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Lst>
  <p:notesMasterIdLst>
    <p:notesMasterId r:id="rId97"/>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Lst>
  <p:sldSz cx="20104100" cy="7562850"/>
  <p:notesSz cx="20104100" cy="756285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103" roundtripDataSignature="AMtx7mgbuAV9Boo6biHFrlUM4yc6kzGgAg=="/>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4B82BEF-ADFF-4A9F-B7B8-86FF41425FD6}">
  <a:tblStyle styleId="{D4B82BEF-ADFF-4A9F-B7B8-86FF41425FD6}" styleName="Table_0">
    <a:wholeTbl>
      <a:tcTxStyle b="off" i="off">
        <a:font>
          <a:latin typeface="Calibri"/>
          <a:ea typeface="Calibri"/>
          <a:cs typeface="Calibri"/>
        </a:font>
        <a:schemeClr val="dk1"/>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000000">
                  <a:alpha val="0"/>
                </a:srgbClr>
              </a:solidFill>
              <a:prstDash val="solid"/>
              <a:round/>
              <a:headEnd type="none" w="sm" len="sm"/>
              <a:tailEnd type="none" w="sm" len="sm"/>
            </a:ln>
          </a:top>
          <a:bottom>
            <a:ln w="9525" cap="flat" cmpd="sng">
              <a:solidFill>
                <a:srgbClr val="000000">
                  <a:alpha val="0"/>
                </a:srgbClr>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4" d="100"/>
          <a:sy n="74" d="100"/>
        </p:scale>
        <p:origin x="100" y="556"/>
      </p:cViewPr>
      <p:guideLst>
        <p:guide orient="horz" pos="2880"/>
        <p:guide pos="216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ableStyles" Target="tableStyles.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customschemas.google.com/relationships/presentationmetadata" Target="meta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notesMaster" Target="notesMasters/notesMaster1.xml"/><Relationship Id="rId104"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2010400" y="3592350"/>
            <a:ext cx="16083275" cy="3403275"/>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
        <p:cNvGrpSpPr/>
        <p:nvPr/>
      </p:nvGrpSpPr>
      <p:grpSpPr>
        <a:xfrm>
          <a:off x="0" y="0"/>
          <a:ext cx="0" cy="0"/>
          <a:chOff x="0" y="0"/>
          <a:chExt cx="0" cy="0"/>
        </a:xfrm>
      </p:grpSpPr>
      <p:sp>
        <p:nvSpPr>
          <p:cNvPr id="42" name="Google Shape;42;p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3" name="Google Shape;43;p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
        <p:cNvGrpSpPr/>
        <p:nvPr/>
      </p:nvGrpSpPr>
      <p:grpSpPr>
        <a:xfrm>
          <a:off x="0" y="0"/>
          <a:ext cx="0" cy="0"/>
          <a:chOff x="0" y="0"/>
          <a:chExt cx="0" cy="0"/>
        </a:xfrm>
      </p:grpSpPr>
      <p:sp>
        <p:nvSpPr>
          <p:cNvPr id="754" name="Google Shape;754;p10: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55" name="Google Shape;755;p10: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
        <p:cNvGrpSpPr/>
        <p:nvPr/>
      </p:nvGrpSpPr>
      <p:grpSpPr>
        <a:xfrm>
          <a:off x="0" y="0"/>
          <a:ext cx="0" cy="0"/>
          <a:chOff x="0" y="0"/>
          <a:chExt cx="0" cy="0"/>
        </a:xfrm>
      </p:grpSpPr>
      <p:sp>
        <p:nvSpPr>
          <p:cNvPr id="965" name="Google Shape;965;p1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66" name="Google Shape;966;p1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
        <p:cNvGrpSpPr/>
        <p:nvPr/>
      </p:nvGrpSpPr>
      <p:grpSpPr>
        <a:xfrm>
          <a:off x="0" y="0"/>
          <a:ext cx="0" cy="0"/>
          <a:chOff x="0" y="0"/>
          <a:chExt cx="0" cy="0"/>
        </a:xfrm>
      </p:grpSpPr>
      <p:sp>
        <p:nvSpPr>
          <p:cNvPr id="1083" name="Google Shape;1083;p1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84" name="Google Shape;1084;p1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
        <p:cNvGrpSpPr/>
        <p:nvPr/>
      </p:nvGrpSpPr>
      <p:grpSpPr>
        <a:xfrm>
          <a:off x="0" y="0"/>
          <a:ext cx="0" cy="0"/>
          <a:chOff x="0" y="0"/>
          <a:chExt cx="0" cy="0"/>
        </a:xfrm>
      </p:grpSpPr>
      <p:sp>
        <p:nvSpPr>
          <p:cNvPr id="1230" name="Google Shape;1230;p1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31" name="Google Shape;1231;p1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
        <p:cNvGrpSpPr/>
        <p:nvPr/>
      </p:nvGrpSpPr>
      <p:grpSpPr>
        <a:xfrm>
          <a:off x="0" y="0"/>
          <a:ext cx="0" cy="0"/>
          <a:chOff x="0" y="0"/>
          <a:chExt cx="0" cy="0"/>
        </a:xfrm>
      </p:grpSpPr>
      <p:sp>
        <p:nvSpPr>
          <p:cNvPr id="1377" name="Google Shape;1377;p1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78" name="Google Shape;1378;p1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3"/>
        <p:cNvGrpSpPr/>
        <p:nvPr/>
      </p:nvGrpSpPr>
      <p:grpSpPr>
        <a:xfrm>
          <a:off x="0" y="0"/>
          <a:ext cx="0" cy="0"/>
          <a:chOff x="0" y="0"/>
          <a:chExt cx="0" cy="0"/>
        </a:xfrm>
      </p:grpSpPr>
      <p:sp>
        <p:nvSpPr>
          <p:cNvPr id="1744" name="Google Shape;1744;p1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45" name="Google Shape;1745;p15: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5"/>
        <p:cNvGrpSpPr/>
        <p:nvPr/>
      </p:nvGrpSpPr>
      <p:grpSpPr>
        <a:xfrm>
          <a:off x="0" y="0"/>
          <a:ext cx="0" cy="0"/>
          <a:chOff x="0" y="0"/>
          <a:chExt cx="0" cy="0"/>
        </a:xfrm>
      </p:grpSpPr>
      <p:sp>
        <p:nvSpPr>
          <p:cNvPr id="1936" name="Google Shape;1936;p16: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937" name="Google Shape;1937;p16: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0"/>
        <p:cNvGrpSpPr/>
        <p:nvPr/>
      </p:nvGrpSpPr>
      <p:grpSpPr>
        <a:xfrm>
          <a:off x="0" y="0"/>
          <a:ext cx="0" cy="0"/>
          <a:chOff x="0" y="0"/>
          <a:chExt cx="0" cy="0"/>
        </a:xfrm>
      </p:grpSpPr>
      <p:sp>
        <p:nvSpPr>
          <p:cNvPr id="2051" name="Google Shape;2051;p17: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052" name="Google Shape;2052;p17: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4"/>
        <p:cNvGrpSpPr/>
        <p:nvPr/>
      </p:nvGrpSpPr>
      <p:grpSpPr>
        <a:xfrm>
          <a:off x="0" y="0"/>
          <a:ext cx="0" cy="0"/>
          <a:chOff x="0" y="0"/>
          <a:chExt cx="0" cy="0"/>
        </a:xfrm>
      </p:grpSpPr>
      <p:sp>
        <p:nvSpPr>
          <p:cNvPr id="2305" name="Google Shape;2305;p18: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306" name="Google Shape;2306;p18: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8"/>
        <p:cNvGrpSpPr/>
        <p:nvPr/>
      </p:nvGrpSpPr>
      <p:grpSpPr>
        <a:xfrm>
          <a:off x="0" y="0"/>
          <a:ext cx="0" cy="0"/>
          <a:chOff x="0" y="0"/>
          <a:chExt cx="0" cy="0"/>
        </a:xfrm>
      </p:grpSpPr>
      <p:sp>
        <p:nvSpPr>
          <p:cNvPr id="2429" name="Google Shape;2429;p19: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430" name="Google Shape;2430;p19: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p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6" name="Google Shape;56;p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8"/>
        <p:cNvGrpSpPr/>
        <p:nvPr/>
      </p:nvGrpSpPr>
      <p:grpSpPr>
        <a:xfrm>
          <a:off x="0" y="0"/>
          <a:ext cx="0" cy="0"/>
          <a:chOff x="0" y="0"/>
          <a:chExt cx="0" cy="0"/>
        </a:xfrm>
      </p:grpSpPr>
      <p:sp>
        <p:nvSpPr>
          <p:cNvPr id="2629" name="Google Shape;2629;p20: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630" name="Google Shape;2630;p20: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0"/>
        <p:cNvGrpSpPr/>
        <p:nvPr/>
      </p:nvGrpSpPr>
      <p:grpSpPr>
        <a:xfrm>
          <a:off x="0" y="0"/>
          <a:ext cx="0" cy="0"/>
          <a:chOff x="0" y="0"/>
          <a:chExt cx="0" cy="0"/>
        </a:xfrm>
      </p:grpSpPr>
      <p:sp>
        <p:nvSpPr>
          <p:cNvPr id="2851" name="Google Shape;2851;p2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852" name="Google Shape;2852;p2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0"/>
        <p:cNvGrpSpPr/>
        <p:nvPr/>
      </p:nvGrpSpPr>
      <p:grpSpPr>
        <a:xfrm>
          <a:off x="0" y="0"/>
          <a:ext cx="0" cy="0"/>
          <a:chOff x="0" y="0"/>
          <a:chExt cx="0" cy="0"/>
        </a:xfrm>
      </p:grpSpPr>
      <p:sp>
        <p:nvSpPr>
          <p:cNvPr id="2971" name="Google Shape;2971;p2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972" name="Google Shape;2972;p2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8"/>
        <p:cNvGrpSpPr/>
        <p:nvPr/>
      </p:nvGrpSpPr>
      <p:grpSpPr>
        <a:xfrm>
          <a:off x="0" y="0"/>
          <a:ext cx="0" cy="0"/>
          <a:chOff x="0" y="0"/>
          <a:chExt cx="0" cy="0"/>
        </a:xfrm>
      </p:grpSpPr>
      <p:sp>
        <p:nvSpPr>
          <p:cNvPr id="3129" name="Google Shape;3129;p2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130" name="Google Shape;3130;p2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1"/>
        <p:cNvGrpSpPr/>
        <p:nvPr/>
      </p:nvGrpSpPr>
      <p:grpSpPr>
        <a:xfrm>
          <a:off x="0" y="0"/>
          <a:ext cx="0" cy="0"/>
          <a:chOff x="0" y="0"/>
          <a:chExt cx="0" cy="0"/>
        </a:xfrm>
      </p:grpSpPr>
      <p:sp>
        <p:nvSpPr>
          <p:cNvPr id="3262" name="Google Shape;3262;p2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263" name="Google Shape;3263;p2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1"/>
        <p:cNvGrpSpPr/>
        <p:nvPr/>
      </p:nvGrpSpPr>
      <p:grpSpPr>
        <a:xfrm>
          <a:off x="0" y="0"/>
          <a:ext cx="0" cy="0"/>
          <a:chOff x="0" y="0"/>
          <a:chExt cx="0" cy="0"/>
        </a:xfrm>
      </p:grpSpPr>
      <p:sp>
        <p:nvSpPr>
          <p:cNvPr id="3402" name="Google Shape;3402;p2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403" name="Google Shape;3403;p25: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0"/>
        <p:cNvGrpSpPr/>
        <p:nvPr/>
      </p:nvGrpSpPr>
      <p:grpSpPr>
        <a:xfrm>
          <a:off x="0" y="0"/>
          <a:ext cx="0" cy="0"/>
          <a:chOff x="0" y="0"/>
          <a:chExt cx="0" cy="0"/>
        </a:xfrm>
      </p:grpSpPr>
      <p:sp>
        <p:nvSpPr>
          <p:cNvPr id="3541" name="Google Shape;3541;p26: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542" name="Google Shape;3542;p26: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3"/>
        <p:cNvGrpSpPr/>
        <p:nvPr/>
      </p:nvGrpSpPr>
      <p:grpSpPr>
        <a:xfrm>
          <a:off x="0" y="0"/>
          <a:ext cx="0" cy="0"/>
          <a:chOff x="0" y="0"/>
          <a:chExt cx="0" cy="0"/>
        </a:xfrm>
      </p:grpSpPr>
      <p:sp>
        <p:nvSpPr>
          <p:cNvPr id="3694" name="Google Shape;3694;p27: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95" name="Google Shape;3695;p27: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4"/>
        <p:cNvGrpSpPr/>
        <p:nvPr/>
      </p:nvGrpSpPr>
      <p:grpSpPr>
        <a:xfrm>
          <a:off x="0" y="0"/>
          <a:ext cx="0" cy="0"/>
          <a:chOff x="0" y="0"/>
          <a:chExt cx="0" cy="0"/>
        </a:xfrm>
      </p:grpSpPr>
      <p:sp>
        <p:nvSpPr>
          <p:cNvPr id="3815" name="Google Shape;3815;p28: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816" name="Google Shape;3816;p28: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6"/>
        <p:cNvGrpSpPr/>
        <p:nvPr/>
      </p:nvGrpSpPr>
      <p:grpSpPr>
        <a:xfrm>
          <a:off x="0" y="0"/>
          <a:ext cx="0" cy="0"/>
          <a:chOff x="0" y="0"/>
          <a:chExt cx="0" cy="0"/>
        </a:xfrm>
      </p:grpSpPr>
      <p:sp>
        <p:nvSpPr>
          <p:cNvPr id="3947" name="Google Shape;3947;p29: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948" name="Google Shape;3948;p29: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
        <p:cNvGrpSpPr/>
        <p:nvPr/>
      </p:nvGrpSpPr>
      <p:grpSpPr>
        <a:xfrm>
          <a:off x="0" y="0"/>
          <a:ext cx="0" cy="0"/>
          <a:chOff x="0" y="0"/>
          <a:chExt cx="0" cy="0"/>
        </a:xfrm>
      </p:grpSpPr>
      <p:sp>
        <p:nvSpPr>
          <p:cNvPr id="107" name="Google Shape;107;p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8" name="Google Shape;108;p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2"/>
        <p:cNvGrpSpPr/>
        <p:nvPr/>
      </p:nvGrpSpPr>
      <p:grpSpPr>
        <a:xfrm>
          <a:off x="0" y="0"/>
          <a:ext cx="0" cy="0"/>
          <a:chOff x="0" y="0"/>
          <a:chExt cx="0" cy="0"/>
        </a:xfrm>
      </p:grpSpPr>
      <p:sp>
        <p:nvSpPr>
          <p:cNvPr id="4083" name="Google Shape;4083;p30: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084" name="Google Shape;4084;p30: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6"/>
        <p:cNvGrpSpPr/>
        <p:nvPr/>
      </p:nvGrpSpPr>
      <p:grpSpPr>
        <a:xfrm>
          <a:off x="0" y="0"/>
          <a:ext cx="0" cy="0"/>
          <a:chOff x="0" y="0"/>
          <a:chExt cx="0" cy="0"/>
        </a:xfrm>
      </p:grpSpPr>
      <p:sp>
        <p:nvSpPr>
          <p:cNvPr id="4357" name="Google Shape;4357;p3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358" name="Google Shape;4358;p3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6"/>
        <p:cNvGrpSpPr/>
        <p:nvPr/>
      </p:nvGrpSpPr>
      <p:grpSpPr>
        <a:xfrm>
          <a:off x="0" y="0"/>
          <a:ext cx="0" cy="0"/>
          <a:chOff x="0" y="0"/>
          <a:chExt cx="0" cy="0"/>
        </a:xfrm>
      </p:grpSpPr>
      <p:sp>
        <p:nvSpPr>
          <p:cNvPr id="4467" name="Google Shape;4467;p3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468" name="Google Shape;4468;p3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7"/>
        <p:cNvGrpSpPr/>
        <p:nvPr/>
      </p:nvGrpSpPr>
      <p:grpSpPr>
        <a:xfrm>
          <a:off x="0" y="0"/>
          <a:ext cx="0" cy="0"/>
          <a:chOff x="0" y="0"/>
          <a:chExt cx="0" cy="0"/>
        </a:xfrm>
      </p:grpSpPr>
      <p:sp>
        <p:nvSpPr>
          <p:cNvPr id="4648" name="Google Shape;4648;p3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649" name="Google Shape;4649;p3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9"/>
        <p:cNvGrpSpPr/>
        <p:nvPr/>
      </p:nvGrpSpPr>
      <p:grpSpPr>
        <a:xfrm>
          <a:off x="0" y="0"/>
          <a:ext cx="0" cy="0"/>
          <a:chOff x="0" y="0"/>
          <a:chExt cx="0" cy="0"/>
        </a:xfrm>
      </p:grpSpPr>
      <p:sp>
        <p:nvSpPr>
          <p:cNvPr id="4790" name="Google Shape;4790;p3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791" name="Google Shape;4791;p3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9"/>
        <p:cNvGrpSpPr/>
        <p:nvPr/>
      </p:nvGrpSpPr>
      <p:grpSpPr>
        <a:xfrm>
          <a:off x="0" y="0"/>
          <a:ext cx="0" cy="0"/>
          <a:chOff x="0" y="0"/>
          <a:chExt cx="0" cy="0"/>
        </a:xfrm>
      </p:grpSpPr>
      <p:sp>
        <p:nvSpPr>
          <p:cNvPr id="4950" name="Google Shape;4950;p3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951" name="Google Shape;4951;p35: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89"/>
        <p:cNvGrpSpPr/>
        <p:nvPr/>
      </p:nvGrpSpPr>
      <p:grpSpPr>
        <a:xfrm>
          <a:off x="0" y="0"/>
          <a:ext cx="0" cy="0"/>
          <a:chOff x="0" y="0"/>
          <a:chExt cx="0" cy="0"/>
        </a:xfrm>
      </p:grpSpPr>
      <p:sp>
        <p:nvSpPr>
          <p:cNvPr id="5090" name="Google Shape;5090;p36: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091" name="Google Shape;5091;p36: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0"/>
        <p:cNvGrpSpPr/>
        <p:nvPr/>
      </p:nvGrpSpPr>
      <p:grpSpPr>
        <a:xfrm>
          <a:off x="0" y="0"/>
          <a:ext cx="0" cy="0"/>
          <a:chOff x="0" y="0"/>
          <a:chExt cx="0" cy="0"/>
        </a:xfrm>
      </p:grpSpPr>
      <p:sp>
        <p:nvSpPr>
          <p:cNvPr id="5231" name="Google Shape;5231;p37: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232" name="Google Shape;5232;p37: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8"/>
        <p:cNvGrpSpPr/>
        <p:nvPr/>
      </p:nvGrpSpPr>
      <p:grpSpPr>
        <a:xfrm>
          <a:off x="0" y="0"/>
          <a:ext cx="0" cy="0"/>
          <a:chOff x="0" y="0"/>
          <a:chExt cx="0" cy="0"/>
        </a:xfrm>
      </p:grpSpPr>
      <p:sp>
        <p:nvSpPr>
          <p:cNvPr id="5429" name="Google Shape;5429;p38: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430" name="Google Shape;5430;p38: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4"/>
        <p:cNvGrpSpPr/>
        <p:nvPr/>
      </p:nvGrpSpPr>
      <p:grpSpPr>
        <a:xfrm>
          <a:off x="0" y="0"/>
          <a:ext cx="0" cy="0"/>
          <a:chOff x="0" y="0"/>
          <a:chExt cx="0" cy="0"/>
        </a:xfrm>
      </p:grpSpPr>
      <p:sp>
        <p:nvSpPr>
          <p:cNvPr id="5585" name="Google Shape;5585;p39: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586" name="Google Shape;5586;p39: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p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98" name="Google Shape;198;p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2"/>
        <p:cNvGrpSpPr/>
        <p:nvPr/>
      </p:nvGrpSpPr>
      <p:grpSpPr>
        <a:xfrm>
          <a:off x="0" y="0"/>
          <a:ext cx="0" cy="0"/>
          <a:chOff x="0" y="0"/>
          <a:chExt cx="0" cy="0"/>
        </a:xfrm>
      </p:grpSpPr>
      <p:sp>
        <p:nvSpPr>
          <p:cNvPr id="5683" name="Google Shape;5683;p40: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684" name="Google Shape;5684;p40: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2"/>
        <p:cNvGrpSpPr/>
        <p:nvPr/>
      </p:nvGrpSpPr>
      <p:grpSpPr>
        <a:xfrm>
          <a:off x="0" y="0"/>
          <a:ext cx="0" cy="0"/>
          <a:chOff x="0" y="0"/>
          <a:chExt cx="0" cy="0"/>
        </a:xfrm>
      </p:grpSpPr>
      <p:sp>
        <p:nvSpPr>
          <p:cNvPr id="5883" name="Google Shape;5883;p4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884" name="Google Shape;5884;p4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6"/>
        <p:cNvGrpSpPr/>
        <p:nvPr/>
      </p:nvGrpSpPr>
      <p:grpSpPr>
        <a:xfrm>
          <a:off x="0" y="0"/>
          <a:ext cx="0" cy="0"/>
          <a:chOff x="0" y="0"/>
          <a:chExt cx="0" cy="0"/>
        </a:xfrm>
      </p:grpSpPr>
      <p:sp>
        <p:nvSpPr>
          <p:cNvPr id="6007" name="Google Shape;6007;p4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008" name="Google Shape;6008;p4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5"/>
        <p:cNvGrpSpPr/>
        <p:nvPr/>
      </p:nvGrpSpPr>
      <p:grpSpPr>
        <a:xfrm>
          <a:off x="0" y="0"/>
          <a:ext cx="0" cy="0"/>
          <a:chOff x="0" y="0"/>
          <a:chExt cx="0" cy="0"/>
        </a:xfrm>
      </p:grpSpPr>
      <p:sp>
        <p:nvSpPr>
          <p:cNvPr id="6146" name="Google Shape;6146;p4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147" name="Google Shape;6147;p4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9"/>
        <p:cNvGrpSpPr/>
        <p:nvPr/>
      </p:nvGrpSpPr>
      <p:grpSpPr>
        <a:xfrm>
          <a:off x="0" y="0"/>
          <a:ext cx="0" cy="0"/>
          <a:chOff x="0" y="0"/>
          <a:chExt cx="0" cy="0"/>
        </a:xfrm>
      </p:grpSpPr>
      <p:sp>
        <p:nvSpPr>
          <p:cNvPr id="6290" name="Google Shape;6290;p4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291" name="Google Shape;6291;p4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3"/>
        <p:cNvGrpSpPr/>
        <p:nvPr/>
      </p:nvGrpSpPr>
      <p:grpSpPr>
        <a:xfrm>
          <a:off x="0" y="0"/>
          <a:ext cx="0" cy="0"/>
          <a:chOff x="0" y="0"/>
          <a:chExt cx="0" cy="0"/>
        </a:xfrm>
      </p:grpSpPr>
      <p:sp>
        <p:nvSpPr>
          <p:cNvPr id="6434" name="Google Shape;6434;p4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435" name="Google Shape;6435;p45: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10"/>
        <p:cNvGrpSpPr/>
        <p:nvPr/>
      </p:nvGrpSpPr>
      <p:grpSpPr>
        <a:xfrm>
          <a:off x="0" y="0"/>
          <a:ext cx="0" cy="0"/>
          <a:chOff x="0" y="0"/>
          <a:chExt cx="0" cy="0"/>
        </a:xfrm>
      </p:grpSpPr>
      <p:sp>
        <p:nvSpPr>
          <p:cNvPr id="6611" name="Google Shape;6611;p46: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612" name="Google Shape;6612;p46: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7"/>
        <p:cNvGrpSpPr/>
        <p:nvPr/>
      </p:nvGrpSpPr>
      <p:grpSpPr>
        <a:xfrm>
          <a:off x="0" y="0"/>
          <a:ext cx="0" cy="0"/>
          <a:chOff x="0" y="0"/>
          <a:chExt cx="0" cy="0"/>
        </a:xfrm>
      </p:grpSpPr>
      <p:sp>
        <p:nvSpPr>
          <p:cNvPr id="6748" name="Google Shape;6748;p47: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749" name="Google Shape;6749;p47: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61"/>
        <p:cNvGrpSpPr/>
        <p:nvPr/>
      </p:nvGrpSpPr>
      <p:grpSpPr>
        <a:xfrm>
          <a:off x="0" y="0"/>
          <a:ext cx="0" cy="0"/>
          <a:chOff x="0" y="0"/>
          <a:chExt cx="0" cy="0"/>
        </a:xfrm>
      </p:grpSpPr>
      <p:sp>
        <p:nvSpPr>
          <p:cNvPr id="6862" name="Google Shape;6862;p48: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863" name="Google Shape;6863;p48: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0"/>
        <p:cNvGrpSpPr/>
        <p:nvPr/>
      </p:nvGrpSpPr>
      <p:grpSpPr>
        <a:xfrm>
          <a:off x="0" y="0"/>
          <a:ext cx="0" cy="0"/>
          <a:chOff x="0" y="0"/>
          <a:chExt cx="0" cy="0"/>
        </a:xfrm>
      </p:grpSpPr>
      <p:sp>
        <p:nvSpPr>
          <p:cNvPr id="7081" name="Google Shape;7081;p49: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082" name="Google Shape;7082;p49: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
        <p:cNvGrpSpPr/>
        <p:nvPr/>
      </p:nvGrpSpPr>
      <p:grpSpPr>
        <a:xfrm>
          <a:off x="0" y="0"/>
          <a:ext cx="0" cy="0"/>
          <a:chOff x="0" y="0"/>
          <a:chExt cx="0" cy="0"/>
        </a:xfrm>
      </p:grpSpPr>
      <p:sp>
        <p:nvSpPr>
          <p:cNvPr id="303" name="Google Shape;303;p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04" name="Google Shape;304;p5:notes"/>
          <p:cNvSpPr>
            <a:spLocks noGrp="1" noRot="1" noChangeAspect="1"/>
          </p:cNvSpPr>
          <p:nvPr>
            <p:ph type="sldImg" idx="2"/>
          </p:nvPr>
        </p:nvSpPr>
        <p:spPr>
          <a:xfrm>
            <a:off x="6281738" y="566738"/>
            <a:ext cx="7542212" cy="2836862"/>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5"/>
        <p:cNvGrpSpPr/>
        <p:nvPr/>
      </p:nvGrpSpPr>
      <p:grpSpPr>
        <a:xfrm>
          <a:off x="0" y="0"/>
          <a:ext cx="0" cy="0"/>
          <a:chOff x="0" y="0"/>
          <a:chExt cx="0" cy="0"/>
        </a:xfrm>
      </p:grpSpPr>
      <p:sp>
        <p:nvSpPr>
          <p:cNvPr id="7226" name="Google Shape;7226;p50: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227" name="Google Shape;7227;p50: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0"/>
        <p:cNvGrpSpPr/>
        <p:nvPr/>
      </p:nvGrpSpPr>
      <p:grpSpPr>
        <a:xfrm>
          <a:off x="0" y="0"/>
          <a:ext cx="0" cy="0"/>
          <a:chOff x="0" y="0"/>
          <a:chExt cx="0" cy="0"/>
        </a:xfrm>
      </p:grpSpPr>
      <p:sp>
        <p:nvSpPr>
          <p:cNvPr id="7401" name="Google Shape;7401;p5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402" name="Google Shape;7402;p5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64"/>
        <p:cNvGrpSpPr/>
        <p:nvPr/>
      </p:nvGrpSpPr>
      <p:grpSpPr>
        <a:xfrm>
          <a:off x="0" y="0"/>
          <a:ext cx="0" cy="0"/>
          <a:chOff x="0" y="0"/>
          <a:chExt cx="0" cy="0"/>
        </a:xfrm>
      </p:grpSpPr>
      <p:sp>
        <p:nvSpPr>
          <p:cNvPr id="7565" name="Google Shape;7565;p5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566" name="Google Shape;7566;p5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5"/>
        <p:cNvGrpSpPr/>
        <p:nvPr/>
      </p:nvGrpSpPr>
      <p:grpSpPr>
        <a:xfrm>
          <a:off x="0" y="0"/>
          <a:ext cx="0" cy="0"/>
          <a:chOff x="0" y="0"/>
          <a:chExt cx="0" cy="0"/>
        </a:xfrm>
      </p:grpSpPr>
      <p:sp>
        <p:nvSpPr>
          <p:cNvPr id="7776" name="Google Shape;7776;p5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777" name="Google Shape;7777;p5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2"/>
        <p:cNvGrpSpPr/>
        <p:nvPr/>
      </p:nvGrpSpPr>
      <p:grpSpPr>
        <a:xfrm>
          <a:off x="0" y="0"/>
          <a:ext cx="0" cy="0"/>
          <a:chOff x="0" y="0"/>
          <a:chExt cx="0" cy="0"/>
        </a:xfrm>
      </p:grpSpPr>
      <p:sp>
        <p:nvSpPr>
          <p:cNvPr id="7883" name="Google Shape;7883;p5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884" name="Google Shape;7884;p5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3"/>
        <p:cNvGrpSpPr/>
        <p:nvPr/>
      </p:nvGrpSpPr>
      <p:grpSpPr>
        <a:xfrm>
          <a:off x="0" y="0"/>
          <a:ext cx="0" cy="0"/>
          <a:chOff x="0" y="0"/>
          <a:chExt cx="0" cy="0"/>
        </a:xfrm>
      </p:grpSpPr>
      <p:sp>
        <p:nvSpPr>
          <p:cNvPr id="8034" name="Google Shape;8034;p5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035" name="Google Shape;8035;p55: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2"/>
        <p:cNvGrpSpPr/>
        <p:nvPr/>
      </p:nvGrpSpPr>
      <p:grpSpPr>
        <a:xfrm>
          <a:off x="0" y="0"/>
          <a:ext cx="0" cy="0"/>
          <a:chOff x="0" y="0"/>
          <a:chExt cx="0" cy="0"/>
        </a:xfrm>
      </p:grpSpPr>
      <p:sp>
        <p:nvSpPr>
          <p:cNvPr id="8143" name="Google Shape;8143;p56: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144" name="Google Shape;8144;p56: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8"/>
        <p:cNvGrpSpPr/>
        <p:nvPr/>
      </p:nvGrpSpPr>
      <p:grpSpPr>
        <a:xfrm>
          <a:off x="0" y="0"/>
          <a:ext cx="0" cy="0"/>
          <a:chOff x="0" y="0"/>
          <a:chExt cx="0" cy="0"/>
        </a:xfrm>
      </p:grpSpPr>
      <p:sp>
        <p:nvSpPr>
          <p:cNvPr id="8389" name="Google Shape;8389;p57: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90" name="Google Shape;8390;p57: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6"/>
        <p:cNvGrpSpPr/>
        <p:nvPr/>
      </p:nvGrpSpPr>
      <p:grpSpPr>
        <a:xfrm>
          <a:off x="0" y="0"/>
          <a:ext cx="0" cy="0"/>
          <a:chOff x="0" y="0"/>
          <a:chExt cx="0" cy="0"/>
        </a:xfrm>
      </p:grpSpPr>
      <p:sp>
        <p:nvSpPr>
          <p:cNvPr id="8557" name="Google Shape;8557;p58: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558" name="Google Shape;8558;p58: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7"/>
        <p:cNvGrpSpPr/>
        <p:nvPr/>
      </p:nvGrpSpPr>
      <p:grpSpPr>
        <a:xfrm>
          <a:off x="0" y="0"/>
          <a:ext cx="0" cy="0"/>
          <a:chOff x="0" y="0"/>
          <a:chExt cx="0" cy="0"/>
        </a:xfrm>
      </p:grpSpPr>
      <p:sp>
        <p:nvSpPr>
          <p:cNvPr id="8698" name="Google Shape;8698;p59: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699" name="Google Shape;8699;p59: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
        <p:cNvGrpSpPr/>
        <p:nvPr/>
      </p:nvGrpSpPr>
      <p:grpSpPr>
        <a:xfrm>
          <a:off x="0" y="0"/>
          <a:ext cx="0" cy="0"/>
          <a:chOff x="0" y="0"/>
          <a:chExt cx="0" cy="0"/>
        </a:xfrm>
      </p:grpSpPr>
      <p:sp>
        <p:nvSpPr>
          <p:cNvPr id="362" name="Google Shape;362;p6: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3" name="Google Shape;363;p6: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7"/>
        <p:cNvGrpSpPr/>
        <p:nvPr/>
      </p:nvGrpSpPr>
      <p:grpSpPr>
        <a:xfrm>
          <a:off x="0" y="0"/>
          <a:ext cx="0" cy="0"/>
          <a:chOff x="0" y="0"/>
          <a:chExt cx="0" cy="0"/>
        </a:xfrm>
      </p:grpSpPr>
      <p:sp>
        <p:nvSpPr>
          <p:cNvPr id="8848" name="Google Shape;8848;p60: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849" name="Google Shape;8849;p60: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0"/>
        <p:cNvGrpSpPr/>
        <p:nvPr/>
      </p:nvGrpSpPr>
      <p:grpSpPr>
        <a:xfrm>
          <a:off x="0" y="0"/>
          <a:ext cx="0" cy="0"/>
          <a:chOff x="0" y="0"/>
          <a:chExt cx="0" cy="0"/>
        </a:xfrm>
      </p:grpSpPr>
      <p:sp>
        <p:nvSpPr>
          <p:cNvPr id="9011" name="Google Shape;9011;p6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012" name="Google Shape;9012;p6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50"/>
        <p:cNvGrpSpPr/>
        <p:nvPr/>
      </p:nvGrpSpPr>
      <p:grpSpPr>
        <a:xfrm>
          <a:off x="0" y="0"/>
          <a:ext cx="0" cy="0"/>
          <a:chOff x="0" y="0"/>
          <a:chExt cx="0" cy="0"/>
        </a:xfrm>
      </p:grpSpPr>
      <p:sp>
        <p:nvSpPr>
          <p:cNvPr id="9151" name="Google Shape;9151;p6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152" name="Google Shape;9152;p6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1"/>
        <p:cNvGrpSpPr/>
        <p:nvPr/>
      </p:nvGrpSpPr>
      <p:grpSpPr>
        <a:xfrm>
          <a:off x="0" y="0"/>
          <a:ext cx="0" cy="0"/>
          <a:chOff x="0" y="0"/>
          <a:chExt cx="0" cy="0"/>
        </a:xfrm>
      </p:grpSpPr>
      <p:sp>
        <p:nvSpPr>
          <p:cNvPr id="9322" name="Google Shape;9322;p6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323" name="Google Shape;9323;p6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2"/>
        <p:cNvGrpSpPr/>
        <p:nvPr/>
      </p:nvGrpSpPr>
      <p:grpSpPr>
        <a:xfrm>
          <a:off x="0" y="0"/>
          <a:ext cx="0" cy="0"/>
          <a:chOff x="0" y="0"/>
          <a:chExt cx="0" cy="0"/>
        </a:xfrm>
      </p:grpSpPr>
      <p:sp>
        <p:nvSpPr>
          <p:cNvPr id="9503" name="Google Shape;9503;p6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504" name="Google Shape;9504;p6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4"/>
        <p:cNvGrpSpPr/>
        <p:nvPr/>
      </p:nvGrpSpPr>
      <p:grpSpPr>
        <a:xfrm>
          <a:off x="0" y="0"/>
          <a:ext cx="0" cy="0"/>
          <a:chOff x="0" y="0"/>
          <a:chExt cx="0" cy="0"/>
        </a:xfrm>
      </p:grpSpPr>
      <p:sp>
        <p:nvSpPr>
          <p:cNvPr id="9655" name="Google Shape;9655;p6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656" name="Google Shape;9656;p65: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8"/>
        <p:cNvGrpSpPr/>
        <p:nvPr/>
      </p:nvGrpSpPr>
      <p:grpSpPr>
        <a:xfrm>
          <a:off x="0" y="0"/>
          <a:ext cx="0" cy="0"/>
          <a:chOff x="0" y="0"/>
          <a:chExt cx="0" cy="0"/>
        </a:xfrm>
      </p:grpSpPr>
      <p:sp>
        <p:nvSpPr>
          <p:cNvPr id="9779" name="Google Shape;9779;p66: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780" name="Google Shape;9780;p66: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2"/>
        <p:cNvGrpSpPr/>
        <p:nvPr/>
      </p:nvGrpSpPr>
      <p:grpSpPr>
        <a:xfrm>
          <a:off x="0" y="0"/>
          <a:ext cx="0" cy="0"/>
          <a:chOff x="0" y="0"/>
          <a:chExt cx="0" cy="0"/>
        </a:xfrm>
      </p:grpSpPr>
      <p:sp>
        <p:nvSpPr>
          <p:cNvPr id="9973" name="Google Shape;9973;p67: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974" name="Google Shape;9974;p67: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4"/>
        <p:cNvGrpSpPr/>
        <p:nvPr/>
      </p:nvGrpSpPr>
      <p:grpSpPr>
        <a:xfrm>
          <a:off x="0" y="0"/>
          <a:ext cx="0" cy="0"/>
          <a:chOff x="0" y="0"/>
          <a:chExt cx="0" cy="0"/>
        </a:xfrm>
      </p:grpSpPr>
      <p:sp>
        <p:nvSpPr>
          <p:cNvPr id="10125" name="Google Shape;10125;p68: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126" name="Google Shape;10126;p68: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2"/>
        <p:cNvGrpSpPr/>
        <p:nvPr/>
      </p:nvGrpSpPr>
      <p:grpSpPr>
        <a:xfrm>
          <a:off x="0" y="0"/>
          <a:ext cx="0" cy="0"/>
          <a:chOff x="0" y="0"/>
          <a:chExt cx="0" cy="0"/>
        </a:xfrm>
      </p:grpSpPr>
      <p:sp>
        <p:nvSpPr>
          <p:cNvPr id="10283" name="Google Shape;10283;p69: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284" name="Google Shape;10284;p69: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
        <p:cNvGrpSpPr/>
        <p:nvPr/>
      </p:nvGrpSpPr>
      <p:grpSpPr>
        <a:xfrm>
          <a:off x="0" y="0"/>
          <a:ext cx="0" cy="0"/>
          <a:chOff x="0" y="0"/>
          <a:chExt cx="0" cy="0"/>
        </a:xfrm>
      </p:grpSpPr>
      <p:sp>
        <p:nvSpPr>
          <p:cNvPr id="426" name="Google Shape;426;p7: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27" name="Google Shape;427;p7: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1"/>
        <p:cNvGrpSpPr/>
        <p:nvPr/>
      </p:nvGrpSpPr>
      <p:grpSpPr>
        <a:xfrm>
          <a:off x="0" y="0"/>
          <a:ext cx="0" cy="0"/>
          <a:chOff x="0" y="0"/>
          <a:chExt cx="0" cy="0"/>
        </a:xfrm>
      </p:grpSpPr>
      <p:sp>
        <p:nvSpPr>
          <p:cNvPr id="10432" name="Google Shape;10432;p70: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433" name="Google Shape;10433;p70: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6"/>
        <p:cNvGrpSpPr/>
        <p:nvPr/>
      </p:nvGrpSpPr>
      <p:grpSpPr>
        <a:xfrm>
          <a:off x="0" y="0"/>
          <a:ext cx="0" cy="0"/>
          <a:chOff x="0" y="0"/>
          <a:chExt cx="0" cy="0"/>
        </a:xfrm>
      </p:grpSpPr>
      <p:sp>
        <p:nvSpPr>
          <p:cNvPr id="10637" name="Google Shape;10637;p7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638" name="Google Shape;10638;p7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83"/>
        <p:cNvGrpSpPr/>
        <p:nvPr/>
      </p:nvGrpSpPr>
      <p:grpSpPr>
        <a:xfrm>
          <a:off x="0" y="0"/>
          <a:ext cx="0" cy="0"/>
          <a:chOff x="0" y="0"/>
          <a:chExt cx="0" cy="0"/>
        </a:xfrm>
      </p:grpSpPr>
      <p:sp>
        <p:nvSpPr>
          <p:cNvPr id="10784" name="Google Shape;10784;p7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785" name="Google Shape;10785;p7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0"/>
        <p:cNvGrpSpPr/>
        <p:nvPr/>
      </p:nvGrpSpPr>
      <p:grpSpPr>
        <a:xfrm>
          <a:off x="0" y="0"/>
          <a:ext cx="0" cy="0"/>
          <a:chOff x="0" y="0"/>
          <a:chExt cx="0" cy="0"/>
        </a:xfrm>
      </p:grpSpPr>
      <p:sp>
        <p:nvSpPr>
          <p:cNvPr id="10901" name="Google Shape;10901;p7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902" name="Google Shape;10902;p7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3"/>
        <p:cNvGrpSpPr/>
        <p:nvPr/>
      </p:nvGrpSpPr>
      <p:grpSpPr>
        <a:xfrm>
          <a:off x="0" y="0"/>
          <a:ext cx="0" cy="0"/>
          <a:chOff x="0" y="0"/>
          <a:chExt cx="0" cy="0"/>
        </a:xfrm>
      </p:grpSpPr>
      <p:sp>
        <p:nvSpPr>
          <p:cNvPr id="11134" name="Google Shape;11134;p7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135" name="Google Shape;11135;p7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1"/>
        <p:cNvGrpSpPr/>
        <p:nvPr/>
      </p:nvGrpSpPr>
      <p:grpSpPr>
        <a:xfrm>
          <a:off x="0" y="0"/>
          <a:ext cx="0" cy="0"/>
          <a:chOff x="0" y="0"/>
          <a:chExt cx="0" cy="0"/>
        </a:xfrm>
      </p:grpSpPr>
      <p:sp>
        <p:nvSpPr>
          <p:cNvPr id="11302" name="Google Shape;11302;p7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303" name="Google Shape;11303;p75: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9"/>
        <p:cNvGrpSpPr/>
        <p:nvPr/>
      </p:nvGrpSpPr>
      <p:grpSpPr>
        <a:xfrm>
          <a:off x="0" y="0"/>
          <a:ext cx="0" cy="0"/>
          <a:chOff x="0" y="0"/>
          <a:chExt cx="0" cy="0"/>
        </a:xfrm>
      </p:grpSpPr>
      <p:sp>
        <p:nvSpPr>
          <p:cNvPr id="11440" name="Google Shape;11440;p76: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441" name="Google Shape;11441;p76: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80"/>
        <p:cNvGrpSpPr/>
        <p:nvPr/>
      </p:nvGrpSpPr>
      <p:grpSpPr>
        <a:xfrm>
          <a:off x="0" y="0"/>
          <a:ext cx="0" cy="0"/>
          <a:chOff x="0" y="0"/>
          <a:chExt cx="0" cy="0"/>
        </a:xfrm>
      </p:grpSpPr>
      <p:sp>
        <p:nvSpPr>
          <p:cNvPr id="11581" name="Google Shape;11581;p77: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582" name="Google Shape;11582;p77: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35"/>
        <p:cNvGrpSpPr/>
        <p:nvPr/>
      </p:nvGrpSpPr>
      <p:grpSpPr>
        <a:xfrm>
          <a:off x="0" y="0"/>
          <a:ext cx="0" cy="0"/>
          <a:chOff x="0" y="0"/>
          <a:chExt cx="0" cy="0"/>
        </a:xfrm>
      </p:grpSpPr>
      <p:sp>
        <p:nvSpPr>
          <p:cNvPr id="11736" name="Google Shape;11736;p78: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737" name="Google Shape;11737;p78: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74"/>
        <p:cNvGrpSpPr/>
        <p:nvPr/>
      </p:nvGrpSpPr>
      <p:grpSpPr>
        <a:xfrm>
          <a:off x="0" y="0"/>
          <a:ext cx="0" cy="0"/>
          <a:chOff x="0" y="0"/>
          <a:chExt cx="0" cy="0"/>
        </a:xfrm>
      </p:grpSpPr>
      <p:sp>
        <p:nvSpPr>
          <p:cNvPr id="11875" name="Google Shape;11875;p79: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876" name="Google Shape;11876;p79: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Google Shape;496;p8: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97" name="Google Shape;497;p8: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2"/>
        <p:cNvGrpSpPr/>
        <p:nvPr/>
      </p:nvGrpSpPr>
      <p:grpSpPr>
        <a:xfrm>
          <a:off x="0" y="0"/>
          <a:ext cx="0" cy="0"/>
          <a:chOff x="0" y="0"/>
          <a:chExt cx="0" cy="0"/>
        </a:xfrm>
      </p:grpSpPr>
      <p:sp>
        <p:nvSpPr>
          <p:cNvPr id="12023" name="Google Shape;12023;p80: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024" name="Google Shape;12024;p80: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2"/>
        <p:cNvGrpSpPr/>
        <p:nvPr/>
      </p:nvGrpSpPr>
      <p:grpSpPr>
        <a:xfrm>
          <a:off x="0" y="0"/>
          <a:ext cx="0" cy="0"/>
          <a:chOff x="0" y="0"/>
          <a:chExt cx="0" cy="0"/>
        </a:xfrm>
      </p:grpSpPr>
      <p:sp>
        <p:nvSpPr>
          <p:cNvPr id="12133" name="Google Shape;12133;p8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134" name="Google Shape;12134;p8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2"/>
        <p:cNvGrpSpPr/>
        <p:nvPr/>
      </p:nvGrpSpPr>
      <p:grpSpPr>
        <a:xfrm>
          <a:off x="0" y="0"/>
          <a:ext cx="0" cy="0"/>
          <a:chOff x="0" y="0"/>
          <a:chExt cx="0" cy="0"/>
        </a:xfrm>
      </p:grpSpPr>
      <p:sp>
        <p:nvSpPr>
          <p:cNvPr id="12313" name="Google Shape;12313;p8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314" name="Google Shape;12314;p8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4"/>
        <p:cNvGrpSpPr/>
        <p:nvPr/>
      </p:nvGrpSpPr>
      <p:grpSpPr>
        <a:xfrm>
          <a:off x="0" y="0"/>
          <a:ext cx="0" cy="0"/>
          <a:chOff x="0" y="0"/>
          <a:chExt cx="0" cy="0"/>
        </a:xfrm>
      </p:grpSpPr>
      <p:sp>
        <p:nvSpPr>
          <p:cNvPr id="12465" name="Google Shape;12465;p8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466" name="Google Shape;12466;p8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13"/>
        <p:cNvGrpSpPr/>
        <p:nvPr/>
      </p:nvGrpSpPr>
      <p:grpSpPr>
        <a:xfrm>
          <a:off x="0" y="0"/>
          <a:ext cx="0" cy="0"/>
          <a:chOff x="0" y="0"/>
          <a:chExt cx="0" cy="0"/>
        </a:xfrm>
      </p:grpSpPr>
      <p:sp>
        <p:nvSpPr>
          <p:cNvPr id="12614" name="Google Shape;12614;p8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615" name="Google Shape;12615;p8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79"/>
        <p:cNvGrpSpPr/>
        <p:nvPr/>
      </p:nvGrpSpPr>
      <p:grpSpPr>
        <a:xfrm>
          <a:off x="0" y="0"/>
          <a:ext cx="0" cy="0"/>
          <a:chOff x="0" y="0"/>
          <a:chExt cx="0" cy="0"/>
        </a:xfrm>
      </p:grpSpPr>
      <p:sp>
        <p:nvSpPr>
          <p:cNvPr id="12780" name="Google Shape;12780;p8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781" name="Google Shape;12781;p85: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06"/>
        <p:cNvGrpSpPr/>
        <p:nvPr/>
      </p:nvGrpSpPr>
      <p:grpSpPr>
        <a:xfrm>
          <a:off x="0" y="0"/>
          <a:ext cx="0" cy="0"/>
          <a:chOff x="0" y="0"/>
          <a:chExt cx="0" cy="0"/>
        </a:xfrm>
      </p:grpSpPr>
      <p:sp>
        <p:nvSpPr>
          <p:cNvPr id="12907" name="Google Shape;12907;p86: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908" name="Google Shape;12908;p86: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21"/>
        <p:cNvGrpSpPr/>
        <p:nvPr/>
      </p:nvGrpSpPr>
      <p:grpSpPr>
        <a:xfrm>
          <a:off x="0" y="0"/>
          <a:ext cx="0" cy="0"/>
          <a:chOff x="0" y="0"/>
          <a:chExt cx="0" cy="0"/>
        </a:xfrm>
      </p:grpSpPr>
      <p:sp>
        <p:nvSpPr>
          <p:cNvPr id="13022" name="Google Shape;13022;p87: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023" name="Google Shape;13023;p87: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7"/>
        <p:cNvGrpSpPr/>
        <p:nvPr/>
      </p:nvGrpSpPr>
      <p:grpSpPr>
        <a:xfrm>
          <a:off x="0" y="0"/>
          <a:ext cx="0" cy="0"/>
          <a:chOff x="0" y="0"/>
          <a:chExt cx="0" cy="0"/>
        </a:xfrm>
      </p:grpSpPr>
      <p:sp>
        <p:nvSpPr>
          <p:cNvPr id="13188" name="Google Shape;13188;p88: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189" name="Google Shape;13189;p88: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07"/>
        <p:cNvGrpSpPr/>
        <p:nvPr/>
      </p:nvGrpSpPr>
      <p:grpSpPr>
        <a:xfrm>
          <a:off x="0" y="0"/>
          <a:ext cx="0" cy="0"/>
          <a:chOff x="0" y="0"/>
          <a:chExt cx="0" cy="0"/>
        </a:xfrm>
      </p:grpSpPr>
      <p:sp>
        <p:nvSpPr>
          <p:cNvPr id="13308" name="Google Shape;13308;p89: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309" name="Google Shape;13309;p89: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
        <p:cNvGrpSpPr/>
        <p:nvPr/>
      </p:nvGrpSpPr>
      <p:grpSpPr>
        <a:xfrm>
          <a:off x="0" y="0"/>
          <a:ext cx="0" cy="0"/>
          <a:chOff x="0" y="0"/>
          <a:chExt cx="0" cy="0"/>
        </a:xfrm>
      </p:grpSpPr>
      <p:sp>
        <p:nvSpPr>
          <p:cNvPr id="541" name="Google Shape;541;p9: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42" name="Google Shape;542;p9: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7"/>
        <p:cNvGrpSpPr/>
        <p:nvPr/>
      </p:nvGrpSpPr>
      <p:grpSpPr>
        <a:xfrm>
          <a:off x="0" y="0"/>
          <a:ext cx="0" cy="0"/>
          <a:chOff x="0" y="0"/>
          <a:chExt cx="0" cy="0"/>
        </a:xfrm>
      </p:grpSpPr>
      <p:sp>
        <p:nvSpPr>
          <p:cNvPr id="13448" name="Google Shape;13448;p90: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449" name="Google Shape;13449;p90: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66"/>
        <p:cNvGrpSpPr/>
        <p:nvPr/>
      </p:nvGrpSpPr>
      <p:grpSpPr>
        <a:xfrm>
          <a:off x="0" y="0"/>
          <a:ext cx="0" cy="0"/>
          <a:chOff x="0" y="0"/>
          <a:chExt cx="0" cy="0"/>
        </a:xfrm>
      </p:grpSpPr>
      <p:sp>
        <p:nvSpPr>
          <p:cNvPr id="13567" name="Google Shape;13567;p91: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568" name="Google Shape;13568;p91: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42"/>
        <p:cNvGrpSpPr/>
        <p:nvPr/>
      </p:nvGrpSpPr>
      <p:grpSpPr>
        <a:xfrm>
          <a:off x="0" y="0"/>
          <a:ext cx="0" cy="0"/>
          <a:chOff x="0" y="0"/>
          <a:chExt cx="0" cy="0"/>
        </a:xfrm>
      </p:grpSpPr>
      <p:sp>
        <p:nvSpPr>
          <p:cNvPr id="13643" name="Google Shape;13643;p92: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644" name="Google Shape;13644;p92: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30"/>
        <p:cNvGrpSpPr/>
        <p:nvPr/>
      </p:nvGrpSpPr>
      <p:grpSpPr>
        <a:xfrm>
          <a:off x="0" y="0"/>
          <a:ext cx="0" cy="0"/>
          <a:chOff x="0" y="0"/>
          <a:chExt cx="0" cy="0"/>
        </a:xfrm>
      </p:grpSpPr>
      <p:sp>
        <p:nvSpPr>
          <p:cNvPr id="13731" name="Google Shape;13731;p93: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732" name="Google Shape;13732;p93: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0"/>
        <p:cNvGrpSpPr/>
        <p:nvPr/>
      </p:nvGrpSpPr>
      <p:grpSpPr>
        <a:xfrm>
          <a:off x="0" y="0"/>
          <a:ext cx="0" cy="0"/>
          <a:chOff x="0" y="0"/>
          <a:chExt cx="0" cy="0"/>
        </a:xfrm>
      </p:grpSpPr>
      <p:sp>
        <p:nvSpPr>
          <p:cNvPr id="13761" name="Google Shape;13761;p94: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762" name="Google Shape;13762;p94: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37"/>
        <p:cNvGrpSpPr/>
        <p:nvPr/>
      </p:nvGrpSpPr>
      <p:grpSpPr>
        <a:xfrm>
          <a:off x="0" y="0"/>
          <a:ext cx="0" cy="0"/>
          <a:chOff x="0" y="0"/>
          <a:chExt cx="0" cy="0"/>
        </a:xfrm>
      </p:grpSpPr>
      <p:sp>
        <p:nvSpPr>
          <p:cNvPr id="13838" name="Google Shape;13838;p95:notes"/>
          <p:cNvSpPr txBox="1">
            <a:spLocks noGrp="1"/>
          </p:cNvSpPr>
          <p:nvPr>
            <p:ph type="body" idx="1"/>
          </p:nvPr>
        </p:nvSpPr>
        <p:spPr>
          <a:xfrm>
            <a:off x="2010400" y="3592350"/>
            <a:ext cx="16083275" cy="34032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839" name="Google Shape;13839;p95:notes"/>
          <p:cNvSpPr>
            <a:spLocks noGrp="1" noRot="1" noChangeAspect="1"/>
          </p:cNvSpPr>
          <p:nvPr>
            <p:ph type="sldImg" idx="2"/>
          </p:nvPr>
        </p:nvSpPr>
        <p:spPr>
          <a:xfrm>
            <a:off x="3351350" y="567200"/>
            <a:ext cx="13403400" cy="28360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matchingName="Title Only" type="obj">
  <p:cSld name="OBJECT">
    <p:bg>
      <p:bgPr>
        <a:solidFill>
          <a:schemeClr val="lt1"/>
        </a:solidFill>
        <a:effectLst/>
      </p:bgPr>
    </p:bg>
    <p:spTree>
      <p:nvGrpSpPr>
        <p:cNvPr id="1" name="Shape 11"/>
        <p:cNvGrpSpPr/>
        <p:nvPr/>
      </p:nvGrpSpPr>
      <p:grpSpPr>
        <a:xfrm>
          <a:off x="0" y="0"/>
          <a:ext cx="0" cy="0"/>
          <a:chOff x="0" y="0"/>
          <a:chExt cx="0" cy="0"/>
        </a:xfrm>
      </p:grpSpPr>
      <p:sp>
        <p:nvSpPr>
          <p:cNvPr id="12" name="Google Shape;12;p97"/>
          <p:cNvSpPr/>
          <p:nvPr/>
        </p:nvSpPr>
        <p:spPr>
          <a:xfrm>
            <a:off x="0" y="12"/>
            <a:ext cx="10692003" cy="6713994"/>
          </a:xfrm>
          <a:prstGeom prst="rect">
            <a:avLst/>
          </a:prstGeom>
          <a:blipFill rotWithShape="1">
            <a:blip r:embed="rId2">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 name="Google Shape;13;p97"/>
          <p:cNvSpPr/>
          <p:nvPr/>
        </p:nvSpPr>
        <p:spPr>
          <a:xfrm>
            <a:off x="6371996" y="4446003"/>
            <a:ext cx="3798570" cy="3114040"/>
          </a:xfrm>
          <a:custGeom>
            <a:avLst/>
            <a:gdLst/>
            <a:ahLst/>
            <a:cxnLst/>
            <a:rect l="l" t="t" r="r" b="b"/>
            <a:pathLst>
              <a:path w="3798570" h="3114040" extrusionOk="0">
                <a:moveTo>
                  <a:pt x="3797998" y="0"/>
                </a:moveTo>
                <a:lnTo>
                  <a:pt x="0" y="0"/>
                </a:lnTo>
                <a:lnTo>
                  <a:pt x="0" y="3114001"/>
                </a:lnTo>
                <a:lnTo>
                  <a:pt x="3797998" y="3114001"/>
                </a:lnTo>
                <a:lnTo>
                  <a:pt x="3797998" y="0"/>
                </a:lnTo>
                <a:close/>
              </a:path>
            </a:pathLst>
          </a:custGeom>
          <a:solidFill>
            <a:srgbClr val="00AEEF">
              <a:alpha val="94901"/>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 name="Google Shape;14;p97"/>
          <p:cNvSpPr txBox="1">
            <a:spLocks noGrp="1"/>
          </p:cNvSpPr>
          <p:nvPr>
            <p:ph type="title"/>
          </p:nvPr>
        </p:nvSpPr>
        <p:spPr>
          <a:xfrm>
            <a:off x="-2312189" y="887780"/>
            <a:ext cx="15317780" cy="283844"/>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sz="1700" b="1" i="0">
                <a:solidFill>
                  <a:srgbClr val="62BB46"/>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 name="Google Shape;15;p97"/>
          <p:cNvSpPr txBox="1">
            <a:spLocks noGrp="1"/>
          </p:cNvSpPr>
          <p:nvPr>
            <p:ph type="ftr" idx="11"/>
          </p:nvPr>
        </p:nvSpPr>
        <p:spPr>
          <a:xfrm>
            <a:off x="3635756" y="7033450"/>
            <a:ext cx="3421888" cy="378142"/>
          </a:xfrm>
          <a:prstGeom prst="rect">
            <a:avLst/>
          </a:prstGeom>
          <a:noFill/>
          <a:ln>
            <a:noFill/>
          </a:ln>
        </p:spPr>
        <p:txBody>
          <a:bodyPr spcFirstLastPara="1" wrap="square" lIns="0" tIns="0" rIns="0" bIns="0" anchor="t" anchorCtr="0">
            <a:spAutoFit/>
          </a:bodyPr>
          <a:lstStyle>
            <a:lvl1pPr lvl="0" algn="ctr">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 name="Google Shape;16;p97"/>
          <p:cNvSpPr txBox="1">
            <a:spLocks noGrp="1"/>
          </p:cNvSpPr>
          <p:nvPr>
            <p:ph type="dt" idx="10"/>
          </p:nvPr>
        </p:nvSpPr>
        <p:spPr>
          <a:xfrm>
            <a:off x="534670" y="7033450"/>
            <a:ext cx="2459482" cy="378142"/>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 name="Google Shape;17;p97"/>
          <p:cNvSpPr txBox="1">
            <a:spLocks noGrp="1"/>
          </p:cNvSpPr>
          <p:nvPr>
            <p:ph type="sldNum" idx="12"/>
          </p:nvPr>
        </p:nvSpPr>
        <p:spPr>
          <a:xfrm>
            <a:off x="7699248" y="7033450"/>
            <a:ext cx="2459482" cy="378142"/>
          </a:xfrm>
          <a:prstGeom prst="rect">
            <a:avLst/>
          </a:prstGeom>
          <a:noFill/>
          <a:ln>
            <a:noFill/>
          </a:ln>
        </p:spPr>
        <p:txBody>
          <a:bodyPr spcFirstLastPara="1" wrap="square" lIns="0" tIns="0" rIns="0" bIns="0" anchor="t" anchorCtr="0">
            <a:sp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t>‹nº›</a:t>
            </a:fld>
            <a:endParaRPr sz="1800" b="0" i="0" u="none" strike="noStrike" cap="none">
              <a:latin typeface="Calibri"/>
              <a:ea typeface="Calibri"/>
              <a:cs typeface="Calibri"/>
              <a:sym typeface="Calibri"/>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8"/>
        <p:cNvGrpSpPr/>
        <p:nvPr/>
      </p:nvGrpSpPr>
      <p:grpSpPr>
        <a:xfrm>
          <a:off x="0" y="0"/>
          <a:ext cx="0" cy="0"/>
          <a:chOff x="0" y="0"/>
          <a:chExt cx="0" cy="0"/>
        </a:xfrm>
      </p:grpSpPr>
      <p:sp>
        <p:nvSpPr>
          <p:cNvPr id="19" name="Google Shape;19;p98"/>
          <p:cNvSpPr txBox="1">
            <a:spLocks noGrp="1"/>
          </p:cNvSpPr>
          <p:nvPr>
            <p:ph type="title"/>
          </p:nvPr>
        </p:nvSpPr>
        <p:spPr>
          <a:xfrm>
            <a:off x="-2312189" y="887780"/>
            <a:ext cx="15317780" cy="283844"/>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sz="1700" b="1" i="0">
                <a:solidFill>
                  <a:srgbClr val="62BB46"/>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 name="Google Shape;20;p98"/>
          <p:cNvSpPr txBox="1">
            <a:spLocks noGrp="1"/>
          </p:cNvSpPr>
          <p:nvPr>
            <p:ph type="body" idx="1"/>
          </p:nvPr>
        </p:nvSpPr>
        <p:spPr>
          <a:xfrm>
            <a:off x="13567861" y="1996511"/>
            <a:ext cx="4589780" cy="3689985"/>
          </a:xfrm>
          <a:prstGeom prst="rect">
            <a:avLst/>
          </a:prstGeom>
          <a:noFill/>
          <a:ln>
            <a:noFill/>
          </a:ln>
        </p:spPr>
        <p:txBody>
          <a:bodyPr spcFirstLastPara="1" wrap="square" lIns="0" tIns="0" rIns="0" bIns="0" anchor="t" anchorCtr="0">
            <a:spAutoFit/>
          </a:bodyPr>
          <a:lstStyle>
            <a:lvl1pPr marL="457200" lvl="0" indent="-228600" algn="l">
              <a:spcBef>
                <a:spcPts val="0"/>
              </a:spcBef>
              <a:spcAft>
                <a:spcPts val="0"/>
              </a:spcAft>
              <a:buSzPts val="1400"/>
              <a:buNone/>
              <a:defRPr b="0" i="0">
                <a:solidFill>
                  <a:schemeClr val="dk1"/>
                </a:solidFill>
              </a:defRPr>
            </a:lvl1pPr>
            <a:lvl2pPr marL="914400" lvl="1" indent="-228600" algn="l">
              <a:spcBef>
                <a:spcPts val="0"/>
              </a:spcBef>
              <a:spcAft>
                <a:spcPts val="0"/>
              </a:spcAft>
              <a:buSzPts val="1400"/>
              <a:buNone/>
              <a:defRPr/>
            </a:lvl2pPr>
            <a:lvl3pPr marL="1371600" lvl="2" indent="-228600" algn="l">
              <a:spcBef>
                <a:spcPts val="0"/>
              </a:spcBef>
              <a:spcAft>
                <a:spcPts val="0"/>
              </a:spcAft>
              <a:buSzPts val="1400"/>
              <a:buNone/>
              <a:defRPr/>
            </a:lvl3pPr>
            <a:lvl4pPr marL="1828800" lvl="3" indent="-228600" algn="l">
              <a:spcBef>
                <a:spcPts val="0"/>
              </a:spcBef>
              <a:spcAft>
                <a:spcPts val="0"/>
              </a:spcAft>
              <a:buSzPts val="1400"/>
              <a:buNone/>
              <a:defRPr/>
            </a:lvl4pPr>
            <a:lvl5pPr marL="2286000" lvl="4" indent="-228600" algn="l">
              <a:spcBef>
                <a:spcPts val="0"/>
              </a:spcBef>
              <a:spcAft>
                <a:spcPts val="0"/>
              </a:spcAft>
              <a:buSzPts val="1400"/>
              <a:buNone/>
              <a:defRPr/>
            </a:lvl5pPr>
            <a:lvl6pPr marL="2743200" lvl="5" indent="-228600" algn="l">
              <a:spcBef>
                <a:spcPts val="0"/>
              </a:spcBef>
              <a:spcAft>
                <a:spcPts val="0"/>
              </a:spcAft>
              <a:buSzPts val="1400"/>
              <a:buNone/>
              <a:defRPr/>
            </a:lvl6pPr>
            <a:lvl7pPr marL="3200400" lvl="6" indent="-228600" algn="l">
              <a:spcBef>
                <a:spcPts val="0"/>
              </a:spcBef>
              <a:spcAft>
                <a:spcPts val="0"/>
              </a:spcAft>
              <a:buSzPts val="1400"/>
              <a:buNone/>
              <a:defRPr/>
            </a:lvl7pPr>
            <a:lvl8pPr marL="3657600" lvl="7" indent="-228600" algn="l">
              <a:spcBef>
                <a:spcPts val="0"/>
              </a:spcBef>
              <a:spcAft>
                <a:spcPts val="0"/>
              </a:spcAft>
              <a:buSzPts val="1400"/>
              <a:buNone/>
              <a:defRPr/>
            </a:lvl8pPr>
            <a:lvl9pPr marL="4114800" lvl="8" indent="-228600" algn="l">
              <a:spcBef>
                <a:spcPts val="0"/>
              </a:spcBef>
              <a:spcAft>
                <a:spcPts val="0"/>
              </a:spcAft>
              <a:buSzPts val="1400"/>
              <a:buNone/>
              <a:defRPr/>
            </a:lvl9pPr>
          </a:lstStyle>
          <a:p>
            <a:endParaRPr/>
          </a:p>
        </p:txBody>
      </p:sp>
      <p:sp>
        <p:nvSpPr>
          <p:cNvPr id="21" name="Google Shape;21;p98"/>
          <p:cNvSpPr txBox="1">
            <a:spLocks noGrp="1"/>
          </p:cNvSpPr>
          <p:nvPr>
            <p:ph type="ftr" idx="11"/>
          </p:nvPr>
        </p:nvSpPr>
        <p:spPr>
          <a:xfrm>
            <a:off x="3635756" y="7033450"/>
            <a:ext cx="3421888" cy="378142"/>
          </a:xfrm>
          <a:prstGeom prst="rect">
            <a:avLst/>
          </a:prstGeom>
          <a:noFill/>
          <a:ln>
            <a:noFill/>
          </a:ln>
        </p:spPr>
        <p:txBody>
          <a:bodyPr spcFirstLastPara="1" wrap="square" lIns="0" tIns="0" rIns="0" bIns="0" anchor="t" anchorCtr="0">
            <a:spAutoFit/>
          </a:bodyPr>
          <a:lstStyle>
            <a:lvl1pPr lvl="0" algn="ctr">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 name="Google Shape;22;p98"/>
          <p:cNvSpPr txBox="1">
            <a:spLocks noGrp="1"/>
          </p:cNvSpPr>
          <p:nvPr>
            <p:ph type="dt" idx="10"/>
          </p:nvPr>
        </p:nvSpPr>
        <p:spPr>
          <a:xfrm>
            <a:off x="534670" y="7033450"/>
            <a:ext cx="2459482" cy="378142"/>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 name="Google Shape;23;p98"/>
          <p:cNvSpPr txBox="1">
            <a:spLocks noGrp="1"/>
          </p:cNvSpPr>
          <p:nvPr>
            <p:ph type="sldNum" idx="12"/>
          </p:nvPr>
        </p:nvSpPr>
        <p:spPr>
          <a:xfrm>
            <a:off x="7699248" y="7033450"/>
            <a:ext cx="2459482" cy="378142"/>
          </a:xfrm>
          <a:prstGeom prst="rect">
            <a:avLst/>
          </a:prstGeom>
          <a:noFill/>
          <a:ln>
            <a:noFill/>
          </a:ln>
        </p:spPr>
        <p:txBody>
          <a:bodyPr spcFirstLastPara="1" wrap="square" lIns="0" tIns="0" rIns="0" bIns="0" anchor="t" anchorCtr="0">
            <a:sp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t>‹nº›</a:t>
            </a:fld>
            <a:endParaRPr sz="1800">
              <a:latin typeface="Calibri"/>
              <a:ea typeface="Calibri"/>
              <a:cs typeface="Calibri"/>
              <a:sym typeface="Calibri"/>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4"/>
        <p:cNvGrpSpPr/>
        <p:nvPr/>
      </p:nvGrpSpPr>
      <p:grpSpPr>
        <a:xfrm>
          <a:off x="0" y="0"/>
          <a:ext cx="0" cy="0"/>
          <a:chOff x="0" y="0"/>
          <a:chExt cx="0" cy="0"/>
        </a:xfrm>
      </p:grpSpPr>
      <p:sp>
        <p:nvSpPr>
          <p:cNvPr id="25" name="Google Shape;25;p99"/>
          <p:cNvSpPr txBox="1">
            <a:spLocks noGrp="1"/>
          </p:cNvSpPr>
          <p:nvPr>
            <p:ph type="ftr" idx="11"/>
          </p:nvPr>
        </p:nvSpPr>
        <p:spPr>
          <a:xfrm>
            <a:off x="3635756" y="7033450"/>
            <a:ext cx="3421888" cy="378142"/>
          </a:xfrm>
          <a:prstGeom prst="rect">
            <a:avLst/>
          </a:prstGeom>
          <a:noFill/>
          <a:ln>
            <a:noFill/>
          </a:ln>
        </p:spPr>
        <p:txBody>
          <a:bodyPr spcFirstLastPara="1" wrap="square" lIns="0" tIns="0" rIns="0" bIns="0" anchor="t" anchorCtr="0">
            <a:spAutoFit/>
          </a:bodyPr>
          <a:lstStyle>
            <a:lvl1pPr lvl="0" algn="ctr">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 name="Google Shape;26;p99"/>
          <p:cNvSpPr txBox="1">
            <a:spLocks noGrp="1"/>
          </p:cNvSpPr>
          <p:nvPr>
            <p:ph type="dt" idx="10"/>
          </p:nvPr>
        </p:nvSpPr>
        <p:spPr>
          <a:xfrm>
            <a:off x="534670" y="7033450"/>
            <a:ext cx="2459482" cy="378142"/>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 name="Google Shape;27;p99"/>
          <p:cNvSpPr txBox="1">
            <a:spLocks noGrp="1"/>
          </p:cNvSpPr>
          <p:nvPr>
            <p:ph type="sldNum" idx="12"/>
          </p:nvPr>
        </p:nvSpPr>
        <p:spPr>
          <a:xfrm>
            <a:off x="7699248" y="7033450"/>
            <a:ext cx="2459482" cy="378142"/>
          </a:xfrm>
          <a:prstGeom prst="rect">
            <a:avLst/>
          </a:prstGeom>
          <a:noFill/>
          <a:ln>
            <a:noFill/>
          </a:ln>
        </p:spPr>
        <p:txBody>
          <a:bodyPr spcFirstLastPara="1" wrap="square" lIns="0" tIns="0" rIns="0" bIns="0" anchor="t" anchorCtr="0">
            <a:sp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t>‹nº›</a:t>
            </a:fld>
            <a:endParaRPr sz="1800">
              <a:latin typeface="Calibri"/>
              <a:ea typeface="Calibri"/>
              <a:cs typeface="Calibri"/>
              <a:sym typeface="Calibri"/>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28"/>
        <p:cNvGrpSpPr/>
        <p:nvPr/>
      </p:nvGrpSpPr>
      <p:grpSpPr>
        <a:xfrm>
          <a:off x="0" y="0"/>
          <a:ext cx="0" cy="0"/>
          <a:chOff x="0" y="0"/>
          <a:chExt cx="0" cy="0"/>
        </a:xfrm>
      </p:grpSpPr>
      <p:sp>
        <p:nvSpPr>
          <p:cNvPr id="29" name="Google Shape;29;p100"/>
          <p:cNvSpPr txBox="1">
            <a:spLocks noGrp="1"/>
          </p:cNvSpPr>
          <p:nvPr>
            <p:ph type="ctrTitle"/>
          </p:nvPr>
        </p:nvSpPr>
        <p:spPr>
          <a:xfrm>
            <a:off x="802005" y="2344483"/>
            <a:ext cx="9089390" cy="1588198"/>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 name="Google Shape;30;p100"/>
          <p:cNvSpPr txBox="1">
            <a:spLocks noGrp="1"/>
          </p:cNvSpPr>
          <p:nvPr>
            <p:ph type="subTitle" idx="1"/>
          </p:nvPr>
        </p:nvSpPr>
        <p:spPr>
          <a:xfrm>
            <a:off x="1604010" y="4235196"/>
            <a:ext cx="7485380" cy="1890712"/>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1" name="Google Shape;31;p100"/>
          <p:cNvSpPr txBox="1">
            <a:spLocks noGrp="1"/>
          </p:cNvSpPr>
          <p:nvPr>
            <p:ph type="ftr" idx="11"/>
          </p:nvPr>
        </p:nvSpPr>
        <p:spPr>
          <a:xfrm>
            <a:off x="3635756" y="7033450"/>
            <a:ext cx="3421888" cy="378142"/>
          </a:xfrm>
          <a:prstGeom prst="rect">
            <a:avLst/>
          </a:prstGeom>
          <a:noFill/>
          <a:ln>
            <a:noFill/>
          </a:ln>
        </p:spPr>
        <p:txBody>
          <a:bodyPr spcFirstLastPara="1" wrap="square" lIns="0" tIns="0" rIns="0" bIns="0" anchor="t" anchorCtr="0">
            <a:spAutoFit/>
          </a:bodyPr>
          <a:lstStyle>
            <a:lvl1pPr lvl="0" algn="ctr">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2" name="Google Shape;32;p100"/>
          <p:cNvSpPr txBox="1">
            <a:spLocks noGrp="1"/>
          </p:cNvSpPr>
          <p:nvPr>
            <p:ph type="dt" idx="10"/>
          </p:nvPr>
        </p:nvSpPr>
        <p:spPr>
          <a:xfrm>
            <a:off x="534670" y="7033450"/>
            <a:ext cx="2459482" cy="378142"/>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3" name="Google Shape;33;p100"/>
          <p:cNvSpPr txBox="1">
            <a:spLocks noGrp="1"/>
          </p:cNvSpPr>
          <p:nvPr>
            <p:ph type="sldNum" idx="12"/>
          </p:nvPr>
        </p:nvSpPr>
        <p:spPr>
          <a:xfrm>
            <a:off x="7699248" y="7033450"/>
            <a:ext cx="2459482" cy="378142"/>
          </a:xfrm>
          <a:prstGeom prst="rect">
            <a:avLst/>
          </a:prstGeom>
          <a:noFill/>
          <a:ln>
            <a:noFill/>
          </a:ln>
        </p:spPr>
        <p:txBody>
          <a:bodyPr spcFirstLastPara="1" wrap="square" lIns="0" tIns="0" rIns="0" bIns="0" anchor="t" anchorCtr="0">
            <a:sp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t>‹nº›</a:t>
            </a:fld>
            <a:endParaRPr sz="1800">
              <a:latin typeface="Calibri"/>
              <a:ea typeface="Calibri"/>
              <a:cs typeface="Calibri"/>
              <a:sym typeface="Calibri"/>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34"/>
        <p:cNvGrpSpPr/>
        <p:nvPr/>
      </p:nvGrpSpPr>
      <p:grpSpPr>
        <a:xfrm>
          <a:off x="0" y="0"/>
          <a:ext cx="0" cy="0"/>
          <a:chOff x="0" y="0"/>
          <a:chExt cx="0" cy="0"/>
        </a:xfrm>
      </p:grpSpPr>
      <p:sp>
        <p:nvSpPr>
          <p:cNvPr id="35" name="Google Shape;35;p101"/>
          <p:cNvSpPr txBox="1">
            <a:spLocks noGrp="1"/>
          </p:cNvSpPr>
          <p:nvPr>
            <p:ph type="title"/>
          </p:nvPr>
        </p:nvSpPr>
        <p:spPr>
          <a:xfrm>
            <a:off x="-2312189" y="887780"/>
            <a:ext cx="15317780" cy="283844"/>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sz="1700" b="1" i="0">
                <a:solidFill>
                  <a:srgbClr val="62BB46"/>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 name="Google Shape;36;p101"/>
          <p:cNvSpPr txBox="1">
            <a:spLocks noGrp="1"/>
          </p:cNvSpPr>
          <p:nvPr>
            <p:ph type="body" idx="1"/>
          </p:nvPr>
        </p:nvSpPr>
        <p:spPr>
          <a:xfrm>
            <a:off x="534670" y="1739455"/>
            <a:ext cx="4651629" cy="4991481"/>
          </a:xfrm>
          <a:prstGeom prst="rect">
            <a:avLst/>
          </a:prstGeom>
          <a:noFill/>
          <a:ln>
            <a:noFill/>
          </a:ln>
        </p:spPr>
        <p:txBody>
          <a:bodyPr spcFirstLastPara="1" wrap="square" lIns="0" tIns="0" rIns="0" bIns="0" anchor="t" anchorCtr="0">
            <a:spAutoFit/>
          </a:bodyPr>
          <a:lstStyle>
            <a:lvl1pPr marL="457200" lvl="0" indent="-228600" algn="l">
              <a:spcBef>
                <a:spcPts val="0"/>
              </a:spcBef>
              <a:spcAft>
                <a:spcPts val="0"/>
              </a:spcAft>
              <a:buSzPts val="1400"/>
              <a:buNone/>
              <a:defRPr/>
            </a:lvl1pPr>
            <a:lvl2pPr marL="914400" lvl="1" indent="-228600" algn="l">
              <a:spcBef>
                <a:spcPts val="0"/>
              </a:spcBef>
              <a:spcAft>
                <a:spcPts val="0"/>
              </a:spcAft>
              <a:buSzPts val="1400"/>
              <a:buNone/>
              <a:defRPr/>
            </a:lvl2pPr>
            <a:lvl3pPr marL="1371600" lvl="2" indent="-228600" algn="l">
              <a:spcBef>
                <a:spcPts val="0"/>
              </a:spcBef>
              <a:spcAft>
                <a:spcPts val="0"/>
              </a:spcAft>
              <a:buSzPts val="1400"/>
              <a:buNone/>
              <a:defRPr/>
            </a:lvl3pPr>
            <a:lvl4pPr marL="1828800" lvl="3" indent="-228600" algn="l">
              <a:spcBef>
                <a:spcPts val="0"/>
              </a:spcBef>
              <a:spcAft>
                <a:spcPts val="0"/>
              </a:spcAft>
              <a:buSzPts val="1400"/>
              <a:buNone/>
              <a:defRPr/>
            </a:lvl4pPr>
            <a:lvl5pPr marL="2286000" lvl="4" indent="-228600" algn="l">
              <a:spcBef>
                <a:spcPts val="0"/>
              </a:spcBef>
              <a:spcAft>
                <a:spcPts val="0"/>
              </a:spcAft>
              <a:buSzPts val="1400"/>
              <a:buNone/>
              <a:defRPr/>
            </a:lvl5pPr>
            <a:lvl6pPr marL="2743200" lvl="5" indent="-228600" algn="l">
              <a:spcBef>
                <a:spcPts val="0"/>
              </a:spcBef>
              <a:spcAft>
                <a:spcPts val="0"/>
              </a:spcAft>
              <a:buSzPts val="1400"/>
              <a:buNone/>
              <a:defRPr/>
            </a:lvl6pPr>
            <a:lvl7pPr marL="3200400" lvl="6" indent="-228600" algn="l">
              <a:spcBef>
                <a:spcPts val="0"/>
              </a:spcBef>
              <a:spcAft>
                <a:spcPts val="0"/>
              </a:spcAft>
              <a:buSzPts val="1400"/>
              <a:buNone/>
              <a:defRPr/>
            </a:lvl7pPr>
            <a:lvl8pPr marL="3657600" lvl="7" indent="-228600" algn="l">
              <a:spcBef>
                <a:spcPts val="0"/>
              </a:spcBef>
              <a:spcAft>
                <a:spcPts val="0"/>
              </a:spcAft>
              <a:buSzPts val="1400"/>
              <a:buNone/>
              <a:defRPr/>
            </a:lvl8pPr>
            <a:lvl9pPr marL="4114800" lvl="8" indent="-228600" algn="l">
              <a:spcBef>
                <a:spcPts val="0"/>
              </a:spcBef>
              <a:spcAft>
                <a:spcPts val="0"/>
              </a:spcAft>
              <a:buSzPts val="1400"/>
              <a:buNone/>
              <a:defRPr/>
            </a:lvl9pPr>
          </a:lstStyle>
          <a:p>
            <a:endParaRPr/>
          </a:p>
        </p:txBody>
      </p:sp>
      <p:sp>
        <p:nvSpPr>
          <p:cNvPr id="37" name="Google Shape;37;p101"/>
          <p:cNvSpPr txBox="1">
            <a:spLocks noGrp="1"/>
          </p:cNvSpPr>
          <p:nvPr>
            <p:ph type="body" idx="2"/>
          </p:nvPr>
        </p:nvSpPr>
        <p:spPr>
          <a:xfrm>
            <a:off x="5507101" y="1739455"/>
            <a:ext cx="4651629" cy="4991481"/>
          </a:xfrm>
          <a:prstGeom prst="rect">
            <a:avLst/>
          </a:prstGeom>
          <a:noFill/>
          <a:ln>
            <a:noFill/>
          </a:ln>
        </p:spPr>
        <p:txBody>
          <a:bodyPr spcFirstLastPara="1" wrap="square" lIns="0" tIns="0" rIns="0" bIns="0" anchor="t" anchorCtr="0">
            <a:spAutoFit/>
          </a:bodyPr>
          <a:lstStyle>
            <a:lvl1pPr marL="457200" lvl="0" indent="-228600" algn="l">
              <a:spcBef>
                <a:spcPts val="0"/>
              </a:spcBef>
              <a:spcAft>
                <a:spcPts val="0"/>
              </a:spcAft>
              <a:buSzPts val="1400"/>
              <a:buNone/>
              <a:defRPr/>
            </a:lvl1pPr>
            <a:lvl2pPr marL="914400" lvl="1" indent="-228600" algn="l">
              <a:spcBef>
                <a:spcPts val="0"/>
              </a:spcBef>
              <a:spcAft>
                <a:spcPts val="0"/>
              </a:spcAft>
              <a:buSzPts val="1400"/>
              <a:buNone/>
              <a:defRPr/>
            </a:lvl2pPr>
            <a:lvl3pPr marL="1371600" lvl="2" indent="-228600" algn="l">
              <a:spcBef>
                <a:spcPts val="0"/>
              </a:spcBef>
              <a:spcAft>
                <a:spcPts val="0"/>
              </a:spcAft>
              <a:buSzPts val="1400"/>
              <a:buNone/>
              <a:defRPr/>
            </a:lvl3pPr>
            <a:lvl4pPr marL="1828800" lvl="3" indent="-228600" algn="l">
              <a:spcBef>
                <a:spcPts val="0"/>
              </a:spcBef>
              <a:spcAft>
                <a:spcPts val="0"/>
              </a:spcAft>
              <a:buSzPts val="1400"/>
              <a:buNone/>
              <a:defRPr/>
            </a:lvl4pPr>
            <a:lvl5pPr marL="2286000" lvl="4" indent="-228600" algn="l">
              <a:spcBef>
                <a:spcPts val="0"/>
              </a:spcBef>
              <a:spcAft>
                <a:spcPts val="0"/>
              </a:spcAft>
              <a:buSzPts val="1400"/>
              <a:buNone/>
              <a:defRPr/>
            </a:lvl5pPr>
            <a:lvl6pPr marL="2743200" lvl="5" indent="-228600" algn="l">
              <a:spcBef>
                <a:spcPts val="0"/>
              </a:spcBef>
              <a:spcAft>
                <a:spcPts val="0"/>
              </a:spcAft>
              <a:buSzPts val="1400"/>
              <a:buNone/>
              <a:defRPr/>
            </a:lvl6pPr>
            <a:lvl7pPr marL="3200400" lvl="6" indent="-228600" algn="l">
              <a:spcBef>
                <a:spcPts val="0"/>
              </a:spcBef>
              <a:spcAft>
                <a:spcPts val="0"/>
              </a:spcAft>
              <a:buSzPts val="1400"/>
              <a:buNone/>
              <a:defRPr/>
            </a:lvl7pPr>
            <a:lvl8pPr marL="3657600" lvl="7" indent="-228600" algn="l">
              <a:spcBef>
                <a:spcPts val="0"/>
              </a:spcBef>
              <a:spcAft>
                <a:spcPts val="0"/>
              </a:spcAft>
              <a:buSzPts val="1400"/>
              <a:buNone/>
              <a:defRPr/>
            </a:lvl8pPr>
            <a:lvl9pPr marL="4114800" lvl="8" indent="-228600" algn="l">
              <a:spcBef>
                <a:spcPts val="0"/>
              </a:spcBef>
              <a:spcAft>
                <a:spcPts val="0"/>
              </a:spcAft>
              <a:buSzPts val="1400"/>
              <a:buNone/>
              <a:defRPr/>
            </a:lvl9pPr>
          </a:lstStyle>
          <a:p>
            <a:endParaRPr/>
          </a:p>
        </p:txBody>
      </p:sp>
      <p:sp>
        <p:nvSpPr>
          <p:cNvPr id="38" name="Google Shape;38;p101"/>
          <p:cNvSpPr txBox="1">
            <a:spLocks noGrp="1"/>
          </p:cNvSpPr>
          <p:nvPr>
            <p:ph type="ftr" idx="11"/>
          </p:nvPr>
        </p:nvSpPr>
        <p:spPr>
          <a:xfrm>
            <a:off x="3635756" y="7033450"/>
            <a:ext cx="3421888" cy="378142"/>
          </a:xfrm>
          <a:prstGeom prst="rect">
            <a:avLst/>
          </a:prstGeom>
          <a:noFill/>
          <a:ln>
            <a:noFill/>
          </a:ln>
        </p:spPr>
        <p:txBody>
          <a:bodyPr spcFirstLastPara="1" wrap="square" lIns="0" tIns="0" rIns="0" bIns="0" anchor="t" anchorCtr="0">
            <a:spAutoFit/>
          </a:bodyPr>
          <a:lstStyle>
            <a:lvl1pPr lvl="0" algn="ctr">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9" name="Google Shape;39;p101"/>
          <p:cNvSpPr txBox="1">
            <a:spLocks noGrp="1"/>
          </p:cNvSpPr>
          <p:nvPr>
            <p:ph type="dt" idx="10"/>
          </p:nvPr>
        </p:nvSpPr>
        <p:spPr>
          <a:xfrm>
            <a:off x="534670" y="7033450"/>
            <a:ext cx="2459482" cy="378142"/>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a:solidFill>
                  <a:srgbClr val="888888"/>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0" name="Google Shape;40;p101"/>
          <p:cNvSpPr txBox="1">
            <a:spLocks noGrp="1"/>
          </p:cNvSpPr>
          <p:nvPr>
            <p:ph type="sldNum" idx="12"/>
          </p:nvPr>
        </p:nvSpPr>
        <p:spPr>
          <a:xfrm>
            <a:off x="7699248" y="7033450"/>
            <a:ext cx="2459482" cy="378142"/>
          </a:xfrm>
          <a:prstGeom prst="rect">
            <a:avLst/>
          </a:prstGeom>
          <a:noFill/>
          <a:ln>
            <a:noFill/>
          </a:ln>
        </p:spPr>
        <p:txBody>
          <a:bodyPr spcFirstLastPara="1" wrap="square" lIns="0" tIns="0" rIns="0" bIns="0" anchor="t" anchorCtr="0">
            <a:sp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t>‹nº›</a:t>
            </a:fld>
            <a:endParaRPr sz="1800">
              <a:latin typeface="Calibri"/>
              <a:ea typeface="Calibri"/>
              <a:cs typeface="Calibri"/>
              <a:sym typeface="Calibri"/>
            </a:endParaRPr>
          </a:p>
        </p:txBody>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96"/>
          <p:cNvSpPr txBox="1">
            <a:spLocks noGrp="1"/>
          </p:cNvSpPr>
          <p:nvPr>
            <p:ph type="title"/>
          </p:nvPr>
        </p:nvSpPr>
        <p:spPr>
          <a:xfrm>
            <a:off x="-2312189" y="887780"/>
            <a:ext cx="15317780" cy="283844"/>
          </a:xfrm>
          <a:prstGeom prst="rect">
            <a:avLst/>
          </a:prstGeom>
          <a:noFill/>
          <a:ln>
            <a:noFill/>
          </a:ln>
        </p:spPr>
        <p:txBody>
          <a:bodyPr spcFirstLastPara="1" wrap="square" lIns="0" tIns="0" rIns="0" bIns="0" anchor="t" anchorCtr="0">
            <a:spAutoFit/>
          </a:bodyPr>
          <a:lstStyle>
            <a:lvl1pPr marR="0" lvl="0" algn="l" rtl="0">
              <a:spcBef>
                <a:spcPts val="0"/>
              </a:spcBef>
              <a:spcAft>
                <a:spcPts val="0"/>
              </a:spcAft>
              <a:buSzPts val="1400"/>
              <a:buNone/>
              <a:defRPr sz="1700" b="1" i="0" u="none" strike="noStrike" cap="none">
                <a:solidFill>
                  <a:srgbClr val="62BB46"/>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96"/>
          <p:cNvSpPr txBox="1">
            <a:spLocks noGrp="1"/>
          </p:cNvSpPr>
          <p:nvPr>
            <p:ph type="body" idx="1"/>
          </p:nvPr>
        </p:nvSpPr>
        <p:spPr>
          <a:xfrm>
            <a:off x="13567861" y="1996511"/>
            <a:ext cx="4589780" cy="3689985"/>
          </a:xfrm>
          <a:prstGeom prst="rect">
            <a:avLst/>
          </a:prstGeom>
          <a:noFill/>
          <a:ln>
            <a:noFill/>
          </a:ln>
        </p:spPr>
        <p:txBody>
          <a:bodyPr spcFirstLastPara="1" wrap="square" lIns="0" tIns="0" rIns="0" bIns="0" anchor="t" anchorCtr="0">
            <a:spAutoFit/>
          </a:bodyPr>
          <a:lstStyle>
            <a:lvl1pPr marL="457200" marR="0" lvl="0" indent="-228600"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1pPr>
            <a:lvl2pPr marL="914400" marR="0" lvl="1" indent="-228600" algn="l" rtl="0">
              <a:spcBef>
                <a:spcPts val="0"/>
              </a:spcBef>
              <a:spcAft>
                <a:spcPts val="0"/>
              </a:spcAft>
              <a:buSzPts val="1400"/>
              <a:buNone/>
              <a:defRPr sz="1800" b="0" i="0" u="none" strike="noStrike" cap="none">
                <a:latin typeface="Calibri"/>
                <a:ea typeface="Calibri"/>
                <a:cs typeface="Calibri"/>
                <a:sym typeface="Calibri"/>
              </a:defRPr>
            </a:lvl2pPr>
            <a:lvl3pPr marL="1371600" marR="0" lvl="2" indent="-228600" algn="l" rtl="0">
              <a:spcBef>
                <a:spcPts val="0"/>
              </a:spcBef>
              <a:spcAft>
                <a:spcPts val="0"/>
              </a:spcAft>
              <a:buSzPts val="1400"/>
              <a:buNone/>
              <a:defRPr sz="1800" b="0" i="0" u="none" strike="noStrike" cap="none">
                <a:latin typeface="Calibri"/>
                <a:ea typeface="Calibri"/>
                <a:cs typeface="Calibri"/>
                <a:sym typeface="Calibri"/>
              </a:defRPr>
            </a:lvl3pPr>
            <a:lvl4pPr marL="1828800" marR="0" lvl="3" indent="-228600" algn="l" rtl="0">
              <a:spcBef>
                <a:spcPts val="0"/>
              </a:spcBef>
              <a:spcAft>
                <a:spcPts val="0"/>
              </a:spcAft>
              <a:buSzPts val="1400"/>
              <a:buNone/>
              <a:defRPr sz="1800" b="0" i="0" u="none" strike="noStrike" cap="none">
                <a:latin typeface="Calibri"/>
                <a:ea typeface="Calibri"/>
                <a:cs typeface="Calibri"/>
                <a:sym typeface="Calibri"/>
              </a:defRPr>
            </a:lvl4pPr>
            <a:lvl5pPr marL="2286000" marR="0" lvl="4" indent="-228600" algn="l" rtl="0">
              <a:spcBef>
                <a:spcPts val="0"/>
              </a:spcBef>
              <a:spcAft>
                <a:spcPts val="0"/>
              </a:spcAft>
              <a:buSzPts val="1400"/>
              <a:buNone/>
              <a:defRPr sz="1800" b="0" i="0" u="none" strike="noStrike" cap="none">
                <a:latin typeface="Calibri"/>
                <a:ea typeface="Calibri"/>
                <a:cs typeface="Calibri"/>
                <a:sym typeface="Calibri"/>
              </a:defRPr>
            </a:lvl5pPr>
            <a:lvl6pPr marL="2743200" marR="0" lvl="5" indent="-228600" algn="l" rtl="0">
              <a:spcBef>
                <a:spcPts val="0"/>
              </a:spcBef>
              <a:spcAft>
                <a:spcPts val="0"/>
              </a:spcAft>
              <a:buSzPts val="1400"/>
              <a:buNone/>
              <a:defRPr sz="1800" b="0" i="0" u="none" strike="noStrike" cap="none">
                <a:latin typeface="Calibri"/>
                <a:ea typeface="Calibri"/>
                <a:cs typeface="Calibri"/>
                <a:sym typeface="Calibri"/>
              </a:defRPr>
            </a:lvl6pPr>
            <a:lvl7pPr marL="3200400" marR="0" lvl="6" indent="-228600" algn="l" rtl="0">
              <a:spcBef>
                <a:spcPts val="0"/>
              </a:spcBef>
              <a:spcAft>
                <a:spcPts val="0"/>
              </a:spcAft>
              <a:buSzPts val="1400"/>
              <a:buNone/>
              <a:defRPr sz="1800" b="0" i="0" u="none" strike="noStrike" cap="none">
                <a:latin typeface="Calibri"/>
                <a:ea typeface="Calibri"/>
                <a:cs typeface="Calibri"/>
                <a:sym typeface="Calibri"/>
              </a:defRPr>
            </a:lvl7pPr>
            <a:lvl8pPr marL="3657600" marR="0" lvl="7" indent="-228600" algn="l" rtl="0">
              <a:spcBef>
                <a:spcPts val="0"/>
              </a:spcBef>
              <a:spcAft>
                <a:spcPts val="0"/>
              </a:spcAft>
              <a:buSzPts val="1400"/>
              <a:buNone/>
              <a:defRPr sz="1800" b="0" i="0" u="none" strike="noStrike" cap="none">
                <a:latin typeface="Calibri"/>
                <a:ea typeface="Calibri"/>
                <a:cs typeface="Calibri"/>
                <a:sym typeface="Calibri"/>
              </a:defRPr>
            </a:lvl8pPr>
            <a:lvl9pPr marL="4114800" marR="0" lvl="8" indent="-228600" algn="l" rtl="0">
              <a:spcBef>
                <a:spcPts val="0"/>
              </a:spcBef>
              <a:spcAft>
                <a:spcPts val="0"/>
              </a:spcAft>
              <a:buSzPts val="1400"/>
              <a:buNone/>
              <a:defRPr sz="1800" b="0" i="0" u="none" strike="noStrike" cap="none">
                <a:latin typeface="Calibri"/>
                <a:ea typeface="Calibri"/>
                <a:cs typeface="Calibri"/>
                <a:sym typeface="Calibri"/>
              </a:defRPr>
            </a:lvl9pPr>
          </a:lstStyle>
          <a:p>
            <a:endParaRPr/>
          </a:p>
        </p:txBody>
      </p:sp>
      <p:sp>
        <p:nvSpPr>
          <p:cNvPr id="8" name="Google Shape;8;p96"/>
          <p:cNvSpPr txBox="1">
            <a:spLocks noGrp="1"/>
          </p:cNvSpPr>
          <p:nvPr>
            <p:ph type="ftr" idx="11"/>
          </p:nvPr>
        </p:nvSpPr>
        <p:spPr>
          <a:xfrm>
            <a:off x="3635756" y="7033450"/>
            <a:ext cx="3421888" cy="378142"/>
          </a:xfrm>
          <a:prstGeom prst="rect">
            <a:avLst/>
          </a:prstGeom>
          <a:noFill/>
          <a:ln>
            <a:noFill/>
          </a:ln>
        </p:spPr>
        <p:txBody>
          <a:bodyPr spcFirstLastPara="1" wrap="square" lIns="0" tIns="0" rIns="0" bIns="0" anchor="t" anchorCtr="0">
            <a:spAutoFit/>
          </a:bodyPr>
          <a:lstStyle>
            <a:lvl1pPr marR="0" lvl="0" algn="ctr" rtl="0">
              <a:spcBef>
                <a:spcPts val="0"/>
              </a:spcBef>
              <a:spcAft>
                <a:spcPts val="0"/>
              </a:spcAft>
              <a:buSzPts val="1400"/>
              <a:buNone/>
              <a:defRPr sz="18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 name="Google Shape;9;p96"/>
          <p:cNvSpPr txBox="1">
            <a:spLocks noGrp="1"/>
          </p:cNvSpPr>
          <p:nvPr>
            <p:ph type="dt" idx="10"/>
          </p:nvPr>
        </p:nvSpPr>
        <p:spPr>
          <a:xfrm>
            <a:off x="534670" y="7033450"/>
            <a:ext cx="2459482" cy="378142"/>
          </a:xfrm>
          <a:prstGeom prst="rect">
            <a:avLst/>
          </a:prstGeom>
          <a:noFill/>
          <a:ln>
            <a:noFill/>
          </a:ln>
        </p:spPr>
        <p:txBody>
          <a:bodyPr spcFirstLastPara="1" wrap="square" lIns="0" tIns="0" rIns="0" bIns="0" anchor="t" anchorCtr="0">
            <a:spAutoFit/>
          </a:bodyPr>
          <a:lstStyle>
            <a:lvl1pPr marR="0" lvl="0" algn="l" rtl="0">
              <a:spcBef>
                <a:spcPts val="0"/>
              </a:spcBef>
              <a:spcAft>
                <a:spcPts val="0"/>
              </a:spcAft>
              <a:buSzPts val="1400"/>
              <a:buNone/>
              <a:defRPr sz="18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0" name="Google Shape;10;p96"/>
          <p:cNvSpPr txBox="1">
            <a:spLocks noGrp="1"/>
          </p:cNvSpPr>
          <p:nvPr>
            <p:ph type="sldNum" idx="12"/>
          </p:nvPr>
        </p:nvSpPr>
        <p:spPr>
          <a:xfrm>
            <a:off x="7699248" y="7033450"/>
            <a:ext cx="2459482" cy="378142"/>
          </a:xfrm>
          <a:prstGeom prst="rect">
            <a:avLst/>
          </a:prstGeom>
          <a:noFill/>
          <a:ln>
            <a:noFill/>
          </a:ln>
        </p:spPr>
        <p:txBody>
          <a:bodyPr spcFirstLastPara="1" wrap="square" lIns="0" tIns="0" rIns="0" bIns="0" anchor="t" anchorCtr="0">
            <a:spAutoFit/>
          </a:bodyPr>
          <a:lstStyle>
            <a:lvl1pPr marL="0" marR="0" lvl="0" indent="0" algn="r" rtl="0">
              <a:spcBef>
                <a:spcPts val="0"/>
              </a:spcBef>
              <a:buNone/>
              <a:defRPr sz="1800" b="0" i="0" u="none" strike="noStrike" cap="none">
                <a:solidFill>
                  <a:srgbClr val="888888"/>
                </a:solidFill>
                <a:latin typeface="Calibri"/>
                <a:ea typeface="Calibri"/>
                <a:cs typeface="Calibri"/>
                <a:sym typeface="Calibri"/>
              </a:defRPr>
            </a:lvl1pPr>
            <a:lvl2pPr marL="0" marR="0" lvl="1" indent="0" algn="r" rtl="0">
              <a:spcBef>
                <a:spcPts val="0"/>
              </a:spcBef>
              <a:buNone/>
              <a:defRPr sz="1800" b="0" i="0" u="none" strike="noStrike" cap="none">
                <a:solidFill>
                  <a:srgbClr val="888888"/>
                </a:solidFill>
                <a:latin typeface="Calibri"/>
                <a:ea typeface="Calibri"/>
                <a:cs typeface="Calibri"/>
                <a:sym typeface="Calibri"/>
              </a:defRPr>
            </a:lvl2pPr>
            <a:lvl3pPr marL="0" marR="0" lvl="2" indent="0" algn="r" rtl="0">
              <a:spcBef>
                <a:spcPts val="0"/>
              </a:spcBef>
              <a:buNone/>
              <a:defRPr sz="1800" b="0" i="0" u="none" strike="noStrike" cap="none">
                <a:solidFill>
                  <a:srgbClr val="888888"/>
                </a:solidFill>
                <a:latin typeface="Calibri"/>
                <a:ea typeface="Calibri"/>
                <a:cs typeface="Calibri"/>
                <a:sym typeface="Calibri"/>
              </a:defRPr>
            </a:lvl3pPr>
            <a:lvl4pPr marL="0" marR="0" lvl="3" indent="0" algn="r" rtl="0">
              <a:spcBef>
                <a:spcPts val="0"/>
              </a:spcBef>
              <a:buNone/>
              <a:defRPr sz="1800" b="0" i="0" u="none" strike="noStrike" cap="none">
                <a:solidFill>
                  <a:srgbClr val="888888"/>
                </a:solidFill>
                <a:latin typeface="Calibri"/>
                <a:ea typeface="Calibri"/>
                <a:cs typeface="Calibri"/>
                <a:sym typeface="Calibri"/>
              </a:defRPr>
            </a:lvl4pPr>
            <a:lvl5pPr marL="0" marR="0" lvl="4" indent="0" algn="r" rtl="0">
              <a:spcBef>
                <a:spcPts val="0"/>
              </a:spcBef>
              <a:buNone/>
              <a:defRPr sz="1800" b="0" i="0" u="none" strike="noStrike" cap="none">
                <a:solidFill>
                  <a:srgbClr val="888888"/>
                </a:solidFill>
                <a:latin typeface="Calibri"/>
                <a:ea typeface="Calibri"/>
                <a:cs typeface="Calibri"/>
                <a:sym typeface="Calibri"/>
              </a:defRPr>
            </a:lvl5pPr>
            <a:lvl6pPr marL="0" marR="0" lvl="5" indent="0" algn="r" rtl="0">
              <a:spcBef>
                <a:spcPts val="0"/>
              </a:spcBef>
              <a:buNone/>
              <a:defRPr sz="1800" b="0" i="0" u="none" strike="noStrike" cap="none">
                <a:solidFill>
                  <a:srgbClr val="888888"/>
                </a:solidFill>
                <a:latin typeface="Calibri"/>
                <a:ea typeface="Calibri"/>
                <a:cs typeface="Calibri"/>
                <a:sym typeface="Calibri"/>
              </a:defRPr>
            </a:lvl6pPr>
            <a:lvl7pPr marL="0" marR="0" lvl="6" indent="0" algn="r" rtl="0">
              <a:spcBef>
                <a:spcPts val="0"/>
              </a:spcBef>
              <a:buNone/>
              <a:defRPr sz="1800" b="0" i="0" u="none" strike="noStrike" cap="none">
                <a:solidFill>
                  <a:srgbClr val="888888"/>
                </a:solidFill>
                <a:latin typeface="Calibri"/>
                <a:ea typeface="Calibri"/>
                <a:cs typeface="Calibri"/>
                <a:sym typeface="Calibri"/>
              </a:defRPr>
            </a:lvl7pPr>
            <a:lvl8pPr marL="0" marR="0" lvl="7" indent="0" algn="r" rtl="0">
              <a:spcBef>
                <a:spcPts val="0"/>
              </a:spcBef>
              <a:buNone/>
              <a:defRPr sz="1800" b="0" i="0" u="none" strike="noStrike" cap="none">
                <a:solidFill>
                  <a:srgbClr val="888888"/>
                </a:solidFill>
                <a:latin typeface="Calibri"/>
                <a:ea typeface="Calibri"/>
                <a:cs typeface="Calibri"/>
                <a:sym typeface="Calibri"/>
              </a:defRPr>
            </a:lvl8pPr>
            <a:lvl9pPr marL="0" marR="0" lvl="8" indent="0" algn="r" rtl="0">
              <a:spcBef>
                <a:spcPts val="0"/>
              </a:spcBef>
              <a:buNone/>
              <a:defRPr sz="18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‹nº›</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31.png"/><Relationship Id="rId5" Type="http://schemas.openxmlformats.org/officeDocument/2006/relationships/image" Target="../media/image30.png"/><Relationship Id="rId10" Type="http://schemas.openxmlformats.org/officeDocument/2006/relationships/image" Target="../media/image35.png"/><Relationship Id="rId4" Type="http://schemas.openxmlformats.org/officeDocument/2006/relationships/image" Target="../media/image29.png"/><Relationship Id="rId9" Type="http://schemas.openxmlformats.org/officeDocument/2006/relationships/image" Target="../media/image34.png"/></Relationships>
</file>

<file path=ppt/slides/_rels/slide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1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1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7.png"/></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16.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2.png"/><Relationship Id="rId7" Type="http://schemas.openxmlformats.org/officeDocument/2006/relationships/image" Target="../media/image46.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45.png"/><Relationship Id="rId11" Type="http://schemas.openxmlformats.org/officeDocument/2006/relationships/image" Target="../media/image41.png"/><Relationship Id="rId5" Type="http://schemas.openxmlformats.org/officeDocument/2006/relationships/image" Target="../media/image44.png"/><Relationship Id="rId10" Type="http://schemas.openxmlformats.org/officeDocument/2006/relationships/image" Target="../media/image40.png"/><Relationship Id="rId4" Type="http://schemas.openxmlformats.org/officeDocument/2006/relationships/image" Target="../media/image43.png"/><Relationship Id="rId9" Type="http://schemas.openxmlformats.org/officeDocument/2006/relationships/image" Target="../media/image48.png"/></Relationships>
</file>

<file path=ppt/slides/_rels/slide17.xml.rels><?xml version="1.0" encoding="UTF-8" standalone="yes"?>
<Relationships xmlns="http://schemas.openxmlformats.org/package/2006/relationships"><Relationship Id="rId8" Type="http://schemas.openxmlformats.org/officeDocument/2006/relationships/image" Target="../media/image53.png"/><Relationship Id="rId13" Type="http://schemas.openxmlformats.org/officeDocument/2006/relationships/image" Target="../media/image25.png"/><Relationship Id="rId3" Type="http://schemas.openxmlformats.org/officeDocument/2006/relationships/image" Target="../media/image49.png"/><Relationship Id="rId7" Type="http://schemas.openxmlformats.org/officeDocument/2006/relationships/image" Target="../media/image52.png"/><Relationship Id="rId12"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51.png"/><Relationship Id="rId11" Type="http://schemas.openxmlformats.org/officeDocument/2006/relationships/image" Target="../media/image56.png"/><Relationship Id="rId5" Type="http://schemas.openxmlformats.org/officeDocument/2006/relationships/image" Target="../media/image26.png"/><Relationship Id="rId15" Type="http://schemas.openxmlformats.org/officeDocument/2006/relationships/image" Target="../media/image58.png"/><Relationship Id="rId10" Type="http://schemas.openxmlformats.org/officeDocument/2006/relationships/image" Target="../media/image55.png"/><Relationship Id="rId4" Type="http://schemas.openxmlformats.org/officeDocument/2006/relationships/image" Target="../media/image50.png"/><Relationship Id="rId9" Type="http://schemas.openxmlformats.org/officeDocument/2006/relationships/image" Target="../media/image54.png"/><Relationship Id="rId14" Type="http://schemas.openxmlformats.org/officeDocument/2006/relationships/image" Target="../media/image57.png"/></Relationships>
</file>

<file path=ppt/slides/_rels/slide1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59.png"/></Relationships>
</file>

<file path=ppt/slides/_rels/slide1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0.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2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34.png"/></Relationships>
</file>

<file path=ppt/slides/_rels/slide2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2.xml"/><Relationship Id="rId1" Type="http://schemas.openxmlformats.org/officeDocument/2006/relationships/slideLayout" Target="../slideLayouts/slideLayout3.xml"/><Relationship Id="rId4" Type="http://schemas.openxmlformats.org/officeDocument/2006/relationships/image" Target="../media/image62.png"/></Relationships>
</file>

<file path=ppt/slides/_rels/slide2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2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4.xml"/><Relationship Id="rId1" Type="http://schemas.openxmlformats.org/officeDocument/2006/relationships/slideLayout" Target="../slideLayouts/slideLayout3.xml"/><Relationship Id="rId6" Type="http://schemas.openxmlformats.org/officeDocument/2006/relationships/image" Target="../media/image64.png"/><Relationship Id="rId5" Type="http://schemas.openxmlformats.org/officeDocument/2006/relationships/image" Target="../media/image40.png"/><Relationship Id="rId4" Type="http://schemas.openxmlformats.org/officeDocument/2006/relationships/image" Target="../media/image35.png"/></Relationships>
</file>

<file path=ppt/slides/_rels/slide2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5.xml"/><Relationship Id="rId1" Type="http://schemas.openxmlformats.org/officeDocument/2006/relationships/slideLayout" Target="../slideLayouts/slideLayout3.xml"/><Relationship Id="rId6" Type="http://schemas.openxmlformats.org/officeDocument/2006/relationships/image" Target="../media/image64.png"/><Relationship Id="rId5" Type="http://schemas.openxmlformats.org/officeDocument/2006/relationships/image" Target="../media/image40.png"/><Relationship Id="rId4" Type="http://schemas.openxmlformats.org/officeDocument/2006/relationships/image" Target="../media/image35.png"/></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6.xml"/><Relationship Id="rId1" Type="http://schemas.openxmlformats.org/officeDocument/2006/relationships/slideLayout" Target="../slideLayouts/slideLayout3.xml"/><Relationship Id="rId4" Type="http://schemas.openxmlformats.org/officeDocument/2006/relationships/image" Target="../media/image65.png"/></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65.png"/></Relationships>
</file>

<file path=ppt/slides/_rels/slide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1.png"/></Relationships>
</file>

<file path=ppt/slides/_rels/slide31.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67.png"/><Relationship Id="rId7" Type="http://schemas.openxmlformats.org/officeDocument/2006/relationships/image" Target="../media/image40.pn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s>
</file>

<file path=ppt/slides/_rels/slide32.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1.png"/><Relationship Id="rId7" Type="http://schemas.openxmlformats.org/officeDocument/2006/relationships/image" Target="../media/image74.png"/><Relationship Id="rId12" Type="http://schemas.openxmlformats.org/officeDocument/2006/relationships/image" Target="../media/image77.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73.png"/><Relationship Id="rId11" Type="http://schemas.openxmlformats.org/officeDocument/2006/relationships/image" Target="../media/image76.png"/><Relationship Id="rId5" Type="http://schemas.openxmlformats.org/officeDocument/2006/relationships/image" Target="../media/image72.png"/><Relationship Id="rId10" Type="http://schemas.openxmlformats.org/officeDocument/2006/relationships/image" Target="../media/image25.png"/><Relationship Id="rId4" Type="http://schemas.openxmlformats.org/officeDocument/2006/relationships/image" Target="../media/image57.png"/><Relationship Id="rId9" Type="http://schemas.openxmlformats.org/officeDocument/2006/relationships/image" Target="../media/image24.png"/></Relationships>
</file>

<file path=ppt/slides/_rels/slide3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3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4.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3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5.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3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6.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3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7.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3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1.png"/></Relationships>
</file>

<file path=ppt/slides/_rels/slide3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9.xml"/><Relationship Id="rId1" Type="http://schemas.openxmlformats.org/officeDocument/2006/relationships/slideLayout" Target="../slideLayouts/slideLayout2.xml"/><Relationship Id="rId5" Type="http://schemas.openxmlformats.org/officeDocument/2006/relationships/image" Target="../media/image41.png"/><Relationship Id="rId4" Type="http://schemas.openxmlformats.org/officeDocument/2006/relationships/image" Target="../media/image40.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image" Target="../media/image83.png"/><Relationship Id="rId13" Type="http://schemas.openxmlformats.org/officeDocument/2006/relationships/image" Target="../media/image86.png"/><Relationship Id="rId3" Type="http://schemas.openxmlformats.org/officeDocument/2006/relationships/image" Target="../media/image79.png"/><Relationship Id="rId7" Type="http://schemas.openxmlformats.org/officeDocument/2006/relationships/image" Target="../media/image82.png"/><Relationship Id="rId12" Type="http://schemas.openxmlformats.org/officeDocument/2006/relationships/image" Target="../media/image85.pn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81.png"/><Relationship Id="rId11" Type="http://schemas.openxmlformats.org/officeDocument/2006/relationships/image" Target="../media/image25.png"/><Relationship Id="rId5" Type="http://schemas.openxmlformats.org/officeDocument/2006/relationships/image" Target="../media/image80.png"/><Relationship Id="rId10" Type="http://schemas.openxmlformats.org/officeDocument/2006/relationships/image" Target="../media/image24.png"/><Relationship Id="rId4" Type="http://schemas.openxmlformats.org/officeDocument/2006/relationships/image" Target="../media/image77.png"/><Relationship Id="rId9" Type="http://schemas.openxmlformats.org/officeDocument/2006/relationships/image" Target="../media/image84.png"/></Relationships>
</file>

<file path=ppt/slides/_rels/slide41.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1.xml"/><Relationship Id="rId1" Type="http://schemas.openxmlformats.org/officeDocument/2006/relationships/slideLayout" Target="../slideLayouts/slideLayout3.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42.xml.rels><?xml version="1.0" encoding="UTF-8" standalone="yes"?>
<Relationships xmlns="http://schemas.openxmlformats.org/package/2006/relationships"><Relationship Id="rId3" Type="http://schemas.openxmlformats.org/officeDocument/2006/relationships/image" Target="../media/image91.png"/><Relationship Id="rId7" Type="http://schemas.openxmlformats.org/officeDocument/2006/relationships/image" Target="../media/image90.png"/><Relationship Id="rId2" Type="http://schemas.openxmlformats.org/officeDocument/2006/relationships/notesSlide" Target="../notesSlides/notesSlide42.xml"/><Relationship Id="rId1" Type="http://schemas.openxmlformats.org/officeDocument/2006/relationships/slideLayout" Target="../slideLayouts/slideLayout3.xml"/><Relationship Id="rId6" Type="http://schemas.openxmlformats.org/officeDocument/2006/relationships/image" Target="../media/image35.png"/><Relationship Id="rId5" Type="http://schemas.openxmlformats.org/officeDocument/2006/relationships/image" Target="../media/image93.png"/><Relationship Id="rId4" Type="http://schemas.openxmlformats.org/officeDocument/2006/relationships/image" Target="../media/image92.png"/></Relationships>
</file>

<file path=ppt/slides/_rels/slide4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3.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3.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35.png"/></Relationships>
</file>

<file path=ppt/slides/_rels/slide4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5.xml"/><Relationship Id="rId1" Type="http://schemas.openxmlformats.org/officeDocument/2006/relationships/slideLayout" Target="../slideLayouts/slideLayout3.xml"/><Relationship Id="rId4" Type="http://schemas.openxmlformats.org/officeDocument/2006/relationships/image" Target="../media/image59.png"/></Relationships>
</file>

<file path=ppt/slides/_rels/slide4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1.png"/></Relationships>
</file>

<file path=ppt/slides/_rels/slide47.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96.png"/><Relationship Id="rId7" Type="http://schemas.openxmlformats.org/officeDocument/2006/relationships/image" Target="../media/image100.png"/><Relationship Id="rId12" Type="http://schemas.openxmlformats.org/officeDocument/2006/relationships/image" Target="../media/image41.png"/><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99.png"/><Relationship Id="rId11" Type="http://schemas.openxmlformats.org/officeDocument/2006/relationships/image" Target="../media/image40.png"/><Relationship Id="rId5" Type="http://schemas.openxmlformats.org/officeDocument/2006/relationships/image" Target="../media/image98.png"/><Relationship Id="rId10" Type="http://schemas.openxmlformats.org/officeDocument/2006/relationships/image" Target="../media/image103.png"/><Relationship Id="rId4" Type="http://schemas.openxmlformats.org/officeDocument/2006/relationships/image" Target="../media/image97.png"/><Relationship Id="rId9" Type="http://schemas.openxmlformats.org/officeDocument/2006/relationships/image" Target="../media/image102.png"/></Relationships>
</file>

<file path=ppt/slides/_rels/slide48.xml.rels><?xml version="1.0" encoding="UTF-8" standalone="yes"?>
<Relationships xmlns="http://schemas.openxmlformats.org/package/2006/relationships"><Relationship Id="rId8" Type="http://schemas.openxmlformats.org/officeDocument/2006/relationships/image" Target="../media/image109.png"/><Relationship Id="rId13" Type="http://schemas.openxmlformats.org/officeDocument/2006/relationships/image" Target="../media/image112.png"/><Relationship Id="rId3" Type="http://schemas.openxmlformats.org/officeDocument/2006/relationships/image" Target="../media/image104.png"/><Relationship Id="rId7" Type="http://schemas.openxmlformats.org/officeDocument/2006/relationships/image" Target="../media/image108.png"/><Relationship Id="rId12" Type="http://schemas.openxmlformats.org/officeDocument/2006/relationships/image" Target="../media/image111.png"/><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image" Target="../media/image107.png"/><Relationship Id="rId11" Type="http://schemas.openxmlformats.org/officeDocument/2006/relationships/image" Target="../media/image25.png"/><Relationship Id="rId5" Type="http://schemas.openxmlformats.org/officeDocument/2006/relationships/image" Target="../media/image106.png"/><Relationship Id="rId10" Type="http://schemas.openxmlformats.org/officeDocument/2006/relationships/image" Target="../media/image24.png"/><Relationship Id="rId4" Type="http://schemas.openxmlformats.org/officeDocument/2006/relationships/image" Target="../media/image105.png"/><Relationship Id="rId9" Type="http://schemas.openxmlformats.org/officeDocument/2006/relationships/image" Target="../media/image110.png"/></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5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35.png"/></Relationships>
</file>

<file path=ppt/slides/_rels/slide51.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113.png"/><Relationship Id="rId7" Type="http://schemas.openxmlformats.org/officeDocument/2006/relationships/image" Target="../media/image117.png"/><Relationship Id="rId2" Type="http://schemas.openxmlformats.org/officeDocument/2006/relationships/notesSlide" Target="../notesSlides/notesSlide51.xml"/><Relationship Id="rId1" Type="http://schemas.openxmlformats.org/officeDocument/2006/relationships/slideLayout" Target="../slideLayouts/slideLayout3.xml"/><Relationship Id="rId6" Type="http://schemas.openxmlformats.org/officeDocument/2006/relationships/image" Target="../media/image116.png"/><Relationship Id="rId5" Type="http://schemas.openxmlformats.org/officeDocument/2006/relationships/image" Target="../media/image115.png"/><Relationship Id="rId10" Type="http://schemas.openxmlformats.org/officeDocument/2006/relationships/image" Target="../media/image35.png"/><Relationship Id="rId4" Type="http://schemas.openxmlformats.org/officeDocument/2006/relationships/image" Target="../media/image114.png"/><Relationship Id="rId9" Type="http://schemas.openxmlformats.org/officeDocument/2006/relationships/image" Target="../media/image34.png"/></Relationships>
</file>

<file path=ppt/slides/_rels/slide5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2.xml"/><Relationship Id="rId1" Type="http://schemas.openxmlformats.org/officeDocument/2006/relationships/slideLayout" Target="../slideLayouts/slideLayout3.xml"/><Relationship Id="rId4" Type="http://schemas.openxmlformats.org/officeDocument/2006/relationships/image" Target="../media/image119.png"/></Relationships>
</file>

<file path=ppt/slides/_rels/slide5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1.png"/></Relationships>
</file>

<file path=ppt/slides/_rels/slide55.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120.png"/><Relationship Id="rId7" Type="http://schemas.openxmlformats.org/officeDocument/2006/relationships/image" Target="../media/image124.png"/><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123.png"/><Relationship Id="rId5" Type="http://schemas.openxmlformats.org/officeDocument/2006/relationships/image" Target="../media/image122.png"/><Relationship Id="rId4" Type="http://schemas.openxmlformats.org/officeDocument/2006/relationships/image" Target="../media/image121.png"/><Relationship Id="rId9" Type="http://schemas.openxmlformats.org/officeDocument/2006/relationships/image" Target="../media/image41.png"/></Relationships>
</file>

<file path=ppt/slides/_rels/slide56.xml.rels><?xml version="1.0" encoding="UTF-8" standalone="yes"?>
<Relationships xmlns="http://schemas.openxmlformats.org/package/2006/relationships"><Relationship Id="rId8" Type="http://schemas.openxmlformats.org/officeDocument/2006/relationships/image" Target="../media/image130.png"/><Relationship Id="rId13" Type="http://schemas.openxmlformats.org/officeDocument/2006/relationships/image" Target="../media/image133.png"/><Relationship Id="rId3" Type="http://schemas.openxmlformats.org/officeDocument/2006/relationships/image" Target="../media/image125.png"/><Relationship Id="rId7" Type="http://schemas.openxmlformats.org/officeDocument/2006/relationships/image" Target="../media/image129.png"/><Relationship Id="rId12" Type="http://schemas.openxmlformats.org/officeDocument/2006/relationships/image" Target="../media/image132.png"/><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image" Target="../media/image128.png"/><Relationship Id="rId11" Type="http://schemas.openxmlformats.org/officeDocument/2006/relationships/image" Target="../media/image25.png"/><Relationship Id="rId5" Type="http://schemas.openxmlformats.org/officeDocument/2006/relationships/image" Target="../media/image127.png"/><Relationship Id="rId10" Type="http://schemas.openxmlformats.org/officeDocument/2006/relationships/image" Target="../media/image24.png"/><Relationship Id="rId4" Type="http://schemas.openxmlformats.org/officeDocument/2006/relationships/image" Target="../media/image126.png"/><Relationship Id="rId9" Type="http://schemas.openxmlformats.org/officeDocument/2006/relationships/image" Target="../media/image131.png"/></Relationships>
</file>

<file path=ppt/slides/_rels/slide5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7.xml"/><Relationship Id="rId1" Type="http://schemas.openxmlformats.org/officeDocument/2006/relationships/slideLayout" Target="../slideLayouts/slideLayout3.xml"/><Relationship Id="rId4" Type="http://schemas.openxmlformats.org/officeDocument/2006/relationships/image" Target="../media/image90.png"/></Relationships>
</file>

<file path=ppt/slides/_rels/slide5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8.xml"/><Relationship Id="rId1" Type="http://schemas.openxmlformats.org/officeDocument/2006/relationships/slideLayout" Target="../slideLayouts/slideLayout3.xml"/><Relationship Id="rId4" Type="http://schemas.openxmlformats.org/officeDocument/2006/relationships/image" Target="../media/image38.png"/></Relationships>
</file>

<file path=ppt/slides/_rels/slide5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9.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11.png"/></Relationships>
</file>

<file path=ppt/slides/_rels/slide6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0.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6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1.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6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2.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6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3.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6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1.png"/></Relationships>
</file>

<file path=ppt/slides/_rels/slide65.xml.rels><?xml version="1.0" encoding="UTF-8" standalone="yes"?>
<Relationships xmlns="http://schemas.openxmlformats.org/package/2006/relationships"><Relationship Id="rId8" Type="http://schemas.openxmlformats.org/officeDocument/2006/relationships/image" Target="../media/image139.png"/><Relationship Id="rId13" Type="http://schemas.openxmlformats.org/officeDocument/2006/relationships/image" Target="../media/image144.png"/><Relationship Id="rId3" Type="http://schemas.openxmlformats.org/officeDocument/2006/relationships/image" Target="../media/image134.png"/><Relationship Id="rId7" Type="http://schemas.openxmlformats.org/officeDocument/2006/relationships/image" Target="../media/image138.png"/><Relationship Id="rId12" Type="http://schemas.openxmlformats.org/officeDocument/2006/relationships/image" Target="../media/image143.png"/><Relationship Id="rId17" Type="http://schemas.openxmlformats.org/officeDocument/2006/relationships/image" Target="../media/image41.png"/><Relationship Id="rId2" Type="http://schemas.openxmlformats.org/officeDocument/2006/relationships/notesSlide" Target="../notesSlides/notesSlide65.xml"/><Relationship Id="rId16" Type="http://schemas.openxmlformats.org/officeDocument/2006/relationships/image" Target="../media/image40.png"/><Relationship Id="rId1" Type="http://schemas.openxmlformats.org/officeDocument/2006/relationships/slideLayout" Target="../slideLayouts/slideLayout2.xml"/><Relationship Id="rId6" Type="http://schemas.openxmlformats.org/officeDocument/2006/relationships/image" Target="../media/image137.png"/><Relationship Id="rId11" Type="http://schemas.openxmlformats.org/officeDocument/2006/relationships/image" Target="../media/image142.png"/><Relationship Id="rId5" Type="http://schemas.openxmlformats.org/officeDocument/2006/relationships/image" Target="../media/image136.png"/><Relationship Id="rId15" Type="http://schemas.openxmlformats.org/officeDocument/2006/relationships/image" Target="../media/image146.png"/><Relationship Id="rId10" Type="http://schemas.openxmlformats.org/officeDocument/2006/relationships/image" Target="../media/image141.png"/><Relationship Id="rId4" Type="http://schemas.openxmlformats.org/officeDocument/2006/relationships/image" Target="../media/image135.png"/><Relationship Id="rId9" Type="http://schemas.openxmlformats.org/officeDocument/2006/relationships/image" Target="../media/image140.png"/><Relationship Id="rId14" Type="http://schemas.openxmlformats.org/officeDocument/2006/relationships/image" Target="../media/image145.png"/></Relationships>
</file>

<file path=ppt/slides/_rels/slide66.xml.rels><?xml version="1.0" encoding="UTF-8" standalone="yes"?>
<Relationships xmlns="http://schemas.openxmlformats.org/package/2006/relationships"><Relationship Id="rId8" Type="http://schemas.openxmlformats.org/officeDocument/2006/relationships/image" Target="../media/image151.png"/><Relationship Id="rId13" Type="http://schemas.openxmlformats.org/officeDocument/2006/relationships/image" Target="../media/image154.png"/><Relationship Id="rId3" Type="http://schemas.openxmlformats.org/officeDocument/2006/relationships/image" Target="../media/image147.png"/><Relationship Id="rId7" Type="http://schemas.openxmlformats.org/officeDocument/2006/relationships/image" Target="../media/image150.png"/><Relationship Id="rId12" Type="http://schemas.openxmlformats.org/officeDocument/2006/relationships/image" Target="../media/image153.png"/><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image" Target="../media/image149.png"/><Relationship Id="rId11" Type="http://schemas.openxmlformats.org/officeDocument/2006/relationships/image" Target="../media/image25.png"/><Relationship Id="rId5" Type="http://schemas.openxmlformats.org/officeDocument/2006/relationships/image" Target="../media/image132.png"/><Relationship Id="rId10" Type="http://schemas.openxmlformats.org/officeDocument/2006/relationships/image" Target="../media/image24.png"/><Relationship Id="rId4" Type="http://schemas.openxmlformats.org/officeDocument/2006/relationships/image" Target="../media/image148.png"/><Relationship Id="rId9" Type="http://schemas.openxmlformats.org/officeDocument/2006/relationships/image" Target="../media/image152.png"/></Relationships>
</file>

<file path=ppt/slides/_rels/slide6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119.png"/></Relationships>
</file>

<file path=ppt/slides/_rels/slide6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8.xml"/><Relationship Id="rId1" Type="http://schemas.openxmlformats.org/officeDocument/2006/relationships/slideLayout" Target="../slideLayouts/slideLayout3.xml"/><Relationship Id="rId4" Type="http://schemas.openxmlformats.org/officeDocument/2006/relationships/image" Target="../media/image119.png"/></Relationships>
</file>

<file path=ppt/slides/_rels/slide69.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image" Target="../media/image155.png"/><Relationship Id="rId7" Type="http://schemas.openxmlformats.org/officeDocument/2006/relationships/image" Target="../media/image159.png"/><Relationship Id="rId2" Type="http://schemas.openxmlformats.org/officeDocument/2006/relationships/notesSlide" Target="../notesSlides/notesSlide69.xml"/><Relationship Id="rId1" Type="http://schemas.openxmlformats.org/officeDocument/2006/relationships/slideLayout" Target="../slideLayouts/slideLayout3.xml"/><Relationship Id="rId6" Type="http://schemas.openxmlformats.org/officeDocument/2006/relationships/image" Target="../media/image158.png"/><Relationship Id="rId5" Type="http://schemas.openxmlformats.org/officeDocument/2006/relationships/image" Target="../media/image157.png"/><Relationship Id="rId10" Type="http://schemas.openxmlformats.org/officeDocument/2006/relationships/image" Target="../media/image119.png"/><Relationship Id="rId4" Type="http://schemas.openxmlformats.org/officeDocument/2006/relationships/image" Target="../media/image156.png"/><Relationship Id="rId9" Type="http://schemas.openxmlformats.org/officeDocument/2006/relationships/image" Target="../media/image38.png"/></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3.xml"/><Relationship Id="rId5" Type="http://schemas.openxmlformats.org/officeDocument/2006/relationships/image" Target="../media/image14.png"/><Relationship Id="rId4" Type="http://schemas.openxmlformats.org/officeDocument/2006/relationships/image" Target="../media/image13.png"/></Relationships>
</file>

<file path=ppt/slides/_rels/slide7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0.xml"/><Relationship Id="rId1" Type="http://schemas.openxmlformats.org/officeDocument/2006/relationships/slideLayout" Target="../slideLayouts/slideLayout3.xml"/><Relationship Id="rId4" Type="http://schemas.openxmlformats.org/officeDocument/2006/relationships/image" Target="../media/image119.png"/></Relationships>
</file>

<file path=ppt/slides/_rels/slide7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1.png"/></Relationships>
</file>

<file path=ppt/slides/_rels/slide72.xml.rels><?xml version="1.0" encoding="UTF-8" standalone="yes"?>
<Relationships xmlns="http://schemas.openxmlformats.org/package/2006/relationships"><Relationship Id="rId8" Type="http://schemas.openxmlformats.org/officeDocument/2006/relationships/image" Target="../media/image166.png"/><Relationship Id="rId13" Type="http://schemas.openxmlformats.org/officeDocument/2006/relationships/image" Target="../media/image41.png"/><Relationship Id="rId3" Type="http://schemas.openxmlformats.org/officeDocument/2006/relationships/image" Target="../media/image161.png"/><Relationship Id="rId7" Type="http://schemas.openxmlformats.org/officeDocument/2006/relationships/image" Target="../media/image165.png"/><Relationship Id="rId12" Type="http://schemas.openxmlformats.org/officeDocument/2006/relationships/image" Target="../media/image40.png"/><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image" Target="../media/image164.png"/><Relationship Id="rId11" Type="http://schemas.openxmlformats.org/officeDocument/2006/relationships/image" Target="../media/image169.png"/><Relationship Id="rId5" Type="http://schemas.openxmlformats.org/officeDocument/2006/relationships/image" Target="../media/image163.png"/><Relationship Id="rId10" Type="http://schemas.openxmlformats.org/officeDocument/2006/relationships/image" Target="../media/image168.png"/><Relationship Id="rId4" Type="http://schemas.openxmlformats.org/officeDocument/2006/relationships/image" Target="../media/image162.png"/><Relationship Id="rId9" Type="http://schemas.openxmlformats.org/officeDocument/2006/relationships/image" Target="../media/image167.png"/></Relationships>
</file>

<file path=ppt/slides/_rels/slide73.xml.rels><?xml version="1.0" encoding="UTF-8" standalone="yes"?>
<Relationships xmlns="http://schemas.openxmlformats.org/package/2006/relationships"><Relationship Id="rId8" Type="http://schemas.openxmlformats.org/officeDocument/2006/relationships/image" Target="../media/image175.png"/><Relationship Id="rId13" Type="http://schemas.openxmlformats.org/officeDocument/2006/relationships/image" Target="../media/image178.png"/><Relationship Id="rId3" Type="http://schemas.openxmlformats.org/officeDocument/2006/relationships/image" Target="../media/image170.png"/><Relationship Id="rId7" Type="http://schemas.openxmlformats.org/officeDocument/2006/relationships/image" Target="../media/image174.png"/><Relationship Id="rId12" Type="http://schemas.openxmlformats.org/officeDocument/2006/relationships/image" Target="../media/image177.png"/><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image" Target="../media/image173.png"/><Relationship Id="rId11" Type="http://schemas.openxmlformats.org/officeDocument/2006/relationships/image" Target="../media/image25.png"/><Relationship Id="rId5" Type="http://schemas.openxmlformats.org/officeDocument/2006/relationships/image" Target="../media/image172.png"/><Relationship Id="rId10" Type="http://schemas.openxmlformats.org/officeDocument/2006/relationships/image" Target="../media/image24.png"/><Relationship Id="rId4" Type="http://schemas.openxmlformats.org/officeDocument/2006/relationships/image" Target="../media/image171.png"/><Relationship Id="rId9" Type="http://schemas.openxmlformats.org/officeDocument/2006/relationships/image" Target="../media/image176.png"/></Relationships>
</file>

<file path=ppt/slides/_rels/slide7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74.xml"/><Relationship Id="rId1" Type="http://schemas.openxmlformats.org/officeDocument/2006/relationships/slideLayout" Target="../slideLayouts/slideLayout3.xml"/><Relationship Id="rId4" Type="http://schemas.openxmlformats.org/officeDocument/2006/relationships/image" Target="../media/image90.png"/></Relationships>
</file>

<file path=ppt/slides/_rels/slide7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5.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7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6.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7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7.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7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8.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7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9.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1.png"/></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80.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179.png"/><Relationship Id="rId7" Type="http://schemas.openxmlformats.org/officeDocument/2006/relationships/image" Target="../media/image183.png"/><Relationship Id="rId2" Type="http://schemas.openxmlformats.org/officeDocument/2006/relationships/notesSlide" Target="../notesSlides/notesSlide80.xml"/><Relationship Id="rId1" Type="http://schemas.openxmlformats.org/officeDocument/2006/relationships/slideLayout" Target="../slideLayouts/slideLayout2.xml"/><Relationship Id="rId6" Type="http://schemas.openxmlformats.org/officeDocument/2006/relationships/image" Target="../media/image182.png"/><Relationship Id="rId5" Type="http://schemas.openxmlformats.org/officeDocument/2006/relationships/image" Target="../media/image181.png"/><Relationship Id="rId4" Type="http://schemas.openxmlformats.org/officeDocument/2006/relationships/image" Target="../media/image180.png"/><Relationship Id="rId9" Type="http://schemas.openxmlformats.org/officeDocument/2006/relationships/image" Target="../media/image41.png"/></Relationships>
</file>

<file path=ppt/slides/_rels/slide81.xml.rels><?xml version="1.0" encoding="UTF-8" standalone="yes"?>
<Relationships xmlns="http://schemas.openxmlformats.org/package/2006/relationships"><Relationship Id="rId8" Type="http://schemas.openxmlformats.org/officeDocument/2006/relationships/image" Target="../media/image188.png"/><Relationship Id="rId13" Type="http://schemas.openxmlformats.org/officeDocument/2006/relationships/image" Target="../media/image191.png"/><Relationship Id="rId3" Type="http://schemas.openxmlformats.org/officeDocument/2006/relationships/image" Target="../media/image184.png"/><Relationship Id="rId7" Type="http://schemas.openxmlformats.org/officeDocument/2006/relationships/image" Target="../media/image187.png"/><Relationship Id="rId12" Type="http://schemas.openxmlformats.org/officeDocument/2006/relationships/image" Target="../media/image190.png"/><Relationship Id="rId2" Type="http://schemas.openxmlformats.org/officeDocument/2006/relationships/notesSlide" Target="../notesSlides/notesSlide81.xml"/><Relationship Id="rId1" Type="http://schemas.openxmlformats.org/officeDocument/2006/relationships/slideLayout" Target="../slideLayouts/slideLayout2.xml"/><Relationship Id="rId6" Type="http://schemas.openxmlformats.org/officeDocument/2006/relationships/image" Target="../media/image186.png"/><Relationship Id="rId11" Type="http://schemas.openxmlformats.org/officeDocument/2006/relationships/image" Target="../media/image25.png"/><Relationship Id="rId5" Type="http://schemas.openxmlformats.org/officeDocument/2006/relationships/image" Target="../media/image185.png"/><Relationship Id="rId10" Type="http://schemas.openxmlformats.org/officeDocument/2006/relationships/image" Target="../media/image24.png"/><Relationship Id="rId4" Type="http://schemas.openxmlformats.org/officeDocument/2006/relationships/image" Target="../media/image177.png"/><Relationship Id="rId9" Type="http://schemas.openxmlformats.org/officeDocument/2006/relationships/image" Target="../media/image189.png"/></Relationships>
</file>

<file path=ppt/slides/_rels/slide8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82.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8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83.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8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84.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8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5.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1.png"/></Relationships>
</file>

<file path=ppt/slides/_rels/slide86.xml.rels><?xml version="1.0" encoding="UTF-8" standalone="yes"?>
<Relationships xmlns="http://schemas.openxmlformats.org/package/2006/relationships"><Relationship Id="rId8" Type="http://schemas.openxmlformats.org/officeDocument/2006/relationships/image" Target="../media/image197.png"/><Relationship Id="rId13" Type="http://schemas.openxmlformats.org/officeDocument/2006/relationships/image" Target="../media/image202.png"/><Relationship Id="rId3" Type="http://schemas.openxmlformats.org/officeDocument/2006/relationships/image" Target="../media/image192.png"/><Relationship Id="rId7" Type="http://schemas.openxmlformats.org/officeDocument/2006/relationships/image" Target="../media/image196.png"/><Relationship Id="rId12" Type="http://schemas.openxmlformats.org/officeDocument/2006/relationships/image" Target="../media/image201.png"/><Relationship Id="rId17" Type="http://schemas.openxmlformats.org/officeDocument/2006/relationships/image" Target="../media/image41.png"/><Relationship Id="rId2" Type="http://schemas.openxmlformats.org/officeDocument/2006/relationships/notesSlide" Target="../notesSlides/notesSlide86.xml"/><Relationship Id="rId16" Type="http://schemas.openxmlformats.org/officeDocument/2006/relationships/image" Target="../media/image40.png"/><Relationship Id="rId1" Type="http://schemas.openxmlformats.org/officeDocument/2006/relationships/slideLayout" Target="../slideLayouts/slideLayout2.xml"/><Relationship Id="rId6" Type="http://schemas.openxmlformats.org/officeDocument/2006/relationships/image" Target="../media/image195.png"/><Relationship Id="rId11" Type="http://schemas.openxmlformats.org/officeDocument/2006/relationships/image" Target="../media/image200.png"/><Relationship Id="rId5" Type="http://schemas.openxmlformats.org/officeDocument/2006/relationships/image" Target="../media/image194.png"/><Relationship Id="rId15" Type="http://schemas.openxmlformats.org/officeDocument/2006/relationships/image" Target="../media/image204.png"/><Relationship Id="rId10" Type="http://schemas.openxmlformats.org/officeDocument/2006/relationships/image" Target="../media/image199.png"/><Relationship Id="rId4" Type="http://schemas.openxmlformats.org/officeDocument/2006/relationships/image" Target="../media/image193.png"/><Relationship Id="rId9" Type="http://schemas.openxmlformats.org/officeDocument/2006/relationships/image" Target="../media/image198.png"/><Relationship Id="rId14" Type="http://schemas.openxmlformats.org/officeDocument/2006/relationships/image" Target="../media/image203.png"/></Relationships>
</file>

<file path=ppt/slides/_rels/slide87.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5.png"/><Relationship Id="rId7" Type="http://schemas.openxmlformats.org/officeDocument/2006/relationships/image" Target="../media/image24.png"/><Relationship Id="rId2" Type="http://schemas.openxmlformats.org/officeDocument/2006/relationships/notesSlide" Target="../notesSlides/notesSlide87.xml"/><Relationship Id="rId1" Type="http://schemas.openxmlformats.org/officeDocument/2006/relationships/slideLayout" Target="../slideLayouts/slideLayout2.xml"/><Relationship Id="rId6" Type="http://schemas.openxmlformats.org/officeDocument/2006/relationships/image" Target="../media/image208.png"/><Relationship Id="rId5" Type="http://schemas.openxmlformats.org/officeDocument/2006/relationships/image" Target="../media/image207.png"/><Relationship Id="rId10" Type="http://schemas.openxmlformats.org/officeDocument/2006/relationships/image" Target="../media/image210.png"/><Relationship Id="rId4" Type="http://schemas.openxmlformats.org/officeDocument/2006/relationships/image" Target="../media/image206.png"/><Relationship Id="rId9" Type="http://schemas.openxmlformats.org/officeDocument/2006/relationships/image" Target="../media/image209.png"/></Relationships>
</file>

<file path=ppt/slides/_rels/slide8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88.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8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89.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9.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1.png"/><Relationship Id="rId12"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9.png"/><Relationship Id="rId10" Type="http://schemas.openxmlformats.org/officeDocument/2006/relationships/image" Target="../media/image24.png"/><Relationship Id="rId4" Type="http://schemas.openxmlformats.org/officeDocument/2006/relationships/image" Target="../media/image18.png"/><Relationship Id="rId9" Type="http://schemas.openxmlformats.org/officeDocument/2006/relationships/image" Target="../media/image23.png"/></Relationships>
</file>

<file path=ppt/slides/_rels/slide9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90.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41.png"/></Relationships>
</file>

<file path=ppt/slides/_rels/slide91.xml.rels><?xml version="1.0" encoding="UTF-8" standalone="yes"?>
<Relationships xmlns="http://schemas.openxmlformats.org/package/2006/relationships"><Relationship Id="rId8" Type="http://schemas.openxmlformats.org/officeDocument/2006/relationships/image" Target="../media/image216.png"/><Relationship Id="rId13" Type="http://schemas.openxmlformats.org/officeDocument/2006/relationships/image" Target="../media/image41.png"/><Relationship Id="rId3" Type="http://schemas.openxmlformats.org/officeDocument/2006/relationships/image" Target="../media/image211.png"/><Relationship Id="rId7" Type="http://schemas.openxmlformats.org/officeDocument/2006/relationships/image" Target="../media/image215.png"/><Relationship Id="rId12" Type="http://schemas.openxmlformats.org/officeDocument/2006/relationships/image" Target="../media/image40.png"/><Relationship Id="rId2" Type="http://schemas.openxmlformats.org/officeDocument/2006/relationships/notesSlide" Target="../notesSlides/notesSlide91.xml"/><Relationship Id="rId1" Type="http://schemas.openxmlformats.org/officeDocument/2006/relationships/slideLayout" Target="../slideLayouts/slideLayout2.xml"/><Relationship Id="rId6" Type="http://schemas.openxmlformats.org/officeDocument/2006/relationships/image" Target="../media/image214.png"/><Relationship Id="rId11" Type="http://schemas.openxmlformats.org/officeDocument/2006/relationships/image" Target="../media/image219.png"/><Relationship Id="rId5" Type="http://schemas.openxmlformats.org/officeDocument/2006/relationships/image" Target="../media/image213.png"/><Relationship Id="rId10" Type="http://schemas.openxmlformats.org/officeDocument/2006/relationships/image" Target="../media/image218.png"/><Relationship Id="rId4" Type="http://schemas.openxmlformats.org/officeDocument/2006/relationships/image" Target="../media/image212.png"/><Relationship Id="rId9" Type="http://schemas.openxmlformats.org/officeDocument/2006/relationships/image" Target="../media/image217.png"/></Relationships>
</file>

<file path=ppt/slides/_rels/slide92.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8" Type="http://schemas.openxmlformats.org/officeDocument/2006/relationships/image" Target="../media/image216.png"/><Relationship Id="rId3" Type="http://schemas.openxmlformats.org/officeDocument/2006/relationships/image" Target="../media/image211.png"/><Relationship Id="rId7" Type="http://schemas.openxmlformats.org/officeDocument/2006/relationships/image" Target="../media/image215.png"/><Relationship Id="rId2" Type="http://schemas.openxmlformats.org/officeDocument/2006/relationships/notesSlide" Target="../notesSlides/notesSlide93.xml"/><Relationship Id="rId1" Type="http://schemas.openxmlformats.org/officeDocument/2006/relationships/slideLayout" Target="../slideLayouts/slideLayout2.xml"/><Relationship Id="rId6" Type="http://schemas.openxmlformats.org/officeDocument/2006/relationships/image" Target="../media/image214.png"/><Relationship Id="rId11" Type="http://schemas.openxmlformats.org/officeDocument/2006/relationships/image" Target="../media/image219.png"/><Relationship Id="rId5" Type="http://schemas.openxmlformats.org/officeDocument/2006/relationships/image" Target="../media/image213.png"/><Relationship Id="rId10" Type="http://schemas.openxmlformats.org/officeDocument/2006/relationships/image" Target="../media/image218.png"/><Relationship Id="rId4" Type="http://schemas.openxmlformats.org/officeDocument/2006/relationships/image" Target="../media/image212.png"/><Relationship Id="rId9" Type="http://schemas.openxmlformats.org/officeDocument/2006/relationships/image" Target="../media/image217.png"/></Relationships>
</file>

<file path=ppt/slides/_rels/slide94.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4"/>
        <p:cNvGrpSpPr/>
        <p:nvPr/>
      </p:nvGrpSpPr>
      <p:grpSpPr>
        <a:xfrm>
          <a:off x="0" y="0"/>
          <a:ext cx="0" cy="0"/>
          <a:chOff x="0" y="0"/>
          <a:chExt cx="0" cy="0"/>
        </a:xfrm>
      </p:grpSpPr>
      <p:sp>
        <p:nvSpPr>
          <p:cNvPr id="45" name="Google Shape;45;p1"/>
          <p:cNvSpPr txBox="1">
            <a:spLocks noGrp="1"/>
          </p:cNvSpPr>
          <p:nvPr>
            <p:ph type="title"/>
          </p:nvPr>
        </p:nvSpPr>
        <p:spPr>
          <a:xfrm>
            <a:off x="6593293" y="4747856"/>
            <a:ext cx="3281045" cy="135128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2900" b="0">
                <a:solidFill>
                  <a:srgbClr val="FFFFFF"/>
                </a:solidFill>
                <a:latin typeface="Arial"/>
                <a:ea typeface="Arial"/>
                <a:cs typeface="Arial"/>
                <a:sym typeface="Arial"/>
              </a:rPr>
              <a:t>SCHOOLS 2030  </a:t>
            </a:r>
            <a:r>
              <a:rPr lang="en-US" sz="2900">
                <a:solidFill>
                  <a:srgbClr val="FFFFFF"/>
                </a:solidFill>
              </a:rPr>
              <a:t>HUMAN-CENTERED  DESIGN </a:t>
            </a:r>
            <a:r>
              <a:rPr lang="en-US" sz="2900" b="0">
                <a:solidFill>
                  <a:srgbClr val="FFFFFF"/>
                </a:solidFill>
                <a:latin typeface="Arial"/>
                <a:ea typeface="Arial"/>
                <a:cs typeface="Arial"/>
                <a:sym typeface="Arial"/>
              </a:rPr>
              <a:t>TOOLKIT</a:t>
            </a:r>
            <a:endParaRPr sz="2900">
              <a:latin typeface="Arial"/>
              <a:ea typeface="Arial"/>
              <a:cs typeface="Arial"/>
              <a:sym typeface="Arial"/>
            </a:endParaRPr>
          </a:p>
        </p:txBody>
      </p:sp>
      <p:grpSp>
        <p:nvGrpSpPr>
          <p:cNvPr id="46" name="Google Shape;46;p1"/>
          <p:cNvGrpSpPr/>
          <p:nvPr/>
        </p:nvGrpSpPr>
        <p:grpSpPr>
          <a:xfrm>
            <a:off x="4643996" y="6337055"/>
            <a:ext cx="3064167" cy="896637"/>
            <a:chOff x="4643996" y="6337055"/>
            <a:chExt cx="3064167" cy="896637"/>
          </a:xfrm>
        </p:grpSpPr>
        <p:sp>
          <p:nvSpPr>
            <p:cNvPr id="47" name="Google Shape;47;p1"/>
            <p:cNvSpPr/>
            <p:nvPr/>
          </p:nvSpPr>
          <p:spPr>
            <a:xfrm>
              <a:off x="6605994" y="6337055"/>
              <a:ext cx="504190" cy="0"/>
            </a:xfrm>
            <a:custGeom>
              <a:avLst/>
              <a:gdLst/>
              <a:ahLst/>
              <a:cxnLst/>
              <a:rect l="l" t="t" r="r" b="b"/>
              <a:pathLst>
                <a:path w="504190" h="120000" extrusionOk="0">
                  <a:moveTo>
                    <a:pt x="0" y="0"/>
                  </a:moveTo>
                  <a:lnTo>
                    <a:pt x="503999" y="0"/>
                  </a:lnTo>
                </a:path>
              </a:pathLst>
            </a:custGeom>
            <a:noFill/>
            <a:ln w="381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 name="Google Shape;48;p1"/>
            <p:cNvSpPr/>
            <p:nvPr/>
          </p:nvSpPr>
          <p:spPr>
            <a:xfrm>
              <a:off x="7109993" y="6337055"/>
              <a:ext cx="598170" cy="0"/>
            </a:xfrm>
            <a:custGeom>
              <a:avLst/>
              <a:gdLst/>
              <a:ahLst/>
              <a:cxnLst/>
              <a:rect l="l" t="t" r="r" b="b"/>
              <a:pathLst>
                <a:path w="598170" h="120000" extrusionOk="0">
                  <a:moveTo>
                    <a:pt x="0" y="0"/>
                  </a:moveTo>
                  <a:lnTo>
                    <a:pt x="597598" y="0"/>
                  </a:lnTo>
                </a:path>
              </a:pathLst>
            </a:custGeom>
            <a:noFill/>
            <a:ln w="381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 name="Google Shape;49;p1"/>
            <p:cNvSpPr/>
            <p:nvPr/>
          </p:nvSpPr>
          <p:spPr>
            <a:xfrm>
              <a:off x="5434279" y="7080600"/>
              <a:ext cx="48260" cy="55244"/>
            </a:xfrm>
            <a:custGeom>
              <a:avLst/>
              <a:gdLst/>
              <a:ahLst/>
              <a:cxnLst/>
              <a:rect l="l" t="t" r="r" b="b"/>
              <a:pathLst>
                <a:path w="48260" h="55245" extrusionOk="0">
                  <a:moveTo>
                    <a:pt x="5156" y="0"/>
                  </a:moveTo>
                  <a:lnTo>
                    <a:pt x="0" y="2984"/>
                  </a:lnTo>
                  <a:lnTo>
                    <a:pt x="0" y="52235"/>
                  </a:lnTo>
                  <a:lnTo>
                    <a:pt x="5156" y="55206"/>
                  </a:lnTo>
                  <a:lnTo>
                    <a:pt x="47815" y="30581"/>
                  </a:lnTo>
                  <a:lnTo>
                    <a:pt x="47815" y="24625"/>
                  </a:lnTo>
                  <a:close/>
                </a:path>
              </a:pathLst>
            </a:custGeom>
            <a:solidFill>
              <a:srgbClr val="9BCB5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 name="Google Shape;50;p1"/>
            <p:cNvSpPr/>
            <p:nvPr/>
          </p:nvSpPr>
          <p:spPr>
            <a:xfrm>
              <a:off x="4643996" y="7066762"/>
              <a:ext cx="881380" cy="130810"/>
            </a:xfrm>
            <a:custGeom>
              <a:avLst/>
              <a:gdLst/>
              <a:ahLst/>
              <a:cxnLst/>
              <a:rect l="l" t="t" r="r" b="b"/>
              <a:pathLst>
                <a:path w="881379" h="130809" extrusionOk="0">
                  <a:moveTo>
                    <a:pt x="99593" y="128270"/>
                  </a:moveTo>
                  <a:lnTo>
                    <a:pt x="92760" y="94068"/>
                  </a:lnTo>
                  <a:lnTo>
                    <a:pt x="90881" y="84620"/>
                  </a:lnTo>
                  <a:lnTo>
                    <a:pt x="79819" y="29159"/>
                  </a:lnTo>
                  <a:lnTo>
                    <a:pt x="79819" y="84620"/>
                  </a:lnTo>
                  <a:lnTo>
                    <a:pt x="34201" y="84620"/>
                  </a:lnTo>
                  <a:lnTo>
                    <a:pt x="67881" y="20485"/>
                  </a:lnTo>
                  <a:lnTo>
                    <a:pt x="79819" y="84620"/>
                  </a:lnTo>
                  <a:lnTo>
                    <a:pt x="79819" y="29159"/>
                  </a:lnTo>
                  <a:lnTo>
                    <a:pt x="78092" y="20485"/>
                  </a:lnTo>
                  <a:lnTo>
                    <a:pt x="75895" y="9436"/>
                  </a:lnTo>
                  <a:lnTo>
                    <a:pt x="63423" y="9436"/>
                  </a:lnTo>
                  <a:lnTo>
                    <a:pt x="0" y="128270"/>
                  </a:lnTo>
                  <a:lnTo>
                    <a:pt x="11404" y="128270"/>
                  </a:lnTo>
                  <a:lnTo>
                    <a:pt x="29222" y="94068"/>
                  </a:lnTo>
                  <a:lnTo>
                    <a:pt x="81597" y="94068"/>
                  </a:lnTo>
                  <a:lnTo>
                    <a:pt x="88011" y="128270"/>
                  </a:lnTo>
                  <a:lnTo>
                    <a:pt x="99593" y="128270"/>
                  </a:lnTo>
                  <a:close/>
                </a:path>
                <a:path w="881379" h="130809" extrusionOk="0">
                  <a:moveTo>
                    <a:pt x="190284" y="51130"/>
                  </a:moveTo>
                  <a:lnTo>
                    <a:pt x="187794" y="48590"/>
                  </a:lnTo>
                  <a:lnTo>
                    <a:pt x="182524" y="45072"/>
                  </a:lnTo>
                  <a:lnTo>
                    <a:pt x="174193" y="41960"/>
                  </a:lnTo>
                  <a:lnTo>
                    <a:pt x="162496" y="40614"/>
                  </a:lnTo>
                  <a:lnTo>
                    <a:pt x="142938" y="45224"/>
                  </a:lnTo>
                  <a:lnTo>
                    <a:pt x="128054" y="57480"/>
                  </a:lnTo>
                  <a:lnTo>
                    <a:pt x="118592" y="74968"/>
                  </a:lnTo>
                  <a:lnTo>
                    <a:pt x="115277" y="95313"/>
                  </a:lnTo>
                  <a:lnTo>
                    <a:pt x="117792" y="109905"/>
                  </a:lnTo>
                  <a:lnTo>
                    <a:pt x="124891" y="120840"/>
                  </a:lnTo>
                  <a:lnTo>
                    <a:pt x="135864" y="127685"/>
                  </a:lnTo>
                  <a:lnTo>
                    <a:pt x="150012" y="130060"/>
                  </a:lnTo>
                  <a:lnTo>
                    <a:pt x="161391" y="128752"/>
                  </a:lnTo>
                  <a:lnTo>
                    <a:pt x="164452" y="120434"/>
                  </a:lnTo>
                  <a:lnTo>
                    <a:pt x="151269" y="120434"/>
                  </a:lnTo>
                  <a:lnTo>
                    <a:pt x="140830" y="118567"/>
                  </a:lnTo>
                  <a:lnTo>
                    <a:pt x="132981" y="113258"/>
                  </a:lnTo>
                  <a:lnTo>
                    <a:pt x="128041" y="104952"/>
                  </a:lnTo>
                  <a:lnTo>
                    <a:pt x="126326" y="94068"/>
                  </a:lnTo>
                  <a:lnTo>
                    <a:pt x="128778" y="78473"/>
                  </a:lnTo>
                  <a:lnTo>
                    <a:pt x="135940" y="64312"/>
                  </a:lnTo>
                  <a:lnTo>
                    <a:pt x="147510" y="54025"/>
                  </a:lnTo>
                  <a:lnTo>
                    <a:pt x="163207" y="50063"/>
                  </a:lnTo>
                  <a:lnTo>
                    <a:pt x="176390" y="50063"/>
                  </a:lnTo>
                  <a:lnTo>
                    <a:pt x="182803" y="56654"/>
                  </a:lnTo>
                  <a:lnTo>
                    <a:pt x="184226" y="57721"/>
                  </a:lnTo>
                  <a:lnTo>
                    <a:pt x="190284" y="51130"/>
                  </a:lnTo>
                  <a:close/>
                </a:path>
                <a:path w="881379" h="130809" extrusionOk="0">
                  <a:moveTo>
                    <a:pt x="268693" y="51130"/>
                  </a:moveTo>
                  <a:lnTo>
                    <a:pt x="266204" y="48590"/>
                  </a:lnTo>
                  <a:lnTo>
                    <a:pt x="260934" y="45072"/>
                  </a:lnTo>
                  <a:lnTo>
                    <a:pt x="252603" y="41960"/>
                  </a:lnTo>
                  <a:lnTo>
                    <a:pt x="240906" y="40614"/>
                  </a:lnTo>
                  <a:lnTo>
                    <a:pt x="221348" y="45224"/>
                  </a:lnTo>
                  <a:lnTo>
                    <a:pt x="206463" y="57480"/>
                  </a:lnTo>
                  <a:lnTo>
                    <a:pt x="197002" y="74968"/>
                  </a:lnTo>
                  <a:lnTo>
                    <a:pt x="193687" y="95313"/>
                  </a:lnTo>
                  <a:lnTo>
                    <a:pt x="196202" y="109905"/>
                  </a:lnTo>
                  <a:lnTo>
                    <a:pt x="203301" y="120840"/>
                  </a:lnTo>
                  <a:lnTo>
                    <a:pt x="214274" y="127685"/>
                  </a:lnTo>
                  <a:lnTo>
                    <a:pt x="228434" y="130060"/>
                  </a:lnTo>
                  <a:lnTo>
                    <a:pt x="239814" y="128752"/>
                  </a:lnTo>
                  <a:lnTo>
                    <a:pt x="242862" y="120434"/>
                  </a:lnTo>
                  <a:lnTo>
                    <a:pt x="229679" y="120434"/>
                  </a:lnTo>
                  <a:lnTo>
                    <a:pt x="219240" y="118567"/>
                  </a:lnTo>
                  <a:lnTo>
                    <a:pt x="211391" y="113258"/>
                  </a:lnTo>
                  <a:lnTo>
                    <a:pt x="206451" y="104952"/>
                  </a:lnTo>
                  <a:lnTo>
                    <a:pt x="204736" y="94068"/>
                  </a:lnTo>
                  <a:lnTo>
                    <a:pt x="207187" y="78473"/>
                  </a:lnTo>
                  <a:lnTo>
                    <a:pt x="214350" y="64312"/>
                  </a:lnTo>
                  <a:lnTo>
                    <a:pt x="225920" y="54025"/>
                  </a:lnTo>
                  <a:lnTo>
                    <a:pt x="241617" y="50063"/>
                  </a:lnTo>
                  <a:lnTo>
                    <a:pt x="254800" y="50063"/>
                  </a:lnTo>
                  <a:lnTo>
                    <a:pt x="261213" y="56654"/>
                  </a:lnTo>
                  <a:lnTo>
                    <a:pt x="262636" y="57721"/>
                  </a:lnTo>
                  <a:lnTo>
                    <a:pt x="268693" y="51130"/>
                  </a:lnTo>
                  <a:close/>
                </a:path>
                <a:path w="881379" h="130809" extrusionOk="0">
                  <a:moveTo>
                    <a:pt x="345655" y="60566"/>
                  </a:moveTo>
                  <a:lnTo>
                    <a:pt x="343687" y="52044"/>
                  </a:lnTo>
                  <a:lnTo>
                    <a:pt x="341541" y="49517"/>
                  </a:lnTo>
                  <a:lnTo>
                    <a:pt x="338353" y="45783"/>
                  </a:lnTo>
                  <a:lnTo>
                    <a:pt x="335330" y="44310"/>
                  </a:lnTo>
                  <a:lnTo>
                    <a:pt x="335330" y="53619"/>
                  </a:lnTo>
                  <a:lnTo>
                    <a:pt x="335330" y="66624"/>
                  </a:lnTo>
                  <a:lnTo>
                    <a:pt x="293268" y="86766"/>
                  </a:lnTo>
                  <a:lnTo>
                    <a:pt x="283476" y="87820"/>
                  </a:lnTo>
                  <a:lnTo>
                    <a:pt x="286766" y="75679"/>
                  </a:lnTo>
                  <a:lnTo>
                    <a:pt x="293992" y="63195"/>
                  </a:lnTo>
                  <a:lnTo>
                    <a:pt x="305219" y="53454"/>
                  </a:lnTo>
                  <a:lnTo>
                    <a:pt x="320535" y="49517"/>
                  </a:lnTo>
                  <a:lnTo>
                    <a:pt x="328739" y="49517"/>
                  </a:lnTo>
                  <a:lnTo>
                    <a:pt x="335330" y="53619"/>
                  </a:lnTo>
                  <a:lnTo>
                    <a:pt x="335330" y="44310"/>
                  </a:lnTo>
                  <a:lnTo>
                    <a:pt x="330466" y="41935"/>
                  </a:lnTo>
                  <a:lnTo>
                    <a:pt x="320890" y="40614"/>
                  </a:lnTo>
                  <a:lnTo>
                    <a:pt x="301193" y="45059"/>
                  </a:lnTo>
                  <a:lnTo>
                    <a:pt x="285813" y="57010"/>
                  </a:lnTo>
                  <a:lnTo>
                    <a:pt x="275818" y="74460"/>
                  </a:lnTo>
                  <a:lnTo>
                    <a:pt x="272262" y="95313"/>
                  </a:lnTo>
                  <a:lnTo>
                    <a:pt x="274751" y="109943"/>
                  </a:lnTo>
                  <a:lnTo>
                    <a:pt x="281825" y="120929"/>
                  </a:lnTo>
                  <a:lnTo>
                    <a:pt x="292849" y="127825"/>
                  </a:lnTo>
                  <a:lnTo>
                    <a:pt x="307174" y="130225"/>
                  </a:lnTo>
                  <a:lnTo>
                    <a:pt x="316471" y="129247"/>
                  </a:lnTo>
                  <a:lnTo>
                    <a:pt x="324624" y="126885"/>
                  </a:lnTo>
                  <a:lnTo>
                    <a:pt x="330923" y="124066"/>
                  </a:lnTo>
                  <a:lnTo>
                    <a:pt x="334619" y="121678"/>
                  </a:lnTo>
                  <a:lnTo>
                    <a:pt x="334060" y="120789"/>
                  </a:lnTo>
                  <a:lnTo>
                    <a:pt x="329984" y="114198"/>
                  </a:lnTo>
                  <a:lnTo>
                    <a:pt x="328561" y="114909"/>
                  </a:lnTo>
                  <a:lnTo>
                    <a:pt x="320357" y="120789"/>
                  </a:lnTo>
                  <a:lnTo>
                    <a:pt x="308241" y="120789"/>
                  </a:lnTo>
                  <a:lnTo>
                    <a:pt x="297853" y="118986"/>
                  </a:lnTo>
                  <a:lnTo>
                    <a:pt x="290068" y="113906"/>
                  </a:lnTo>
                  <a:lnTo>
                    <a:pt x="285089" y="106133"/>
                  </a:lnTo>
                  <a:lnTo>
                    <a:pt x="283121" y="96202"/>
                  </a:lnTo>
                  <a:lnTo>
                    <a:pt x="298424" y="94615"/>
                  </a:lnTo>
                  <a:lnTo>
                    <a:pt x="313474" y="91478"/>
                  </a:lnTo>
                  <a:lnTo>
                    <a:pt x="323291" y="87820"/>
                  </a:lnTo>
                  <a:lnTo>
                    <a:pt x="326885" y="86487"/>
                  </a:lnTo>
                  <a:lnTo>
                    <a:pt x="337286" y="79273"/>
                  </a:lnTo>
                  <a:lnTo>
                    <a:pt x="342112" y="74447"/>
                  </a:lnTo>
                  <a:lnTo>
                    <a:pt x="345655" y="68757"/>
                  </a:lnTo>
                  <a:lnTo>
                    <a:pt x="345655" y="60566"/>
                  </a:lnTo>
                  <a:close/>
                </a:path>
                <a:path w="881379" h="130809" extrusionOk="0">
                  <a:moveTo>
                    <a:pt x="388429" y="0"/>
                  </a:moveTo>
                  <a:lnTo>
                    <a:pt x="377748" y="0"/>
                  </a:lnTo>
                  <a:lnTo>
                    <a:pt x="356006" y="128270"/>
                  </a:lnTo>
                  <a:lnTo>
                    <a:pt x="366699" y="128270"/>
                  </a:lnTo>
                  <a:lnTo>
                    <a:pt x="388429" y="0"/>
                  </a:lnTo>
                  <a:close/>
                </a:path>
                <a:path w="881379" h="130809" extrusionOk="0">
                  <a:moveTo>
                    <a:pt x="466471" y="60566"/>
                  </a:moveTo>
                  <a:lnTo>
                    <a:pt x="464502" y="52044"/>
                  </a:lnTo>
                  <a:lnTo>
                    <a:pt x="462356" y="49517"/>
                  </a:lnTo>
                  <a:lnTo>
                    <a:pt x="459168" y="45783"/>
                  </a:lnTo>
                  <a:lnTo>
                    <a:pt x="456145" y="44310"/>
                  </a:lnTo>
                  <a:lnTo>
                    <a:pt x="456145" y="53619"/>
                  </a:lnTo>
                  <a:lnTo>
                    <a:pt x="456145" y="66624"/>
                  </a:lnTo>
                  <a:lnTo>
                    <a:pt x="414083" y="86766"/>
                  </a:lnTo>
                  <a:lnTo>
                    <a:pt x="404291" y="87820"/>
                  </a:lnTo>
                  <a:lnTo>
                    <a:pt x="407581" y="75679"/>
                  </a:lnTo>
                  <a:lnTo>
                    <a:pt x="414807" y="63195"/>
                  </a:lnTo>
                  <a:lnTo>
                    <a:pt x="426034" y="53454"/>
                  </a:lnTo>
                  <a:lnTo>
                    <a:pt x="441350" y="49517"/>
                  </a:lnTo>
                  <a:lnTo>
                    <a:pt x="449554" y="49517"/>
                  </a:lnTo>
                  <a:lnTo>
                    <a:pt x="456145" y="53619"/>
                  </a:lnTo>
                  <a:lnTo>
                    <a:pt x="456145" y="44310"/>
                  </a:lnTo>
                  <a:lnTo>
                    <a:pt x="451281" y="41935"/>
                  </a:lnTo>
                  <a:lnTo>
                    <a:pt x="441706" y="40614"/>
                  </a:lnTo>
                  <a:lnTo>
                    <a:pt x="422008" y="45059"/>
                  </a:lnTo>
                  <a:lnTo>
                    <a:pt x="406628" y="57010"/>
                  </a:lnTo>
                  <a:lnTo>
                    <a:pt x="396633" y="74460"/>
                  </a:lnTo>
                  <a:lnTo>
                    <a:pt x="393077" y="95313"/>
                  </a:lnTo>
                  <a:lnTo>
                    <a:pt x="395566" y="109943"/>
                  </a:lnTo>
                  <a:lnTo>
                    <a:pt x="402640" y="120929"/>
                  </a:lnTo>
                  <a:lnTo>
                    <a:pt x="413664" y="127825"/>
                  </a:lnTo>
                  <a:lnTo>
                    <a:pt x="427990" y="130225"/>
                  </a:lnTo>
                  <a:lnTo>
                    <a:pt x="437286" y="129247"/>
                  </a:lnTo>
                  <a:lnTo>
                    <a:pt x="445439" y="126885"/>
                  </a:lnTo>
                  <a:lnTo>
                    <a:pt x="451739" y="124066"/>
                  </a:lnTo>
                  <a:lnTo>
                    <a:pt x="455434" y="121678"/>
                  </a:lnTo>
                  <a:lnTo>
                    <a:pt x="454875" y="120789"/>
                  </a:lnTo>
                  <a:lnTo>
                    <a:pt x="450799" y="114198"/>
                  </a:lnTo>
                  <a:lnTo>
                    <a:pt x="449376" y="114909"/>
                  </a:lnTo>
                  <a:lnTo>
                    <a:pt x="441172" y="120789"/>
                  </a:lnTo>
                  <a:lnTo>
                    <a:pt x="429069" y="120789"/>
                  </a:lnTo>
                  <a:lnTo>
                    <a:pt x="418668" y="118986"/>
                  </a:lnTo>
                  <a:lnTo>
                    <a:pt x="410883" y="113906"/>
                  </a:lnTo>
                  <a:lnTo>
                    <a:pt x="405904" y="106133"/>
                  </a:lnTo>
                  <a:lnTo>
                    <a:pt x="403936" y="96202"/>
                  </a:lnTo>
                  <a:lnTo>
                    <a:pt x="419239" y="94615"/>
                  </a:lnTo>
                  <a:lnTo>
                    <a:pt x="434289" y="91478"/>
                  </a:lnTo>
                  <a:lnTo>
                    <a:pt x="444106" y="87820"/>
                  </a:lnTo>
                  <a:lnTo>
                    <a:pt x="447700" y="86487"/>
                  </a:lnTo>
                  <a:lnTo>
                    <a:pt x="458101" y="79273"/>
                  </a:lnTo>
                  <a:lnTo>
                    <a:pt x="462927" y="74447"/>
                  </a:lnTo>
                  <a:lnTo>
                    <a:pt x="466471" y="68757"/>
                  </a:lnTo>
                  <a:lnTo>
                    <a:pt x="466471" y="60566"/>
                  </a:lnTo>
                  <a:close/>
                </a:path>
                <a:path w="881379" h="130809" extrusionOk="0">
                  <a:moveTo>
                    <a:pt x="538099" y="42583"/>
                  </a:moveTo>
                  <a:lnTo>
                    <a:pt x="534708" y="40436"/>
                  </a:lnTo>
                  <a:lnTo>
                    <a:pt x="528828" y="40436"/>
                  </a:lnTo>
                  <a:lnTo>
                    <a:pt x="517512" y="42583"/>
                  </a:lnTo>
                  <a:lnTo>
                    <a:pt x="508495" y="47434"/>
                  </a:lnTo>
                  <a:lnTo>
                    <a:pt x="502234" y="52616"/>
                  </a:lnTo>
                  <a:lnTo>
                    <a:pt x="499249" y="55765"/>
                  </a:lnTo>
                  <a:lnTo>
                    <a:pt x="501396" y="42760"/>
                  </a:lnTo>
                  <a:lnTo>
                    <a:pt x="491236" y="42760"/>
                  </a:lnTo>
                  <a:lnTo>
                    <a:pt x="476808" y="128270"/>
                  </a:lnTo>
                  <a:lnTo>
                    <a:pt x="487502" y="128270"/>
                  </a:lnTo>
                  <a:lnTo>
                    <a:pt x="497471" y="69481"/>
                  </a:lnTo>
                  <a:lnTo>
                    <a:pt x="500164" y="66001"/>
                  </a:lnTo>
                  <a:lnTo>
                    <a:pt x="506488" y="59575"/>
                  </a:lnTo>
                  <a:lnTo>
                    <a:pt x="515785" y="53378"/>
                  </a:lnTo>
                  <a:lnTo>
                    <a:pt x="527405" y="50596"/>
                  </a:lnTo>
                  <a:lnTo>
                    <a:pt x="531139" y="50596"/>
                  </a:lnTo>
                  <a:lnTo>
                    <a:pt x="534530" y="51485"/>
                  </a:lnTo>
                  <a:lnTo>
                    <a:pt x="538099" y="42583"/>
                  </a:lnTo>
                  <a:close/>
                </a:path>
                <a:path w="881379" h="130809" extrusionOk="0">
                  <a:moveTo>
                    <a:pt x="612216" y="48450"/>
                  </a:moveTo>
                  <a:lnTo>
                    <a:pt x="610031" y="47078"/>
                  </a:lnTo>
                  <a:lnTo>
                    <a:pt x="604443" y="44399"/>
                  </a:lnTo>
                  <a:lnTo>
                    <a:pt x="600811" y="43332"/>
                  </a:lnTo>
                  <a:lnTo>
                    <a:pt x="600811" y="54330"/>
                  </a:lnTo>
                  <a:lnTo>
                    <a:pt x="591908" y="109207"/>
                  </a:lnTo>
                  <a:lnTo>
                    <a:pt x="589407" y="111671"/>
                  </a:lnTo>
                  <a:lnTo>
                    <a:pt x="584314" y="115506"/>
                  </a:lnTo>
                  <a:lnTo>
                    <a:pt x="577049" y="119062"/>
                  </a:lnTo>
                  <a:lnTo>
                    <a:pt x="568032" y="120611"/>
                  </a:lnTo>
                  <a:lnTo>
                    <a:pt x="558190" y="118237"/>
                  </a:lnTo>
                  <a:lnTo>
                    <a:pt x="551815" y="112153"/>
                  </a:lnTo>
                  <a:lnTo>
                    <a:pt x="548386" y="103924"/>
                  </a:lnTo>
                  <a:lnTo>
                    <a:pt x="547370" y="95135"/>
                  </a:lnTo>
                  <a:lnTo>
                    <a:pt x="549846" y="77876"/>
                  </a:lnTo>
                  <a:lnTo>
                    <a:pt x="556895" y="63512"/>
                  </a:lnTo>
                  <a:lnTo>
                    <a:pt x="567956" y="53695"/>
                  </a:lnTo>
                  <a:lnTo>
                    <a:pt x="582460" y="50063"/>
                  </a:lnTo>
                  <a:lnTo>
                    <a:pt x="592797" y="50063"/>
                  </a:lnTo>
                  <a:lnTo>
                    <a:pt x="599922" y="53797"/>
                  </a:lnTo>
                  <a:lnTo>
                    <a:pt x="600811" y="54330"/>
                  </a:lnTo>
                  <a:lnTo>
                    <a:pt x="600811" y="43332"/>
                  </a:lnTo>
                  <a:lnTo>
                    <a:pt x="595604" y="41795"/>
                  </a:lnTo>
                  <a:lnTo>
                    <a:pt x="583717" y="40614"/>
                  </a:lnTo>
                  <a:lnTo>
                    <a:pt x="564083" y="45186"/>
                  </a:lnTo>
                  <a:lnTo>
                    <a:pt x="549211" y="57492"/>
                  </a:lnTo>
                  <a:lnTo>
                    <a:pt x="539788" y="75488"/>
                  </a:lnTo>
                  <a:lnTo>
                    <a:pt x="536498" y="97091"/>
                  </a:lnTo>
                  <a:lnTo>
                    <a:pt x="538581" y="110439"/>
                  </a:lnTo>
                  <a:lnTo>
                    <a:pt x="544487" y="120853"/>
                  </a:lnTo>
                  <a:lnTo>
                    <a:pt x="553707" y="127635"/>
                  </a:lnTo>
                  <a:lnTo>
                    <a:pt x="565721" y="130048"/>
                  </a:lnTo>
                  <a:lnTo>
                    <a:pt x="575957" y="128473"/>
                  </a:lnTo>
                  <a:lnTo>
                    <a:pt x="583666" y="124904"/>
                  </a:lnTo>
                  <a:lnTo>
                    <a:pt x="588759" y="121107"/>
                  </a:lnTo>
                  <a:lnTo>
                    <a:pt x="589292" y="120611"/>
                  </a:lnTo>
                  <a:lnTo>
                    <a:pt x="591197" y="118821"/>
                  </a:lnTo>
                  <a:lnTo>
                    <a:pt x="589597" y="128270"/>
                  </a:lnTo>
                  <a:lnTo>
                    <a:pt x="599389" y="128270"/>
                  </a:lnTo>
                  <a:lnTo>
                    <a:pt x="600900" y="118821"/>
                  </a:lnTo>
                  <a:lnTo>
                    <a:pt x="611949" y="50063"/>
                  </a:lnTo>
                  <a:lnTo>
                    <a:pt x="612216" y="48450"/>
                  </a:lnTo>
                  <a:close/>
                </a:path>
                <a:path w="881379" h="130809" extrusionOk="0">
                  <a:moveTo>
                    <a:pt x="681532" y="42760"/>
                  </a:moveTo>
                  <a:lnTo>
                    <a:pt x="654100" y="42760"/>
                  </a:lnTo>
                  <a:lnTo>
                    <a:pt x="658190" y="18529"/>
                  </a:lnTo>
                  <a:lnTo>
                    <a:pt x="647509" y="18529"/>
                  </a:lnTo>
                  <a:lnTo>
                    <a:pt x="643407" y="42760"/>
                  </a:lnTo>
                  <a:lnTo>
                    <a:pt x="628446" y="42760"/>
                  </a:lnTo>
                  <a:lnTo>
                    <a:pt x="627024" y="51485"/>
                  </a:lnTo>
                  <a:lnTo>
                    <a:pt x="641985" y="51485"/>
                  </a:lnTo>
                  <a:lnTo>
                    <a:pt x="633260" y="102793"/>
                  </a:lnTo>
                  <a:lnTo>
                    <a:pt x="631647" y="109918"/>
                  </a:lnTo>
                  <a:lnTo>
                    <a:pt x="631647" y="114020"/>
                  </a:lnTo>
                  <a:lnTo>
                    <a:pt x="633374" y="121437"/>
                  </a:lnTo>
                  <a:lnTo>
                    <a:pt x="637895" y="126466"/>
                  </a:lnTo>
                  <a:lnTo>
                    <a:pt x="644194" y="129336"/>
                  </a:lnTo>
                  <a:lnTo>
                    <a:pt x="651243" y="130238"/>
                  </a:lnTo>
                  <a:lnTo>
                    <a:pt x="661047" y="130238"/>
                  </a:lnTo>
                  <a:lnTo>
                    <a:pt x="669417" y="125069"/>
                  </a:lnTo>
                  <a:lnTo>
                    <a:pt x="665861" y="117411"/>
                  </a:lnTo>
                  <a:lnTo>
                    <a:pt x="664603" y="117944"/>
                  </a:lnTo>
                  <a:lnTo>
                    <a:pt x="659625" y="120967"/>
                  </a:lnTo>
                  <a:lnTo>
                    <a:pt x="645375" y="120967"/>
                  </a:lnTo>
                  <a:lnTo>
                    <a:pt x="642696" y="116865"/>
                  </a:lnTo>
                  <a:lnTo>
                    <a:pt x="642696" y="107607"/>
                  </a:lnTo>
                  <a:lnTo>
                    <a:pt x="644118" y="101193"/>
                  </a:lnTo>
                  <a:lnTo>
                    <a:pt x="652678" y="51485"/>
                  </a:lnTo>
                  <a:lnTo>
                    <a:pt x="680110" y="51485"/>
                  </a:lnTo>
                  <a:lnTo>
                    <a:pt x="681532" y="42760"/>
                  </a:lnTo>
                  <a:close/>
                </a:path>
                <a:path w="881379" h="130809" extrusionOk="0">
                  <a:moveTo>
                    <a:pt x="759752" y="60566"/>
                  </a:moveTo>
                  <a:lnTo>
                    <a:pt x="757783" y="52044"/>
                  </a:lnTo>
                  <a:lnTo>
                    <a:pt x="755637" y="49517"/>
                  </a:lnTo>
                  <a:lnTo>
                    <a:pt x="752449" y="45783"/>
                  </a:lnTo>
                  <a:lnTo>
                    <a:pt x="749427" y="44310"/>
                  </a:lnTo>
                  <a:lnTo>
                    <a:pt x="749427" y="53619"/>
                  </a:lnTo>
                  <a:lnTo>
                    <a:pt x="749427" y="66624"/>
                  </a:lnTo>
                  <a:lnTo>
                    <a:pt x="707364" y="86766"/>
                  </a:lnTo>
                  <a:lnTo>
                    <a:pt x="697572" y="87820"/>
                  </a:lnTo>
                  <a:lnTo>
                    <a:pt x="700849" y="75679"/>
                  </a:lnTo>
                  <a:lnTo>
                    <a:pt x="708075" y="63195"/>
                  </a:lnTo>
                  <a:lnTo>
                    <a:pt x="719315" y="53454"/>
                  </a:lnTo>
                  <a:lnTo>
                    <a:pt x="734631" y="49517"/>
                  </a:lnTo>
                  <a:lnTo>
                    <a:pt x="742823" y="49517"/>
                  </a:lnTo>
                  <a:lnTo>
                    <a:pt x="749427" y="53619"/>
                  </a:lnTo>
                  <a:lnTo>
                    <a:pt x="749427" y="44310"/>
                  </a:lnTo>
                  <a:lnTo>
                    <a:pt x="744562" y="41935"/>
                  </a:lnTo>
                  <a:lnTo>
                    <a:pt x="734987" y="40614"/>
                  </a:lnTo>
                  <a:lnTo>
                    <a:pt x="715289" y="45059"/>
                  </a:lnTo>
                  <a:lnTo>
                    <a:pt x="699909" y="57010"/>
                  </a:lnTo>
                  <a:lnTo>
                    <a:pt x="689914" y="74460"/>
                  </a:lnTo>
                  <a:lnTo>
                    <a:pt x="686358" y="95313"/>
                  </a:lnTo>
                  <a:lnTo>
                    <a:pt x="688848" y="109943"/>
                  </a:lnTo>
                  <a:lnTo>
                    <a:pt x="695921" y="120929"/>
                  </a:lnTo>
                  <a:lnTo>
                    <a:pt x="706945" y="127825"/>
                  </a:lnTo>
                  <a:lnTo>
                    <a:pt x="721271" y="130225"/>
                  </a:lnTo>
                  <a:lnTo>
                    <a:pt x="730567" y="129247"/>
                  </a:lnTo>
                  <a:lnTo>
                    <a:pt x="738720" y="126885"/>
                  </a:lnTo>
                  <a:lnTo>
                    <a:pt x="745020" y="124066"/>
                  </a:lnTo>
                  <a:lnTo>
                    <a:pt x="748703" y="121678"/>
                  </a:lnTo>
                  <a:lnTo>
                    <a:pt x="748144" y="120789"/>
                  </a:lnTo>
                  <a:lnTo>
                    <a:pt x="744080" y="114198"/>
                  </a:lnTo>
                  <a:lnTo>
                    <a:pt x="742657" y="114909"/>
                  </a:lnTo>
                  <a:lnTo>
                    <a:pt x="734453" y="120789"/>
                  </a:lnTo>
                  <a:lnTo>
                    <a:pt x="722337" y="120789"/>
                  </a:lnTo>
                  <a:lnTo>
                    <a:pt x="711949" y="118986"/>
                  </a:lnTo>
                  <a:lnTo>
                    <a:pt x="704164" y="113906"/>
                  </a:lnTo>
                  <a:lnTo>
                    <a:pt x="699185" y="106133"/>
                  </a:lnTo>
                  <a:lnTo>
                    <a:pt x="697217" y="96202"/>
                  </a:lnTo>
                  <a:lnTo>
                    <a:pt x="712508" y="94615"/>
                  </a:lnTo>
                  <a:lnTo>
                    <a:pt x="727570" y="91478"/>
                  </a:lnTo>
                  <a:lnTo>
                    <a:pt x="737374" y="87820"/>
                  </a:lnTo>
                  <a:lnTo>
                    <a:pt x="740981" y="86487"/>
                  </a:lnTo>
                  <a:lnTo>
                    <a:pt x="751382" y="79273"/>
                  </a:lnTo>
                  <a:lnTo>
                    <a:pt x="756208" y="74447"/>
                  </a:lnTo>
                  <a:lnTo>
                    <a:pt x="759752" y="68757"/>
                  </a:lnTo>
                  <a:lnTo>
                    <a:pt x="759752" y="60566"/>
                  </a:lnTo>
                  <a:close/>
                </a:path>
                <a:path w="881379" h="130809" extrusionOk="0">
                  <a:moveTo>
                    <a:pt x="881100" y="9436"/>
                  </a:moveTo>
                  <a:lnTo>
                    <a:pt x="855802" y="9436"/>
                  </a:lnTo>
                  <a:lnTo>
                    <a:pt x="855802" y="128270"/>
                  </a:lnTo>
                  <a:lnTo>
                    <a:pt x="881100" y="128270"/>
                  </a:lnTo>
                  <a:lnTo>
                    <a:pt x="881100" y="9436"/>
                  </a:lnTo>
                  <a:close/>
                </a:path>
              </a:pathLst>
            </a:custGeom>
            <a:solidFill>
              <a:srgbClr val="00000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 name="Google Shape;51;p1"/>
            <p:cNvSpPr/>
            <p:nvPr/>
          </p:nvSpPr>
          <p:spPr>
            <a:xfrm>
              <a:off x="5548630" y="7104884"/>
              <a:ext cx="126847" cy="9014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 name="Google Shape;52;p1"/>
            <p:cNvSpPr/>
            <p:nvPr/>
          </p:nvSpPr>
          <p:spPr>
            <a:xfrm>
              <a:off x="5695975" y="7082969"/>
              <a:ext cx="345833" cy="1507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3" name="Google Shape;53;p1"/>
          <p:cNvSpPr txBox="1"/>
          <p:nvPr/>
        </p:nvSpPr>
        <p:spPr>
          <a:xfrm>
            <a:off x="3874350" y="7073006"/>
            <a:ext cx="677545" cy="14732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800">
                <a:solidFill>
                  <a:schemeClr val="dk1"/>
                </a:solidFill>
                <a:latin typeface="Arial"/>
                <a:ea typeface="Arial"/>
                <a:cs typeface="Arial"/>
                <a:sym typeface="Arial"/>
              </a:rPr>
              <a:t>Developed by</a:t>
            </a:r>
            <a:endParaRPr sz="800">
              <a:solidFill>
                <a:schemeClr val="dk1"/>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756"/>
        <p:cNvGrpSpPr/>
        <p:nvPr/>
      </p:nvGrpSpPr>
      <p:grpSpPr>
        <a:xfrm>
          <a:off x="0" y="0"/>
          <a:ext cx="0" cy="0"/>
          <a:chOff x="0" y="0"/>
          <a:chExt cx="0" cy="0"/>
        </a:xfrm>
      </p:grpSpPr>
      <p:grpSp>
        <p:nvGrpSpPr>
          <p:cNvPr id="757" name="Google Shape;757;p10"/>
          <p:cNvGrpSpPr/>
          <p:nvPr/>
        </p:nvGrpSpPr>
        <p:grpSpPr>
          <a:xfrm>
            <a:off x="7511904" y="3149293"/>
            <a:ext cx="2132217" cy="1325880"/>
            <a:chOff x="7511904" y="3149293"/>
            <a:chExt cx="2132217" cy="1325880"/>
          </a:xfrm>
        </p:grpSpPr>
        <p:sp>
          <p:nvSpPr>
            <p:cNvPr id="758" name="Google Shape;758;p10"/>
            <p:cNvSpPr/>
            <p:nvPr/>
          </p:nvSpPr>
          <p:spPr>
            <a:xfrm>
              <a:off x="9225656" y="3531584"/>
              <a:ext cx="418465" cy="558165"/>
            </a:xfrm>
            <a:custGeom>
              <a:avLst/>
              <a:gdLst/>
              <a:ahLst/>
              <a:cxnLst/>
              <a:rect l="l" t="t" r="r" b="b"/>
              <a:pathLst>
                <a:path w="418465" h="558164" extrusionOk="0">
                  <a:moveTo>
                    <a:pt x="418312" y="557960"/>
                  </a:moveTo>
                  <a:lnTo>
                    <a:pt x="0" y="0"/>
                  </a:lnTo>
                </a:path>
              </a:pathLst>
            </a:custGeom>
            <a:noFill/>
            <a:ln w="1207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9" name="Google Shape;759;p10"/>
            <p:cNvSpPr/>
            <p:nvPr/>
          </p:nvSpPr>
          <p:spPr>
            <a:xfrm>
              <a:off x="7511904" y="3149293"/>
              <a:ext cx="1713864" cy="1325880"/>
            </a:xfrm>
            <a:custGeom>
              <a:avLst/>
              <a:gdLst/>
              <a:ahLst/>
              <a:cxnLst/>
              <a:rect l="l" t="t" r="r" b="b"/>
              <a:pathLst>
                <a:path w="1713865" h="1325879" extrusionOk="0">
                  <a:moveTo>
                    <a:pt x="1491885" y="1306387"/>
                  </a:moveTo>
                  <a:lnTo>
                    <a:pt x="1540063" y="1063495"/>
                  </a:lnTo>
                  <a:lnTo>
                    <a:pt x="1682875" y="927249"/>
                  </a:lnTo>
                  <a:lnTo>
                    <a:pt x="1713764" y="382290"/>
                  </a:lnTo>
                  <a:lnTo>
                    <a:pt x="1540063" y="640167"/>
                  </a:lnTo>
                  <a:lnTo>
                    <a:pt x="1431971" y="610986"/>
                  </a:lnTo>
                  <a:lnTo>
                    <a:pt x="1289982" y="767589"/>
                  </a:lnTo>
                  <a:lnTo>
                    <a:pt x="1222892" y="700165"/>
                  </a:lnTo>
                  <a:lnTo>
                    <a:pt x="1281433" y="552600"/>
                  </a:lnTo>
                  <a:lnTo>
                    <a:pt x="1227381" y="499062"/>
                  </a:lnTo>
                  <a:lnTo>
                    <a:pt x="1385644" y="0"/>
                  </a:lnTo>
                  <a:lnTo>
                    <a:pt x="1061393" y="427554"/>
                  </a:lnTo>
                  <a:lnTo>
                    <a:pt x="976477" y="387150"/>
                  </a:lnTo>
                  <a:lnTo>
                    <a:pt x="737155" y="761822"/>
                  </a:lnTo>
                  <a:lnTo>
                    <a:pt x="675378" y="669360"/>
                  </a:lnTo>
                  <a:lnTo>
                    <a:pt x="354160" y="835002"/>
                  </a:lnTo>
                  <a:lnTo>
                    <a:pt x="0" y="1325778"/>
                  </a:lnTo>
                </a:path>
              </a:pathLst>
            </a:custGeom>
            <a:noFill/>
            <a:ln w="1207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0" name="Google Shape;760;p10"/>
            <p:cNvSpPr/>
            <p:nvPr/>
          </p:nvSpPr>
          <p:spPr>
            <a:xfrm>
              <a:off x="8897561" y="3149293"/>
              <a:ext cx="270510" cy="468630"/>
            </a:xfrm>
            <a:custGeom>
              <a:avLst/>
              <a:gdLst/>
              <a:ahLst/>
              <a:cxnLst/>
              <a:rect l="l" t="t" r="r" b="b"/>
              <a:pathLst>
                <a:path w="270509" h="468629" extrusionOk="0">
                  <a:moveTo>
                    <a:pt x="0" y="0"/>
                  </a:moveTo>
                  <a:lnTo>
                    <a:pt x="270211" y="468257"/>
                  </a:lnTo>
                </a:path>
              </a:pathLst>
            </a:custGeom>
            <a:noFill/>
            <a:ln w="1207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61" name="Google Shape;761;p10"/>
          <p:cNvSpPr/>
          <p:nvPr/>
        </p:nvSpPr>
        <p:spPr>
          <a:xfrm>
            <a:off x="3508540" y="1885375"/>
            <a:ext cx="1508125" cy="2291715"/>
          </a:xfrm>
          <a:custGeom>
            <a:avLst/>
            <a:gdLst/>
            <a:ahLst/>
            <a:cxnLst/>
            <a:rect l="l" t="t" r="r" b="b"/>
            <a:pathLst>
              <a:path w="1508125" h="2291715" extrusionOk="0">
                <a:moveTo>
                  <a:pt x="375687" y="0"/>
                </a:moveTo>
                <a:lnTo>
                  <a:pt x="431521" y="20225"/>
                </a:lnTo>
                <a:lnTo>
                  <a:pt x="489012" y="45339"/>
                </a:lnTo>
                <a:lnTo>
                  <a:pt x="547830" y="75207"/>
                </a:lnTo>
                <a:lnTo>
                  <a:pt x="607645" y="109693"/>
                </a:lnTo>
                <a:lnTo>
                  <a:pt x="668125" y="148662"/>
                </a:lnTo>
                <a:lnTo>
                  <a:pt x="728939" y="191979"/>
                </a:lnTo>
                <a:lnTo>
                  <a:pt x="759368" y="215225"/>
                </a:lnTo>
                <a:lnTo>
                  <a:pt x="789757" y="239507"/>
                </a:lnTo>
                <a:lnTo>
                  <a:pt x="820063" y="264809"/>
                </a:lnTo>
                <a:lnTo>
                  <a:pt x="850247" y="291112"/>
                </a:lnTo>
                <a:lnTo>
                  <a:pt x="880266" y="318401"/>
                </a:lnTo>
                <a:lnTo>
                  <a:pt x="910079" y="346659"/>
                </a:lnTo>
                <a:lnTo>
                  <a:pt x="939644" y="375868"/>
                </a:lnTo>
                <a:lnTo>
                  <a:pt x="968921" y="406011"/>
                </a:lnTo>
                <a:lnTo>
                  <a:pt x="997868" y="437072"/>
                </a:lnTo>
                <a:lnTo>
                  <a:pt x="1026443" y="469034"/>
                </a:lnTo>
                <a:lnTo>
                  <a:pt x="1054606" y="501879"/>
                </a:lnTo>
                <a:lnTo>
                  <a:pt x="1082315" y="535591"/>
                </a:lnTo>
                <a:lnTo>
                  <a:pt x="1109527" y="570153"/>
                </a:lnTo>
                <a:lnTo>
                  <a:pt x="1136204" y="605548"/>
                </a:lnTo>
                <a:lnTo>
                  <a:pt x="1162301" y="641759"/>
                </a:lnTo>
                <a:lnTo>
                  <a:pt x="1187780" y="678769"/>
                </a:lnTo>
                <a:lnTo>
                  <a:pt x="1212597" y="716561"/>
                </a:lnTo>
                <a:lnTo>
                  <a:pt x="1236712" y="755118"/>
                </a:lnTo>
                <a:lnTo>
                  <a:pt x="1260083" y="794424"/>
                </a:lnTo>
                <a:lnTo>
                  <a:pt x="1282669" y="834461"/>
                </a:lnTo>
                <a:lnTo>
                  <a:pt x="1304429" y="875213"/>
                </a:lnTo>
                <a:lnTo>
                  <a:pt x="1325321" y="916662"/>
                </a:lnTo>
                <a:lnTo>
                  <a:pt x="1345304" y="958792"/>
                </a:lnTo>
                <a:lnTo>
                  <a:pt x="1364336" y="1001585"/>
                </a:lnTo>
                <a:lnTo>
                  <a:pt x="1382377" y="1045025"/>
                </a:lnTo>
                <a:lnTo>
                  <a:pt x="1399384" y="1089095"/>
                </a:lnTo>
                <a:lnTo>
                  <a:pt x="1415317" y="1133778"/>
                </a:lnTo>
                <a:lnTo>
                  <a:pt x="1430133" y="1179056"/>
                </a:lnTo>
                <a:lnTo>
                  <a:pt x="1443793" y="1224914"/>
                </a:lnTo>
                <a:lnTo>
                  <a:pt x="1456253" y="1271334"/>
                </a:lnTo>
                <a:lnTo>
                  <a:pt x="1467474" y="1318299"/>
                </a:lnTo>
                <a:lnTo>
                  <a:pt x="1477413" y="1365792"/>
                </a:lnTo>
                <a:lnTo>
                  <a:pt x="1486029" y="1413796"/>
                </a:lnTo>
                <a:lnTo>
                  <a:pt x="1493281" y="1462295"/>
                </a:lnTo>
                <a:lnTo>
                  <a:pt x="1499128" y="1511272"/>
                </a:lnTo>
                <a:lnTo>
                  <a:pt x="1503528" y="1560709"/>
                </a:lnTo>
                <a:lnTo>
                  <a:pt x="1506439" y="1610589"/>
                </a:lnTo>
                <a:lnTo>
                  <a:pt x="1507821" y="1660896"/>
                </a:lnTo>
                <a:lnTo>
                  <a:pt x="1507632" y="1711613"/>
                </a:lnTo>
                <a:lnTo>
                  <a:pt x="1505831" y="1762723"/>
                </a:lnTo>
                <a:lnTo>
                  <a:pt x="1502376" y="1814208"/>
                </a:lnTo>
                <a:lnTo>
                  <a:pt x="1497226" y="1866053"/>
                </a:lnTo>
                <a:lnTo>
                  <a:pt x="1490339" y="1918240"/>
                </a:lnTo>
                <a:lnTo>
                  <a:pt x="1481675" y="1970751"/>
                </a:lnTo>
                <a:lnTo>
                  <a:pt x="1471191" y="2023571"/>
                </a:lnTo>
                <a:lnTo>
                  <a:pt x="1458847" y="2076682"/>
                </a:lnTo>
                <a:lnTo>
                  <a:pt x="1444601" y="2130068"/>
                </a:lnTo>
                <a:lnTo>
                  <a:pt x="1428412" y="2183711"/>
                </a:lnTo>
                <a:lnTo>
                  <a:pt x="1410238" y="2237594"/>
                </a:lnTo>
                <a:lnTo>
                  <a:pt x="1390038" y="2291701"/>
                </a:lnTo>
                <a:lnTo>
                  <a:pt x="1382286" y="2181598"/>
                </a:lnTo>
                <a:lnTo>
                  <a:pt x="1355380" y="2117150"/>
                </a:lnTo>
                <a:lnTo>
                  <a:pt x="1287428" y="2073386"/>
                </a:lnTo>
                <a:lnTo>
                  <a:pt x="1156542" y="2025334"/>
                </a:lnTo>
                <a:lnTo>
                  <a:pt x="1087749" y="2005739"/>
                </a:lnTo>
                <a:lnTo>
                  <a:pt x="1050131" y="1997949"/>
                </a:lnTo>
                <a:lnTo>
                  <a:pt x="1010568" y="1991576"/>
                </a:lnTo>
                <a:lnTo>
                  <a:pt x="969213" y="1986681"/>
                </a:lnTo>
                <a:lnTo>
                  <a:pt x="926218" y="1983325"/>
                </a:lnTo>
                <a:lnTo>
                  <a:pt x="881735" y="1981567"/>
                </a:lnTo>
                <a:lnTo>
                  <a:pt x="835915" y="1981467"/>
                </a:lnTo>
                <a:lnTo>
                  <a:pt x="788912" y="1983086"/>
                </a:lnTo>
                <a:lnTo>
                  <a:pt x="740877" y="1986483"/>
                </a:lnTo>
                <a:lnTo>
                  <a:pt x="691962" y="1991718"/>
                </a:lnTo>
                <a:lnTo>
                  <a:pt x="642320" y="1998852"/>
                </a:lnTo>
                <a:lnTo>
                  <a:pt x="592103" y="2007945"/>
                </a:lnTo>
                <a:lnTo>
                  <a:pt x="541462" y="2019057"/>
                </a:lnTo>
                <a:lnTo>
                  <a:pt x="490551" y="2032247"/>
                </a:lnTo>
                <a:lnTo>
                  <a:pt x="439520" y="2047576"/>
                </a:lnTo>
                <a:lnTo>
                  <a:pt x="388523" y="2065104"/>
                </a:lnTo>
                <a:lnTo>
                  <a:pt x="337711" y="2084892"/>
                </a:lnTo>
                <a:lnTo>
                  <a:pt x="287237" y="2106998"/>
                </a:lnTo>
                <a:lnTo>
                  <a:pt x="237252" y="2131483"/>
                </a:lnTo>
                <a:lnTo>
                  <a:pt x="187910" y="2158408"/>
                </a:lnTo>
                <a:lnTo>
                  <a:pt x="139361" y="2187832"/>
                </a:lnTo>
                <a:lnTo>
                  <a:pt x="91758" y="2219815"/>
                </a:lnTo>
                <a:lnTo>
                  <a:pt x="45254" y="2254418"/>
                </a:lnTo>
                <a:lnTo>
                  <a:pt x="0" y="2291701"/>
                </a:lnTo>
                <a:lnTo>
                  <a:pt x="389368" y="1450214"/>
                </a:lnTo>
                <a:lnTo>
                  <a:pt x="481770" y="716154"/>
                </a:lnTo>
                <a:lnTo>
                  <a:pt x="427208" y="196942"/>
                </a:lnTo>
                <a:lnTo>
                  <a:pt x="375687" y="0"/>
                </a:lnTo>
                <a:close/>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2" name="Google Shape;762;p10"/>
          <p:cNvSpPr/>
          <p:nvPr/>
        </p:nvSpPr>
        <p:spPr>
          <a:xfrm>
            <a:off x="2730455" y="4661381"/>
            <a:ext cx="2325370" cy="165735"/>
          </a:xfrm>
          <a:custGeom>
            <a:avLst/>
            <a:gdLst/>
            <a:ahLst/>
            <a:cxnLst/>
            <a:rect l="l" t="t" r="r" b="b"/>
            <a:pathLst>
              <a:path w="2325370" h="165735" extrusionOk="0">
                <a:moveTo>
                  <a:pt x="2325252" y="21611"/>
                </a:moveTo>
                <a:lnTo>
                  <a:pt x="2286978" y="52095"/>
                </a:lnTo>
                <a:lnTo>
                  <a:pt x="2247700" y="78884"/>
                </a:lnTo>
                <a:lnTo>
                  <a:pt x="2207017" y="102008"/>
                </a:lnTo>
                <a:lnTo>
                  <a:pt x="2164528" y="121496"/>
                </a:lnTo>
                <a:lnTo>
                  <a:pt x="2119835" y="137375"/>
                </a:lnTo>
                <a:lnTo>
                  <a:pt x="2072535" y="149675"/>
                </a:lnTo>
                <a:lnTo>
                  <a:pt x="2022230" y="158425"/>
                </a:lnTo>
                <a:lnTo>
                  <a:pt x="1968517" y="163654"/>
                </a:lnTo>
                <a:lnTo>
                  <a:pt x="1910998" y="165390"/>
                </a:lnTo>
                <a:lnTo>
                  <a:pt x="405513" y="165390"/>
                </a:lnTo>
                <a:lnTo>
                  <a:pt x="346933" y="162756"/>
                </a:lnTo>
                <a:lnTo>
                  <a:pt x="291973" y="155150"/>
                </a:lnTo>
                <a:lnTo>
                  <a:pt x="240529" y="143016"/>
                </a:lnTo>
                <a:lnTo>
                  <a:pt x="192501" y="126798"/>
                </a:lnTo>
                <a:lnTo>
                  <a:pt x="147785" y="106941"/>
                </a:lnTo>
                <a:lnTo>
                  <a:pt x="106279" y="83888"/>
                </a:lnTo>
                <a:lnTo>
                  <a:pt x="67881" y="58084"/>
                </a:lnTo>
                <a:lnTo>
                  <a:pt x="32489" y="29973"/>
                </a:lnTo>
                <a:lnTo>
                  <a:pt x="0"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763" name="Google Shape;763;p10"/>
          <p:cNvGrpSpPr/>
          <p:nvPr/>
        </p:nvGrpSpPr>
        <p:grpSpPr>
          <a:xfrm>
            <a:off x="430563" y="4289777"/>
            <a:ext cx="9213850" cy="2479609"/>
            <a:chOff x="430563" y="4289777"/>
            <a:chExt cx="9213850" cy="2479609"/>
          </a:xfrm>
        </p:grpSpPr>
        <p:sp>
          <p:nvSpPr>
            <p:cNvPr id="764" name="Google Shape;764;p10"/>
            <p:cNvSpPr/>
            <p:nvPr/>
          </p:nvSpPr>
          <p:spPr>
            <a:xfrm>
              <a:off x="2522355" y="4289777"/>
              <a:ext cx="3021330" cy="286385"/>
            </a:xfrm>
            <a:custGeom>
              <a:avLst/>
              <a:gdLst/>
              <a:ahLst/>
              <a:cxnLst/>
              <a:rect l="l" t="t" r="r" b="b"/>
              <a:pathLst>
                <a:path w="3021329" h="286385" extrusionOk="0">
                  <a:moveTo>
                    <a:pt x="115685" y="258223"/>
                  </a:moveTo>
                  <a:lnTo>
                    <a:pt x="61065" y="162719"/>
                  </a:lnTo>
                  <a:lnTo>
                    <a:pt x="25358" y="80083"/>
                  </a:lnTo>
                  <a:lnTo>
                    <a:pt x="5894" y="21961"/>
                  </a:lnTo>
                  <a:lnTo>
                    <a:pt x="0" y="0"/>
                  </a:lnTo>
                  <a:lnTo>
                    <a:pt x="3021286" y="0"/>
                  </a:lnTo>
                  <a:lnTo>
                    <a:pt x="2945922" y="86694"/>
                  </a:lnTo>
                  <a:lnTo>
                    <a:pt x="2887522" y="145385"/>
                  </a:lnTo>
                  <a:lnTo>
                    <a:pt x="2816135" y="202885"/>
                  </a:lnTo>
                  <a:lnTo>
                    <a:pt x="2701811" y="286007"/>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5" name="Google Shape;765;p10"/>
            <p:cNvSpPr/>
            <p:nvPr/>
          </p:nvSpPr>
          <p:spPr>
            <a:xfrm>
              <a:off x="430563" y="4508465"/>
              <a:ext cx="9213850" cy="2260600"/>
            </a:xfrm>
            <a:custGeom>
              <a:avLst/>
              <a:gdLst/>
              <a:ahLst/>
              <a:cxnLst/>
              <a:rect l="l" t="t" r="r" b="b"/>
              <a:pathLst>
                <a:path w="9213850" h="2260600" extrusionOk="0">
                  <a:moveTo>
                    <a:pt x="0" y="127000"/>
                  </a:moveTo>
                  <a:lnTo>
                    <a:pt x="0" y="2260600"/>
                  </a:lnTo>
                  <a:lnTo>
                    <a:pt x="9213406" y="2260600"/>
                  </a:lnTo>
                  <a:lnTo>
                    <a:pt x="9213406" y="165100"/>
                  </a:lnTo>
                  <a:lnTo>
                    <a:pt x="71352" y="165100"/>
                  </a:lnTo>
                  <a:lnTo>
                    <a:pt x="31473" y="139700"/>
                  </a:lnTo>
                  <a:lnTo>
                    <a:pt x="0" y="127000"/>
                  </a:lnTo>
                  <a:close/>
                </a:path>
                <a:path w="9213850" h="2260600" extrusionOk="0">
                  <a:moveTo>
                    <a:pt x="282687" y="0"/>
                  </a:moveTo>
                  <a:lnTo>
                    <a:pt x="276724" y="50800"/>
                  </a:lnTo>
                  <a:lnTo>
                    <a:pt x="259894" y="88900"/>
                  </a:lnTo>
                  <a:lnTo>
                    <a:pt x="200000" y="139700"/>
                  </a:lnTo>
                  <a:lnTo>
                    <a:pt x="160117" y="165100"/>
                  </a:lnTo>
                  <a:lnTo>
                    <a:pt x="405262" y="165100"/>
                  </a:lnTo>
                  <a:lnTo>
                    <a:pt x="365380" y="139700"/>
                  </a:lnTo>
                  <a:lnTo>
                    <a:pt x="331590" y="114300"/>
                  </a:lnTo>
                  <a:lnTo>
                    <a:pt x="305483" y="88900"/>
                  </a:lnTo>
                  <a:lnTo>
                    <a:pt x="288652" y="50800"/>
                  </a:lnTo>
                  <a:lnTo>
                    <a:pt x="282687" y="0"/>
                  </a:lnTo>
                  <a:close/>
                </a:path>
                <a:path w="9213850" h="2260600" extrusionOk="0">
                  <a:moveTo>
                    <a:pt x="616598" y="0"/>
                  </a:moveTo>
                  <a:lnTo>
                    <a:pt x="610633" y="50800"/>
                  </a:lnTo>
                  <a:lnTo>
                    <a:pt x="593802" y="88900"/>
                  </a:lnTo>
                  <a:lnTo>
                    <a:pt x="533905" y="139700"/>
                  </a:lnTo>
                  <a:lnTo>
                    <a:pt x="494023" y="165100"/>
                  </a:lnTo>
                  <a:lnTo>
                    <a:pt x="739168" y="165100"/>
                  </a:lnTo>
                  <a:lnTo>
                    <a:pt x="699285" y="139700"/>
                  </a:lnTo>
                  <a:lnTo>
                    <a:pt x="665496" y="114300"/>
                  </a:lnTo>
                  <a:lnTo>
                    <a:pt x="639391" y="88900"/>
                  </a:lnTo>
                  <a:lnTo>
                    <a:pt x="622561" y="50800"/>
                  </a:lnTo>
                  <a:lnTo>
                    <a:pt x="616598" y="0"/>
                  </a:lnTo>
                  <a:close/>
                </a:path>
                <a:path w="9213850" h="2260600" extrusionOk="0">
                  <a:moveTo>
                    <a:pt x="950496" y="0"/>
                  </a:moveTo>
                  <a:lnTo>
                    <a:pt x="944532" y="50800"/>
                  </a:lnTo>
                  <a:lnTo>
                    <a:pt x="927703" y="88900"/>
                  </a:lnTo>
                  <a:lnTo>
                    <a:pt x="867812" y="139700"/>
                  </a:lnTo>
                  <a:lnTo>
                    <a:pt x="827933" y="165100"/>
                  </a:lnTo>
                  <a:lnTo>
                    <a:pt x="1073077" y="165100"/>
                  </a:lnTo>
                  <a:lnTo>
                    <a:pt x="1033192" y="139700"/>
                  </a:lnTo>
                  <a:lnTo>
                    <a:pt x="999400" y="114300"/>
                  </a:lnTo>
                  <a:lnTo>
                    <a:pt x="973292" y="88900"/>
                  </a:lnTo>
                  <a:lnTo>
                    <a:pt x="956460" y="50800"/>
                  </a:lnTo>
                  <a:lnTo>
                    <a:pt x="950496" y="0"/>
                  </a:lnTo>
                  <a:close/>
                </a:path>
                <a:path w="9213850" h="2260600" extrusionOk="0">
                  <a:moveTo>
                    <a:pt x="1284406" y="0"/>
                  </a:moveTo>
                  <a:lnTo>
                    <a:pt x="1278443" y="50800"/>
                  </a:lnTo>
                  <a:lnTo>
                    <a:pt x="1261616" y="88900"/>
                  </a:lnTo>
                  <a:lnTo>
                    <a:pt x="1201727" y="139700"/>
                  </a:lnTo>
                  <a:lnTo>
                    <a:pt x="1161847" y="165100"/>
                  </a:lnTo>
                  <a:lnTo>
                    <a:pt x="1406980" y="165100"/>
                  </a:lnTo>
                  <a:lnTo>
                    <a:pt x="1367099" y="139700"/>
                  </a:lnTo>
                  <a:lnTo>
                    <a:pt x="1333309" y="114300"/>
                  </a:lnTo>
                  <a:lnTo>
                    <a:pt x="1307202" y="88900"/>
                  </a:lnTo>
                  <a:lnTo>
                    <a:pt x="1290370" y="50800"/>
                  </a:lnTo>
                  <a:lnTo>
                    <a:pt x="1284406" y="0"/>
                  </a:lnTo>
                  <a:close/>
                </a:path>
                <a:path w="9213850" h="2260600" extrusionOk="0">
                  <a:moveTo>
                    <a:pt x="1618328" y="0"/>
                  </a:moveTo>
                  <a:lnTo>
                    <a:pt x="1612364" y="50800"/>
                  </a:lnTo>
                  <a:lnTo>
                    <a:pt x="1595532" y="88900"/>
                  </a:lnTo>
                  <a:lnTo>
                    <a:pt x="1535632" y="139700"/>
                  </a:lnTo>
                  <a:lnTo>
                    <a:pt x="1495747" y="165100"/>
                  </a:lnTo>
                  <a:lnTo>
                    <a:pt x="1740887" y="165100"/>
                  </a:lnTo>
                  <a:lnTo>
                    <a:pt x="1701007" y="139700"/>
                  </a:lnTo>
                  <a:lnTo>
                    <a:pt x="1667220" y="114300"/>
                  </a:lnTo>
                  <a:lnTo>
                    <a:pt x="1641118" y="88900"/>
                  </a:lnTo>
                  <a:lnTo>
                    <a:pt x="1624291" y="50800"/>
                  </a:lnTo>
                  <a:lnTo>
                    <a:pt x="1618328" y="0"/>
                  </a:lnTo>
                  <a:close/>
                </a:path>
                <a:path w="9213850" h="2260600" extrusionOk="0">
                  <a:moveTo>
                    <a:pt x="1952226" y="0"/>
                  </a:moveTo>
                  <a:lnTo>
                    <a:pt x="1946263" y="50800"/>
                  </a:lnTo>
                  <a:lnTo>
                    <a:pt x="1929433" y="88900"/>
                  </a:lnTo>
                  <a:lnTo>
                    <a:pt x="1869539" y="139700"/>
                  </a:lnTo>
                  <a:lnTo>
                    <a:pt x="1829656" y="165100"/>
                  </a:lnTo>
                  <a:lnTo>
                    <a:pt x="2074790" y="165100"/>
                  </a:lnTo>
                  <a:lnTo>
                    <a:pt x="2034910" y="139700"/>
                  </a:lnTo>
                  <a:lnTo>
                    <a:pt x="2001123" y="114300"/>
                  </a:lnTo>
                  <a:lnTo>
                    <a:pt x="1975019" y="88900"/>
                  </a:lnTo>
                  <a:lnTo>
                    <a:pt x="1958190" y="50800"/>
                  </a:lnTo>
                  <a:lnTo>
                    <a:pt x="1952226" y="0"/>
                  </a:lnTo>
                  <a:close/>
                </a:path>
                <a:path w="9213850" h="2260600" extrusionOk="0">
                  <a:moveTo>
                    <a:pt x="2286136" y="0"/>
                  </a:moveTo>
                  <a:lnTo>
                    <a:pt x="2280172" y="50800"/>
                  </a:lnTo>
                  <a:lnTo>
                    <a:pt x="2263340" y="88900"/>
                  </a:lnTo>
                  <a:lnTo>
                    <a:pt x="2203440" y="139700"/>
                  </a:lnTo>
                  <a:lnTo>
                    <a:pt x="2163555" y="165100"/>
                  </a:lnTo>
                  <a:lnTo>
                    <a:pt x="2408700" y="165100"/>
                  </a:lnTo>
                  <a:lnTo>
                    <a:pt x="2368820" y="139700"/>
                  </a:lnTo>
                  <a:lnTo>
                    <a:pt x="2335033" y="114300"/>
                  </a:lnTo>
                  <a:lnTo>
                    <a:pt x="2308929" y="88900"/>
                  </a:lnTo>
                  <a:lnTo>
                    <a:pt x="2292100" y="50800"/>
                  </a:lnTo>
                  <a:lnTo>
                    <a:pt x="2286136" y="0"/>
                  </a:lnTo>
                  <a:close/>
                </a:path>
                <a:path w="9213850" h="2260600" extrusionOk="0">
                  <a:moveTo>
                    <a:pt x="2620035" y="0"/>
                  </a:moveTo>
                  <a:lnTo>
                    <a:pt x="2614071" y="50800"/>
                  </a:lnTo>
                  <a:lnTo>
                    <a:pt x="2597242" y="88900"/>
                  </a:lnTo>
                  <a:lnTo>
                    <a:pt x="2537347" y="139700"/>
                  </a:lnTo>
                  <a:lnTo>
                    <a:pt x="2497465" y="165100"/>
                  </a:lnTo>
                  <a:lnTo>
                    <a:pt x="2742602" y="165100"/>
                  </a:lnTo>
                  <a:lnTo>
                    <a:pt x="2702724" y="139700"/>
                  </a:lnTo>
                  <a:lnTo>
                    <a:pt x="2668936" y="114300"/>
                  </a:lnTo>
                  <a:lnTo>
                    <a:pt x="2642830" y="88900"/>
                  </a:lnTo>
                  <a:lnTo>
                    <a:pt x="2625999" y="50800"/>
                  </a:lnTo>
                  <a:lnTo>
                    <a:pt x="2620035" y="0"/>
                  </a:lnTo>
                  <a:close/>
                </a:path>
                <a:path w="9213850" h="2260600" extrusionOk="0">
                  <a:moveTo>
                    <a:pt x="2953945" y="0"/>
                  </a:moveTo>
                  <a:lnTo>
                    <a:pt x="2947981" y="50800"/>
                  </a:lnTo>
                  <a:lnTo>
                    <a:pt x="2931149" y="88900"/>
                  </a:lnTo>
                  <a:lnTo>
                    <a:pt x="2871249" y="139700"/>
                  </a:lnTo>
                  <a:lnTo>
                    <a:pt x="2831364" y="165100"/>
                  </a:lnTo>
                  <a:lnTo>
                    <a:pt x="3076515" y="165100"/>
                  </a:lnTo>
                  <a:lnTo>
                    <a:pt x="3036632" y="139700"/>
                  </a:lnTo>
                  <a:lnTo>
                    <a:pt x="3002843" y="114300"/>
                  </a:lnTo>
                  <a:lnTo>
                    <a:pt x="2976738" y="88900"/>
                  </a:lnTo>
                  <a:lnTo>
                    <a:pt x="2959908" y="50800"/>
                  </a:lnTo>
                  <a:lnTo>
                    <a:pt x="2953945" y="0"/>
                  </a:lnTo>
                  <a:close/>
                </a:path>
                <a:path w="9213850" h="2260600" extrusionOk="0">
                  <a:moveTo>
                    <a:pt x="3287843" y="0"/>
                  </a:moveTo>
                  <a:lnTo>
                    <a:pt x="3281880" y="50800"/>
                  </a:lnTo>
                  <a:lnTo>
                    <a:pt x="3265050" y="88900"/>
                  </a:lnTo>
                  <a:lnTo>
                    <a:pt x="3205159" y="139700"/>
                  </a:lnTo>
                  <a:lnTo>
                    <a:pt x="3165280" y="165100"/>
                  </a:lnTo>
                  <a:lnTo>
                    <a:pt x="3410424" y="165100"/>
                  </a:lnTo>
                  <a:lnTo>
                    <a:pt x="3370539" y="139700"/>
                  </a:lnTo>
                  <a:lnTo>
                    <a:pt x="3336747" y="114300"/>
                  </a:lnTo>
                  <a:lnTo>
                    <a:pt x="3310639" y="88900"/>
                  </a:lnTo>
                  <a:lnTo>
                    <a:pt x="3293807" y="50800"/>
                  </a:lnTo>
                  <a:lnTo>
                    <a:pt x="3287843" y="0"/>
                  </a:lnTo>
                  <a:close/>
                </a:path>
                <a:path w="9213850" h="2260600" extrusionOk="0">
                  <a:moveTo>
                    <a:pt x="3621753" y="0"/>
                  </a:moveTo>
                  <a:lnTo>
                    <a:pt x="3615789" y="50800"/>
                  </a:lnTo>
                  <a:lnTo>
                    <a:pt x="3598958" y="88900"/>
                  </a:lnTo>
                  <a:lnTo>
                    <a:pt x="3539064" y="139700"/>
                  </a:lnTo>
                  <a:lnTo>
                    <a:pt x="3499186" y="165100"/>
                  </a:lnTo>
                  <a:lnTo>
                    <a:pt x="3744323" y="165100"/>
                  </a:lnTo>
                  <a:lnTo>
                    <a:pt x="3704441" y="139700"/>
                  </a:lnTo>
                  <a:lnTo>
                    <a:pt x="3670651" y="114300"/>
                  </a:lnTo>
                  <a:lnTo>
                    <a:pt x="3644546" y="88900"/>
                  </a:lnTo>
                  <a:lnTo>
                    <a:pt x="3627717" y="50800"/>
                  </a:lnTo>
                  <a:lnTo>
                    <a:pt x="3621753" y="0"/>
                  </a:lnTo>
                  <a:close/>
                </a:path>
                <a:path w="9213850" h="2260600" extrusionOk="0">
                  <a:moveTo>
                    <a:pt x="3955652" y="0"/>
                  </a:moveTo>
                  <a:lnTo>
                    <a:pt x="3949689" y="50800"/>
                  </a:lnTo>
                  <a:lnTo>
                    <a:pt x="3932861" y="88900"/>
                  </a:lnTo>
                  <a:lnTo>
                    <a:pt x="3872973" y="139700"/>
                  </a:lnTo>
                  <a:lnTo>
                    <a:pt x="3833092" y="165100"/>
                  </a:lnTo>
                  <a:lnTo>
                    <a:pt x="4078233" y="165100"/>
                  </a:lnTo>
                  <a:lnTo>
                    <a:pt x="4038348" y="139700"/>
                  </a:lnTo>
                  <a:lnTo>
                    <a:pt x="4004556" y="114300"/>
                  </a:lnTo>
                  <a:lnTo>
                    <a:pt x="3978448" y="88900"/>
                  </a:lnTo>
                  <a:lnTo>
                    <a:pt x="3961616" y="50800"/>
                  </a:lnTo>
                  <a:lnTo>
                    <a:pt x="3955652" y="0"/>
                  </a:lnTo>
                  <a:close/>
                </a:path>
                <a:path w="9213850" h="2260600" extrusionOk="0">
                  <a:moveTo>
                    <a:pt x="4289574" y="0"/>
                  </a:moveTo>
                  <a:lnTo>
                    <a:pt x="4283610" y="50800"/>
                  </a:lnTo>
                  <a:lnTo>
                    <a:pt x="4266780" y="88900"/>
                  </a:lnTo>
                  <a:lnTo>
                    <a:pt x="4206886" y="139700"/>
                  </a:lnTo>
                  <a:lnTo>
                    <a:pt x="4167003" y="165100"/>
                  </a:lnTo>
                  <a:lnTo>
                    <a:pt x="4412133" y="165100"/>
                  </a:lnTo>
                  <a:lnTo>
                    <a:pt x="4372252" y="139700"/>
                  </a:lnTo>
                  <a:lnTo>
                    <a:pt x="4338466" y="114300"/>
                  </a:lnTo>
                  <a:lnTo>
                    <a:pt x="4312364" y="88900"/>
                  </a:lnTo>
                  <a:lnTo>
                    <a:pt x="4295536" y="50800"/>
                  </a:lnTo>
                  <a:lnTo>
                    <a:pt x="4289574" y="0"/>
                  </a:lnTo>
                  <a:close/>
                </a:path>
                <a:path w="9213850" h="2260600" extrusionOk="0">
                  <a:moveTo>
                    <a:pt x="4623472" y="0"/>
                  </a:moveTo>
                  <a:lnTo>
                    <a:pt x="4617508" y="50800"/>
                  </a:lnTo>
                  <a:lnTo>
                    <a:pt x="4600679" y="88900"/>
                  </a:lnTo>
                  <a:lnTo>
                    <a:pt x="4540784" y="139700"/>
                  </a:lnTo>
                  <a:lnTo>
                    <a:pt x="4500902" y="165100"/>
                  </a:lnTo>
                  <a:lnTo>
                    <a:pt x="4746042" y="165100"/>
                  </a:lnTo>
                  <a:lnTo>
                    <a:pt x="4706159" y="139700"/>
                  </a:lnTo>
                  <a:lnTo>
                    <a:pt x="4672370" y="114300"/>
                  </a:lnTo>
                  <a:lnTo>
                    <a:pt x="4646265" y="88900"/>
                  </a:lnTo>
                  <a:lnTo>
                    <a:pt x="4629435" y="50800"/>
                  </a:lnTo>
                  <a:lnTo>
                    <a:pt x="4623472" y="0"/>
                  </a:lnTo>
                  <a:close/>
                </a:path>
                <a:path w="9213850" h="2260600" extrusionOk="0">
                  <a:moveTo>
                    <a:pt x="4957382" y="0"/>
                  </a:moveTo>
                  <a:lnTo>
                    <a:pt x="4951419" y="50800"/>
                  </a:lnTo>
                  <a:lnTo>
                    <a:pt x="4934589" y="88900"/>
                  </a:lnTo>
                  <a:lnTo>
                    <a:pt x="4874694" y="139700"/>
                  </a:lnTo>
                  <a:lnTo>
                    <a:pt x="4834812" y="165100"/>
                  </a:lnTo>
                  <a:lnTo>
                    <a:pt x="5079949" y="165100"/>
                  </a:lnTo>
                  <a:lnTo>
                    <a:pt x="5040071" y="139700"/>
                  </a:lnTo>
                  <a:lnTo>
                    <a:pt x="5006283" y="114300"/>
                  </a:lnTo>
                  <a:lnTo>
                    <a:pt x="4980177" y="88900"/>
                  </a:lnTo>
                  <a:lnTo>
                    <a:pt x="4963346" y="50800"/>
                  </a:lnTo>
                  <a:lnTo>
                    <a:pt x="4957382" y="0"/>
                  </a:lnTo>
                  <a:close/>
                </a:path>
                <a:path w="9213850" h="2260600" extrusionOk="0">
                  <a:moveTo>
                    <a:pt x="5291292" y="0"/>
                  </a:moveTo>
                  <a:lnTo>
                    <a:pt x="5275124" y="76200"/>
                  </a:lnTo>
                  <a:lnTo>
                    <a:pt x="5249673" y="114300"/>
                  </a:lnTo>
                  <a:lnTo>
                    <a:pt x="5214716" y="139700"/>
                  </a:lnTo>
                  <a:lnTo>
                    <a:pt x="5172264" y="165100"/>
                  </a:lnTo>
                  <a:lnTo>
                    <a:pt x="5413862" y="165100"/>
                  </a:lnTo>
                  <a:lnTo>
                    <a:pt x="5373980" y="139700"/>
                  </a:lnTo>
                  <a:lnTo>
                    <a:pt x="5340190" y="114300"/>
                  </a:lnTo>
                  <a:lnTo>
                    <a:pt x="5314085" y="88900"/>
                  </a:lnTo>
                  <a:lnTo>
                    <a:pt x="5297256" y="50800"/>
                  </a:lnTo>
                  <a:lnTo>
                    <a:pt x="5291292" y="0"/>
                  </a:lnTo>
                  <a:close/>
                </a:path>
                <a:path w="9213850" h="2260600" extrusionOk="0">
                  <a:moveTo>
                    <a:pt x="5625190" y="0"/>
                  </a:moveTo>
                  <a:lnTo>
                    <a:pt x="5619227" y="50800"/>
                  </a:lnTo>
                  <a:lnTo>
                    <a:pt x="5602398" y="88900"/>
                  </a:lnTo>
                  <a:lnTo>
                    <a:pt x="5542506" y="139700"/>
                  </a:lnTo>
                  <a:lnTo>
                    <a:pt x="5502627" y="165100"/>
                  </a:lnTo>
                  <a:lnTo>
                    <a:pt x="5747772" y="165100"/>
                  </a:lnTo>
                  <a:lnTo>
                    <a:pt x="5707887" y="139700"/>
                  </a:lnTo>
                  <a:lnTo>
                    <a:pt x="5674095" y="114300"/>
                  </a:lnTo>
                  <a:lnTo>
                    <a:pt x="5647987" y="88900"/>
                  </a:lnTo>
                  <a:lnTo>
                    <a:pt x="5631155" y="50800"/>
                  </a:lnTo>
                  <a:lnTo>
                    <a:pt x="5625190" y="0"/>
                  </a:lnTo>
                  <a:close/>
                </a:path>
                <a:path w="9213850" h="2260600" extrusionOk="0">
                  <a:moveTo>
                    <a:pt x="5959101" y="0"/>
                  </a:moveTo>
                  <a:lnTo>
                    <a:pt x="5953136" y="50800"/>
                  </a:lnTo>
                  <a:lnTo>
                    <a:pt x="5936305" y="88900"/>
                  </a:lnTo>
                  <a:lnTo>
                    <a:pt x="5876411" y="139700"/>
                  </a:lnTo>
                  <a:lnTo>
                    <a:pt x="5836533" y="165100"/>
                  </a:lnTo>
                  <a:lnTo>
                    <a:pt x="6081671" y="165100"/>
                  </a:lnTo>
                  <a:lnTo>
                    <a:pt x="6041788" y="139700"/>
                  </a:lnTo>
                  <a:lnTo>
                    <a:pt x="6007999" y="114300"/>
                  </a:lnTo>
                  <a:lnTo>
                    <a:pt x="5981894" y="88900"/>
                  </a:lnTo>
                  <a:lnTo>
                    <a:pt x="5965064" y="50800"/>
                  </a:lnTo>
                  <a:lnTo>
                    <a:pt x="5959101" y="0"/>
                  </a:lnTo>
                  <a:close/>
                </a:path>
                <a:path w="9213850" h="2260600" extrusionOk="0">
                  <a:moveTo>
                    <a:pt x="6292999" y="0"/>
                  </a:moveTo>
                  <a:lnTo>
                    <a:pt x="6287036" y="50800"/>
                  </a:lnTo>
                  <a:lnTo>
                    <a:pt x="6270209" y="88900"/>
                  </a:lnTo>
                  <a:lnTo>
                    <a:pt x="6210320" y="139700"/>
                  </a:lnTo>
                  <a:lnTo>
                    <a:pt x="6170440" y="165100"/>
                  </a:lnTo>
                  <a:lnTo>
                    <a:pt x="6415580" y="165100"/>
                  </a:lnTo>
                  <a:lnTo>
                    <a:pt x="6375695" y="139700"/>
                  </a:lnTo>
                  <a:lnTo>
                    <a:pt x="6341903" y="114300"/>
                  </a:lnTo>
                  <a:lnTo>
                    <a:pt x="6315795" y="88900"/>
                  </a:lnTo>
                  <a:lnTo>
                    <a:pt x="6298963" y="50800"/>
                  </a:lnTo>
                  <a:lnTo>
                    <a:pt x="6292999" y="0"/>
                  </a:lnTo>
                  <a:close/>
                </a:path>
                <a:path w="9213850" h="2260600" extrusionOk="0">
                  <a:moveTo>
                    <a:pt x="6626909" y="0"/>
                  </a:moveTo>
                  <a:lnTo>
                    <a:pt x="6620946" y="50800"/>
                  </a:lnTo>
                  <a:lnTo>
                    <a:pt x="6604116" y="88900"/>
                  </a:lnTo>
                  <a:lnTo>
                    <a:pt x="6544225" y="139700"/>
                  </a:lnTo>
                  <a:lnTo>
                    <a:pt x="6504346" y="165100"/>
                  </a:lnTo>
                  <a:lnTo>
                    <a:pt x="6749479" y="165100"/>
                  </a:lnTo>
                  <a:lnTo>
                    <a:pt x="6709597" y="139700"/>
                  </a:lnTo>
                  <a:lnTo>
                    <a:pt x="6675807" y="114300"/>
                  </a:lnTo>
                  <a:lnTo>
                    <a:pt x="6649702" y="88900"/>
                  </a:lnTo>
                  <a:lnTo>
                    <a:pt x="6632872" y="50800"/>
                  </a:lnTo>
                  <a:lnTo>
                    <a:pt x="6626909" y="0"/>
                  </a:lnTo>
                  <a:close/>
                </a:path>
                <a:path w="9213850" h="2260600" extrusionOk="0">
                  <a:moveTo>
                    <a:pt x="6960819" y="0"/>
                  </a:moveTo>
                  <a:lnTo>
                    <a:pt x="6954856" y="50800"/>
                  </a:lnTo>
                  <a:lnTo>
                    <a:pt x="6938026" y="88900"/>
                  </a:lnTo>
                  <a:lnTo>
                    <a:pt x="6878132" y="139700"/>
                  </a:lnTo>
                  <a:lnTo>
                    <a:pt x="6838249" y="165100"/>
                  </a:lnTo>
                  <a:lnTo>
                    <a:pt x="7083389" y="165100"/>
                  </a:lnTo>
                  <a:lnTo>
                    <a:pt x="7043507" y="139700"/>
                  </a:lnTo>
                  <a:lnTo>
                    <a:pt x="7009717" y="114300"/>
                  </a:lnTo>
                  <a:lnTo>
                    <a:pt x="6983612" y="88900"/>
                  </a:lnTo>
                  <a:lnTo>
                    <a:pt x="6966783" y="50800"/>
                  </a:lnTo>
                  <a:lnTo>
                    <a:pt x="6960819" y="0"/>
                  </a:lnTo>
                  <a:close/>
                </a:path>
                <a:path w="9213850" h="2260600" extrusionOk="0">
                  <a:moveTo>
                    <a:pt x="7294729" y="0"/>
                  </a:moveTo>
                  <a:lnTo>
                    <a:pt x="7288765" y="50800"/>
                  </a:lnTo>
                  <a:lnTo>
                    <a:pt x="7271933" y="88900"/>
                  </a:lnTo>
                  <a:lnTo>
                    <a:pt x="7212036" y="139700"/>
                  </a:lnTo>
                  <a:lnTo>
                    <a:pt x="7172155" y="165100"/>
                  </a:lnTo>
                  <a:lnTo>
                    <a:pt x="7417293" y="165100"/>
                  </a:lnTo>
                  <a:lnTo>
                    <a:pt x="7377413" y="139700"/>
                  </a:lnTo>
                  <a:lnTo>
                    <a:pt x="7343626" y="114300"/>
                  </a:lnTo>
                  <a:lnTo>
                    <a:pt x="7317522" y="88900"/>
                  </a:lnTo>
                  <a:lnTo>
                    <a:pt x="7300693" y="50800"/>
                  </a:lnTo>
                  <a:lnTo>
                    <a:pt x="7294729" y="0"/>
                  </a:lnTo>
                  <a:close/>
                </a:path>
                <a:path w="9213850" h="2260600" extrusionOk="0">
                  <a:moveTo>
                    <a:pt x="7628639" y="0"/>
                  </a:moveTo>
                  <a:lnTo>
                    <a:pt x="7622675" y="50800"/>
                  </a:lnTo>
                  <a:lnTo>
                    <a:pt x="7605843" y="88900"/>
                  </a:lnTo>
                  <a:lnTo>
                    <a:pt x="7545943" y="139700"/>
                  </a:lnTo>
                  <a:lnTo>
                    <a:pt x="7506058" y="165100"/>
                  </a:lnTo>
                  <a:lnTo>
                    <a:pt x="7751203" y="165100"/>
                  </a:lnTo>
                  <a:lnTo>
                    <a:pt x="7711323" y="139700"/>
                  </a:lnTo>
                  <a:lnTo>
                    <a:pt x="7677536" y="114300"/>
                  </a:lnTo>
                  <a:lnTo>
                    <a:pt x="7651432" y="88900"/>
                  </a:lnTo>
                  <a:lnTo>
                    <a:pt x="7634603" y="50800"/>
                  </a:lnTo>
                  <a:lnTo>
                    <a:pt x="7628639" y="0"/>
                  </a:lnTo>
                  <a:close/>
                </a:path>
                <a:path w="9213850" h="2260600" extrusionOk="0">
                  <a:moveTo>
                    <a:pt x="7962538" y="0"/>
                  </a:moveTo>
                  <a:lnTo>
                    <a:pt x="7956574" y="50800"/>
                  </a:lnTo>
                  <a:lnTo>
                    <a:pt x="7939745" y="88900"/>
                  </a:lnTo>
                  <a:lnTo>
                    <a:pt x="7879850" y="139700"/>
                  </a:lnTo>
                  <a:lnTo>
                    <a:pt x="7839968" y="165100"/>
                  </a:lnTo>
                  <a:lnTo>
                    <a:pt x="8085112" y="165100"/>
                  </a:lnTo>
                  <a:lnTo>
                    <a:pt x="8045231" y="139700"/>
                  </a:lnTo>
                  <a:lnTo>
                    <a:pt x="8011440" y="114300"/>
                  </a:lnTo>
                  <a:lnTo>
                    <a:pt x="7985334" y="88900"/>
                  </a:lnTo>
                  <a:lnTo>
                    <a:pt x="7968502" y="50800"/>
                  </a:lnTo>
                  <a:lnTo>
                    <a:pt x="7962538" y="0"/>
                  </a:lnTo>
                  <a:close/>
                </a:path>
                <a:path w="9213850" h="2260600" extrusionOk="0">
                  <a:moveTo>
                    <a:pt x="8296448" y="0"/>
                  </a:moveTo>
                  <a:lnTo>
                    <a:pt x="8290484" y="50800"/>
                  </a:lnTo>
                  <a:lnTo>
                    <a:pt x="8273652" y="88900"/>
                  </a:lnTo>
                  <a:lnTo>
                    <a:pt x="8213755" y="139700"/>
                  </a:lnTo>
                  <a:lnTo>
                    <a:pt x="8173874" y="165100"/>
                  </a:lnTo>
                  <a:lnTo>
                    <a:pt x="8419018" y="165100"/>
                  </a:lnTo>
                  <a:lnTo>
                    <a:pt x="8379135" y="139700"/>
                  </a:lnTo>
                  <a:lnTo>
                    <a:pt x="8345346" y="114300"/>
                  </a:lnTo>
                  <a:lnTo>
                    <a:pt x="8319241" y="88900"/>
                  </a:lnTo>
                  <a:lnTo>
                    <a:pt x="8302411" y="50800"/>
                  </a:lnTo>
                  <a:lnTo>
                    <a:pt x="8296448" y="0"/>
                  </a:lnTo>
                  <a:close/>
                </a:path>
                <a:path w="9213850" h="2260600" extrusionOk="0">
                  <a:moveTo>
                    <a:pt x="8630346" y="0"/>
                  </a:moveTo>
                  <a:lnTo>
                    <a:pt x="8624383" y="50800"/>
                  </a:lnTo>
                  <a:lnTo>
                    <a:pt x="8607553" y="88900"/>
                  </a:lnTo>
                  <a:lnTo>
                    <a:pt x="8547662" y="139700"/>
                  </a:lnTo>
                  <a:lnTo>
                    <a:pt x="8507783" y="165100"/>
                  </a:lnTo>
                  <a:lnTo>
                    <a:pt x="8752920" y="165100"/>
                  </a:lnTo>
                  <a:lnTo>
                    <a:pt x="8713039" y="139700"/>
                  </a:lnTo>
                  <a:lnTo>
                    <a:pt x="8679249" y="114300"/>
                  </a:lnTo>
                  <a:lnTo>
                    <a:pt x="8653142" y="88900"/>
                  </a:lnTo>
                  <a:lnTo>
                    <a:pt x="8636310" y="50800"/>
                  </a:lnTo>
                  <a:lnTo>
                    <a:pt x="8630346" y="0"/>
                  </a:lnTo>
                  <a:close/>
                </a:path>
                <a:path w="9213850" h="2260600" extrusionOk="0">
                  <a:moveTo>
                    <a:pt x="8964256" y="0"/>
                  </a:moveTo>
                  <a:lnTo>
                    <a:pt x="8958293" y="50800"/>
                  </a:lnTo>
                  <a:lnTo>
                    <a:pt x="8941463" y="88900"/>
                  </a:lnTo>
                  <a:lnTo>
                    <a:pt x="8881569" y="139700"/>
                  </a:lnTo>
                  <a:lnTo>
                    <a:pt x="8841686" y="165100"/>
                  </a:lnTo>
                  <a:lnTo>
                    <a:pt x="9086826" y="165100"/>
                  </a:lnTo>
                  <a:lnTo>
                    <a:pt x="9046944" y="139700"/>
                  </a:lnTo>
                  <a:lnTo>
                    <a:pt x="9013155" y="114300"/>
                  </a:lnTo>
                  <a:lnTo>
                    <a:pt x="8987049" y="88900"/>
                  </a:lnTo>
                  <a:lnTo>
                    <a:pt x="8970220" y="50800"/>
                  </a:lnTo>
                  <a:lnTo>
                    <a:pt x="8964256" y="0"/>
                  </a:lnTo>
                  <a:close/>
                </a:path>
                <a:path w="9213850" h="2260600" extrusionOk="0">
                  <a:moveTo>
                    <a:pt x="9213406" y="139700"/>
                  </a:moveTo>
                  <a:lnTo>
                    <a:pt x="9175595" y="165100"/>
                  </a:lnTo>
                  <a:lnTo>
                    <a:pt x="9213406" y="165100"/>
                  </a:lnTo>
                  <a:lnTo>
                    <a:pt x="9213406" y="139700"/>
                  </a:lnTo>
                  <a:close/>
                </a:path>
              </a:pathLst>
            </a:custGeom>
            <a:solidFill>
              <a:srgbClr val="F1F1F2">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6" name="Google Shape;766;p10"/>
            <p:cNvSpPr/>
            <p:nvPr/>
          </p:nvSpPr>
          <p:spPr>
            <a:xfrm>
              <a:off x="430563" y="4503071"/>
              <a:ext cx="9213850" cy="2266315"/>
            </a:xfrm>
            <a:custGeom>
              <a:avLst/>
              <a:gdLst/>
              <a:ahLst/>
              <a:cxnLst/>
              <a:rect l="l" t="t" r="r" b="b"/>
              <a:pathLst>
                <a:path w="9213850" h="2266315" extrusionOk="0">
                  <a:moveTo>
                    <a:pt x="0" y="2265994"/>
                  </a:moveTo>
                  <a:lnTo>
                    <a:pt x="9213406" y="2265994"/>
                  </a:lnTo>
                  <a:lnTo>
                    <a:pt x="9213406" y="145035"/>
                  </a:lnTo>
                  <a:lnTo>
                    <a:pt x="9175595" y="160991"/>
                  </a:lnTo>
                  <a:lnTo>
                    <a:pt x="9131211" y="166955"/>
                  </a:lnTo>
                  <a:lnTo>
                    <a:pt x="9086826" y="160991"/>
                  </a:lnTo>
                  <a:lnTo>
                    <a:pt x="9046944" y="144161"/>
                  </a:lnTo>
                  <a:lnTo>
                    <a:pt x="9013154" y="118056"/>
                  </a:lnTo>
                  <a:lnTo>
                    <a:pt x="8987049" y="84267"/>
                  </a:lnTo>
                  <a:lnTo>
                    <a:pt x="8970220" y="44384"/>
                  </a:lnTo>
                  <a:lnTo>
                    <a:pt x="8964256" y="0"/>
                  </a:lnTo>
                  <a:lnTo>
                    <a:pt x="8958293" y="44384"/>
                  </a:lnTo>
                  <a:lnTo>
                    <a:pt x="8941463" y="84267"/>
                  </a:lnTo>
                  <a:lnTo>
                    <a:pt x="8915358" y="118056"/>
                  </a:lnTo>
                  <a:lnTo>
                    <a:pt x="8881569" y="144161"/>
                  </a:lnTo>
                  <a:lnTo>
                    <a:pt x="8841686" y="160991"/>
                  </a:lnTo>
                  <a:lnTo>
                    <a:pt x="8797301" y="166955"/>
                  </a:lnTo>
                  <a:lnTo>
                    <a:pt x="8752920" y="160991"/>
                  </a:lnTo>
                  <a:lnTo>
                    <a:pt x="8713039" y="144161"/>
                  </a:lnTo>
                  <a:lnTo>
                    <a:pt x="8679249" y="118056"/>
                  </a:lnTo>
                  <a:lnTo>
                    <a:pt x="8653142" y="84267"/>
                  </a:lnTo>
                  <a:lnTo>
                    <a:pt x="8636310" y="44384"/>
                  </a:lnTo>
                  <a:lnTo>
                    <a:pt x="8630346" y="0"/>
                  </a:lnTo>
                  <a:lnTo>
                    <a:pt x="8624383" y="44384"/>
                  </a:lnTo>
                  <a:lnTo>
                    <a:pt x="8607553" y="84267"/>
                  </a:lnTo>
                  <a:lnTo>
                    <a:pt x="8581449" y="118056"/>
                  </a:lnTo>
                  <a:lnTo>
                    <a:pt x="8547662" y="144161"/>
                  </a:lnTo>
                  <a:lnTo>
                    <a:pt x="8507783" y="160991"/>
                  </a:lnTo>
                  <a:lnTo>
                    <a:pt x="8463403" y="166955"/>
                  </a:lnTo>
                  <a:lnTo>
                    <a:pt x="8419018" y="160991"/>
                  </a:lnTo>
                  <a:lnTo>
                    <a:pt x="8379135" y="144161"/>
                  </a:lnTo>
                  <a:lnTo>
                    <a:pt x="8345346" y="118056"/>
                  </a:lnTo>
                  <a:lnTo>
                    <a:pt x="8319241" y="84267"/>
                  </a:lnTo>
                  <a:lnTo>
                    <a:pt x="8302411" y="44384"/>
                  </a:lnTo>
                  <a:lnTo>
                    <a:pt x="8296448" y="0"/>
                  </a:lnTo>
                  <a:lnTo>
                    <a:pt x="8290483" y="44384"/>
                  </a:lnTo>
                  <a:lnTo>
                    <a:pt x="8273652" y="84267"/>
                  </a:lnTo>
                  <a:lnTo>
                    <a:pt x="8247545" y="118056"/>
                  </a:lnTo>
                  <a:lnTo>
                    <a:pt x="8213755" y="144161"/>
                  </a:lnTo>
                  <a:lnTo>
                    <a:pt x="8173873" y="160991"/>
                  </a:lnTo>
                  <a:lnTo>
                    <a:pt x="8129493" y="166955"/>
                  </a:lnTo>
                  <a:lnTo>
                    <a:pt x="8085112" y="160991"/>
                  </a:lnTo>
                  <a:lnTo>
                    <a:pt x="8045230" y="144161"/>
                  </a:lnTo>
                  <a:lnTo>
                    <a:pt x="8011440" y="118056"/>
                  </a:lnTo>
                  <a:lnTo>
                    <a:pt x="7985333" y="84267"/>
                  </a:lnTo>
                  <a:lnTo>
                    <a:pt x="7968502" y="44384"/>
                  </a:lnTo>
                  <a:lnTo>
                    <a:pt x="7962538" y="0"/>
                  </a:lnTo>
                  <a:lnTo>
                    <a:pt x="7956574" y="44384"/>
                  </a:lnTo>
                  <a:lnTo>
                    <a:pt x="7939744" y="84267"/>
                  </a:lnTo>
                  <a:lnTo>
                    <a:pt x="7913639" y="118056"/>
                  </a:lnTo>
                  <a:lnTo>
                    <a:pt x="7879850" y="144161"/>
                  </a:lnTo>
                  <a:lnTo>
                    <a:pt x="7839967" y="160991"/>
                  </a:lnTo>
                  <a:lnTo>
                    <a:pt x="7795582" y="166955"/>
                  </a:lnTo>
                  <a:lnTo>
                    <a:pt x="7751203" y="160991"/>
                  </a:lnTo>
                  <a:lnTo>
                    <a:pt x="7711323" y="144161"/>
                  </a:lnTo>
                  <a:lnTo>
                    <a:pt x="7677536" y="118056"/>
                  </a:lnTo>
                  <a:lnTo>
                    <a:pt x="7651432" y="84267"/>
                  </a:lnTo>
                  <a:lnTo>
                    <a:pt x="7634603" y="44384"/>
                  </a:lnTo>
                  <a:lnTo>
                    <a:pt x="7628639" y="0"/>
                  </a:lnTo>
                  <a:lnTo>
                    <a:pt x="7622675" y="44384"/>
                  </a:lnTo>
                  <a:lnTo>
                    <a:pt x="7605843" y="84267"/>
                  </a:lnTo>
                  <a:lnTo>
                    <a:pt x="7579735" y="118056"/>
                  </a:lnTo>
                  <a:lnTo>
                    <a:pt x="7545943" y="144161"/>
                  </a:lnTo>
                  <a:lnTo>
                    <a:pt x="7506058" y="160991"/>
                  </a:lnTo>
                  <a:lnTo>
                    <a:pt x="7461672" y="166955"/>
                  </a:lnTo>
                  <a:lnTo>
                    <a:pt x="7417292" y="160991"/>
                  </a:lnTo>
                  <a:lnTo>
                    <a:pt x="7377413" y="144161"/>
                  </a:lnTo>
                  <a:lnTo>
                    <a:pt x="7343626" y="118056"/>
                  </a:lnTo>
                  <a:lnTo>
                    <a:pt x="7317522" y="84267"/>
                  </a:lnTo>
                  <a:lnTo>
                    <a:pt x="7300693" y="44384"/>
                  </a:lnTo>
                  <a:lnTo>
                    <a:pt x="7294729" y="0"/>
                  </a:lnTo>
                  <a:lnTo>
                    <a:pt x="7288765" y="44384"/>
                  </a:lnTo>
                  <a:lnTo>
                    <a:pt x="7271933" y="84267"/>
                  </a:lnTo>
                  <a:lnTo>
                    <a:pt x="7245827" y="118056"/>
                  </a:lnTo>
                  <a:lnTo>
                    <a:pt x="7212036" y="144161"/>
                  </a:lnTo>
                  <a:lnTo>
                    <a:pt x="7172155" y="160991"/>
                  </a:lnTo>
                  <a:lnTo>
                    <a:pt x="7127774" y="166955"/>
                  </a:lnTo>
                  <a:lnTo>
                    <a:pt x="7083389" y="160991"/>
                  </a:lnTo>
                  <a:lnTo>
                    <a:pt x="7043507" y="144161"/>
                  </a:lnTo>
                  <a:lnTo>
                    <a:pt x="7009717" y="118056"/>
                  </a:lnTo>
                  <a:lnTo>
                    <a:pt x="6983612" y="84267"/>
                  </a:lnTo>
                  <a:lnTo>
                    <a:pt x="6966782" y="44384"/>
                  </a:lnTo>
                  <a:lnTo>
                    <a:pt x="6960819" y="0"/>
                  </a:lnTo>
                  <a:lnTo>
                    <a:pt x="6954856" y="44384"/>
                  </a:lnTo>
                  <a:lnTo>
                    <a:pt x="6938026" y="84267"/>
                  </a:lnTo>
                  <a:lnTo>
                    <a:pt x="6911921" y="118056"/>
                  </a:lnTo>
                  <a:lnTo>
                    <a:pt x="6878132" y="144161"/>
                  </a:lnTo>
                  <a:lnTo>
                    <a:pt x="6838249" y="160991"/>
                  </a:lnTo>
                  <a:lnTo>
                    <a:pt x="6793864" y="166955"/>
                  </a:lnTo>
                  <a:lnTo>
                    <a:pt x="6749479" y="160991"/>
                  </a:lnTo>
                  <a:lnTo>
                    <a:pt x="6709596" y="144161"/>
                  </a:lnTo>
                  <a:lnTo>
                    <a:pt x="6675807" y="118056"/>
                  </a:lnTo>
                  <a:lnTo>
                    <a:pt x="6649702" y="84267"/>
                  </a:lnTo>
                  <a:lnTo>
                    <a:pt x="6632872" y="44384"/>
                  </a:lnTo>
                  <a:lnTo>
                    <a:pt x="6626909" y="0"/>
                  </a:lnTo>
                  <a:lnTo>
                    <a:pt x="6620945" y="44384"/>
                  </a:lnTo>
                  <a:lnTo>
                    <a:pt x="6604116" y="84267"/>
                  </a:lnTo>
                  <a:lnTo>
                    <a:pt x="6578012" y="118056"/>
                  </a:lnTo>
                  <a:lnTo>
                    <a:pt x="6544225" y="144161"/>
                  </a:lnTo>
                  <a:lnTo>
                    <a:pt x="6504346" y="160991"/>
                  </a:lnTo>
                  <a:lnTo>
                    <a:pt x="6459966" y="166955"/>
                  </a:lnTo>
                  <a:lnTo>
                    <a:pt x="6415580" y="160991"/>
                  </a:lnTo>
                  <a:lnTo>
                    <a:pt x="6375695" y="144161"/>
                  </a:lnTo>
                  <a:lnTo>
                    <a:pt x="6341903" y="118056"/>
                  </a:lnTo>
                  <a:lnTo>
                    <a:pt x="6315795" y="84267"/>
                  </a:lnTo>
                  <a:lnTo>
                    <a:pt x="6298963" y="44384"/>
                  </a:lnTo>
                  <a:lnTo>
                    <a:pt x="6292999" y="0"/>
                  </a:lnTo>
                  <a:lnTo>
                    <a:pt x="6287036" y="44384"/>
                  </a:lnTo>
                  <a:lnTo>
                    <a:pt x="6270209" y="84267"/>
                  </a:lnTo>
                  <a:lnTo>
                    <a:pt x="6244106" y="118056"/>
                  </a:lnTo>
                  <a:lnTo>
                    <a:pt x="6210320" y="144161"/>
                  </a:lnTo>
                  <a:lnTo>
                    <a:pt x="6170440" y="160991"/>
                  </a:lnTo>
                  <a:lnTo>
                    <a:pt x="6126056" y="166955"/>
                  </a:lnTo>
                  <a:lnTo>
                    <a:pt x="6081671" y="160991"/>
                  </a:lnTo>
                  <a:lnTo>
                    <a:pt x="6041788" y="144161"/>
                  </a:lnTo>
                  <a:lnTo>
                    <a:pt x="6007999" y="118056"/>
                  </a:lnTo>
                  <a:lnTo>
                    <a:pt x="5981894" y="84267"/>
                  </a:lnTo>
                  <a:lnTo>
                    <a:pt x="5965064" y="44384"/>
                  </a:lnTo>
                  <a:lnTo>
                    <a:pt x="5959100" y="0"/>
                  </a:lnTo>
                  <a:lnTo>
                    <a:pt x="5953136" y="44384"/>
                  </a:lnTo>
                  <a:lnTo>
                    <a:pt x="5936305" y="84267"/>
                  </a:lnTo>
                  <a:lnTo>
                    <a:pt x="5910199" y="118056"/>
                  </a:lnTo>
                  <a:lnTo>
                    <a:pt x="5876411" y="144161"/>
                  </a:lnTo>
                  <a:lnTo>
                    <a:pt x="5836533" y="160991"/>
                  </a:lnTo>
                  <a:lnTo>
                    <a:pt x="5792157" y="166955"/>
                  </a:lnTo>
                  <a:lnTo>
                    <a:pt x="5747772" y="160991"/>
                  </a:lnTo>
                  <a:lnTo>
                    <a:pt x="5707887" y="144161"/>
                  </a:lnTo>
                  <a:lnTo>
                    <a:pt x="5674094" y="118056"/>
                  </a:lnTo>
                  <a:lnTo>
                    <a:pt x="5647987" y="84267"/>
                  </a:lnTo>
                  <a:lnTo>
                    <a:pt x="5631155" y="44384"/>
                  </a:lnTo>
                  <a:lnTo>
                    <a:pt x="5625190" y="0"/>
                  </a:lnTo>
                  <a:lnTo>
                    <a:pt x="5619227" y="44384"/>
                  </a:lnTo>
                  <a:lnTo>
                    <a:pt x="5602398" y="84267"/>
                  </a:lnTo>
                  <a:lnTo>
                    <a:pt x="5576294" y="118056"/>
                  </a:lnTo>
                  <a:lnTo>
                    <a:pt x="5542506" y="144161"/>
                  </a:lnTo>
                  <a:lnTo>
                    <a:pt x="5502627" y="160991"/>
                  </a:lnTo>
                  <a:lnTo>
                    <a:pt x="5458247" y="166955"/>
                  </a:lnTo>
                  <a:lnTo>
                    <a:pt x="5413862" y="160991"/>
                  </a:lnTo>
                  <a:lnTo>
                    <a:pt x="5373980" y="144161"/>
                  </a:lnTo>
                  <a:lnTo>
                    <a:pt x="5340190" y="118056"/>
                  </a:lnTo>
                  <a:lnTo>
                    <a:pt x="5314085" y="84267"/>
                  </a:lnTo>
                  <a:lnTo>
                    <a:pt x="5297256" y="44384"/>
                  </a:lnTo>
                  <a:lnTo>
                    <a:pt x="5291292" y="0"/>
                  </a:lnTo>
                  <a:lnTo>
                    <a:pt x="5289059" y="25981"/>
                  </a:lnTo>
                  <a:lnTo>
                    <a:pt x="5275124" y="71297"/>
                  </a:lnTo>
                  <a:lnTo>
                    <a:pt x="5249673" y="110090"/>
                  </a:lnTo>
                  <a:lnTo>
                    <a:pt x="5214716" y="140323"/>
                  </a:lnTo>
                  <a:lnTo>
                    <a:pt x="5172263" y="159957"/>
                  </a:lnTo>
                  <a:lnTo>
                    <a:pt x="5124325" y="166955"/>
                  </a:lnTo>
                  <a:lnTo>
                    <a:pt x="5079949" y="160991"/>
                  </a:lnTo>
                  <a:lnTo>
                    <a:pt x="5040071" y="144161"/>
                  </a:lnTo>
                  <a:lnTo>
                    <a:pt x="5006283" y="118056"/>
                  </a:lnTo>
                  <a:lnTo>
                    <a:pt x="4980177" y="84267"/>
                  </a:lnTo>
                  <a:lnTo>
                    <a:pt x="4963346" y="44384"/>
                  </a:lnTo>
                  <a:lnTo>
                    <a:pt x="4957382" y="0"/>
                  </a:lnTo>
                  <a:lnTo>
                    <a:pt x="4951418" y="44384"/>
                  </a:lnTo>
                  <a:lnTo>
                    <a:pt x="4934589" y="84267"/>
                  </a:lnTo>
                  <a:lnTo>
                    <a:pt x="4908484" y="118056"/>
                  </a:lnTo>
                  <a:lnTo>
                    <a:pt x="4874694" y="144161"/>
                  </a:lnTo>
                  <a:lnTo>
                    <a:pt x="4834812" y="160991"/>
                  </a:lnTo>
                  <a:lnTo>
                    <a:pt x="4790427" y="166955"/>
                  </a:lnTo>
                  <a:lnTo>
                    <a:pt x="4746042" y="160991"/>
                  </a:lnTo>
                  <a:lnTo>
                    <a:pt x="4706159" y="144161"/>
                  </a:lnTo>
                  <a:lnTo>
                    <a:pt x="4672370" y="118056"/>
                  </a:lnTo>
                  <a:lnTo>
                    <a:pt x="4646265" y="84267"/>
                  </a:lnTo>
                  <a:lnTo>
                    <a:pt x="4629435" y="44384"/>
                  </a:lnTo>
                  <a:lnTo>
                    <a:pt x="4623472" y="0"/>
                  </a:lnTo>
                  <a:lnTo>
                    <a:pt x="4617508" y="44384"/>
                  </a:lnTo>
                  <a:lnTo>
                    <a:pt x="4600679" y="84267"/>
                  </a:lnTo>
                  <a:lnTo>
                    <a:pt x="4574574" y="118056"/>
                  </a:lnTo>
                  <a:lnTo>
                    <a:pt x="4540784" y="144161"/>
                  </a:lnTo>
                  <a:lnTo>
                    <a:pt x="4500902" y="160991"/>
                  </a:lnTo>
                  <a:lnTo>
                    <a:pt x="4456517" y="166955"/>
                  </a:lnTo>
                  <a:lnTo>
                    <a:pt x="4412133" y="160991"/>
                  </a:lnTo>
                  <a:lnTo>
                    <a:pt x="4372252" y="144161"/>
                  </a:lnTo>
                  <a:lnTo>
                    <a:pt x="4338466" y="118056"/>
                  </a:lnTo>
                  <a:lnTo>
                    <a:pt x="4312364" y="84267"/>
                  </a:lnTo>
                  <a:lnTo>
                    <a:pt x="4295536" y="44384"/>
                  </a:lnTo>
                  <a:lnTo>
                    <a:pt x="4289574" y="0"/>
                  </a:lnTo>
                  <a:lnTo>
                    <a:pt x="4283610" y="44384"/>
                  </a:lnTo>
                  <a:lnTo>
                    <a:pt x="4266780" y="84267"/>
                  </a:lnTo>
                  <a:lnTo>
                    <a:pt x="4240675" y="118056"/>
                  </a:lnTo>
                  <a:lnTo>
                    <a:pt x="4206886" y="144161"/>
                  </a:lnTo>
                  <a:lnTo>
                    <a:pt x="4167003" y="160991"/>
                  </a:lnTo>
                  <a:lnTo>
                    <a:pt x="4122618" y="166955"/>
                  </a:lnTo>
                  <a:lnTo>
                    <a:pt x="4078233" y="160991"/>
                  </a:lnTo>
                  <a:lnTo>
                    <a:pt x="4038348" y="144161"/>
                  </a:lnTo>
                  <a:lnTo>
                    <a:pt x="4004556" y="118056"/>
                  </a:lnTo>
                  <a:lnTo>
                    <a:pt x="3978448" y="84267"/>
                  </a:lnTo>
                  <a:lnTo>
                    <a:pt x="3961616" y="44384"/>
                  </a:lnTo>
                  <a:lnTo>
                    <a:pt x="3955651" y="0"/>
                  </a:lnTo>
                  <a:lnTo>
                    <a:pt x="3949689" y="44384"/>
                  </a:lnTo>
                  <a:lnTo>
                    <a:pt x="3932861" y="84267"/>
                  </a:lnTo>
                  <a:lnTo>
                    <a:pt x="3906759" y="118056"/>
                  </a:lnTo>
                  <a:lnTo>
                    <a:pt x="3872973" y="144161"/>
                  </a:lnTo>
                  <a:lnTo>
                    <a:pt x="3833092" y="160991"/>
                  </a:lnTo>
                  <a:lnTo>
                    <a:pt x="3788708" y="166955"/>
                  </a:lnTo>
                  <a:lnTo>
                    <a:pt x="3744323" y="160991"/>
                  </a:lnTo>
                  <a:lnTo>
                    <a:pt x="3704441" y="144161"/>
                  </a:lnTo>
                  <a:lnTo>
                    <a:pt x="3670651" y="118056"/>
                  </a:lnTo>
                  <a:lnTo>
                    <a:pt x="3644546" y="84267"/>
                  </a:lnTo>
                  <a:lnTo>
                    <a:pt x="3627717" y="44384"/>
                  </a:lnTo>
                  <a:lnTo>
                    <a:pt x="3621753" y="0"/>
                  </a:lnTo>
                  <a:lnTo>
                    <a:pt x="3615789" y="44384"/>
                  </a:lnTo>
                  <a:lnTo>
                    <a:pt x="3598958" y="84267"/>
                  </a:lnTo>
                  <a:lnTo>
                    <a:pt x="3572852" y="118056"/>
                  </a:lnTo>
                  <a:lnTo>
                    <a:pt x="3539064" y="144161"/>
                  </a:lnTo>
                  <a:lnTo>
                    <a:pt x="3499186" y="160991"/>
                  </a:lnTo>
                  <a:lnTo>
                    <a:pt x="3454810" y="166955"/>
                  </a:lnTo>
                  <a:lnTo>
                    <a:pt x="3410424" y="160991"/>
                  </a:lnTo>
                  <a:lnTo>
                    <a:pt x="3370539" y="144161"/>
                  </a:lnTo>
                  <a:lnTo>
                    <a:pt x="3336747" y="118056"/>
                  </a:lnTo>
                  <a:lnTo>
                    <a:pt x="3310639" y="84267"/>
                  </a:lnTo>
                  <a:lnTo>
                    <a:pt x="3293807" y="44384"/>
                  </a:lnTo>
                  <a:lnTo>
                    <a:pt x="3287843" y="0"/>
                  </a:lnTo>
                  <a:lnTo>
                    <a:pt x="3281880" y="44384"/>
                  </a:lnTo>
                  <a:lnTo>
                    <a:pt x="3265050" y="84267"/>
                  </a:lnTo>
                  <a:lnTo>
                    <a:pt x="3238946" y="118056"/>
                  </a:lnTo>
                  <a:lnTo>
                    <a:pt x="3205159" y="144161"/>
                  </a:lnTo>
                  <a:lnTo>
                    <a:pt x="3165280" y="160991"/>
                  </a:lnTo>
                  <a:lnTo>
                    <a:pt x="3120900" y="166955"/>
                  </a:lnTo>
                  <a:lnTo>
                    <a:pt x="3076515" y="160991"/>
                  </a:lnTo>
                  <a:lnTo>
                    <a:pt x="3036632" y="144161"/>
                  </a:lnTo>
                  <a:lnTo>
                    <a:pt x="3002843" y="118056"/>
                  </a:lnTo>
                  <a:lnTo>
                    <a:pt x="2976738" y="84267"/>
                  </a:lnTo>
                  <a:lnTo>
                    <a:pt x="2959908" y="44384"/>
                  </a:lnTo>
                  <a:lnTo>
                    <a:pt x="2953945" y="0"/>
                  </a:lnTo>
                  <a:lnTo>
                    <a:pt x="2947980" y="44384"/>
                  </a:lnTo>
                  <a:lnTo>
                    <a:pt x="2931149" y="84267"/>
                  </a:lnTo>
                  <a:lnTo>
                    <a:pt x="2905041" y="118056"/>
                  </a:lnTo>
                  <a:lnTo>
                    <a:pt x="2871248" y="144161"/>
                  </a:lnTo>
                  <a:lnTo>
                    <a:pt x="2831364" y="160991"/>
                  </a:lnTo>
                  <a:lnTo>
                    <a:pt x="2786978" y="166955"/>
                  </a:lnTo>
                  <a:lnTo>
                    <a:pt x="2742602" y="160991"/>
                  </a:lnTo>
                  <a:lnTo>
                    <a:pt x="2702724" y="144161"/>
                  </a:lnTo>
                  <a:lnTo>
                    <a:pt x="2668936" y="118056"/>
                  </a:lnTo>
                  <a:lnTo>
                    <a:pt x="2642830" y="84267"/>
                  </a:lnTo>
                  <a:lnTo>
                    <a:pt x="2625999" y="44384"/>
                  </a:lnTo>
                  <a:lnTo>
                    <a:pt x="2620035" y="0"/>
                  </a:lnTo>
                  <a:lnTo>
                    <a:pt x="2614071" y="44384"/>
                  </a:lnTo>
                  <a:lnTo>
                    <a:pt x="2597241" y="84267"/>
                  </a:lnTo>
                  <a:lnTo>
                    <a:pt x="2571136" y="118056"/>
                  </a:lnTo>
                  <a:lnTo>
                    <a:pt x="2537347" y="144161"/>
                  </a:lnTo>
                  <a:lnTo>
                    <a:pt x="2497465" y="160991"/>
                  </a:lnTo>
                  <a:lnTo>
                    <a:pt x="2453080" y="166955"/>
                  </a:lnTo>
                  <a:lnTo>
                    <a:pt x="2408700" y="160991"/>
                  </a:lnTo>
                  <a:lnTo>
                    <a:pt x="2368820" y="144161"/>
                  </a:lnTo>
                  <a:lnTo>
                    <a:pt x="2335033" y="118056"/>
                  </a:lnTo>
                  <a:lnTo>
                    <a:pt x="2308929" y="84267"/>
                  </a:lnTo>
                  <a:lnTo>
                    <a:pt x="2292100" y="44384"/>
                  </a:lnTo>
                  <a:lnTo>
                    <a:pt x="2286136" y="0"/>
                  </a:lnTo>
                  <a:lnTo>
                    <a:pt x="2280172" y="44384"/>
                  </a:lnTo>
                  <a:lnTo>
                    <a:pt x="2263340" y="84267"/>
                  </a:lnTo>
                  <a:lnTo>
                    <a:pt x="2237232" y="118056"/>
                  </a:lnTo>
                  <a:lnTo>
                    <a:pt x="2203440" y="144161"/>
                  </a:lnTo>
                  <a:lnTo>
                    <a:pt x="2163555" y="160991"/>
                  </a:lnTo>
                  <a:lnTo>
                    <a:pt x="2119169" y="166955"/>
                  </a:lnTo>
                  <a:lnTo>
                    <a:pt x="2074790" y="160991"/>
                  </a:lnTo>
                  <a:lnTo>
                    <a:pt x="2034910" y="144161"/>
                  </a:lnTo>
                  <a:lnTo>
                    <a:pt x="2001123" y="118056"/>
                  </a:lnTo>
                  <a:lnTo>
                    <a:pt x="1975019" y="84267"/>
                  </a:lnTo>
                  <a:lnTo>
                    <a:pt x="1958190" y="44384"/>
                  </a:lnTo>
                  <a:lnTo>
                    <a:pt x="1952226" y="0"/>
                  </a:lnTo>
                  <a:lnTo>
                    <a:pt x="1946263" y="44384"/>
                  </a:lnTo>
                  <a:lnTo>
                    <a:pt x="1929433" y="84267"/>
                  </a:lnTo>
                  <a:lnTo>
                    <a:pt x="1903328" y="118056"/>
                  </a:lnTo>
                  <a:lnTo>
                    <a:pt x="1869539" y="144161"/>
                  </a:lnTo>
                  <a:lnTo>
                    <a:pt x="1829656" y="160991"/>
                  </a:lnTo>
                  <a:lnTo>
                    <a:pt x="1785271" y="166955"/>
                  </a:lnTo>
                  <a:lnTo>
                    <a:pt x="1740887" y="160991"/>
                  </a:lnTo>
                  <a:lnTo>
                    <a:pt x="1701007" y="144161"/>
                  </a:lnTo>
                  <a:lnTo>
                    <a:pt x="1667220" y="118056"/>
                  </a:lnTo>
                  <a:lnTo>
                    <a:pt x="1641118" y="84267"/>
                  </a:lnTo>
                  <a:lnTo>
                    <a:pt x="1624291" y="44384"/>
                  </a:lnTo>
                  <a:lnTo>
                    <a:pt x="1618328" y="0"/>
                  </a:lnTo>
                  <a:lnTo>
                    <a:pt x="1612364" y="44384"/>
                  </a:lnTo>
                  <a:lnTo>
                    <a:pt x="1595532" y="84267"/>
                  </a:lnTo>
                  <a:lnTo>
                    <a:pt x="1569424" y="118056"/>
                  </a:lnTo>
                  <a:lnTo>
                    <a:pt x="1535632" y="144161"/>
                  </a:lnTo>
                  <a:lnTo>
                    <a:pt x="1495747" y="160991"/>
                  </a:lnTo>
                  <a:lnTo>
                    <a:pt x="1451361" y="166955"/>
                  </a:lnTo>
                  <a:lnTo>
                    <a:pt x="1406980" y="160991"/>
                  </a:lnTo>
                  <a:lnTo>
                    <a:pt x="1367099" y="144161"/>
                  </a:lnTo>
                  <a:lnTo>
                    <a:pt x="1333309" y="118056"/>
                  </a:lnTo>
                  <a:lnTo>
                    <a:pt x="1307202" y="84267"/>
                  </a:lnTo>
                  <a:lnTo>
                    <a:pt x="1290370" y="44384"/>
                  </a:lnTo>
                  <a:lnTo>
                    <a:pt x="1284406" y="0"/>
                  </a:lnTo>
                  <a:lnTo>
                    <a:pt x="1278443" y="44384"/>
                  </a:lnTo>
                  <a:lnTo>
                    <a:pt x="1261616" y="84267"/>
                  </a:lnTo>
                  <a:lnTo>
                    <a:pt x="1235514" y="118056"/>
                  </a:lnTo>
                  <a:lnTo>
                    <a:pt x="1201727" y="144161"/>
                  </a:lnTo>
                  <a:lnTo>
                    <a:pt x="1161847" y="160991"/>
                  </a:lnTo>
                  <a:lnTo>
                    <a:pt x="1117463" y="166955"/>
                  </a:lnTo>
                  <a:lnTo>
                    <a:pt x="1073077" y="160991"/>
                  </a:lnTo>
                  <a:lnTo>
                    <a:pt x="1033192" y="144161"/>
                  </a:lnTo>
                  <a:lnTo>
                    <a:pt x="999400" y="118056"/>
                  </a:lnTo>
                  <a:lnTo>
                    <a:pt x="973292" y="84267"/>
                  </a:lnTo>
                  <a:lnTo>
                    <a:pt x="956460" y="44384"/>
                  </a:lnTo>
                  <a:lnTo>
                    <a:pt x="950496" y="0"/>
                  </a:lnTo>
                  <a:lnTo>
                    <a:pt x="944532" y="44384"/>
                  </a:lnTo>
                  <a:lnTo>
                    <a:pt x="927703" y="84267"/>
                  </a:lnTo>
                  <a:lnTo>
                    <a:pt x="901599" y="118056"/>
                  </a:lnTo>
                  <a:lnTo>
                    <a:pt x="867812" y="144161"/>
                  </a:lnTo>
                  <a:lnTo>
                    <a:pt x="827933" y="160991"/>
                  </a:lnTo>
                  <a:lnTo>
                    <a:pt x="783553" y="166955"/>
                  </a:lnTo>
                  <a:lnTo>
                    <a:pt x="739168" y="160991"/>
                  </a:lnTo>
                  <a:lnTo>
                    <a:pt x="699285" y="144161"/>
                  </a:lnTo>
                  <a:lnTo>
                    <a:pt x="665496" y="118056"/>
                  </a:lnTo>
                  <a:lnTo>
                    <a:pt x="639391" y="84267"/>
                  </a:lnTo>
                  <a:lnTo>
                    <a:pt x="622561" y="44384"/>
                  </a:lnTo>
                  <a:lnTo>
                    <a:pt x="616598" y="0"/>
                  </a:lnTo>
                  <a:lnTo>
                    <a:pt x="610633" y="44384"/>
                  </a:lnTo>
                  <a:lnTo>
                    <a:pt x="593802" y="84267"/>
                  </a:lnTo>
                  <a:lnTo>
                    <a:pt x="567695" y="118056"/>
                  </a:lnTo>
                  <a:lnTo>
                    <a:pt x="533905" y="144161"/>
                  </a:lnTo>
                  <a:lnTo>
                    <a:pt x="494023" y="160991"/>
                  </a:lnTo>
                  <a:lnTo>
                    <a:pt x="449642" y="166955"/>
                  </a:lnTo>
                  <a:lnTo>
                    <a:pt x="405262" y="160991"/>
                  </a:lnTo>
                  <a:lnTo>
                    <a:pt x="365380" y="144161"/>
                  </a:lnTo>
                  <a:lnTo>
                    <a:pt x="331590" y="118056"/>
                  </a:lnTo>
                  <a:lnTo>
                    <a:pt x="305483" y="84267"/>
                  </a:lnTo>
                  <a:lnTo>
                    <a:pt x="288652" y="44384"/>
                  </a:lnTo>
                  <a:lnTo>
                    <a:pt x="282687" y="0"/>
                  </a:lnTo>
                  <a:lnTo>
                    <a:pt x="276724" y="44384"/>
                  </a:lnTo>
                  <a:lnTo>
                    <a:pt x="259894" y="84267"/>
                  </a:lnTo>
                  <a:lnTo>
                    <a:pt x="233789" y="118056"/>
                  </a:lnTo>
                  <a:lnTo>
                    <a:pt x="200000" y="144161"/>
                  </a:lnTo>
                  <a:lnTo>
                    <a:pt x="160117" y="160991"/>
                  </a:lnTo>
                  <a:lnTo>
                    <a:pt x="115732" y="166955"/>
                  </a:lnTo>
                  <a:lnTo>
                    <a:pt x="71352" y="160991"/>
                  </a:lnTo>
                  <a:lnTo>
                    <a:pt x="31473" y="144161"/>
                  </a:lnTo>
                  <a:lnTo>
                    <a:pt x="0" y="119844"/>
                  </a:lnTo>
                  <a:lnTo>
                    <a:pt x="0" y="2265994"/>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7" name="Google Shape;767;p10"/>
            <p:cNvSpPr/>
            <p:nvPr/>
          </p:nvSpPr>
          <p:spPr>
            <a:xfrm>
              <a:off x="2846850" y="4515040"/>
              <a:ext cx="98969" cy="98969"/>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8" name="Google Shape;768;p10"/>
            <p:cNvSpPr/>
            <p:nvPr/>
          </p:nvSpPr>
          <p:spPr>
            <a:xfrm>
              <a:off x="2330708" y="4575772"/>
              <a:ext cx="620395" cy="1258570"/>
            </a:xfrm>
            <a:custGeom>
              <a:avLst/>
              <a:gdLst/>
              <a:ahLst/>
              <a:cxnLst/>
              <a:rect l="l" t="t" r="r" b="b"/>
              <a:pathLst>
                <a:path w="620394" h="1258570" extrusionOk="0">
                  <a:moveTo>
                    <a:pt x="559513" y="0"/>
                  </a:moveTo>
                  <a:lnTo>
                    <a:pt x="620115" y="436353"/>
                  </a:lnTo>
                  <a:lnTo>
                    <a:pt x="582033" y="712884"/>
                  </a:lnTo>
                  <a:lnTo>
                    <a:pt x="392813" y="947564"/>
                  </a:lnTo>
                  <a:lnTo>
                    <a:pt x="0" y="1258365"/>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9" name="Google Shape;769;p10"/>
            <p:cNvSpPr/>
            <p:nvPr/>
          </p:nvSpPr>
          <p:spPr>
            <a:xfrm>
              <a:off x="2313909" y="5805996"/>
              <a:ext cx="50800" cy="50800"/>
            </a:xfrm>
            <a:custGeom>
              <a:avLst/>
              <a:gdLst/>
              <a:ahLst/>
              <a:cxnLst/>
              <a:rect l="l" t="t" r="r" b="b"/>
              <a:pathLst>
                <a:path w="50800" h="50800" extrusionOk="0">
                  <a:moveTo>
                    <a:pt x="12453" y="3259"/>
                  </a:moveTo>
                  <a:lnTo>
                    <a:pt x="22027" y="0"/>
                  </a:lnTo>
                  <a:lnTo>
                    <a:pt x="31770" y="643"/>
                  </a:lnTo>
                  <a:lnTo>
                    <a:pt x="40562" y="4893"/>
                  </a:lnTo>
                  <a:lnTo>
                    <a:pt x="47282" y="12453"/>
                  </a:lnTo>
                  <a:lnTo>
                    <a:pt x="50534" y="22032"/>
                  </a:lnTo>
                  <a:lnTo>
                    <a:pt x="49887" y="31775"/>
                  </a:lnTo>
                  <a:lnTo>
                    <a:pt x="45636" y="40563"/>
                  </a:lnTo>
                  <a:lnTo>
                    <a:pt x="38076" y="47282"/>
                  </a:lnTo>
                  <a:lnTo>
                    <a:pt x="28504" y="50541"/>
                  </a:lnTo>
                  <a:lnTo>
                    <a:pt x="18765" y="49898"/>
                  </a:lnTo>
                  <a:lnTo>
                    <a:pt x="9977" y="45648"/>
                  </a:lnTo>
                  <a:lnTo>
                    <a:pt x="3259" y="38088"/>
                  </a:lnTo>
                  <a:lnTo>
                    <a:pt x="0" y="28509"/>
                  </a:lnTo>
                  <a:lnTo>
                    <a:pt x="643" y="18766"/>
                  </a:lnTo>
                  <a:lnTo>
                    <a:pt x="4893" y="9977"/>
                  </a:lnTo>
                  <a:lnTo>
                    <a:pt x="12453" y="3259"/>
                  </a:lnTo>
                  <a:close/>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 name="Google Shape;770;p10"/>
            <p:cNvSpPr/>
            <p:nvPr/>
          </p:nvSpPr>
          <p:spPr>
            <a:xfrm>
              <a:off x="1854642" y="5844084"/>
              <a:ext cx="462915" cy="267970"/>
            </a:xfrm>
            <a:custGeom>
              <a:avLst/>
              <a:gdLst/>
              <a:ahLst/>
              <a:cxnLst/>
              <a:rect l="l" t="t" r="r" b="b"/>
              <a:pathLst>
                <a:path w="462914" h="267970" extrusionOk="0">
                  <a:moveTo>
                    <a:pt x="462514" y="0"/>
                  </a:moveTo>
                  <a:lnTo>
                    <a:pt x="0" y="267584"/>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 name="Google Shape;771;p10"/>
            <p:cNvSpPr/>
            <p:nvPr/>
          </p:nvSpPr>
          <p:spPr>
            <a:xfrm>
              <a:off x="1848433" y="6077261"/>
              <a:ext cx="40640" cy="46990"/>
            </a:xfrm>
            <a:custGeom>
              <a:avLst/>
              <a:gdLst/>
              <a:ahLst/>
              <a:cxnLst/>
              <a:rect l="l" t="t" r="r" b="b"/>
              <a:pathLst>
                <a:path w="40639" h="46989" extrusionOk="0">
                  <a:moveTo>
                    <a:pt x="11641" y="0"/>
                  </a:moveTo>
                  <a:lnTo>
                    <a:pt x="0" y="37992"/>
                  </a:lnTo>
                  <a:lnTo>
                    <a:pt x="38732" y="46840"/>
                  </a:lnTo>
                  <a:lnTo>
                    <a:pt x="40213" y="40380"/>
                  </a:lnTo>
                  <a:lnTo>
                    <a:pt x="8405" y="33121"/>
                  </a:lnTo>
                  <a:lnTo>
                    <a:pt x="17969" y="1934"/>
                  </a:lnTo>
                  <a:lnTo>
                    <a:pt x="11641" y="0"/>
                  </a:lnTo>
                  <a:close/>
                </a:path>
              </a:pathLst>
            </a:custGeom>
            <a:solidFill>
              <a:srgbClr val="00000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 name="Google Shape;772;p10"/>
            <p:cNvSpPr/>
            <p:nvPr/>
          </p:nvSpPr>
          <p:spPr>
            <a:xfrm>
              <a:off x="1918244" y="5766659"/>
              <a:ext cx="323850" cy="406400"/>
            </a:xfrm>
            <a:custGeom>
              <a:avLst/>
              <a:gdLst/>
              <a:ahLst/>
              <a:cxnLst/>
              <a:rect l="l" t="t" r="r" b="b"/>
              <a:pathLst>
                <a:path w="323850" h="406400" extrusionOk="0">
                  <a:moveTo>
                    <a:pt x="323786" y="379592"/>
                  </a:moveTo>
                  <a:lnTo>
                    <a:pt x="277862" y="398159"/>
                  </a:lnTo>
                  <a:lnTo>
                    <a:pt x="230376" y="405846"/>
                  </a:lnTo>
                  <a:lnTo>
                    <a:pt x="183033" y="403104"/>
                  </a:lnTo>
                  <a:lnTo>
                    <a:pt x="137536" y="390383"/>
                  </a:lnTo>
                  <a:lnTo>
                    <a:pt x="95591" y="368132"/>
                  </a:lnTo>
                  <a:lnTo>
                    <a:pt x="58901" y="336804"/>
                  </a:lnTo>
                  <a:lnTo>
                    <a:pt x="29170" y="296848"/>
                  </a:lnTo>
                  <a:lnTo>
                    <a:pt x="9126" y="251310"/>
                  </a:lnTo>
                  <a:lnTo>
                    <a:pt x="0" y="203985"/>
                  </a:lnTo>
                  <a:lnTo>
                    <a:pt x="1341" y="156571"/>
                  </a:lnTo>
                  <a:lnTo>
                    <a:pt x="12703" y="110767"/>
                  </a:lnTo>
                  <a:lnTo>
                    <a:pt x="33636" y="68272"/>
                  </a:lnTo>
                  <a:lnTo>
                    <a:pt x="63692" y="30783"/>
                  </a:lnTo>
                  <a:lnTo>
                    <a:pt x="102421"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3" name="Google Shape;773;p10"/>
            <p:cNvSpPr/>
            <p:nvPr/>
          </p:nvSpPr>
          <p:spPr>
            <a:xfrm>
              <a:off x="1986521" y="5756461"/>
              <a:ext cx="261620" cy="422275"/>
            </a:xfrm>
            <a:custGeom>
              <a:avLst/>
              <a:gdLst/>
              <a:ahLst/>
              <a:cxnLst/>
              <a:rect l="l" t="t" r="r" b="b"/>
              <a:pathLst>
                <a:path w="261619" h="422275" extrusionOk="0">
                  <a:moveTo>
                    <a:pt x="40284" y="6502"/>
                  </a:moveTo>
                  <a:lnTo>
                    <a:pt x="1104" y="0"/>
                  </a:lnTo>
                  <a:lnTo>
                    <a:pt x="0" y="6527"/>
                  </a:lnTo>
                  <a:lnTo>
                    <a:pt x="32181" y="11874"/>
                  </a:lnTo>
                  <a:lnTo>
                    <a:pt x="24511" y="43573"/>
                  </a:lnTo>
                  <a:lnTo>
                    <a:pt x="30949" y="45123"/>
                  </a:lnTo>
                  <a:lnTo>
                    <a:pt x="40284" y="6502"/>
                  </a:lnTo>
                  <a:close/>
                </a:path>
                <a:path w="261619" h="422275" extrusionOk="0">
                  <a:moveTo>
                    <a:pt x="261442" y="386448"/>
                  </a:moveTo>
                  <a:lnTo>
                    <a:pt x="225107" y="376224"/>
                  </a:lnTo>
                  <a:lnTo>
                    <a:pt x="223393" y="382282"/>
                  </a:lnTo>
                  <a:lnTo>
                    <a:pt x="253225" y="390677"/>
                  </a:lnTo>
                  <a:lnTo>
                    <a:pt x="242684" y="419823"/>
                  </a:lnTo>
                  <a:lnTo>
                    <a:pt x="248602" y="421944"/>
                  </a:lnTo>
                  <a:lnTo>
                    <a:pt x="261442" y="386448"/>
                  </a:lnTo>
                  <a:close/>
                </a:path>
              </a:pathLst>
            </a:custGeom>
            <a:solidFill>
              <a:srgbClr val="00000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74" name="Google Shape;774;p10"/>
          <p:cNvGrpSpPr/>
          <p:nvPr/>
        </p:nvGrpSpPr>
        <p:grpSpPr>
          <a:xfrm>
            <a:off x="1165079" y="1641802"/>
            <a:ext cx="869950" cy="257065"/>
            <a:chOff x="1165079" y="1641802"/>
            <a:chExt cx="869950" cy="257065"/>
          </a:xfrm>
        </p:grpSpPr>
        <p:sp>
          <p:nvSpPr>
            <p:cNvPr id="775" name="Google Shape;775;p10"/>
            <p:cNvSpPr/>
            <p:nvPr/>
          </p:nvSpPr>
          <p:spPr>
            <a:xfrm>
              <a:off x="1165079" y="1641802"/>
              <a:ext cx="869950" cy="207645"/>
            </a:xfrm>
            <a:custGeom>
              <a:avLst/>
              <a:gdLst/>
              <a:ahLst/>
              <a:cxnLst/>
              <a:rect l="l" t="t" r="r" b="b"/>
              <a:pathLst>
                <a:path w="869950" h="207644" extrusionOk="0">
                  <a:moveTo>
                    <a:pt x="662471" y="103637"/>
                  </a:moveTo>
                  <a:lnTo>
                    <a:pt x="670615" y="63301"/>
                  </a:lnTo>
                  <a:lnTo>
                    <a:pt x="692825" y="30358"/>
                  </a:lnTo>
                  <a:lnTo>
                    <a:pt x="725767" y="8145"/>
                  </a:lnTo>
                  <a:lnTo>
                    <a:pt x="766109" y="0"/>
                  </a:lnTo>
                  <a:lnTo>
                    <a:pt x="806443" y="8145"/>
                  </a:lnTo>
                  <a:lnTo>
                    <a:pt x="839382" y="30358"/>
                  </a:lnTo>
                  <a:lnTo>
                    <a:pt x="861591" y="63301"/>
                  </a:lnTo>
                  <a:lnTo>
                    <a:pt x="869735" y="103637"/>
                  </a:lnTo>
                  <a:lnTo>
                    <a:pt x="861591" y="143974"/>
                  </a:lnTo>
                  <a:lnTo>
                    <a:pt x="839382" y="176917"/>
                  </a:lnTo>
                  <a:lnTo>
                    <a:pt x="806443" y="199130"/>
                  </a:lnTo>
                  <a:lnTo>
                    <a:pt x="766109" y="207275"/>
                  </a:lnTo>
                  <a:lnTo>
                    <a:pt x="692082" y="207275"/>
                  </a:lnTo>
                  <a:lnTo>
                    <a:pt x="0" y="207275"/>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6" name="Google Shape;776;p10"/>
            <p:cNvSpPr/>
            <p:nvPr/>
          </p:nvSpPr>
          <p:spPr>
            <a:xfrm>
              <a:off x="1223011" y="1898867"/>
              <a:ext cx="794385" cy="0"/>
            </a:xfrm>
            <a:custGeom>
              <a:avLst/>
              <a:gdLst/>
              <a:ahLst/>
              <a:cxnLst/>
              <a:rect l="l" t="t" r="r" b="b"/>
              <a:pathLst>
                <a:path w="794385" h="120000" extrusionOk="0">
                  <a:moveTo>
                    <a:pt x="794335" y="0"/>
                  </a:moveTo>
                  <a:lnTo>
                    <a:pt x="730683" y="0"/>
                  </a:lnTo>
                  <a:lnTo>
                    <a:pt x="0"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77" name="Google Shape;777;p10"/>
          <p:cNvGrpSpPr/>
          <p:nvPr/>
        </p:nvGrpSpPr>
        <p:grpSpPr>
          <a:xfrm>
            <a:off x="1532337" y="1220564"/>
            <a:ext cx="1606660" cy="862373"/>
            <a:chOff x="1532337" y="1220564"/>
            <a:chExt cx="1606660" cy="862373"/>
          </a:xfrm>
        </p:grpSpPr>
        <p:sp>
          <p:nvSpPr>
            <p:cNvPr id="778" name="Google Shape;778;p10"/>
            <p:cNvSpPr/>
            <p:nvPr/>
          </p:nvSpPr>
          <p:spPr>
            <a:xfrm>
              <a:off x="1772938" y="1220564"/>
              <a:ext cx="1080135" cy="307975"/>
            </a:xfrm>
            <a:custGeom>
              <a:avLst/>
              <a:gdLst/>
              <a:ahLst/>
              <a:cxnLst/>
              <a:rect l="l" t="t" r="r" b="b"/>
              <a:pathLst>
                <a:path w="1080135" h="307975" extrusionOk="0">
                  <a:moveTo>
                    <a:pt x="0" y="307403"/>
                  </a:moveTo>
                  <a:lnTo>
                    <a:pt x="1110" y="307403"/>
                  </a:lnTo>
                  <a:lnTo>
                    <a:pt x="2173" y="307558"/>
                  </a:lnTo>
                  <a:lnTo>
                    <a:pt x="3283" y="307570"/>
                  </a:lnTo>
                  <a:lnTo>
                    <a:pt x="12683" y="261269"/>
                  </a:lnTo>
                  <a:lnTo>
                    <a:pt x="27874" y="217362"/>
                  </a:lnTo>
                  <a:lnTo>
                    <a:pt x="48432" y="176273"/>
                  </a:lnTo>
                  <a:lnTo>
                    <a:pt x="73935" y="138427"/>
                  </a:lnTo>
                  <a:lnTo>
                    <a:pt x="103958" y="104250"/>
                  </a:lnTo>
                  <a:lnTo>
                    <a:pt x="138078" y="74165"/>
                  </a:lnTo>
                  <a:lnTo>
                    <a:pt x="175871" y="48598"/>
                  </a:lnTo>
                  <a:lnTo>
                    <a:pt x="216914" y="27973"/>
                  </a:lnTo>
                  <a:lnTo>
                    <a:pt x="260784" y="12715"/>
                  </a:lnTo>
                  <a:lnTo>
                    <a:pt x="307055" y="3249"/>
                  </a:lnTo>
                  <a:lnTo>
                    <a:pt x="355306" y="0"/>
                  </a:lnTo>
                  <a:lnTo>
                    <a:pt x="406245" y="3626"/>
                  </a:lnTo>
                  <a:lnTo>
                    <a:pt x="454946" y="14172"/>
                  </a:lnTo>
                  <a:lnTo>
                    <a:pt x="500908" y="31133"/>
                  </a:lnTo>
                  <a:lnTo>
                    <a:pt x="543634" y="54007"/>
                  </a:lnTo>
                  <a:lnTo>
                    <a:pt x="582625" y="82291"/>
                  </a:lnTo>
                  <a:lnTo>
                    <a:pt x="617381" y="115484"/>
                  </a:lnTo>
                  <a:lnTo>
                    <a:pt x="647403" y="153080"/>
                  </a:lnTo>
                  <a:lnTo>
                    <a:pt x="685604" y="122877"/>
                  </a:lnTo>
                  <a:lnTo>
                    <a:pt x="729068" y="100109"/>
                  </a:lnTo>
                  <a:lnTo>
                    <a:pt x="776854" y="85741"/>
                  </a:lnTo>
                  <a:lnTo>
                    <a:pt x="828017" y="80737"/>
                  </a:lnTo>
                  <a:lnTo>
                    <a:pt x="878181" y="85537"/>
                  </a:lnTo>
                  <a:lnTo>
                    <a:pt x="925127" y="99338"/>
                  </a:lnTo>
                  <a:lnTo>
                    <a:pt x="967956" y="121239"/>
                  </a:lnTo>
                  <a:lnTo>
                    <a:pt x="1005771" y="150339"/>
                  </a:lnTo>
                  <a:lnTo>
                    <a:pt x="1037673" y="185739"/>
                  </a:lnTo>
                  <a:lnTo>
                    <a:pt x="1062761" y="226537"/>
                  </a:lnTo>
                  <a:lnTo>
                    <a:pt x="1080139" y="271834"/>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9" name="Google Shape;779;p10"/>
            <p:cNvSpPr/>
            <p:nvPr/>
          </p:nvSpPr>
          <p:spPr>
            <a:xfrm>
              <a:off x="2152207" y="1554784"/>
              <a:ext cx="986790" cy="459740"/>
            </a:xfrm>
            <a:custGeom>
              <a:avLst/>
              <a:gdLst/>
              <a:ahLst/>
              <a:cxnLst/>
              <a:rect l="l" t="t" r="r" b="b"/>
              <a:pathLst>
                <a:path w="986789" h="459739" extrusionOk="0">
                  <a:moveTo>
                    <a:pt x="675891" y="14960"/>
                  </a:moveTo>
                  <a:lnTo>
                    <a:pt x="695165" y="8613"/>
                  </a:lnTo>
                  <a:lnTo>
                    <a:pt x="715121" y="3916"/>
                  </a:lnTo>
                  <a:lnTo>
                    <a:pt x="735697" y="1001"/>
                  </a:lnTo>
                  <a:lnTo>
                    <a:pt x="756831" y="0"/>
                  </a:lnTo>
                  <a:lnTo>
                    <a:pt x="803120" y="4666"/>
                  </a:lnTo>
                  <a:lnTo>
                    <a:pt x="846233" y="18048"/>
                  </a:lnTo>
                  <a:lnTo>
                    <a:pt x="885246" y="39224"/>
                  </a:lnTo>
                  <a:lnTo>
                    <a:pt x="919237" y="67269"/>
                  </a:lnTo>
                  <a:lnTo>
                    <a:pt x="947283" y="101260"/>
                  </a:lnTo>
                  <a:lnTo>
                    <a:pt x="968458" y="140273"/>
                  </a:lnTo>
                  <a:lnTo>
                    <a:pt x="981841" y="183386"/>
                  </a:lnTo>
                  <a:lnTo>
                    <a:pt x="986507" y="229675"/>
                  </a:lnTo>
                  <a:lnTo>
                    <a:pt x="981841" y="275963"/>
                  </a:lnTo>
                  <a:lnTo>
                    <a:pt x="968458" y="319076"/>
                  </a:lnTo>
                  <a:lnTo>
                    <a:pt x="947283" y="358090"/>
                  </a:lnTo>
                  <a:lnTo>
                    <a:pt x="919237" y="392081"/>
                  </a:lnTo>
                  <a:lnTo>
                    <a:pt x="885246" y="420126"/>
                  </a:lnTo>
                  <a:lnTo>
                    <a:pt x="846233" y="441301"/>
                  </a:lnTo>
                  <a:lnTo>
                    <a:pt x="803120" y="454684"/>
                  </a:lnTo>
                  <a:lnTo>
                    <a:pt x="756831" y="459350"/>
                  </a:lnTo>
                  <a:lnTo>
                    <a:pt x="0" y="45935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0" name="Google Shape;780;p10"/>
            <p:cNvSpPr/>
            <p:nvPr/>
          </p:nvSpPr>
          <p:spPr>
            <a:xfrm>
              <a:off x="1582556" y="1927809"/>
              <a:ext cx="294640" cy="86360"/>
            </a:xfrm>
            <a:custGeom>
              <a:avLst/>
              <a:gdLst/>
              <a:ahLst/>
              <a:cxnLst/>
              <a:rect l="l" t="t" r="r" b="b"/>
              <a:pathLst>
                <a:path w="294639" h="86360" extrusionOk="0">
                  <a:moveTo>
                    <a:pt x="0" y="0"/>
                  </a:moveTo>
                  <a:lnTo>
                    <a:pt x="35583" y="35685"/>
                  </a:lnTo>
                  <a:lnTo>
                    <a:pt x="78279" y="62888"/>
                  </a:lnTo>
                  <a:lnTo>
                    <a:pt x="126698" y="80226"/>
                  </a:lnTo>
                  <a:lnTo>
                    <a:pt x="179456" y="86313"/>
                  </a:lnTo>
                  <a:lnTo>
                    <a:pt x="294604" y="86313"/>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1" name="Google Shape;781;p10"/>
            <p:cNvSpPr/>
            <p:nvPr/>
          </p:nvSpPr>
          <p:spPr>
            <a:xfrm>
              <a:off x="1532337" y="1554784"/>
              <a:ext cx="229870" cy="258445"/>
            </a:xfrm>
            <a:custGeom>
              <a:avLst/>
              <a:gdLst/>
              <a:ahLst/>
              <a:cxnLst/>
              <a:rect l="l" t="t" r="r" b="b"/>
              <a:pathLst>
                <a:path w="229869" h="258444" extrusionOk="0">
                  <a:moveTo>
                    <a:pt x="229675" y="0"/>
                  </a:moveTo>
                  <a:lnTo>
                    <a:pt x="183386" y="4666"/>
                  </a:lnTo>
                  <a:lnTo>
                    <a:pt x="140273" y="18048"/>
                  </a:lnTo>
                  <a:lnTo>
                    <a:pt x="101260" y="39224"/>
                  </a:lnTo>
                  <a:lnTo>
                    <a:pt x="67269" y="67269"/>
                  </a:lnTo>
                  <a:lnTo>
                    <a:pt x="39224" y="101260"/>
                  </a:lnTo>
                  <a:lnTo>
                    <a:pt x="18048" y="140273"/>
                  </a:lnTo>
                  <a:lnTo>
                    <a:pt x="4666" y="183386"/>
                  </a:lnTo>
                  <a:lnTo>
                    <a:pt x="0" y="229675"/>
                  </a:lnTo>
                  <a:lnTo>
                    <a:pt x="111" y="236883"/>
                  </a:lnTo>
                  <a:lnTo>
                    <a:pt x="441" y="244034"/>
                  </a:lnTo>
                  <a:lnTo>
                    <a:pt x="987" y="251124"/>
                  </a:lnTo>
                  <a:lnTo>
                    <a:pt x="1743" y="258151"/>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 name="Google Shape;782;p10"/>
            <p:cNvSpPr/>
            <p:nvPr/>
          </p:nvSpPr>
          <p:spPr>
            <a:xfrm>
              <a:off x="1821730" y="1744470"/>
              <a:ext cx="124186" cy="63062"/>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 name="Google Shape;783;p10"/>
            <p:cNvSpPr/>
            <p:nvPr/>
          </p:nvSpPr>
          <p:spPr>
            <a:xfrm>
              <a:off x="1922371" y="1893106"/>
              <a:ext cx="189831" cy="189831"/>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 name="Google Shape;784;p10"/>
            <p:cNvSpPr/>
            <p:nvPr/>
          </p:nvSpPr>
          <p:spPr>
            <a:xfrm>
              <a:off x="1532648" y="1555083"/>
              <a:ext cx="328930" cy="459105"/>
            </a:xfrm>
            <a:custGeom>
              <a:avLst/>
              <a:gdLst/>
              <a:ahLst/>
              <a:cxnLst/>
              <a:rect l="l" t="t" r="r" b="b"/>
              <a:pathLst>
                <a:path w="328930" h="459105" extrusionOk="0">
                  <a:moveTo>
                    <a:pt x="229364" y="458741"/>
                  </a:moveTo>
                  <a:lnTo>
                    <a:pt x="183141" y="454081"/>
                  </a:lnTo>
                  <a:lnTo>
                    <a:pt x="140087" y="440716"/>
                  </a:lnTo>
                  <a:lnTo>
                    <a:pt x="101126" y="419568"/>
                  </a:lnTo>
                  <a:lnTo>
                    <a:pt x="67181" y="391560"/>
                  </a:lnTo>
                  <a:lnTo>
                    <a:pt x="39173" y="357614"/>
                  </a:lnTo>
                  <a:lnTo>
                    <a:pt x="18025" y="318653"/>
                  </a:lnTo>
                  <a:lnTo>
                    <a:pt x="4660" y="275600"/>
                  </a:lnTo>
                  <a:lnTo>
                    <a:pt x="0" y="229376"/>
                  </a:lnTo>
                  <a:lnTo>
                    <a:pt x="4660" y="183149"/>
                  </a:lnTo>
                  <a:lnTo>
                    <a:pt x="18025" y="140092"/>
                  </a:lnTo>
                  <a:lnTo>
                    <a:pt x="39173" y="101129"/>
                  </a:lnTo>
                  <a:lnTo>
                    <a:pt x="67181" y="67182"/>
                  </a:lnTo>
                  <a:lnTo>
                    <a:pt x="101126" y="39173"/>
                  </a:lnTo>
                  <a:lnTo>
                    <a:pt x="140087" y="18025"/>
                  </a:lnTo>
                  <a:lnTo>
                    <a:pt x="183141" y="4660"/>
                  </a:lnTo>
                  <a:lnTo>
                    <a:pt x="229364" y="0"/>
                  </a:lnTo>
                  <a:lnTo>
                    <a:pt x="255566" y="1481"/>
                  </a:lnTo>
                  <a:lnTo>
                    <a:pt x="280904" y="5817"/>
                  </a:lnTo>
                  <a:lnTo>
                    <a:pt x="305215" y="12844"/>
                  </a:lnTo>
                  <a:lnTo>
                    <a:pt x="328334" y="22399"/>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85" name="Google Shape;785;p10"/>
          <p:cNvSpPr/>
          <p:nvPr/>
        </p:nvSpPr>
        <p:spPr>
          <a:xfrm>
            <a:off x="7367264" y="4744077"/>
            <a:ext cx="2277110" cy="2025014"/>
          </a:xfrm>
          <a:custGeom>
            <a:avLst/>
            <a:gdLst/>
            <a:ahLst/>
            <a:cxnLst/>
            <a:rect l="l" t="t" r="r" b="b"/>
            <a:pathLst>
              <a:path w="2277109" h="2025015" extrusionOk="0">
                <a:moveTo>
                  <a:pt x="0" y="0"/>
                </a:moveTo>
                <a:lnTo>
                  <a:pt x="89787" y="136556"/>
                </a:lnTo>
                <a:lnTo>
                  <a:pt x="125332" y="393275"/>
                </a:lnTo>
                <a:lnTo>
                  <a:pt x="596969" y="1073811"/>
                </a:lnTo>
                <a:lnTo>
                  <a:pt x="812304" y="1034242"/>
                </a:lnTo>
                <a:lnTo>
                  <a:pt x="1059352" y="1503503"/>
                </a:lnTo>
                <a:lnTo>
                  <a:pt x="1175156" y="1449355"/>
                </a:lnTo>
                <a:lnTo>
                  <a:pt x="1410622" y="1927642"/>
                </a:lnTo>
                <a:lnTo>
                  <a:pt x="1464877" y="1892109"/>
                </a:lnTo>
                <a:lnTo>
                  <a:pt x="1506871" y="2024988"/>
                </a:lnTo>
              </a:path>
              <a:path w="2277109" h="2025015" extrusionOk="0">
                <a:moveTo>
                  <a:pt x="1560087" y="2024988"/>
                </a:moveTo>
                <a:lnTo>
                  <a:pt x="1800507" y="1426801"/>
                </a:lnTo>
                <a:lnTo>
                  <a:pt x="1866128" y="1485450"/>
                </a:lnTo>
                <a:lnTo>
                  <a:pt x="2276705" y="1027354"/>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6" name="Google Shape;786;p10"/>
          <p:cNvSpPr/>
          <p:nvPr/>
        </p:nvSpPr>
        <p:spPr>
          <a:xfrm>
            <a:off x="1289003" y="1773570"/>
            <a:ext cx="154305" cy="0"/>
          </a:xfrm>
          <a:custGeom>
            <a:avLst/>
            <a:gdLst/>
            <a:ahLst/>
            <a:cxnLst/>
            <a:rect l="l" t="t" r="r" b="b"/>
            <a:pathLst>
              <a:path w="154305" h="120000" extrusionOk="0">
                <a:moveTo>
                  <a:pt x="0" y="0"/>
                </a:moveTo>
                <a:lnTo>
                  <a:pt x="154036"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7" name="Google Shape;787;p10"/>
          <p:cNvSpPr/>
          <p:nvPr/>
        </p:nvSpPr>
        <p:spPr>
          <a:xfrm>
            <a:off x="1088062" y="1993132"/>
            <a:ext cx="154305" cy="0"/>
          </a:xfrm>
          <a:custGeom>
            <a:avLst/>
            <a:gdLst/>
            <a:ahLst/>
            <a:cxnLst/>
            <a:rect l="l" t="t" r="r" b="b"/>
            <a:pathLst>
              <a:path w="154305" h="120000" extrusionOk="0">
                <a:moveTo>
                  <a:pt x="0" y="0"/>
                </a:moveTo>
                <a:lnTo>
                  <a:pt x="154036"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788" name="Google Shape;788;p10"/>
          <p:cNvGrpSpPr/>
          <p:nvPr/>
        </p:nvGrpSpPr>
        <p:grpSpPr>
          <a:xfrm>
            <a:off x="17563894" y="3149293"/>
            <a:ext cx="2132324" cy="1325880"/>
            <a:chOff x="17563894" y="3149293"/>
            <a:chExt cx="2132324" cy="1325880"/>
          </a:xfrm>
        </p:grpSpPr>
        <p:sp>
          <p:nvSpPr>
            <p:cNvPr id="789" name="Google Shape;789;p10"/>
            <p:cNvSpPr/>
            <p:nvPr/>
          </p:nvSpPr>
          <p:spPr>
            <a:xfrm>
              <a:off x="19277753" y="3531584"/>
              <a:ext cx="418465" cy="558165"/>
            </a:xfrm>
            <a:custGeom>
              <a:avLst/>
              <a:gdLst/>
              <a:ahLst/>
              <a:cxnLst/>
              <a:rect l="l" t="t" r="r" b="b"/>
              <a:pathLst>
                <a:path w="418465" h="558164" extrusionOk="0">
                  <a:moveTo>
                    <a:pt x="418265" y="557898"/>
                  </a:moveTo>
                  <a:lnTo>
                    <a:pt x="0" y="0"/>
                  </a:lnTo>
                </a:path>
              </a:pathLst>
            </a:custGeom>
            <a:noFill/>
            <a:ln w="1207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 name="Google Shape;790;p10"/>
            <p:cNvSpPr/>
            <p:nvPr/>
          </p:nvSpPr>
          <p:spPr>
            <a:xfrm>
              <a:off x="17563894" y="3149293"/>
              <a:ext cx="1713864" cy="1325880"/>
            </a:xfrm>
            <a:custGeom>
              <a:avLst/>
              <a:gdLst/>
              <a:ahLst/>
              <a:cxnLst/>
              <a:rect l="l" t="t" r="r" b="b"/>
              <a:pathLst>
                <a:path w="1713865" h="1325879" extrusionOk="0">
                  <a:moveTo>
                    <a:pt x="1491885" y="1306387"/>
                  </a:moveTo>
                  <a:lnTo>
                    <a:pt x="1540063" y="1063495"/>
                  </a:lnTo>
                  <a:lnTo>
                    <a:pt x="1682875" y="927249"/>
                  </a:lnTo>
                  <a:lnTo>
                    <a:pt x="1713764" y="382290"/>
                  </a:lnTo>
                  <a:lnTo>
                    <a:pt x="1540063" y="640167"/>
                  </a:lnTo>
                  <a:lnTo>
                    <a:pt x="1431971" y="610986"/>
                  </a:lnTo>
                  <a:lnTo>
                    <a:pt x="1289982" y="767589"/>
                  </a:lnTo>
                  <a:lnTo>
                    <a:pt x="1222892" y="700165"/>
                  </a:lnTo>
                  <a:lnTo>
                    <a:pt x="1281433" y="552600"/>
                  </a:lnTo>
                  <a:lnTo>
                    <a:pt x="1227381" y="499062"/>
                  </a:lnTo>
                  <a:lnTo>
                    <a:pt x="1385656" y="0"/>
                  </a:lnTo>
                  <a:lnTo>
                    <a:pt x="1061393" y="427554"/>
                  </a:lnTo>
                  <a:lnTo>
                    <a:pt x="976477" y="387150"/>
                  </a:lnTo>
                  <a:lnTo>
                    <a:pt x="737155" y="761822"/>
                  </a:lnTo>
                  <a:lnTo>
                    <a:pt x="675378" y="669360"/>
                  </a:lnTo>
                  <a:lnTo>
                    <a:pt x="354160" y="835002"/>
                  </a:lnTo>
                  <a:lnTo>
                    <a:pt x="0" y="1325778"/>
                  </a:lnTo>
                </a:path>
              </a:pathLst>
            </a:custGeom>
            <a:noFill/>
            <a:ln w="1207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1" name="Google Shape;791;p10"/>
            <p:cNvSpPr/>
            <p:nvPr/>
          </p:nvSpPr>
          <p:spPr>
            <a:xfrm>
              <a:off x="18949634" y="3149293"/>
              <a:ext cx="270510" cy="468630"/>
            </a:xfrm>
            <a:custGeom>
              <a:avLst/>
              <a:gdLst/>
              <a:ahLst/>
              <a:cxnLst/>
              <a:rect l="l" t="t" r="r" b="b"/>
              <a:pathLst>
                <a:path w="270509" h="468629" extrusionOk="0">
                  <a:moveTo>
                    <a:pt x="0" y="0"/>
                  </a:moveTo>
                  <a:lnTo>
                    <a:pt x="270211" y="468257"/>
                  </a:lnTo>
                </a:path>
              </a:pathLst>
            </a:custGeom>
            <a:noFill/>
            <a:ln w="1207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2" name="Google Shape;792;p10"/>
          <p:cNvSpPr/>
          <p:nvPr/>
        </p:nvSpPr>
        <p:spPr>
          <a:xfrm>
            <a:off x="13560638" y="1885375"/>
            <a:ext cx="1508125" cy="2291715"/>
          </a:xfrm>
          <a:custGeom>
            <a:avLst/>
            <a:gdLst/>
            <a:ahLst/>
            <a:cxnLst/>
            <a:rect l="l" t="t" r="r" b="b"/>
            <a:pathLst>
              <a:path w="1508125" h="2291715" extrusionOk="0">
                <a:moveTo>
                  <a:pt x="375687" y="0"/>
                </a:moveTo>
                <a:lnTo>
                  <a:pt x="431521" y="20225"/>
                </a:lnTo>
                <a:lnTo>
                  <a:pt x="489012" y="45339"/>
                </a:lnTo>
                <a:lnTo>
                  <a:pt x="547831" y="75207"/>
                </a:lnTo>
                <a:lnTo>
                  <a:pt x="607646" y="109693"/>
                </a:lnTo>
                <a:lnTo>
                  <a:pt x="668126" y="148662"/>
                </a:lnTo>
                <a:lnTo>
                  <a:pt x="728940" y="191979"/>
                </a:lnTo>
                <a:lnTo>
                  <a:pt x="759369" y="215225"/>
                </a:lnTo>
                <a:lnTo>
                  <a:pt x="789758" y="239507"/>
                </a:lnTo>
                <a:lnTo>
                  <a:pt x="820065" y="264809"/>
                </a:lnTo>
                <a:lnTo>
                  <a:pt x="850249" y="291112"/>
                </a:lnTo>
                <a:lnTo>
                  <a:pt x="880268" y="318401"/>
                </a:lnTo>
                <a:lnTo>
                  <a:pt x="910081" y="346659"/>
                </a:lnTo>
                <a:lnTo>
                  <a:pt x="939647" y="375868"/>
                </a:lnTo>
                <a:lnTo>
                  <a:pt x="968924" y="406011"/>
                </a:lnTo>
                <a:lnTo>
                  <a:pt x="997871" y="437072"/>
                </a:lnTo>
                <a:lnTo>
                  <a:pt x="1026446" y="469034"/>
                </a:lnTo>
                <a:lnTo>
                  <a:pt x="1054609" y="501879"/>
                </a:lnTo>
                <a:lnTo>
                  <a:pt x="1082318" y="535591"/>
                </a:lnTo>
                <a:lnTo>
                  <a:pt x="1109531" y="570153"/>
                </a:lnTo>
                <a:lnTo>
                  <a:pt x="1136207" y="605548"/>
                </a:lnTo>
                <a:lnTo>
                  <a:pt x="1162305" y="641759"/>
                </a:lnTo>
                <a:lnTo>
                  <a:pt x="1187784" y="678769"/>
                </a:lnTo>
                <a:lnTo>
                  <a:pt x="1212601" y="716561"/>
                </a:lnTo>
                <a:lnTo>
                  <a:pt x="1236716" y="755118"/>
                </a:lnTo>
                <a:lnTo>
                  <a:pt x="1260088" y="794424"/>
                </a:lnTo>
                <a:lnTo>
                  <a:pt x="1282674" y="834461"/>
                </a:lnTo>
                <a:lnTo>
                  <a:pt x="1304434" y="875213"/>
                </a:lnTo>
                <a:lnTo>
                  <a:pt x="1325326" y="916662"/>
                </a:lnTo>
                <a:lnTo>
                  <a:pt x="1345309" y="958792"/>
                </a:lnTo>
                <a:lnTo>
                  <a:pt x="1364341" y="1001585"/>
                </a:lnTo>
                <a:lnTo>
                  <a:pt x="1382382" y="1045025"/>
                </a:lnTo>
                <a:lnTo>
                  <a:pt x="1399389" y="1089095"/>
                </a:lnTo>
                <a:lnTo>
                  <a:pt x="1415322" y="1133778"/>
                </a:lnTo>
                <a:lnTo>
                  <a:pt x="1430139" y="1179056"/>
                </a:lnTo>
                <a:lnTo>
                  <a:pt x="1443798" y="1224914"/>
                </a:lnTo>
                <a:lnTo>
                  <a:pt x="1456259" y="1271334"/>
                </a:lnTo>
                <a:lnTo>
                  <a:pt x="1467479" y="1318299"/>
                </a:lnTo>
                <a:lnTo>
                  <a:pt x="1477418" y="1365792"/>
                </a:lnTo>
                <a:lnTo>
                  <a:pt x="1486034" y="1413796"/>
                </a:lnTo>
                <a:lnTo>
                  <a:pt x="1493286" y="1462295"/>
                </a:lnTo>
                <a:lnTo>
                  <a:pt x="1499133" y="1511272"/>
                </a:lnTo>
                <a:lnTo>
                  <a:pt x="1503533" y="1560709"/>
                </a:lnTo>
                <a:lnTo>
                  <a:pt x="1506444" y="1610589"/>
                </a:lnTo>
                <a:lnTo>
                  <a:pt x="1507826" y="1660896"/>
                </a:lnTo>
                <a:lnTo>
                  <a:pt x="1507636" y="1711613"/>
                </a:lnTo>
                <a:lnTo>
                  <a:pt x="1505835" y="1762723"/>
                </a:lnTo>
                <a:lnTo>
                  <a:pt x="1502379" y="1814208"/>
                </a:lnTo>
                <a:lnTo>
                  <a:pt x="1497229" y="1866053"/>
                </a:lnTo>
                <a:lnTo>
                  <a:pt x="1490342" y="1918240"/>
                </a:lnTo>
                <a:lnTo>
                  <a:pt x="1481677" y="1970751"/>
                </a:lnTo>
                <a:lnTo>
                  <a:pt x="1471193" y="2023571"/>
                </a:lnTo>
                <a:lnTo>
                  <a:pt x="1458849" y="2076682"/>
                </a:lnTo>
                <a:lnTo>
                  <a:pt x="1444603" y="2130068"/>
                </a:lnTo>
                <a:lnTo>
                  <a:pt x="1428413" y="2183711"/>
                </a:lnTo>
                <a:lnTo>
                  <a:pt x="1410239" y="2237594"/>
                </a:lnTo>
                <a:lnTo>
                  <a:pt x="1390038" y="2291701"/>
                </a:lnTo>
                <a:lnTo>
                  <a:pt x="1382286" y="2181598"/>
                </a:lnTo>
                <a:lnTo>
                  <a:pt x="1355380" y="2117150"/>
                </a:lnTo>
                <a:lnTo>
                  <a:pt x="1287428" y="2073386"/>
                </a:lnTo>
                <a:lnTo>
                  <a:pt x="1156542" y="2025334"/>
                </a:lnTo>
                <a:lnTo>
                  <a:pt x="1087749" y="2005739"/>
                </a:lnTo>
                <a:lnTo>
                  <a:pt x="1050131" y="1997949"/>
                </a:lnTo>
                <a:lnTo>
                  <a:pt x="1010568" y="1991576"/>
                </a:lnTo>
                <a:lnTo>
                  <a:pt x="969213" y="1986681"/>
                </a:lnTo>
                <a:lnTo>
                  <a:pt x="926218" y="1983325"/>
                </a:lnTo>
                <a:lnTo>
                  <a:pt x="881735" y="1981567"/>
                </a:lnTo>
                <a:lnTo>
                  <a:pt x="835915" y="1981467"/>
                </a:lnTo>
                <a:lnTo>
                  <a:pt x="788912" y="1983086"/>
                </a:lnTo>
                <a:lnTo>
                  <a:pt x="740877" y="1986483"/>
                </a:lnTo>
                <a:lnTo>
                  <a:pt x="691962" y="1991718"/>
                </a:lnTo>
                <a:lnTo>
                  <a:pt x="642320" y="1998852"/>
                </a:lnTo>
                <a:lnTo>
                  <a:pt x="592103" y="2007945"/>
                </a:lnTo>
                <a:lnTo>
                  <a:pt x="541462" y="2019057"/>
                </a:lnTo>
                <a:lnTo>
                  <a:pt x="490551" y="2032247"/>
                </a:lnTo>
                <a:lnTo>
                  <a:pt x="439520" y="2047576"/>
                </a:lnTo>
                <a:lnTo>
                  <a:pt x="388523" y="2065104"/>
                </a:lnTo>
                <a:lnTo>
                  <a:pt x="337711" y="2084892"/>
                </a:lnTo>
                <a:lnTo>
                  <a:pt x="287237" y="2106998"/>
                </a:lnTo>
                <a:lnTo>
                  <a:pt x="237252" y="2131483"/>
                </a:lnTo>
                <a:lnTo>
                  <a:pt x="187910" y="2158408"/>
                </a:lnTo>
                <a:lnTo>
                  <a:pt x="139361" y="2187832"/>
                </a:lnTo>
                <a:lnTo>
                  <a:pt x="91758" y="2219815"/>
                </a:lnTo>
                <a:lnTo>
                  <a:pt x="45254" y="2254418"/>
                </a:lnTo>
                <a:lnTo>
                  <a:pt x="0" y="2291701"/>
                </a:lnTo>
                <a:lnTo>
                  <a:pt x="389368" y="1450214"/>
                </a:lnTo>
                <a:lnTo>
                  <a:pt x="481770" y="716154"/>
                </a:lnTo>
                <a:lnTo>
                  <a:pt x="427208" y="196942"/>
                </a:lnTo>
                <a:lnTo>
                  <a:pt x="375687" y="0"/>
                </a:lnTo>
                <a:close/>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 name="Google Shape;793;p10"/>
          <p:cNvSpPr/>
          <p:nvPr/>
        </p:nvSpPr>
        <p:spPr>
          <a:xfrm>
            <a:off x="12782493" y="4661381"/>
            <a:ext cx="2325370" cy="165735"/>
          </a:xfrm>
          <a:custGeom>
            <a:avLst/>
            <a:gdLst/>
            <a:ahLst/>
            <a:cxnLst/>
            <a:rect l="l" t="t" r="r" b="b"/>
            <a:pathLst>
              <a:path w="2325369" h="165735" extrusionOk="0">
                <a:moveTo>
                  <a:pt x="2325252" y="21611"/>
                </a:moveTo>
                <a:lnTo>
                  <a:pt x="2286978" y="52095"/>
                </a:lnTo>
                <a:lnTo>
                  <a:pt x="2247700" y="78884"/>
                </a:lnTo>
                <a:lnTo>
                  <a:pt x="2207017" y="102008"/>
                </a:lnTo>
                <a:lnTo>
                  <a:pt x="2164528" y="121496"/>
                </a:lnTo>
                <a:lnTo>
                  <a:pt x="2119835" y="137375"/>
                </a:lnTo>
                <a:lnTo>
                  <a:pt x="2072535" y="149675"/>
                </a:lnTo>
                <a:lnTo>
                  <a:pt x="2022230" y="158425"/>
                </a:lnTo>
                <a:lnTo>
                  <a:pt x="1968517" y="163654"/>
                </a:lnTo>
                <a:lnTo>
                  <a:pt x="1910998" y="165390"/>
                </a:lnTo>
                <a:lnTo>
                  <a:pt x="405513" y="165390"/>
                </a:lnTo>
                <a:lnTo>
                  <a:pt x="346933" y="162756"/>
                </a:lnTo>
                <a:lnTo>
                  <a:pt x="291973" y="155150"/>
                </a:lnTo>
                <a:lnTo>
                  <a:pt x="240529" y="143016"/>
                </a:lnTo>
                <a:lnTo>
                  <a:pt x="192501" y="126798"/>
                </a:lnTo>
                <a:lnTo>
                  <a:pt x="147785" y="106941"/>
                </a:lnTo>
                <a:lnTo>
                  <a:pt x="106279" y="83888"/>
                </a:lnTo>
                <a:lnTo>
                  <a:pt x="67881" y="58084"/>
                </a:lnTo>
                <a:lnTo>
                  <a:pt x="32489" y="29973"/>
                </a:lnTo>
                <a:lnTo>
                  <a:pt x="0"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794" name="Google Shape;794;p10"/>
          <p:cNvGrpSpPr/>
          <p:nvPr/>
        </p:nvGrpSpPr>
        <p:grpSpPr>
          <a:xfrm>
            <a:off x="10482613" y="4289777"/>
            <a:ext cx="9213850" cy="2479609"/>
            <a:chOff x="10482613" y="4289777"/>
            <a:chExt cx="9213850" cy="2479609"/>
          </a:xfrm>
        </p:grpSpPr>
        <p:sp>
          <p:nvSpPr>
            <p:cNvPr id="795" name="Google Shape;795;p10"/>
            <p:cNvSpPr/>
            <p:nvPr/>
          </p:nvSpPr>
          <p:spPr>
            <a:xfrm>
              <a:off x="12574357" y="4289777"/>
              <a:ext cx="3021330" cy="286385"/>
            </a:xfrm>
            <a:custGeom>
              <a:avLst/>
              <a:gdLst/>
              <a:ahLst/>
              <a:cxnLst/>
              <a:rect l="l" t="t" r="r" b="b"/>
              <a:pathLst>
                <a:path w="3021330" h="286385" extrusionOk="0">
                  <a:moveTo>
                    <a:pt x="115685" y="258223"/>
                  </a:moveTo>
                  <a:lnTo>
                    <a:pt x="61065" y="162719"/>
                  </a:lnTo>
                  <a:lnTo>
                    <a:pt x="25358" y="80083"/>
                  </a:lnTo>
                  <a:lnTo>
                    <a:pt x="5894" y="21961"/>
                  </a:lnTo>
                  <a:lnTo>
                    <a:pt x="0" y="0"/>
                  </a:lnTo>
                  <a:lnTo>
                    <a:pt x="3021286" y="0"/>
                  </a:lnTo>
                  <a:lnTo>
                    <a:pt x="2945922" y="86694"/>
                  </a:lnTo>
                  <a:lnTo>
                    <a:pt x="2887522" y="145385"/>
                  </a:lnTo>
                  <a:lnTo>
                    <a:pt x="2816135" y="202885"/>
                  </a:lnTo>
                  <a:lnTo>
                    <a:pt x="2701811" y="286007"/>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6" name="Google Shape;796;p10"/>
            <p:cNvSpPr/>
            <p:nvPr/>
          </p:nvSpPr>
          <p:spPr>
            <a:xfrm>
              <a:off x="10482613" y="4508465"/>
              <a:ext cx="9213850" cy="2260600"/>
            </a:xfrm>
            <a:custGeom>
              <a:avLst/>
              <a:gdLst/>
              <a:ahLst/>
              <a:cxnLst/>
              <a:rect l="l" t="t" r="r" b="b"/>
              <a:pathLst>
                <a:path w="9213850" h="2260600" extrusionOk="0">
                  <a:moveTo>
                    <a:pt x="0" y="127000"/>
                  </a:moveTo>
                  <a:lnTo>
                    <a:pt x="0" y="2260600"/>
                  </a:lnTo>
                  <a:lnTo>
                    <a:pt x="9213406" y="2260600"/>
                  </a:lnTo>
                  <a:lnTo>
                    <a:pt x="9213406" y="165100"/>
                  </a:lnTo>
                  <a:lnTo>
                    <a:pt x="71376" y="165100"/>
                  </a:lnTo>
                  <a:lnTo>
                    <a:pt x="31497" y="139700"/>
                  </a:lnTo>
                  <a:lnTo>
                    <a:pt x="0" y="127000"/>
                  </a:lnTo>
                  <a:close/>
                </a:path>
                <a:path w="9213850" h="2260600" extrusionOk="0">
                  <a:moveTo>
                    <a:pt x="282711" y="0"/>
                  </a:moveTo>
                  <a:lnTo>
                    <a:pt x="276748" y="50800"/>
                  </a:lnTo>
                  <a:lnTo>
                    <a:pt x="259918" y="88900"/>
                  </a:lnTo>
                  <a:lnTo>
                    <a:pt x="200023" y="139700"/>
                  </a:lnTo>
                  <a:lnTo>
                    <a:pt x="160141" y="165100"/>
                  </a:lnTo>
                  <a:lnTo>
                    <a:pt x="405285" y="165100"/>
                  </a:lnTo>
                  <a:lnTo>
                    <a:pt x="365404" y="139700"/>
                  </a:lnTo>
                  <a:lnTo>
                    <a:pt x="331614" y="114300"/>
                  </a:lnTo>
                  <a:lnTo>
                    <a:pt x="305507" y="88900"/>
                  </a:lnTo>
                  <a:lnTo>
                    <a:pt x="288675" y="50800"/>
                  </a:lnTo>
                  <a:lnTo>
                    <a:pt x="282711" y="0"/>
                  </a:lnTo>
                  <a:close/>
                </a:path>
                <a:path w="9213850" h="2260600" extrusionOk="0">
                  <a:moveTo>
                    <a:pt x="616621" y="0"/>
                  </a:moveTo>
                  <a:lnTo>
                    <a:pt x="610657" y="50800"/>
                  </a:lnTo>
                  <a:lnTo>
                    <a:pt x="593825" y="88900"/>
                  </a:lnTo>
                  <a:lnTo>
                    <a:pt x="533928" y="139700"/>
                  </a:lnTo>
                  <a:lnTo>
                    <a:pt x="494047" y="165100"/>
                  </a:lnTo>
                  <a:lnTo>
                    <a:pt x="739191" y="165100"/>
                  </a:lnTo>
                  <a:lnTo>
                    <a:pt x="699309" y="139700"/>
                  </a:lnTo>
                  <a:lnTo>
                    <a:pt x="665519" y="114300"/>
                  </a:lnTo>
                  <a:lnTo>
                    <a:pt x="639414" y="88900"/>
                  </a:lnTo>
                  <a:lnTo>
                    <a:pt x="622585" y="50800"/>
                  </a:lnTo>
                  <a:lnTo>
                    <a:pt x="616621" y="0"/>
                  </a:lnTo>
                  <a:close/>
                </a:path>
                <a:path w="9213850" h="2260600" extrusionOk="0">
                  <a:moveTo>
                    <a:pt x="950519" y="0"/>
                  </a:moveTo>
                  <a:lnTo>
                    <a:pt x="944556" y="50800"/>
                  </a:lnTo>
                  <a:lnTo>
                    <a:pt x="927727" y="88900"/>
                  </a:lnTo>
                  <a:lnTo>
                    <a:pt x="867835" y="139700"/>
                  </a:lnTo>
                  <a:lnTo>
                    <a:pt x="827956" y="165100"/>
                  </a:lnTo>
                  <a:lnTo>
                    <a:pt x="1073101" y="165100"/>
                  </a:lnTo>
                  <a:lnTo>
                    <a:pt x="1033216" y="139700"/>
                  </a:lnTo>
                  <a:lnTo>
                    <a:pt x="999424" y="114300"/>
                  </a:lnTo>
                  <a:lnTo>
                    <a:pt x="973316" y="88900"/>
                  </a:lnTo>
                  <a:lnTo>
                    <a:pt x="956484" y="50800"/>
                  </a:lnTo>
                  <a:lnTo>
                    <a:pt x="950519" y="0"/>
                  </a:lnTo>
                  <a:close/>
                </a:path>
                <a:path w="9213850" h="2260600" extrusionOk="0">
                  <a:moveTo>
                    <a:pt x="1284430" y="0"/>
                  </a:moveTo>
                  <a:lnTo>
                    <a:pt x="1278466" y="50800"/>
                  </a:lnTo>
                  <a:lnTo>
                    <a:pt x="1261637" y="88900"/>
                  </a:lnTo>
                  <a:lnTo>
                    <a:pt x="1201746" y="139700"/>
                  </a:lnTo>
                  <a:lnTo>
                    <a:pt x="1161866" y="165100"/>
                  </a:lnTo>
                  <a:lnTo>
                    <a:pt x="1407000" y="165100"/>
                  </a:lnTo>
                  <a:lnTo>
                    <a:pt x="1367117" y="139700"/>
                  </a:lnTo>
                  <a:lnTo>
                    <a:pt x="1333328" y="114300"/>
                  </a:lnTo>
                  <a:lnTo>
                    <a:pt x="1307223" y="88900"/>
                  </a:lnTo>
                  <a:lnTo>
                    <a:pt x="1290393" y="50800"/>
                  </a:lnTo>
                  <a:lnTo>
                    <a:pt x="1284430" y="0"/>
                  </a:lnTo>
                  <a:close/>
                </a:path>
                <a:path w="9213850" h="2260600" extrusionOk="0">
                  <a:moveTo>
                    <a:pt x="1618340" y="0"/>
                  </a:moveTo>
                  <a:lnTo>
                    <a:pt x="1612376" y="50800"/>
                  </a:lnTo>
                  <a:lnTo>
                    <a:pt x="1595547" y="88900"/>
                  </a:lnTo>
                  <a:lnTo>
                    <a:pt x="1535652" y="139700"/>
                  </a:lnTo>
                  <a:lnTo>
                    <a:pt x="1495770" y="165100"/>
                  </a:lnTo>
                  <a:lnTo>
                    <a:pt x="1740910" y="165100"/>
                  </a:lnTo>
                  <a:lnTo>
                    <a:pt x="1701027" y="139700"/>
                  </a:lnTo>
                  <a:lnTo>
                    <a:pt x="1667238" y="114300"/>
                  </a:lnTo>
                  <a:lnTo>
                    <a:pt x="1641133" y="88900"/>
                  </a:lnTo>
                  <a:lnTo>
                    <a:pt x="1624303" y="50800"/>
                  </a:lnTo>
                  <a:lnTo>
                    <a:pt x="1618340" y="0"/>
                  </a:lnTo>
                  <a:close/>
                </a:path>
                <a:path w="9213850" h="2260600" extrusionOk="0">
                  <a:moveTo>
                    <a:pt x="1952250" y="0"/>
                  </a:moveTo>
                  <a:lnTo>
                    <a:pt x="1946286" y="50800"/>
                  </a:lnTo>
                  <a:lnTo>
                    <a:pt x="1929457" y="88900"/>
                  </a:lnTo>
                  <a:lnTo>
                    <a:pt x="1869562" y="139700"/>
                  </a:lnTo>
                  <a:lnTo>
                    <a:pt x="1829680" y="165100"/>
                  </a:lnTo>
                  <a:lnTo>
                    <a:pt x="2074813" y="165100"/>
                  </a:lnTo>
                  <a:lnTo>
                    <a:pt x="2034934" y="139700"/>
                  </a:lnTo>
                  <a:lnTo>
                    <a:pt x="2001147" y="114300"/>
                  </a:lnTo>
                  <a:lnTo>
                    <a:pt x="1975043" y="88900"/>
                  </a:lnTo>
                  <a:lnTo>
                    <a:pt x="1958213" y="50800"/>
                  </a:lnTo>
                  <a:lnTo>
                    <a:pt x="1952250" y="0"/>
                  </a:lnTo>
                  <a:close/>
                </a:path>
                <a:path w="9213850" h="2260600" extrusionOk="0">
                  <a:moveTo>
                    <a:pt x="2286160" y="0"/>
                  </a:moveTo>
                  <a:lnTo>
                    <a:pt x="2280196" y="50800"/>
                  </a:lnTo>
                  <a:lnTo>
                    <a:pt x="2263364" y="88900"/>
                  </a:lnTo>
                  <a:lnTo>
                    <a:pt x="2203464" y="139700"/>
                  </a:lnTo>
                  <a:lnTo>
                    <a:pt x="2163579" y="165100"/>
                  </a:lnTo>
                  <a:lnTo>
                    <a:pt x="2408723" y="165100"/>
                  </a:lnTo>
                  <a:lnTo>
                    <a:pt x="2368844" y="139700"/>
                  </a:lnTo>
                  <a:lnTo>
                    <a:pt x="2335057" y="114300"/>
                  </a:lnTo>
                  <a:lnTo>
                    <a:pt x="2308953" y="88900"/>
                  </a:lnTo>
                  <a:lnTo>
                    <a:pt x="2292123" y="50800"/>
                  </a:lnTo>
                  <a:lnTo>
                    <a:pt x="2286160" y="0"/>
                  </a:lnTo>
                  <a:close/>
                </a:path>
                <a:path w="9213850" h="2260600" extrusionOk="0">
                  <a:moveTo>
                    <a:pt x="2620058" y="0"/>
                  </a:moveTo>
                  <a:lnTo>
                    <a:pt x="2614095" y="50800"/>
                  </a:lnTo>
                  <a:lnTo>
                    <a:pt x="2597265" y="88900"/>
                  </a:lnTo>
                  <a:lnTo>
                    <a:pt x="2537371" y="139700"/>
                  </a:lnTo>
                  <a:lnTo>
                    <a:pt x="2497488" y="165100"/>
                  </a:lnTo>
                  <a:lnTo>
                    <a:pt x="2742626" y="165100"/>
                  </a:lnTo>
                  <a:lnTo>
                    <a:pt x="2702748" y="139700"/>
                  </a:lnTo>
                  <a:lnTo>
                    <a:pt x="2668960" y="114300"/>
                  </a:lnTo>
                  <a:lnTo>
                    <a:pt x="2642854" y="88900"/>
                  </a:lnTo>
                  <a:lnTo>
                    <a:pt x="2626023" y="50800"/>
                  </a:lnTo>
                  <a:lnTo>
                    <a:pt x="2620058" y="0"/>
                  </a:lnTo>
                  <a:close/>
                </a:path>
                <a:path w="9213850" h="2260600" extrusionOk="0">
                  <a:moveTo>
                    <a:pt x="2953968" y="0"/>
                  </a:moveTo>
                  <a:lnTo>
                    <a:pt x="2948004" y="50800"/>
                  </a:lnTo>
                  <a:lnTo>
                    <a:pt x="2931172" y="88900"/>
                  </a:lnTo>
                  <a:lnTo>
                    <a:pt x="2871272" y="139700"/>
                  </a:lnTo>
                  <a:lnTo>
                    <a:pt x="2831387" y="165100"/>
                  </a:lnTo>
                  <a:lnTo>
                    <a:pt x="3076539" y="165100"/>
                  </a:lnTo>
                  <a:lnTo>
                    <a:pt x="3036656" y="139700"/>
                  </a:lnTo>
                  <a:lnTo>
                    <a:pt x="3002867" y="114300"/>
                  </a:lnTo>
                  <a:lnTo>
                    <a:pt x="2976762" y="88900"/>
                  </a:lnTo>
                  <a:lnTo>
                    <a:pt x="2959932" y="50800"/>
                  </a:lnTo>
                  <a:lnTo>
                    <a:pt x="2953968" y="0"/>
                  </a:lnTo>
                  <a:close/>
                </a:path>
                <a:path w="9213850" h="2260600" extrusionOk="0">
                  <a:moveTo>
                    <a:pt x="3287867" y="0"/>
                  </a:moveTo>
                  <a:lnTo>
                    <a:pt x="3281903" y="50800"/>
                  </a:lnTo>
                  <a:lnTo>
                    <a:pt x="3265074" y="88900"/>
                  </a:lnTo>
                  <a:lnTo>
                    <a:pt x="3205183" y="139700"/>
                  </a:lnTo>
                  <a:lnTo>
                    <a:pt x="3165303" y="165100"/>
                  </a:lnTo>
                  <a:lnTo>
                    <a:pt x="3410448" y="165100"/>
                  </a:lnTo>
                  <a:lnTo>
                    <a:pt x="3370563" y="139700"/>
                  </a:lnTo>
                  <a:lnTo>
                    <a:pt x="3336771" y="114300"/>
                  </a:lnTo>
                  <a:lnTo>
                    <a:pt x="3310663" y="88900"/>
                  </a:lnTo>
                  <a:lnTo>
                    <a:pt x="3293831" y="50800"/>
                  </a:lnTo>
                  <a:lnTo>
                    <a:pt x="3287867" y="0"/>
                  </a:lnTo>
                  <a:close/>
                </a:path>
                <a:path w="9213850" h="2260600" extrusionOk="0">
                  <a:moveTo>
                    <a:pt x="3621777" y="0"/>
                  </a:moveTo>
                  <a:lnTo>
                    <a:pt x="3615813" y="50800"/>
                  </a:lnTo>
                  <a:lnTo>
                    <a:pt x="3598981" y="88900"/>
                  </a:lnTo>
                  <a:lnTo>
                    <a:pt x="3539088" y="139700"/>
                  </a:lnTo>
                  <a:lnTo>
                    <a:pt x="3499210" y="165100"/>
                  </a:lnTo>
                  <a:lnTo>
                    <a:pt x="3744347" y="165100"/>
                  </a:lnTo>
                  <a:lnTo>
                    <a:pt x="3704464" y="139700"/>
                  </a:lnTo>
                  <a:lnTo>
                    <a:pt x="3670675" y="114300"/>
                  </a:lnTo>
                  <a:lnTo>
                    <a:pt x="3644570" y="88900"/>
                  </a:lnTo>
                  <a:lnTo>
                    <a:pt x="3627740" y="50800"/>
                  </a:lnTo>
                  <a:lnTo>
                    <a:pt x="3621777" y="0"/>
                  </a:lnTo>
                  <a:close/>
                </a:path>
                <a:path w="9213850" h="2260600" extrusionOk="0">
                  <a:moveTo>
                    <a:pt x="3955675" y="0"/>
                  </a:moveTo>
                  <a:lnTo>
                    <a:pt x="3949713" y="50800"/>
                  </a:lnTo>
                  <a:lnTo>
                    <a:pt x="3932885" y="88900"/>
                  </a:lnTo>
                  <a:lnTo>
                    <a:pt x="3872996" y="139700"/>
                  </a:lnTo>
                  <a:lnTo>
                    <a:pt x="3833116" y="165100"/>
                  </a:lnTo>
                  <a:lnTo>
                    <a:pt x="4078256" y="165100"/>
                  </a:lnTo>
                  <a:lnTo>
                    <a:pt x="4038371" y="139700"/>
                  </a:lnTo>
                  <a:lnTo>
                    <a:pt x="4004579" y="114300"/>
                  </a:lnTo>
                  <a:lnTo>
                    <a:pt x="3978471" y="88900"/>
                  </a:lnTo>
                  <a:lnTo>
                    <a:pt x="3961639" y="50800"/>
                  </a:lnTo>
                  <a:lnTo>
                    <a:pt x="3955675" y="0"/>
                  </a:lnTo>
                  <a:close/>
                </a:path>
                <a:path w="9213850" h="2260600" extrusionOk="0">
                  <a:moveTo>
                    <a:pt x="4289597" y="0"/>
                  </a:moveTo>
                  <a:lnTo>
                    <a:pt x="4283633" y="50800"/>
                  </a:lnTo>
                  <a:lnTo>
                    <a:pt x="4266801" y="88900"/>
                  </a:lnTo>
                  <a:lnTo>
                    <a:pt x="4206904" y="139700"/>
                  </a:lnTo>
                  <a:lnTo>
                    <a:pt x="4167023" y="165100"/>
                  </a:lnTo>
                  <a:lnTo>
                    <a:pt x="4412156" y="165100"/>
                  </a:lnTo>
                  <a:lnTo>
                    <a:pt x="4372276" y="139700"/>
                  </a:lnTo>
                  <a:lnTo>
                    <a:pt x="4338489" y="114300"/>
                  </a:lnTo>
                  <a:lnTo>
                    <a:pt x="4312387" y="88900"/>
                  </a:lnTo>
                  <a:lnTo>
                    <a:pt x="4295560" y="50800"/>
                  </a:lnTo>
                  <a:lnTo>
                    <a:pt x="4289597" y="0"/>
                  </a:lnTo>
                  <a:close/>
                </a:path>
                <a:path w="9213850" h="2260600" extrusionOk="0">
                  <a:moveTo>
                    <a:pt x="4623495" y="0"/>
                  </a:moveTo>
                  <a:lnTo>
                    <a:pt x="4617532" y="50800"/>
                  </a:lnTo>
                  <a:lnTo>
                    <a:pt x="4600702" y="88900"/>
                  </a:lnTo>
                  <a:lnTo>
                    <a:pt x="4540808" y="139700"/>
                  </a:lnTo>
                  <a:lnTo>
                    <a:pt x="4500925" y="165100"/>
                  </a:lnTo>
                  <a:lnTo>
                    <a:pt x="4746066" y="165100"/>
                  </a:lnTo>
                  <a:lnTo>
                    <a:pt x="4706183" y="139700"/>
                  </a:lnTo>
                  <a:lnTo>
                    <a:pt x="4672394" y="114300"/>
                  </a:lnTo>
                  <a:lnTo>
                    <a:pt x="4646289" y="88900"/>
                  </a:lnTo>
                  <a:lnTo>
                    <a:pt x="4629459" y="50800"/>
                  </a:lnTo>
                  <a:lnTo>
                    <a:pt x="4623495" y="0"/>
                  </a:lnTo>
                  <a:close/>
                </a:path>
                <a:path w="9213850" h="2260600" extrusionOk="0">
                  <a:moveTo>
                    <a:pt x="4957406" y="0"/>
                  </a:moveTo>
                  <a:lnTo>
                    <a:pt x="4951442" y="50800"/>
                  </a:lnTo>
                  <a:lnTo>
                    <a:pt x="4934612" y="88900"/>
                  </a:lnTo>
                  <a:lnTo>
                    <a:pt x="4874718" y="139700"/>
                  </a:lnTo>
                  <a:lnTo>
                    <a:pt x="4834835" y="165100"/>
                  </a:lnTo>
                  <a:lnTo>
                    <a:pt x="5079973" y="165100"/>
                  </a:lnTo>
                  <a:lnTo>
                    <a:pt x="5040095" y="139700"/>
                  </a:lnTo>
                  <a:lnTo>
                    <a:pt x="5006307" y="114300"/>
                  </a:lnTo>
                  <a:lnTo>
                    <a:pt x="4980201" y="88900"/>
                  </a:lnTo>
                  <a:lnTo>
                    <a:pt x="4963370" y="50800"/>
                  </a:lnTo>
                  <a:lnTo>
                    <a:pt x="4957406" y="0"/>
                  </a:lnTo>
                  <a:close/>
                </a:path>
                <a:path w="9213850" h="2260600" extrusionOk="0">
                  <a:moveTo>
                    <a:pt x="5291316" y="0"/>
                  </a:moveTo>
                  <a:lnTo>
                    <a:pt x="5275152" y="76200"/>
                  </a:lnTo>
                  <a:lnTo>
                    <a:pt x="5249702" y="114300"/>
                  </a:lnTo>
                  <a:lnTo>
                    <a:pt x="5214743" y="139700"/>
                  </a:lnTo>
                  <a:lnTo>
                    <a:pt x="5172288" y="165100"/>
                  </a:lnTo>
                  <a:lnTo>
                    <a:pt x="5413886" y="165100"/>
                  </a:lnTo>
                  <a:lnTo>
                    <a:pt x="5374003" y="139700"/>
                  </a:lnTo>
                  <a:lnTo>
                    <a:pt x="5340214" y="114300"/>
                  </a:lnTo>
                  <a:lnTo>
                    <a:pt x="5314109" y="88900"/>
                  </a:lnTo>
                  <a:lnTo>
                    <a:pt x="5297279" y="50800"/>
                  </a:lnTo>
                  <a:lnTo>
                    <a:pt x="5291316" y="0"/>
                  </a:lnTo>
                  <a:close/>
                </a:path>
                <a:path w="9213850" h="2260600" extrusionOk="0">
                  <a:moveTo>
                    <a:pt x="5625214" y="0"/>
                  </a:moveTo>
                  <a:lnTo>
                    <a:pt x="5619251" y="50800"/>
                  </a:lnTo>
                  <a:lnTo>
                    <a:pt x="5602421" y="88900"/>
                  </a:lnTo>
                  <a:lnTo>
                    <a:pt x="5542530" y="139700"/>
                  </a:lnTo>
                  <a:lnTo>
                    <a:pt x="5502651" y="165100"/>
                  </a:lnTo>
                  <a:lnTo>
                    <a:pt x="5747788" y="165100"/>
                  </a:lnTo>
                  <a:lnTo>
                    <a:pt x="5707907" y="139700"/>
                  </a:lnTo>
                  <a:lnTo>
                    <a:pt x="5674117" y="114300"/>
                  </a:lnTo>
                  <a:lnTo>
                    <a:pt x="5648010" y="88900"/>
                  </a:lnTo>
                  <a:lnTo>
                    <a:pt x="5631178" y="50800"/>
                  </a:lnTo>
                  <a:lnTo>
                    <a:pt x="5625214" y="0"/>
                  </a:lnTo>
                  <a:close/>
                </a:path>
                <a:path w="9213850" h="2260600" extrusionOk="0">
                  <a:moveTo>
                    <a:pt x="5959124" y="0"/>
                  </a:moveTo>
                  <a:lnTo>
                    <a:pt x="5953160" y="50800"/>
                  </a:lnTo>
                  <a:lnTo>
                    <a:pt x="5936328" y="88900"/>
                  </a:lnTo>
                  <a:lnTo>
                    <a:pt x="5876431" y="139700"/>
                  </a:lnTo>
                  <a:lnTo>
                    <a:pt x="5836550" y="165100"/>
                  </a:lnTo>
                  <a:lnTo>
                    <a:pt x="6081694" y="165100"/>
                  </a:lnTo>
                  <a:lnTo>
                    <a:pt x="6041812" y="139700"/>
                  </a:lnTo>
                  <a:lnTo>
                    <a:pt x="6008022" y="114300"/>
                  </a:lnTo>
                  <a:lnTo>
                    <a:pt x="5981917" y="88900"/>
                  </a:lnTo>
                  <a:lnTo>
                    <a:pt x="5965088" y="50800"/>
                  </a:lnTo>
                  <a:lnTo>
                    <a:pt x="5959124" y="0"/>
                  </a:lnTo>
                  <a:close/>
                </a:path>
                <a:path w="9213850" h="2260600" extrusionOk="0">
                  <a:moveTo>
                    <a:pt x="6293022" y="0"/>
                  </a:moveTo>
                  <a:lnTo>
                    <a:pt x="6287060" y="50800"/>
                  </a:lnTo>
                  <a:lnTo>
                    <a:pt x="6270232" y="88900"/>
                  </a:lnTo>
                  <a:lnTo>
                    <a:pt x="6210344" y="139700"/>
                  </a:lnTo>
                  <a:lnTo>
                    <a:pt x="6170463" y="165100"/>
                  </a:lnTo>
                  <a:lnTo>
                    <a:pt x="6415604" y="165100"/>
                  </a:lnTo>
                  <a:lnTo>
                    <a:pt x="6375719" y="139700"/>
                  </a:lnTo>
                  <a:lnTo>
                    <a:pt x="6341927" y="114300"/>
                  </a:lnTo>
                  <a:lnTo>
                    <a:pt x="6315819" y="88900"/>
                  </a:lnTo>
                  <a:lnTo>
                    <a:pt x="6298987" y="50800"/>
                  </a:lnTo>
                  <a:lnTo>
                    <a:pt x="6293022" y="0"/>
                  </a:lnTo>
                  <a:close/>
                </a:path>
                <a:path w="9213850" h="2260600" extrusionOk="0">
                  <a:moveTo>
                    <a:pt x="6626933" y="0"/>
                  </a:moveTo>
                  <a:lnTo>
                    <a:pt x="6620969" y="50800"/>
                  </a:lnTo>
                  <a:lnTo>
                    <a:pt x="6604140" y="88900"/>
                  </a:lnTo>
                  <a:lnTo>
                    <a:pt x="6544249" y="139700"/>
                  </a:lnTo>
                  <a:lnTo>
                    <a:pt x="6504369" y="165100"/>
                  </a:lnTo>
                  <a:lnTo>
                    <a:pt x="6749503" y="165100"/>
                  </a:lnTo>
                  <a:lnTo>
                    <a:pt x="6709620" y="139700"/>
                  </a:lnTo>
                  <a:lnTo>
                    <a:pt x="6675831" y="114300"/>
                  </a:lnTo>
                  <a:lnTo>
                    <a:pt x="6649726" y="88900"/>
                  </a:lnTo>
                  <a:lnTo>
                    <a:pt x="6632896" y="50800"/>
                  </a:lnTo>
                  <a:lnTo>
                    <a:pt x="6626933" y="0"/>
                  </a:lnTo>
                  <a:close/>
                </a:path>
                <a:path w="9213850" h="2260600" extrusionOk="0">
                  <a:moveTo>
                    <a:pt x="6960843" y="0"/>
                  </a:moveTo>
                  <a:lnTo>
                    <a:pt x="6954879" y="50800"/>
                  </a:lnTo>
                  <a:lnTo>
                    <a:pt x="6938050" y="88900"/>
                  </a:lnTo>
                  <a:lnTo>
                    <a:pt x="6878155" y="139700"/>
                  </a:lnTo>
                  <a:lnTo>
                    <a:pt x="6838273" y="165100"/>
                  </a:lnTo>
                  <a:lnTo>
                    <a:pt x="7083413" y="165100"/>
                  </a:lnTo>
                  <a:lnTo>
                    <a:pt x="7043530" y="139700"/>
                  </a:lnTo>
                  <a:lnTo>
                    <a:pt x="7009741" y="114300"/>
                  </a:lnTo>
                  <a:lnTo>
                    <a:pt x="6983636" y="88900"/>
                  </a:lnTo>
                  <a:lnTo>
                    <a:pt x="6966806" y="50800"/>
                  </a:lnTo>
                  <a:lnTo>
                    <a:pt x="6960843" y="0"/>
                  </a:lnTo>
                  <a:close/>
                </a:path>
                <a:path w="9213850" h="2260600" extrusionOk="0">
                  <a:moveTo>
                    <a:pt x="7294753" y="0"/>
                  </a:moveTo>
                  <a:lnTo>
                    <a:pt x="7288789" y="50800"/>
                  </a:lnTo>
                  <a:lnTo>
                    <a:pt x="7271957" y="88900"/>
                  </a:lnTo>
                  <a:lnTo>
                    <a:pt x="7212060" y="139700"/>
                  </a:lnTo>
                  <a:lnTo>
                    <a:pt x="7172179" y="165100"/>
                  </a:lnTo>
                  <a:lnTo>
                    <a:pt x="7417316" y="165100"/>
                  </a:lnTo>
                  <a:lnTo>
                    <a:pt x="7377437" y="139700"/>
                  </a:lnTo>
                  <a:lnTo>
                    <a:pt x="7343650" y="114300"/>
                  </a:lnTo>
                  <a:lnTo>
                    <a:pt x="7317546" y="88900"/>
                  </a:lnTo>
                  <a:lnTo>
                    <a:pt x="7300716" y="50800"/>
                  </a:lnTo>
                  <a:lnTo>
                    <a:pt x="7294753" y="0"/>
                  </a:lnTo>
                  <a:close/>
                </a:path>
                <a:path w="9213850" h="2260600" extrusionOk="0">
                  <a:moveTo>
                    <a:pt x="7628651" y="0"/>
                  </a:moveTo>
                  <a:lnTo>
                    <a:pt x="7622688" y="50800"/>
                  </a:lnTo>
                  <a:lnTo>
                    <a:pt x="7605858" y="88900"/>
                  </a:lnTo>
                  <a:lnTo>
                    <a:pt x="7545964" y="139700"/>
                  </a:lnTo>
                  <a:lnTo>
                    <a:pt x="7506081" y="165100"/>
                  </a:lnTo>
                  <a:lnTo>
                    <a:pt x="7751225" y="165100"/>
                  </a:lnTo>
                  <a:lnTo>
                    <a:pt x="7711344" y="139700"/>
                  </a:lnTo>
                  <a:lnTo>
                    <a:pt x="7677554" y="114300"/>
                  </a:lnTo>
                  <a:lnTo>
                    <a:pt x="7651447" y="88900"/>
                  </a:lnTo>
                  <a:lnTo>
                    <a:pt x="7634615" y="50800"/>
                  </a:lnTo>
                  <a:lnTo>
                    <a:pt x="7628651" y="0"/>
                  </a:lnTo>
                  <a:close/>
                </a:path>
                <a:path w="9213850" h="2260600" extrusionOk="0">
                  <a:moveTo>
                    <a:pt x="7962561" y="0"/>
                  </a:moveTo>
                  <a:lnTo>
                    <a:pt x="7956597" y="50800"/>
                  </a:lnTo>
                  <a:lnTo>
                    <a:pt x="7939765" y="88900"/>
                  </a:lnTo>
                  <a:lnTo>
                    <a:pt x="7879868" y="139700"/>
                  </a:lnTo>
                  <a:lnTo>
                    <a:pt x="7839987" y="165100"/>
                  </a:lnTo>
                  <a:lnTo>
                    <a:pt x="8085131" y="165100"/>
                  </a:lnTo>
                  <a:lnTo>
                    <a:pt x="8045249" y="139700"/>
                  </a:lnTo>
                  <a:lnTo>
                    <a:pt x="8011460" y="114300"/>
                  </a:lnTo>
                  <a:lnTo>
                    <a:pt x="7985355" y="88900"/>
                  </a:lnTo>
                  <a:lnTo>
                    <a:pt x="7968525" y="50800"/>
                  </a:lnTo>
                  <a:lnTo>
                    <a:pt x="7962561" y="0"/>
                  </a:lnTo>
                  <a:close/>
                </a:path>
                <a:path w="9213850" h="2260600" extrusionOk="0">
                  <a:moveTo>
                    <a:pt x="8296471" y="0"/>
                  </a:moveTo>
                  <a:lnTo>
                    <a:pt x="8290507" y="50800"/>
                  </a:lnTo>
                  <a:lnTo>
                    <a:pt x="8273676" y="88900"/>
                  </a:lnTo>
                  <a:lnTo>
                    <a:pt x="8213779" y="139700"/>
                  </a:lnTo>
                  <a:lnTo>
                    <a:pt x="8173897" y="165100"/>
                  </a:lnTo>
                  <a:lnTo>
                    <a:pt x="8419042" y="165100"/>
                  </a:lnTo>
                  <a:lnTo>
                    <a:pt x="8379159" y="139700"/>
                  </a:lnTo>
                  <a:lnTo>
                    <a:pt x="8345370" y="114300"/>
                  </a:lnTo>
                  <a:lnTo>
                    <a:pt x="8319265" y="88900"/>
                  </a:lnTo>
                  <a:lnTo>
                    <a:pt x="8302435" y="50800"/>
                  </a:lnTo>
                  <a:lnTo>
                    <a:pt x="8296471" y="0"/>
                  </a:lnTo>
                  <a:close/>
                </a:path>
                <a:path w="9213850" h="2260600" extrusionOk="0">
                  <a:moveTo>
                    <a:pt x="8630370" y="0"/>
                  </a:moveTo>
                  <a:lnTo>
                    <a:pt x="8624406" y="50800"/>
                  </a:lnTo>
                  <a:lnTo>
                    <a:pt x="8607577" y="88900"/>
                  </a:lnTo>
                  <a:lnTo>
                    <a:pt x="8547686" y="139700"/>
                  </a:lnTo>
                  <a:lnTo>
                    <a:pt x="8507806" y="165100"/>
                  </a:lnTo>
                  <a:lnTo>
                    <a:pt x="8752944" y="165100"/>
                  </a:lnTo>
                  <a:lnTo>
                    <a:pt x="8713063" y="139700"/>
                  </a:lnTo>
                  <a:lnTo>
                    <a:pt x="8679272" y="114300"/>
                  </a:lnTo>
                  <a:lnTo>
                    <a:pt x="8653166" y="88900"/>
                  </a:lnTo>
                  <a:lnTo>
                    <a:pt x="8636334" y="50800"/>
                  </a:lnTo>
                  <a:lnTo>
                    <a:pt x="8630370" y="0"/>
                  </a:lnTo>
                  <a:close/>
                </a:path>
                <a:path w="9213850" h="2260600" extrusionOk="0">
                  <a:moveTo>
                    <a:pt x="8964280" y="0"/>
                  </a:moveTo>
                  <a:lnTo>
                    <a:pt x="8958316" y="50800"/>
                  </a:lnTo>
                  <a:lnTo>
                    <a:pt x="8941487" y="88900"/>
                  </a:lnTo>
                  <a:lnTo>
                    <a:pt x="8881592" y="139700"/>
                  </a:lnTo>
                  <a:lnTo>
                    <a:pt x="8841710" y="165100"/>
                  </a:lnTo>
                  <a:lnTo>
                    <a:pt x="9086850" y="165100"/>
                  </a:lnTo>
                  <a:lnTo>
                    <a:pt x="9046967" y="139700"/>
                  </a:lnTo>
                  <a:lnTo>
                    <a:pt x="9013178" y="114300"/>
                  </a:lnTo>
                  <a:lnTo>
                    <a:pt x="8987073" y="88900"/>
                  </a:lnTo>
                  <a:lnTo>
                    <a:pt x="8970243" y="50800"/>
                  </a:lnTo>
                  <a:lnTo>
                    <a:pt x="8964280" y="0"/>
                  </a:lnTo>
                  <a:close/>
                </a:path>
                <a:path w="9213850" h="2260600" extrusionOk="0">
                  <a:moveTo>
                    <a:pt x="9213406" y="139700"/>
                  </a:moveTo>
                  <a:lnTo>
                    <a:pt x="9175619" y="165100"/>
                  </a:lnTo>
                  <a:lnTo>
                    <a:pt x="9213406" y="165100"/>
                  </a:lnTo>
                  <a:lnTo>
                    <a:pt x="9213406" y="139700"/>
                  </a:lnTo>
                  <a:close/>
                </a:path>
              </a:pathLst>
            </a:custGeom>
            <a:solidFill>
              <a:srgbClr val="F1F1F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7" name="Google Shape;797;p10"/>
            <p:cNvSpPr/>
            <p:nvPr/>
          </p:nvSpPr>
          <p:spPr>
            <a:xfrm>
              <a:off x="10482613" y="4503071"/>
              <a:ext cx="9213850" cy="2266315"/>
            </a:xfrm>
            <a:custGeom>
              <a:avLst/>
              <a:gdLst/>
              <a:ahLst/>
              <a:cxnLst/>
              <a:rect l="l" t="t" r="r" b="b"/>
              <a:pathLst>
                <a:path w="9213850" h="2266315" extrusionOk="0">
                  <a:moveTo>
                    <a:pt x="0" y="2265994"/>
                  </a:moveTo>
                  <a:lnTo>
                    <a:pt x="9213406" y="2265994"/>
                  </a:lnTo>
                  <a:lnTo>
                    <a:pt x="9213406" y="145045"/>
                  </a:lnTo>
                  <a:lnTo>
                    <a:pt x="9175619" y="160991"/>
                  </a:lnTo>
                  <a:lnTo>
                    <a:pt x="9131235" y="166955"/>
                  </a:lnTo>
                  <a:lnTo>
                    <a:pt x="9086850" y="160991"/>
                  </a:lnTo>
                  <a:lnTo>
                    <a:pt x="9046967" y="144161"/>
                  </a:lnTo>
                  <a:lnTo>
                    <a:pt x="9013178" y="118056"/>
                  </a:lnTo>
                  <a:lnTo>
                    <a:pt x="8987073" y="84267"/>
                  </a:lnTo>
                  <a:lnTo>
                    <a:pt x="8970243" y="44384"/>
                  </a:lnTo>
                  <a:lnTo>
                    <a:pt x="8964280" y="0"/>
                  </a:lnTo>
                  <a:lnTo>
                    <a:pt x="8958316" y="44384"/>
                  </a:lnTo>
                  <a:lnTo>
                    <a:pt x="8941487" y="84267"/>
                  </a:lnTo>
                  <a:lnTo>
                    <a:pt x="8915382" y="118056"/>
                  </a:lnTo>
                  <a:lnTo>
                    <a:pt x="8881592" y="144161"/>
                  </a:lnTo>
                  <a:lnTo>
                    <a:pt x="8841710" y="160991"/>
                  </a:lnTo>
                  <a:lnTo>
                    <a:pt x="8797325" y="166955"/>
                  </a:lnTo>
                  <a:lnTo>
                    <a:pt x="8752944" y="160991"/>
                  </a:lnTo>
                  <a:lnTo>
                    <a:pt x="8713062" y="144161"/>
                  </a:lnTo>
                  <a:lnTo>
                    <a:pt x="8679272" y="118056"/>
                  </a:lnTo>
                  <a:lnTo>
                    <a:pt x="8653165" y="84267"/>
                  </a:lnTo>
                  <a:lnTo>
                    <a:pt x="8636334" y="44384"/>
                  </a:lnTo>
                  <a:lnTo>
                    <a:pt x="8630370" y="0"/>
                  </a:lnTo>
                  <a:lnTo>
                    <a:pt x="8624406" y="44384"/>
                  </a:lnTo>
                  <a:lnTo>
                    <a:pt x="8607577" y="84267"/>
                  </a:lnTo>
                  <a:lnTo>
                    <a:pt x="8581473" y="118056"/>
                  </a:lnTo>
                  <a:lnTo>
                    <a:pt x="8547686" y="144161"/>
                  </a:lnTo>
                  <a:lnTo>
                    <a:pt x="8507806" y="160991"/>
                  </a:lnTo>
                  <a:lnTo>
                    <a:pt x="8463426" y="166955"/>
                  </a:lnTo>
                  <a:lnTo>
                    <a:pt x="8419041" y="160991"/>
                  </a:lnTo>
                  <a:lnTo>
                    <a:pt x="8379159" y="144161"/>
                  </a:lnTo>
                  <a:lnTo>
                    <a:pt x="8345370" y="118056"/>
                  </a:lnTo>
                  <a:lnTo>
                    <a:pt x="8319265" y="84267"/>
                  </a:lnTo>
                  <a:lnTo>
                    <a:pt x="8302435" y="44384"/>
                  </a:lnTo>
                  <a:lnTo>
                    <a:pt x="8296471" y="0"/>
                  </a:lnTo>
                  <a:lnTo>
                    <a:pt x="8290507" y="44384"/>
                  </a:lnTo>
                  <a:lnTo>
                    <a:pt x="8273675" y="84267"/>
                  </a:lnTo>
                  <a:lnTo>
                    <a:pt x="8247569" y="118056"/>
                  </a:lnTo>
                  <a:lnTo>
                    <a:pt x="8213779" y="144161"/>
                  </a:lnTo>
                  <a:lnTo>
                    <a:pt x="8173897" y="160991"/>
                  </a:lnTo>
                  <a:lnTo>
                    <a:pt x="8129516" y="166955"/>
                  </a:lnTo>
                  <a:lnTo>
                    <a:pt x="8085131" y="160991"/>
                  </a:lnTo>
                  <a:lnTo>
                    <a:pt x="8045249" y="144161"/>
                  </a:lnTo>
                  <a:lnTo>
                    <a:pt x="8011459" y="118056"/>
                  </a:lnTo>
                  <a:lnTo>
                    <a:pt x="7985354" y="84267"/>
                  </a:lnTo>
                  <a:lnTo>
                    <a:pt x="7968525" y="44384"/>
                  </a:lnTo>
                  <a:lnTo>
                    <a:pt x="7962561" y="0"/>
                  </a:lnTo>
                  <a:lnTo>
                    <a:pt x="7956597" y="44384"/>
                  </a:lnTo>
                  <a:lnTo>
                    <a:pt x="7939765" y="84267"/>
                  </a:lnTo>
                  <a:lnTo>
                    <a:pt x="7913658" y="118056"/>
                  </a:lnTo>
                  <a:lnTo>
                    <a:pt x="7879868" y="144161"/>
                  </a:lnTo>
                  <a:lnTo>
                    <a:pt x="7839987" y="160991"/>
                  </a:lnTo>
                  <a:lnTo>
                    <a:pt x="7795606" y="166955"/>
                  </a:lnTo>
                  <a:lnTo>
                    <a:pt x="7751225" y="160991"/>
                  </a:lnTo>
                  <a:lnTo>
                    <a:pt x="7711344" y="144161"/>
                  </a:lnTo>
                  <a:lnTo>
                    <a:pt x="7677554" y="118056"/>
                  </a:lnTo>
                  <a:lnTo>
                    <a:pt x="7651447" y="84267"/>
                  </a:lnTo>
                  <a:lnTo>
                    <a:pt x="7634615" y="44384"/>
                  </a:lnTo>
                  <a:lnTo>
                    <a:pt x="7628651" y="0"/>
                  </a:lnTo>
                  <a:lnTo>
                    <a:pt x="7622688" y="44384"/>
                  </a:lnTo>
                  <a:lnTo>
                    <a:pt x="7605858" y="84267"/>
                  </a:lnTo>
                  <a:lnTo>
                    <a:pt x="7579753" y="118056"/>
                  </a:lnTo>
                  <a:lnTo>
                    <a:pt x="7545963" y="144161"/>
                  </a:lnTo>
                  <a:lnTo>
                    <a:pt x="7506081" y="160991"/>
                  </a:lnTo>
                  <a:lnTo>
                    <a:pt x="7461696" y="166955"/>
                  </a:lnTo>
                  <a:lnTo>
                    <a:pt x="7417316" y="160991"/>
                  </a:lnTo>
                  <a:lnTo>
                    <a:pt x="7377437" y="144161"/>
                  </a:lnTo>
                  <a:lnTo>
                    <a:pt x="7343650" y="118056"/>
                  </a:lnTo>
                  <a:lnTo>
                    <a:pt x="7317546" y="84267"/>
                  </a:lnTo>
                  <a:lnTo>
                    <a:pt x="7300716" y="44384"/>
                  </a:lnTo>
                  <a:lnTo>
                    <a:pt x="7294753" y="0"/>
                  </a:lnTo>
                  <a:lnTo>
                    <a:pt x="7288789" y="44384"/>
                  </a:lnTo>
                  <a:lnTo>
                    <a:pt x="7271957" y="84267"/>
                  </a:lnTo>
                  <a:lnTo>
                    <a:pt x="7245850" y="118056"/>
                  </a:lnTo>
                  <a:lnTo>
                    <a:pt x="7212060" y="144161"/>
                  </a:lnTo>
                  <a:lnTo>
                    <a:pt x="7172179" y="160991"/>
                  </a:lnTo>
                  <a:lnTo>
                    <a:pt x="7127798" y="166955"/>
                  </a:lnTo>
                  <a:lnTo>
                    <a:pt x="7083413" y="160991"/>
                  </a:lnTo>
                  <a:lnTo>
                    <a:pt x="7043530" y="144161"/>
                  </a:lnTo>
                  <a:lnTo>
                    <a:pt x="7009741" y="118056"/>
                  </a:lnTo>
                  <a:lnTo>
                    <a:pt x="6983636" y="84267"/>
                  </a:lnTo>
                  <a:lnTo>
                    <a:pt x="6966806" y="44384"/>
                  </a:lnTo>
                  <a:lnTo>
                    <a:pt x="6960843" y="0"/>
                  </a:lnTo>
                  <a:lnTo>
                    <a:pt x="6954879" y="44384"/>
                  </a:lnTo>
                  <a:lnTo>
                    <a:pt x="6938049" y="84267"/>
                  </a:lnTo>
                  <a:lnTo>
                    <a:pt x="6911944" y="118056"/>
                  </a:lnTo>
                  <a:lnTo>
                    <a:pt x="6878155" y="144161"/>
                  </a:lnTo>
                  <a:lnTo>
                    <a:pt x="6838272" y="160991"/>
                  </a:lnTo>
                  <a:lnTo>
                    <a:pt x="6793888" y="166955"/>
                  </a:lnTo>
                  <a:lnTo>
                    <a:pt x="6749503" y="160991"/>
                  </a:lnTo>
                  <a:lnTo>
                    <a:pt x="6709620" y="144161"/>
                  </a:lnTo>
                  <a:lnTo>
                    <a:pt x="6675831" y="118056"/>
                  </a:lnTo>
                  <a:lnTo>
                    <a:pt x="6649726" y="84267"/>
                  </a:lnTo>
                  <a:lnTo>
                    <a:pt x="6632896" y="44384"/>
                  </a:lnTo>
                  <a:lnTo>
                    <a:pt x="6626932" y="0"/>
                  </a:lnTo>
                  <a:lnTo>
                    <a:pt x="6620969" y="44384"/>
                  </a:lnTo>
                  <a:lnTo>
                    <a:pt x="6604140" y="84267"/>
                  </a:lnTo>
                  <a:lnTo>
                    <a:pt x="6578036" y="118056"/>
                  </a:lnTo>
                  <a:lnTo>
                    <a:pt x="6544248" y="144161"/>
                  </a:lnTo>
                  <a:lnTo>
                    <a:pt x="6504369" y="160991"/>
                  </a:lnTo>
                  <a:lnTo>
                    <a:pt x="6459989" y="166955"/>
                  </a:lnTo>
                  <a:lnTo>
                    <a:pt x="6415603" y="160991"/>
                  </a:lnTo>
                  <a:lnTo>
                    <a:pt x="6375719" y="144161"/>
                  </a:lnTo>
                  <a:lnTo>
                    <a:pt x="6341926" y="118056"/>
                  </a:lnTo>
                  <a:lnTo>
                    <a:pt x="6315819" y="84267"/>
                  </a:lnTo>
                  <a:lnTo>
                    <a:pt x="6298987" y="44384"/>
                  </a:lnTo>
                  <a:lnTo>
                    <a:pt x="6293022" y="0"/>
                  </a:lnTo>
                  <a:lnTo>
                    <a:pt x="6287060" y="44384"/>
                  </a:lnTo>
                  <a:lnTo>
                    <a:pt x="6270232" y="84267"/>
                  </a:lnTo>
                  <a:lnTo>
                    <a:pt x="6244130" y="118056"/>
                  </a:lnTo>
                  <a:lnTo>
                    <a:pt x="6210344" y="144161"/>
                  </a:lnTo>
                  <a:lnTo>
                    <a:pt x="6170463" y="160991"/>
                  </a:lnTo>
                  <a:lnTo>
                    <a:pt x="6126079" y="166955"/>
                  </a:lnTo>
                  <a:lnTo>
                    <a:pt x="6081694" y="160991"/>
                  </a:lnTo>
                  <a:lnTo>
                    <a:pt x="6041812" y="144161"/>
                  </a:lnTo>
                  <a:lnTo>
                    <a:pt x="6008022" y="118056"/>
                  </a:lnTo>
                  <a:lnTo>
                    <a:pt x="5981917" y="84267"/>
                  </a:lnTo>
                  <a:lnTo>
                    <a:pt x="5965088" y="44384"/>
                  </a:lnTo>
                  <a:lnTo>
                    <a:pt x="5959124" y="0"/>
                  </a:lnTo>
                  <a:lnTo>
                    <a:pt x="5953160" y="44384"/>
                  </a:lnTo>
                  <a:lnTo>
                    <a:pt x="5936328" y="84267"/>
                  </a:lnTo>
                  <a:lnTo>
                    <a:pt x="5910221" y="118056"/>
                  </a:lnTo>
                  <a:lnTo>
                    <a:pt x="5876431" y="144161"/>
                  </a:lnTo>
                  <a:lnTo>
                    <a:pt x="5836550" y="160991"/>
                  </a:lnTo>
                  <a:lnTo>
                    <a:pt x="5792169" y="166955"/>
                  </a:lnTo>
                  <a:lnTo>
                    <a:pt x="5747788" y="160991"/>
                  </a:lnTo>
                  <a:lnTo>
                    <a:pt x="5707907" y="144161"/>
                  </a:lnTo>
                  <a:lnTo>
                    <a:pt x="5674117" y="118056"/>
                  </a:lnTo>
                  <a:lnTo>
                    <a:pt x="5648010" y="84267"/>
                  </a:lnTo>
                  <a:lnTo>
                    <a:pt x="5631178" y="44384"/>
                  </a:lnTo>
                  <a:lnTo>
                    <a:pt x="5625214" y="0"/>
                  </a:lnTo>
                  <a:lnTo>
                    <a:pt x="5619251" y="44384"/>
                  </a:lnTo>
                  <a:lnTo>
                    <a:pt x="5602421" y="84267"/>
                  </a:lnTo>
                  <a:lnTo>
                    <a:pt x="5576317" y="118056"/>
                  </a:lnTo>
                  <a:lnTo>
                    <a:pt x="5542530" y="144161"/>
                  </a:lnTo>
                  <a:lnTo>
                    <a:pt x="5502651" y="160991"/>
                  </a:lnTo>
                  <a:lnTo>
                    <a:pt x="5458271" y="166955"/>
                  </a:lnTo>
                  <a:lnTo>
                    <a:pt x="5413886" y="160991"/>
                  </a:lnTo>
                  <a:lnTo>
                    <a:pt x="5374003" y="144161"/>
                  </a:lnTo>
                  <a:lnTo>
                    <a:pt x="5340214" y="118056"/>
                  </a:lnTo>
                  <a:lnTo>
                    <a:pt x="5314109" y="84267"/>
                  </a:lnTo>
                  <a:lnTo>
                    <a:pt x="5297279" y="44384"/>
                  </a:lnTo>
                  <a:lnTo>
                    <a:pt x="5291316" y="0"/>
                  </a:lnTo>
                  <a:lnTo>
                    <a:pt x="5289083" y="25981"/>
                  </a:lnTo>
                  <a:lnTo>
                    <a:pt x="5275152" y="71297"/>
                  </a:lnTo>
                  <a:lnTo>
                    <a:pt x="5249701" y="110090"/>
                  </a:lnTo>
                  <a:lnTo>
                    <a:pt x="5214743" y="140323"/>
                  </a:lnTo>
                  <a:lnTo>
                    <a:pt x="5172288" y="159957"/>
                  </a:lnTo>
                  <a:lnTo>
                    <a:pt x="5124349" y="166955"/>
                  </a:lnTo>
                  <a:lnTo>
                    <a:pt x="5079973" y="160991"/>
                  </a:lnTo>
                  <a:lnTo>
                    <a:pt x="5040095" y="144161"/>
                  </a:lnTo>
                  <a:lnTo>
                    <a:pt x="5006307" y="118056"/>
                  </a:lnTo>
                  <a:lnTo>
                    <a:pt x="4980201" y="84267"/>
                  </a:lnTo>
                  <a:lnTo>
                    <a:pt x="4963370" y="44384"/>
                  </a:lnTo>
                  <a:lnTo>
                    <a:pt x="4957406" y="0"/>
                  </a:lnTo>
                  <a:lnTo>
                    <a:pt x="4951442" y="44384"/>
                  </a:lnTo>
                  <a:lnTo>
                    <a:pt x="4934612" y="84267"/>
                  </a:lnTo>
                  <a:lnTo>
                    <a:pt x="4908507" y="118056"/>
                  </a:lnTo>
                  <a:lnTo>
                    <a:pt x="4874718" y="144161"/>
                  </a:lnTo>
                  <a:lnTo>
                    <a:pt x="4834835" y="160991"/>
                  </a:lnTo>
                  <a:lnTo>
                    <a:pt x="4790450" y="166955"/>
                  </a:lnTo>
                  <a:lnTo>
                    <a:pt x="4746066" y="160991"/>
                  </a:lnTo>
                  <a:lnTo>
                    <a:pt x="4706183" y="144161"/>
                  </a:lnTo>
                  <a:lnTo>
                    <a:pt x="4672394" y="118056"/>
                  </a:lnTo>
                  <a:lnTo>
                    <a:pt x="4646289" y="84267"/>
                  </a:lnTo>
                  <a:lnTo>
                    <a:pt x="4629459" y="44384"/>
                  </a:lnTo>
                  <a:lnTo>
                    <a:pt x="4623495" y="0"/>
                  </a:lnTo>
                  <a:lnTo>
                    <a:pt x="4617532" y="44384"/>
                  </a:lnTo>
                  <a:lnTo>
                    <a:pt x="4600702" y="84267"/>
                  </a:lnTo>
                  <a:lnTo>
                    <a:pt x="4574597" y="118056"/>
                  </a:lnTo>
                  <a:lnTo>
                    <a:pt x="4540808" y="144161"/>
                  </a:lnTo>
                  <a:lnTo>
                    <a:pt x="4500925" y="160991"/>
                  </a:lnTo>
                  <a:lnTo>
                    <a:pt x="4456540" y="166955"/>
                  </a:lnTo>
                  <a:lnTo>
                    <a:pt x="4412156" y="160991"/>
                  </a:lnTo>
                  <a:lnTo>
                    <a:pt x="4372276" y="144161"/>
                  </a:lnTo>
                  <a:lnTo>
                    <a:pt x="4338489" y="118056"/>
                  </a:lnTo>
                  <a:lnTo>
                    <a:pt x="4312387" y="84267"/>
                  </a:lnTo>
                  <a:lnTo>
                    <a:pt x="4295560" y="44384"/>
                  </a:lnTo>
                  <a:lnTo>
                    <a:pt x="4289597" y="0"/>
                  </a:lnTo>
                  <a:lnTo>
                    <a:pt x="4283633" y="44384"/>
                  </a:lnTo>
                  <a:lnTo>
                    <a:pt x="4266801" y="84267"/>
                  </a:lnTo>
                  <a:lnTo>
                    <a:pt x="4240694" y="118056"/>
                  </a:lnTo>
                  <a:lnTo>
                    <a:pt x="4206904" y="144161"/>
                  </a:lnTo>
                  <a:lnTo>
                    <a:pt x="4167023" y="160991"/>
                  </a:lnTo>
                  <a:lnTo>
                    <a:pt x="4122642" y="166955"/>
                  </a:lnTo>
                  <a:lnTo>
                    <a:pt x="4078256" y="160991"/>
                  </a:lnTo>
                  <a:lnTo>
                    <a:pt x="4038371" y="144161"/>
                  </a:lnTo>
                  <a:lnTo>
                    <a:pt x="4004579" y="118056"/>
                  </a:lnTo>
                  <a:lnTo>
                    <a:pt x="3978471" y="84267"/>
                  </a:lnTo>
                  <a:lnTo>
                    <a:pt x="3961639" y="44384"/>
                  </a:lnTo>
                  <a:lnTo>
                    <a:pt x="3955675" y="0"/>
                  </a:lnTo>
                  <a:lnTo>
                    <a:pt x="3949712" y="44384"/>
                  </a:lnTo>
                  <a:lnTo>
                    <a:pt x="3932885" y="84267"/>
                  </a:lnTo>
                  <a:lnTo>
                    <a:pt x="3906783" y="118056"/>
                  </a:lnTo>
                  <a:lnTo>
                    <a:pt x="3872996" y="144161"/>
                  </a:lnTo>
                  <a:lnTo>
                    <a:pt x="3833116" y="160991"/>
                  </a:lnTo>
                  <a:lnTo>
                    <a:pt x="3788732" y="166955"/>
                  </a:lnTo>
                  <a:lnTo>
                    <a:pt x="3744347" y="160991"/>
                  </a:lnTo>
                  <a:lnTo>
                    <a:pt x="3704464" y="144161"/>
                  </a:lnTo>
                  <a:lnTo>
                    <a:pt x="3670675" y="118056"/>
                  </a:lnTo>
                  <a:lnTo>
                    <a:pt x="3644570" y="84267"/>
                  </a:lnTo>
                  <a:lnTo>
                    <a:pt x="3627740" y="44384"/>
                  </a:lnTo>
                  <a:lnTo>
                    <a:pt x="3621777" y="0"/>
                  </a:lnTo>
                  <a:lnTo>
                    <a:pt x="3615813" y="44384"/>
                  </a:lnTo>
                  <a:lnTo>
                    <a:pt x="3598981" y="84267"/>
                  </a:lnTo>
                  <a:lnTo>
                    <a:pt x="3572876" y="118056"/>
                  </a:lnTo>
                  <a:lnTo>
                    <a:pt x="3539088" y="144161"/>
                  </a:lnTo>
                  <a:lnTo>
                    <a:pt x="3499209" y="160991"/>
                  </a:lnTo>
                  <a:lnTo>
                    <a:pt x="3454834" y="166955"/>
                  </a:lnTo>
                  <a:lnTo>
                    <a:pt x="3410448" y="160991"/>
                  </a:lnTo>
                  <a:lnTo>
                    <a:pt x="3370563" y="144161"/>
                  </a:lnTo>
                  <a:lnTo>
                    <a:pt x="3336771" y="118056"/>
                  </a:lnTo>
                  <a:lnTo>
                    <a:pt x="3310663" y="84267"/>
                  </a:lnTo>
                  <a:lnTo>
                    <a:pt x="3293831" y="44384"/>
                  </a:lnTo>
                  <a:lnTo>
                    <a:pt x="3287867" y="0"/>
                  </a:lnTo>
                  <a:lnTo>
                    <a:pt x="3281903" y="44384"/>
                  </a:lnTo>
                  <a:lnTo>
                    <a:pt x="3265074" y="84267"/>
                  </a:lnTo>
                  <a:lnTo>
                    <a:pt x="3238970" y="118056"/>
                  </a:lnTo>
                  <a:lnTo>
                    <a:pt x="3205183" y="144161"/>
                  </a:lnTo>
                  <a:lnTo>
                    <a:pt x="3165303" y="160991"/>
                  </a:lnTo>
                  <a:lnTo>
                    <a:pt x="3120924" y="166955"/>
                  </a:lnTo>
                  <a:lnTo>
                    <a:pt x="3076539" y="160991"/>
                  </a:lnTo>
                  <a:lnTo>
                    <a:pt x="3036656" y="144161"/>
                  </a:lnTo>
                  <a:lnTo>
                    <a:pt x="3002867" y="118056"/>
                  </a:lnTo>
                  <a:lnTo>
                    <a:pt x="2976762" y="84267"/>
                  </a:lnTo>
                  <a:lnTo>
                    <a:pt x="2959932" y="44384"/>
                  </a:lnTo>
                  <a:lnTo>
                    <a:pt x="2953968" y="0"/>
                  </a:lnTo>
                  <a:lnTo>
                    <a:pt x="2948004" y="44384"/>
                  </a:lnTo>
                  <a:lnTo>
                    <a:pt x="2931172" y="84267"/>
                  </a:lnTo>
                  <a:lnTo>
                    <a:pt x="2905064" y="118056"/>
                  </a:lnTo>
                  <a:lnTo>
                    <a:pt x="2871272" y="144161"/>
                  </a:lnTo>
                  <a:lnTo>
                    <a:pt x="2831387" y="160991"/>
                  </a:lnTo>
                  <a:lnTo>
                    <a:pt x="2787001" y="166955"/>
                  </a:lnTo>
                  <a:lnTo>
                    <a:pt x="2742626" y="160991"/>
                  </a:lnTo>
                  <a:lnTo>
                    <a:pt x="2702748" y="144161"/>
                  </a:lnTo>
                  <a:lnTo>
                    <a:pt x="2668959" y="118056"/>
                  </a:lnTo>
                  <a:lnTo>
                    <a:pt x="2642854" y="84267"/>
                  </a:lnTo>
                  <a:lnTo>
                    <a:pt x="2626023" y="44384"/>
                  </a:lnTo>
                  <a:lnTo>
                    <a:pt x="2620058" y="0"/>
                  </a:lnTo>
                  <a:lnTo>
                    <a:pt x="2614095" y="44384"/>
                  </a:lnTo>
                  <a:lnTo>
                    <a:pt x="2597265" y="84267"/>
                  </a:lnTo>
                  <a:lnTo>
                    <a:pt x="2571160" y="118056"/>
                  </a:lnTo>
                  <a:lnTo>
                    <a:pt x="2537371" y="144161"/>
                  </a:lnTo>
                  <a:lnTo>
                    <a:pt x="2497488" y="160991"/>
                  </a:lnTo>
                  <a:lnTo>
                    <a:pt x="2453103" y="166955"/>
                  </a:lnTo>
                  <a:lnTo>
                    <a:pt x="2408723" y="160991"/>
                  </a:lnTo>
                  <a:lnTo>
                    <a:pt x="2368844" y="144161"/>
                  </a:lnTo>
                  <a:lnTo>
                    <a:pt x="2335057" y="118056"/>
                  </a:lnTo>
                  <a:lnTo>
                    <a:pt x="2308953" y="84267"/>
                  </a:lnTo>
                  <a:lnTo>
                    <a:pt x="2292123" y="44384"/>
                  </a:lnTo>
                  <a:lnTo>
                    <a:pt x="2286160" y="0"/>
                  </a:lnTo>
                  <a:lnTo>
                    <a:pt x="2280196" y="44384"/>
                  </a:lnTo>
                  <a:lnTo>
                    <a:pt x="2263364" y="84267"/>
                  </a:lnTo>
                  <a:lnTo>
                    <a:pt x="2237256" y="118056"/>
                  </a:lnTo>
                  <a:lnTo>
                    <a:pt x="2203464" y="144161"/>
                  </a:lnTo>
                  <a:lnTo>
                    <a:pt x="2163579" y="160991"/>
                  </a:lnTo>
                  <a:lnTo>
                    <a:pt x="2119193" y="166955"/>
                  </a:lnTo>
                  <a:lnTo>
                    <a:pt x="2074813" y="160991"/>
                  </a:lnTo>
                  <a:lnTo>
                    <a:pt x="2034934" y="144161"/>
                  </a:lnTo>
                  <a:lnTo>
                    <a:pt x="2001147" y="118056"/>
                  </a:lnTo>
                  <a:lnTo>
                    <a:pt x="1975043" y="84267"/>
                  </a:lnTo>
                  <a:lnTo>
                    <a:pt x="1958213" y="44384"/>
                  </a:lnTo>
                  <a:lnTo>
                    <a:pt x="1952250" y="0"/>
                  </a:lnTo>
                  <a:lnTo>
                    <a:pt x="1946286" y="44384"/>
                  </a:lnTo>
                  <a:lnTo>
                    <a:pt x="1929457" y="84267"/>
                  </a:lnTo>
                  <a:lnTo>
                    <a:pt x="1903352" y="118056"/>
                  </a:lnTo>
                  <a:lnTo>
                    <a:pt x="1869562" y="144161"/>
                  </a:lnTo>
                  <a:lnTo>
                    <a:pt x="1829680" y="160991"/>
                  </a:lnTo>
                  <a:lnTo>
                    <a:pt x="1785295" y="166955"/>
                  </a:lnTo>
                  <a:lnTo>
                    <a:pt x="1740910" y="160991"/>
                  </a:lnTo>
                  <a:lnTo>
                    <a:pt x="1701027" y="144161"/>
                  </a:lnTo>
                  <a:lnTo>
                    <a:pt x="1667238" y="118056"/>
                  </a:lnTo>
                  <a:lnTo>
                    <a:pt x="1641133" y="84267"/>
                  </a:lnTo>
                  <a:lnTo>
                    <a:pt x="1624303" y="44384"/>
                  </a:lnTo>
                  <a:lnTo>
                    <a:pt x="1618340" y="0"/>
                  </a:lnTo>
                  <a:lnTo>
                    <a:pt x="1612376" y="44384"/>
                  </a:lnTo>
                  <a:lnTo>
                    <a:pt x="1595547" y="84267"/>
                  </a:lnTo>
                  <a:lnTo>
                    <a:pt x="1569442" y="118056"/>
                  </a:lnTo>
                  <a:lnTo>
                    <a:pt x="1535652" y="144161"/>
                  </a:lnTo>
                  <a:lnTo>
                    <a:pt x="1495770" y="160991"/>
                  </a:lnTo>
                  <a:lnTo>
                    <a:pt x="1451385" y="166955"/>
                  </a:lnTo>
                  <a:lnTo>
                    <a:pt x="1407000" y="160991"/>
                  </a:lnTo>
                  <a:lnTo>
                    <a:pt x="1367117" y="144161"/>
                  </a:lnTo>
                  <a:lnTo>
                    <a:pt x="1333328" y="118056"/>
                  </a:lnTo>
                  <a:lnTo>
                    <a:pt x="1307223" y="84267"/>
                  </a:lnTo>
                  <a:lnTo>
                    <a:pt x="1290393" y="44384"/>
                  </a:lnTo>
                  <a:lnTo>
                    <a:pt x="1284430" y="0"/>
                  </a:lnTo>
                  <a:lnTo>
                    <a:pt x="1278466" y="44384"/>
                  </a:lnTo>
                  <a:lnTo>
                    <a:pt x="1261637" y="84267"/>
                  </a:lnTo>
                  <a:lnTo>
                    <a:pt x="1235533" y="118056"/>
                  </a:lnTo>
                  <a:lnTo>
                    <a:pt x="1201746" y="144161"/>
                  </a:lnTo>
                  <a:lnTo>
                    <a:pt x="1161866" y="160991"/>
                  </a:lnTo>
                  <a:lnTo>
                    <a:pt x="1117486" y="166955"/>
                  </a:lnTo>
                  <a:lnTo>
                    <a:pt x="1073101" y="160991"/>
                  </a:lnTo>
                  <a:lnTo>
                    <a:pt x="1033216" y="144161"/>
                  </a:lnTo>
                  <a:lnTo>
                    <a:pt x="999424" y="118056"/>
                  </a:lnTo>
                  <a:lnTo>
                    <a:pt x="973316" y="84267"/>
                  </a:lnTo>
                  <a:lnTo>
                    <a:pt x="956484" y="44384"/>
                  </a:lnTo>
                  <a:lnTo>
                    <a:pt x="950519" y="0"/>
                  </a:lnTo>
                  <a:lnTo>
                    <a:pt x="944556" y="44384"/>
                  </a:lnTo>
                  <a:lnTo>
                    <a:pt x="927727" y="84267"/>
                  </a:lnTo>
                  <a:lnTo>
                    <a:pt x="901623" y="118056"/>
                  </a:lnTo>
                  <a:lnTo>
                    <a:pt x="867835" y="144161"/>
                  </a:lnTo>
                  <a:lnTo>
                    <a:pt x="827956" y="160991"/>
                  </a:lnTo>
                  <a:lnTo>
                    <a:pt x="783576" y="166955"/>
                  </a:lnTo>
                  <a:lnTo>
                    <a:pt x="739191" y="160991"/>
                  </a:lnTo>
                  <a:lnTo>
                    <a:pt x="699309" y="144161"/>
                  </a:lnTo>
                  <a:lnTo>
                    <a:pt x="665519" y="118056"/>
                  </a:lnTo>
                  <a:lnTo>
                    <a:pt x="639414" y="84267"/>
                  </a:lnTo>
                  <a:lnTo>
                    <a:pt x="622585" y="44384"/>
                  </a:lnTo>
                  <a:lnTo>
                    <a:pt x="616621" y="0"/>
                  </a:lnTo>
                  <a:lnTo>
                    <a:pt x="610657" y="44384"/>
                  </a:lnTo>
                  <a:lnTo>
                    <a:pt x="593825" y="84267"/>
                  </a:lnTo>
                  <a:lnTo>
                    <a:pt x="567718" y="118056"/>
                  </a:lnTo>
                  <a:lnTo>
                    <a:pt x="533928" y="144161"/>
                  </a:lnTo>
                  <a:lnTo>
                    <a:pt x="494047" y="160991"/>
                  </a:lnTo>
                  <a:lnTo>
                    <a:pt x="449666" y="166955"/>
                  </a:lnTo>
                  <a:lnTo>
                    <a:pt x="405285" y="160991"/>
                  </a:lnTo>
                  <a:lnTo>
                    <a:pt x="365404" y="144161"/>
                  </a:lnTo>
                  <a:lnTo>
                    <a:pt x="331614" y="118056"/>
                  </a:lnTo>
                  <a:lnTo>
                    <a:pt x="305507" y="84267"/>
                  </a:lnTo>
                  <a:lnTo>
                    <a:pt x="288675" y="44384"/>
                  </a:lnTo>
                  <a:lnTo>
                    <a:pt x="282711" y="0"/>
                  </a:lnTo>
                  <a:lnTo>
                    <a:pt x="276748" y="44384"/>
                  </a:lnTo>
                  <a:lnTo>
                    <a:pt x="259918" y="84267"/>
                  </a:lnTo>
                  <a:lnTo>
                    <a:pt x="233813" y="118056"/>
                  </a:lnTo>
                  <a:lnTo>
                    <a:pt x="200023" y="144161"/>
                  </a:lnTo>
                  <a:lnTo>
                    <a:pt x="160141" y="160991"/>
                  </a:lnTo>
                  <a:lnTo>
                    <a:pt x="115756" y="166955"/>
                  </a:lnTo>
                  <a:lnTo>
                    <a:pt x="71376" y="160991"/>
                  </a:lnTo>
                  <a:lnTo>
                    <a:pt x="31497" y="144161"/>
                  </a:lnTo>
                  <a:lnTo>
                    <a:pt x="0" y="119826"/>
                  </a:lnTo>
                  <a:lnTo>
                    <a:pt x="0" y="2265994"/>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8" name="Google Shape;798;p10"/>
            <p:cNvSpPr/>
            <p:nvPr/>
          </p:nvSpPr>
          <p:spPr>
            <a:xfrm>
              <a:off x="12898900" y="4515040"/>
              <a:ext cx="98969" cy="98969"/>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9" name="Google Shape;799;p10"/>
            <p:cNvSpPr/>
            <p:nvPr/>
          </p:nvSpPr>
          <p:spPr>
            <a:xfrm>
              <a:off x="12382818" y="4575772"/>
              <a:ext cx="620395" cy="1258570"/>
            </a:xfrm>
            <a:custGeom>
              <a:avLst/>
              <a:gdLst/>
              <a:ahLst/>
              <a:cxnLst/>
              <a:rect l="l" t="t" r="r" b="b"/>
              <a:pathLst>
                <a:path w="620395" h="1258570" extrusionOk="0">
                  <a:moveTo>
                    <a:pt x="559513" y="0"/>
                  </a:moveTo>
                  <a:lnTo>
                    <a:pt x="620115" y="436353"/>
                  </a:lnTo>
                  <a:lnTo>
                    <a:pt x="582033" y="712884"/>
                  </a:lnTo>
                  <a:lnTo>
                    <a:pt x="392813" y="947564"/>
                  </a:lnTo>
                  <a:lnTo>
                    <a:pt x="0" y="1258365"/>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0" name="Google Shape;800;p10"/>
            <p:cNvSpPr/>
            <p:nvPr/>
          </p:nvSpPr>
          <p:spPr>
            <a:xfrm>
              <a:off x="12365959" y="5805996"/>
              <a:ext cx="50800" cy="50800"/>
            </a:xfrm>
            <a:custGeom>
              <a:avLst/>
              <a:gdLst/>
              <a:ahLst/>
              <a:cxnLst/>
              <a:rect l="l" t="t" r="r" b="b"/>
              <a:pathLst>
                <a:path w="50800" h="50800" extrusionOk="0">
                  <a:moveTo>
                    <a:pt x="12453" y="3259"/>
                  </a:moveTo>
                  <a:lnTo>
                    <a:pt x="22027" y="0"/>
                  </a:lnTo>
                  <a:lnTo>
                    <a:pt x="31770" y="643"/>
                  </a:lnTo>
                  <a:lnTo>
                    <a:pt x="40562" y="4893"/>
                  </a:lnTo>
                  <a:lnTo>
                    <a:pt x="47282" y="12453"/>
                  </a:lnTo>
                  <a:lnTo>
                    <a:pt x="50534" y="22032"/>
                  </a:lnTo>
                  <a:lnTo>
                    <a:pt x="49887" y="31775"/>
                  </a:lnTo>
                  <a:lnTo>
                    <a:pt x="45636" y="40563"/>
                  </a:lnTo>
                  <a:lnTo>
                    <a:pt x="38076" y="47282"/>
                  </a:lnTo>
                  <a:lnTo>
                    <a:pt x="28504" y="50541"/>
                  </a:lnTo>
                  <a:lnTo>
                    <a:pt x="18765" y="49898"/>
                  </a:lnTo>
                  <a:lnTo>
                    <a:pt x="9977" y="45648"/>
                  </a:lnTo>
                  <a:lnTo>
                    <a:pt x="3259" y="38088"/>
                  </a:lnTo>
                  <a:lnTo>
                    <a:pt x="0" y="28509"/>
                  </a:lnTo>
                  <a:lnTo>
                    <a:pt x="643" y="18766"/>
                  </a:lnTo>
                  <a:lnTo>
                    <a:pt x="4893" y="9977"/>
                  </a:lnTo>
                  <a:lnTo>
                    <a:pt x="12453" y="3259"/>
                  </a:lnTo>
                  <a:close/>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1" name="Google Shape;801;p10"/>
            <p:cNvSpPr/>
            <p:nvPr/>
          </p:nvSpPr>
          <p:spPr>
            <a:xfrm>
              <a:off x="11906704" y="5844084"/>
              <a:ext cx="462915" cy="267970"/>
            </a:xfrm>
            <a:custGeom>
              <a:avLst/>
              <a:gdLst/>
              <a:ahLst/>
              <a:cxnLst/>
              <a:rect l="l" t="t" r="r" b="b"/>
              <a:pathLst>
                <a:path w="462915" h="267970" extrusionOk="0">
                  <a:moveTo>
                    <a:pt x="462514" y="0"/>
                  </a:moveTo>
                  <a:lnTo>
                    <a:pt x="0" y="267584"/>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2" name="Google Shape;802;p10"/>
            <p:cNvSpPr/>
            <p:nvPr/>
          </p:nvSpPr>
          <p:spPr>
            <a:xfrm>
              <a:off x="11900483" y="6077261"/>
              <a:ext cx="40640" cy="46990"/>
            </a:xfrm>
            <a:custGeom>
              <a:avLst/>
              <a:gdLst/>
              <a:ahLst/>
              <a:cxnLst/>
              <a:rect l="l" t="t" r="r" b="b"/>
              <a:pathLst>
                <a:path w="40640" h="46989" extrusionOk="0">
                  <a:moveTo>
                    <a:pt x="11641" y="0"/>
                  </a:moveTo>
                  <a:lnTo>
                    <a:pt x="0" y="37992"/>
                  </a:lnTo>
                  <a:lnTo>
                    <a:pt x="38732" y="46840"/>
                  </a:lnTo>
                  <a:lnTo>
                    <a:pt x="40213" y="40380"/>
                  </a:lnTo>
                  <a:lnTo>
                    <a:pt x="8405" y="33121"/>
                  </a:lnTo>
                  <a:lnTo>
                    <a:pt x="17969" y="1934"/>
                  </a:lnTo>
                  <a:lnTo>
                    <a:pt x="11641" y="0"/>
                  </a:lnTo>
                  <a:close/>
                </a:path>
              </a:pathLst>
            </a:custGeom>
            <a:solidFill>
              <a:srgbClr val="00000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3" name="Google Shape;803;p10"/>
            <p:cNvSpPr/>
            <p:nvPr/>
          </p:nvSpPr>
          <p:spPr>
            <a:xfrm>
              <a:off x="11970330" y="5766659"/>
              <a:ext cx="323850" cy="406400"/>
            </a:xfrm>
            <a:custGeom>
              <a:avLst/>
              <a:gdLst/>
              <a:ahLst/>
              <a:cxnLst/>
              <a:rect l="l" t="t" r="r" b="b"/>
              <a:pathLst>
                <a:path w="323850" h="406400" extrusionOk="0">
                  <a:moveTo>
                    <a:pt x="323786" y="379592"/>
                  </a:moveTo>
                  <a:lnTo>
                    <a:pt x="277862" y="398159"/>
                  </a:lnTo>
                  <a:lnTo>
                    <a:pt x="230376" y="405846"/>
                  </a:lnTo>
                  <a:lnTo>
                    <a:pt x="183033" y="403104"/>
                  </a:lnTo>
                  <a:lnTo>
                    <a:pt x="137536" y="390383"/>
                  </a:lnTo>
                  <a:lnTo>
                    <a:pt x="95591" y="368132"/>
                  </a:lnTo>
                  <a:lnTo>
                    <a:pt x="58901" y="336804"/>
                  </a:lnTo>
                  <a:lnTo>
                    <a:pt x="29170" y="296848"/>
                  </a:lnTo>
                  <a:lnTo>
                    <a:pt x="9126" y="251310"/>
                  </a:lnTo>
                  <a:lnTo>
                    <a:pt x="0" y="203985"/>
                  </a:lnTo>
                  <a:lnTo>
                    <a:pt x="1341" y="156571"/>
                  </a:lnTo>
                  <a:lnTo>
                    <a:pt x="12703" y="110767"/>
                  </a:lnTo>
                  <a:lnTo>
                    <a:pt x="33636" y="68272"/>
                  </a:lnTo>
                  <a:lnTo>
                    <a:pt x="63692" y="30783"/>
                  </a:lnTo>
                  <a:lnTo>
                    <a:pt x="102421"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 name="Google Shape;804;p10"/>
            <p:cNvSpPr/>
            <p:nvPr/>
          </p:nvSpPr>
          <p:spPr>
            <a:xfrm>
              <a:off x="12038571" y="5756461"/>
              <a:ext cx="261620" cy="422275"/>
            </a:xfrm>
            <a:custGeom>
              <a:avLst/>
              <a:gdLst/>
              <a:ahLst/>
              <a:cxnLst/>
              <a:rect l="l" t="t" r="r" b="b"/>
              <a:pathLst>
                <a:path w="261620" h="422275" extrusionOk="0">
                  <a:moveTo>
                    <a:pt x="40284" y="6502"/>
                  </a:moveTo>
                  <a:lnTo>
                    <a:pt x="1104" y="0"/>
                  </a:lnTo>
                  <a:lnTo>
                    <a:pt x="0" y="6527"/>
                  </a:lnTo>
                  <a:lnTo>
                    <a:pt x="32181" y="11874"/>
                  </a:lnTo>
                  <a:lnTo>
                    <a:pt x="24511" y="43573"/>
                  </a:lnTo>
                  <a:lnTo>
                    <a:pt x="30949" y="45123"/>
                  </a:lnTo>
                  <a:lnTo>
                    <a:pt x="40284" y="6502"/>
                  </a:lnTo>
                  <a:close/>
                </a:path>
                <a:path w="261620" h="422275" extrusionOk="0">
                  <a:moveTo>
                    <a:pt x="261429" y="386448"/>
                  </a:moveTo>
                  <a:lnTo>
                    <a:pt x="225094" y="376224"/>
                  </a:lnTo>
                  <a:lnTo>
                    <a:pt x="223380" y="382282"/>
                  </a:lnTo>
                  <a:lnTo>
                    <a:pt x="253212" y="390677"/>
                  </a:lnTo>
                  <a:lnTo>
                    <a:pt x="242671" y="419823"/>
                  </a:lnTo>
                  <a:lnTo>
                    <a:pt x="248589" y="421944"/>
                  </a:lnTo>
                  <a:lnTo>
                    <a:pt x="261429" y="386448"/>
                  </a:lnTo>
                  <a:close/>
                </a:path>
              </a:pathLst>
            </a:custGeom>
            <a:solidFill>
              <a:srgbClr val="00000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05" name="Google Shape;805;p10"/>
          <p:cNvGrpSpPr/>
          <p:nvPr/>
        </p:nvGrpSpPr>
        <p:grpSpPr>
          <a:xfrm>
            <a:off x="11217129" y="1641802"/>
            <a:ext cx="869950" cy="257065"/>
            <a:chOff x="11217129" y="1641802"/>
            <a:chExt cx="869950" cy="257065"/>
          </a:xfrm>
        </p:grpSpPr>
        <p:sp>
          <p:nvSpPr>
            <p:cNvPr id="806" name="Google Shape;806;p10"/>
            <p:cNvSpPr/>
            <p:nvPr/>
          </p:nvSpPr>
          <p:spPr>
            <a:xfrm>
              <a:off x="11217129" y="1641802"/>
              <a:ext cx="869950" cy="207645"/>
            </a:xfrm>
            <a:custGeom>
              <a:avLst/>
              <a:gdLst/>
              <a:ahLst/>
              <a:cxnLst/>
              <a:rect l="l" t="t" r="r" b="b"/>
              <a:pathLst>
                <a:path w="869950" h="207644" extrusionOk="0">
                  <a:moveTo>
                    <a:pt x="662471" y="103637"/>
                  </a:moveTo>
                  <a:lnTo>
                    <a:pt x="670615" y="63301"/>
                  </a:lnTo>
                  <a:lnTo>
                    <a:pt x="692825" y="30358"/>
                  </a:lnTo>
                  <a:lnTo>
                    <a:pt x="725767" y="8145"/>
                  </a:lnTo>
                  <a:lnTo>
                    <a:pt x="766109" y="0"/>
                  </a:lnTo>
                  <a:lnTo>
                    <a:pt x="806443" y="8145"/>
                  </a:lnTo>
                  <a:lnTo>
                    <a:pt x="839382" y="30358"/>
                  </a:lnTo>
                  <a:lnTo>
                    <a:pt x="861591" y="63301"/>
                  </a:lnTo>
                  <a:lnTo>
                    <a:pt x="869735" y="103637"/>
                  </a:lnTo>
                  <a:lnTo>
                    <a:pt x="861591" y="143974"/>
                  </a:lnTo>
                  <a:lnTo>
                    <a:pt x="839382" y="176917"/>
                  </a:lnTo>
                  <a:lnTo>
                    <a:pt x="806443" y="199130"/>
                  </a:lnTo>
                  <a:lnTo>
                    <a:pt x="766109" y="207275"/>
                  </a:lnTo>
                  <a:lnTo>
                    <a:pt x="692082" y="207275"/>
                  </a:lnTo>
                  <a:lnTo>
                    <a:pt x="0" y="207275"/>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 name="Google Shape;807;p10"/>
            <p:cNvSpPr/>
            <p:nvPr/>
          </p:nvSpPr>
          <p:spPr>
            <a:xfrm>
              <a:off x="11275073" y="1898867"/>
              <a:ext cx="794385" cy="0"/>
            </a:xfrm>
            <a:custGeom>
              <a:avLst/>
              <a:gdLst/>
              <a:ahLst/>
              <a:cxnLst/>
              <a:rect l="l" t="t" r="r" b="b"/>
              <a:pathLst>
                <a:path w="794384" h="120000" extrusionOk="0">
                  <a:moveTo>
                    <a:pt x="794335" y="0"/>
                  </a:moveTo>
                  <a:lnTo>
                    <a:pt x="730683" y="0"/>
                  </a:lnTo>
                  <a:lnTo>
                    <a:pt x="0"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08" name="Google Shape;808;p10"/>
          <p:cNvGrpSpPr/>
          <p:nvPr/>
        </p:nvGrpSpPr>
        <p:grpSpPr>
          <a:xfrm>
            <a:off x="11584387" y="1220564"/>
            <a:ext cx="1606636" cy="862373"/>
            <a:chOff x="11584387" y="1220564"/>
            <a:chExt cx="1606636" cy="862373"/>
          </a:xfrm>
        </p:grpSpPr>
        <p:sp>
          <p:nvSpPr>
            <p:cNvPr id="809" name="Google Shape;809;p10"/>
            <p:cNvSpPr/>
            <p:nvPr/>
          </p:nvSpPr>
          <p:spPr>
            <a:xfrm>
              <a:off x="11824987" y="1220564"/>
              <a:ext cx="1080135" cy="307975"/>
            </a:xfrm>
            <a:custGeom>
              <a:avLst/>
              <a:gdLst/>
              <a:ahLst/>
              <a:cxnLst/>
              <a:rect l="l" t="t" r="r" b="b"/>
              <a:pathLst>
                <a:path w="1080134" h="307975" extrusionOk="0">
                  <a:moveTo>
                    <a:pt x="0" y="307403"/>
                  </a:moveTo>
                  <a:lnTo>
                    <a:pt x="1110" y="307403"/>
                  </a:lnTo>
                  <a:lnTo>
                    <a:pt x="2173" y="307558"/>
                  </a:lnTo>
                  <a:lnTo>
                    <a:pt x="3283" y="307570"/>
                  </a:lnTo>
                  <a:lnTo>
                    <a:pt x="12683" y="261269"/>
                  </a:lnTo>
                  <a:lnTo>
                    <a:pt x="27874" y="217362"/>
                  </a:lnTo>
                  <a:lnTo>
                    <a:pt x="48432" y="176273"/>
                  </a:lnTo>
                  <a:lnTo>
                    <a:pt x="73935" y="138427"/>
                  </a:lnTo>
                  <a:lnTo>
                    <a:pt x="103958" y="104250"/>
                  </a:lnTo>
                  <a:lnTo>
                    <a:pt x="138078" y="74165"/>
                  </a:lnTo>
                  <a:lnTo>
                    <a:pt x="175871" y="48598"/>
                  </a:lnTo>
                  <a:lnTo>
                    <a:pt x="216914" y="27973"/>
                  </a:lnTo>
                  <a:lnTo>
                    <a:pt x="260784" y="12715"/>
                  </a:lnTo>
                  <a:lnTo>
                    <a:pt x="307055" y="3249"/>
                  </a:lnTo>
                  <a:lnTo>
                    <a:pt x="355306" y="0"/>
                  </a:lnTo>
                  <a:lnTo>
                    <a:pt x="406245" y="3626"/>
                  </a:lnTo>
                  <a:lnTo>
                    <a:pt x="454946" y="14172"/>
                  </a:lnTo>
                  <a:lnTo>
                    <a:pt x="500908" y="31133"/>
                  </a:lnTo>
                  <a:lnTo>
                    <a:pt x="543634" y="54007"/>
                  </a:lnTo>
                  <a:lnTo>
                    <a:pt x="582625" y="82291"/>
                  </a:lnTo>
                  <a:lnTo>
                    <a:pt x="617381" y="115484"/>
                  </a:lnTo>
                  <a:lnTo>
                    <a:pt x="647403" y="153080"/>
                  </a:lnTo>
                  <a:lnTo>
                    <a:pt x="685604" y="122877"/>
                  </a:lnTo>
                  <a:lnTo>
                    <a:pt x="729068" y="100109"/>
                  </a:lnTo>
                  <a:lnTo>
                    <a:pt x="776854" y="85741"/>
                  </a:lnTo>
                  <a:lnTo>
                    <a:pt x="828017" y="80737"/>
                  </a:lnTo>
                  <a:lnTo>
                    <a:pt x="878184" y="85537"/>
                  </a:lnTo>
                  <a:lnTo>
                    <a:pt x="925132" y="99338"/>
                  </a:lnTo>
                  <a:lnTo>
                    <a:pt x="967961" y="121239"/>
                  </a:lnTo>
                  <a:lnTo>
                    <a:pt x="1005775" y="150339"/>
                  </a:lnTo>
                  <a:lnTo>
                    <a:pt x="1037675" y="185739"/>
                  </a:lnTo>
                  <a:lnTo>
                    <a:pt x="1062762" y="226537"/>
                  </a:lnTo>
                  <a:lnTo>
                    <a:pt x="1080139" y="271834"/>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 name="Google Shape;810;p10"/>
            <p:cNvSpPr/>
            <p:nvPr/>
          </p:nvSpPr>
          <p:spPr>
            <a:xfrm>
              <a:off x="12204233" y="1554784"/>
              <a:ext cx="986790" cy="459740"/>
            </a:xfrm>
            <a:custGeom>
              <a:avLst/>
              <a:gdLst/>
              <a:ahLst/>
              <a:cxnLst/>
              <a:rect l="l" t="t" r="r" b="b"/>
              <a:pathLst>
                <a:path w="986790" h="459739" extrusionOk="0">
                  <a:moveTo>
                    <a:pt x="675891" y="14960"/>
                  </a:moveTo>
                  <a:lnTo>
                    <a:pt x="695165" y="8613"/>
                  </a:lnTo>
                  <a:lnTo>
                    <a:pt x="715121" y="3916"/>
                  </a:lnTo>
                  <a:lnTo>
                    <a:pt x="735697" y="1001"/>
                  </a:lnTo>
                  <a:lnTo>
                    <a:pt x="756831" y="0"/>
                  </a:lnTo>
                  <a:lnTo>
                    <a:pt x="803120" y="4666"/>
                  </a:lnTo>
                  <a:lnTo>
                    <a:pt x="846233" y="18048"/>
                  </a:lnTo>
                  <a:lnTo>
                    <a:pt x="885246" y="39224"/>
                  </a:lnTo>
                  <a:lnTo>
                    <a:pt x="919237" y="67269"/>
                  </a:lnTo>
                  <a:lnTo>
                    <a:pt x="947283" y="101260"/>
                  </a:lnTo>
                  <a:lnTo>
                    <a:pt x="968458" y="140273"/>
                  </a:lnTo>
                  <a:lnTo>
                    <a:pt x="981841" y="183386"/>
                  </a:lnTo>
                  <a:lnTo>
                    <a:pt x="986507" y="229675"/>
                  </a:lnTo>
                  <a:lnTo>
                    <a:pt x="981841" y="275963"/>
                  </a:lnTo>
                  <a:lnTo>
                    <a:pt x="968458" y="319076"/>
                  </a:lnTo>
                  <a:lnTo>
                    <a:pt x="947283" y="358090"/>
                  </a:lnTo>
                  <a:lnTo>
                    <a:pt x="919237" y="392081"/>
                  </a:lnTo>
                  <a:lnTo>
                    <a:pt x="885246" y="420126"/>
                  </a:lnTo>
                  <a:lnTo>
                    <a:pt x="846233" y="441301"/>
                  </a:lnTo>
                  <a:lnTo>
                    <a:pt x="803120" y="454684"/>
                  </a:lnTo>
                  <a:lnTo>
                    <a:pt x="756831" y="459350"/>
                  </a:lnTo>
                  <a:lnTo>
                    <a:pt x="0" y="45935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1" name="Google Shape;811;p10"/>
            <p:cNvSpPr/>
            <p:nvPr/>
          </p:nvSpPr>
          <p:spPr>
            <a:xfrm>
              <a:off x="11634606" y="1927809"/>
              <a:ext cx="294640" cy="86360"/>
            </a:xfrm>
            <a:custGeom>
              <a:avLst/>
              <a:gdLst/>
              <a:ahLst/>
              <a:cxnLst/>
              <a:rect l="l" t="t" r="r" b="b"/>
              <a:pathLst>
                <a:path w="294640" h="86360" extrusionOk="0">
                  <a:moveTo>
                    <a:pt x="0" y="0"/>
                  </a:moveTo>
                  <a:lnTo>
                    <a:pt x="35583" y="35685"/>
                  </a:lnTo>
                  <a:lnTo>
                    <a:pt x="78279" y="62888"/>
                  </a:lnTo>
                  <a:lnTo>
                    <a:pt x="126698" y="80226"/>
                  </a:lnTo>
                  <a:lnTo>
                    <a:pt x="179456" y="86313"/>
                  </a:lnTo>
                  <a:lnTo>
                    <a:pt x="294604" y="86313"/>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2" name="Google Shape;812;p10"/>
            <p:cNvSpPr/>
            <p:nvPr/>
          </p:nvSpPr>
          <p:spPr>
            <a:xfrm>
              <a:off x="11584387" y="1554784"/>
              <a:ext cx="229870" cy="258445"/>
            </a:xfrm>
            <a:custGeom>
              <a:avLst/>
              <a:gdLst/>
              <a:ahLst/>
              <a:cxnLst/>
              <a:rect l="l" t="t" r="r" b="b"/>
              <a:pathLst>
                <a:path w="229870" h="258444" extrusionOk="0">
                  <a:moveTo>
                    <a:pt x="229675" y="0"/>
                  </a:moveTo>
                  <a:lnTo>
                    <a:pt x="183386" y="4666"/>
                  </a:lnTo>
                  <a:lnTo>
                    <a:pt x="140273" y="18048"/>
                  </a:lnTo>
                  <a:lnTo>
                    <a:pt x="101260" y="39224"/>
                  </a:lnTo>
                  <a:lnTo>
                    <a:pt x="67269" y="67269"/>
                  </a:lnTo>
                  <a:lnTo>
                    <a:pt x="39224" y="101260"/>
                  </a:lnTo>
                  <a:lnTo>
                    <a:pt x="18048" y="140273"/>
                  </a:lnTo>
                  <a:lnTo>
                    <a:pt x="4666" y="183386"/>
                  </a:lnTo>
                  <a:lnTo>
                    <a:pt x="0" y="229675"/>
                  </a:lnTo>
                  <a:lnTo>
                    <a:pt x="111" y="236883"/>
                  </a:lnTo>
                  <a:lnTo>
                    <a:pt x="441" y="244034"/>
                  </a:lnTo>
                  <a:lnTo>
                    <a:pt x="987" y="251124"/>
                  </a:lnTo>
                  <a:lnTo>
                    <a:pt x="1743" y="258151"/>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3" name="Google Shape;813;p10"/>
            <p:cNvSpPr/>
            <p:nvPr/>
          </p:nvSpPr>
          <p:spPr>
            <a:xfrm>
              <a:off x="11873791" y="1739619"/>
              <a:ext cx="124186" cy="6791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4" name="Google Shape;814;p10"/>
            <p:cNvSpPr/>
            <p:nvPr/>
          </p:nvSpPr>
          <p:spPr>
            <a:xfrm>
              <a:off x="11974361" y="1893106"/>
              <a:ext cx="189855" cy="189831"/>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5" name="Google Shape;815;p10"/>
            <p:cNvSpPr/>
            <p:nvPr/>
          </p:nvSpPr>
          <p:spPr>
            <a:xfrm>
              <a:off x="11584698" y="1555083"/>
              <a:ext cx="328930" cy="459105"/>
            </a:xfrm>
            <a:custGeom>
              <a:avLst/>
              <a:gdLst/>
              <a:ahLst/>
              <a:cxnLst/>
              <a:rect l="l" t="t" r="r" b="b"/>
              <a:pathLst>
                <a:path w="328929" h="459105" extrusionOk="0">
                  <a:moveTo>
                    <a:pt x="229364" y="458741"/>
                  </a:moveTo>
                  <a:lnTo>
                    <a:pt x="183141" y="454081"/>
                  </a:lnTo>
                  <a:lnTo>
                    <a:pt x="140087" y="440716"/>
                  </a:lnTo>
                  <a:lnTo>
                    <a:pt x="101126" y="419568"/>
                  </a:lnTo>
                  <a:lnTo>
                    <a:pt x="67181" y="391560"/>
                  </a:lnTo>
                  <a:lnTo>
                    <a:pt x="39173" y="357614"/>
                  </a:lnTo>
                  <a:lnTo>
                    <a:pt x="18025" y="318653"/>
                  </a:lnTo>
                  <a:lnTo>
                    <a:pt x="4660" y="275600"/>
                  </a:lnTo>
                  <a:lnTo>
                    <a:pt x="0" y="229376"/>
                  </a:lnTo>
                  <a:lnTo>
                    <a:pt x="4660" y="183149"/>
                  </a:lnTo>
                  <a:lnTo>
                    <a:pt x="18025" y="140092"/>
                  </a:lnTo>
                  <a:lnTo>
                    <a:pt x="39173" y="101129"/>
                  </a:lnTo>
                  <a:lnTo>
                    <a:pt x="67181" y="67182"/>
                  </a:lnTo>
                  <a:lnTo>
                    <a:pt x="101126" y="39173"/>
                  </a:lnTo>
                  <a:lnTo>
                    <a:pt x="140087" y="18025"/>
                  </a:lnTo>
                  <a:lnTo>
                    <a:pt x="183141" y="4660"/>
                  </a:lnTo>
                  <a:lnTo>
                    <a:pt x="229364" y="0"/>
                  </a:lnTo>
                  <a:lnTo>
                    <a:pt x="255566" y="1481"/>
                  </a:lnTo>
                  <a:lnTo>
                    <a:pt x="280904" y="5817"/>
                  </a:lnTo>
                  <a:lnTo>
                    <a:pt x="305215" y="12844"/>
                  </a:lnTo>
                  <a:lnTo>
                    <a:pt x="328334" y="22399"/>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16" name="Google Shape;816;p10"/>
          <p:cNvSpPr/>
          <p:nvPr/>
        </p:nvSpPr>
        <p:spPr>
          <a:xfrm>
            <a:off x="17419302" y="4744077"/>
            <a:ext cx="2277110" cy="2025014"/>
          </a:xfrm>
          <a:custGeom>
            <a:avLst/>
            <a:gdLst/>
            <a:ahLst/>
            <a:cxnLst/>
            <a:rect l="l" t="t" r="r" b="b"/>
            <a:pathLst>
              <a:path w="2277109" h="2025015" extrusionOk="0">
                <a:moveTo>
                  <a:pt x="0" y="0"/>
                </a:moveTo>
                <a:lnTo>
                  <a:pt x="89787" y="136556"/>
                </a:lnTo>
                <a:lnTo>
                  <a:pt x="125332" y="393275"/>
                </a:lnTo>
                <a:lnTo>
                  <a:pt x="596969" y="1073811"/>
                </a:lnTo>
                <a:lnTo>
                  <a:pt x="812304" y="1034242"/>
                </a:lnTo>
                <a:lnTo>
                  <a:pt x="1059352" y="1503503"/>
                </a:lnTo>
                <a:lnTo>
                  <a:pt x="1175156" y="1449355"/>
                </a:lnTo>
                <a:lnTo>
                  <a:pt x="1410622" y="1927642"/>
                </a:lnTo>
                <a:lnTo>
                  <a:pt x="1464877" y="1892109"/>
                </a:lnTo>
                <a:lnTo>
                  <a:pt x="1506871" y="2024988"/>
                </a:lnTo>
              </a:path>
              <a:path w="2277109" h="2025015" extrusionOk="0">
                <a:moveTo>
                  <a:pt x="1560087" y="2024988"/>
                </a:moveTo>
                <a:lnTo>
                  <a:pt x="1800507" y="1426801"/>
                </a:lnTo>
                <a:lnTo>
                  <a:pt x="1866128" y="1485450"/>
                </a:lnTo>
                <a:lnTo>
                  <a:pt x="2276716" y="1027342"/>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 name="Google Shape;817;p10"/>
          <p:cNvSpPr/>
          <p:nvPr/>
        </p:nvSpPr>
        <p:spPr>
          <a:xfrm>
            <a:off x="11341053" y="1773570"/>
            <a:ext cx="154305" cy="0"/>
          </a:xfrm>
          <a:custGeom>
            <a:avLst/>
            <a:gdLst/>
            <a:ahLst/>
            <a:cxnLst/>
            <a:rect l="l" t="t" r="r" b="b"/>
            <a:pathLst>
              <a:path w="154304" h="120000" extrusionOk="0">
                <a:moveTo>
                  <a:pt x="0" y="0"/>
                </a:moveTo>
                <a:lnTo>
                  <a:pt x="154036"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8" name="Google Shape;818;p10"/>
          <p:cNvSpPr/>
          <p:nvPr/>
        </p:nvSpPr>
        <p:spPr>
          <a:xfrm>
            <a:off x="11140105" y="1993132"/>
            <a:ext cx="154305" cy="0"/>
          </a:xfrm>
          <a:custGeom>
            <a:avLst/>
            <a:gdLst/>
            <a:ahLst/>
            <a:cxnLst/>
            <a:rect l="l" t="t" r="r" b="b"/>
            <a:pathLst>
              <a:path w="154304" h="120000" extrusionOk="0">
                <a:moveTo>
                  <a:pt x="0" y="0"/>
                </a:moveTo>
                <a:lnTo>
                  <a:pt x="154036" y="0"/>
                </a:lnTo>
              </a:path>
            </a:pathLst>
          </a:custGeom>
          <a:noFill/>
          <a:ln w="116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9" name="Google Shape;819;p10"/>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18</a:t>
            </a:r>
            <a:endParaRPr sz="550">
              <a:solidFill>
                <a:schemeClr val="dk1"/>
              </a:solidFill>
              <a:latin typeface="Arial"/>
              <a:ea typeface="Arial"/>
              <a:cs typeface="Arial"/>
              <a:sym typeface="Arial"/>
            </a:endParaRPr>
          </a:p>
        </p:txBody>
      </p:sp>
      <p:sp>
        <p:nvSpPr>
          <p:cNvPr id="820" name="Google Shape;820;p10"/>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19</a:t>
            </a:r>
            <a:endParaRPr sz="550">
              <a:solidFill>
                <a:schemeClr val="dk1"/>
              </a:solidFill>
              <a:latin typeface="Arial"/>
              <a:ea typeface="Arial"/>
              <a:cs typeface="Arial"/>
              <a:sym typeface="Arial"/>
            </a:endParaRPr>
          </a:p>
        </p:txBody>
      </p:sp>
      <p:sp>
        <p:nvSpPr>
          <p:cNvPr id="821" name="Google Shape;821;p10"/>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 name="Google Shape;822;p10"/>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23" name="Google Shape;823;p10"/>
          <p:cNvGrpSpPr/>
          <p:nvPr/>
        </p:nvGrpSpPr>
        <p:grpSpPr>
          <a:xfrm>
            <a:off x="436533" y="1051579"/>
            <a:ext cx="9200454" cy="31750"/>
            <a:chOff x="436533" y="1051579"/>
            <a:chExt cx="9200454" cy="31750"/>
          </a:xfrm>
        </p:grpSpPr>
        <p:sp>
          <p:nvSpPr>
            <p:cNvPr id="824" name="Google Shape;824;p10"/>
            <p:cNvSpPr/>
            <p:nvPr/>
          </p:nvSpPr>
          <p:spPr>
            <a:xfrm>
              <a:off x="436533" y="1051579"/>
              <a:ext cx="2028189" cy="31750"/>
            </a:xfrm>
            <a:custGeom>
              <a:avLst/>
              <a:gdLst/>
              <a:ahLst/>
              <a:cxnLst/>
              <a:rect l="l" t="t" r="r" b="b"/>
              <a:pathLst>
                <a:path w="2028189" h="31750" extrusionOk="0">
                  <a:moveTo>
                    <a:pt x="2028128" y="0"/>
                  </a:moveTo>
                  <a:lnTo>
                    <a:pt x="0" y="0"/>
                  </a:lnTo>
                  <a:lnTo>
                    <a:pt x="0" y="31473"/>
                  </a:lnTo>
                  <a:lnTo>
                    <a:pt x="2028128" y="31473"/>
                  </a:lnTo>
                  <a:lnTo>
                    <a:pt x="2028128"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5" name="Google Shape;825;p10"/>
            <p:cNvSpPr/>
            <p:nvPr/>
          </p:nvSpPr>
          <p:spPr>
            <a:xfrm>
              <a:off x="2464662" y="1051579"/>
              <a:ext cx="7172325" cy="31750"/>
            </a:xfrm>
            <a:custGeom>
              <a:avLst/>
              <a:gdLst/>
              <a:ahLst/>
              <a:cxnLst/>
              <a:rect l="l" t="t" r="r" b="b"/>
              <a:pathLst>
                <a:path w="7172325" h="31750" extrusionOk="0">
                  <a:moveTo>
                    <a:pt x="7171809" y="0"/>
                  </a:moveTo>
                  <a:lnTo>
                    <a:pt x="0" y="0"/>
                  </a:lnTo>
                  <a:lnTo>
                    <a:pt x="0" y="31473"/>
                  </a:lnTo>
                  <a:lnTo>
                    <a:pt x="7171809" y="31473"/>
                  </a:lnTo>
                  <a:lnTo>
                    <a:pt x="7171809" y="0"/>
                  </a:lnTo>
                  <a:close/>
                </a:path>
              </a:pathLst>
            </a:custGeom>
            <a:solidFill>
              <a:srgbClr val="C7EAF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26" name="Google Shape;826;p10"/>
          <p:cNvGrpSpPr/>
          <p:nvPr/>
        </p:nvGrpSpPr>
        <p:grpSpPr>
          <a:xfrm>
            <a:off x="10488583" y="1051579"/>
            <a:ext cx="9200417" cy="31750"/>
            <a:chOff x="10488583" y="1051579"/>
            <a:chExt cx="9200417" cy="31750"/>
          </a:xfrm>
        </p:grpSpPr>
        <p:sp>
          <p:nvSpPr>
            <p:cNvPr id="827" name="Google Shape;827;p10"/>
            <p:cNvSpPr/>
            <p:nvPr/>
          </p:nvSpPr>
          <p:spPr>
            <a:xfrm>
              <a:off x="10488583" y="1051579"/>
              <a:ext cx="2028189" cy="31750"/>
            </a:xfrm>
            <a:custGeom>
              <a:avLst/>
              <a:gdLst/>
              <a:ahLst/>
              <a:cxnLst/>
              <a:rect l="l" t="t" r="r" b="b"/>
              <a:pathLst>
                <a:path w="2028190" h="31750" extrusionOk="0">
                  <a:moveTo>
                    <a:pt x="2028128" y="0"/>
                  </a:moveTo>
                  <a:lnTo>
                    <a:pt x="0" y="0"/>
                  </a:lnTo>
                  <a:lnTo>
                    <a:pt x="0" y="31473"/>
                  </a:lnTo>
                  <a:lnTo>
                    <a:pt x="2028128" y="31473"/>
                  </a:lnTo>
                  <a:lnTo>
                    <a:pt x="2028128"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 name="Google Shape;828;p10"/>
            <p:cNvSpPr/>
            <p:nvPr/>
          </p:nvSpPr>
          <p:spPr>
            <a:xfrm>
              <a:off x="12516675" y="1051579"/>
              <a:ext cx="7172325" cy="31750"/>
            </a:xfrm>
            <a:custGeom>
              <a:avLst/>
              <a:gdLst/>
              <a:ahLst/>
              <a:cxnLst/>
              <a:rect l="l" t="t" r="r" b="b"/>
              <a:pathLst>
                <a:path w="7172325" h="31750" extrusionOk="0">
                  <a:moveTo>
                    <a:pt x="7171809" y="0"/>
                  </a:moveTo>
                  <a:lnTo>
                    <a:pt x="0" y="0"/>
                  </a:lnTo>
                  <a:lnTo>
                    <a:pt x="0" y="31473"/>
                  </a:lnTo>
                  <a:lnTo>
                    <a:pt x="7171809" y="31473"/>
                  </a:lnTo>
                  <a:lnTo>
                    <a:pt x="7171809"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29" name="Google Shape;829;p10"/>
          <p:cNvSpPr txBox="1"/>
          <p:nvPr/>
        </p:nvSpPr>
        <p:spPr>
          <a:xfrm>
            <a:off x="417863" y="627049"/>
            <a:ext cx="210629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00AEEF"/>
                </a:solidFill>
                <a:latin typeface="Arial"/>
                <a:ea typeface="Arial"/>
                <a:cs typeface="Arial"/>
                <a:sym typeface="Arial"/>
              </a:rPr>
              <a:t>Smooth	Sailing </a:t>
            </a:r>
            <a:endParaRPr sz="1850">
              <a:solidFill>
                <a:schemeClr val="dk1"/>
              </a:solidFill>
              <a:latin typeface="Arial"/>
              <a:ea typeface="Arial"/>
              <a:cs typeface="Arial"/>
              <a:sym typeface="Arial"/>
            </a:endParaRPr>
          </a:p>
        </p:txBody>
      </p:sp>
      <p:sp>
        <p:nvSpPr>
          <p:cNvPr id="830" name="Google Shape;830;p10"/>
          <p:cNvSpPr txBox="1"/>
          <p:nvPr/>
        </p:nvSpPr>
        <p:spPr>
          <a:xfrm>
            <a:off x="10469912" y="627049"/>
            <a:ext cx="210629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00AEEF"/>
                </a:solidFill>
                <a:latin typeface="Arial"/>
                <a:ea typeface="Arial"/>
                <a:cs typeface="Arial"/>
                <a:sym typeface="Arial"/>
              </a:rPr>
              <a:t>Smooth	Sailing </a:t>
            </a:r>
            <a:endParaRPr sz="1850">
              <a:solidFill>
                <a:schemeClr val="dk1"/>
              </a:solidFill>
              <a:latin typeface="Arial"/>
              <a:ea typeface="Arial"/>
              <a:cs typeface="Arial"/>
              <a:sym typeface="Arial"/>
            </a:endParaRPr>
          </a:p>
        </p:txBody>
      </p:sp>
      <p:grpSp>
        <p:nvGrpSpPr>
          <p:cNvPr id="831" name="Google Shape;831;p10"/>
          <p:cNvGrpSpPr/>
          <p:nvPr/>
        </p:nvGrpSpPr>
        <p:grpSpPr>
          <a:xfrm>
            <a:off x="6936701" y="628562"/>
            <a:ext cx="2680424" cy="269875"/>
            <a:chOff x="6936701" y="628562"/>
            <a:chExt cx="2680424" cy="269875"/>
          </a:xfrm>
        </p:grpSpPr>
        <p:sp>
          <p:nvSpPr>
            <p:cNvPr id="832" name="Google Shape;832;p10"/>
            <p:cNvSpPr/>
            <p:nvPr/>
          </p:nvSpPr>
          <p:spPr>
            <a:xfrm>
              <a:off x="6936701"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3" name="Google Shape;833;p10"/>
            <p:cNvSpPr/>
            <p:nvPr/>
          </p:nvSpPr>
          <p:spPr>
            <a:xfrm>
              <a:off x="7464097"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4" name="Google Shape;834;p10"/>
            <p:cNvSpPr/>
            <p:nvPr/>
          </p:nvSpPr>
          <p:spPr>
            <a:xfrm>
              <a:off x="7991480"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5" name="Google Shape;835;p10"/>
            <p:cNvSpPr/>
            <p:nvPr/>
          </p:nvSpPr>
          <p:spPr>
            <a:xfrm>
              <a:off x="8518876"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10"/>
            <p:cNvSpPr/>
            <p:nvPr/>
          </p:nvSpPr>
          <p:spPr>
            <a:xfrm>
              <a:off x="9046260"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37" name="Google Shape;837;p10"/>
          <p:cNvGrpSpPr/>
          <p:nvPr/>
        </p:nvGrpSpPr>
        <p:grpSpPr>
          <a:xfrm>
            <a:off x="16988750" y="628562"/>
            <a:ext cx="2680399" cy="269875"/>
            <a:chOff x="16988750" y="628562"/>
            <a:chExt cx="2680399" cy="269875"/>
          </a:xfrm>
        </p:grpSpPr>
        <p:sp>
          <p:nvSpPr>
            <p:cNvPr id="838" name="Google Shape;838;p10"/>
            <p:cNvSpPr/>
            <p:nvPr/>
          </p:nvSpPr>
          <p:spPr>
            <a:xfrm>
              <a:off x="16988750"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9" name="Google Shape;839;p10"/>
            <p:cNvSpPr/>
            <p:nvPr/>
          </p:nvSpPr>
          <p:spPr>
            <a:xfrm>
              <a:off x="17516134"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0" name="Google Shape;840;p10"/>
            <p:cNvSpPr/>
            <p:nvPr/>
          </p:nvSpPr>
          <p:spPr>
            <a:xfrm>
              <a:off x="18043517"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 name="Google Shape;841;p10"/>
            <p:cNvSpPr/>
            <p:nvPr/>
          </p:nvSpPr>
          <p:spPr>
            <a:xfrm>
              <a:off x="18570902"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2" name="Google Shape;842;p10"/>
            <p:cNvSpPr/>
            <p:nvPr/>
          </p:nvSpPr>
          <p:spPr>
            <a:xfrm>
              <a:off x="19098284"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43" name="Google Shape;843;p10"/>
          <p:cNvSpPr txBox="1"/>
          <p:nvPr/>
        </p:nvSpPr>
        <p:spPr>
          <a:xfrm>
            <a:off x="7086168"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FFFFF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844" name="Google Shape;844;p10"/>
          <p:cNvSpPr txBox="1"/>
          <p:nvPr/>
        </p:nvSpPr>
        <p:spPr>
          <a:xfrm>
            <a:off x="17138194"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FFFFF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845" name="Google Shape;845;p10"/>
          <p:cNvSpPr txBox="1"/>
          <p:nvPr/>
        </p:nvSpPr>
        <p:spPr>
          <a:xfrm>
            <a:off x="7531126"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00AEE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846" name="Google Shape;846;p10"/>
          <p:cNvSpPr txBox="1"/>
          <p:nvPr/>
        </p:nvSpPr>
        <p:spPr>
          <a:xfrm>
            <a:off x="17583173"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00AEE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847" name="Google Shape;847;p10"/>
          <p:cNvSpPr txBox="1"/>
          <p:nvPr/>
        </p:nvSpPr>
        <p:spPr>
          <a:xfrm>
            <a:off x="8107120"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00AEE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848" name="Google Shape;848;p10"/>
          <p:cNvSpPr txBox="1"/>
          <p:nvPr/>
        </p:nvSpPr>
        <p:spPr>
          <a:xfrm>
            <a:off x="18159147"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00AEE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849" name="Google Shape;849;p10"/>
          <p:cNvSpPr txBox="1"/>
          <p:nvPr/>
        </p:nvSpPr>
        <p:spPr>
          <a:xfrm>
            <a:off x="8623473"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00AEE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850" name="Google Shape;850;p10"/>
          <p:cNvSpPr txBox="1"/>
          <p:nvPr/>
        </p:nvSpPr>
        <p:spPr>
          <a:xfrm>
            <a:off x="18675570"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00AEE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851" name="Google Shape;851;p10"/>
          <p:cNvSpPr txBox="1"/>
          <p:nvPr/>
        </p:nvSpPr>
        <p:spPr>
          <a:xfrm>
            <a:off x="9132589"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00AEE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sp>
        <p:nvSpPr>
          <p:cNvPr id="852" name="Google Shape;852;p10"/>
          <p:cNvSpPr txBox="1"/>
          <p:nvPr/>
        </p:nvSpPr>
        <p:spPr>
          <a:xfrm>
            <a:off x="19184686"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00AEE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sp>
        <p:nvSpPr>
          <p:cNvPr id="853" name="Google Shape;853;p10"/>
          <p:cNvSpPr txBox="1"/>
          <p:nvPr/>
        </p:nvSpPr>
        <p:spPr>
          <a:xfrm>
            <a:off x="2711462" y="538945"/>
            <a:ext cx="405130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Imagine your school is a sailboat. Use that analogy to think of strengths,  advantages, challenges and threats specifically related to improving the learning outcomes  identified in the Schools2030 initiative (see the first page of this section for reference).</a:t>
            </a:r>
            <a:endParaRPr sz="750">
              <a:solidFill>
                <a:schemeClr val="dk1"/>
              </a:solidFill>
              <a:latin typeface="Arial"/>
              <a:ea typeface="Arial"/>
              <a:cs typeface="Arial"/>
              <a:sym typeface="Arial"/>
            </a:endParaRPr>
          </a:p>
        </p:txBody>
      </p:sp>
      <p:sp>
        <p:nvSpPr>
          <p:cNvPr id="854" name="Google Shape;854;p10"/>
          <p:cNvSpPr txBox="1"/>
          <p:nvPr/>
        </p:nvSpPr>
        <p:spPr>
          <a:xfrm>
            <a:off x="12763548" y="538945"/>
            <a:ext cx="405130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Imagine your school is a sailboat. Use that analogy to think of strengths,  advantages, challenges and threats specifically related to improving the learning outcomes  identified in the Schools2030 initiative (see the first page of this section for reference).</a:t>
            </a:r>
            <a:endParaRPr sz="750">
              <a:solidFill>
                <a:schemeClr val="dk1"/>
              </a:solidFill>
              <a:latin typeface="Arial"/>
              <a:ea typeface="Arial"/>
              <a:cs typeface="Arial"/>
              <a:sym typeface="Arial"/>
            </a:endParaRPr>
          </a:p>
        </p:txBody>
      </p:sp>
      <p:sp>
        <p:nvSpPr>
          <p:cNvPr id="855" name="Google Shape;855;p10"/>
          <p:cNvSpPr/>
          <p:nvPr/>
        </p:nvSpPr>
        <p:spPr>
          <a:xfrm>
            <a:off x="583998" y="2535907"/>
            <a:ext cx="2776855" cy="1387475"/>
          </a:xfrm>
          <a:custGeom>
            <a:avLst/>
            <a:gdLst/>
            <a:ahLst/>
            <a:cxnLst/>
            <a:rect l="l" t="t" r="r" b="b"/>
            <a:pathLst>
              <a:path w="2776854" h="1387475" extrusionOk="0">
                <a:moveTo>
                  <a:pt x="2708987" y="0"/>
                </a:moveTo>
                <a:lnTo>
                  <a:pt x="67687" y="0"/>
                </a:lnTo>
                <a:lnTo>
                  <a:pt x="28555" y="1057"/>
                </a:lnTo>
                <a:lnTo>
                  <a:pt x="8460" y="8462"/>
                </a:lnTo>
                <a:lnTo>
                  <a:pt x="1057" y="28560"/>
                </a:lnTo>
                <a:lnTo>
                  <a:pt x="0" y="67699"/>
                </a:lnTo>
                <a:lnTo>
                  <a:pt x="0" y="1319474"/>
                </a:lnTo>
                <a:lnTo>
                  <a:pt x="1057" y="1358612"/>
                </a:lnTo>
                <a:lnTo>
                  <a:pt x="8460" y="1378710"/>
                </a:lnTo>
                <a:lnTo>
                  <a:pt x="28555" y="1386115"/>
                </a:lnTo>
                <a:lnTo>
                  <a:pt x="67687" y="1387173"/>
                </a:lnTo>
                <a:lnTo>
                  <a:pt x="2708987" y="1387173"/>
                </a:lnTo>
                <a:lnTo>
                  <a:pt x="2748118" y="1386115"/>
                </a:lnTo>
                <a:lnTo>
                  <a:pt x="2768213" y="1378710"/>
                </a:lnTo>
                <a:lnTo>
                  <a:pt x="2775616" y="1358612"/>
                </a:lnTo>
                <a:lnTo>
                  <a:pt x="2776674" y="1319474"/>
                </a:lnTo>
                <a:lnTo>
                  <a:pt x="2776674" y="67699"/>
                </a:lnTo>
                <a:lnTo>
                  <a:pt x="2775616" y="28560"/>
                </a:lnTo>
                <a:lnTo>
                  <a:pt x="2768213" y="8462"/>
                </a:lnTo>
                <a:lnTo>
                  <a:pt x="2748118" y="1057"/>
                </a:lnTo>
                <a:lnTo>
                  <a:pt x="27089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 name="Google Shape;856;p10"/>
          <p:cNvSpPr/>
          <p:nvPr/>
        </p:nvSpPr>
        <p:spPr>
          <a:xfrm>
            <a:off x="10636052" y="2535907"/>
            <a:ext cx="2776855" cy="1387475"/>
          </a:xfrm>
          <a:custGeom>
            <a:avLst/>
            <a:gdLst/>
            <a:ahLst/>
            <a:cxnLst/>
            <a:rect l="l" t="t" r="r" b="b"/>
            <a:pathLst>
              <a:path w="2776855" h="1387475" extrusionOk="0">
                <a:moveTo>
                  <a:pt x="67687" y="0"/>
                </a:moveTo>
                <a:lnTo>
                  <a:pt x="28555" y="1057"/>
                </a:lnTo>
                <a:lnTo>
                  <a:pt x="8460" y="8462"/>
                </a:lnTo>
                <a:lnTo>
                  <a:pt x="1057" y="28560"/>
                </a:lnTo>
                <a:lnTo>
                  <a:pt x="0" y="67699"/>
                </a:lnTo>
                <a:lnTo>
                  <a:pt x="0" y="1319474"/>
                </a:lnTo>
                <a:lnTo>
                  <a:pt x="1057" y="1358612"/>
                </a:lnTo>
                <a:lnTo>
                  <a:pt x="8460" y="1378710"/>
                </a:lnTo>
                <a:lnTo>
                  <a:pt x="28555" y="1386115"/>
                </a:lnTo>
                <a:lnTo>
                  <a:pt x="67687" y="1387173"/>
                </a:lnTo>
                <a:lnTo>
                  <a:pt x="2708987" y="1387173"/>
                </a:lnTo>
                <a:lnTo>
                  <a:pt x="2748118" y="1386115"/>
                </a:lnTo>
                <a:lnTo>
                  <a:pt x="2768213" y="1378710"/>
                </a:lnTo>
                <a:lnTo>
                  <a:pt x="2775616" y="1358612"/>
                </a:lnTo>
                <a:lnTo>
                  <a:pt x="2776674" y="1319474"/>
                </a:lnTo>
                <a:lnTo>
                  <a:pt x="2776674" y="67699"/>
                </a:lnTo>
                <a:lnTo>
                  <a:pt x="2775616" y="28560"/>
                </a:lnTo>
                <a:lnTo>
                  <a:pt x="2768213" y="8462"/>
                </a:lnTo>
                <a:lnTo>
                  <a:pt x="2748118" y="1057"/>
                </a:lnTo>
                <a:lnTo>
                  <a:pt x="2708987" y="0"/>
                </a:lnTo>
                <a:lnTo>
                  <a:pt x="676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7" name="Google Shape;857;p10"/>
          <p:cNvSpPr/>
          <p:nvPr/>
        </p:nvSpPr>
        <p:spPr>
          <a:xfrm>
            <a:off x="2971950" y="5232082"/>
            <a:ext cx="2847340" cy="1373505"/>
          </a:xfrm>
          <a:custGeom>
            <a:avLst/>
            <a:gdLst/>
            <a:ahLst/>
            <a:cxnLst/>
            <a:rect l="l" t="t" r="r" b="b"/>
            <a:pathLst>
              <a:path w="2847340" h="1373504" extrusionOk="0">
                <a:moveTo>
                  <a:pt x="2779181" y="0"/>
                </a:moveTo>
                <a:lnTo>
                  <a:pt x="67687" y="0"/>
                </a:lnTo>
                <a:lnTo>
                  <a:pt x="28555" y="1057"/>
                </a:lnTo>
                <a:lnTo>
                  <a:pt x="8460" y="8462"/>
                </a:lnTo>
                <a:lnTo>
                  <a:pt x="1057" y="28560"/>
                </a:lnTo>
                <a:lnTo>
                  <a:pt x="0" y="67699"/>
                </a:lnTo>
                <a:lnTo>
                  <a:pt x="0" y="1305540"/>
                </a:lnTo>
                <a:lnTo>
                  <a:pt x="1057" y="1344671"/>
                </a:lnTo>
                <a:lnTo>
                  <a:pt x="8460" y="1364766"/>
                </a:lnTo>
                <a:lnTo>
                  <a:pt x="28555" y="1372169"/>
                </a:lnTo>
                <a:lnTo>
                  <a:pt x="67687" y="1373227"/>
                </a:lnTo>
                <a:lnTo>
                  <a:pt x="2779181" y="1373227"/>
                </a:lnTo>
                <a:lnTo>
                  <a:pt x="2818320" y="1372169"/>
                </a:lnTo>
                <a:lnTo>
                  <a:pt x="2838418" y="1364766"/>
                </a:lnTo>
                <a:lnTo>
                  <a:pt x="2845823" y="1344671"/>
                </a:lnTo>
                <a:lnTo>
                  <a:pt x="2846880" y="1305540"/>
                </a:lnTo>
                <a:lnTo>
                  <a:pt x="2846880" y="67699"/>
                </a:lnTo>
                <a:lnTo>
                  <a:pt x="2845823" y="28560"/>
                </a:lnTo>
                <a:lnTo>
                  <a:pt x="2838418" y="8462"/>
                </a:lnTo>
                <a:lnTo>
                  <a:pt x="2818320" y="1057"/>
                </a:lnTo>
                <a:lnTo>
                  <a:pt x="277918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58" name="Google Shape;858;p10"/>
          <p:cNvGrpSpPr/>
          <p:nvPr/>
        </p:nvGrpSpPr>
        <p:grpSpPr>
          <a:xfrm>
            <a:off x="13024012" y="5232082"/>
            <a:ext cx="2847340" cy="1373505"/>
            <a:chOff x="13024012" y="5232082"/>
            <a:chExt cx="2847340" cy="1373505"/>
          </a:xfrm>
        </p:grpSpPr>
        <p:sp>
          <p:nvSpPr>
            <p:cNvPr id="859" name="Google Shape;859;p10"/>
            <p:cNvSpPr/>
            <p:nvPr/>
          </p:nvSpPr>
          <p:spPr>
            <a:xfrm>
              <a:off x="13024012" y="5232082"/>
              <a:ext cx="2847340" cy="1373505"/>
            </a:xfrm>
            <a:custGeom>
              <a:avLst/>
              <a:gdLst/>
              <a:ahLst/>
              <a:cxnLst/>
              <a:rect l="l" t="t" r="r" b="b"/>
              <a:pathLst>
                <a:path w="2847340" h="1373504" extrusionOk="0">
                  <a:moveTo>
                    <a:pt x="2779181" y="0"/>
                  </a:moveTo>
                  <a:lnTo>
                    <a:pt x="67687" y="0"/>
                  </a:lnTo>
                  <a:lnTo>
                    <a:pt x="28555" y="1057"/>
                  </a:lnTo>
                  <a:lnTo>
                    <a:pt x="8460" y="8462"/>
                  </a:lnTo>
                  <a:lnTo>
                    <a:pt x="1057" y="28560"/>
                  </a:lnTo>
                  <a:lnTo>
                    <a:pt x="0" y="67699"/>
                  </a:lnTo>
                  <a:lnTo>
                    <a:pt x="0" y="1305540"/>
                  </a:lnTo>
                  <a:lnTo>
                    <a:pt x="1057" y="1344671"/>
                  </a:lnTo>
                  <a:lnTo>
                    <a:pt x="8460" y="1364766"/>
                  </a:lnTo>
                  <a:lnTo>
                    <a:pt x="28555" y="1372169"/>
                  </a:lnTo>
                  <a:lnTo>
                    <a:pt x="67687" y="1373227"/>
                  </a:lnTo>
                  <a:lnTo>
                    <a:pt x="2779181" y="1373227"/>
                  </a:lnTo>
                  <a:lnTo>
                    <a:pt x="2818320" y="1372169"/>
                  </a:lnTo>
                  <a:lnTo>
                    <a:pt x="2838418" y="1364766"/>
                  </a:lnTo>
                  <a:lnTo>
                    <a:pt x="2845823" y="1344671"/>
                  </a:lnTo>
                  <a:lnTo>
                    <a:pt x="2846880" y="1305540"/>
                  </a:lnTo>
                  <a:lnTo>
                    <a:pt x="2846880" y="67699"/>
                  </a:lnTo>
                  <a:lnTo>
                    <a:pt x="2845823" y="28560"/>
                  </a:lnTo>
                  <a:lnTo>
                    <a:pt x="2838418" y="8462"/>
                  </a:lnTo>
                  <a:lnTo>
                    <a:pt x="2818320" y="1057"/>
                  </a:lnTo>
                  <a:lnTo>
                    <a:pt x="2779181"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0" name="Google Shape;860;p10"/>
            <p:cNvSpPr/>
            <p:nvPr/>
          </p:nvSpPr>
          <p:spPr>
            <a:xfrm>
              <a:off x="13024012" y="5232082"/>
              <a:ext cx="2847340" cy="1373505"/>
            </a:xfrm>
            <a:custGeom>
              <a:avLst/>
              <a:gdLst/>
              <a:ahLst/>
              <a:cxnLst/>
              <a:rect l="l" t="t" r="r" b="b"/>
              <a:pathLst>
                <a:path w="2847340" h="1373504" extrusionOk="0">
                  <a:moveTo>
                    <a:pt x="67687" y="0"/>
                  </a:moveTo>
                  <a:lnTo>
                    <a:pt x="28555" y="1057"/>
                  </a:lnTo>
                  <a:lnTo>
                    <a:pt x="8460" y="8462"/>
                  </a:lnTo>
                  <a:lnTo>
                    <a:pt x="1057" y="28560"/>
                  </a:lnTo>
                  <a:lnTo>
                    <a:pt x="0" y="67699"/>
                  </a:lnTo>
                  <a:lnTo>
                    <a:pt x="0" y="1305540"/>
                  </a:lnTo>
                  <a:lnTo>
                    <a:pt x="1057" y="1344671"/>
                  </a:lnTo>
                  <a:lnTo>
                    <a:pt x="8460" y="1364766"/>
                  </a:lnTo>
                  <a:lnTo>
                    <a:pt x="28555" y="1372169"/>
                  </a:lnTo>
                  <a:lnTo>
                    <a:pt x="67687" y="1373227"/>
                  </a:lnTo>
                  <a:lnTo>
                    <a:pt x="2779181" y="1373227"/>
                  </a:lnTo>
                  <a:lnTo>
                    <a:pt x="2818320" y="1372169"/>
                  </a:lnTo>
                  <a:lnTo>
                    <a:pt x="2838418" y="1364766"/>
                  </a:lnTo>
                  <a:lnTo>
                    <a:pt x="2845823" y="1344671"/>
                  </a:lnTo>
                  <a:lnTo>
                    <a:pt x="2846880" y="1305540"/>
                  </a:lnTo>
                  <a:lnTo>
                    <a:pt x="2846880" y="67699"/>
                  </a:lnTo>
                  <a:lnTo>
                    <a:pt x="2845823" y="28560"/>
                  </a:lnTo>
                  <a:lnTo>
                    <a:pt x="2838418" y="8462"/>
                  </a:lnTo>
                  <a:lnTo>
                    <a:pt x="2818320" y="1057"/>
                  </a:lnTo>
                  <a:lnTo>
                    <a:pt x="2779181" y="0"/>
                  </a:lnTo>
                  <a:lnTo>
                    <a:pt x="676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61" name="Google Shape;861;p10"/>
          <p:cNvSpPr/>
          <p:nvPr/>
        </p:nvSpPr>
        <p:spPr>
          <a:xfrm>
            <a:off x="5188884" y="1317468"/>
            <a:ext cx="2105660" cy="2154555"/>
          </a:xfrm>
          <a:custGeom>
            <a:avLst/>
            <a:gdLst/>
            <a:ahLst/>
            <a:cxnLst/>
            <a:rect l="l" t="t" r="r" b="b"/>
            <a:pathLst>
              <a:path w="2105659" h="2154554" extrusionOk="0">
                <a:moveTo>
                  <a:pt x="2037394" y="0"/>
                </a:moveTo>
                <a:lnTo>
                  <a:pt x="67687" y="0"/>
                </a:lnTo>
                <a:lnTo>
                  <a:pt x="28555" y="1057"/>
                </a:lnTo>
                <a:lnTo>
                  <a:pt x="8460" y="8462"/>
                </a:lnTo>
                <a:lnTo>
                  <a:pt x="1057" y="28560"/>
                </a:lnTo>
                <a:lnTo>
                  <a:pt x="0" y="67699"/>
                </a:lnTo>
                <a:lnTo>
                  <a:pt x="0" y="2086634"/>
                </a:lnTo>
                <a:lnTo>
                  <a:pt x="1057" y="2125772"/>
                </a:lnTo>
                <a:lnTo>
                  <a:pt x="8460" y="2145870"/>
                </a:lnTo>
                <a:lnTo>
                  <a:pt x="28555" y="2153275"/>
                </a:lnTo>
                <a:lnTo>
                  <a:pt x="67687" y="2154333"/>
                </a:lnTo>
                <a:lnTo>
                  <a:pt x="2037394" y="2154333"/>
                </a:lnTo>
                <a:lnTo>
                  <a:pt x="2076532" y="2153275"/>
                </a:lnTo>
                <a:lnTo>
                  <a:pt x="2096630" y="2145870"/>
                </a:lnTo>
                <a:lnTo>
                  <a:pt x="2104035" y="2125772"/>
                </a:lnTo>
                <a:lnTo>
                  <a:pt x="2105093" y="2086634"/>
                </a:lnTo>
                <a:lnTo>
                  <a:pt x="2105093" y="67699"/>
                </a:lnTo>
                <a:lnTo>
                  <a:pt x="2104035" y="28560"/>
                </a:lnTo>
                <a:lnTo>
                  <a:pt x="2096630" y="8462"/>
                </a:lnTo>
                <a:lnTo>
                  <a:pt x="2076532" y="1057"/>
                </a:lnTo>
                <a:lnTo>
                  <a:pt x="2037394"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2" name="Google Shape;862;p10"/>
          <p:cNvSpPr/>
          <p:nvPr/>
        </p:nvSpPr>
        <p:spPr>
          <a:xfrm>
            <a:off x="15240886" y="1317468"/>
            <a:ext cx="2105660" cy="2154555"/>
          </a:xfrm>
          <a:custGeom>
            <a:avLst/>
            <a:gdLst/>
            <a:ahLst/>
            <a:cxnLst/>
            <a:rect l="l" t="t" r="r" b="b"/>
            <a:pathLst>
              <a:path w="2105659" h="2154554" extrusionOk="0">
                <a:moveTo>
                  <a:pt x="67687" y="0"/>
                </a:moveTo>
                <a:lnTo>
                  <a:pt x="28555" y="1057"/>
                </a:lnTo>
                <a:lnTo>
                  <a:pt x="8460" y="8462"/>
                </a:lnTo>
                <a:lnTo>
                  <a:pt x="1057" y="28560"/>
                </a:lnTo>
                <a:lnTo>
                  <a:pt x="0" y="67699"/>
                </a:lnTo>
                <a:lnTo>
                  <a:pt x="0" y="2086634"/>
                </a:lnTo>
                <a:lnTo>
                  <a:pt x="1057" y="2125772"/>
                </a:lnTo>
                <a:lnTo>
                  <a:pt x="8460" y="2145870"/>
                </a:lnTo>
                <a:lnTo>
                  <a:pt x="28555" y="2153275"/>
                </a:lnTo>
                <a:lnTo>
                  <a:pt x="67687" y="2154333"/>
                </a:lnTo>
                <a:lnTo>
                  <a:pt x="2037394" y="2154333"/>
                </a:lnTo>
                <a:lnTo>
                  <a:pt x="2076525" y="2153275"/>
                </a:lnTo>
                <a:lnTo>
                  <a:pt x="2096620" y="2145870"/>
                </a:lnTo>
                <a:lnTo>
                  <a:pt x="2104023" y="2125772"/>
                </a:lnTo>
                <a:lnTo>
                  <a:pt x="2105081" y="2086634"/>
                </a:lnTo>
                <a:lnTo>
                  <a:pt x="2105081" y="67699"/>
                </a:lnTo>
                <a:lnTo>
                  <a:pt x="2104023" y="28560"/>
                </a:lnTo>
                <a:lnTo>
                  <a:pt x="2096620" y="8462"/>
                </a:lnTo>
                <a:lnTo>
                  <a:pt x="2076525" y="1057"/>
                </a:lnTo>
                <a:lnTo>
                  <a:pt x="2037394" y="0"/>
                </a:lnTo>
                <a:lnTo>
                  <a:pt x="676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3" name="Google Shape;863;p10"/>
          <p:cNvSpPr/>
          <p:nvPr/>
        </p:nvSpPr>
        <p:spPr>
          <a:xfrm>
            <a:off x="7713353" y="1281266"/>
            <a:ext cx="1927860" cy="1735455"/>
          </a:xfrm>
          <a:custGeom>
            <a:avLst/>
            <a:gdLst/>
            <a:ahLst/>
            <a:cxnLst/>
            <a:rect l="l" t="t" r="r" b="b"/>
            <a:pathLst>
              <a:path w="1927859" h="1735455" extrusionOk="0">
                <a:moveTo>
                  <a:pt x="1868743" y="0"/>
                </a:moveTo>
                <a:lnTo>
                  <a:pt x="58887" y="0"/>
                </a:lnTo>
                <a:lnTo>
                  <a:pt x="24843" y="920"/>
                </a:lnTo>
                <a:lnTo>
                  <a:pt x="7360" y="7362"/>
                </a:lnTo>
                <a:lnTo>
                  <a:pt x="920" y="24848"/>
                </a:lnTo>
                <a:lnTo>
                  <a:pt x="0" y="58899"/>
                </a:lnTo>
                <a:lnTo>
                  <a:pt x="0" y="1675962"/>
                </a:lnTo>
                <a:lnTo>
                  <a:pt x="920" y="1710013"/>
                </a:lnTo>
                <a:lnTo>
                  <a:pt x="7360" y="1727499"/>
                </a:lnTo>
                <a:lnTo>
                  <a:pt x="24843" y="1733941"/>
                </a:lnTo>
                <a:lnTo>
                  <a:pt x="58887" y="1734861"/>
                </a:lnTo>
                <a:lnTo>
                  <a:pt x="1868743" y="1734861"/>
                </a:lnTo>
                <a:lnTo>
                  <a:pt x="1902794" y="1733941"/>
                </a:lnTo>
                <a:lnTo>
                  <a:pt x="1920280" y="1727499"/>
                </a:lnTo>
                <a:lnTo>
                  <a:pt x="1926722" y="1710013"/>
                </a:lnTo>
                <a:lnTo>
                  <a:pt x="1927642" y="1675962"/>
                </a:lnTo>
                <a:lnTo>
                  <a:pt x="1927642" y="58899"/>
                </a:lnTo>
                <a:lnTo>
                  <a:pt x="1926722" y="24848"/>
                </a:lnTo>
                <a:lnTo>
                  <a:pt x="1920280" y="7362"/>
                </a:lnTo>
                <a:lnTo>
                  <a:pt x="1902794" y="920"/>
                </a:lnTo>
                <a:lnTo>
                  <a:pt x="1868743"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4" name="Google Shape;864;p10"/>
          <p:cNvSpPr/>
          <p:nvPr/>
        </p:nvSpPr>
        <p:spPr>
          <a:xfrm>
            <a:off x="17765414" y="1281266"/>
            <a:ext cx="1927860" cy="1735455"/>
          </a:xfrm>
          <a:custGeom>
            <a:avLst/>
            <a:gdLst/>
            <a:ahLst/>
            <a:cxnLst/>
            <a:rect l="l" t="t" r="r" b="b"/>
            <a:pathLst>
              <a:path w="1927859" h="1735455" extrusionOk="0">
                <a:moveTo>
                  <a:pt x="58887" y="0"/>
                </a:moveTo>
                <a:lnTo>
                  <a:pt x="24843" y="920"/>
                </a:lnTo>
                <a:lnTo>
                  <a:pt x="7360" y="7362"/>
                </a:lnTo>
                <a:lnTo>
                  <a:pt x="920" y="24848"/>
                </a:lnTo>
                <a:lnTo>
                  <a:pt x="0" y="58899"/>
                </a:lnTo>
                <a:lnTo>
                  <a:pt x="0" y="1675962"/>
                </a:lnTo>
                <a:lnTo>
                  <a:pt x="920" y="1710013"/>
                </a:lnTo>
                <a:lnTo>
                  <a:pt x="7360" y="1727499"/>
                </a:lnTo>
                <a:lnTo>
                  <a:pt x="24843" y="1733941"/>
                </a:lnTo>
                <a:lnTo>
                  <a:pt x="58887" y="1734861"/>
                </a:lnTo>
                <a:lnTo>
                  <a:pt x="1868743" y="1734861"/>
                </a:lnTo>
                <a:lnTo>
                  <a:pt x="1902794" y="1733941"/>
                </a:lnTo>
                <a:lnTo>
                  <a:pt x="1920280" y="1727499"/>
                </a:lnTo>
                <a:lnTo>
                  <a:pt x="1926722" y="1710013"/>
                </a:lnTo>
                <a:lnTo>
                  <a:pt x="1927642" y="1675962"/>
                </a:lnTo>
                <a:lnTo>
                  <a:pt x="1927642" y="58899"/>
                </a:lnTo>
                <a:lnTo>
                  <a:pt x="1926722" y="24848"/>
                </a:lnTo>
                <a:lnTo>
                  <a:pt x="1920280" y="7362"/>
                </a:lnTo>
                <a:lnTo>
                  <a:pt x="1902794" y="920"/>
                </a:lnTo>
                <a:lnTo>
                  <a:pt x="1868743"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 name="Google Shape;865;p10"/>
          <p:cNvSpPr txBox="1"/>
          <p:nvPr/>
        </p:nvSpPr>
        <p:spPr>
          <a:xfrm>
            <a:off x="659880" y="2559683"/>
            <a:ext cx="2515870"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1 </a:t>
            </a:r>
            <a:r>
              <a:rPr lang="en-US" sz="750" b="1">
                <a:solidFill>
                  <a:schemeClr val="dk1"/>
                </a:solidFill>
                <a:latin typeface="Arial"/>
                <a:ea typeface="Arial"/>
                <a:cs typeface="Arial"/>
                <a:sym typeface="Arial"/>
              </a:rPr>
              <a:t>ADVANTAGES: CONDITIONS THAT HELP YOUR CAUSE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Example: Most students come to school every day.</a:t>
            </a:r>
            <a:endParaRPr sz="750">
              <a:solidFill>
                <a:schemeClr val="dk1"/>
              </a:solidFill>
              <a:latin typeface="Arial"/>
              <a:ea typeface="Arial"/>
              <a:cs typeface="Arial"/>
              <a:sym typeface="Arial"/>
            </a:endParaRPr>
          </a:p>
        </p:txBody>
      </p:sp>
      <p:sp>
        <p:nvSpPr>
          <p:cNvPr id="866" name="Google Shape;866;p10"/>
          <p:cNvSpPr txBox="1"/>
          <p:nvPr/>
        </p:nvSpPr>
        <p:spPr>
          <a:xfrm>
            <a:off x="659880" y="3075485"/>
            <a:ext cx="1607820"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Students participate in  afterschool activities.</a:t>
            </a:r>
            <a:endParaRPr sz="1100">
              <a:solidFill>
                <a:schemeClr val="dk1"/>
              </a:solidFill>
              <a:latin typeface="Arial Black"/>
              <a:ea typeface="Arial Black"/>
              <a:cs typeface="Arial Black"/>
              <a:sym typeface="Arial Black"/>
            </a:endParaRPr>
          </a:p>
        </p:txBody>
      </p:sp>
      <p:sp>
        <p:nvSpPr>
          <p:cNvPr id="867" name="Google Shape;867;p10"/>
          <p:cNvSpPr txBox="1"/>
          <p:nvPr/>
        </p:nvSpPr>
        <p:spPr>
          <a:xfrm>
            <a:off x="10711858" y="2559683"/>
            <a:ext cx="2515870"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1 </a:t>
            </a:r>
            <a:r>
              <a:rPr lang="en-US" sz="750" b="1">
                <a:solidFill>
                  <a:schemeClr val="dk1"/>
                </a:solidFill>
                <a:latin typeface="Arial"/>
                <a:ea typeface="Arial"/>
                <a:cs typeface="Arial"/>
                <a:sym typeface="Arial"/>
              </a:rPr>
              <a:t>ADVANTAGES: CONDITIONS THAT HELP YOUR CAUSE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Example: Most students come to school every day.</a:t>
            </a:r>
            <a:endParaRPr sz="750">
              <a:solidFill>
                <a:schemeClr val="dk1"/>
              </a:solidFill>
              <a:latin typeface="Arial"/>
              <a:ea typeface="Arial"/>
              <a:cs typeface="Arial"/>
              <a:sym typeface="Arial"/>
            </a:endParaRPr>
          </a:p>
        </p:txBody>
      </p:sp>
      <p:sp>
        <p:nvSpPr>
          <p:cNvPr id="868" name="Google Shape;868;p10"/>
          <p:cNvSpPr txBox="1"/>
          <p:nvPr/>
        </p:nvSpPr>
        <p:spPr>
          <a:xfrm>
            <a:off x="3026460" y="5279738"/>
            <a:ext cx="274764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3 </a:t>
            </a:r>
            <a:r>
              <a:rPr lang="en-US" sz="750" b="1">
                <a:solidFill>
                  <a:schemeClr val="dk1"/>
                </a:solidFill>
                <a:latin typeface="Arial"/>
                <a:ea typeface="Arial"/>
                <a:cs typeface="Arial"/>
                <a:sym typeface="Arial"/>
              </a:rPr>
              <a:t>CHALLENGES: DEFICITS OF YOUR SCHOOL</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Example: Students do not have access to computers at school.</a:t>
            </a:r>
            <a:endParaRPr sz="750">
              <a:solidFill>
                <a:schemeClr val="dk1"/>
              </a:solidFill>
              <a:latin typeface="Arial"/>
              <a:ea typeface="Arial"/>
              <a:cs typeface="Arial"/>
              <a:sym typeface="Arial"/>
            </a:endParaRPr>
          </a:p>
        </p:txBody>
      </p:sp>
      <p:sp>
        <p:nvSpPr>
          <p:cNvPr id="869" name="Google Shape;869;p10"/>
          <p:cNvSpPr txBox="1"/>
          <p:nvPr/>
        </p:nvSpPr>
        <p:spPr>
          <a:xfrm>
            <a:off x="3026460" y="5795545"/>
            <a:ext cx="2261870"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Students Cannot articulate  goals they have for themselves.</a:t>
            </a:r>
            <a:endParaRPr sz="1100">
              <a:solidFill>
                <a:schemeClr val="dk1"/>
              </a:solidFill>
              <a:latin typeface="Arial Black"/>
              <a:ea typeface="Arial Black"/>
              <a:cs typeface="Arial Black"/>
              <a:sym typeface="Arial Black"/>
            </a:endParaRPr>
          </a:p>
        </p:txBody>
      </p:sp>
      <p:sp>
        <p:nvSpPr>
          <p:cNvPr id="870" name="Google Shape;870;p10"/>
          <p:cNvSpPr txBox="1"/>
          <p:nvPr/>
        </p:nvSpPr>
        <p:spPr>
          <a:xfrm>
            <a:off x="13078438" y="5267851"/>
            <a:ext cx="274764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3 </a:t>
            </a:r>
            <a:r>
              <a:rPr lang="en-US" sz="750" b="1">
                <a:solidFill>
                  <a:schemeClr val="dk1"/>
                </a:solidFill>
                <a:latin typeface="Arial"/>
                <a:ea typeface="Arial"/>
                <a:cs typeface="Arial"/>
                <a:sym typeface="Arial"/>
              </a:rPr>
              <a:t>CHALLENGES: DEFICITS OF YOUR SCHOOL</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Example: Students do not have access to computers at school.</a:t>
            </a:r>
            <a:endParaRPr sz="750">
              <a:solidFill>
                <a:schemeClr val="dk1"/>
              </a:solidFill>
              <a:latin typeface="Arial"/>
              <a:ea typeface="Arial"/>
              <a:cs typeface="Arial"/>
              <a:sym typeface="Arial"/>
            </a:endParaRPr>
          </a:p>
        </p:txBody>
      </p:sp>
      <p:sp>
        <p:nvSpPr>
          <p:cNvPr id="871" name="Google Shape;871;p10"/>
          <p:cNvSpPr txBox="1"/>
          <p:nvPr/>
        </p:nvSpPr>
        <p:spPr>
          <a:xfrm>
            <a:off x="5264253" y="1327955"/>
            <a:ext cx="1922780"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2 </a:t>
            </a:r>
            <a:r>
              <a:rPr lang="en-US" sz="750" b="1">
                <a:solidFill>
                  <a:schemeClr val="dk1"/>
                </a:solidFill>
                <a:latin typeface="Arial"/>
                <a:ea typeface="Arial"/>
                <a:cs typeface="Arial"/>
                <a:sym typeface="Arial"/>
              </a:rPr>
              <a:t>STRENGTHS: ASSETS OF YOUR SCHOOL</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Example: Teachers are dedicated.</a:t>
            </a:r>
            <a:endParaRPr sz="750">
              <a:solidFill>
                <a:schemeClr val="dk1"/>
              </a:solidFill>
              <a:latin typeface="Arial"/>
              <a:ea typeface="Arial"/>
              <a:cs typeface="Arial"/>
              <a:sym typeface="Arial"/>
            </a:endParaRPr>
          </a:p>
        </p:txBody>
      </p:sp>
      <p:sp>
        <p:nvSpPr>
          <p:cNvPr id="872" name="Google Shape;872;p10"/>
          <p:cNvSpPr txBox="1"/>
          <p:nvPr/>
        </p:nvSpPr>
        <p:spPr>
          <a:xfrm>
            <a:off x="5264253" y="1843757"/>
            <a:ext cx="1588135"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Students are dedicated  to their studies.</a:t>
            </a:r>
            <a:endParaRPr sz="1100">
              <a:solidFill>
                <a:schemeClr val="dk1"/>
              </a:solidFill>
              <a:latin typeface="Arial Black"/>
              <a:ea typeface="Arial Black"/>
              <a:cs typeface="Arial Black"/>
              <a:sym typeface="Arial Black"/>
            </a:endParaRPr>
          </a:p>
        </p:txBody>
      </p:sp>
      <p:sp>
        <p:nvSpPr>
          <p:cNvPr id="873" name="Google Shape;873;p10"/>
          <p:cNvSpPr txBox="1"/>
          <p:nvPr/>
        </p:nvSpPr>
        <p:spPr>
          <a:xfrm>
            <a:off x="15316231" y="1327955"/>
            <a:ext cx="1923414"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2 </a:t>
            </a:r>
            <a:r>
              <a:rPr lang="en-US" sz="750" b="1">
                <a:solidFill>
                  <a:schemeClr val="dk1"/>
                </a:solidFill>
                <a:latin typeface="Arial"/>
                <a:ea typeface="Arial"/>
                <a:cs typeface="Arial"/>
                <a:sym typeface="Arial"/>
              </a:rPr>
              <a:t>STRENGTHS: ASSETS OF YOUR SCHOOL</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Example: Teachers are dedicated.</a:t>
            </a:r>
            <a:endParaRPr sz="750">
              <a:solidFill>
                <a:schemeClr val="dk1"/>
              </a:solidFill>
              <a:latin typeface="Arial"/>
              <a:ea typeface="Arial"/>
              <a:cs typeface="Arial"/>
              <a:sym typeface="Arial"/>
            </a:endParaRPr>
          </a:p>
        </p:txBody>
      </p:sp>
      <p:sp>
        <p:nvSpPr>
          <p:cNvPr id="874" name="Google Shape;874;p10"/>
          <p:cNvSpPr txBox="1"/>
          <p:nvPr/>
        </p:nvSpPr>
        <p:spPr>
          <a:xfrm>
            <a:off x="7794631" y="1295001"/>
            <a:ext cx="1663700" cy="532130"/>
          </a:xfrm>
          <a:prstGeom prst="rect">
            <a:avLst/>
          </a:prstGeom>
          <a:noFill/>
          <a:ln>
            <a:noFill/>
          </a:ln>
        </p:spPr>
        <p:txBody>
          <a:bodyPr spcFirstLastPara="1" wrap="square" lIns="0" tIns="27925" rIns="0" bIns="0" anchor="t" anchorCtr="0">
            <a:spAutoFit/>
          </a:bodyPr>
          <a:lstStyle/>
          <a:p>
            <a:pPr marL="12700" marR="5080" lvl="0" indent="0" algn="l" rtl="0">
              <a:lnSpc>
                <a:spcPct val="93000"/>
              </a:lnSpc>
              <a:spcBef>
                <a:spcPts val="0"/>
              </a:spcBef>
              <a:spcAft>
                <a:spcPts val="0"/>
              </a:spcAft>
              <a:buNone/>
            </a:pPr>
            <a:r>
              <a:rPr lang="en-US" sz="1100" b="1">
                <a:solidFill>
                  <a:srgbClr val="00AEEF"/>
                </a:solidFill>
                <a:latin typeface="Arial"/>
                <a:ea typeface="Arial"/>
                <a:cs typeface="Arial"/>
                <a:sym typeface="Arial"/>
              </a:rPr>
              <a:t>4 </a:t>
            </a:r>
            <a:r>
              <a:rPr lang="en-US" sz="750" b="1">
                <a:solidFill>
                  <a:schemeClr val="dk1"/>
                </a:solidFill>
                <a:latin typeface="Arial"/>
                <a:ea typeface="Arial"/>
                <a:cs typeface="Arial"/>
                <a:sym typeface="Arial"/>
              </a:rPr>
              <a:t>OBVIOUS THREATS: CONDITIONS  THAT HURT YOUR CAUSE</a:t>
            </a:r>
            <a:endParaRPr sz="750">
              <a:solidFill>
                <a:schemeClr val="dk1"/>
              </a:solidFill>
              <a:latin typeface="Arial"/>
              <a:ea typeface="Arial"/>
              <a:cs typeface="Arial"/>
              <a:sym typeface="Arial"/>
            </a:endParaRPr>
          </a:p>
          <a:p>
            <a:pPr marL="12700" marR="202565" lvl="0" indent="0" algn="l" rtl="0">
              <a:lnSpc>
                <a:spcPct val="100000"/>
              </a:lnSpc>
              <a:spcBef>
                <a:spcPts val="0"/>
              </a:spcBef>
              <a:spcAft>
                <a:spcPts val="0"/>
              </a:spcAft>
              <a:buNone/>
            </a:pPr>
            <a:r>
              <a:rPr lang="en-US" sz="750" i="1">
                <a:solidFill>
                  <a:srgbClr val="414042"/>
                </a:solidFill>
                <a:latin typeface="Arial"/>
                <a:ea typeface="Arial"/>
                <a:cs typeface="Arial"/>
                <a:sym typeface="Arial"/>
              </a:rPr>
              <a:t>Example: Students don’t come to  school when the weather is cold.</a:t>
            </a:r>
            <a:endParaRPr sz="750">
              <a:solidFill>
                <a:schemeClr val="dk1"/>
              </a:solidFill>
              <a:latin typeface="Arial"/>
              <a:ea typeface="Arial"/>
              <a:cs typeface="Arial"/>
              <a:sym typeface="Arial"/>
            </a:endParaRPr>
          </a:p>
        </p:txBody>
      </p:sp>
      <p:sp>
        <p:nvSpPr>
          <p:cNvPr id="875" name="Google Shape;875;p10"/>
          <p:cNvSpPr txBox="1"/>
          <p:nvPr/>
        </p:nvSpPr>
        <p:spPr>
          <a:xfrm>
            <a:off x="7794631" y="2040048"/>
            <a:ext cx="1574165"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The school does not  have enough teachers.</a:t>
            </a:r>
            <a:endParaRPr sz="1100">
              <a:solidFill>
                <a:schemeClr val="dk1"/>
              </a:solidFill>
              <a:latin typeface="Arial Black"/>
              <a:ea typeface="Arial Black"/>
              <a:cs typeface="Arial Black"/>
              <a:sym typeface="Arial Black"/>
            </a:endParaRPr>
          </a:p>
        </p:txBody>
      </p:sp>
      <p:sp>
        <p:nvSpPr>
          <p:cNvPr id="876" name="Google Shape;876;p10"/>
          <p:cNvSpPr txBox="1"/>
          <p:nvPr/>
        </p:nvSpPr>
        <p:spPr>
          <a:xfrm>
            <a:off x="17846609" y="1295001"/>
            <a:ext cx="1664335" cy="532130"/>
          </a:xfrm>
          <a:prstGeom prst="rect">
            <a:avLst/>
          </a:prstGeom>
          <a:noFill/>
          <a:ln>
            <a:noFill/>
          </a:ln>
        </p:spPr>
        <p:txBody>
          <a:bodyPr spcFirstLastPara="1" wrap="square" lIns="0" tIns="27925" rIns="0" bIns="0" anchor="t" anchorCtr="0">
            <a:spAutoFit/>
          </a:bodyPr>
          <a:lstStyle/>
          <a:p>
            <a:pPr marL="12700" marR="5080" lvl="0" indent="-635" algn="l" rtl="0">
              <a:lnSpc>
                <a:spcPct val="93000"/>
              </a:lnSpc>
              <a:spcBef>
                <a:spcPts val="0"/>
              </a:spcBef>
              <a:spcAft>
                <a:spcPts val="0"/>
              </a:spcAft>
              <a:buNone/>
            </a:pPr>
            <a:r>
              <a:rPr lang="en-US" sz="1100" b="1">
                <a:solidFill>
                  <a:srgbClr val="00AEEF"/>
                </a:solidFill>
                <a:latin typeface="Arial"/>
                <a:ea typeface="Arial"/>
                <a:cs typeface="Arial"/>
                <a:sym typeface="Arial"/>
              </a:rPr>
              <a:t>4 </a:t>
            </a:r>
            <a:r>
              <a:rPr lang="en-US" sz="750" b="1">
                <a:solidFill>
                  <a:schemeClr val="dk1"/>
                </a:solidFill>
                <a:latin typeface="Arial"/>
                <a:ea typeface="Arial"/>
                <a:cs typeface="Arial"/>
                <a:sym typeface="Arial"/>
              </a:rPr>
              <a:t>OBVIOUS THREATS: CONDITIONS  THAT HURT YOUR CAUSE</a:t>
            </a:r>
            <a:endParaRPr sz="750">
              <a:solidFill>
                <a:schemeClr val="dk1"/>
              </a:solidFill>
              <a:latin typeface="Arial"/>
              <a:ea typeface="Arial"/>
              <a:cs typeface="Arial"/>
              <a:sym typeface="Arial"/>
            </a:endParaRPr>
          </a:p>
          <a:p>
            <a:pPr marL="12700" marR="202565" lvl="0" indent="0" algn="l" rtl="0">
              <a:lnSpc>
                <a:spcPct val="100000"/>
              </a:lnSpc>
              <a:spcBef>
                <a:spcPts val="0"/>
              </a:spcBef>
              <a:spcAft>
                <a:spcPts val="0"/>
              </a:spcAft>
              <a:buNone/>
            </a:pPr>
            <a:r>
              <a:rPr lang="en-US" sz="750" i="1">
                <a:solidFill>
                  <a:srgbClr val="414042"/>
                </a:solidFill>
                <a:latin typeface="Arial"/>
                <a:ea typeface="Arial"/>
                <a:cs typeface="Arial"/>
                <a:sym typeface="Arial"/>
              </a:rPr>
              <a:t>Example: Students don’t come to  school when the weather is cold.</a:t>
            </a:r>
            <a:endParaRPr sz="750">
              <a:solidFill>
                <a:schemeClr val="dk1"/>
              </a:solidFill>
              <a:latin typeface="Arial"/>
              <a:ea typeface="Arial"/>
              <a:cs typeface="Arial"/>
              <a:sym typeface="Arial"/>
            </a:endParaRPr>
          </a:p>
        </p:txBody>
      </p:sp>
      <p:sp>
        <p:nvSpPr>
          <p:cNvPr id="877" name="Google Shape;877;p10"/>
          <p:cNvSpPr/>
          <p:nvPr/>
        </p:nvSpPr>
        <p:spPr>
          <a:xfrm>
            <a:off x="2543978" y="1837258"/>
            <a:ext cx="182245" cy="694690"/>
          </a:xfrm>
          <a:custGeom>
            <a:avLst/>
            <a:gdLst/>
            <a:ahLst/>
            <a:cxnLst/>
            <a:rect l="l" t="t" r="r" b="b"/>
            <a:pathLst>
              <a:path w="182244" h="694689" extrusionOk="0">
                <a:moveTo>
                  <a:pt x="0" y="694290"/>
                </a:moveTo>
                <a:lnTo>
                  <a:pt x="120411" y="531878"/>
                </a:lnTo>
                <a:lnTo>
                  <a:pt x="176336" y="405419"/>
                </a:lnTo>
                <a:lnTo>
                  <a:pt x="181984" y="249823"/>
                </a:lnTo>
                <a:lnTo>
                  <a:pt x="151564"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8" name="Google Shape;878;p10"/>
          <p:cNvSpPr/>
          <p:nvPr/>
        </p:nvSpPr>
        <p:spPr>
          <a:xfrm>
            <a:off x="12596076" y="1837258"/>
            <a:ext cx="182245" cy="694690"/>
          </a:xfrm>
          <a:custGeom>
            <a:avLst/>
            <a:gdLst/>
            <a:ahLst/>
            <a:cxnLst/>
            <a:rect l="l" t="t" r="r" b="b"/>
            <a:pathLst>
              <a:path w="182245" h="694689" extrusionOk="0">
                <a:moveTo>
                  <a:pt x="0" y="694290"/>
                </a:moveTo>
                <a:lnTo>
                  <a:pt x="120411" y="531878"/>
                </a:lnTo>
                <a:lnTo>
                  <a:pt x="176336" y="405419"/>
                </a:lnTo>
                <a:lnTo>
                  <a:pt x="181984" y="249823"/>
                </a:lnTo>
                <a:lnTo>
                  <a:pt x="151564" y="0"/>
                </a:lnTo>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 name="Google Shape;879;p10"/>
          <p:cNvSpPr/>
          <p:nvPr/>
        </p:nvSpPr>
        <p:spPr>
          <a:xfrm>
            <a:off x="2342815" y="5956772"/>
            <a:ext cx="626745" cy="121285"/>
          </a:xfrm>
          <a:custGeom>
            <a:avLst/>
            <a:gdLst/>
            <a:ahLst/>
            <a:cxnLst/>
            <a:rect l="l" t="t" r="r" b="b"/>
            <a:pathLst>
              <a:path w="626744" h="121285" extrusionOk="0">
                <a:moveTo>
                  <a:pt x="626138" y="33849"/>
                </a:moveTo>
                <a:lnTo>
                  <a:pt x="459290" y="101986"/>
                </a:lnTo>
                <a:lnTo>
                  <a:pt x="338451" y="121173"/>
                </a:lnTo>
                <a:lnTo>
                  <a:pt x="204921" y="88235"/>
                </a:lnTo>
                <a:lnTo>
                  <a:pt x="0"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0" name="Google Shape;880;p10"/>
          <p:cNvSpPr/>
          <p:nvPr/>
        </p:nvSpPr>
        <p:spPr>
          <a:xfrm>
            <a:off x="12394877" y="5956772"/>
            <a:ext cx="626745" cy="121285"/>
          </a:xfrm>
          <a:custGeom>
            <a:avLst/>
            <a:gdLst/>
            <a:ahLst/>
            <a:cxnLst/>
            <a:rect l="l" t="t" r="r" b="b"/>
            <a:pathLst>
              <a:path w="626744" h="121285" extrusionOk="0">
                <a:moveTo>
                  <a:pt x="626138" y="33849"/>
                </a:moveTo>
                <a:lnTo>
                  <a:pt x="459290" y="101986"/>
                </a:lnTo>
                <a:lnTo>
                  <a:pt x="338451" y="121173"/>
                </a:lnTo>
                <a:lnTo>
                  <a:pt x="204921" y="88235"/>
                </a:lnTo>
                <a:lnTo>
                  <a:pt x="0" y="0"/>
                </a:lnTo>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1" name="Google Shape;881;p10"/>
          <p:cNvSpPr/>
          <p:nvPr/>
        </p:nvSpPr>
        <p:spPr>
          <a:xfrm>
            <a:off x="8133171" y="3020223"/>
            <a:ext cx="353060" cy="579120"/>
          </a:xfrm>
          <a:custGeom>
            <a:avLst/>
            <a:gdLst/>
            <a:ahLst/>
            <a:cxnLst/>
            <a:rect l="l" t="t" r="r" b="b"/>
            <a:pathLst>
              <a:path w="353059" h="579120" extrusionOk="0">
                <a:moveTo>
                  <a:pt x="108533" y="0"/>
                </a:moveTo>
                <a:lnTo>
                  <a:pt x="8070" y="188096"/>
                </a:lnTo>
                <a:lnTo>
                  <a:pt x="0" y="311081"/>
                </a:lnTo>
                <a:lnTo>
                  <a:pt x="107196" y="423212"/>
                </a:lnTo>
                <a:lnTo>
                  <a:pt x="352536" y="578748"/>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82" name="Google Shape;882;p10"/>
          <p:cNvGrpSpPr/>
          <p:nvPr/>
        </p:nvGrpSpPr>
        <p:grpSpPr>
          <a:xfrm>
            <a:off x="5908022" y="5232082"/>
            <a:ext cx="3060499" cy="1373505"/>
            <a:chOff x="5908022" y="5232082"/>
            <a:chExt cx="3060499" cy="1373505"/>
          </a:xfrm>
        </p:grpSpPr>
        <p:sp>
          <p:nvSpPr>
            <p:cNvPr id="883" name="Google Shape;883;p10"/>
            <p:cNvSpPr/>
            <p:nvPr/>
          </p:nvSpPr>
          <p:spPr>
            <a:xfrm>
              <a:off x="8544976" y="5618117"/>
              <a:ext cx="423545" cy="300990"/>
            </a:xfrm>
            <a:custGeom>
              <a:avLst/>
              <a:gdLst/>
              <a:ahLst/>
              <a:cxnLst/>
              <a:rect l="l" t="t" r="r" b="b"/>
              <a:pathLst>
                <a:path w="423545" h="300989" extrusionOk="0">
                  <a:moveTo>
                    <a:pt x="0" y="300586"/>
                  </a:moveTo>
                  <a:lnTo>
                    <a:pt x="200377" y="295190"/>
                  </a:lnTo>
                  <a:lnTo>
                    <a:pt x="311231" y="262081"/>
                  </a:lnTo>
                  <a:lnTo>
                    <a:pt x="372218" y="173077"/>
                  </a:lnTo>
                  <a:lnTo>
                    <a:pt x="422993"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4" name="Google Shape;884;p10"/>
            <p:cNvSpPr/>
            <p:nvPr/>
          </p:nvSpPr>
          <p:spPr>
            <a:xfrm>
              <a:off x="5908022" y="5232082"/>
              <a:ext cx="2719705" cy="1373505"/>
            </a:xfrm>
            <a:custGeom>
              <a:avLst/>
              <a:gdLst/>
              <a:ahLst/>
              <a:cxnLst/>
              <a:rect l="l" t="t" r="r" b="b"/>
              <a:pathLst>
                <a:path w="2719704" h="1373504" extrusionOk="0">
                  <a:moveTo>
                    <a:pt x="2651843" y="0"/>
                  </a:moveTo>
                  <a:lnTo>
                    <a:pt x="67687" y="0"/>
                  </a:lnTo>
                  <a:lnTo>
                    <a:pt x="28555" y="1057"/>
                  </a:lnTo>
                  <a:lnTo>
                    <a:pt x="8460" y="8462"/>
                  </a:lnTo>
                  <a:lnTo>
                    <a:pt x="1057" y="28560"/>
                  </a:lnTo>
                  <a:lnTo>
                    <a:pt x="0" y="67699"/>
                  </a:lnTo>
                  <a:lnTo>
                    <a:pt x="0" y="1305540"/>
                  </a:lnTo>
                  <a:lnTo>
                    <a:pt x="1057" y="1344671"/>
                  </a:lnTo>
                  <a:lnTo>
                    <a:pt x="8460" y="1364766"/>
                  </a:lnTo>
                  <a:lnTo>
                    <a:pt x="28555" y="1372169"/>
                  </a:lnTo>
                  <a:lnTo>
                    <a:pt x="67687" y="1373227"/>
                  </a:lnTo>
                  <a:lnTo>
                    <a:pt x="2651843" y="1373227"/>
                  </a:lnTo>
                  <a:lnTo>
                    <a:pt x="2690974" y="1372169"/>
                  </a:lnTo>
                  <a:lnTo>
                    <a:pt x="2711069" y="1364766"/>
                  </a:lnTo>
                  <a:lnTo>
                    <a:pt x="2718472" y="1344671"/>
                  </a:lnTo>
                  <a:lnTo>
                    <a:pt x="2719530" y="1305540"/>
                  </a:lnTo>
                  <a:lnTo>
                    <a:pt x="2719530" y="67699"/>
                  </a:lnTo>
                  <a:lnTo>
                    <a:pt x="2718472" y="28560"/>
                  </a:lnTo>
                  <a:lnTo>
                    <a:pt x="2711069" y="8462"/>
                  </a:lnTo>
                  <a:lnTo>
                    <a:pt x="2690974" y="1057"/>
                  </a:lnTo>
                  <a:lnTo>
                    <a:pt x="2651843"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5" name="Google Shape;885;p10"/>
          <p:cNvSpPr/>
          <p:nvPr/>
        </p:nvSpPr>
        <p:spPr>
          <a:xfrm>
            <a:off x="18185245" y="3020223"/>
            <a:ext cx="353060" cy="579120"/>
          </a:xfrm>
          <a:custGeom>
            <a:avLst/>
            <a:gdLst/>
            <a:ahLst/>
            <a:cxnLst/>
            <a:rect l="l" t="t" r="r" b="b"/>
            <a:pathLst>
              <a:path w="353059" h="579120" extrusionOk="0">
                <a:moveTo>
                  <a:pt x="108533" y="0"/>
                </a:moveTo>
                <a:lnTo>
                  <a:pt x="8070" y="188096"/>
                </a:lnTo>
                <a:lnTo>
                  <a:pt x="0" y="311081"/>
                </a:lnTo>
                <a:lnTo>
                  <a:pt x="107196" y="423212"/>
                </a:lnTo>
                <a:lnTo>
                  <a:pt x="352536" y="578748"/>
                </a:lnTo>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86" name="Google Shape;886;p10"/>
          <p:cNvGrpSpPr/>
          <p:nvPr/>
        </p:nvGrpSpPr>
        <p:grpSpPr>
          <a:xfrm>
            <a:off x="15960023" y="5232083"/>
            <a:ext cx="3060572" cy="1373505"/>
            <a:chOff x="15960023" y="5232083"/>
            <a:chExt cx="3060572" cy="1373505"/>
          </a:xfrm>
        </p:grpSpPr>
        <p:sp>
          <p:nvSpPr>
            <p:cNvPr id="887" name="Google Shape;887;p10"/>
            <p:cNvSpPr/>
            <p:nvPr/>
          </p:nvSpPr>
          <p:spPr>
            <a:xfrm>
              <a:off x="18597050" y="5618118"/>
              <a:ext cx="423545" cy="300990"/>
            </a:xfrm>
            <a:custGeom>
              <a:avLst/>
              <a:gdLst/>
              <a:ahLst/>
              <a:cxnLst/>
              <a:rect l="l" t="t" r="r" b="b"/>
              <a:pathLst>
                <a:path w="423544" h="300989" extrusionOk="0">
                  <a:moveTo>
                    <a:pt x="0" y="300586"/>
                  </a:moveTo>
                  <a:lnTo>
                    <a:pt x="200377" y="295190"/>
                  </a:lnTo>
                  <a:lnTo>
                    <a:pt x="311231" y="262081"/>
                  </a:lnTo>
                  <a:lnTo>
                    <a:pt x="372218" y="173077"/>
                  </a:lnTo>
                  <a:lnTo>
                    <a:pt x="422993" y="0"/>
                  </a:lnTo>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8" name="Google Shape;888;p10"/>
            <p:cNvSpPr/>
            <p:nvPr/>
          </p:nvSpPr>
          <p:spPr>
            <a:xfrm>
              <a:off x="15960023" y="5232083"/>
              <a:ext cx="2719705" cy="1373505"/>
            </a:xfrm>
            <a:custGeom>
              <a:avLst/>
              <a:gdLst/>
              <a:ahLst/>
              <a:cxnLst/>
              <a:rect l="l" t="t" r="r" b="b"/>
              <a:pathLst>
                <a:path w="2719705" h="1373504" extrusionOk="0">
                  <a:moveTo>
                    <a:pt x="2651843" y="0"/>
                  </a:moveTo>
                  <a:lnTo>
                    <a:pt x="67687" y="0"/>
                  </a:lnTo>
                  <a:lnTo>
                    <a:pt x="28555" y="1057"/>
                  </a:lnTo>
                  <a:lnTo>
                    <a:pt x="8460" y="8462"/>
                  </a:lnTo>
                  <a:lnTo>
                    <a:pt x="1057" y="28560"/>
                  </a:lnTo>
                  <a:lnTo>
                    <a:pt x="0" y="67699"/>
                  </a:lnTo>
                  <a:lnTo>
                    <a:pt x="0" y="1305540"/>
                  </a:lnTo>
                  <a:lnTo>
                    <a:pt x="1057" y="1344671"/>
                  </a:lnTo>
                  <a:lnTo>
                    <a:pt x="8460" y="1364766"/>
                  </a:lnTo>
                  <a:lnTo>
                    <a:pt x="28555" y="1372169"/>
                  </a:lnTo>
                  <a:lnTo>
                    <a:pt x="67687" y="1373227"/>
                  </a:lnTo>
                  <a:lnTo>
                    <a:pt x="2651843" y="1373227"/>
                  </a:lnTo>
                  <a:lnTo>
                    <a:pt x="2690974" y="1372169"/>
                  </a:lnTo>
                  <a:lnTo>
                    <a:pt x="2711069" y="1364766"/>
                  </a:lnTo>
                  <a:lnTo>
                    <a:pt x="2718472" y="1344671"/>
                  </a:lnTo>
                  <a:lnTo>
                    <a:pt x="2719530" y="1305540"/>
                  </a:lnTo>
                  <a:lnTo>
                    <a:pt x="2719530" y="67699"/>
                  </a:lnTo>
                  <a:lnTo>
                    <a:pt x="2718472" y="28560"/>
                  </a:lnTo>
                  <a:lnTo>
                    <a:pt x="2711069" y="8462"/>
                  </a:lnTo>
                  <a:lnTo>
                    <a:pt x="2690974" y="1057"/>
                  </a:lnTo>
                  <a:lnTo>
                    <a:pt x="2651843"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9" name="Google Shape;889;p10"/>
            <p:cNvSpPr/>
            <p:nvPr/>
          </p:nvSpPr>
          <p:spPr>
            <a:xfrm>
              <a:off x="15960023" y="5232083"/>
              <a:ext cx="2719705" cy="1373505"/>
            </a:xfrm>
            <a:custGeom>
              <a:avLst/>
              <a:gdLst/>
              <a:ahLst/>
              <a:cxnLst/>
              <a:rect l="l" t="t" r="r" b="b"/>
              <a:pathLst>
                <a:path w="2719705" h="1373504" extrusionOk="0">
                  <a:moveTo>
                    <a:pt x="67687" y="0"/>
                  </a:moveTo>
                  <a:lnTo>
                    <a:pt x="28555" y="1057"/>
                  </a:lnTo>
                  <a:lnTo>
                    <a:pt x="8460" y="8462"/>
                  </a:lnTo>
                  <a:lnTo>
                    <a:pt x="1057" y="28560"/>
                  </a:lnTo>
                  <a:lnTo>
                    <a:pt x="0" y="67699"/>
                  </a:lnTo>
                  <a:lnTo>
                    <a:pt x="0" y="1305540"/>
                  </a:lnTo>
                  <a:lnTo>
                    <a:pt x="1057" y="1344671"/>
                  </a:lnTo>
                  <a:lnTo>
                    <a:pt x="8460" y="1364766"/>
                  </a:lnTo>
                  <a:lnTo>
                    <a:pt x="28555" y="1372169"/>
                  </a:lnTo>
                  <a:lnTo>
                    <a:pt x="67687" y="1373227"/>
                  </a:lnTo>
                  <a:lnTo>
                    <a:pt x="2651843" y="1373227"/>
                  </a:lnTo>
                  <a:lnTo>
                    <a:pt x="2690974" y="1372169"/>
                  </a:lnTo>
                  <a:lnTo>
                    <a:pt x="2711069" y="1364766"/>
                  </a:lnTo>
                  <a:lnTo>
                    <a:pt x="2718472" y="1344671"/>
                  </a:lnTo>
                  <a:lnTo>
                    <a:pt x="2719530" y="1305540"/>
                  </a:lnTo>
                  <a:lnTo>
                    <a:pt x="2719530" y="67699"/>
                  </a:lnTo>
                  <a:lnTo>
                    <a:pt x="2718472" y="28560"/>
                  </a:lnTo>
                  <a:lnTo>
                    <a:pt x="2711069" y="8462"/>
                  </a:lnTo>
                  <a:lnTo>
                    <a:pt x="2690974" y="1057"/>
                  </a:lnTo>
                  <a:lnTo>
                    <a:pt x="2651843" y="0"/>
                  </a:lnTo>
                  <a:lnTo>
                    <a:pt x="676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90" name="Google Shape;890;p10"/>
          <p:cNvSpPr/>
          <p:nvPr/>
        </p:nvSpPr>
        <p:spPr>
          <a:xfrm>
            <a:off x="4543952" y="2408639"/>
            <a:ext cx="651510" cy="333375"/>
          </a:xfrm>
          <a:custGeom>
            <a:avLst/>
            <a:gdLst/>
            <a:ahLst/>
            <a:cxnLst/>
            <a:rect l="l" t="t" r="r" b="b"/>
            <a:pathLst>
              <a:path w="651510" h="333375" extrusionOk="0">
                <a:moveTo>
                  <a:pt x="650889" y="28226"/>
                </a:moveTo>
                <a:lnTo>
                  <a:pt x="402919" y="0"/>
                </a:lnTo>
                <a:lnTo>
                  <a:pt x="252462" y="22347"/>
                </a:lnTo>
                <a:lnTo>
                  <a:pt x="138496" y="123849"/>
                </a:lnTo>
                <a:lnTo>
                  <a:pt x="0" y="333086"/>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1" name="Google Shape;891;p10"/>
          <p:cNvSpPr/>
          <p:nvPr/>
        </p:nvSpPr>
        <p:spPr>
          <a:xfrm>
            <a:off x="14595955" y="2408639"/>
            <a:ext cx="651510" cy="333375"/>
          </a:xfrm>
          <a:custGeom>
            <a:avLst/>
            <a:gdLst/>
            <a:ahLst/>
            <a:cxnLst/>
            <a:rect l="l" t="t" r="r" b="b"/>
            <a:pathLst>
              <a:path w="651509" h="333375" extrusionOk="0">
                <a:moveTo>
                  <a:pt x="650889" y="28226"/>
                </a:moveTo>
                <a:lnTo>
                  <a:pt x="402919" y="0"/>
                </a:lnTo>
                <a:lnTo>
                  <a:pt x="252462" y="22347"/>
                </a:lnTo>
                <a:lnTo>
                  <a:pt x="138496" y="123849"/>
                </a:lnTo>
                <a:lnTo>
                  <a:pt x="0" y="333086"/>
                </a:lnTo>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2" name="Google Shape;892;p10"/>
          <p:cNvSpPr txBox="1"/>
          <p:nvPr/>
        </p:nvSpPr>
        <p:spPr>
          <a:xfrm>
            <a:off x="5986423" y="5255859"/>
            <a:ext cx="2394585" cy="417195"/>
          </a:xfrm>
          <a:prstGeom prst="rect">
            <a:avLst/>
          </a:prstGeom>
          <a:noFill/>
          <a:ln>
            <a:noFill/>
          </a:ln>
        </p:spPr>
        <p:txBody>
          <a:bodyPr spcFirstLastPara="1" wrap="square" lIns="0" tIns="27925" rIns="0" bIns="0" anchor="t" anchorCtr="0">
            <a:spAutoFit/>
          </a:bodyPr>
          <a:lstStyle/>
          <a:p>
            <a:pPr marL="12700" marR="237490" lvl="0" indent="0" algn="l" rtl="0">
              <a:lnSpc>
                <a:spcPct val="93000"/>
              </a:lnSpc>
              <a:spcBef>
                <a:spcPts val="0"/>
              </a:spcBef>
              <a:spcAft>
                <a:spcPts val="0"/>
              </a:spcAft>
              <a:buNone/>
            </a:pPr>
            <a:r>
              <a:rPr lang="en-US" sz="1100" b="1">
                <a:solidFill>
                  <a:srgbClr val="00AEEF"/>
                </a:solidFill>
                <a:latin typeface="Arial"/>
                <a:ea typeface="Arial"/>
                <a:cs typeface="Arial"/>
                <a:sym typeface="Arial"/>
              </a:rPr>
              <a:t>5 </a:t>
            </a:r>
            <a:r>
              <a:rPr lang="en-US" sz="750" b="1">
                <a:solidFill>
                  <a:schemeClr val="dk1"/>
                </a:solidFill>
                <a:latin typeface="Arial"/>
                <a:ea typeface="Arial"/>
                <a:cs typeface="Arial"/>
                <a:sym typeface="Arial"/>
              </a:rPr>
              <a:t>NON OBVIOUS THREATS: CONDITIONS THAT  HURT YOUR CAUSE</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Example: Teachers might leave their job at the school.</a:t>
            </a:r>
            <a:endParaRPr sz="750">
              <a:solidFill>
                <a:schemeClr val="dk1"/>
              </a:solidFill>
              <a:latin typeface="Arial"/>
              <a:ea typeface="Arial"/>
              <a:cs typeface="Arial"/>
              <a:sym typeface="Arial"/>
            </a:endParaRPr>
          </a:p>
        </p:txBody>
      </p:sp>
      <p:sp>
        <p:nvSpPr>
          <p:cNvPr id="893" name="Google Shape;893;p10"/>
          <p:cNvSpPr txBox="1"/>
          <p:nvPr/>
        </p:nvSpPr>
        <p:spPr>
          <a:xfrm>
            <a:off x="5986423" y="5886288"/>
            <a:ext cx="2316480"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Some students may have to leave  school to earn money.</a:t>
            </a:r>
            <a:endParaRPr sz="1100">
              <a:solidFill>
                <a:schemeClr val="dk1"/>
              </a:solidFill>
              <a:latin typeface="Arial Black"/>
              <a:ea typeface="Arial Black"/>
              <a:cs typeface="Arial Black"/>
              <a:sym typeface="Arial Black"/>
            </a:endParaRPr>
          </a:p>
        </p:txBody>
      </p:sp>
      <p:sp>
        <p:nvSpPr>
          <p:cNvPr id="894" name="Google Shape;894;p10"/>
          <p:cNvSpPr txBox="1"/>
          <p:nvPr/>
        </p:nvSpPr>
        <p:spPr>
          <a:xfrm>
            <a:off x="16038413" y="5255859"/>
            <a:ext cx="2394585" cy="417195"/>
          </a:xfrm>
          <a:prstGeom prst="rect">
            <a:avLst/>
          </a:prstGeom>
          <a:noFill/>
          <a:ln>
            <a:noFill/>
          </a:ln>
        </p:spPr>
        <p:txBody>
          <a:bodyPr spcFirstLastPara="1" wrap="square" lIns="0" tIns="27925" rIns="0" bIns="0" anchor="t" anchorCtr="0">
            <a:spAutoFit/>
          </a:bodyPr>
          <a:lstStyle/>
          <a:p>
            <a:pPr marL="12700" marR="237490" lvl="0" indent="0" algn="l" rtl="0">
              <a:lnSpc>
                <a:spcPct val="93000"/>
              </a:lnSpc>
              <a:spcBef>
                <a:spcPts val="0"/>
              </a:spcBef>
              <a:spcAft>
                <a:spcPts val="0"/>
              </a:spcAft>
              <a:buNone/>
            </a:pPr>
            <a:r>
              <a:rPr lang="en-US" sz="1100" b="1">
                <a:solidFill>
                  <a:srgbClr val="00AEEF"/>
                </a:solidFill>
                <a:latin typeface="Arial"/>
                <a:ea typeface="Arial"/>
                <a:cs typeface="Arial"/>
                <a:sym typeface="Arial"/>
              </a:rPr>
              <a:t>5 </a:t>
            </a:r>
            <a:r>
              <a:rPr lang="en-US" sz="750" b="1">
                <a:solidFill>
                  <a:schemeClr val="dk1"/>
                </a:solidFill>
                <a:latin typeface="Arial"/>
                <a:ea typeface="Arial"/>
                <a:cs typeface="Arial"/>
                <a:sym typeface="Arial"/>
              </a:rPr>
              <a:t>NON OBVIOUS THREATS: CONDITIONS THAT  HURT YOUR CAUSE</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Example: Teachers might leave their job at the school.</a:t>
            </a:r>
            <a:endParaRPr sz="750">
              <a:solidFill>
                <a:schemeClr val="dk1"/>
              </a:solidFill>
              <a:latin typeface="Arial"/>
              <a:ea typeface="Arial"/>
              <a:cs typeface="Arial"/>
              <a:sym typeface="Arial"/>
            </a:endParaRPr>
          </a:p>
        </p:txBody>
      </p:sp>
      <p:grpSp>
        <p:nvGrpSpPr>
          <p:cNvPr id="895" name="Google Shape;895;p10"/>
          <p:cNvGrpSpPr/>
          <p:nvPr/>
        </p:nvGrpSpPr>
        <p:grpSpPr>
          <a:xfrm>
            <a:off x="19768108" y="1051581"/>
            <a:ext cx="336550" cy="560705"/>
            <a:chOff x="19768108" y="1051581"/>
            <a:chExt cx="336550" cy="560705"/>
          </a:xfrm>
        </p:grpSpPr>
        <p:sp>
          <p:nvSpPr>
            <p:cNvPr id="896" name="Google Shape;896;p10"/>
            <p:cNvSpPr/>
            <p:nvPr/>
          </p:nvSpPr>
          <p:spPr>
            <a:xfrm>
              <a:off x="19768108" y="1051581"/>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7" name="Google Shape;897;p10"/>
            <p:cNvSpPr/>
            <p:nvPr/>
          </p:nvSpPr>
          <p:spPr>
            <a:xfrm>
              <a:off x="19843130" y="1131039"/>
              <a:ext cx="210344" cy="110384"/>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 name="Google Shape;898;p10"/>
            <p:cNvSpPr/>
            <p:nvPr/>
          </p:nvSpPr>
          <p:spPr>
            <a:xfrm>
              <a:off x="19843094" y="1383698"/>
              <a:ext cx="154465" cy="181688"/>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99" name="Google Shape;899;p10"/>
          <p:cNvGrpSpPr/>
          <p:nvPr/>
        </p:nvGrpSpPr>
        <p:grpSpPr>
          <a:xfrm>
            <a:off x="429035" y="0"/>
            <a:ext cx="9206082" cy="332740"/>
            <a:chOff x="429035" y="0"/>
            <a:chExt cx="9206082" cy="332740"/>
          </a:xfrm>
        </p:grpSpPr>
        <p:sp>
          <p:nvSpPr>
            <p:cNvPr id="900" name="Google Shape;900;p10"/>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1" name="Google Shape;901;p10"/>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2" name="Google Shape;902;p10"/>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3" name="Google Shape;903;p10"/>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4" name="Google Shape;904;p10"/>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5" name="Google Shape;905;p10"/>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10"/>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7" name="Google Shape;907;p10"/>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8" name="Google Shape;908;p10"/>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 name="Google Shape;909;p10"/>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 name="Google Shape;910;p10"/>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1" name="Google Shape;911;p10"/>
            <p:cNvSpPr/>
            <p:nvPr/>
          </p:nvSpPr>
          <p:spPr>
            <a:xfrm>
              <a:off x="410543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 name="Google Shape;912;p10"/>
            <p:cNvSpPr/>
            <p:nvPr/>
          </p:nvSpPr>
          <p:spPr>
            <a:xfrm>
              <a:off x="410543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 name="Google Shape;913;p10"/>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4" name="Google Shape;914;p10"/>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5" name="Google Shape;915;p10"/>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10"/>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7" name="Google Shape;917;p10"/>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8" name="Google Shape;918;p10"/>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9" name="Google Shape;919;p10"/>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0" name="Google Shape;920;p10"/>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21" name="Google Shape;921;p10"/>
          <p:cNvSpPr txBox="1"/>
          <p:nvPr/>
        </p:nvSpPr>
        <p:spPr>
          <a:xfrm>
            <a:off x="681229" y="189048"/>
            <a:ext cx="4222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1</a:t>
            </a:r>
            <a:endParaRPr sz="550">
              <a:solidFill>
                <a:schemeClr val="dk1"/>
              </a:solidFill>
              <a:latin typeface="Arial"/>
              <a:ea typeface="Arial"/>
              <a:cs typeface="Arial"/>
              <a:sym typeface="Arial"/>
            </a:endParaRPr>
          </a:p>
        </p:txBody>
      </p:sp>
      <p:sp>
        <p:nvSpPr>
          <p:cNvPr id="922" name="Google Shape;922;p10"/>
          <p:cNvSpPr txBox="1"/>
          <p:nvPr/>
        </p:nvSpPr>
        <p:spPr>
          <a:xfrm>
            <a:off x="1626149" y="189048"/>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23" name="Google Shape;923;p10"/>
          <p:cNvSpPr txBox="1"/>
          <p:nvPr/>
        </p:nvSpPr>
        <p:spPr>
          <a:xfrm>
            <a:off x="2578592" y="189048"/>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24" name="Google Shape;924;p10"/>
          <p:cNvSpPr txBox="1"/>
          <p:nvPr/>
        </p:nvSpPr>
        <p:spPr>
          <a:xfrm>
            <a:off x="3442704" y="189048"/>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25" name="Google Shape;925;p10"/>
          <p:cNvSpPr txBox="1"/>
          <p:nvPr/>
        </p:nvSpPr>
        <p:spPr>
          <a:xfrm>
            <a:off x="4449306" y="189048"/>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26" name="Google Shape;926;p10"/>
          <p:cNvSpPr txBox="1"/>
          <p:nvPr/>
        </p:nvSpPr>
        <p:spPr>
          <a:xfrm>
            <a:off x="5399886"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27" name="Google Shape;927;p10"/>
          <p:cNvSpPr txBox="1"/>
          <p:nvPr/>
        </p:nvSpPr>
        <p:spPr>
          <a:xfrm>
            <a:off x="6263209" y="189048"/>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28" name="Google Shape;928;p10"/>
          <p:cNvSpPr txBox="1"/>
          <p:nvPr/>
        </p:nvSpPr>
        <p:spPr>
          <a:xfrm>
            <a:off x="7241084"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29" name="Google Shape;929;p10"/>
          <p:cNvSpPr txBox="1"/>
          <p:nvPr/>
        </p:nvSpPr>
        <p:spPr>
          <a:xfrm>
            <a:off x="8025963" y="1890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30" name="Google Shape;930;p10"/>
          <p:cNvSpPr txBox="1"/>
          <p:nvPr/>
        </p:nvSpPr>
        <p:spPr>
          <a:xfrm>
            <a:off x="9086151" y="189048"/>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931" name="Google Shape;931;p10"/>
          <p:cNvGrpSpPr/>
          <p:nvPr/>
        </p:nvGrpSpPr>
        <p:grpSpPr>
          <a:xfrm>
            <a:off x="10481084" y="0"/>
            <a:ext cx="9206117" cy="332751"/>
            <a:chOff x="10481084" y="0"/>
            <a:chExt cx="9206117" cy="332751"/>
          </a:xfrm>
        </p:grpSpPr>
        <p:sp>
          <p:nvSpPr>
            <p:cNvPr id="932" name="Google Shape;932;p10"/>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3" name="Google Shape;933;p10"/>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4" name="Google Shape;934;p10"/>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5" name="Google Shape;935;p10"/>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6" name="Google Shape;936;p10"/>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7" name="Google Shape;937;p10"/>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8" name="Google Shape;938;p10"/>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9" name="Google Shape;939;p10"/>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0" name="Google Shape;940;p10"/>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1" name="Google Shape;941;p10"/>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10"/>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3" name="Google Shape;943;p10"/>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 name="Google Shape;944;p10"/>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 name="Google Shape;945;p10"/>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 name="Google Shape;946;p10"/>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 name="Google Shape;947;p10"/>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8" name="Google Shape;948;p10"/>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9" name="Google Shape;949;p10"/>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0" name="Google Shape;950;p10"/>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 name="Google Shape;951;p10"/>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 name="Google Shape;952;p10"/>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3" name="Google Shape;953;p10"/>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54" name="Google Shape;954;p10"/>
          <p:cNvSpPr txBox="1"/>
          <p:nvPr/>
        </p:nvSpPr>
        <p:spPr>
          <a:xfrm>
            <a:off x="10733270" y="189048"/>
            <a:ext cx="4222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1</a:t>
            </a:r>
            <a:endParaRPr sz="550">
              <a:solidFill>
                <a:schemeClr val="dk1"/>
              </a:solidFill>
              <a:latin typeface="Arial"/>
              <a:ea typeface="Arial"/>
              <a:cs typeface="Arial"/>
              <a:sym typeface="Arial"/>
            </a:endParaRPr>
          </a:p>
        </p:txBody>
      </p:sp>
      <p:sp>
        <p:nvSpPr>
          <p:cNvPr id="955" name="Google Shape;955;p10"/>
          <p:cNvSpPr txBox="1"/>
          <p:nvPr/>
        </p:nvSpPr>
        <p:spPr>
          <a:xfrm>
            <a:off x="11678191" y="189048"/>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56" name="Google Shape;956;p10"/>
          <p:cNvSpPr txBox="1"/>
          <p:nvPr/>
        </p:nvSpPr>
        <p:spPr>
          <a:xfrm>
            <a:off x="12630633" y="189048"/>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57" name="Google Shape;957;p10"/>
          <p:cNvSpPr txBox="1"/>
          <p:nvPr/>
        </p:nvSpPr>
        <p:spPr>
          <a:xfrm>
            <a:off x="13494745" y="189048"/>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58" name="Google Shape;958;p10"/>
          <p:cNvSpPr txBox="1"/>
          <p:nvPr/>
        </p:nvSpPr>
        <p:spPr>
          <a:xfrm>
            <a:off x="14501347" y="189048"/>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59" name="Google Shape;959;p10"/>
          <p:cNvSpPr txBox="1"/>
          <p:nvPr/>
        </p:nvSpPr>
        <p:spPr>
          <a:xfrm>
            <a:off x="15451928"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60" name="Google Shape;960;p10"/>
          <p:cNvSpPr txBox="1"/>
          <p:nvPr/>
        </p:nvSpPr>
        <p:spPr>
          <a:xfrm>
            <a:off x="16315250" y="189048"/>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61" name="Google Shape;961;p10"/>
          <p:cNvSpPr txBox="1"/>
          <p:nvPr/>
        </p:nvSpPr>
        <p:spPr>
          <a:xfrm>
            <a:off x="17293125"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62" name="Google Shape;962;p10"/>
          <p:cNvSpPr txBox="1"/>
          <p:nvPr/>
        </p:nvSpPr>
        <p:spPr>
          <a:xfrm>
            <a:off x="18078005" y="1890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63" name="Google Shape;963;p10"/>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Shape 967"/>
        <p:cNvGrpSpPr/>
        <p:nvPr/>
      </p:nvGrpSpPr>
      <p:grpSpPr>
        <a:xfrm>
          <a:off x="0" y="0"/>
          <a:ext cx="0" cy="0"/>
          <a:chOff x="0" y="0"/>
          <a:chExt cx="0" cy="0"/>
        </a:xfrm>
      </p:grpSpPr>
      <p:sp>
        <p:nvSpPr>
          <p:cNvPr id="968" name="Google Shape;968;p11"/>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20</a:t>
            </a:r>
            <a:endParaRPr sz="550">
              <a:solidFill>
                <a:schemeClr val="dk1"/>
              </a:solidFill>
              <a:latin typeface="Arial"/>
              <a:ea typeface="Arial"/>
              <a:cs typeface="Arial"/>
              <a:sym typeface="Arial"/>
            </a:endParaRPr>
          </a:p>
        </p:txBody>
      </p:sp>
      <p:sp>
        <p:nvSpPr>
          <p:cNvPr id="969" name="Google Shape;969;p11"/>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21</a:t>
            </a:r>
            <a:endParaRPr sz="550">
              <a:solidFill>
                <a:schemeClr val="dk1"/>
              </a:solidFill>
              <a:latin typeface="Arial"/>
              <a:ea typeface="Arial"/>
              <a:cs typeface="Arial"/>
              <a:sym typeface="Arial"/>
            </a:endParaRPr>
          </a:p>
        </p:txBody>
      </p:sp>
      <p:sp>
        <p:nvSpPr>
          <p:cNvPr id="970" name="Google Shape;970;p11"/>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1" name="Google Shape;971;p11"/>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972" name="Google Shape;972;p11"/>
          <p:cNvGrpSpPr/>
          <p:nvPr/>
        </p:nvGrpSpPr>
        <p:grpSpPr>
          <a:xfrm>
            <a:off x="436533" y="1051579"/>
            <a:ext cx="9200119" cy="31750"/>
            <a:chOff x="436533" y="1051579"/>
            <a:chExt cx="9200119" cy="31750"/>
          </a:xfrm>
        </p:grpSpPr>
        <p:sp>
          <p:nvSpPr>
            <p:cNvPr id="973" name="Google Shape;973;p11"/>
            <p:cNvSpPr/>
            <p:nvPr/>
          </p:nvSpPr>
          <p:spPr>
            <a:xfrm>
              <a:off x="436533" y="1051579"/>
              <a:ext cx="1889760" cy="31750"/>
            </a:xfrm>
            <a:custGeom>
              <a:avLst/>
              <a:gdLst/>
              <a:ahLst/>
              <a:cxnLst/>
              <a:rect l="l" t="t" r="r" b="b"/>
              <a:pathLst>
                <a:path w="1889760" h="31750" extrusionOk="0">
                  <a:moveTo>
                    <a:pt x="1889363" y="0"/>
                  </a:moveTo>
                  <a:lnTo>
                    <a:pt x="0" y="0"/>
                  </a:lnTo>
                  <a:lnTo>
                    <a:pt x="0" y="31473"/>
                  </a:lnTo>
                  <a:lnTo>
                    <a:pt x="1889363" y="31473"/>
                  </a:lnTo>
                  <a:lnTo>
                    <a:pt x="1889363"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 name="Google Shape;974;p11"/>
            <p:cNvSpPr/>
            <p:nvPr/>
          </p:nvSpPr>
          <p:spPr>
            <a:xfrm>
              <a:off x="2325897" y="1051579"/>
              <a:ext cx="7310755" cy="31750"/>
            </a:xfrm>
            <a:custGeom>
              <a:avLst/>
              <a:gdLst/>
              <a:ahLst/>
              <a:cxnLst/>
              <a:rect l="l" t="t" r="r" b="b"/>
              <a:pathLst>
                <a:path w="7310755" h="31750" extrusionOk="0">
                  <a:moveTo>
                    <a:pt x="7310574" y="0"/>
                  </a:moveTo>
                  <a:lnTo>
                    <a:pt x="0" y="0"/>
                  </a:lnTo>
                  <a:lnTo>
                    <a:pt x="0" y="31473"/>
                  </a:lnTo>
                  <a:lnTo>
                    <a:pt x="7310574" y="31473"/>
                  </a:lnTo>
                  <a:lnTo>
                    <a:pt x="7310574" y="0"/>
                  </a:lnTo>
                  <a:close/>
                </a:path>
              </a:pathLst>
            </a:custGeom>
            <a:solidFill>
              <a:srgbClr val="C7EAF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75" name="Google Shape;975;p11"/>
          <p:cNvGrpSpPr/>
          <p:nvPr/>
        </p:nvGrpSpPr>
        <p:grpSpPr>
          <a:xfrm>
            <a:off x="10488583" y="1051579"/>
            <a:ext cx="9200106" cy="31750"/>
            <a:chOff x="10488583" y="1051579"/>
            <a:chExt cx="9200106" cy="31750"/>
          </a:xfrm>
        </p:grpSpPr>
        <p:sp>
          <p:nvSpPr>
            <p:cNvPr id="976" name="Google Shape;976;p11"/>
            <p:cNvSpPr/>
            <p:nvPr/>
          </p:nvSpPr>
          <p:spPr>
            <a:xfrm>
              <a:off x="10488583" y="1051579"/>
              <a:ext cx="1889760" cy="31750"/>
            </a:xfrm>
            <a:custGeom>
              <a:avLst/>
              <a:gdLst/>
              <a:ahLst/>
              <a:cxnLst/>
              <a:rect l="l" t="t" r="r" b="b"/>
              <a:pathLst>
                <a:path w="1889759" h="31750" extrusionOk="0">
                  <a:moveTo>
                    <a:pt x="1889363" y="0"/>
                  </a:moveTo>
                  <a:lnTo>
                    <a:pt x="0" y="0"/>
                  </a:lnTo>
                  <a:lnTo>
                    <a:pt x="0" y="31473"/>
                  </a:lnTo>
                  <a:lnTo>
                    <a:pt x="1889363" y="31473"/>
                  </a:lnTo>
                  <a:lnTo>
                    <a:pt x="1889363"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7" name="Google Shape;977;p11"/>
            <p:cNvSpPr/>
            <p:nvPr/>
          </p:nvSpPr>
          <p:spPr>
            <a:xfrm>
              <a:off x="12377934" y="1051579"/>
              <a:ext cx="7310755" cy="31750"/>
            </a:xfrm>
            <a:custGeom>
              <a:avLst/>
              <a:gdLst/>
              <a:ahLst/>
              <a:cxnLst/>
              <a:rect l="l" t="t" r="r" b="b"/>
              <a:pathLst>
                <a:path w="7310755" h="31750" extrusionOk="0">
                  <a:moveTo>
                    <a:pt x="7310574" y="0"/>
                  </a:moveTo>
                  <a:lnTo>
                    <a:pt x="0" y="0"/>
                  </a:lnTo>
                  <a:lnTo>
                    <a:pt x="0" y="31473"/>
                  </a:lnTo>
                  <a:lnTo>
                    <a:pt x="7310574" y="31473"/>
                  </a:lnTo>
                  <a:lnTo>
                    <a:pt x="7310574"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78" name="Google Shape;978;p11"/>
          <p:cNvGrpSpPr/>
          <p:nvPr/>
        </p:nvGrpSpPr>
        <p:grpSpPr>
          <a:xfrm>
            <a:off x="6936701" y="628562"/>
            <a:ext cx="2680424" cy="269875"/>
            <a:chOff x="6936701" y="628562"/>
            <a:chExt cx="2680424" cy="269875"/>
          </a:xfrm>
        </p:grpSpPr>
        <p:sp>
          <p:nvSpPr>
            <p:cNvPr id="979" name="Google Shape;979;p11"/>
            <p:cNvSpPr/>
            <p:nvPr/>
          </p:nvSpPr>
          <p:spPr>
            <a:xfrm>
              <a:off x="6936701"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11"/>
            <p:cNvSpPr/>
            <p:nvPr/>
          </p:nvSpPr>
          <p:spPr>
            <a:xfrm>
              <a:off x="7464097"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 name="Google Shape;981;p11"/>
            <p:cNvSpPr/>
            <p:nvPr/>
          </p:nvSpPr>
          <p:spPr>
            <a:xfrm>
              <a:off x="7991480"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 name="Google Shape;982;p11"/>
            <p:cNvSpPr/>
            <p:nvPr/>
          </p:nvSpPr>
          <p:spPr>
            <a:xfrm>
              <a:off x="8518876"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3" name="Google Shape;983;p11"/>
            <p:cNvSpPr/>
            <p:nvPr/>
          </p:nvSpPr>
          <p:spPr>
            <a:xfrm>
              <a:off x="9046260"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84" name="Google Shape;984;p11"/>
          <p:cNvGrpSpPr/>
          <p:nvPr/>
        </p:nvGrpSpPr>
        <p:grpSpPr>
          <a:xfrm>
            <a:off x="16988752" y="628562"/>
            <a:ext cx="2680399" cy="269875"/>
            <a:chOff x="16988752" y="628562"/>
            <a:chExt cx="2680399" cy="269875"/>
          </a:xfrm>
        </p:grpSpPr>
        <p:sp>
          <p:nvSpPr>
            <p:cNvPr id="985" name="Google Shape;985;p11"/>
            <p:cNvSpPr/>
            <p:nvPr/>
          </p:nvSpPr>
          <p:spPr>
            <a:xfrm>
              <a:off x="16988752"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6" name="Google Shape;986;p11"/>
            <p:cNvSpPr/>
            <p:nvPr/>
          </p:nvSpPr>
          <p:spPr>
            <a:xfrm>
              <a:off x="17516134"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7" name="Google Shape;987;p11"/>
            <p:cNvSpPr/>
            <p:nvPr/>
          </p:nvSpPr>
          <p:spPr>
            <a:xfrm>
              <a:off x="18043519"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 name="Google Shape;988;p11"/>
            <p:cNvSpPr/>
            <p:nvPr/>
          </p:nvSpPr>
          <p:spPr>
            <a:xfrm>
              <a:off x="18570902"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9" name="Google Shape;989;p11"/>
            <p:cNvSpPr/>
            <p:nvPr/>
          </p:nvSpPr>
          <p:spPr>
            <a:xfrm>
              <a:off x="19098286"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90" name="Google Shape;990;p11"/>
          <p:cNvSpPr txBox="1"/>
          <p:nvPr/>
        </p:nvSpPr>
        <p:spPr>
          <a:xfrm>
            <a:off x="7086168"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00AEE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991" name="Google Shape;991;p11"/>
          <p:cNvSpPr txBox="1"/>
          <p:nvPr/>
        </p:nvSpPr>
        <p:spPr>
          <a:xfrm>
            <a:off x="17138194"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00AEE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992" name="Google Shape;992;p11"/>
          <p:cNvSpPr txBox="1"/>
          <p:nvPr/>
        </p:nvSpPr>
        <p:spPr>
          <a:xfrm>
            <a:off x="7531126"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FFFFF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993" name="Google Shape;993;p11"/>
          <p:cNvSpPr txBox="1"/>
          <p:nvPr/>
        </p:nvSpPr>
        <p:spPr>
          <a:xfrm>
            <a:off x="17583173"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FFFFF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994" name="Google Shape;994;p11"/>
          <p:cNvSpPr txBox="1"/>
          <p:nvPr/>
        </p:nvSpPr>
        <p:spPr>
          <a:xfrm>
            <a:off x="8107120"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00AEE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995" name="Google Shape;995;p11"/>
          <p:cNvSpPr txBox="1"/>
          <p:nvPr/>
        </p:nvSpPr>
        <p:spPr>
          <a:xfrm>
            <a:off x="18159147"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00AEE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996" name="Google Shape;996;p11"/>
          <p:cNvSpPr txBox="1"/>
          <p:nvPr/>
        </p:nvSpPr>
        <p:spPr>
          <a:xfrm>
            <a:off x="8623473"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00AEE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997" name="Google Shape;997;p11"/>
          <p:cNvSpPr txBox="1"/>
          <p:nvPr/>
        </p:nvSpPr>
        <p:spPr>
          <a:xfrm>
            <a:off x="18675570"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00AEE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998" name="Google Shape;998;p11"/>
          <p:cNvSpPr txBox="1"/>
          <p:nvPr/>
        </p:nvSpPr>
        <p:spPr>
          <a:xfrm>
            <a:off x="9132589"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00AEE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sp>
        <p:nvSpPr>
          <p:cNvPr id="999" name="Google Shape;999;p11"/>
          <p:cNvSpPr txBox="1"/>
          <p:nvPr/>
        </p:nvSpPr>
        <p:spPr>
          <a:xfrm>
            <a:off x="19184686"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00AEE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sp>
        <p:nvSpPr>
          <p:cNvPr id="1000" name="Google Shape;1000;p11"/>
          <p:cNvSpPr/>
          <p:nvPr/>
        </p:nvSpPr>
        <p:spPr>
          <a:xfrm>
            <a:off x="433551" y="1373716"/>
            <a:ext cx="2976880" cy="5391150"/>
          </a:xfrm>
          <a:custGeom>
            <a:avLst/>
            <a:gdLst/>
            <a:ahLst/>
            <a:cxnLst/>
            <a:rect l="l" t="t" r="r" b="b"/>
            <a:pathLst>
              <a:path w="2976879" h="5391150" extrusionOk="0">
                <a:moveTo>
                  <a:pt x="2917851" y="0"/>
                </a:moveTo>
                <a:lnTo>
                  <a:pt x="58887" y="0"/>
                </a:ln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1" name="Google Shape;1001;p11"/>
          <p:cNvSpPr/>
          <p:nvPr/>
        </p:nvSpPr>
        <p:spPr>
          <a:xfrm>
            <a:off x="10485597" y="1373716"/>
            <a:ext cx="2976880" cy="5391150"/>
          </a:xfrm>
          <a:custGeom>
            <a:avLst/>
            <a:gdLst/>
            <a:ahLst/>
            <a:cxnLst/>
            <a:rect l="l" t="t" r="r" b="b"/>
            <a:pathLst>
              <a:path w="2976880" h="5391150" extrusionOk="0">
                <a:moveTo>
                  <a:pt x="58887" y="0"/>
                </a:move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2" name="Google Shape;1002;p11"/>
          <p:cNvSpPr/>
          <p:nvPr/>
        </p:nvSpPr>
        <p:spPr>
          <a:xfrm>
            <a:off x="3547368" y="1373716"/>
            <a:ext cx="2976880" cy="5391150"/>
          </a:xfrm>
          <a:custGeom>
            <a:avLst/>
            <a:gdLst/>
            <a:ahLst/>
            <a:cxnLst/>
            <a:rect l="l" t="t" r="r" b="b"/>
            <a:pathLst>
              <a:path w="2976879" h="5391150" extrusionOk="0">
                <a:moveTo>
                  <a:pt x="2917851" y="0"/>
                </a:moveTo>
                <a:lnTo>
                  <a:pt x="58887" y="0"/>
                </a:ln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3" name="Google Shape;1003;p11"/>
          <p:cNvSpPr/>
          <p:nvPr/>
        </p:nvSpPr>
        <p:spPr>
          <a:xfrm>
            <a:off x="13599478" y="1373716"/>
            <a:ext cx="2976880" cy="5391150"/>
          </a:xfrm>
          <a:custGeom>
            <a:avLst/>
            <a:gdLst/>
            <a:ahLst/>
            <a:cxnLst/>
            <a:rect l="l" t="t" r="r" b="b"/>
            <a:pathLst>
              <a:path w="2976880" h="5391150" extrusionOk="0">
                <a:moveTo>
                  <a:pt x="58887" y="0"/>
                </a:move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4" name="Google Shape;1004;p11"/>
          <p:cNvSpPr/>
          <p:nvPr/>
        </p:nvSpPr>
        <p:spPr>
          <a:xfrm>
            <a:off x="6660806" y="1373334"/>
            <a:ext cx="2977515" cy="5391785"/>
          </a:xfrm>
          <a:custGeom>
            <a:avLst/>
            <a:gdLst/>
            <a:ahLst/>
            <a:cxnLst/>
            <a:rect l="l" t="t" r="r" b="b"/>
            <a:pathLst>
              <a:path w="2977515" h="5391784" extrusionOk="0">
                <a:moveTo>
                  <a:pt x="2918627" y="0"/>
                </a:moveTo>
                <a:lnTo>
                  <a:pt x="58887" y="0"/>
                </a:lnTo>
                <a:lnTo>
                  <a:pt x="24843" y="920"/>
                </a:lnTo>
                <a:lnTo>
                  <a:pt x="7360" y="7362"/>
                </a:lnTo>
                <a:lnTo>
                  <a:pt x="920" y="24848"/>
                </a:lnTo>
                <a:lnTo>
                  <a:pt x="0" y="58899"/>
                </a:lnTo>
                <a:lnTo>
                  <a:pt x="0" y="5332545"/>
                </a:lnTo>
                <a:lnTo>
                  <a:pt x="920" y="5366596"/>
                </a:lnTo>
                <a:lnTo>
                  <a:pt x="7360" y="5384081"/>
                </a:lnTo>
                <a:lnTo>
                  <a:pt x="24843" y="5390524"/>
                </a:lnTo>
                <a:lnTo>
                  <a:pt x="58887" y="5391444"/>
                </a:lnTo>
                <a:lnTo>
                  <a:pt x="2918627" y="5391444"/>
                </a:lnTo>
                <a:lnTo>
                  <a:pt x="2952671" y="5390524"/>
                </a:lnTo>
                <a:lnTo>
                  <a:pt x="2970153" y="5384081"/>
                </a:lnTo>
                <a:lnTo>
                  <a:pt x="2976594" y="5366596"/>
                </a:lnTo>
                <a:lnTo>
                  <a:pt x="2977514" y="5332545"/>
                </a:lnTo>
                <a:lnTo>
                  <a:pt x="2977514" y="58899"/>
                </a:lnTo>
                <a:lnTo>
                  <a:pt x="2976594" y="24848"/>
                </a:lnTo>
                <a:lnTo>
                  <a:pt x="2970153" y="7362"/>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5" name="Google Shape;1005;p11"/>
          <p:cNvSpPr/>
          <p:nvPr/>
        </p:nvSpPr>
        <p:spPr>
          <a:xfrm>
            <a:off x="16712795" y="1373334"/>
            <a:ext cx="2977515" cy="5391785"/>
          </a:xfrm>
          <a:custGeom>
            <a:avLst/>
            <a:gdLst/>
            <a:ahLst/>
            <a:cxnLst/>
            <a:rect l="l" t="t" r="r" b="b"/>
            <a:pathLst>
              <a:path w="2977515" h="5391784" extrusionOk="0">
                <a:moveTo>
                  <a:pt x="58887" y="0"/>
                </a:moveTo>
                <a:lnTo>
                  <a:pt x="24843" y="920"/>
                </a:lnTo>
                <a:lnTo>
                  <a:pt x="7360" y="7362"/>
                </a:lnTo>
                <a:lnTo>
                  <a:pt x="920" y="24848"/>
                </a:lnTo>
                <a:lnTo>
                  <a:pt x="0" y="58899"/>
                </a:lnTo>
                <a:lnTo>
                  <a:pt x="0" y="5332545"/>
                </a:lnTo>
                <a:lnTo>
                  <a:pt x="920" y="5366596"/>
                </a:lnTo>
                <a:lnTo>
                  <a:pt x="7360" y="5384081"/>
                </a:lnTo>
                <a:lnTo>
                  <a:pt x="24843" y="5390524"/>
                </a:lnTo>
                <a:lnTo>
                  <a:pt x="58887" y="5391444"/>
                </a:lnTo>
                <a:lnTo>
                  <a:pt x="2918627" y="5391444"/>
                </a:lnTo>
                <a:lnTo>
                  <a:pt x="2952671" y="5390524"/>
                </a:lnTo>
                <a:lnTo>
                  <a:pt x="2970153" y="5384081"/>
                </a:lnTo>
                <a:lnTo>
                  <a:pt x="2976594" y="5366596"/>
                </a:lnTo>
                <a:lnTo>
                  <a:pt x="2977514" y="5332545"/>
                </a:lnTo>
                <a:lnTo>
                  <a:pt x="2977514" y="58899"/>
                </a:lnTo>
                <a:lnTo>
                  <a:pt x="2976594" y="24848"/>
                </a:lnTo>
                <a:lnTo>
                  <a:pt x="2970153" y="7362"/>
                </a:lnTo>
                <a:lnTo>
                  <a:pt x="2952671" y="920"/>
                </a:lnTo>
                <a:lnTo>
                  <a:pt x="2918627"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 name="Google Shape;1006;p11"/>
          <p:cNvSpPr txBox="1"/>
          <p:nvPr/>
        </p:nvSpPr>
        <p:spPr>
          <a:xfrm>
            <a:off x="576936" y="1471651"/>
            <a:ext cx="2461895"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1 </a:t>
            </a:r>
            <a:r>
              <a:rPr lang="en-US" sz="750" b="1">
                <a:solidFill>
                  <a:schemeClr val="dk1"/>
                </a:solidFill>
                <a:latin typeface="Arial"/>
                <a:ea typeface="Arial"/>
                <a:cs typeface="Arial"/>
                <a:sym typeface="Arial"/>
              </a:rPr>
              <a:t>INTERESTING QUANTITATIVE DATA POINTS: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Analyze the data in the PROMISE app to find the most</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interesting or troubling quantitative data points related  to the holistic learning outcomes.</a:t>
            </a:r>
            <a:endParaRPr sz="750">
              <a:solidFill>
                <a:schemeClr val="dk1"/>
              </a:solidFill>
              <a:latin typeface="Arial"/>
              <a:ea typeface="Arial"/>
              <a:cs typeface="Arial"/>
              <a:sym typeface="Arial"/>
            </a:endParaRPr>
          </a:p>
        </p:txBody>
      </p:sp>
      <p:sp>
        <p:nvSpPr>
          <p:cNvPr id="1007" name="Google Shape;1007;p11"/>
          <p:cNvSpPr txBox="1"/>
          <p:nvPr/>
        </p:nvSpPr>
        <p:spPr>
          <a:xfrm>
            <a:off x="576936" y="2216699"/>
            <a:ext cx="2573655"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Students do not indicate that they  should have a say in their education.</a:t>
            </a:r>
            <a:endParaRPr sz="1100">
              <a:solidFill>
                <a:schemeClr val="dk1"/>
              </a:solidFill>
              <a:latin typeface="Arial Black"/>
              <a:ea typeface="Arial Black"/>
              <a:cs typeface="Arial Black"/>
              <a:sym typeface="Arial Black"/>
            </a:endParaRPr>
          </a:p>
        </p:txBody>
      </p:sp>
      <p:sp>
        <p:nvSpPr>
          <p:cNvPr id="1008" name="Google Shape;1008;p11"/>
          <p:cNvSpPr txBox="1"/>
          <p:nvPr/>
        </p:nvSpPr>
        <p:spPr>
          <a:xfrm>
            <a:off x="10628914" y="1471651"/>
            <a:ext cx="2461895"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1 </a:t>
            </a:r>
            <a:r>
              <a:rPr lang="en-US" sz="750" b="1">
                <a:solidFill>
                  <a:schemeClr val="dk1"/>
                </a:solidFill>
                <a:latin typeface="Arial"/>
                <a:ea typeface="Arial"/>
                <a:cs typeface="Arial"/>
                <a:sym typeface="Arial"/>
              </a:rPr>
              <a:t>INTERESTING QUANTITATIVE DATA POINTS: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Analyze the data in the PROMISE app to find the most</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interesting or troubling quantitative data points related  to the holistic learning outcomes.</a:t>
            </a:r>
            <a:endParaRPr sz="750">
              <a:solidFill>
                <a:schemeClr val="dk1"/>
              </a:solidFill>
              <a:latin typeface="Arial"/>
              <a:ea typeface="Arial"/>
              <a:cs typeface="Arial"/>
              <a:sym typeface="Arial"/>
            </a:endParaRPr>
          </a:p>
        </p:txBody>
      </p:sp>
      <p:sp>
        <p:nvSpPr>
          <p:cNvPr id="1009" name="Google Shape;1009;p11"/>
          <p:cNvSpPr txBox="1"/>
          <p:nvPr/>
        </p:nvSpPr>
        <p:spPr>
          <a:xfrm>
            <a:off x="3684788" y="1471651"/>
            <a:ext cx="2677795" cy="87566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2 </a:t>
            </a:r>
            <a:r>
              <a:rPr lang="en-US" sz="750" b="1">
                <a:solidFill>
                  <a:schemeClr val="dk1"/>
                </a:solidFill>
                <a:latin typeface="Arial"/>
                <a:ea typeface="Arial"/>
                <a:cs typeface="Arial"/>
                <a:sym typeface="Arial"/>
              </a:rPr>
              <a:t>ANALYZING WITH AN EQUITY LENS: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Now, look at the most interesting and troubling data</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points you found and analyze again, looking for populations  of students who are outperforming or under-performing</a:t>
            </a:r>
            <a:endParaRPr sz="750">
              <a:solidFill>
                <a:schemeClr val="dk1"/>
              </a:solidFill>
              <a:latin typeface="Arial"/>
              <a:ea typeface="Arial"/>
              <a:cs typeface="Arial"/>
              <a:sym typeface="Arial"/>
            </a:endParaRPr>
          </a:p>
          <a:p>
            <a:pPr marL="12700" marR="361950" lvl="0" indent="0" algn="l" rtl="0">
              <a:lnSpc>
                <a:spcPct val="100000"/>
              </a:lnSpc>
              <a:spcBef>
                <a:spcPts val="5"/>
              </a:spcBef>
              <a:spcAft>
                <a:spcPts val="0"/>
              </a:spcAft>
              <a:buNone/>
            </a:pPr>
            <a:r>
              <a:rPr lang="en-US" sz="750">
                <a:solidFill>
                  <a:srgbClr val="414042"/>
                </a:solidFill>
                <a:latin typeface="Arial"/>
                <a:ea typeface="Arial"/>
                <a:cs typeface="Arial"/>
                <a:sym typeface="Arial"/>
              </a:rPr>
              <a:t>in different areas. Describe those populations below  as well as inequities you see. See the glossary for</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a definition of equity.</a:t>
            </a:r>
            <a:endParaRPr sz="750">
              <a:solidFill>
                <a:schemeClr val="dk1"/>
              </a:solidFill>
              <a:latin typeface="Arial"/>
              <a:ea typeface="Arial"/>
              <a:cs typeface="Arial"/>
              <a:sym typeface="Arial"/>
            </a:endParaRPr>
          </a:p>
        </p:txBody>
      </p:sp>
      <p:sp>
        <p:nvSpPr>
          <p:cNvPr id="1010" name="Google Shape;1010;p11"/>
          <p:cNvSpPr txBox="1"/>
          <p:nvPr/>
        </p:nvSpPr>
        <p:spPr>
          <a:xfrm>
            <a:off x="3684788" y="2560566"/>
            <a:ext cx="2427605" cy="541655"/>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Students who are from a minority  group are even less likely to  advocate for themselves.</a:t>
            </a:r>
            <a:endParaRPr sz="1100">
              <a:solidFill>
                <a:schemeClr val="dk1"/>
              </a:solidFill>
              <a:latin typeface="Arial Black"/>
              <a:ea typeface="Arial Black"/>
              <a:cs typeface="Arial Black"/>
              <a:sym typeface="Arial Black"/>
            </a:endParaRPr>
          </a:p>
        </p:txBody>
      </p:sp>
      <p:sp>
        <p:nvSpPr>
          <p:cNvPr id="1011" name="Google Shape;1011;p11"/>
          <p:cNvSpPr txBox="1"/>
          <p:nvPr/>
        </p:nvSpPr>
        <p:spPr>
          <a:xfrm>
            <a:off x="13736766" y="1471651"/>
            <a:ext cx="2677795" cy="87566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2 </a:t>
            </a:r>
            <a:r>
              <a:rPr lang="en-US" sz="750" b="1">
                <a:solidFill>
                  <a:schemeClr val="dk1"/>
                </a:solidFill>
                <a:latin typeface="Arial"/>
                <a:ea typeface="Arial"/>
                <a:cs typeface="Arial"/>
                <a:sym typeface="Arial"/>
              </a:rPr>
              <a:t>ANALYZING WITH AN EQUITY LENS: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Now, look at the most interesting and troubling data</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points you found and analyze again, looking for populations  of students who are outperforming or underperforming</a:t>
            </a:r>
            <a:endParaRPr sz="750">
              <a:solidFill>
                <a:schemeClr val="dk1"/>
              </a:solidFill>
              <a:latin typeface="Arial"/>
              <a:ea typeface="Arial"/>
              <a:cs typeface="Arial"/>
              <a:sym typeface="Arial"/>
            </a:endParaRPr>
          </a:p>
          <a:p>
            <a:pPr marL="12700" marR="361950" lvl="0" indent="0" algn="l" rtl="0">
              <a:lnSpc>
                <a:spcPct val="100000"/>
              </a:lnSpc>
              <a:spcBef>
                <a:spcPts val="5"/>
              </a:spcBef>
              <a:spcAft>
                <a:spcPts val="0"/>
              </a:spcAft>
              <a:buNone/>
            </a:pPr>
            <a:r>
              <a:rPr lang="en-US" sz="750">
                <a:solidFill>
                  <a:srgbClr val="414042"/>
                </a:solidFill>
                <a:latin typeface="Arial"/>
                <a:ea typeface="Arial"/>
                <a:cs typeface="Arial"/>
                <a:sym typeface="Arial"/>
              </a:rPr>
              <a:t>in different areas. Describe those populations below  as well as inequities you see. See the glossary for</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a definition of equity.</a:t>
            </a:r>
            <a:endParaRPr sz="750">
              <a:solidFill>
                <a:schemeClr val="dk1"/>
              </a:solidFill>
              <a:latin typeface="Arial"/>
              <a:ea typeface="Arial"/>
              <a:cs typeface="Arial"/>
              <a:sym typeface="Arial"/>
            </a:endParaRPr>
          </a:p>
        </p:txBody>
      </p:sp>
      <p:sp>
        <p:nvSpPr>
          <p:cNvPr id="1012" name="Google Shape;1012;p11"/>
          <p:cNvSpPr txBox="1"/>
          <p:nvPr/>
        </p:nvSpPr>
        <p:spPr>
          <a:xfrm>
            <a:off x="6798609" y="1471651"/>
            <a:ext cx="2715260"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3 </a:t>
            </a:r>
            <a:r>
              <a:rPr lang="en-US" sz="750" b="1">
                <a:solidFill>
                  <a:schemeClr val="dk1"/>
                </a:solidFill>
                <a:latin typeface="Arial"/>
                <a:ea typeface="Arial"/>
                <a:cs typeface="Arial"/>
                <a:sym typeface="Arial"/>
              </a:rPr>
              <a:t>DEFINE THE PROBLEM:</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Based on the data you selected, define the problem that</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would like to learn more about in order to solve it.</a:t>
            </a:r>
            <a:endParaRPr sz="750">
              <a:solidFill>
                <a:schemeClr val="dk1"/>
              </a:solidFill>
              <a:latin typeface="Arial"/>
              <a:ea typeface="Arial"/>
              <a:cs typeface="Arial"/>
              <a:sym typeface="Arial"/>
            </a:endParaRPr>
          </a:p>
        </p:txBody>
      </p:sp>
      <p:sp>
        <p:nvSpPr>
          <p:cNvPr id="1013" name="Google Shape;1013;p11"/>
          <p:cNvSpPr txBox="1"/>
          <p:nvPr/>
        </p:nvSpPr>
        <p:spPr>
          <a:xfrm>
            <a:off x="6798609" y="1977901"/>
            <a:ext cx="9423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What’s the problem?</a:t>
            </a:r>
            <a:endParaRPr sz="750">
              <a:solidFill>
                <a:schemeClr val="dk1"/>
              </a:solidFill>
              <a:latin typeface="Arial"/>
              <a:ea typeface="Arial"/>
              <a:cs typeface="Arial"/>
              <a:sym typeface="Arial"/>
            </a:endParaRPr>
          </a:p>
        </p:txBody>
      </p:sp>
      <p:sp>
        <p:nvSpPr>
          <p:cNvPr id="1014" name="Google Shape;1014;p11"/>
          <p:cNvSpPr txBox="1"/>
          <p:nvPr/>
        </p:nvSpPr>
        <p:spPr>
          <a:xfrm>
            <a:off x="6798609" y="2331321"/>
            <a:ext cx="2231390"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Students do not have the skills  to advocate for themselves.</a:t>
            </a:r>
            <a:endParaRPr sz="1100">
              <a:solidFill>
                <a:schemeClr val="dk1"/>
              </a:solidFill>
              <a:latin typeface="Arial Black"/>
              <a:ea typeface="Arial Black"/>
              <a:cs typeface="Arial Black"/>
              <a:sym typeface="Arial Black"/>
            </a:endParaRPr>
          </a:p>
        </p:txBody>
      </p:sp>
      <p:sp>
        <p:nvSpPr>
          <p:cNvPr id="1015" name="Google Shape;1015;p11"/>
          <p:cNvSpPr txBox="1"/>
          <p:nvPr/>
        </p:nvSpPr>
        <p:spPr>
          <a:xfrm>
            <a:off x="16850586" y="1471651"/>
            <a:ext cx="2715260"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3 </a:t>
            </a:r>
            <a:r>
              <a:rPr lang="en-US" sz="750" b="1">
                <a:solidFill>
                  <a:schemeClr val="dk1"/>
                </a:solidFill>
                <a:latin typeface="Arial"/>
                <a:ea typeface="Arial"/>
                <a:cs typeface="Arial"/>
                <a:sym typeface="Arial"/>
              </a:rPr>
              <a:t>DEFINE THE PROBLEM:</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Based on the data you selected, define the problem that</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would like to learn more about in order to solve it.</a:t>
            </a:r>
            <a:endParaRPr sz="750">
              <a:solidFill>
                <a:schemeClr val="dk1"/>
              </a:solidFill>
              <a:latin typeface="Arial"/>
              <a:ea typeface="Arial"/>
              <a:cs typeface="Arial"/>
              <a:sym typeface="Arial"/>
            </a:endParaRPr>
          </a:p>
        </p:txBody>
      </p:sp>
      <p:sp>
        <p:nvSpPr>
          <p:cNvPr id="1016" name="Google Shape;1016;p11"/>
          <p:cNvSpPr txBox="1"/>
          <p:nvPr/>
        </p:nvSpPr>
        <p:spPr>
          <a:xfrm>
            <a:off x="16850683" y="1977901"/>
            <a:ext cx="9423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What’s the problem?</a:t>
            </a:r>
            <a:endParaRPr sz="750">
              <a:solidFill>
                <a:schemeClr val="dk1"/>
              </a:solidFill>
              <a:latin typeface="Arial"/>
              <a:ea typeface="Arial"/>
              <a:cs typeface="Arial"/>
              <a:sym typeface="Arial"/>
            </a:endParaRPr>
          </a:p>
        </p:txBody>
      </p:sp>
      <p:sp>
        <p:nvSpPr>
          <p:cNvPr id="1017" name="Google Shape;1017;p11"/>
          <p:cNvSpPr txBox="1"/>
          <p:nvPr/>
        </p:nvSpPr>
        <p:spPr>
          <a:xfrm>
            <a:off x="6798656" y="3423102"/>
            <a:ext cx="217805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do you need to learn more about to better  understand the problem you chose?</a:t>
            </a:r>
            <a:endParaRPr sz="750">
              <a:solidFill>
                <a:schemeClr val="dk1"/>
              </a:solidFill>
              <a:latin typeface="Arial"/>
              <a:ea typeface="Arial"/>
              <a:cs typeface="Arial"/>
              <a:sym typeface="Arial"/>
            </a:endParaRPr>
          </a:p>
        </p:txBody>
      </p:sp>
      <p:sp>
        <p:nvSpPr>
          <p:cNvPr id="1018" name="Google Shape;1018;p11"/>
          <p:cNvSpPr txBox="1"/>
          <p:nvPr/>
        </p:nvSpPr>
        <p:spPr>
          <a:xfrm>
            <a:off x="6798609" y="3891133"/>
            <a:ext cx="2399030" cy="71374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I need to learn more about how  students make personal goals  and whether they feel empowered  to advocate for themselves.</a:t>
            </a:r>
            <a:endParaRPr sz="1100">
              <a:solidFill>
                <a:schemeClr val="dk1"/>
              </a:solidFill>
              <a:latin typeface="Arial Black"/>
              <a:ea typeface="Arial Black"/>
              <a:cs typeface="Arial Black"/>
              <a:sym typeface="Arial Black"/>
            </a:endParaRPr>
          </a:p>
        </p:txBody>
      </p:sp>
      <p:sp>
        <p:nvSpPr>
          <p:cNvPr id="1019" name="Google Shape;1019;p11"/>
          <p:cNvSpPr txBox="1"/>
          <p:nvPr/>
        </p:nvSpPr>
        <p:spPr>
          <a:xfrm>
            <a:off x="16850683" y="3423090"/>
            <a:ext cx="217805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do you need to learn more about to better  understand the problem you chose?</a:t>
            </a:r>
            <a:endParaRPr sz="750">
              <a:solidFill>
                <a:schemeClr val="dk1"/>
              </a:solidFill>
              <a:latin typeface="Arial"/>
              <a:ea typeface="Arial"/>
              <a:cs typeface="Arial"/>
              <a:sym typeface="Arial"/>
            </a:endParaRPr>
          </a:p>
        </p:txBody>
      </p:sp>
      <p:sp>
        <p:nvSpPr>
          <p:cNvPr id="1020" name="Google Shape;1020;p11"/>
          <p:cNvSpPr txBox="1"/>
          <p:nvPr/>
        </p:nvSpPr>
        <p:spPr>
          <a:xfrm>
            <a:off x="6798656" y="4982914"/>
            <a:ext cx="248094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is the problem connected to the holistic</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learning outcomes identified through the PROMISE app?</a:t>
            </a:r>
            <a:endParaRPr sz="750">
              <a:solidFill>
                <a:schemeClr val="dk1"/>
              </a:solidFill>
              <a:latin typeface="Arial"/>
              <a:ea typeface="Arial"/>
              <a:cs typeface="Arial"/>
              <a:sym typeface="Arial"/>
            </a:endParaRPr>
          </a:p>
        </p:txBody>
      </p:sp>
      <p:sp>
        <p:nvSpPr>
          <p:cNvPr id="1021" name="Google Shape;1021;p11"/>
          <p:cNvSpPr txBox="1"/>
          <p:nvPr/>
        </p:nvSpPr>
        <p:spPr>
          <a:xfrm>
            <a:off x="6798609" y="5450944"/>
            <a:ext cx="2075180"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One of the Holistic Learning  Outcomes is self-efficacy.</a:t>
            </a:r>
            <a:endParaRPr sz="1100">
              <a:solidFill>
                <a:schemeClr val="dk1"/>
              </a:solidFill>
              <a:latin typeface="Arial Black"/>
              <a:ea typeface="Arial Black"/>
              <a:cs typeface="Arial Black"/>
              <a:sym typeface="Arial Black"/>
            </a:endParaRPr>
          </a:p>
        </p:txBody>
      </p:sp>
      <p:sp>
        <p:nvSpPr>
          <p:cNvPr id="1022" name="Google Shape;1022;p11"/>
          <p:cNvSpPr txBox="1"/>
          <p:nvPr/>
        </p:nvSpPr>
        <p:spPr>
          <a:xfrm>
            <a:off x="16850683" y="4982902"/>
            <a:ext cx="248094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is the problem connected to the holistic</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learning outcomes identified through the PROMISE app?</a:t>
            </a:r>
            <a:endParaRPr sz="750">
              <a:solidFill>
                <a:schemeClr val="dk1"/>
              </a:solidFill>
              <a:latin typeface="Arial"/>
              <a:ea typeface="Arial"/>
              <a:cs typeface="Arial"/>
              <a:sym typeface="Arial"/>
            </a:endParaRPr>
          </a:p>
        </p:txBody>
      </p:sp>
      <p:grpSp>
        <p:nvGrpSpPr>
          <p:cNvPr id="1023" name="Google Shape;1023;p11"/>
          <p:cNvGrpSpPr/>
          <p:nvPr/>
        </p:nvGrpSpPr>
        <p:grpSpPr>
          <a:xfrm>
            <a:off x="19768108" y="1051581"/>
            <a:ext cx="336550" cy="560705"/>
            <a:chOff x="19768108" y="1051581"/>
            <a:chExt cx="336550" cy="560705"/>
          </a:xfrm>
        </p:grpSpPr>
        <p:sp>
          <p:nvSpPr>
            <p:cNvPr id="1024" name="Google Shape;1024;p11"/>
            <p:cNvSpPr/>
            <p:nvPr/>
          </p:nvSpPr>
          <p:spPr>
            <a:xfrm>
              <a:off x="19768108" y="1051581"/>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 name="Google Shape;1025;p11"/>
            <p:cNvSpPr/>
            <p:nvPr/>
          </p:nvSpPr>
          <p:spPr>
            <a:xfrm>
              <a:off x="19843130" y="1131039"/>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 name="Google Shape;1026;p11"/>
            <p:cNvSpPr/>
            <p:nvPr/>
          </p:nvSpPr>
          <p:spPr>
            <a:xfrm>
              <a:off x="19843094" y="138369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27" name="Google Shape;1027;p11"/>
          <p:cNvGrpSpPr/>
          <p:nvPr/>
        </p:nvGrpSpPr>
        <p:grpSpPr>
          <a:xfrm>
            <a:off x="429035" y="0"/>
            <a:ext cx="9206082" cy="332740"/>
            <a:chOff x="429035" y="0"/>
            <a:chExt cx="9206082" cy="332740"/>
          </a:xfrm>
        </p:grpSpPr>
        <p:sp>
          <p:nvSpPr>
            <p:cNvPr id="1028" name="Google Shape;1028;p11"/>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9" name="Google Shape;1029;p11"/>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 name="Google Shape;1030;p11"/>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 name="Google Shape;1031;p11"/>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2" name="Google Shape;1032;p11"/>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3" name="Google Shape;1033;p11"/>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4" name="Google Shape;1034;p11"/>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5" name="Google Shape;1035;p11"/>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6" name="Google Shape;1036;p11"/>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 name="Google Shape;1037;p11"/>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 name="Google Shape;1038;p11"/>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9" name="Google Shape;1039;p11"/>
            <p:cNvSpPr/>
            <p:nvPr/>
          </p:nvSpPr>
          <p:spPr>
            <a:xfrm>
              <a:off x="410543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0" name="Google Shape;1040;p11"/>
            <p:cNvSpPr/>
            <p:nvPr/>
          </p:nvSpPr>
          <p:spPr>
            <a:xfrm>
              <a:off x="410543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 name="Google Shape;1041;p11"/>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2" name="Google Shape;1042;p11"/>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3" name="Google Shape;1043;p11"/>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4" name="Google Shape;1044;p11"/>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5" name="Google Shape;1045;p11"/>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6" name="Google Shape;1046;p11"/>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7" name="Google Shape;1047;p11"/>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 name="Google Shape;1048;p11"/>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49" name="Google Shape;1049;p11"/>
          <p:cNvSpPr txBox="1"/>
          <p:nvPr/>
        </p:nvSpPr>
        <p:spPr>
          <a:xfrm>
            <a:off x="417863" y="154503"/>
            <a:ext cx="1920239" cy="786765"/>
          </a:xfrm>
          <a:prstGeom prst="rect">
            <a:avLst/>
          </a:prstGeom>
          <a:noFill/>
          <a:ln>
            <a:noFill/>
          </a:ln>
        </p:spPr>
        <p:txBody>
          <a:bodyPr spcFirstLastPara="1" wrap="square" lIns="0" tIns="48875" rIns="0" bIns="0" anchor="t" anchorCtr="0">
            <a:spAutoFit/>
          </a:bodyPr>
          <a:lstStyle/>
          <a:p>
            <a:pPr marL="27559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2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20"/>
              </a:spcBef>
              <a:spcAft>
                <a:spcPts val="0"/>
              </a:spcAft>
              <a:buNone/>
            </a:pPr>
            <a:endParaRPr sz="600">
              <a:solidFill>
                <a:schemeClr val="dk1"/>
              </a:solidFill>
              <a:latin typeface="Arial"/>
              <a:ea typeface="Arial"/>
              <a:cs typeface="Arial"/>
              <a:sym typeface="Arial"/>
            </a:endParaRPr>
          </a:p>
          <a:p>
            <a:pPr marL="12700" marR="5080" lvl="0" indent="0" algn="l" rtl="0">
              <a:lnSpc>
                <a:spcPct val="101621"/>
              </a:lnSpc>
              <a:spcBef>
                <a:spcPts val="0"/>
              </a:spcBef>
              <a:spcAft>
                <a:spcPts val="0"/>
              </a:spcAft>
              <a:buNone/>
            </a:pPr>
            <a:r>
              <a:rPr lang="en-US" sz="1850" b="1">
                <a:solidFill>
                  <a:srgbClr val="00AEEF"/>
                </a:solidFill>
                <a:latin typeface="Arial"/>
                <a:ea typeface="Arial"/>
                <a:cs typeface="Arial"/>
                <a:sym typeface="Arial"/>
              </a:rPr>
              <a:t>Quantitative  Data	Analysis </a:t>
            </a:r>
            <a:endParaRPr sz="1850">
              <a:solidFill>
                <a:schemeClr val="dk1"/>
              </a:solidFill>
              <a:latin typeface="Arial"/>
              <a:ea typeface="Arial"/>
              <a:cs typeface="Arial"/>
              <a:sym typeface="Arial"/>
            </a:endParaRPr>
          </a:p>
        </p:txBody>
      </p:sp>
      <p:sp>
        <p:nvSpPr>
          <p:cNvPr id="1050" name="Google Shape;1050;p11"/>
          <p:cNvSpPr txBox="1"/>
          <p:nvPr/>
        </p:nvSpPr>
        <p:spPr>
          <a:xfrm>
            <a:off x="2578592" y="189048"/>
            <a:ext cx="4152265" cy="793115"/>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MAKE	TEST	ITERATE </a:t>
            </a:r>
            <a:endParaRPr sz="55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700">
              <a:solidFill>
                <a:schemeClr val="dk1"/>
              </a:solidFill>
              <a:latin typeface="Arial"/>
              <a:ea typeface="Arial"/>
              <a:cs typeface="Arial"/>
              <a:sym typeface="Arial"/>
            </a:endParaRPr>
          </a:p>
          <a:p>
            <a:pPr marL="46355"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Using the PROMISE app, identify the quantitative data points you find most  interesting or troubling in regards to the holistic learning outcomes (see the first page of this  section for reference). Using an equity lens (looking out for those who do not get everything  they need to survive and thrive) think about how you can use the quantitative data to identify  populations of students who are outperforming or under-performing at your school.</a:t>
            </a:r>
            <a:endParaRPr sz="750">
              <a:solidFill>
                <a:schemeClr val="dk1"/>
              </a:solidFill>
              <a:latin typeface="Arial"/>
              <a:ea typeface="Arial"/>
              <a:cs typeface="Arial"/>
              <a:sym typeface="Arial"/>
            </a:endParaRPr>
          </a:p>
        </p:txBody>
      </p:sp>
      <p:grpSp>
        <p:nvGrpSpPr>
          <p:cNvPr id="1051" name="Google Shape;1051;p11"/>
          <p:cNvGrpSpPr/>
          <p:nvPr/>
        </p:nvGrpSpPr>
        <p:grpSpPr>
          <a:xfrm>
            <a:off x="10481084" y="0"/>
            <a:ext cx="9206117" cy="332751"/>
            <a:chOff x="10481084" y="0"/>
            <a:chExt cx="9206117" cy="332751"/>
          </a:xfrm>
        </p:grpSpPr>
        <p:sp>
          <p:nvSpPr>
            <p:cNvPr id="1052" name="Google Shape;1052;p11"/>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3" name="Google Shape;1053;p11"/>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4" name="Google Shape;1054;p11"/>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5" name="Google Shape;1055;p11"/>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6" name="Google Shape;1056;p11"/>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7" name="Google Shape;1057;p11"/>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 name="Google Shape;1058;p11"/>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9" name="Google Shape;1059;p11"/>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0" name="Google Shape;1060;p11"/>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 name="Google Shape;1061;p11"/>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 name="Google Shape;1062;p11"/>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3" name="Google Shape;1063;p11"/>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4" name="Google Shape;1064;p11"/>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 name="Google Shape;1065;p11"/>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6" name="Google Shape;1066;p11"/>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 name="Google Shape;1067;p11"/>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8" name="Google Shape;1068;p11"/>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9" name="Google Shape;1069;p11"/>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 name="Google Shape;1070;p11"/>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1" name="Google Shape;1071;p11"/>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2" name="Google Shape;1072;p11"/>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3" name="Google Shape;1073;p11"/>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4" name="Google Shape;1074;p11"/>
          <p:cNvSpPr txBox="1"/>
          <p:nvPr/>
        </p:nvSpPr>
        <p:spPr>
          <a:xfrm>
            <a:off x="10469912" y="154503"/>
            <a:ext cx="1920239" cy="786765"/>
          </a:xfrm>
          <a:prstGeom prst="rect">
            <a:avLst/>
          </a:prstGeom>
          <a:noFill/>
          <a:ln>
            <a:noFill/>
          </a:ln>
        </p:spPr>
        <p:txBody>
          <a:bodyPr spcFirstLastPara="1" wrap="square" lIns="0" tIns="48875" rIns="0" bIns="0" anchor="t" anchorCtr="0">
            <a:spAutoFit/>
          </a:bodyPr>
          <a:lstStyle/>
          <a:p>
            <a:pPr marL="27559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2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20"/>
              </a:spcBef>
              <a:spcAft>
                <a:spcPts val="0"/>
              </a:spcAft>
              <a:buNone/>
            </a:pPr>
            <a:endParaRPr sz="600">
              <a:solidFill>
                <a:schemeClr val="dk1"/>
              </a:solidFill>
              <a:latin typeface="Arial"/>
              <a:ea typeface="Arial"/>
              <a:cs typeface="Arial"/>
              <a:sym typeface="Arial"/>
            </a:endParaRPr>
          </a:p>
          <a:p>
            <a:pPr marL="12700" marR="5080" lvl="0" indent="0" algn="l" rtl="0">
              <a:lnSpc>
                <a:spcPct val="101621"/>
              </a:lnSpc>
              <a:spcBef>
                <a:spcPts val="0"/>
              </a:spcBef>
              <a:spcAft>
                <a:spcPts val="0"/>
              </a:spcAft>
              <a:buNone/>
            </a:pPr>
            <a:r>
              <a:rPr lang="en-US" sz="1850" b="1">
                <a:solidFill>
                  <a:srgbClr val="00AEEF"/>
                </a:solidFill>
                <a:latin typeface="Arial"/>
                <a:ea typeface="Arial"/>
                <a:cs typeface="Arial"/>
                <a:sym typeface="Arial"/>
              </a:rPr>
              <a:t>Quantitative  Data	Analysis </a:t>
            </a:r>
            <a:endParaRPr sz="1850">
              <a:solidFill>
                <a:schemeClr val="dk1"/>
              </a:solidFill>
              <a:latin typeface="Arial"/>
              <a:ea typeface="Arial"/>
              <a:cs typeface="Arial"/>
              <a:sym typeface="Arial"/>
            </a:endParaRPr>
          </a:p>
        </p:txBody>
      </p:sp>
      <p:sp>
        <p:nvSpPr>
          <p:cNvPr id="1075" name="Google Shape;1075;p11"/>
          <p:cNvSpPr txBox="1"/>
          <p:nvPr/>
        </p:nvSpPr>
        <p:spPr>
          <a:xfrm>
            <a:off x="12630633" y="189048"/>
            <a:ext cx="4152265" cy="793115"/>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MAKE	TEST	ITERATE </a:t>
            </a:r>
            <a:endParaRPr sz="55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700">
              <a:solidFill>
                <a:schemeClr val="dk1"/>
              </a:solidFill>
              <a:latin typeface="Arial"/>
              <a:ea typeface="Arial"/>
              <a:cs typeface="Arial"/>
              <a:sym typeface="Arial"/>
            </a:endParaRPr>
          </a:p>
          <a:p>
            <a:pPr marL="46355"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Using the PROMISE app, identify the quantitative data points you find most  interesting or troubling in regards to the holistic learning outcomes (see the first page of this  section for reference). Using an equity lens (looking out for those who do not get everything  they need to survive and thrive) think about how you can use the quantitative data to identify  populations of students who are outperforming or underperforming at your school.</a:t>
            </a:r>
            <a:endParaRPr sz="750">
              <a:solidFill>
                <a:schemeClr val="dk1"/>
              </a:solidFill>
              <a:latin typeface="Arial"/>
              <a:ea typeface="Arial"/>
              <a:cs typeface="Arial"/>
              <a:sym typeface="Arial"/>
            </a:endParaRPr>
          </a:p>
        </p:txBody>
      </p:sp>
      <p:sp>
        <p:nvSpPr>
          <p:cNvPr id="1076" name="Google Shape;1076;p11"/>
          <p:cNvSpPr txBox="1"/>
          <p:nvPr/>
        </p:nvSpPr>
        <p:spPr>
          <a:xfrm>
            <a:off x="7241084"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77" name="Google Shape;1077;p11"/>
          <p:cNvSpPr txBox="1"/>
          <p:nvPr/>
        </p:nvSpPr>
        <p:spPr>
          <a:xfrm>
            <a:off x="8025963" y="1890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78" name="Google Shape;1078;p11"/>
          <p:cNvSpPr txBox="1"/>
          <p:nvPr/>
        </p:nvSpPr>
        <p:spPr>
          <a:xfrm>
            <a:off x="9086151" y="189048"/>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079" name="Google Shape;1079;p11"/>
          <p:cNvSpPr txBox="1"/>
          <p:nvPr/>
        </p:nvSpPr>
        <p:spPr>
          <a:xfrm>
            <a:off x="17293125"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80" name="Google Shape;1080;p11"/>
          <p:cNvSpPr txBox="1"/>
          <p:nvPr/>
        </p:nvSpPr>
        <p:spPr>
          <a:xfrm>
            <a:off x="18078005" y="1890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81" name="Google Shape;1081;p11"/>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Shape 1085"/>
        <p:cNvGrpSpPr/>
        <p:nvPr/>
      </p:nvGrpSpPr>
      <p:grpSpPr>
        <a:xfrm>
          <a:off x="0" y="0"/>
          <a:ext cx="0" cy="0"/>
          <a:chOff x="0" y="0"/>
          <a:chExt cx="0" cy="0"/>
        </a:xfrm>
      </p:grpSpPr>
      <p:sp>
        <p:nvSpPr>
          <p:cNvPr id="1086" name="Google Shape;1086;p12"/>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22</a:t>
            </a:r>
            <a:endParaRPr sz="550">
              <a:solidFill>
                <a:schemeClr val="dk1"/>
              </a:solidFill>
              <a:latin typeface="Arial"/>
              <a:ea typeface="Arial"/>
              <a:cs typeface="Arial"/>
              <a:sym typeface="Arial"/>
            </a:endParaRPr>
          </a:p>
        </p:txBody>
      </p:sp>
      <p:sp>
        <p:nvSpPr>
          <p:cNvPr id="1087" name="Google Shape;1087;p12"/>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23</a:t>
            </a:r>
            <a:endParaRPr sz="550">
              <a:solidFill>
                <a:schemeClr val="dk1"/>
              </a:solidFill>
              <a:latin typeface="Arial"/>
              <a:ea typeface="Arial"/>
              <a:cs typeface="Arial"/>
              <a:sym typeface="Arial"/>
            </a:endParaRPr>
          </a:p>
        </p:txBody>
      </p:sp>
      <p:sp>
        <p:nvSpPr>
          <p:cNvPr id="1088" name="Google Shape;1088;p12"/>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9" name="Google Shape;1089;p12"/>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0" name="Google Shape;1090;p12"/>
          <p:cNvSpPr/>
          <p:nvPr/>
        </p:nvSpPr>
        <p:spPr>
          <a:xfrm>
            <a:off x="433551" y="5099049"/>
            <a:ext cx="5927725" cy="1671955"/>
          </a:xfrm>
          <a:custGeom>
            <a:avLst/>
            <a:gdLst/>
            <a:ahLst/>
            <a:cxnLst/>
            <a:rect l="l" t="t" r="r" b="b"/>
            <a:pathLst>
              <a:path w="5927725" h="1671954" extrusionOk="0">
                <a:moveTo>
                  <a:pt x="5868561" y="0"/>
                </a:moveTo>
                <a:lnTo>
                  <a:pt x="58887" y="0"/>
                </a:lnTo>
                <a:lnTo>
                  <a:pt x="24843" y="920"/>
                </a:lnTo>
                <a:lnTo>
                  <a:pt x="7360" y="7360"/>
                </a:lnTo>
                <a:lnTo>
                  <a:pt x="920" y="24843"/>
                </a:lnTo>
                <a:lnTo>
                  <a:pt x="0" y="58887"/>
                </a:lnTo>
                <a:lnTo>
                  <a:pt x="0" y="1612788"/>
                </a:lnTo>
                <a:lnTo>
                  <a:pt x="920" y="1646839"/>
                </a:lnTo>
                <a:lnTo>
                  <a:pt x="7360" y="1664325"/>
                </a:lnTo>
                <a:lnTo>
                  <a:pt x="24843" y="1670767"/>
                </a:lnTo>
                <a:lnTo>
                  <a:pt x="58887" y="1671688"/>
                </a:lnTo>
                <a:lnTo>
                  <a:pt x="5868561" y="1671688"/>
                </a:lnTo>
                <a:lnTo>
                  <a:pt x="5902612" y="1670767"/>
                </a:lnTo>
                <a:lnTo>
                  <a:pt x="5920098" y="1664325"/>
                </a:lnTo>
                <a:lnTo>
                  <a:pt x="5926540" y="1646839"/>
                </a:lnTo>
                <a:lnTo>
                  <a:pt x="5927460" y="1612788"/>
                </a:lnTo>
                <a:lnTo>
                  <a:pt x="5927460" y="58887"/>
                </a:lnTo>
                <a:lnTo>
                  <a:pt x="5926540" y="24843"/>
                </a:lnTo>
                <a:lnTo>
                  <a:pt x="5920098" y="7360"/>
                </a:lnTo>
                <a:lnTo>
                  <a:pt x="5902612" y="920"/>
                </a:lnTo>
                <a:lnTo>
                  <a:pt x="586856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 name="Google Shape;1091;p12"/>
          <p:cNvSpPr/>
          <p:nvPr/>
        </p:nvSpPr>
        <p:spPr>
          <a:xfrm>
            <a:off x="10485597" y="5099049"/>
            <a:ext cx="5927725" cy="1671955"/>
          </a:xfrm>
          <a:custGeom>
            <a:avLst/>
            <a:gdLst/>
            <a:ahLst/>
            <a:cxnLst/>
            <a:rect l="l" t="t" r="r" b="b"/>
            <a:pathLst>
              <a:path w="5927725" h="1671954" extrusionOk="0">
                <a:moveTo>
                  <a:pt x="58887" y="0"/>
                </a:moveTo>
                <a:lnTo>
                  <a:pt x="24843" y="920"/>
                </a:lnTo>
                <a:lnTo>
                  <a:pt x="7360" y="7360"/>
                </a:lnTo>
                <a:lnTo>
                  <a:pt x="920" y="24843"/>
                </a:lnTo>
                <a:lnTo>
                  <a:pt x="0" y="58887"/>
                </a:lnTo>
                <a:lnTo>
                  <a:pt x="0" y="1612788"/>
                </a:lnTo>
                <a:lnTo>
                  <a:pt x="920" y="1646839"/>
                </a:lnTo>
                <a:lnTo>
                  <a:pt x="7360" y="1664325"/>
                </a:lnTo>
                <a:lnTo>
                  <a:pt x="24843" y="1670767"/>
                </a:lnTo>
                <a:lnTo>
                  <a:pt x="58887" y="1671688"/>
                </a:lnTo>
                <a:lnTo>
                  <a:pt x="5868561" y="1671688"/>
                </a:lnTo>
                <a:lnTo>
                  <a:pt x="5902612" y="1670767"/>
                </a:lnTo>
                <a:lnTo>
                  <a:pt x="5920098" y="1664325"/>
                </a:lnTo>
                <a:lnTo>
                  <a:pt x="5926540" y="1646839"/>
                </a:lnTo>
                <a:lnTo>
                  <a:pt x="5927460" y="1612788"/>
                </a:lnTo>
                <a:lnTo>
                  <a:pt x="5927460" y="58887"/>
                </a:lnTo>
                <a:lnTo>
                  <a:pt x="5926540" y="24843"/>
                </a:lnTo>
                <a:lnTo>
                  <a:pt x="5920098" y="7360"/>
                </a:lnTo>
                <a:lnTo>
                  <a:pt x="5902612" y="920"/>
                </a:lnTo>
                <a:lnTo>
                  <a:pt x="5868561"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092" name="Google Shape;1092;p12"/>
          <p:cNvGrpSpPr/>
          <p:nvPr/>
        </p:nvGrpSpPr>
        <p:grpSpPr>
          <a:xfrm>
            <a:off x="436533" y="1051579"/>
            <a:ext cx="9200523" cy="31750"/>
            <a:chOff x="436533" y="1051579"/>
            <a:chExt cx="9200523" cy="31750"/>
          </a:xfrm>
        </p:grpSpPr>
        <p:sp>
          <p:nvSpPr>
            <p:cNvPr id="1093" name="Google Shape;1093;p12"/>
            <p:cNvSpPr/>
            <p:nvPr/>
          </p:nvSpPr>
          <p:spPr>
            <a:xfrm>
              <a:off x="436533" y="1051579"/>
              <a:ext cx="2583815" cy="31750"/>
            </a:xfrm>
            <a:custGeom>
              <a:avLst/>
              <a:gdLst/>
              <a:ahLst/>
              <a:cxnLst/>
              <a:rect l="l" t="t" r="r" b="b"/>
              <a:pathLst>
                <a:path w="2583815" h="31750" extrusionOk="0">
                  <a:moveTo>
                    <a:pt x="2583189" y="0"/>
                  </a:moveTo>
                  <a:lnTo>
                    <a:pt x="0" y="0"/>
                  </a:lnTo>
                  <a:lnTo>
                    <a:pt x="0" y="31473"/>
                  </a:lnTo>
                  <a:lnTo>
                    <a:pt x="2583189" y="31473"/>
                  </a:lnTo>
                  <a:lnTo>
                    <a:pt x="2583189"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 name="Google Shape;1094;p12"/>
            <p:cNvSpPr/>
            <p:nvPr/>
          </p:nvSpPr>
          <p:spPr>
            <a:xfrm>
              <a:off x="3019722" y="1051579"/>
              <a:ext cx="6617334" cy="31750"/>
            </a:xfrm>
            <a:custGeom>
              <a:avLst/>
              <a:gdLst/>
              <a:ahLst/>
              <a:cxnLst/>
              <a:rect l="l" t="t" r="r" b="b"/>
              <a:pathLst>
                <a:path w="6617334" h="31750" extrusionOk="0">
                  <a:moveTo>
                    <a:pt x="6616748" y="0"/>
                  </a:moveTo>
                  <a:lnTo>
                    <a:pt x="0" y="0"/>
                  </a:lnTo>
                  <a:lnTo>
                    <a:pt x="0" y="31473"/>
                  </a:lnTo>
                  <a:lnTo>
                    <a:pt x="6616748" y="31473"/>
                  </a:lnTo>
                  <a:lnTo>
                    <a:pt x="6616748" y="0"/>
                  </a:lnTo>
                  <a:close/>
                </a:path>
              </a:pathLst>
            </a:custGeom>
            <a:solidFill>
              <a:srgbClr val="C7EAF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95" name="Google Shape;1095;p12"/>
          <p:cNvGrpSpPr/>
          <p:nvPr/>
        </p:nvGrpSpPr>
        <p:grpSpPr>
          <a:xfrm>
            <a:off x="10488583" y="1051579"/>
            <a:ext cx="9200511" cy="31750"/>
            <a:chOff x="10488583" y="1051579"/>
            <a:chExt cx="9200511" cy="31750"/>
          </a:xfrm>
        </p:grpSpPr>
        <p:sp>
          <p:nvSpPr>
            <p:cNvPr id="1096" name="Google Shape;1096;p12"/>
            <p:cNvSpPr/>
            <p:nvPr/>
          </p:nvSpPr>
          <p:spPr>
            <a:xfrm>
              <a:off x="10488583" y="1051579"/>
              <a:ext cx="2583815" cy="31750"/>
            </a:xfrm>
            <a:custGeom>
              <a:avLst/>
              <a:gdLst/>
              <a:ahLst/>
              <a:cxnLst/>
              <a:rect l="l" t="t" r="r" b="b"/>
              <a:pathLst>
                <a:path w="2583815" h="31750" extrusionOk="0">
                  <a:moveTo>
                    <a:pt x="2583189" y="0"/>
                  </a:moveTo>
                  <a:lnTo>
                    <a:pt x="0" y="0"/>
                  </a:lnTo>
                  <a:lnTo>
                    <a:pt x="0" y="31473"/>
                  </a:lnTo>
                  <a:lnTo>
                    <a:pt x="2583189" y="31473"/>
                  </a:lnTo>
                  <a:lnTo>
                    <a:pt x="2583189"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7" name="Google Shape;1097;p12"/>
            <p:cNvSpPr/>
            <p:nvPr/>
          </p:nvSpPr>
          <p:spPr>
            <a:xfrm>
              <a:off x="13071760" y="1051579"/>
              <a:ext cx="6617334" cy="31750"/>
            </a:xfrm>
            <a:custGeom>
              <a:avLst/>
              <a:gdLst/>
              <a:ahLst/>
              <a:cxnLst/>
              <a:rect l="l" t="t" r="r" b="b"/>
              <a:pathLst>
                <a:path w="6617334" h="31750" extrusionOk="0">
                  <a:moveTo>
                    <a:pt x="6616748" y="0"/>
                  </a:moveTo>
                  <a:lnTo>
                    <a:pt x="0" y="0"/>
                  </a:lnTo>
                  <a:lnTo>
                    <a:pt x="0" y="31473"/>
                  </a:lnTo>
                  <a:lnTo>
                    <a:pt x="6616748" y="31473"/>
                  </a:lnTo>
                  <a:lnTo>
                    <a:pt x="6616748"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98" name="Google Shape;1098;p12"/>
          <p:cNvGrpSpPr/>
          <p:nvPr/>
        </p:nvGrpSpPr>
        <p:grpSpPr>
          <a:xfrm>
            <a:off x="6936701" y="628562"/>
            <a:ext cx="2680424" cy="269875"/>
            <a:chOff x="6936701" y="628562"/>
            <a:chExt cx="2680424" cy="269875"/>
          </a:xfrm>
        </p:grpSpPr>
        <p:sp>
          <p:nvSpPr>
            <p:cNvPr id="1099" name="Google Shape;1099;p12"/>
            <p:cNvSpPr/>
            <p:nvPr/>
          </p:nvSpPr>
          <p:spPr>
            <a:xfrm>
              <a:off x="6936701"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0" name="Google Shape;1100;p12"/>
            <p:cNvSpPr/>
            <p:nvPr/>
          </p:nvSpPr>
          <p:spPr>
            <a:xfrm>
              <a:off x="7464097"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 name="Google Shape;1101;p12"/>
            <p:cNvSpPr/>
            <p:nvPr/>
          </p:nvSpPr>
          <p:spPr>
            <a:xfrm>
              <a:off x="7991480"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 name="Google Shape;1102;p12"/>
            <p:cNvSpPr/>
            <p:nvPr/>
          </p:nvSpPr>
          <p:spPr>
            <a:xfrm>
              <a:off x="8518876"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3" name="Google Shape;1103;p12"/>
            <p:cNvSpPr/>
            <p:nvPr/>
          </p:nvSpPr>
          <p:spPr>
            <a:xfrm>
              <a:off x="9046260"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04" name="Google Shape;1104;p12"/>
          <p:cNvGrpSpPr/>
          <p:nvPr/>
        </p:nvGrpSpPr>
        <p:grpSpPr>
          <a:xfrm>
            <a:off x="16988752" y="628562"/>
            <a:ext cx="2680399" cy="269875"/>
            <a:chOff x="16988752" y="628562"/>
            <a:chExt cx="2680399" cy="269875"/>
          </a:xfrm>
        </p:grpSpPr>
        <p:sp>
          <p:nvSpPr>
            <p:cNvPr id="1105" name="Google Shape;1105;p12"/>
            <p:cNvSpPr/>
            <p:nvPr/>
          </p:nvSpPr>
          <p:spPr>
            <a:xfrm>
              <a:off x="16988752"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6" name="Google Shape;1106;p12"/>
            <p:cNvSpPr/>
            <p:nvPr/>
          </p:nvSpPr>
          <p:spPr>
            <a:xfrm>
              <a:off x="17516134"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7" name="Google Shape;1107;p12"/>
            <p:cNvSpPr/>
            <p:nvPr/>
          </p:nvSpPr>
          <p:spPr>
            <a:xfrm>
              <a:off x="18043519"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8" name="Google Shape;1108;p12"/>
            <p:cNvSpPr/>
            <p:nvPr/>
          </p:nvSpPr>
          <p:spPr>
            <a:xfrm>
              <a:off x="18570902"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9" name="Google Shape;1109;p12"/>
            <p:cNvSpPr/>
            <p:nvPr/>
          </p:nvSpPr>
          <p:spPr>
            <a:xfrm>
              <a:off x="19098286"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10" name="Google Shape;1110;p12"/>
          <p:cNvSpPr txBox="1"/>
          <p:nvPr/>
        </p:nvSpPr>
        <p:spPr>
          <a:xfrm>
            <a:off x="7086168"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00AEE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1111" name="Google Shape;1111;p12"/>
          <p:cNvSpPr txBox="1"/>
          <p:nvPr/>
        </p:nvSpPr>
        <p:spPr>
          <a:xfrm>
            <a:off x="17138194"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00AEE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1112" name="Google Shape;1112;p12"/>
          <p:cNvSpPr txBox="1"/>
          <p:nvPr/>
        </p:nvSpPr>
        <p:spPr>
          <a:xfrm>
            <a:off x="7531126"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00AEE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1113" name="Google Shape;1113;p12"/>
          <p:cNvSpPr txBox="1"/>
          <p:nvPr/>
        </p:nvSpPr>
        <p:spPr>
          <a:xfrm>
            <a:off x="17583173"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00AEE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1114" name="Google Shape;1114;p12"/>
          <p:cNvSpPr txBox="1"/>
          <p:nvPr/>
        </p:nvSpPr>
        <p:spPr>
          <a:xfrm>
            <a:off x="8107120"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FFFFF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1115" name="Google Shape;1115;p12"/>
          <p:cNvSpPr txBox="1"/>
          <p:nvPr/>
        </p:nvSpPr>
        <p:spPr>
          <a:xfrm>
            <a:off x="18159147"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FFFFF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1116" name="Google Shape;1116;p12"/>
          <p:cNvSpPr txBox="1"/>
          <p:nvPr/>
        </p:nvSpPr>
        <p:spPr>
          <a:xfrm>
            <a:off x="8623473"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00AEE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1117" name="Google Shape;1117;p12"/>
          <p:cNvSpPr txBox="1"/>
          <p:nvPr/>
        </p:nvSpPr>
        <p:spPr>
          <a:xfrm>
            <a:off x="18675570"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00AEE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1118" name="Google Shape;1118;p12"/>
          <p:cNvSpPr txBox="1"/>
          <p:nvPr/>
        </p:nvSpPr>
        <p:spPr>
          <a:xfrm>
            <a:off x="9132589"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00AEE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sp>
        <p:nvSpPr>
          <p:cNvPr id="1119" name="Google Shape;1119;p12"/>
          <p:cNvSpPr txBox="1"/>
          <p:nvPr/>
        </p:nvSpPr>
        <p:spPr>
          <a:xfrm>
            <a:off x="19184686"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00AEE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sp>
        <p:nvSpPr>
          <p:cNvPr id="1120" name="Google Shape;1120;p12"/>
          <p:cNvSpPr txBox="1"/>
          <p:nvPr/>
        </p:nvSpPr>
        <p:spPr>
          <a:xfrm>
            <a:off x="3196555" y="448202"/>
            <a:ext cx="3354704"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 have reflected on the strengths and challenges of</a:t>
            </a:r>
            <a:endParaRPr sz="750">
              <a:solidFill>
                <a:schemeClr val="dk1"/>
              </a:solidFill>
              <a:latin typeface="Arial"/>
              <a:ea typeface="Arial"/>
              <a:cs typeface="Arial"/>
              <a:sym typeface="Arial"/>
            </a:endParaRPr>
          </a:p>
        </p:txBody>
      </p:sp>
      <p:sp>
        <p:nvSpPr>
          <p:cNvPr id="1121" name="Google Shape;1121;p12"/>
          <p:cNvSpPr txBox="1"/>
          <p:nvPr/>
        </p:nvSpPr>
        <p:spPr>
          <a:xfrm>
            <a:off x="3196555" y="562825"/>
            <a:ext cx="3469004"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your school, as well as looked at quantitative data, use this worksheet to iden-  tify a problem that you would like to explore during this design challenge. You  will continue to explore this challenge before you develop a solution.</a:t>
            </a:r>
            <a:endParaRPr sz="750">
              <a:solidFill>
                <a:schemeClr val="dk1"/>
              </a:solidFill>
              <a:latin typeface="Arial"/>
              <a:ea typeface="Arial"/>
              <a:cs typeface="Arial"/>
              <a:sym typeface="Arial"/>
            </a:endParaRPr>
          </a:p>
        </p:txBody>
      </p:sp>
      <p:sp>
        <p:nvSpPr>
          <p:cNvPr id="1122" name="Google Shape;1122;p12"/>
          <p:cNvSpPr txBox="1"/>
          <p:nvPr/>
        </p:nvSpPr>
        <p:spPr>
          <a:xfrm>
            <a:off x="13248666" y="448202"/>
            <a:ext cx="3354704"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 have reflected on the strengths and challenges of</a:t>
            </a:r>
            <a:endParaRPr sz="750">
              <a:solidFill>
                <a:schemeClr val="dk1"/>
              </a:solidFill>
              <a:latin typeface="Arial"/>
              <a:ea typeface="Arial"/>
              <a:cs typeface="Arial"/>
              <a:sym typeface="Arial"/>
            </a:endParaRPr>
          </a:p>
        </p:txBody>
      </p:sp>
      <p:sp>
        <p:nvSpPr>
          <p:cNvPr id="1123" name="Google Shape;1123;p12"/>
          <p:cNvSpPr txBox="1"/>
          <p:nvPr/>
        </p:nvSpPr>
        <p:spPr>
          <a:xfrm>
            <a:off x="13248666" y="562825"/>
            <a:ext cx="3469004"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your school, as well as looked at quantitative data, use this worksheet to iden-  tify a problem that you would like to explore during this design challenge. You  will continue to explore this challenge before you develop a solution.</a:t>
            </a:r>
            <a:endParaRPr sz="750">
              <a:solidFill>
                <a:schemeClr val="dk1"/>
              </a:solidFill>
              <a:latin typeface="Arial"/>
              <a:ea typeface="Arial"/>
              <a:cs typeface="Arial"/>
              <a:sym typeface="Arial"/>
            </a:endParaRPr>
          </a:p>
        </p:txBody>
      </p:sp>
      <p:sp>
        <p:nvSpPr>
          <p:cNvPr id="1124" name="Google Shape;1124;p12"/>
          <p:cNvSpPr/>
          <p:nvPr/>
        </p:nvSpPr>
        <p:spPr>
          <a:xfrm>
            <a:off x="433551" y="1373716"/>
            <a:ext cx="2861310" cy="3520440"/>
          </a:xfrm>
          <a:custGeom>
            <a:avLst/>
            <a:gdLst/>
            <a:ahLst/>
            <a:cxnLst/>
            <a:rect l="l" t="t" r="r" b="b"/>
            <a:pathLst>
              <a:path w="2861310" h="3520440" extrusionOk="0">
                <a:moveTo>
                  <a:pt x="2802369" y="0"/>
                </a:moveTo>
                <a:lnTo>
                  <a:pt x="58887" y="0"/>
                </a:lnTo>
                <a:lnTo>
                  <a:pt x="24843" y="920"/>
                </a:lnTo>
                <a:lnTo>
                  <a:pt x="7360" y="7362"/>
                </a:lnTo>
                <a:lnTo>
                  <a:pt x="920" y="24848"/>
                </a:lnTo>
                <a:lnTo>
                  <a:pt x="0" y="58899"/>
                </a:lnTo>
                <a:lnTo>
                  <a:pt x="0" y="3461497"/>
                </a:lnTo>
                <a:lnTo>
                  <a:pt x="920" y="3495541"/>
                </a:lnTo>
                <a:lnTo>
                  <a:pt x="7360" y="3513023"/>
                </a:lnTo>
                <a:lnTo>
                  <a:pt x="24843" y="3519464"/>
                </a:lnTo>
                <a:lnTo>
                  <a:pt x="58887" y="3520384"/>
                </a:lnTo>
                <a:lnTo>
                  <a:pt x="2802369" y="3520384"/>
                </a:lnTo>
                <a:lnTo>
                  <a:pt x="2836413" y="3519464"/>
                </a:lnTo>
                <a:lnTo>
                  <a:pt x="2853895" y="3513023"/>
                </a:lnTo>
                <a:lnTo>
                  <a:pt x="2860336" y="3495541"/>
                </a:lnTo>
                <a:lnTo>
                  <a:pt x="2861256" y="3461497"/>
                </a:lnTo>
                <a:lnTo>
                  <a:pt x="2861256" y="58899"/>
                </a:lnTo>
                <a:lnTo>
                  <a:pt x="2860336" y="24848"/>
                </a:lnTo>
                <a:lnTo>
                  <a:pt x="2853895" y="7362"/>
                </a:lnTo>
                <a:lnTo>
                  <a:pt x="2836413" y="920"/>
                </a:lnTo>
                <a:lnTo>
                  <a:pt x="280236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 name="Google Shape;1125;p12"/>
          <p:cNvSpPr/>
          <p:nvPr/>
        </p:nvSpPr>
        <p:spPr>
          <a:xfrm>
            <a:off x="10485597" y="1373716"/>
            <a:ext cx="2861310" cy="3520440"/>
          </a:xfrm>
          <a:custGeom>
            <a:avLst/>
            <a:gdLst/>
            <a:ahLst/>
            <a:cxnLst/>
            <a:rect l="l" t="t" r="r" b="b"/>
            <a:pathLst>
              <a:path w="2861309" h="3520440" extrusionOk="0">
                <a:moveTo>
                  <a:pt x="58887" y="0"/>
                </a:moveTo>
                <a:lnTo>
                  <a:pt x="24843" y="920"/>
                </a:lnTo>
                <a:lnTo>
                  <a:pt x="7360" y="7362"/>
                </a:lnTo>
                <a:lnTo>
                  <a:pt x="920" y="24848"/>
                </a:lnTo>
                <a:lnTo>
                  <a:pt x="0" y="58899"/>
                </a:lnTo>
                <a:lnTo>
                  <a:pt x="0" y="3461497"/>
                </a:lnTo>
                <a:lnTo>
                  <a:pt x="920" y="3495541"/>
                </a:lnTo>
                <a:lnTo>
                  <a:pt x="7360" y="3513023"/>
                </a:lnTo>
                <a:lnTo>
                  <a:pt x="24843" y="3519464"/>
                </a:lnTo>
                <a:lnTo>
                  <a:pt x="58887" y="3520384"/>
                </a:lnTo>
                <a:lnTo>
                  <a:pt x="2802369" y="3520384"/>
                </a:lnTo>
                <a:lnTo>
                  <a:pt x="2836413" y="3519464"/>
                </a:lnTo>
                <a:lnTo>
                  <a:pt x="2853895" y="3513023"/>
                </a:lnTo>
                <a:lnTo>
                  <a:pt x="2860336" y="3495541"/>
                </a:lnTo>
                <a:lnTo>
                  <a:pt x="2861256" y="3461497"/>
                </a:lnTo>
                <a:lnTo>
                  <a:pt x="2861256" y="58899"/>
                </a:lnTo>
                <a:lnTo>
                  <a:pt x="2860336" y="24848"/>
                </a:lnTo>
                <a:lnTo>
                  <a:pt x="2853895" y="7362"/>
                </a:lnTo>
                <a:lnTo>
                  <a:pt x="2836413" y="920"/>
                </a:lnTo>
                <a:lnTo>
                  <a:pt x="2802369"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 name="Google Shape;1126;p12"/>
          <p:cNvSpPr txBox="1"/>
          <p:nvPr/>
        </p:nvSpPr>
        <p:spPr>
          <a:xfrm>
            <a:off x="576936" y="1425969"/>
            <a:ext cx="2567940" cy="76136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1 </a:t>
            </a:r>
            <a:r>
              <a:rPr lang="en-US" sz="750" b="1">
                <a:solidFill>
                  <a:schemeClr val="dk1"/>
                </a:solidFill>
                <a:latin typeface="Arial"/>
                <a:ea typeface="Arial"/>
                <a:cs typeface="Arial"/>
                <a:sym typeface="Arial"/>
              </a:rPr>
              <a:t>ANALYZE </a:t>
            </a:r>
            <a:r>
              <a:rPr lang="en-US" sz="750" b="1" i="1">
                <a:solidFill>
                  <a:schemeClr val="dk1"/>
                </a:solidFill>
                <a:latin typeface="Arial"/>
                <a:ea typeface="Arial"/>
                <a:cs typeface="Arial"/>
                <a:sym typeface="Arial"/>
              </a:rPr>
              <a:t>SMOOTH SAILING </a:t>
            </a:r>
            <a:r>
              <a:rPr lang="en-US" sz="750" b="1">
                <a:solidFill>
                  <a:schemeClr val="dk1"/>
                </a:solidFill>
                <a:latin typeface="Arial"/>
                <a:ea typeface="Arial"/>
                <a:cs typeface="Arial"/>
                <a:sym typeface="Arial"/>
              </a:rPr>
              <a:t>ACTIVITY</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Based on the first activity, </a:t>
            </a:r>
            <a:r>
              <a:rPr lang="en-US" sz="750" i="1">
                <a:solidFill>
                  <a:srgbClr val="414042"/>
                </a:solidFill>
                <a:latin typeface="Arial"/>
                <a:ea typeface="Arial"/>
                <a:cs typeface="Arial"/>
                <a:sym typeface="Arial"/>
              </a:rPr>
              <a:t>Smooth Sailing, </a:t>
            </a:r>
            <a:r>
              <a:rPr lang="en-US" sz="750">
                <a:solidFill>
                  <a:srgbClr val="414042"/>
                </a:solidFill>
                <a:latin typeface="Arial"/>
                <a:ea typeface="Arial"/>
                <a:cs typeface="Arial"/>
                <a:sym typeface="Arial"/>
              </a:rPr>
              <a:t>that asked your</a:t>
            </a:r>
            <a:endParaRPr sz="750">
              <a:solidFill>
                <a:schemeClr val="dk1"/>
              </a:solidFill>
              <a:latin typeface="Arial"/>
              <a:ea typeface="Arial"/>
              <a:cs typeface="Arial"/>
              <a:sym typeface="Arial"/>
            </a:endParaRPr>
          </a:p>
          <a:p>
            <a:pPr marL="12700" marR="76200" lvl="0" indent="0" algn="l" rtl="0">
              <a:lnSpc>
                <a:spcPct val="100000"/>
              </a:lnSpc>
              <a:spcBef>
                <a:spcPts val="5"/>
              </a:spcBef>
              <a:spcAft>
                <a:spcPts val="0"/>
              </a:spcAft>
              <a:buNone/>
            </a:pPr>
            <a:r>
              <a:rPr lang="en-US" sz="750">
                <a:solidFill>
                  <a:srgbClr val="414042"/>
                </a:solidFill>
                <a:latin typeface="Arial"/>
                <a:ea typeface="Arial"/>
                <a:cs typeface="Arial"/>
                <a:sym typeface="Arial"/>
              </a:rPr>
              <a:t>team to reflect on your school, what are the top three  challenges facing your school related to the holistic  learning outcomes that you would like to address during  this design challenge?</a:t>
            </a:r>
            <a:endParaRPr sz="750">
              <a:solidFill>
                <a:schemeClr val="dk1"/>
              </a:solidFill>
              <a:latin typeface="Arial"/>
              <a:ea typeface="Arial"/>
              <a:cs typeface="Arial"/>
              <a:sym typeface="Arial"/>
            </a:endParaRPr>
          </a:p>
        </p:txBody>
      </p:sp>
      <p:sp>
        <p:nvSpPr>
          <p:cNvPr id="1127" name="Google Shape;1127;p12"/>
          <p:cNvSpPr txBox="1"/>
          <p:nvPr/>
        </p:nvSpPr>
        <p:spPr>
          <a:xfrm>
            <a:off x="10628987" y="1425969"/>
            <a:ext cx="2567940" cy="76136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1 </a:t>
            </a:r>
            <a:r>
              <a:rPr lang="en-US" sz="750" b="1">
                <a:solidFill>
                  <a:schemeClr val="dk1"/>
                </a:solidFill>
                <a:latin typeface="Arial"/>
                <a:ea typeface="Arial"/>
                <a:cs typeface="Arial"/>
                <a:sym typeface="Arial"/>
              </a:rPr>
              <a:t>ANALYZE </a:t>
            </a:r>
            <a:r>
              <a:rPr lang="en-US" sz="750" b="1" i="1">
                <a:solidFill>
                  <a:schemeClr val="dk1"/>
                </a:solidFill>
                <a:latin typeface="Arial"/>
                <a:ea typeface="Arial"/>
                <a:cs typeface="Arial"/>
                <a:sym typeface="Arial"/>
              </a:rPr>
              <a:t>SMOOTH SAILING </a:t>
            </a:r>
            <a:r>
              <a:rPr lang="en-US" sz="750" b="1">
                <a:solidFill>
                  <a:schemeClr val="dk1"/>
                </a:solidFill>
                <a:latin typeface="Arial"/>
                <a:ea typeface="Arial"/>
                <a:cs typeface="Arial"/>
                <a:sym typeface="Arial"/>
              </a:rPr>
              <a:t>ACTIVITY</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Based on the first activity, </a:t>
            </a:r>
            <a:r>
              <a:rPr lang="en-US" sz="750" i="1">
                <a:solidFill>
                  <a:srgbClr val="414042"/>
                </a:solidFill>
                <a:latin typeface="Arial"/>
                <a:ea typeface="Arial"/>
                <a:cs typeface="Arial"/>
                <a:sym typeface="Arial"/>
              </a:rPr>
              <a:t>Smooth Sailing, </a:t>
            </a:r>
            <a:r>
              <a:rPr lang="en-US" sz="750">
                <a:solidFill>
                  <a:srgbClr val="414042"/>
                </a:solidFill>
                <a:latin typeface="Arial"/>
                <a:ea typeface="Arial"/>
                <a:cs typeface="Arial"/>
                <a:sym typeface="Arial"/>
              </a:rPr>
              <a:t>that asked your</a:t>
            </a:r>
            <a:endParaRPr sz="750">
              <a:solidFill>
                <a:schemeClr val="dk1"/>
              </a:solidFill>
              <a:latin typeface="Arial"/>
              <a:ea typeface="Arial"/>
              <a:cs typeface="Arial"/>
              <a:sym typeface="Arial"/>
            </a:endParaRPr>
          </a:p>
          <a:p>
            <a:pPr marL="12700" marR="76200" lvl="0" indent="0" algn="l" rtl="0">
              <a:lnSpc>
                <a:spcPct val="100000"/>
              </a:lnSpc>
              <a:spcBef>
                <a:spcPts val="5"/>
              </a:spcBef>
              <a:spcAft>
                <a:spcPts val="0"/>
              </a:spcAft>
              <a:buNone/>
            </a:pPr>
            <a:r>
              <a:rPr lang="en-US" sz="750">
                <a:solidFill>
                  <a:srgbClr val="414042"/>
                </a:solidFill>
                <a:latin typeface="Arial"/>
                <a:ea typeface="Arial"/>
                <a:cs typeface="Arial"/>
                <a:sym typeface="Arial"/>
              </a:rPr>
              <a:t>team to reflect on your school, what are the top three  challenges facing your school related to the holistic  learning outcomes that you would like to address during  this design challenge?</a:t>
            </a:r>
            <a:endParaRPr sz="750">
              <a:solidFill>
                <a:schemeClr val="dk1"/>
              </a:solidFill>
              <a:latin typeface="Arial"/>
              <a:ea typeface="Arial"/>
              <a:cs typeface="Arial"/>
              <a:sym typeface="Arial"/>
            </a:endParaRPr>
          </a:p>
        </p:txBody>
      </p:sp>
      <p:sp>
        <p:nvSpPr>
          <p:cNvPr id="1128" name="Google Shape;1128;p12"/>
          <p:cNvSpPr txBox="1"/>
          <p:nvPr/>
        </p:nvSpPr>
        <p:spPr>
          <a:xfrm>
            <a:off x="576936" y="5146107"/>
            <a:ext cx="4893945"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3 </a:t>
            </a:r>
            <a:r>
              <a:rPr lang="en-US" sz="750" b="1">
                <a:solidFill>
                  <a:schemeClr val="dk1"/>
                </a:solidFill>
                <a:latin typeface="Arial"/>
                <a:ea typeface="Arial"/>
                <a:cs typeface="Arial"/>
                <a:sym typeface="Arial"/>
              </a:rPr>
              <a:t>FIND PATTERNS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Is there one problem that was highlighted in both the first and second exercises that is connected to the holistic</a:t>
            </a:r>
            <a:endParaRPr sz="750">
              <a:solidFill>
                <a:schemeClr val="dk1"/>
              </a:solidFill>
              <a:latin typeface="Arial"/>
              <a:ea typeface="Arial"/>
              <a:cs typeface="Arial"/>
              <a:sym typeface="Arial"/>
            </a:endParaRPr>
          </a:p>
          <a:p>
            <a:pPr marL="12700" marR="20320" lvl="0" indent="0" algn="l" rtl="0">
              <a:lnSpc>
                <a:spcPct val="100000"/>
              </a:lnSpc>
              <a:spcBef>
                <a:spcPts val="5"/>
              </a:spcBef>
              <a:spcAft>
                <a:spcPts val="0"/>
              </a:spcAft>
              <a:buNone/>
            </a:pPr>
            <a:r>
              <a:rPr lang="en-US" sz="750">
                <a:solidFill>
                  <a:srgbClr val="414042"/>
                </a:solidFill>
                <a:latin typeface="Arial"/>
                <a:ea typeface="Arial"/>
                <a:cs typeface="Arial"/>
                <a:sym typeface="Arial"/>
              </a:rPr>
              <a:t>learning outcomes identified in the PROMISE app? Select that problem to explore during this design challenge.  Describe the problem below as you understand it right now.</a:t>
            </a:r>
            <a:endParaRPr sz="750">
              <a:solidFill>
                <a:schemeClr val="dk1"/>
              </a:solidFill>
              <a:latin typeface="Arial"/>
              <a:ea typeface="Arial"/>
              <a:cs typeface="Arial"/>
              <a:sym typeface="Arial"/>
            </a:endParaRPr>
          </a:p>
        </p:txBody>
      </p:sp>
      <p:sp>
        <p:nvSpPr>
          <p:cNvPr id="1129" name="Google Shape;1129;p12"/>
          <p:cNvSpPr txBox="1"/>
          <p:nvPr/>
        </p:nvSpPr>
        <p:spPr>
          <a:xfrm>
            <a:off x="576936" y="5891154"/>
            <a:ext cx="42259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a:solidFill>
                  <a:schemeClr val="dk1"/>
                </a:solidFill>
                <a:latin typeface="Arial Black"/>
                <a:ea typeface="Arial Black"/>
                <a:cs typeface="Arial Black"/>
                <a:sym typeface="Arial Black"/>
              </a:rPr>
              <a:t>Students do not have the skills to advocate for themselves.</a:t>
            </a:r>
            <a:endParaRPr sz="1100">
              <a:solidFill>
                <a:schemeClr val="dk1"/>
              </a:solidFill>
              <a:latin typeface="Arial Black"/>
              <a:ea typeface="Arial Black"/>
              <a:cs typeface="Arial Black"/>
              <a:sym typeface="Arial Black"/>
            </a:endParaRPr>
          </a:p>
        </p:txBody>
      </p:sp>
      <p:sp>
        <p:nvSpPr>
          <p:cNvPr id="1130" name="Google Shape;1130;p12"/>
          <p:cNvSpPr txBox="1"/>
          <p:nvPr/>
        </p:nvSpPr>
        <p:spPr>
          <a:xfrm>
            <a:off x="10628914" y="5146106"/>
            <a:ext cx="4893945"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3 </a:t>
            </a:r>
            <a:r>
              <a:rPr lang="en-US" sz="750" b="1">
                <a:solidFill>
                  <a:schemeClr val="dk1"/>
                </a:solidFill>
                <a:latin typeface="Arial"/>
                <a:ea typeface="Arial"/>
                <a:cs typeface="Arial"/>
                <a:sym typeface="Arial"/>
              </a:rPr>
              <a:t>FIND PATTERNS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Is there one problem that was highlighted in both the first and second exercises that is connected to the holistic</a:t>
            </a:r>
            <a:endParaRPr sz="750">
              <a:solidFill>
                <a:schemeClr val="dk1"/>
              </a:solidFill>
              <a:latin typeface="Arial"/>
              <a:ea typeface="Arial"/>
              <a:cs typeface="Arial"/>
              <a:sym typeface="Arial"/>
            </a:endParaRPr>
          </a:p>
          <a:p>
            <a:pPr marL="12700" marR="20320" lvl="0" indent="0" algn="l" rtl="0">
              <a:lnSpc>
                <a:spcPct val="100000"/>
              </a:lnSpc>
              <a:spcBef>
                <a:spcPts val="5"/>
              </a:spcBef>
              <a:spcAft>
                <a:spcPts val="0"/>
              </a:spcAft>
              <a:buNone/>
            </a:pPr>
            <a:r>
              <a:rPr lang="en-US" sz="750">
                <a:solidFill>
                  <a:srgbClr val="414042"/>
                </a:solidFill>
                <a:latin typeface="Arial"/>
                <a:ea typeface="Arial"/>
                <a:cs typeface="Arial"/>
                <a:sym typeface="Arial"/>
              </a:rPr>
              <a:t>learning outcomes identified in the PROMISE app? Select that problem to explore during this design challenge.  Describe the problem below as you understand it right now.</a:t>
            </a:r>
            <a:endParaRPr sz="750">
              <a:solidFill>
                <a:schemeClr val="dk1"/>
              </a:solidFill>
              <a:latin typeface="Arial"/>
              <a:ea typeface="Arial"/>
              <a:cs typeface="Arial"/>
              <a:sym typeface="Arial"/>
            </a:endParaRPr>
          </a:p>
        </p:txBody>
      </p:sp>
      <p:sp>
        <p:nvSpPr>
          <p:cNvPr id="1131" name="Google Shape;1131;p12"/>
          <p:cNvSpPr/>
          <p:nvPr/>
        </p:nvSpPr>
        <p:spPr>
          <a:xfrm>
            <a:off x="3499752" y="1373716"/>
            <a:ext cx="2861310" cy="3520440"/>
          </a:xfrm>
          <a:custGeom>
            <a:avLst/>
            <a:gdLst/>
            <a:ahLst/>
            <a:cxnLst/>
            <a:rect l="l" t="t" r="r" b="b"/>
            <a:pathLst>
              <a:path w="2861310" h="3520440" extrusionOk="0">
                <a:moveTo>
                  <a:pt x="2802369" y="0"/>
                </a:moveTo>
                <a:lnTo>
                  <a:pt x="58887" y="0"/>
                </a:lnTo>
                <a:lnTo>
                  <a:pt x="24843" y="920"/>
                </a:lnTo>
                <a:lnTo>
                  <a:pt x="7360" y="7362"/>
                </a:lnTo>
                <a:lnTo>
                  <a:pt x="920" y="24848"/>
                </a:lnTo>
                <a:lnTo>
                  <a:pt x="0" y="58899"/>
                </a:lnTo>
                <a:lnTo>
                  <a:pt x="0" y="3461497"/>
                </a:lnTo>
                <a:lnTo>
                  <a:pt x="920" y="3495541"/>
                </a:lnTo>
                <a:lnTo>
                  <a:pt x="7360" y="3513023"/>
                </a:lnTo>
                <a:lnTo>
                  <a:pt x="24843" y="3519464"/>
                </a:lnTo>
                <a:lnTo>
                  <a:pt x="58887" y="3520384"/>
                </a:lnTo>
                <a:lnTo>
                  <a:pt x="2802369" y="3520384"/>
                </a:lnTo>
                <a:lnTo>
                  <a:pt x="2836413" y="3519464"/>
                </a:lnTo>
                <a:lnTo>
                  <a:pt x="2853895" y="3513023"/>
                </a:lnTo>
                <a:lnTo>
                  <a:pt x="2860336" y="3495541"/>
                </a:lnTo>
                <a:lnTo>
                  <a:pt x="2861256" y="3461497"/>
                </a:lnTo>
                <a:lnTo>
                  <a:pt x="2861256" y="58899"/>
                </a:lnTo>
                <a:lnTo>
                  <a:pt x="2860336" y="24848"/>
                </a:lnTo>
                <a:lnTo>
                  <a:pt x="2853895" y="7362"/>
                </a:lnTo>
                <a:lnTo>
                  <a:pt x="2836413" y="920"/>
                </a:lnTo>
                <a:lnTo>
                  <a:pt x="280236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2" name="Google Shape;1132;p12"/>
          <p:cNvSpPr/>
          <p:nvPr/>
        </p:nvSpPr>
        <p:spPr>
          <a:xfrm>
            <a:off x="13551838" y="1373716"/>
            <a:ext cx="2861310" cy="3520440"/>
          </a:xfrm>
          <a:custGeom>
            <a:avLst/>
            <a:gdLst/>
            <a:ahLst/>
            <a:cxnLst/>
            <a:rect l="l" t="t" r="r" b="b"/>
            <a:pathLst>
              <a:path w="2861309" h="3520440" extrusionOk="0">
                <a:moveTo>
                  <a:pt x="58887" y="0"/>
                </a:moveTo>
                <a:lnTo>
                  <a:pt x="24843" y="920"/>
                </a:lnTo>
                <a:lnTo>
                  <a:pt x="7360" y="7362"/>
                </a:lnTo>
                <a:lnTo>
                  <a:pt x="920" y="24848"/>
                </a:lnTo>
                <a:lnTo>
                  <a:pt x="0" y="58899"/>
                </a:lnTo>
                <a:lnTo>
                  <a:pt x="0" y="3461497"/>
                </a:lnTo>
                <a:lnTo>
                  <a:pt x="920" y="3495541"/>
                </a:lnTo>
                <a:lnTo>
                  <a:pt x="7360" y="3513023"/>
                </a:lnTo>
                <a:lnTo>
                  <a:pt x="24843" y="3519464"/>
                </a:lnTo>
                <a:lnTo>
                  <a:pt x="58887" y="3520384"/>
                </a:lnTo>
                <a:lnTo>
                  <a:pt x="2802369" y="3520384"/>
                </a:lnTo>
                <a:lnTo>
                  <a:pt x="2836413" y="3519464"/>
                </a:lnTo>
                <a:lnTo>
                  <a:pt x="2853895" y="3513023"/>
                </a:lnTo>
                <a:lnTo>
                  <a:pt x="2860336" y="3495541"/>
                </a:lnTo>
                <a:lnTo>
                  <a:pt x="2861256" y="3461497"/>
                </a:lnTo>
                <a:lnTo>
                  <a:pt x="2861256" y="58899"/>
                </a:lnTo>
                <a:lnTo>
                  <a:pt x="2860336" y="24848"/>
                </a:lnTo>
                <a:lnTo>
                  <a:pt x="2853895" y="7362"/>
                </a:lnTo>
                <a:lnTo>
                  <a:pt x="2836413" y="920"/>
                </a:lnTo>
                <a:lnTo>
                  <a:pt x="2802369"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3" name="Google Shape;1133;p12"/>
          <p:cNvSpPr/>
          <p:nvPr/>
        </p:nvSpPr>
        <p:spPr>
          <a:xfrm>
            <a:off x="6772623" y="1373334"/>
            <a:ext cx="2861310" cy="1652270"/>
          </a:xfrm>
          <a:custGeom>
            <a:avLst/>
            <a:gdLst/>
            <a:ahLst/>
            <a:cxnLst/>
            <a:rect l="l" t="t" r="r" b="b"/>
            <a:pathLst>
              <a:path w="2861309" h="1652270" extrusionOk="0">
                <a:moveTo>
                  <a:pt x="2802357" y="0"/>
                </a:moveTo>
                <a:lnTo>
                  <a:pt x="58887" y="0"/>
                </a:lnTo>
                <a:lnTo>
                  <a:pt x="24843" y="920"/>
                </a:lnTo>
                <a:lnTo>
                  <a:pt x="7360" y="7362"/>
                </a:lnTo>
                <a:lnTo>
                  <a:pt x="920" y="24848"/>
                </a:lnTo>
                <a:lnTo>
                  <a:pt x="0" y="58899"/>
                </a:lnTo>
                <a:lnTo>
                  <a:pt x="0" y="1592801"/>
                </a:lnTo>
                <a:lnTo>
                  <a:pt x="920" y="1626852"/>
                </a:lnTo>
                <a:lnTo>
                  <a:pt x="7360" y="1644338"/>
                </a:lnTo>
                <a:lnTo>
                  <a:pt x="24843" y="1650780"/>
                </a:lnTo>
                <a:lnTo>
                  <a:pt x="58887" y="1651700"/>
                </a:lnTo>
                <a:lnTo>
                  <a:pt x="2802357" y="1651700"/>
                </a:lnTo>
                <a:lnTo>
                  <a:pt x="2836408" y="1650780"/>
                </a:lnTo>
                <a:lnTo>
                  <a:pt x="2853894" y="1644338"/>
                </a:lnTo>
                <a:lnTo>
                  <a:pt x="2860336" y="1626852"/>
                </a:lnTo>
                <a:lnTo>
                  <a:pt x="2861256" y="1592801"/>
                </a:lnTo>
                <a:lnTo>
                  <a:pt x="2861256" y="58899"/>
                </a:lnTo>
                <a:lnTo>
                  <a:pt x="2860336" y="24848"/>
                </a:lnTo>
                <a:lnTo>
                  <a:pt x="2853894" y="7362"/>
                </a:lnTo>
                <a:lnTo>
                  <a:pt x="2836408" y="920"/>
                </a:lnTo>
                <a:lnTo>
                  <a:pt x="280235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4" name="Google Shape;1134;p12"/>
          <p:cNvSpPr/>
          <p:nvPr/>
        </p:nvSpPr>
        <p:spPr>
          <a:xfrm>
            <a:off x="16824673" y="1373334"/>
            <a:ext cx="2861310" cy="1652270"/>
          </a:xfrm>
          <a:custGeom>
            <a:avLst/>
            <a:gdLst/>
            <a:ahLst/>
            <a:cxnLst/>
            <a:rect l="l" t="t" r="r" b="b"/>
            <a:pathLst>
              <a:path w="2861309" h="1652270" extrusionOk="0">
                <a:moveTo>
                  <a:pt x="58887" y="0"/>
                </a:moveTo>
                <a:lnTo>
                  <a:pt x="24843" y="920"/>
                </a:lnTo>
                <a:lnTo>
                  <a:pt x="7360" y="7362"/>
                </a:lnTo>
                <a:lnTo>
                  <a:pt x="920" y="24848"/>
                </a:lnTo>
                <a:lnTo>
                  <a:pt x="0" y="58899"/>
                </a:lnTo>
                <a:lnTo>
                  <a:pt x="0" y="1592801"/>
                </a:lnTo>
                <a:lnTo>
                  <a:pt x="920" y="1626852"/>
                </a:lnTo>
                <a:lnTo>
                  <a:pt x="7360" y="1644338"/>
                </a:lnTo>
                <a:lnTo>
                  <a:pt x="24843" y="1650780"/>
                </a:lnTo>
                <a:lnTo>
                  <a:pt x="58887" y="1651700"/>
                </a:lnTo>
                <a:lnTo>
                  <a:pt x="2802369" y="1651700"/>
                </a:lnTo>
                <a:lnTo>
                  <a:pt x="2836413" y="1650780"/>
                </a:lnTo>
                <a:lnTo>
                  <a:pt x="2853895" y="1644338"/>
                </a:lnTo>
                <a:lnTo>
                  <a:pt x="2860336" y="1626852"/>
                </a:lnTo>
                <a:lnTo>
                  <a:pt x="2861256" y="1592801"/>
                </a:lnTo>
                <a:lnTo>
                  <a:pt x="2861256" y="58899"/>
                </a:lnTo>
                <a:lnTo>
                  <a:pt x="2860336" y="24848"/>
                </a:lnTo>
                <a:lnTo>
                  <a:pt x="2853895" y="7362"/>
                </a:lnTo>
                <a:lnTo>
                  <a:pt x="2836413" y="920"/>
                </a:lnTo>
                <a:lnTo>
                  <a:pt x="2802369"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5" name="Google Shape;1135;p12"/>
          <p:cNvSpPr/>
          <p:nvPr/>
        </p:nvSpPr>
        <p:spPr>
          <a:xfrm>
            <a:off x="6772623" y="3229971"/>
            <a:ext cx="2861310" cy="1664335"/>
          </a:xfrm>
          <a:custGeom>
            <a:avLst/>
            <a:gdLst/>
            <a:ahLst/>
            <a:cxnLst/>
            <a:rect l="l" t="t" r="r" b="b"/>
            <a:pathLst>
              <a:path w="2861309" h="1664335" extrusionOk="0">
                <a:moveTo>
                  <a:pt x="2802357" y="0"/>
                </a:moveTo>
                <a:lnTo>
                  <a:pt x="58887" y="0"/>
                </a:lnTo>
                <a:lnTo>
                  <a:pt x="24843" y="920"/>
                </a:lnTo>
                <a:lnTo>
                  <a:pt x="7360" y="7362"/>
                </a:lnTo>
                <a:lnTo>
                  <a:pt x="920" y="24848"/>
                </a:lnTo>
                <a:lnTo>
                  <a:pt x="0" y="58899"/>
                </a:lnTo>
                <a:lnTo>
                  <a:pt x="0" y="1605242"/>
                </a:lnTo>
                <a:lnTo>
                  <a:pt x="920" y="1639286"/>
                </a:lnTo>
                <a:lnTo>
                  <a:pt x="7360" y="1656769"/>
                </a:lnTo>
                <a:lnTo>
                  <a:pt x="24843" y="1663210"/>
                </a:lnTo>
                <a:lnTo>
                  <a:pt x="58887" y="1664130"/>
                </a:lnTo>
                <a:lnTo>
                  <a:pt x="2802357" y="1664130"/>
                </a:lnTo>
                <a:lnTo>
                  <a:pt x="2836408" y="1663210"/>
                </a:lnTo>
                <a:lnTo>
                  <a:pt x="2853894" y="1656769"/>
                </a:lnTo>
                <a:lnTo>
                  <a:pt x="2860336" y="1639286"/>
                </a:lnTo>
                <a:lnTo>
                  <a:pt x="2861256" y="1605242"/>
                </a:lnTo>
                <a:lnTo>
                  <a:pt x="2861256" y="58899"/>
                </a:lnTo>
                <a:lnTo>
                  <a:pt x="2860336" y="24848"/>
                </a:lnTo>
                <a:lnTo>
                  <a:pt x="2853894" y="7362"/>
                </a:lnTo>
                <a:lnTo>
                  <a:pt x="2836408" y="920"/>
                </a:lnTo>
                <a:lnTo>
                  <a:pt x="280235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6" name="Google Shape;1136;p12"/>
          <p:cNvSpPr/>
          <p:nvPr/>
        </p:nvSpPr>
        <p:spPr>
          <a:xfrm>
            <a:off x="16824673" y="3229971"/>
            <a:ext cx="2861310" cy="1664335"/>
          </a:xfrm>
          <a:custGeom>
            <a:avLst/>
            <a:gdLst/>
            <a:ahLst/>
            <a:cxnLst/>
            <a:rect l="l" t="t" r="r" b="b"/>
            <a:pathLst>
              <a:path w="2861309" h="1664335" extrusionOk="0">
                <a:moveTo>
                  <a:pt x="58887" y="0"/>
                </a:moveTo>
                <a:lnTo>
                  <a:pt x="24843" y="920"/>
                </a:lnTo>
                <a:lnTo>
                  <a:pt x="7360" y="7362"/>
                </a:lnTo>
                <a:lnTo>
                  <a:pt x="920" y="24848"/>
                </a:lnTo>
                <a:lnTo>
                  <a:pt x="0" y="58899"/>
                </a:lnTo>
                <a:lnTo>
                  <a:pt x="0" y="1605242"/>
                </a:lnTo>
                <a:lnTo>
                  <a:pt x="920" y="1639286"/>
                </a:lnTo>
                <a:lnTo>
                  <a:pt x="7360" y="1656769"/>
                </a:lnTo>
                <a:lnTo>
                  <a:pt x="24843" y="1663210"/>
                </a:lnTo>
                <a:lnTo>
                  <a:pt x="58887" y="1664130"/>
                </a:lnTo>
                <a:lnTo>
                  <a:pt x="2802369" y="1664130"/>
                </a:lnTo>
                <a:lnTo>
                  <a:pt x="2836413" y="1663210"/>
                </a:lnTo>
                <a:lnTo>
                  <a:pt x="2853895" y="1656769"/>
                </a:lnTo>
                <a:lnTo>
                  <a:pt x="2860336" y="1639286"/>
                </a:lnTo>
                <a:lnTo>
                  <a:pt x="2861256" y="1605242"/>
                </a:lnTo>
                <a:lnTo>
                  <a:pt x="2861256" y="58899"/>
                </a:lnTo>
                <a:lnTo>
                  <a:pt x="2860336" y="24848"/>
                </a:lnTo>
                <a:lnTo>
                  <a:pt x="2853895" y="7362"/>
                </a:lnTo>
                <a:lnTo>
                  <a:pt x="2836413" y="920"/>
                </a:lnTo>
                <a:lnTo>
                  <a:pt x="2802369"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7" name="Google Shape;1137;p12"/>
          <p:cNvSpPr/>
          <p:nvPr/>
        </p:nvSpPr>
        <p:spPr>
          <a:xfrm>
            <a:off x="6772623" y="5099049"/>
            <a:ext cx="2861310" cy="1671955"/>
          </a:xfrm>
          <a:custGeom>
            <a:avLst/>
            <a:gdLst/>
            <a:ahLst/>
            <a:cxnLst/>
            <a:rect l="l" t="t" r="r" b="b"/>
            <a:pathLst>
              <a:path w="2861309" h="1671954" extrusionOk="0">
                <a:moveTo>
                  <a:pt x="2802357" y="0"/>
                </a:moveTo>
                <a:lnTo>
                  <a:pt x="58887" y="0"/>
                </a:lnTo>
                <a:lnTo>
                  <a:pt x="24843" y="920"/>
                </a:lnTo>
                <a:lnTo>
                  <a:pt x="7360" y="7360"/>
                </a:lnTo>
                <a:lnTo>
                  <a:pt x="920" y="24843"/>
                </a:lnTo>
                <a:lnTo>
                  <a:pt x="0" y="58887"/>
                </a:lnTo>
                <a:lnTo>
                  <a:pt x="0" y="1612788"/>
                </a:lnTo>
                <a:lnTo>
                  <a:pt x="920" y="1646839"/>
                </a:lnTo>
                <a:lnTo>
                  <a:pt x="7360" y="1664325"/>
                </a:lnTo>
                <a:lnTo>
                  <a:pt x="24843" y="1670767"/>
                </a:lnTo>
                <a:lnTo>
                  <a:pt x="58887" y="1671688"/>
                </a:lnTo>
                <a:lnTo>
                  <a:pt x="2802357" y="1671688"/>
                </a:lnTo>
                <a:lnTo>
                  <a:pt x="2836408" y="1670767"/>
                </a:lnTo>
                <a:lnTo>
                  <a:pt x="2853894" y="1664325"/>
                </a:lnTo>
                <a:lnTo>
                  <a:pt x="2860336" y="1646839"/>
                </a:lnTo>
                <a:lnTo>
                  <a:pt x="2861256" y="1612788"/>
                </a:lnTo>
                <a:lnTo>
                  <a:pt x="2861256" y="58887"/>
                </a:lnTo>
                <a:lnTo>
                  <a:pt x="2860336" y="24843"/>
                </a:lnTo>
                <a:lnTo>
                  <a:pt x="2853894" y="7360"/>
                </a:lnTo>
                <a:lnTo>
                  <a:pt x="2836408" y="920"/>
                </a:lnTo>
                <a:lnTo>
                  <a:pt x="280235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 name="Google Shape;1138;p12"/>
          <p:cNvSpPr/>
          <p:nvPr/>
        </p:nvSpPr>
        <p:spPr>
          <a:xfrm>
            <a:off x="16824673" y="5099049"/>
            <a:ext cx="2861310" cy="1671955"/>
          </a:xfrm>
          <a:custGeom>
            <a:avLst/>
            <a:gdLst/>
            <a:ahLst/>
            <a:cxnLst/>
            <a:rect l="l" t="t" r="r" b="b"/>
            <a:pathLst>
              <a:path w="2861309" h="1671954" extrusionOk="0">
                <a:moveTo>
                  <a:pt x="58887" y="0"/>
                </a:moveTo>
                <a:lnTo>
                  <a:pt x="24843" y="920"/>
                </a:lnTo>
                <a:lnTo>
                  <a:pt x="7360" y="7360"/>
                </a:lnTo>
                <a:lnTo>
                  <a:pt x="920" y="24843"/>
                </a:lnTo>
                <a:lnTo>
                  <a:pt x="0" y="58887"/>
                </a:lnTo>
                <a:lnTo>
                  <a:pt x="0" y="1612788"/>
                </a:lnTo>
                <a:lnTo>
                  <a:pt x="920" y="1646839"/>
                </a:lnTo>
                <a:lnTo>
                  <a:pt x="7360" y="1664325"/>
                </a:lnTo>
                <a:lnTo>
                  <a:pt x="24843" y="1670767"/>
                </a:lnTo>
                <a:lnTo>
                  <a:pt x="58887" y="1671688"/>
                </a:lnTo>
                <a:lnTo>
                  <a:pt x="2802369" y="1671688"/>
                </a:lnTo>
                <a:lnTo>
                  <a:pt x="2836413" y="1670767"/>
                </a:lnTo>
                <a:lnTo>
                  <a:pt x="2853895" y="1664325"/>
                </a:lnTo>
                <a:lnTo>
                  <a:pt x="2860336" y="1646839"/>
                </a:lnTo>
                <a:lnTo>
                  <a:pt x="2861256" y="1612788"/>
                </a:lnTo>
                <a:lnTo>
                  <a:pt x="2861256" y="58887"/>
                </a:lnTo>
                <a:lnTo>
                  <a:pt x="2860336" y="24843"/>
                </a:lnTo>
                <a:lnTo>
                  <a:pt x="2853895" y="7360"/>
                </a:lnTo>
                <a:lnTo>
                  <a:pt x="2836413" y="920"/>
                </a:lnTo>
                <a:lnTo>
                  <a:pt x="2802369"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 name="Google Shape;1139;p12"/>
          <p:cNvSpPr txBox="1"/>
          <p:nvPr/>
        </p:nvSpPr>
        <p:spPr>
          <a:xfrm>
            <a:off x="3641267" y="1425969"/>
            <a:ext cx="2651760" cy="87566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2 </a:t>
            </a:r>
            <a:r>
              <a:rPr lang="en-US" sz="750" b="1">
                <a:solidFill>
                  <a:schemeClr val="dk1"/>
                </a:solidFill>
                <a:latin typeface="Arial"/>
                <a:ea typeface="Arial"/>
                <a:cs typeface="Arial"/>
                <a:sym typeface="Arial"/>
              </a:rPr>
              <a:t>ANALYZE </a:t>
            </a:r>
            <a:r>
              <a:rPr lang="en-US" sz="750" b="1" i="1">
                <a:solidFill>
                  <a:schemeClr val="dk1"/>
                </a:solidFill>
                <a:latin typeface="Arial"/>
                <a:ea typeface="Arial"/>
                <a:cs typeface="Arial"/>
                <a:sym typeface="Arial"/>
              </a:rPr>
              <a:t>QUANTITATICE DATA ANALYSIS </a:t>
            </a:r>
            <a:r>
              <a:rPr lang="en-US" sz="750" b="1">
                <a:solidFill>
                  <a:schemeClr val="dk1"/>
                </a:solidFill>
                <a:latin typeface="Arial"/>
                <a:ea typeface="Arial"/>
                <a:cs typeface="Arial"/>
                <a:sym typeface="Arial"/>
              </a:rPr>
              <a:t>ACTIVITY</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Based on the second activity, </a:t>
            </a:r>
            <a:r>
              <a:rPr lang="en-US" sz="750" i="1">
                <a:solidFill>
                  <a:srgbClr val="414042"/>
                </a:solidFill>
                <a:latin typeface="Arial"/>
                <a:ea typeface="Arial"/>
                <a:cs typeface="Arial"/>
                <a:sym typeface="Arial"/>
              </a:rPr>
              <a:t>Quantitative Data Analysis,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what are your guesses about what is at the center</a:t>
            </a:r>
            <a:endParaRPr sz="750">
              <a:solidFill>
                <a:schemeClr val="dk1"/>
              </a:solidFill>
              <a:latin typeface="Arial"/>
              <a:ea typeface="Arial"/>
              <a:cs typeface="Arial"/>
              <a:sym typeface="Arial"/>
            </a:endParaRPr>
          </a:p>
          <a:p>
            <a:pPr marL="12700" marR="151765" lvl="0" indent="0" algn="l" rtl="0">
              <a:lnSpc>
                <a:spcPct val="100000"/>
              </a:lnSpc>
              <a:spcBef>
                <a:spcPts val="0"/>
              </a:spcBef>
              <a:spcAft>
                <a:spcPts val="0"/>
              </a:spcAft>
              <a:buNone/>
            </a:pPr>
            <a:r>
              <a:rPr lang="en-US" sz="750">
                <a:solidFill>
                  <a:srgbClr val="414042"/>
                </a:solidFill>
                <a:latin typeface="Arial"/>
                <a:ea typeface="Arial"/>
                <a:cs typeface="Arial"/>
                <a:sym typeface="Arial"/>
              </a:rPr>
              <a:t>of this problem? asked your team to look at quantitative  data, what are the three most important challenges</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facing your school related to the holistic learning outcomes  that you would like to address during this design challenge?</a:t>
            </a:r>
            <a:endParaRPr sz="750">
              <a:solidFill>
                <a:schemeClr val="dk1"/>
              </a:solidFill>
              <a:latin typeface="Arial"/>
              <a:ea typeface="Arial"/>
              <a:cs typeface="Arial"/>
              <a:sym typeface="Arial"/>
            </a:endParaRPr>
          </a:p>
        </p:txBody>
      </p:sp>
      <p:sp>
        <p:nvSpPr>
          <p:cNvPr id="1140" name="Google Shape;1140;p12"/>
          <p:cNvSpPr txBox="1"/>
          <p:nvPr/>
        </p:nvSpPr>
        <p:spPr>
          <a:xfrm>
            <a:off x="13693305" y="1425969"/>
            <a:ext cx="2651760" cy="87566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2 </a:t>
            </a:r>
            <a:r>
              <a:rPr lang="en-US" sz="750" b="1">
                <a:solidFill>
                  <a:schemeClr val="dk1"/>
                </a:solidFill>
                <a:latin typeface="Arial"/>
                <a:ea typeface="Arial"/>
                <a:cs typeface="Arial"/>
                <a:sym typeface="Arial"/>
              </a:rPr>
              <a:t>ANALYZE </a:t>
            </a:r>
            <a:r>
              <a:rPr lang="en-US" sz="750" b="1" i="1">
                <a:solidFill>
                  <a:schemeClr val="dk1"/>
                </a:solidFill>
                <a:latin typeface="Arial"/>
                <a:ea typeface="Arial"/>
                <a:cs typeface="Arial"/>
                <a:sym typeface="Arial"/>
              </a:rPr>
              <a:t>QUANTITATIVE DATA ANALYSIS </a:t>
            </a:r>
            <a:r>
              <a:rPr lang="en-US" sz="750" b="1">
                <a:solidFill>
                  <a:schemeClr val="dk1"/>
                </a:solidFill>
                <a:latin typeface="Arial"/>
                <a:ea typeface="Arial"/>
                <a:cs typeface="Arial"/>
                <a:sym typeface="Arial"/>
              </a:rPr>
              <a:t>ACTIVITY</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Based on the second activity, </a:t>
            </a:r>
            <a:r>
              <a:rPr lang="en-US" sz="750" i="1">
                <a:solidFill>
                  <a:srgbClr val="414042"/>
                </a:solidFill>
                <a:latin typeface="Arial"/>
                <a:ea typeface="Arial"/>
                <a:cs typeface="Arial"/>
                <a:sym typeface="Arial"/>
              </a:rPr>
              <a:t>Quantitative Data Analysis,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what are your guesses about what is at the center</a:t>
            </a:r>
            <a:endParaRPr sz="750">
              <a:solidFill>
                <a:schemeClr val="dk1"/>
              </a:solidFill>
              <a:latin typeface="Arial"/>
              <a:ea typeface="Arial"/>
              <a:cs typeface="Arial"/>
              <a:sym typeface="Arial"/>
            </a:endParaRPr>
          </a:p>
          <a:p>
            <a:pPr marL="12700" marR="151765" lvl="0" indent="0" algn="l" rtl="0">
              <a:lnSpc>
                <a:spcPct val="100000"/>
              </a:lnSpc>
              <a:spcBef>
                <a:spcPts val="0"/>
              </a:spcBef>
              <a:spcAft>
                <a:spcPts val="0"/>
              </a:spcAft>
              <a:buNone/>
            </a:pPr>
            <a:r>
              <a:rPr lang="en-US" sz="750">
                <a:solidFill>
                  <a:srgbClr val="414042"/>
                </a:solidFill>
                <a:latin typeface="Arial"/>
                <a:ea typeface="Arial"/>
                <a:cs typeface="Arial"/>
                <a:sym typeface="Arial"/>
              </a:rPr>
              <a:t>of this problem? asked your team to look at quantitative  data, what are the three most important challenges</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facing your school related to the holistic learning outcomes  that you would like to address during this design challenge?</a:t>
            </a:r>
            <a:endParaRPr sz="750">
              <a:solidFill>
                <a:schemeClr val="dk1"/>
              </a:solidFill>
              <a:latin typeface="Arial"/>
              <a:ea typeface="Arial"/>
              <a:cs typeface="Arial"/>
              <a:sym typeface="Arial"/>
            </a:endParaRPr>
          </a:p>
        </p:txBody>
      </p:sp>
      <p:sp>
        <p:nvSpPr>
          <p:cNvPr id="1141" name="Google Shape;1141;p12"/>
          <p:cNvSpPr txBox="1"/>
          <p:nvPr/>
        </p:nvSpPr>
        <p:spPr>
          <a:xfrm>
            <a:off x="6931881" y="1437909"/>
            <a:ext cx="2242820"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4 </a:t>
            </a:r>
            <a:r>
              <a:rPr lang="en-US" sz="750" b="1">
                <a:solidFill>
                  <a:schemeClr val="dk1"/>
                </a:solidFill>
                <a:latin typeface="Arial"/>
                <a:ea typeface="Arial"/>
                <a:cs typeface="Arial"/>
                <a:sym typeface="Arial"/>
              </a:rPr>
              <a:t>INFER MEANING</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are your guesses about what is at the center</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of this problem?</a:t>
            </a:r>
            <a:endParaRPr sz="750">
              <a:solidFill>
                <a:schemeClr val="dk1"/>
              </a:solidFill>
              <a:latin typeface="Arial"/>
              <a:ea typeface="Arial"/>
              <a:cs typeface="Arial"/>
              <a:sym typeface="Arial"/>
            </a:endParaRPr>
          </a:p>
        </p:txBody>
      </p:sp>
      <p:sp>
        <p:nvSpPr>
          <p:cNvPr id="1142" name="Google Shape;1142;p12"/>
          <p:cNvSpPr txBox="1"/>
          <p:nvPr/>
        </p:nvSpPr>
        <p:spPr>
          <a:xfrm>
            <a:off x="6931893" y="2068334"/>
            <a:ext cx="2231390" cy="541655"/>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Students do not have the skills  necessary to advocate for  themselves</a:t>
            </a:r>
            <a:endParaRPr sz="1100">
              <a:solidFill>
                <a:schemeClr val="dk1"/>
              </a:solidFill>
              <a:latin typeface="Arial Black"/>
              <a:ea typeface="Arial Black"/>
              <a:cs typeface="Arial Black"/>
              <a:sym typeface="Arial Black"/>
            </a:endParaRPr>
          </a:p>
        </p:txBody>
      </p:sp>
      <p:sp>
        <p:nvSpPr>
          <p:cNvPr id="1143" name="Google Shape;1143;p12"/>
          <p:cNvSpPr txBox="1"/>
          <p:nvPr/>
        </p:nvSpPr>
        <p:spPr>
          <a:xfrm>
            <a:off x="16983870" y="1437909"/>
            <a:ext cx="2242820"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4 </a:t>
            </a:r>
            <a:r>
              <a:rPr lang="en-US" sz="750" b="1">
                <a:solidFill>
                  <a:schemeClr val="dk1"/>
                </a:solidFill>
                <a:latin typeface="Arial"/>
                <a:ea typeface="Arial"/>
                <a:cs typeface="Arial"/>
                <a:sym typeface="Arial"/>
              </a:rPr>
              <a:t>INFER MEANING</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are your guesses about what is at the center</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of this problem?</a:t>
            </a:r>
            <a:endParaRPr sz="750">
              <a:solidFill>
                <a:schemeClr val="dk1"/>
              </a:solidFill>
              <a:latin typeface="Arial"/>
              <a:ea typeface="Arial"/>
              <a:cs typeface="Arial"/>
              <a:sym typeface="Arial"/>
            </a:endParaRPr>
          </a:p>
        </p:txBody>
      </p:sp>
      <p:sp>
        <p:nvSpPr>
          <p:cNvPr id="1144" name="Google Shape;1144;p12"/>
          <p:cNvSpPr txBox="1"/>
          <p:nvPr/>
        </p:nvSpPr>
        <p:spPr>
          <a:xfrm>
            <a:off x="6931881" y="3287812"/>
            <a:ext cx="2113915"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5 </a:t>
            </a:r>
            <a:r>
              <a:rPr lang="en-US" sz="750" b="1">
                <a:solidFill>
                  <a:schemeClr val="dk1"/>
                </a:solidFill>
                <a:latin typeface="Arial"/>
                <a:ea typeface="Arial"/>
                <a:cs typeface="Arial"/>
                <a:sym typeface="Arial"/>
              </a:rPr>
              <a:t>LEARN MORE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are you most curious to learn more about</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regarding this problem?</a:t>
            </a:r>
            <a:endParaRPr sz="750">
              <a:solidFill>
                <a:schemeClr val="dk1"/>
              </a:solidFill>
              <a:latin typeface="Arial"/>
              <a:ea typeface="Arial"/>
              <a:cs typeface="Arial"/>
              <a:sym typeface="Arial"/>
            </a:endParaRPr>
          </a:p>
        </p:txBody>
      </p:sp>
      <p:sp>
        <p:nvSpPr>
          <p:cNvPr id="1145" name="Google Shape;1145;p12"/>
          <p:cNvSpPr txBox="1"/>
          <p:nvPr/>
        </p:nvSpPr>
        <p:spPr>
          <a:xfrm>
            <a:off x="6931893" y="3918236"/>
            <a:ext cx="2444750" cy="71374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I need to learn more about how  students make personal goals and  whether they feel empowered to  advocate for themselves.</a:t>
            </a:r>
            <a:endParaRPr sz="1100">
              <a:solidFill>
                <a:schemeClr val="dk1"/>
              </a:solidFill>
              <a:latin typeface="Arial Black"/>
              <a:ea typeface="Arial Black"/>
              <a:cs typeface="Arial Black"/>
              <a:sym typeface="Arial Black"/>
            </a:endParaRPr>
          </a:p>
        </p:txBody>
      </p:sp>
      <p:sp>
        <p:nvSpPr>
          <p:cNvPr id="1146" name="Google Shape;1146;p12"/>
          <p:cNvSpPr txBox="1"/>
          <p:nvPr/>
        </p:nvSpPr>
        <p:spPr>
          <a:xfrm>
            <a:off x="16983870" y="3287812"/>
            <a:ext cx="2114550"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5 </a:t>
            </a:r>
            <a:r>
              <a:rPr lang="en-US" sz="750" b="1">
                <a:solidFill>
                  <a:schemeClr val="dk1"/>
                </a:solidFill>
                <a:latin typeface="Arial"/>
                <a:ea typeface="Arial"/>
                <a:cs typeface="Arial"/>
                <a:sym typeface="Arial"/>
              </a:rPr>
              <a:t>LEARN MORE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are you most curious to learn more about</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regarding this problem?</a:t>
            </a:r>
            <a:endParaRPr sz="750">
              <a:solidFill>
                <a:schemeClr val="dk1"/>
              </a:solidFill>
              <a:latin typeface="Arial"/>
              <a:ea typeface="Arial"/>
              <a:cs typeface="Arial"/>
              <a:sym typeface="Arial"/>
            </a:endParaRPr>
          </a:p>
        </p:txBody>
      </p:sp>
      <p:sp>
        <p:nvSpPr>
          <p:cNvPr id="1147" name="Google Shape;1147;p12"/>
          <p:cNvSpPr txBox="1"/>
          <p:nvPr/>
        </p:nvSpPr>
        <p:spPr>
          <a:xfrm>
            <a:off x="6931881" y="5156877"/>
            <a:ext cx="2366645"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6 </a:t>
            </a:r>
            <a:r>
              <a:rPr lang="en-US" sz="750" b="1">
                <a:solidFill>
                  <a:schemeClr val="dk1"/>
                </a:solidFill>
                <a:latin typeface="Arial"/>
                <a:ea typeface="Arial"/>
                <a:cs typeface="Arial"/>
                <a:sym typeface="Arial"/>
              </a:rPr>
              <a:t>MAKE CONNECTIONS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Why is this problem connected to the holistic learning</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outcomes identified using the PROMISE app?</a:t>
            </a:r>
            <a:endParaRPr sz="750">
              <a:solidFill>
                <a:schemeClr val="dk1"/>
              </a:solidFill>
              <a:latin typeface="Arial"/>
              <a:ea typeface="Arial"/>
              <a:cs typeface="Arial"/>
              <a:sym typeface="Arial"/>
            </a:endParaRPr>
          </a:p>
        </p:txBody>
      </p:sp>
      <p:sp>
        <p:nvSpPr>
          <p:cNvPr id="1148" name="Google Shape;1148;p12"/>
          <p:cNvSpPr txBox="1"/>
          <p:nvPr/>
        </p:nvSpPr>
        <p:spPr>
          <a:xfrm>
            <a:off x="6931893" y="5787306"/>
            <a:ext cx="2075180"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One of the Holistic Learning  Outcomes is self-efficacy.</a:t>
            </a:r>
            <a:endParaRPr sz="1100">
              <a:solidFill>
                <a:schemeClr val="dk1"/>
              </a:solidFill>
              <a:latin typeface="Arial Black"/>
              <a:ea typeface="Arial Black"/>
              <a:cs typeface="Arial Black"/>
              <a:sym typeface="Arial Black"/>
            </a:endParaRPr>
          </a:p>
        </p:txBody>
      </p:sp>
      <p:sp>
        <p:nvSpPr>
          <p:cNvPr id="1149" name="Google Shape;1149;p12"/>
          <p:cNvSpPr txBox="1"/>
          <p:nvPr/>
        </p:nvSpPr>
        <p:spPr>
          <a:xfrm>
            <a:off x="16983870" y="5156881"/>
            <a:ext cx="2366645"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EEF"/>
                </a:solidFill>
                <a:latin typeface="Arial"/>
                <a:ea typeface="Arial"/>
                <a:cs typeface="Arial"/>
                <a:sym typeface="Arial"/>
              </a:rPr>
              <a:t>6 </a:t>
            </a:r>
            <a:r>
              <a:rPr lang="en-US" sz="750" b="1">
                <a:solidFill>
                  <a:schemeClr val="dk1"/>
                </a:solidFill>
                <a:latin typeface="Arial"/>
                <a:ea typeface="Arial"/>
                <a:cs typeface="Arial"/>
                <a:sym typeface="Arial"/>
              </a:rPr>
              <a:t>MAKE CONNECTIONS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Why is this problem connected to the holistic learning</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outcomes identified using the PROMISE app?</a:t>
            </a:r>
            <a:endParaRPr sz="750">
              <a:solidFill>
                <a:schemeClr val="dk1"/>
              </a:solidFill>
              <a:latin typeface="Arial"/>
              <a:ea typeface="Arial"/>
              <a:cs typeface="Arial"/>
              <a:sym typeface="Arial"/>
            </a:endParaRPr>
          </a:p>
        </p:txBody>
      </p:sp>
      <p:sp>
        <p:nvSpPr>
          <p:cNvPr id="1150" name="Google Shape;1150;p12"/>
          <p:cNvSpPr/>
          <p:nvPr/>
        </p:nvSpPr>
        <p:spPr>
          <a:xfrm>
            <a:off x="6564308" y="1370731"/>
            <a:ext cx="0" cy="5396865"/>
          </a:xfrm>
          <a:custGeom>
            <a:avLst/>
            <a:gdLst/>
            <a:ahLst/>
            <a:cxnLst/>
            <a:rect l="l" t="t" r="r" b="b"/>
            <a:pathLst>
              <a:path w="120000" h="5396865" extrusionOk="0">
                <a:moveTo>
                  <a:pt x="0" y="0"/>
                </a:moveTo>
                <a:lnTo>
                  <a:pt x="0" y="5396244"/>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2"/>
          <p:cNvSpPr/>
          <p:nvPr/>
        </p:nvSpPr>
        <p:spPr>
          <a:xfrm>
            <a:off x="16616345" y="1370731"/>
            <a:ext cx="0" cy="5396865"/>
          </a:xfrm>
          <a:custGeom>
            <a:avLst/>
            <a:gdLst/>
            <a:ahLst/>
            <a:cxnLst/>
            <a:rect l="l" t="t" r="r" b="b"/>
            <a:pathLst>
              <a:path w="120000" h="5396865" extrusionOk="0">
                <a:moveTo>
                  <a:pt x="0" y="0"/>
                </a:moveTo>
                <a:lnTo>
                  <a:pt x="0" y="5396244"/>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 name="Google Shape;1152;p12"/>
          <p:cNvSpPr txBox="1"/>
          <p:nvPr/>
        </p:nvSpPr>
        <p:spPr>
          <a:xfrm>
            <a:off x="576936" y="2267932"/>
            <a:ext cx="2465070" cy="369570"/>
          </a:xfrm>
          <a:prstGeom prst="rect">
            <a:avLst/>
          </a:prstGeom>
          <a:noFill/>
          <a:ln>
            <a:noFill/>
          </a:ln>
        </p:spPr>
        <p:txBody>
          <a:bodyPr spcFirstLastPara="1" wrap="square" lIns="0" tIns="11425" rIns="0" bIns="0" anchor="t" anchorCtr="0">
            <a:spAutoFit/>
          </a:bodyPr>
          <a:lstStyle/>
          <a:p>
            <a:pPr marL="215265" marR="5080" lvl="0" indent="-203200" algn="l" rtl="0">
              <a:lnSpc>
                <a:spcPct val="102600"/>
              </a:lnSpc>
              <a:spcBef>
                <a:spcPts val="0"/>
              </a:spcBef>
              <a:spcAft>
                <a:spcPts val="0"/>
              </a:spcAft>
              <a:buNone/>
            </a:pPr>
            <a:r>
              <a:rPr lang="en-US" sz="750">
                <a:solidFill>
                  <a:srgbClr val="414042"/>
                </a:solidFill>
                <a:latin typeface="Arial"/>
                <a:ea typeface="Arial"/>
                <a:cs typeface="Arial"/>
                <a:sym typeface="Arial"/>
              </a:rPr>
              <a:t>1. </a:t>
            </a:r>
            <a:r>
              <a:rPr lang="en-US" sz="1100">
                <a:solidFill>
                  <a:schemeClr val="dk1"/>
                </a:solidFill>
                <a:latin typeface="Arial Black"/>
                <a:ea typeface="Arial Black"/>
                <a:cs typeface="Arial Black"/>
                <a:sym typeface="Arial Black"/>
              </a:rPr>
              <a:t>Students Cannot articulate  goals they have for themselves.</a:t>
            </a:r>
            <a:endParaRPr sz="1100">
              <a:solidFill>
                <a:schemeClr val="dk1"/>
              </a:solidFill>
              <a:latin typeface="Arial Black"/>
              <a:ea typeface="Arial Black"/>
              <a:cs typeface="Arial Black"/>
              <a:sym typeface="Arial Black"/>
            </a:endParaRPr>
          </a:p>
        </p:txBody>
      </p:sp>
      <p:sp>
        <p:nvSpPr>
          <p:cNvPr id="1153" name="Google Shape;1153;p12"/>
          <p:cNvSpPr txBox="1"/>
          <p:nvPr/>
        </p:nvSpPr>
        <p:spPr>
          <a:xfrm>
            <a:off x="576936" y="324531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154" name="Google Shape;1154;p12"/>
          <p:cNvSpPr txBox="1"/>
          <p:nvPr/>
        </p:nvSpPr>
        <p:spPr>
          <a:xfrm>
            <a:off x="576936" y="400297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1155" name="Google Shape;1155;p12"/>
          <p:cNvSpPr txBox="1"/>
          <p:nvPr/>
        </p:nvSpPr>
        <p:spPr>
          <a:xfrm>
            <a:off x="10628962" y="2357756"/>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1156" name="Google Shape;1156;p12"/>
          <p:cNvSpPr txBox="1"/>
          <p:nvPr/>
        </p:nvSpPr>
        <p:spPr>
          <a:xfrm>
            <a:off x="10628962" y="318313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157" name="Google Shape;1157;p12"/>
          <p:cNvSpPr txBox="1"/>
          <p:nvPr/>
        </p:nvSpPr>
        <p:spPr>
          <a:xfrm>
            <a:off x="10628962" y="400851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1158" name="Google Shape;1158;p12"/>
          <p:cNvSpPr txBox="1"/>
          <p:nvPr/>
        </p:nvSpPr>
        <p:spPr>
          <a:xfrm>
            <a:off x="3641278" y="2379821"/>
            <a:ext cx="2366645" cy="541655"/>
          </a:xfrm>
          <a:prstGeom prst="rect">
            <a:avLst/>
          </a:prstGeom>
          <a:noFill/>
          <a:ln>
            <a:noFill/>
          </a:ln>
        </p:spPr>
        <p:txBody>
          <a:bodyPr spcFirstLastPara="1" wrap="square" lIns="0" tIns="11425" rIns="0" bIns="0" anchor="t" anchorCtr="0">
            <a:spAutoFit/>
          </a:bodyPr>
          <a:lstStyle/>
          <a:p>
            <a:pPr marL="215265" marR="5080" lvl="0" indent="-203200" algn="l" rtl="0">
              <a:lnSpc>
                <a:spcPct val="102600"/>
              </a:lnSpc>
              <a:spcBef>
                <a:spcPts val="0"/>
              </a:spcBef>
              <a:spcAft>
                <a:spcPts val="0"/>
              </a:spcAft>
              <a:buNone/>
            </a:pPr>
            <a:r>
              <a:rPr lang="en-US" sz="750">
                <a:solidFill>
                  <a:srgbClr val="414042"/>
                </a:solidFill>
                <a:latin typeface="Arial"/>
                <a:ea typeface="Arial"/>
                <a:cs typeface="Arial"/>
                <a:sym typeface="Arial"/>
              </a:rPr>
              <a:t>1. </a:t>
            </a:r>
            <a:r>
              <a:rPr lang="en-US" sz="1100">
                <a:solidFill>
                  <a:schemeClr val="dk1"/>
                </a:solidFill>
                <a:latin typeface="Arial Black"/>
                <a:ea typeface="Arial Black"/>
                <a:cs typeface="Arial Black"/>
                <a:sym typeface="Arial Black"/>
              </a:rPr>
              <a:t>Students do not indicate that  they should have a say in their  education.</a:t>
            </a:r>
            <a:endParaRPr sz="1100">
              <a:solidFill>
                <a:schemeClr val="dk1"/>
              </a:solidFill>
              <a:latin typeface="Arial Black"/>
              <a:ea typeface="Arial Black"/>
              <a:cs typeface="Arial Black"/>
              <a:sym typeface="Arial Black"/>
            </a:endParaRPr>
          </a:p>
        </p:txBody>
      </p:sp>
      <p:sp>
        <p:nvSpPr>
          <p:cNvPr id="1159" name="Google Shape;1159;p12"/>
          <p:cNvSpPr txBox="1"/>
          <p:nvPr/>
        </p:nvSpPr>
        <p:spPr>
          <a:xfrm>
            <a:off x="3641267" y="332609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160" name="Google Shape;1160;p12"/>
          <p:cNvSpPr txBox="1"/>
          <p:nvPr/>
        </p:nvSpPr>
        <p:spPr>
          <a:xfrm>
            <a:off x="3641267" y="4083746"/>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1161" name="Google Shape;1161;p12"/>
          <p:cNvSpPr txBox="1"/>
          <p:nvPr/>
        </p:nvSpPr>
        <p:spPr>
          <a:xfrm>
            <a:off x="13693294" y="235772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1162" name="Google Shape;1162;p12"/>
          <p:cNvSpPr txBox="1"/>
          <p:nvPr/>
        </p:nvSpPr>
        <p:spPr>
          <a:xfrm>
            <a:off x="13693294" y="318309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163" name="Google Shape;1163;p12"/>
          <p:cNvSpPr txBox="1"/>
          <p:nvPr/>
        </p:nvSpPr>
        <p:spPr>
          <a:xfrm>
            <a:off x="13693294" y="400847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grpSp>
        <p:nvGrpSpPr>
          <p:cNvPr id="1164" name="Google Shape;1164;p12"/>
          <p:cNvGrpSpPr/>
          <p:nvPr/>
        </p:nvGrpSpPr>
        <p:grpSpPr>
          <a:xfrm>
            <a:off x="19768108" y="1051581"/>
            <a:ext cx="336550" cy="560705"/>
            <a:chOff x="19768108" y="1051581"/>
            <a:chExt cx="336550" cy="560705"/>
          </a:xfrm>
        </p:grpSpPr>
        <p:sp>
          <p:nvSpPr>
            <p:cNvPr id="1165" name="Google Shape;1165;p12"/>
            <p:cNvSpPr/>
            <p:nvPr/>
          </p:nvSpPr>
          <p:spPr>
            <a:xfrm>
              <a:off x="19768108" y="1051581"/>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6" name="Google Shape;1166;p12"/>
            <p:cNvSpPr/>
            <p:nvPr/>
          </p:nvSpPr>
          <p:spPr>
            <a:xfrm>
              <a:off x="19843130" y="1131039"/>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7" name="Google Shape;1167;p12"/>
            <p:cNvSpPr/>
            <p:nvPr/>
          </p:nvSpPr>
          <p:spPr>
            <a:xfrm>
              <a:off x="19843094" y="138369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68" name="Google Shape;1168;p12"/>
          <p:cNvGrpSpPr/>
          <p:nvPr/>
        </p:nvGrpSpPr>
        <p:grpSpPr>
          <a:xfrm>
            <a:off x="429035" y="0"/>
            <a:ext cx="9206082" cy="332740"/>
            <a:chOff x="429035" y="0"/>
            <a:chExt cx="9206082" cy="332740"/>
          </a:xfrm>
        </p:grpSpPr>
        <p:sp>
          <p:nvSpPr>
            <p:cNvPr id="1169" name="Google Shape;1169;p12"/>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 name="Google Shape;1170;p12"/>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 name="Google Shape;1171;p12"/>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2" name="Google Shape;1172;p12"/>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2"/>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4" name="Google Shape;1174;p12"/>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5" name="Google Shape;1175;p12"/>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6" name="Google Shape;1176;p12"/>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7" name="Google Shape;1177;p12"/>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8" name="Google Shape;1178;p12"/>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9" name="Google Shape;1179;p12"/>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0" name="Google Shape;1180;p12"/>
            <p:cNvSpPr/>
            <p:nvPr/>
          </p:nvSpPr>
          <p:spPr>
            <a:xfrm>
              <a:off x="410543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1" name="Google Shape;1181;p12"/>
            <p:cNvSpPr/>
            <p:nvPr/>
          </p:nvSpPr>
          <p:spPr>
            <a:xfrm>
              <a:off x="410543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 name="Google Shape;1182;p12"/>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3" name="Google Shape;1183;p12"/>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 name="Google Shape;1184;p12"/>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5" name="Google Shape;1185;p12"/>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6" name="Google Shape;1186;p12"/>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2"/>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 name="Google Shape;1188;p12"/>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 name="Google Shape;1189;p12"/>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90" name="Google Shape;1190;p12"/>
          <p:cNvSpPr txBox="1"/>
          <p:nvPr/>
        </p:nvSpPr>
        <p:spPr>
          <a:xfrm>
            <a:off x="417863" y="154503"/>
            <a:ext cx="2631440" cy="786765"/>
          </a:xfrm>
          <a:prstGeom prst="rect">
            <a:avLst/>
          </a:prstGeom>
          <a:noFill/>
          <a:ln>
            <a:noFill/>
          </a:ln>
        </p:spPr>
        <p:txBody>
          <a:bodyPr spcFirstLastPara="1" wrap="square" lIns="0" tIns="48875" rIns="0" bIns="0" anchor="t" anchorCtr="0">
            <a:spAutoFit/>
          </a:bodyPr>
          <a:lstStyle/>
          <a:p>
            <a:pPr marL="27559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3	EXPLORE	DEFINE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20"/>
              </a:spcBef>
              <a:spcAft>
                <a:spcPts val="0"/>
              </a:spcAft>
              <a:buNone/>
            </a:pPr>
            <a:endParaRPr sz="600">
              <a:solidFill>
                <a:schemeClr val="dk1"/>
              </a:solidFill>
              <a:latin typeface="Arial"/>
              <a:ea typeface="Arial"/>
              <a:cs typeface="Arial"/>
              <a:sym typeface="Arial"/>
            </a:endParaRPr>
          </a:p>
          <a:p>
            <a:pPr marL="12700" marR="5080" lvl="0" indent="0" algn="l" rtl="0">
              <a:lnSpc>
                <a:spcPct val="101621"/>
              </a:lnSpc>
              <a:spcBef>
                <a:spcPts val="0"/>
              </a:spcBef>
              <a:spcAft>
                <a:spcPts val="0"/>
              </a:spcAft>
              <a:buNone/>
            </a:pPr>
            <a:r>
              <a:rPr lang="en-US" sz="1850" b="1">
                <a:solidFill>
                  <a:srgbClr val="00AEEF"/>
                </a:solidFill>
                <a:latin typeface="Arial"/>
                <a:ea typeface="Arial"/>
                <a:cs typeface="Arial"/>
                <a:sym typeface="Arial"/>
              </a:rPr>
              <a:t>Identify	a	Problem  to	Explore</a:t>
            </a:r>
            <a:endParaRPr sz="1850">
              <a:solidFill>
                <a:schemeClr val="dk1"/>
              </a:solidFill>
              <a:latin typeface="Arial"/>
              <a:ea typeface="Arial"/>
              <a:cs typeface="Arial"/>
              <a:sym typeface="Arial"/>
            </a:endParaRPr>
          </a:p>
        </p:txBody>
      </p:sp>
      <p:sp>
        <p:nvSpPr>
          <p:cNvPr id="1191" name="Google Shape;1191;p12"/>
          <p:cNvSpPr txBox="1"/>
          <p:nvPr/>
        </p:nvSpPr>
        <p:spPr>
          <a:xfrm>
            <a:off x="3442704" y="189048"/>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92" name="Google Shape;1192;p12"/>
          <p:cNvSpPr txBox="1"/>
          <p:nvPr/>
        </p:nvSpPr>
        <p:spPr>
          <a:xfrm>
            <a:off x="4449306" y="189048"/>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93" name="Google Shape;1193;p12"/>
          <p:cNvSpPr txBox="1"/>
          <p:nvPr/>
        </p:nvSpPr>
        <p:spPr>
          <a:xfrm>
            <a:off x="5399886"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94" name="Google Shape;1194;p12"/>
          <p:cNvSpPr txBox="1"/>
          <p:nvPr/>
        </p:nvSpPr>
        <p:spPr>
          <a:xfrm>
            <a:off x="6263209" y="189048"/>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95" name="Google Shape;1195;p12"/>
          <p:cNvSpPr txBox="1"/>
          <p:nvPr/>
        </p:nvSpPr>
        <p:spPr>
          <a:xfrm>
            <a:off x="7241084"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96" name="Google Shape;1196;p12"/>
          <p:cNvSpPr txBox="1"/>
          <p:nvPr/>
        </p:nvSpPr>
        <p:spPr>
          <a:xfrm>
            <a:off x="8025963" y="1890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97" name="Google Shape;1197;p12"/>
          <p:cNvSpPr txBox="1"/>
          <p:nvPr/>
        </p:nvSpPr>
        <p:spPr>
          <a:xfrm>
            <a:off x="9086151" y="189048"/>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1198" name="Google Shape;1198;p12"/>
          <p:cNvGrpSpPr/>
          <p:nvPr/>
        </p:nvGrpSpPr>
        <p:grpSpPr>
          <a:xfrm>
            <a:off x="10481084" y="0"/>
            <a:ext cx="9206117" cy="332751"/>
            <a:chOff x="10481084" y="0"/>
            <a:chExt cx="9206117" cy="332751"/>
          </a:xfrm>
        </p:grpSpPr>
        <p:sp>
          <p:nvSpPr>
            <p:cNvPr id="1199" name="Google Shape;1199;p12"/>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0" name="Google Shape;1200;p12"/>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1" name="Google Shape;1201;p12"/>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2" name="Google Shape;1202;p12"/>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 name="Google Shape;1203;p12"/>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 name="Google Shape;1204;p12"/>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5" name="Google Shape;1205;p12"/>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6" name="Google Shape;1206;p12"/>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7" name="Google Shape;1207;p12"/>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 name="Google Shape;1208;p12"/>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 name="Google Shape;1209;p12"/>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0" name="Google Shape;1210;p12"/>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1" name="Google Shape;1211;p12"/>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2" name="Google Shape;1212;p12"/>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3" name="Google Shape;1213;p12"/>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 name="Google Shape;1214;p12"/>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 name="Google Shape;1215;p12"/>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6" name="Google Shape;1216;p12"/>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 name="Google Shape;1217;p12"/>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 name="Google Shape;1218;p12"/>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9" name="Google Shape;1219;p12"/>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 name="Google Shape;1220;p12"/>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21" name="Google Shape;1221;p12"/>
          <p:cNvSpPr txBox="1"/>
          <p:nvPr/>
        </p:nvSpPr>
        <p:spPr>
          <a:xfrm>
            <a:off x="10469912" y="154503"/>
            <a:ext cx="2631440" cy="786765"/>
          </a:xfrm>
          <a:prstGeom prst="rect">
            <a:avLst/>
          </a:prstGeom>
          <a:noFill/>
          <a:ln>
            <a:noFill/>
          </a:ln>
        </p:spPr>
        <p:txBody>
          <a:bodyPr spcFirstLastPara="1" wrap="square" lIns="0" tIns="48875" rIns="0" bIns="0" anchor="t" anchorCtr="0">
            <a:spAutoFit/>
          </a:bodyPr>
          <a:lstStyle/>
          <a:p>
            <a:pPr marL="27559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3	EXPLORE	DEFINE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20"/>
              </a:spcBef>
              <a:spcAft>
                <a:spcPts val="0"/>
              </a:spcAft>
              <a:buNone/>
            </a:pPr>
            <a:endParaRPr sz="600">
              <a:solidFill>
                <a:schemeClr val="dk1"/>
              </a:solidFill>
              <a:latin typeface="Arial"/>
              <a:ea typeface="Arial"/>
              <a:cs typeface="Arial"/>
              <a:sym typeface="Arial"/>
            </a:endParaRPr>
          </a:p>
          <a:p>
            <a:pPr marL="12700" marR="5080" lvl="0" indent="0" algn="l" rtl="0">
              <a:lnSpc>
                <a:spcPct val="101621"/>
              </a:lnSpc>
              <a:spcBef>
                <a:spcPts val="0"/>
              </a:spcBef>
              <a:spcAft>
                <a:spcPts val="0"/>
              </a:spcAft>
              <a:buNone/>
            </a:pPr>
            <a:r>
              <a:rPr lang="en-US" sz="1850" b="1">
                <a:solidFill>
                  <a:srgbClr val="00AEEF"/>
                </a:solidFill>
                <a:latin typeface="Arial"/>
                <a:ea typeface="Arial"/>
                <a:cs typeface="Arial"/>
                <a:sym typeface="Arial"/>
              </a:rPr>
              <a:t>Identify	a	Problem  to	Explore</a:t>
            </a:r>
            <a:endParaRPr sz="1850">
              <a:solidFill>
                <a:schemeClr val="dk1"/>
              </a:solidFill>
              <a:latin typeface="Arial"/>
              <a:ea typeface="Arial"/>
              <a:cs typeface="Arial"/>
              <a:sym typeface="Arial"/>
            </a:endParaRPr>
          </a:p>
        </p:txBody>
      </p:sp>
      <p:sp>
        <p:nvSpPr>
          <p:cNvPr id="1222" name="Google Shape;1222;p12"/>
          <p:cNvSpPr txBox="1"/>
          <p:nvPr/>
        </p:nvSpPr>
        <p:spPr>
          <a:xfrm>
            <a:off x="13494745" y="189048"/>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23" name="Google Shape;1223;p12"/>
          <p:cNvSpPr txBox="1"/>
          <p:nvPr/>
        </p:nvSpPr>
        <p:spPr>
          <a:xfrm>
            <a:off x="14501347" y="189048"/>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24" name="Google Shape;1224;p12"/>
          <p:cNvSpPr txBox="1"/>
          <p:nvPr/>
        </p:nvSpPr>
        <p:spPr>
          <a:xfrm>
            <a:off x="15451928"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25" name="Google Shape;1225;p12"/>
          <p:cNvSpPr txBox="1"/>
          <p:nvPr/>
        </p:nvSpPr>
        <p:spPr>
          <a:xfrm>
            <a:off x="16315250" y="189048"/>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26" name="Google Shape;1226;p12"/>
          <p:cNvSpPr txBox="1"/>
          <p:nvPr/>
        </p:nvSpPr>
        <p:spPr>
          <a:xfrm>
            <a:off x="17293125"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27" name="Google Shape;1227;p12"/>
          <p:cNvSpPr txBox="1"/>
          <p:nvPr/>
        </p:nvSpPr>
        <p:spPr>
          <a:xfrm>
            <a:off x="18078005" y="1890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228" name="Google Shape;1228;p12"/>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Shape 1232"/>
        <p:cNvGrpSpPr/>
        <p:nvPr/>
      </p:nvGrpSpPr>
      <p:grpSpPr>
        <a:xfrm>
          <a:off x="0" y="0"/>
          <a:ext cx="0" cy="0"/>
          <a:chOff x="0" y="0"/>
          <a:chExt cx="0" cy="0"/>
        </a:xfrm>
      </p:grpSpPr>
      <p:sp>
        <p:nvSpPr>
          <p:cNvPr id="1233" name="Google Shape;1233;p13"/>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24</a:t>
            </a:r>
            <a:endParaRPr sz="550">
              <a:solidFill>
                <a:schemeClr val="dk1"/>
              </a:solidFill>
              <a:latin typeface="Arial"/>
              <a:ea typeface="Arial"/>
              <a:cs typeface="Arial"/>
              <a:sym typeface="Arial"/>
            </a:endParaRPr>
          </a:p>
        </p:txBody>
      </p:sp>
      <p:sp>
        <p:nvSpPr>
          <p:cNvPr id="1234" name="Google Shape;1234;p13"/>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25</a:t>
            </a:r>
            <a:endParaRPr sz="550">
              <a:solidFill>
                <a:schemeClr val="dk1"/>
              </a:solidFill>
              <a:latin typeface="Arial"/>
              <a:ea typeface="Arial"/>
              <a:cs typeface="Arial"/>
              <a:sym typeface="Arial"/>
            </a:endParaRPr>
          </a:p>
        </p:txBody>
      </p:sp>
      <p:sp>
        <p:nvSpPr>
          <p:cNvPr id="1235" name="Google Shape;1235;p13"/>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6" name="Google Shape;1236;p13"/>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237" name="Google Shape;1237;p13"/>
          <p:cNvGrpSpPr/>
          <p:nvPr/>
        </p:nvGrpSpPr>
        <p:grpSpPr>
          <a:xfrm>
            <a:off x="436533" y="1051579"/>
            <a:ext cx="9200408" cy="31750"/>
            <a:chOff x="436533" y="1051579"/>
            <a:chExt cx="9200408" cy="31750"/>
          </a:xfrm>
        </p:grpSpPr>
        <p:sp>
          <p:nvSpPr>
            <p:cNvPr id="1238" name="Google Shape;1238;p13"/>
            <p:cNvSpPr/>
            <p:nvPr/>
          </p:nvSpPr>
          <p:spPr>
            <a:xfrm>
              <a:off x="436533" y="1051579"/>
              <a:ext cx="2776220" cy="31750"/>
            </a:xfrm>
            <a:custGeom>
              <a:avLst/>
              <a:gdLst/>
              <a:ahLst/>
              <a:cxnLst/>
              <a:rect l="l" t="t" r="r" b="b"/>
              <a:pathLst>
                <a:path w="2776220" h="31750" extrusionOk="0">
                  <a:moveTo>
                    <a:pt x="2776113" y="0"/>
                  </a:moveTo>
                  <a:lnTo>
                    <a:pt x="0" y="0"/>
                  </a:lnTo>
                  <a:lnTo>
                    <a:pt x="0" y="31473"/>
                  </a:lnTo>
                  <a:lnTo>
                    <a:pt x="2776113" y="31473"/>
                  </a:lnTo>
                  <a:lnTo>
                    <a:pt x="2776113"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9" name="Google Shape;1239;p13"/>
            <p:cNvSpPr/>
            <p:nvPr/>
          </p:nvSpPr>
          <p:spPr>
            <a:xfrm>
              <a:off x="3212646" y="1051579"/>
              <a:ext cx="6424295" cy="31750"/>
            </a:xfrm>
            <a:custGeom>
              <a:avLst/>
              <a:gdLst/>
              <a:ahLst/>
              <a:cxnLst/>
              <a:rect l="l" t="t" r="r" b="b"/>
              <a:pathLst>
                <a:path w="6424295" h="31750" extrusionOk="0">
                  <a:moveTo>
                    <a:pt x="6423836" y="0"/>
                  </a:moveTo>
                  <a:lnTo>
                    <a:pt x="0" y="0"/>
                  </a:lnTo>
                  <a:lnTo>
                    <a:pt x="0" y="31473"/>
                  </a:lnTo>
                  <a:lnTo>
                    <a:pt x="6423836" y="31473"/>
                  </a:lnTo>
                  <a:lnTo>
                    <a:pt x="6423836" y="0"/>
                  </a:lnTo>
                  <a:close/>
                </a:path>
              </a:pathLst>
            </a:custGeom>
            <a:solidFill>
              <a:srgbClr val="C7EAF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40" name="Google Shape;1240;p13"/>
          <p:cNvGrpSpPr/>
          <p:nvPr/>
        </p:nvGrpSpPr>
        <p:grpSpPr>
          <a:xfrm>
            <a:off x="10488583" y="1051579"/>
            <a:ext cx="9200420" cy="31750"/>
            <a:chOff x="10488583" y="1051579"/>
            <a:chExt cx="9200420" cy="31750"/>
          </a:xfrm>
        </p:grpSpPr>
        <p:sp>
          <p:nvSpPr>
            <p:cNvPr id="1241" name="Google Shape;1241;p13"/>
            <p:cNvSpPr/>
            <p:nvPr/>
          </p:nvSpPr>
          <p:spPr>
            <a:xfrm>
              <a:off x="10488583" y="1051579"/>
              <a:ext cx="2776220" cy="31750"/>
            </a:xfrm>
            <a:custGeom>
              <a:avLst/>
              <a:gdLst/>
              <a:ahLst/>
              <a:cxnLst/>
              <a:rect l="l" t="t" r="r" b="b"/>
              <a:pathLst>
                <a:path w="2776219" h="31750" extrusionOk="0">
                  <a:moveTo>
                    <a:pt x="2776113" y="0"/>
                  </a:moveTo>
                  <a:lnTo>
                    <a:pt x="0" y="0"/>
                  </a:lnTo>
                  <a:lnTo>
                    <a:pt x="0" y="31473"/>
                  </a:lnTo>
                  <a:lnTo>
                    <a:pt x="2776113" y="31473"/>
                  </a:lnTo>
                  <a:lnTo>
                    <a:pt x="2776113"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2" name="Google Shape;1242;p13"/>
            <p:cNvSpPr/>
            <p:nvPr/>
          </p:nvSpPr>
          <p:spPr>
            <a:xfrm>
              <a:off x="13264708" y="1051579"/>
              <a:ext cx="6424295" cy="31750"/>
            </a:xfrm>
            <a:custGeom>
              <a:avLst/>
              <a:gdLst/>
              <a:ahLst/>
              <a:cxnLst/>
              <a:rect l="l" t="t" r="r" b="b"/>
              <a:pathLst>
                <a:path w="6424294" h="31750" extrusionOk="0">
                  <a:moveTo>
                    <a:pt x="6423836" y="0"/>
                  </a:moveTo>
                  <a:lnTo>
                    <a:pt x="0" y="0"/>
                  </a:lnTo>
                  <a:lnTo>
                    <a:pt x="0" y="31473"/>
                  </a:lnTo>
                  <a:lnTo>
                    <a:pt x="6423836" y="31473"/>
                  </a:lnTo>
                  <a:lnTo>
                    <a:pt x="6423836"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43" name="Google Shape;1243;p13"/>
          <p:cNvSpPr txBox="1"/>
          <p:nvPr/>
        </p:nvSpPr>
        <p:spPr>
          <a:xfrm>
            <a:off x="417863" y="624912"/>
            <a:ext cx="282067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00AEEF"/>
                </a:solidFill>
                <a:latin typeface="Arial"/>
                <a:ea typeface="Arial"/>
                <a:cs typeface="Arial"/>
                <a:sym typeface="Arial"/>
              </a:rPr>
              <a:t>Secondary	Research </a:t>
            </a:r>
            <a:endParaRPr sz="1850">
              <a:solidFill>
                <a:schemeClr val="dk1"/>
              </a:solidFill>
              <a:latin typeface="Arial"/>
              <a:ea typeface="Arial"/>
              <a:cs typeface="Arial"/>
              <a:sym typeface="Arial"/>
            </a:endParaRPr>
          </a:p>
        </p:txBody>
      </p:sp>
      <p:sp>
        <p:nvSpPr>
          <p:cNvPr id="1244" name="Google Shape;1244;p13"/>
          <p:cNvSpPr txBox="1"/>
          <p:nvPr/>
        </p:nvSpPr>
        <p:spPr>
          <a:xfrm>
            <a:off x="10469912" y="624912"/>
            <a:ext cx="282067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00AEEF"/>
                </a:solidFill>
                <a:latin typeface="Arial"/>
                <a:ea typeface="Arial"/>
                <a:cs typeface="Arial"/>
                <a:sym typeface="Arial"/>
              </a:rPr>
              <a:t>Secondary	Research </a:t>
            </a:r>
            <a:endParaRPr sz="1850">
              <a:solidFill>
                <a:schemeClr val="dk1"/>
              </a:solidFill>
              <a:latin typeface="Arial"/>
              <a:ea typeface="Arial"/>
              <a:cs typeface="Arial"/>
              <a:sym typeface="Arial"/>
            </a:endParaRPr>
          </a:p>
        </p:txBody>
      </p:sp>
      <p:grpSp>
        <p:nvGrpSpPr>
          <p:cNvPr id="1245" name="Google Shape;1245;p13"/>
          <p:cNvGrpSpPr/>
          <p:nvPr/>
        </p:nvGrpSpPr>
        <p:grpSpPr>
          <a:xfrm>
            <a:off x="6936701" y="628562"/>
            <a:ext cx="2680424" cy="269875"/>
            <a:chOff x="6936701" y="628562"/>
            <a:chExt cx="2680424" cy="269875"/>
          </a:xfrm>
        </p:grpSpPr>
        <p:sp>
          <p:nvSpPr>
            <p:cNvPr id="1246" name="Google Shape;1246;p13"/>
            <p:cNvSpPr/>
            <p:nvPr/>
          </p:nvSpPr>
          <p:spPr>
            <a:xfrm>
              <a:off x="6936701"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7" name="Google Shape;1247;p13"/>
            <p:cNvSpPr/>
            <p:nvPr/>
          </p:nvSpPr>
          <p:spPr>
            <a:xfrm>
              <a:off x="7464097"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8" name="Google Shape;1248;p13"/>
            <p:cNvSpPr/>
            <p:nvPr/>
          </p:nvSpPr>
          <p:spPr>
            <a:xfrm>
              <a:off x="7991480"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9" name="Google Shape;1249;p13"/>
            <p:cNvSpPr/>
            <p:nvPr/>
          </p:nvSpPr>
          <p:spPr>
            <a:xfrm>
              <a:off x="8518876"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0" name="Google Shape;1250;p13"/>
            <p:cNvSpPr/>
            <p:nvPr/>
          </p:nvSpPr>
          <p:spPr>
            <a:xfrm>
              <a:off x="9046260"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51" name="Google Shape;1251;p13"/>
          <p:cNvGrpSpPr/>
          <p:nvPr/>
        </p:nvGrpSpPr>
        <p:grpSpPr>
          <a:xfrm>
            <a:off x="16988752" y="628562"/>
            <a:ext cx="2680399" cy="269875"/>
            <a:chOff x="16988752" y="628562"/>
            <a:chExt cx="2680399" cy="269875"/>
          </a:xfrm>
        </p:grpSpPr>
        <p:sp>
          <p:nvSpPr>
            <p:cNvPr id="1252" name="Google Shape;1252;p13"/>
            <p:cNvSpPr/>
            <p:nvPr/>
          </p:nvSpPr>
          <p:spPr>
            <a:xfrm>
              <a:off x="16988752"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3" name="Google Shape;1253;p13"/>
            <p:cNvSpPr/>
            <p:nvPr/>
          </p:nvSpPr>
          <p:spPr>
            <a:xfrm>
              <a:off x="17516134"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4" name="Google Shape;1254;p13"/>
            <p:cNvSpPr/>
            <p:nvPr/>
          </p:nvSpPr>
          <p:spPr>
            <a:xfrm>
              <a:off x="18043519"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 name="Google Shape;1255;p13"/>
            <p:cNvSpPr/>
            <p:nvPr/>
          </p:nvSpPr>
          <p:spPr>
            <a:xfrm>
              <a:off x="18570902"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 name="Google Shape;1256;p13"/>
            <p:cNvSpPr/>
            <p:nvPr/>
          </p:nvSpPr>
          <p:spPr>
            <a:xfrm>
              <a:off x="19098286"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57" name="Google Shape;1257;p13"/>
          <p:cNvSpPr txBox="1"/>
          <p:nvPr/>
        </p:nvSpPr>
        <p:spPr>
          <a:xfrm>
            <a:off x="7086168"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00AEE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1258" name="Google Shape;1258;p13"/>
          <p:cNvSpPr txBox="1"/>
          <p:nvPr/>
        </p:nvSpPr>
        <p:spPr>
          <a:xfrm>
            <a:off x="17138194"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00AEE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1259" name="Google Shape;1259;p13"/>
          <p:cNvSpPr txBox="1"/>
          <p:nvPr/>
        </p:nvSpPr>
        <p:spPr>
          <a:xfrm>
            <a:off x="7531126"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00AEE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1260" name="Google Shape;1260;p13"/>
          <p:cNvSpPr txBox="1"/>
          <p:nvPr/>
        </p:nvSpPr>
        <p:spPr>
          <a:xfrm>
            <a:off x="17583173"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00AEE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1261" name="Google Shape;1261;p13"/>
          <p:cNvSpPr txBox="1"/>
          <p:nvPr/>
        </p:nvSpPr>
        <p:spPr>
          <a:xfrm>
            <a:off x="8107120"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00AEE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1262" name="Google Shape;1262;p13"/>
          <p:cNvSpPr txBox="1"/>
          <p:nvPr/>
        </p:nvSpPr>
        <p:spPr>
          <a:xfrm>
            <a:off x="18159147"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00AEE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1263" name="Google Shape;1263;p13"/>
          <p:cNvSpPr txBox="1"/>
          <p:nvPr/>
        </p:nvSpPr>
        <p:spPr>
          <a:xfrm>
            <a:off x="8623473"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FFFFF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1264" name="Google Shape;1264;p13"/>
          <p:cNvSpPr txBox="1"/>
          <p:nvPr/>
        </p:nvSpPr>
        <p:spPr>
          <a:xfrm>
            <a:off x="18675570"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FFFFF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1265" name="Google Shape;1265;p13"/>
          <p:cNvSpPr txBox="1"/>
          <p:nvPr/>
        </p:nvSpPr>
        <p:spPr>
          <a:xfrm>
            <a:off x="9132589"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00AEE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sp>
        <p:nvSpPr>
          <p:cNvPr id="1266" name="Google Shape;1266;p13"/>
          <p:cNvSpPr txBox="1"/>
          <p:nvPr/>
        </p:nvSpPr>
        <p:spPr>
          <a:xfrm>
            <a:off x="19184686"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00AEE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sp>
        <p:nvSpPr>
          <p:cNvPr id="1267" name="Google Shape;1267;p13"/>
          <p:cNvSpPr txBox="1"/>
          <p:nvPr/>
        </p:nvSpPr>
        <p:spPr>
          <a:xfrm>
            <a:off x="3619226" y="531291"/>
            <a:ext cx="271526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select a resource that discusses research  related to the problem you identified. Read the resource and  complete the reflection questions below.</a:t>
            </a:r>
            <a:endParaRPr sz="750">
              <a:solidFill>
                <a:schemeClr val="dk1"/>
              </a:solidFill>
              <a:latin typeface="Arial"/>
              <a:ea typeface="Arial"/>
              <a:cs typeface="Arial"/>
              <a:sym typeface="Arial"/>
            </a:endParaRPr>
          </a:p>
        </p:txBody>
      </p:sp>
      <p:sp>
        <p:nvSpPr>
          <p:cNvPr id="1268" name="Google Shape;1268;p13"/>
          <p:cNvSpPr txBox="1"/>
          <p:nvPr/>
        </p:nvSpPr>
        <p:spPr>
          <a:xfrm>
            <a:off x="13671216" y="531291"/>
            <a:ext cx="271526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select a resource that discusses research  related to the problem you identified. Read the resource and  complete the reflection questions below.</a:t>
            </a:r>
            <a:endParaRPr sz="750">
              <a:solidFill>
                <a:schemeClr val="dk1"/>
              </a:solidFill>
              <a:latin typeface="Arial"/>
              <a:ea typeface="Arial"/>
              <a:cs typeface="Arial"/>
              <a:sym typeface="Arial"/>
            </a:endParaRPr>
          </a:p>
        </p:txBody>
      </p:sp>
      <p:sp>
        <p:nvSpPr>
          <p:cNvPr id="1269" name="Google Shape;1269;p13"/>
          <p:cNvSpPr/>
          <p:nvPr/>
        </p:nvSpPr>
        <p:spPr>
          <a:xfrm>
            <a:off x="433551" y="1373716"/>
            <a:ext cx="4508500" cy="5393055"/>
          </a:xfrm>
          <a:custGeom>
            <a:avLst/>
            <a:gdLst/>
            <a:ahLst/>
            <a:cxnLst/>
            <a:rect l="l" t="t" r="r" b="b"/>
            <a:pathLst>
              <a:path w="4508500" h="5393055" extrusionOk="0">
                <a:moveTo>
                  <a:pt x="4449281" y="0"/>
                </a:moveTo>
                <a:lnTo>
                  <a:pt x="58887" y="0"/>
                </a:lnTo>
                <a:lnTo>
                  <a:pt x="24843" y="920"/>
                </a:lnTo>
                <a:lnTo>
                  <a:pt x="7360" y="7362"/>
                </a:lnTo>
                <a:lnTo>
                  <a:pt x="920" y="24848"/>
                </a:lnTo>
                <a:lnTo>
                  <a:pt x="0" y="58899"/>
                </a:lnTo>
                <a:lnTo>
                  <a:pt x="0" y="5333858"/>
                </a:lnTo>
                <a:lnTo>
                  <a:pt x="920" y="5367902"/>
                </a:lnTo>
                <a:lnTo>
                  <a:pt x="7360" y="5385384"/>
                </a:lnTo>
                <a:lnTo>
                  <a:pt x="24843" y="5391825"/>
                </a:lnTo>
                <a:lnTo>
                  <a:pt x="58887" y="5392745"/>
                </a:lnTo>
                <a:lnTo>
                  <a:pt x="4449281" y="5392745"/>
                </a:lnTo>
                <a:lnTo>
                  <a:pt x="4483333" y="5391825"/>
                </a:lnTo>
                <a:lnTo>
                  <a:pt x="4500818" y="5385384"/>
                </a:lnTo>
                <a:lnTo>
                  <a:pt x="4507260" y="5367902"/>
                </a:lnTo>
                <a:lnTo>
                  <a:pt x="4508181" y="5333858"/>
                </a:lnTo>
                <a:lnTo>
                  <a:pt x="4508181" y="58899"/>
                </a:lnTo>
                <a:lnTo>
                  <a:pt x="4507260" y="24848"/>
                </a:lnTo>
                <a:lnTo>
                  <a:pt x="4500818" y="7362"/>
                </a:lnTo>
                <a:lnTo>
                  <a:pt x="4483333" y="920"/>
                </a:lnTo>
                <a:lnTo>
                  <a:pt x="444928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0" name="Google Shape;1270;p13"/>
          <p:cNvSpPr/>
          <p:nvPr/>
        </p:nvSpPr>
        <p:spPr>
          <a:xfrm>
            <a:off x="10485597" y="1373716"/>
            <a:ext cx="4508500" cy="5393055"/>
          </a:xfrm>
          <a:custGeom>
            <a:avLst/>
            <a:gdLst/>
            <a:ahLst/>
            <a:cxnLst/>
            <a:rect l="l" t="t" r="r" b="b"/>
            <a:pathLst>
              <a:path w="4508500" h="5393055" extrusionOk="0">
                <a:moveTo>
                  <a:pt x="58887" y="0"/>
                </a:moveTo>
                <a:lnTo>
                  <a:pt x="24843" y="920"/>
                </a:lnTo>
                <a:lnTo>
                  <a:pt x="7360" y="7362"/>
                </a:lnTo>
                <a:lnTo>
                  <a:pt x="920" y="24848"/>
                </a:lnTo>
                <a:lnTo>
                  <a:pt x="0" y="58899"/>
                </a:lnTo>
                <a:lnTo>
                  <a:pt x="0" y="5333858"/>
                </a:lnTo>
                <a:lnTo>
                  <a:pt x="920" y="5367902"/>
                </a:lnTo>
                <a:lnTo>
                  <a:pt x="7360" y="5385384"/>
                </a:lnTo>
                <a:lnTo>
                  <a:pt x="24843" y="5391825"/>
                </a:lnTo>
                <a:lnTo>
                  <a:pt x="58887" y="5392745"/>
                </a:lnTo>
                <a:lnTo>
                  <a:pt x="4449281" y="5392745"/>
                </a:lnTo>
                <a:lnTo>
                  <a:pt x="4483333" y="5391825"/>
                </a:lnTo>
                <a:lnTo>
                  <a:pt x="4500818" y="5385384"/>
                </a:lnTo>
                <a:lnTo>
                  <a:pt x="4507260" y="5367902"/>
                </a:lnTo>
                <a:lnTo>
                  <a:pt x="4508181" y="5333858"/>
                </a:lnTo>
                <a:lnTo>
                  <a:pt x="4508181" y="58899"/>
                </a:lnTo>
                <a:lnTo>
                  <a:pt x="4507260" y="24848"/>
                </a:lnTo>
                <a:lnTo>
                  <a:pt x="4500818" y="7362"/>
                </a:lnTo>
                <a:lnTo>
                  <a:pt x="4483333" y="920"/>
                </a:lnTo>
                <a:lnTo>
                  <a:pt x="4449281"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1" name="Google Shape;1271;p13"/>
          <p:cNvSpPr txBox="1"/>
          <p:nvPr/>
        </p:nvSpPr>
        <p:spPr>
          <a:xfrm>
            <a:off x="576936" y="1425969"/>
            <a:ext cx="109220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1 </a:t>
            </a:r>
            <a:r>
              <a:rPr lang="en-US" sz="750" b="1">
                <a:solidFill>
                  <a:schemeClr val="dk1"/>
                </a:solidFill>
                <a:latin typeface="Arial"/>
                <a:ea typeface="Arial"/>
                <a:cs typeface="Arial"/>
                <a:sym typeface="Arial"/>
              </a:rPr>
              <a:t>TITLE OF RESOURCE:</a:t>
            </a:r>
            <a:endParaRPr sz="750">
              <a:solidFill>
                <a:schemeClr val="dk1"/>
              </a:solidFill>
              <a:latin typeface="Arial"/>
              <a:ea typeface="Arial"/>
              <a:cs typeface="Arial"/>
              <a:sym typeface="Arial"/>
            </a:endParaRPr>
          </a:p>
        </p:txBody>
      </p:sp>
      <p:sp>
        <p:nvSpPr>
          <p:cNvPr id="1272" name="Google Shape;1272;p13"/>
          <p:cNvSpPr txBox="1"/>
          <p:nvPr/>
        </p:nvSpPr>
        <p:spPr>
          <a:xfrm>
            <a:off x="576936" y="1834826"/>
            <a:ext cx="3333750"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How to build the foundation for self-advocacy  in young children</a:t>
            </a:r>
            <a:endParaRPr sz="1100">
              <a:solidFill>
                <a:schemeClr val="dk1"/>
              </a:solidFill>
              <a:latin typeface="Arial Black"/>
              <a:ea typeface="Arial Black"/>
              <a:cs typeface="Arial Black"/>
              <a:sym typeface="Arial Black"/>
            </a:endParaRPr>
          </a:p>
        </p:txBody>
      </p:sp>
      <p:sp>
        <p:nvSpPr>
          <p:cNvPr id="1273" name="Google Shape;1273;p13"/>
          <p:cNvSpPr txBox="1"/>
          <p:nvPr/>
        </p:nvSpPr>
        <p:spPr>
          <a:xfrm>
            <a:off x="576936" y="2686329"/>
            <a:ext cx="235204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2 </a:t>
            </a:r>
            <a:r>
              <a:rPr lang="en-US" sz="750" b="1">
                <a:solidFill>
                  <a:schemeClr val="dk1"/>
                </a:solidFill>
                <a:latin typeface="Arial"/>
                <a:ea typeface="Arial"/>
                <a:cs typeface="Arial"/>
                <a:sym typeface="Arial"/>
              </a:rPr>
              <a:t>SUMMARIZE THE RESOURCE IN 3-4 SENTENCES.</a:t>
            </a:r>
            <a:endParaRPr sz="750">
              <a:solidFill>
                <a:schemeClr val="dk1"/>
              </a:solidFill>
              <a:latin typeface="Arial"/>
              <a:ea typeface="Arial"/>
              <a:cs typeface="Arial"/>
              <a:sym typeface="Arial"/>
            </a:endParaRPr>
          </a:p>
        </p:txBody>
      </p:sp>
      <p:sp>
        <p:nvSpPr>
          <p:cNvPr id="1274" name="Google Shape;1274;p13"/>
          <p:cNvSpPr txBox="1"/>
          <p:nvPr/>
        </p:nvSpPr>
        <p:spPr>
          <a:xfrm>
            <a:off x="576936" y="3095221"/>
            <a:ext cx="3259454" cy="369570"/>
          </a:xfrm>
          <a:prstGeom prst="rect">
            <a:avLst/>
          </a:prstGeom>
          <a:noFill/>
          <a:ln>
            <a:noFill/>
          </a:ln>
        </p:spPr>
        <p:txBody>
          <a:bodyPr spcFirstLastPara="1" wrap="square" lIns="0" tIns="11425" rIns="0" bIns="0" anchor="t" anchorCtr="0">
            <a:spAutoFit/>
          </a:bodyPr>
          <a:lstStyle/>
          <a:p>
            <a:pPr marL="12700" marR="5080" lvl="0" indent="0" algn="l" rtl="0">
              <a:lnSpc>
                <a:spcPct val="102600"/>
              </a:lnSpc>
              <a:spcBef>
                <a:spcPts val="0"/>
              </a:spcBef>
              <a:spcAft>
                <a:spcPts val="0"/>
              </a:spcAft>
              <a:buNone/>
            </a:pPr>
            <a:r>
              <a:rPr lang="en-US" sz="1100">
                <a:solidFill>
                  <a:schemeClr val="dk1"/>
                </a:solidFill>
                <a:latin typeface="Arial Black"/>
                <a:ea typeface="Arial Black"/>
                <a:cs typeface="Arial Black"/>
                <a:sym typeface="Arial Black"/>
              </a:rPr>
              <a:t>“When kids have confidence, it makes it easier  for them to speak up when they need help.”</a:t>
            </a:r>
            <a:endParaRPr sz="1100">
              <a:solidFill>
                <a:schemeClr val="dk1"/>
              </a:solidFill>
              <a:latin typeface="Arial Black"/>
              <a:ea typeface="Arial Black"/>
              <a:cs typeface="Arial Black"/>
              <a:sym typeface="Arial Black"/>
            </a:endParaRPr>
          </a:p>
        </p:txBody>
      </p:sp>
      <p:sp>
        <p:nvSpPr>
          <p:cNvPr id="1275" name="Google Shape;1275;p13"/>
          <p:cNvSpPr txBox="1"/>
          <p:nvPr/>
        </p:nvSpPr>
        <p:spPr>
          <a:xfrm>
            <a:off x="576936" y="3946724"/>
            <a:ext cx="341122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3 </a:t>
            </a:r>
            <a:r>
              <a:rPr lang="en-US" sz="750" b="1">
                <a:solidFill>
                  <a:schemeClr val="dk1"/>
                </a:solidFill>
                <a:latin typeface="Arial"/>
                <a:ea typeface="Arial"/>
                <a:cs typeface="Arial"/>
                <a:sym typeface="Arial"/>
              </a:rPr>
              <a:t>MAKE A LIST OF THE FIVE MOST IMPORTANT IDEAS IN THE RESOURCE.</a:t>
            </a:r>
            <a:endParaRPr sz="750">
              <a:solidFill>
                <a:schemeClr val="dk1"/>
              </a:solidFill>
              <a:latin typeface="Arial"/>
              <a:ea typeface="Arial"/>
              <a:cs typeface="Arial"/>
              <a:sym typeface="Arial"/>
            </a:endParaRPr>
          </a:p>
        </p:txBody>
      </p:sp>
      <p:sp>
        <p:nvSpPr>
          <p:cNvPr id="1276" name="Google Shape;1276;p13"/>
          <p:cNvSpPr txBox="1"/>
          <p:nvPr/>
        </p:nvSpPr>
        <p:spPr>
          <a:xfrm>
            <a:off x="589636" y="4402589"/>
            <a:ext cx="3712210" cy="814705"/>
          </a:xfrm>
          <a:prstGeom prst="rect">
            <a:avLst/>
          </a:prstGeom>
          <a:noFill/>
          <a:ln>
            <a:noFill/>
          </a:ln>
        </p:spPr>
        <p:txBody>
          <a:bodyPr spcFirstLastPara="1" wrap="square" lIns="0" tIns="12050" rIns="0" bIns="0" anchor="t" anchorCtr="0">
            <a:spAutoFit/>
          </a:bodyPr>
          <a:lstStyle/>
          <a:p>
            <a:pPr marL="100965" marR="419734" lvl="0" indent="-100965" algn="l" rtl="0">
              <a:lnSpc>
                <a:spcPct val="102499"/>
              </a:lnSpc>
              <a:spcBef>
                <a:spcPts val="0"/>
              </a:spcBef>
              <a:spcAft>
                <a:spcPts val="0"/>
              </a:spcAft>
              <a:buClr>
                <a:schemeClr val="dk1"/>
              </a:buClr>
              <a:buSzPts val="750"/>
              <a:buFont typeface="Arial"/>
              <a:buChar char="•"/>
            </a:pPr>
            <a:r>
              <a:rPr lang="en-US" sz="1100">
                <a:solidFill>
                  <a:schemeClr val="dk1"/>
                </a:solidFill>
                <a:latin typeface="Arial Black"/>
                <a:ea typeface="Arial Black"/>
                <a:cs typeface="Arial Black"/>
                <a:sym typeface="Arial Black"/>
              </a:rPr>
              <a:t>“Younger kids can be taught how to speak up  for themselves.”</a:t>
            </a:r>
            <a:endParaRPr sz="1100">
              <a:solidFill>
                <a:schemeClr val="dk1"/>
              </a:solidFill>
              <a:latin typeface="Arial Black"/>
              <a:ea typeface="Arial Black"/>
              <a:cs typeface="Arial Black"/>
              <a:sym typeface="Arial Black"/>
            </a:endParaRPr>
          </a:p>
          <a:p>
            <a:pPr marL="74930" marR="0" lvl="0" indent="-74930" algn="l" rtl="0">
              <a:lnSpc>
                <a:spcPct val="102600"/>
              </a:lnSpc>
              <a:spcBef>
                <a:spcPts val="800"/>
              </a:spcBef>
              <a:spcAft>
                <a:spcPts val="0"/>
              </a:spcAft>
              <a:buClr>
                <a:schemeClr val="dk1"/>
              </a:buClr>
              <a:buSzPts val="750"/>
              <a:buFont typeface="Arial"/>
              <a:buChar char="•"/>
            </a:pPr>
            <a:r>
              <a:rPr lang="en-US" sz="1100">
                <a:solidFill>
                  <a:schemeClr val="dk1"/>
                </a:solidFill>
                <a:latin typeface="Arial Black"/>
                <a:ea typeface="Arial Black"/>
                <a:cs typeface="Arial Black"/>
                <a:sym typeface="Arial Black"/>
              </a:rPr>
              <a:t>“Giving responsibility to young children helps build  the foundation for self-advocacy.”</a:t>
            </a:r>
            <a:endParaRPr sz="1100">
              <a:solidFill>
                <a:schemeClr val="dk1"/>
              </a:solidFill>
              <a:latin typeface="Arial Black"/>
              <a:ea typeface="Arial Black"/>
              <a:cs typeface="Arial Black"/>
              <a:sym typeface="Arial Black"/>
            </a:endParaRPr>
          </a:p>
        </p:txBody>
      </p:sp>
      <p:sp>
        <p:nvSpPr>
          <p:cNvPr id="1277" name="Google Shape;1277;p13"/>
          <p:cNvSpPr txBox="1"/>
          <p:nvPr/>
        </p:nvSpPr>
        <p:spPr>
          <a:xfrm>
            <a:off x="589636" y="5317648"/>
            <a:ext cx="46355" cy="140335"/>
          </a:xfrm>
          <a:prstGeom prst="rect">
            <a:avLst/>
          </a:prstGeom>
          <a:noFill/>
          <a:ln>
            <a:noFill/>
          </a:ln>
        </p:spPr>
        <p:txBody>
          <a:bodyPr spcFirstLastPara="1" wrap="square" lIns="0" tIns="12700" rIns="0" bIns="0" anchor="t" anchorCtr="0">
            <a:spAutoFit/>
          </a:bodyPr>
          <a:lstStyle/>
          <a:p>
            <a:pPr marL="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78" name="Google Shape;1278;p13"/>
          <p:cNvSpPr txBox="1"/>
          <p:nvPr/>
        </p:nvSpPr>
        <p:spPr>
          <a:xfrm>
            <a:off x="576936" y="5703067"/>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79" name="Google Shape;1279;p13"/>
          <p:cNvSpPr txBox="1"/>
          <p:nvPr/>
        </p:nvSpPr>
        <p:spPr>
          <a:xfrm>
            <a:off x="576936" y="6088485"/>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80" name="Google Shape;1280;p13"/>
          <p:cNvSpPr txBox="1"/>
          <p:nvPr/>
        </p:nvSpPr>
        <p:spPr>
          <a:xfrm>
            <a:off x="576936" y="6473904"/>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81" name="Google Shape;1281;p13"/>
          <p:cNvSpPr txBox="1"/>
          <p:nvPr/>
        </p:nvSpPr>
        <p:spPr>
          <a:xfrm>
            <a:off x="10628987" y="1425969"/>
            <a:ext cx="109220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1 </a:t>
            </a:r>
            <a:r>
              <a:rPr lang="en-US" sz="750" b="1">
                <a:solidFill>
                  <a:schemeClr val="dk1"/>
                </a:solidFill>
                <a:latin typeface="Arial"/>
                <a:ea typeface="Arial"/>
                <a:cs typeface="Arial"/>
                <a:sym typeface="Arial"/>
              </a:rPr>
              <a:t>TITLE OF RESOURCE:</a:t>
            </a:r>
            <a:endParaRPr sz="750">
              <a:solidFill>
                <a:schemeClr val="dk1"/>
              </a:solidFill>
              <a:latin typeface="Arial"/>
              <a:ea typeface="Arial"/>
              <a:cs typeface="Arial"/>
              <a:sym typeface="Arial"/>
            </a:endParaRPr>
          </a:p>
        </p:txBody>
      </p:sp>
      <p:sp>
        <p:nvSpPr>
          <p:cNvPr id="1282" name="Google Shape;1282;p13"/>
          <p:cNvSpPr txBox="1"/>
          <p:nvPr/>
        </p:nvSpPr>
        <p:spPr>
          <a:xfrm>
            <a:off x="10628987" y="2105586"/>
            <a:ext cx="235204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2 </a:t>
            </a:r>
            <a:r>
              <a:rPr lang="en-US" sz="750" b="1">
                <a:solidFill>
                  <a:schemeClr val="dk1"/>
                </a:solidFill>
                <a:latin typeface="Arial"/>
                <a:ea typeface="Arial"/>
                <a:cs typeface="Arial"/>
                <a:sym typeface="Arial"/>
              </a:rPr>
              <a:t>SUMMARIZE THE RESOURCE IN 3-4 SENTENCES.</a:t>
            </a:r>
            <a:endParaRPr sz="750">
              <a:solidFill>
                <a:schemeClr val="dk1"/>
              </a:solidFill>
              <a:latin typeface="Arial"/>
              <a:ea typeface="Arial"/>
              <a:cs typeface="Arial"/>
              <a:sym typeface="Arial"/>
            </a:endParaRPr>
          </a:p>
        </p:txBody>
      </p:sp>
      <p:sp>
        <p:nvSpPr>
          <p:cNvPr id="1283" name="Google Shape;1283;p13"/>
          <p:cNvSpPr txBox="1"/>
          <p:nvPr/>
        </p:nvSpPr>
        <p:spPr>
          <a:xfrm>
            <a:off x="10628987" y="3462109"/>
            <a:ext cx="341122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3 </a:t>
            </a:r>
            <a:r>
              <a:rPr lang="en-US" sz="750" b="1">
                <a:solidFill>
                  <a:schemeClr val="dk1"/>
                </a:solidFill>
                <a:latin typeface="Arial"/>
                <a:ea typeface="Arial"/>
                <a:cs typeface="Arial"/>
                <a:sym typeface="Arial"/>
              </a:rPr>
              <a:t>MAKE A LIST OF THE FIVE MOST IMPORTANT IDEAS IN THE RESOURCE.</a:t>
            </a:r>
            <a:endParaRPr sz="750">
              <a:solidFill>
                <a:schemeClr val="dk1"/>
              </a:solidFill>
              <a:latin typeface="Arial"/>
              <a:ea typeface="Arial"/>
              <a:cs typeface="Arial"/>
              <a:sym typeface="Arial"/>
            </a:endParaRPr>
          </a:p>
        </p:txBody>
      </p:sp>
      <p:sp>
        <p:nvSpPr>
          <p:cNvPr id="1284" name="Google Shape;1284;p13"/>
          <p:cNvSpPr txBox="1"/>
          <p:nvPr/>
        </p:nvSpPr>
        <p:spPr>
          <a:xfrm>
            <a:off x="10628987" y="3908374"/>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85" name="Google Shape;1285;p13"/>
          <p:cNvSpPr txBox="1"/>
          <p:nvPr/>
        </p:nvSpPr>
        <p:spPr>
          <a:xfrm>
            <a:off x="10628987" y="4293792"/>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86" name="Google Shape;1286;p13"/>
          <p:cNvSpPr txBox="1"/>
          <p:nvPr/>
        </p:nvSpPr>
        <p:spPr>
          <a:xfrm>
            <a:off x="10628987" y="4679211"/>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87" name="Google Shape;1287;p13"/>
          <p:cNvSpPr txBox="1"/>
          <p:nvPr/>
        </p:nvSpPr>
        <p:spPr>
          <a:xfrm>
            <a:off x="10628987" y="5064630"/>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88" name="Google Shape;1288;p13"/>
          <p:cNvSpPr txBox="1"/>
          <p:nvPr/>
        </p:nvSpPr>
        <p:spPr>
          <a:xfrm>
            <a:off x="10628987" y="5450049"/>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89" name="Google Shape;1289;p13"/>
          <p:cNvSpPr txBox="1"/>
          <p:nvPr/>
        </p:nvSpPr>
        <p:spPr>
          <a:xfrm>
            <a:off x="10628987" y="5835467"/>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90" name="Google Shape;1290;p13"/>
          <p:cNvSpPr txBox="1"/>
          <p:nvPr/>
        </p:nvSpPr>
        <p:spPr>
          <a:xfrm>
            <a:off x="10628987" y="6220886"/>
            <a:ext cx="71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91" name="Google Shape;1291;p13"/>
          <p:cNvSpPr/>
          <p:nvPr/>
        </p:nvSpPr>
        <p:spPr>
          <a:xfrm>
            <a:off x="5119203" y="1373716"/>
            <a:ext cx="4514850" cy="2600325"/>
          </a:xfrm>
          <a:custGeom>
            <a:avLst/>
            <a:gdLst/>
            <a:ahLst/>
            <a:cxnLst/>
            <a:rect l="l" t="t" r="r" b="b"/>
            <a:pathLst>
              <a:path w="4514850" h="2600325" extrusionOk="0">
                <a:moveTo>
                  <a:pt x="4455395" y="0"/>
                </a:moveTo>
                <a:lnTo>
                  <a:pt x="58887" y="0"/>
                </a:lnTo>
                <a:lnTo>
                  <a:pt x="24843" y="920"/>
                </a:lnTo>
                <a:lnTo>
                  <a:pt x="7360" y="7362"/>
                </a:lnTo>
                <a:lnTo>
                  <a:pt x="920" y="24848"/>
                </a:lnTo>
                <a:lnTo>
                  <a:pt x="0" y="58899"/>
                </a:lnTo>
                <a:lnTo>
                  <a:pt x="0" y="2541124"/>
                </a:lnTo>
                <a:lnTo>
                  <a:pt x="920" y="2575176"/>
                </a:lnTo>
                <a:lnTo>
                  <a:pt x="7360" y="2592661"/>
                </a:lnTo>
                <a:lnTo>
                  <a:pt x="24843" y="2599103"/>
                </a:lnTo>
                <a:lnTo>
                  <a:pt x="58887" y="2600024"/>
                </a:lnTo>
                <a:lnTo>
                  <a:pt x="4455395" y="2600024"/>
                </a:lnTo>
                <a:lnTo>
                  <a:pt x="4489439" y="2599103"/>
                </a:lnTo>
                <a:lnTo>
                  <a:pt x="4506921" y="2592661"/>
                </a:lnTo>
                <a:lnTo>
                  <a:pt x="4513362" y="2575176"/>
                </a:lnTo>
                <a:lnTo>
                  <a:pt x="4514282" y="2541124"/>
                </a:lnTo>
                <a:lnTo>
                  <a:pt x="4514282" y="58899"/>
                </a:lnTo>
                <a:lnTo>
                  <a:pt x="4513362" y="24848"/>
                </a:lnTo>
                <a:lnTo>
                  <a:pt x="4506921" y="7362"/>
                </a:lnTo>
                <a:lnTo>
                  <a:pt x="4489439" y="920"/>
                </a:lnTo>
                <a:lnTo>
                  <a:pt x="445539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 name="Google Shape;1292;p13"/>
          <p:cNvSpPr/>
          <p:nvPr/>
        </p:nvSpPr>
        <p:spPr>
          <a:xfrm>
            <a:off x="15171241" y="1373716"/>
            <a:ext cx="4514850" cy="2600325"/>
          </a:xfrm>
          <a:custGeom>
            <a:avLst/>
            <a:gdLst/>
            <a:ahLst/>
            <a:cxnLst/>
            <a:rect l="l" t="t" r="r" b="b"/>
            <a:pathLst>
              <a:path w="4514850" h="2600325" extrusionOk="0">
                <a:moveTo>
                  <a:pt x="58887" y="0"/>
                </a:moveTo>
                <a:lnTo>
                  <a:pt x="24843" y="920"/>
                </a:lnTo>
                <a:lnTo>
                  <a:pt x="7360" y="7362"/>
                </a:lnTo>
                <a:lnTo>
                  <a:pt x="920" y="24848"/>
                </a:lnTo>
                <a:lnTo>
                  <a:pt x="0" y="58899"/>
                </a:lnTo>
                <a:lnTo>
                  <a:pt x="0" y="2541124"/>
                </a:lnTo>
                <a:lnTo>
                  <a:pt x="920" y="2575176"/>
                </a:lnTo>
                <a:lnTo>
                  <a:pt x="7360" y="2592661"/>
                </a:lnTo>
                <a:lnTo>
                  <a:pt x="24843" y="2599103"/>
                </a:lnTo>
                <a:lnTo>
                  <a:pt x="58887" y="2600024"/>
                </a:lnTo>
                <a:lnTo>
                  <a:pt x="4455395" y="2600024"/>
                </a:lnTo>
                <a:lnTo>
                  <a:pt x="4489439" y="2599103"/>
                </a:lnTo>
                <a:lnTo>
                  <a:pt x="4506921" y="2592661"/>
                </a:lnTo>
                <a:lnTo>
                  <a:pt x="4513362" y="2575176"/>
                </a:lnTo>
                <a:lnTo>
                  <a:pt x="4514282" y="2541124"/>
                </a:lnTo>
                <a:lnTo>
                  <a:pt x="4514282" y="58899"/>
                </a:lnTo>
                <a:lnTo>
                  <a:pt x="4513362" y="24848"/>
                </a:lnTo>
                <a:lnTo>
                  <a:pt x="4506921" y="7362"/>
                </a:lnTo>
                <a:lnTo>
                  <a:pt x="4489439" y="920"/>
                </a:lnTo>
                <a:lnTo>
                  <a:pt x="4455395"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 name="Google Shape;1293;p13"/>
          <p:cNvSpPr/>
          <p:nvPr/>
        </p:nvSpPr>
        <p:spPr>
          <a:xfrm>
            <a:off x="5119203" y="4160480"/>
            <a:ext cx="4516755" cy="2600325"/>
          </a:xfrm>
          <a:custGeom>
            <a:avLst/>
            <a:gdLst/>
            <a:ahLst/>
            <a:cxnLst/>
            <a:rect l="l" t="t" r="r" b="b"/>
            <a:pathLst>
              <a:path w="4516755" h="2600325" extrusionOk="0">
                <a:moveTo>
                  <a:pt x="4457317" y="0"/>
                </a:moveTo>
                <a:lnTo>
                  <a:pt x="58887" y="0"/>
                </a:lnTo>
                <a:lnTo>
                  <a:pt x="24843" y="920"/>
                </a:lnTo>
                <a:lnTo>
                  <a:pt x="7360" y="7362"/>
                </a:lnTo>
                <a:lnTo>
                  <a:pt x="920" y="24848"/>
                </a:lnTo>
                <a:lnTo>
                  <a:pt x="0" y="58899"/>
                </a:lnTo>
                <a:lnTo>
                  <a:pt x="0" y="2541124"/>
                </a:lnTo>
                <a:lnTo>
                  <a:pt x="920" y="2575176"/>
                </a:lnTo>
                <a:lnTo>
                  <a:pt x="7360" y="2592661"/>
                </a:lnTo>
                <a:lnTo>
                  <a:pt x="24843" y="2599103"/>
                </a:lnTo>
                <a:lnTo>
                  <a:pt x="58887" y="2600024"/>
                </a:lnTo>
                <a:lnTo>
                  <a:pt x="4457317" y="2600024"/>
                </a:lnTo>
                <a:lnTo>
                  <a:pt x="4491361" y="2599103"/>
                </a:lnTo>
                <a:lnTo>
                  <a:pt x="4508843" y="2592661"/>
                </a:lnTo>
                <a:lnTo>
                  <a:pt x="4515284" y="2575176"/>
                </a:lnTo>
                <a:lnTo>
                  <a:pt x="4516204" y="2541124"/>
                </a:lnTo>
                <a:lnTo>
                  <a:pt x="4516204" y="58899"/>
                </a:lnTo>
                <a:lnTo>
                  <a:pt x="4515284" y="24848"/>
                </a:lnTo>
                <a:lnTo>
                  <a:pt x="4508843" y="7362"/>
                </a:lnTo>
                <a:lnTo>
                  <a:pt x="4491361" y="920"/>
                </a:lnTo>
                <a:lnTo>
                  <a:pt x="445731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4" name="Google Shape;1294;p13"/>
          <p:cNvSpPr/>
          <p:nvPr/>
        </p:nvSpPr>
        <p:spPr>
          <a:xfrm>
            <a:off x="15171241" y="4160480"/>
            <a:ext cx="4516755" cy="2600325"/>
          </a:xfrm>
          <a:custGeom>
            <a:avLst/>
            <a:gdLst/>
            <a:ahLst/>
            <a:cxnLst/>
            <a:rect l="l" t="t" r="r" b="b"/>
            <a:pathLst>
              <a:path w="4516755" h="2600325" extrusionOk="0">
                <a:moveTo>
                  <a:pt x="58887" y="0"/>
                </a:moveTo>
                <a:lnTo>
                  <a:pt x="24843" y="920"/>
                </a:lnTo>
                <a:lnTo>
                  <a:pt x="7360" y="7362"/>
                </a:lnTo>
                <a:lnTo>
                  <a:pt x="920" y="24848"/>
                </a:lnTo>
                <a:lnTo>
                  <a:pt x="0" y="58899"/>
                </a:lnTo>
                <a:lnTo>
                  <a:pt x="0" y="2541124"/>
                </a:lnTo>
                <a:lnTo>
                  <a:pt x="920" y="2575176"/>
                </a:lnTo>
                <a:lnTo>
                  <a:pt x="7360" y="2592661"/>
                </a:lnTo>
                <a:lnTo>
                  <a:pt x="24843" y="2599103"/>
                </a:lnTo>
                <a:lnTo>
                  <a:pt x="58887" y="2600024"/>
                </a:lnTo>
                <a:lnTo>
                  <a:pt x="4457317" y="2600024"/>
                </a:lnTo>
                <a:lnTo>
                  <a:pt x="4491361" y="2599103"/>
                </a:lnTo>
                <a:lnTo>
                  <a:pt x="4508843" y="2592661"/>
                </a:lnTo>
                <a:lnTo>
                  <a:pt x="4515284" y="2575176"/>
                </a:lnTo>
                <a:lnTo>
                  <a:pt x="4516204" y="2541124"/>
                </a:lnTo>
                <a:lnTo>
                  <a:pt x="4516204" y="58899"/>
                </a:lnTo>
                <a:lnTo>
                  <a:pt x="4515284" y="24848"/>
                </a:lnTo>
                <a:lnTo>
                  <a:pt x="4508843" y="7362"/>
                </a:lnTo>
                <a:lnTo>
                  <a:pt x="4491361" y="920"/>
                </a:lnTo>
                <a:lnTo>
                  <a:pt x="4457317"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5" name="Google Shape;1295;p13"/>
          <p:cNvSpPr txBox="1"/>
          <p:nvPr/>
        </p:nvSpPr>
        <p:spPr>
          <a:xfrm>
            <a:off x="5264109" y="1425969"/>
            <a:ext cx="2837815" cy="4171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4 </a:t>
            </a:r>
            <a:r>
              <a:rPr lang="en-US" sz="750" b="1">
                <a:solidFill>
                  <a:schemeClr val="dk1"/>
                </a:solidFill>
                <a:latin typeface="Arial"/>
                <a:ea typeface="Arial"/>
                <a:cs typeface="Arial"/>
                <a:sym typeface="Arial"/>
              </a:rPr>
              <a:t>NEXT, ANSWER THE QUESTIONS BELOW.</a:t>
            </a:r>
            <a:endParaRPr sz="750">
              <a:solidFill>
                <a:schemeClr val="dk1"/>
              </a:solidFill>
              <a:latin typeface="Arial"/>
              <a:ea typeface="Arial"/>
              <a:cs typeface="Arial"/>
              <a:sym typeface="Arial"/>
            </a:endParaRPr>
          </a:p>
          <a:p>
            <a:pPr marL="113664" marR="0" lvl="0" indent="-101600"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How does this resource relate to the challenge you identified?</a:t>
            </a:r>
            <a:endParaRPr sz="750">
              <a:solidFill>
                <a:schemeClr val="dk1"/>
              </a:solidFill>
              <a:latin typeface="Arial"/>
              <a:ea typeface="Arial"/>
              <a:cs typeface="Arial"/>
              <a:sym typeface="Arial"/>
            </a:endParaRPr>
          </a:p>
        </p:txBody>
      </p:sp>
      <p:sp>
        <p:nvSpPr>
          <p:cNvPr id="1296" name="Google Shape;1296;p13"/>
          <p:cNvSpPr txBox="1"/>
          <p:nvPr/>
        </p:nvSpPr>
        <p:spPr>
          <a:xfrm>
            <a:off x="5365658" y="1928685"/>
            <a:ext cx="349250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a:solidFill>
                  <a:schemeClr val="dk1"/>
                </a:solidFill>
                <a:latin typeface="Arial Black"/>
                <a:ea typeface="Arial Black"/>
                <a:cs typeface="Arial Black"/>
                <a:sym typeface="Arial Black"/>
              </a:rPr>
              <a:t>Strategies for building self-advocacy in students</a:t>
            </a:r>
            <a:endParaRPr sz="1100">
              <a:solidFill>
                <a:schemeClr val="dk1"/>
              </a:solidFill>
              <a:latin typeface="Arial Black"/>
              <a:ea typeface="Arial Black"/>
              <a:cs typeface="Arial Black"/>
              <a:sym typeface="Arial Black"/>
            </a:endParaRPr>
          </a:p>
        </p:txBody>
      </p:sp>
      <p:sp>
        <p:nvSpPr>
          <p:cNvPr id="1297" name="Google Shape;1297;p13"/>
          <p:cNvSpPr txBox="1"/>
          <p:nvPr/>
        </p:nvSpPr>
        <p:spPr>
          <a:xfrm>
            <a:off x="5264121" y="2327990"/>
            <a:ext cx="3799204"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questions or areas of inquiry does this resource make you think of as it relates  to your problem?</a:t>
            </a:r>
            <a:endParaRPr sz="750">
              <a:solidFill>
                <a:schemeClr val="dk1"/>
              </a:solidFill>
              <a:latin typeface="Arial"/>
              <a:ea typeface="Arial"/>
              <a:cs typeface="Arial"/>
              <a:sym typeface="Arial"/>
            </a:endParaRPr>
          </a:p>
        </p:txBody>
      </p:sp>
      <p:sp>
        <p:nvSpPr>
          <p:cNvPr id="1298" name="Google Shape;1298;p13"/>
          <p:cNvSpPr txBox="1"/>
          <p:nvPr/>
        </p:nvSpPr>
        <p:spPr>
          <a:xfrm>
            <a:off x="5365658" y="2668324"/>
            <a:ext cx="306578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a:solidFill>
                  <a:schemeClr val="dk1"/>
                </a:solidFill>
                <a:latin typeface="Arial Black"/>
                <a:ea typeface="Arial Black"/>
                <a:cs typeface="Arial Black"/>
                <a:sym typeface="Arial Black"/>
              </a:rPr>
              <a:t>How can we build these skills in students?</a:t>
            </a:r>
            <a:endParaRPr sz="1100">
              <a:solidFill>
                <a:schemeClr val="dk1"/>
              </a:solidFill>
              <a:latin typeface="Arial Black"/>
              <a:ea typeface="Arial Black"/>
              <a:cs typeface="Arial Black"/>
              <a:sym typeface="Arial Black"/>
            </a:endParaRPr>
          </a:p>
        </p:txBody>
      </p:sp>
      <p:sp>
        <p:nvSpPr>
          <p:cNvPr id="1299" name="Google Shape;1299;p13"/>
          <p:cNvSpPr txBox="1"/>
          <p:nvPr/>
        </p:nvSpPr>
        <p:spPr>
          <a:xfrm>
            <a:off x="5264121" y="3067617"/>
            <a:ext cx="331216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does this resource relate to the holistic learning outcomes identified  in the Schools2030 initiative?</a:t>
            </a:r>
            <a:endParaRPr sz="750">
              <a:solidFill>
                <a:schemeClr val="dk1"/>
              </a:solidFill>
              <a:latin typeface="Arial"/>
              <a:ea typeface="Arial"/>
              <a:cs typeface="Arial"/>
              <a:sym typeface="Arial"/>
            </a:endParaRPr>
          </a:p>
        </p:txBody>
      </p:sp>
      <p:sp>
        <p:nvSpPr>
          <p:cNvPr id="1300" name="Google Shape;1300;p13"/>
          <p:cNvSpPr txBox="1"/>
          <p:nvPr/>
        </p:nvSpPr>
        <p:spPr>
          <a:xfrm>
            <a:off x="5365658" y="3407950"/>
            <a:ext cx="328802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a:solidFill>
                  <a:schemeClr val="dk1"/>
                </a:solidFill>
                <a:latin typeface="Arial Black"/>
                <a:ea typeface="Arial Black"/>
                <a:cs typeface="Arial Black"/>
                <a:sym typeface="Arial Black"/>
              </a:rPr>
              <a:t>Self-efficacy is one of the learning outcomes</a:t>
            </a:r>
            <a:endParaRPr sz="1100">
              <a:solidFill>
                <a:schemeClr val="dk1"/>
              </a:solidFill>
              <a:latin typeface="Arial Black"/>
              <a:ea typeface="Arial Black"/>
              <a:cs typeface="Arial Black"/>
              <a:sym typeface="Arial Black"/>
            </a:endParaRPr>
          </a:p>
        </p:txBody>
      </p:sp>
      <p:sp>
        <p:nvSpPr>
          <p:cNvPr id="1301" name="Google Shape;1301;p13"/>
          <p:cNvSpPr txBox="1"/>
          <p:nvPr/>
        </p:nvSpPr>
        <p:spPr>
          <a:xfrm>
            <a:off x="15316172" y="1425981"/>
            <a:ext cx="2837815" cy="4171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4 </a:t>
            </a:r>
            <a:r>
              <a:rPr lang="en-US" sz="750" b="1">
                <a:solidFill>
                  <a:schemeClr val="dk1"/>
                </a:solidFill>
                <a:latin typeface="Arial"/>
                <a:ea typeface="Arial"/>
                <a:cs typeface="Arial"/>
                <a:sym typeface="Arial"/>
              </a:rPr>
              <a:t>NEXT, ANSWER THE QUESTIONS BELOW.</a:t>
            </a:r>
            <a:endParaRPr sz="750">
              <a:solidFill>
                <a:schemeClr val="dk1"/>
              </a:solidFill>
              <a:latin typeface="Arial"/>
              <a:ea typeface="Arial"/>
              <a:cs typeface="Arial"/>
              <a:sym typeface="Arial"/>
            </a:endParaRPr>
          </a:p>
          <a:p>
            <a:pPr marL="113664" marR="0" lvl="0" indent="-101600"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How does this resource relate to the challenge you identified?</a:t>
            </a:r>
            <a:endParaRPr sz="750">
              <a:solidFill>
                <a:schemeClr val="dk1"/>
              </a:solidFill>
              <a:latin typeface="Arial"/>
              <a:ea typeface="Arial"/>
              <a:cs typeface="Arial"/>
              <a:sym typeface="Arial"/>
            </a:endParaRPr>
          </a:p>
        </p:txBody>
      </p:sp>
      <p:sp>
        <p:nvSpPr>
          <p:cNvPr id="1302" name="Google Shape;1302;p13"/>
          <p:cNvSpPr txBox="1"/>
          <p:nvPr/>
        </p:nvSpPr>
        <p:spPr>
          <a:xfrm>
            <a:off x="15316172" y="2325280"/>
            <a:ext cx="3799204"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questions or areas of inquiry does this resource make you think of as it relates  to your problem?</a:t>
            </a:r>
            <a:endParaRPr sz="750">
              <a:solidFill>
                <a:schemeClr val="dk1"/>
              </a:solidFill>
              <a:latin typeface="Arial"/>
              <a:ea typeface="Arial"/>
              <a:cs typeface="Arial"/>
              <a:sym typeface="Arial"/>
            </a:endParaRPr>
          </a:p>
        </p:txBody>
      </p:sp>
      <p:sp>
        <p:nvSpPr>
          <p:cNvPr id="1303" name="Google Shape;1303;p13"/>
          <p:cNvSpPr txBox="1"/>
          <p:nvPr/>
        </p:nvSpPr>
        <p:spPr>
          <a:xfrm>
            <a:off x="15316172" y="3062208"/>
            <a:ext cx="331216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does this resource relate to the holistic learning outcomes identified  in the Schools2030 initiative?</a:t>
            </a:r>
            <a:endParaRPr sz="750">
              <a:solidFill>
                <a:schemeClr val="dk1"/>
              </a:solidFill>
              <a:latin typeface="Arial"/>
              <a:ea typeface="Arial"/>
              <a:cs typeface="Arial"/>
              <a:sym typeface="Arial"/>
            </a:endParaRPr>
          </a:p>
        </p:txBody>
      </p:sp>
      <p:sp>
        <p:nvSpPr>
          <p:cNvPr id="1304" name="Google Shape;1304;p13"/>
          <p:cNvSpPr txBox="1"/>
          <p:nvPr/>
        </p:nvSpPr>
        <p:spPr>
          <a:xfrm>
            <a:off x="5264121" y="4263895"/>
            <a:ext cx="3839845" cy="302895"/>
          </a:xfrm>
          <a:prstGeom prst="rect">
            <a:avLst/>
          </a:prstGeom>
          <a:noFill/>
          <a:ln>
            <a:noFill/>
          </a:ln>
        </p:spPr>
        <p:txBody>
          <a:bodyPr spcFirstLastPara="1" wrap="square" lIns="0" tIns="27925" rIns="0" bIns="0" anchor="t" anchorCtr="0">
            <a:spAutoFit/>
          </a:bodyPr>
          <a:lstStyle/>
          <a:p>
            <a:pPr marL="12700" marR="5080" lvl="0" indent="0" algn="l" rtl="0">
              <a:lnSpc>
                <a:spcPct val="93000"/>
              </a:lnSpc>
              <a:spcBef>
                <a:spcPts val="0"/>
              </a:spcBef>
              <a:spcAft>
                <a:spcPts val="0"/>
              </a:spcAft>
              <a:buNone/>
            </a:pPr>
            <a:r>
              <a:rPr lang="en-US" sz="1100" b="1">
                <a:solidFill>
                  <a:srgbClr val="00AEEF"/>
                </a:solidFill>
                <a:latin typeface="Arial"/>
                <a:ea typeface="Arial"/>
                <a:cs typeface="Arial"/>
                <a:sym typeface="Arial"/>
              </a:rPr>
              <a:t>5 </a:t>
            </a:r>
            <a:r>
              <a:rPr lang="en-US" sz="750" b="1">
                <a:solidFill>
                  <a:schemeClr val="dk1"/>
                </a:solidFill>
                <a:latin typeface="Arial"/>
                <a:ea typeface="Arial"/>
                <a:cs typeface="Arial"/>
                <a:sym typeface="Arial"/>
              </a:rPr>
              <a:t>WHAT INFORMATION DO YOU WANT TO BE SURE TO REMEMBER THROUGHOUT  THE DESIGN CHALLENGE? WHAT DO YOU WANT TO LEARN MORE ABOUT?</a:t>
            </a:r>
            <a:endParaRPr sz="750">
              <a:solidFill>
                <a:schemeClr val="dk1"/>
              </a:solidFill>
              <a:latin typeface="Arial"/>
              <a:ea typeface="Arial"/>
              <a:cs typeface="Arial"/>
              <a:sym typeface="Arial"/>
            </a:endParaRPr>
          </a:p>
        </p:txBody>
      </p:sp>
      <p:sp>
        <p:nvSpPr>
          <p:cNvPr id="1305" name="Google Shape;1305;p13"/>
          <p:cNvSpPr txBox="1"/>
          <p:nvPr/>
        </p:nvSpPr>
        <p:spPr>
          <a:xfrm>
            <a:off x="5264121" y="4779697"/>
            <a:ext cx="347852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a:solidFill>
                  <a:schemeClr val="dk1"/>
                </a:solidFill>
                <a:latin typeface="Arial Black"/>
                <a:ea typeface="Arial Black"/>
                <a:cs typeface="Arial Black"/>
                <a:sym typeface="Arial Black"/>
              </a:rPr>
              <a:t>You can help students build self-advocacy skills.</a:t>
            </a:r>
            <a:endParaRPr sz="1100">
              <a:solidFill>
                <a:schemeClr val="dk1"/>
              </a:solidFill>
              <a:latin typeface="Arial Black"/>
              <a:ea typeface="Arial Black"/>
              <a:cs typeface="Arial Black"/>
              <a:sym typeface="Arial Black"/>
            </a:endParaRPr>
          </a:p>
        </p:txBody>
      </p:sp>
      <p:sp>
        <p:nvSpPr>
          <p:cNvPr id="1306" name="Google Shape;1306;p13"/>
          <p:cNvSpPr txBox="1"/>
          <p:nvPr/>
        </p:nvSpPr>
        <p:spPr>
          <a:xfrm>
            <a:off x="15316098" y="4263895"/>
            <a:ext cx="3839845" cy="302895"/>
          </a:xfrm>
          <a:prstGeom prst="rect">
            <a:avLst/>
          </a:prstGeom>
          <a:noFill/>
          <a:ln>
            <a:noFill/>
          </a:ln>
        </p:spPr>
        <p:txBody>
          <a:bodyPr spcFirstLastPara="1" wrap="square" lIns="0" tIns="27925" rIns="0" bIns="0" anchor="t" anchorCtr="0">
            <a:spAutoFit/>
          </a:bodyPr>
          <a:lstStyle/>
          <a:p>
            <a:pPr marL="12700" marR="5080" lvl="0" indent="-635" algn="l" rtl="0">
              <a:lnSpc>
                <a:spcPct val="93000"/>
              </a:lnSpc>
              <a:spcBef>
                <a:spcPts val="0"/>
              </a:spcBef>
              <a:spcAft>
                <a:spcPts val="0"/>
              </a:spcAft>
              <a:buNone/>
            </a:pPr>
            <a:r>
              <a:rPr lang="en-US" sz="1100" b="1">
                <a:solidFill>
                  <a:srgbClr val="00AEEF"/>
                </a:solidFill>
                <a:latin typeface="Arial"/>
                <a:ea typeface="Arial"/>
                <a:cs typeface="Arial"/>
                <a:sym typeface="Arial"/>
              </a:rPr>
              <a:t>5 </a:t>
            </a:r>
            <a:r>
              <a:rPr lang="en-US" sz="750" b="1">
                <a:solidFill>
                  <a:schemeClr val="dk1"/>
                </a:solidFill>
                <a:latin typeface="Arial"/>
                <a:ea typeface="Arial"/>
                <a:cs typeface="Arial"/>
                <a:sym typeface="Arial"/>
              </a:rPr>
              <a:t>WHAT INFORMATION DO YOU WANT TO BE SURE TO REMEMBER THROUGHOUT  THE DESIGN CHALLENGE? WHAT DO YOU WANT TO LEARN MORE ABOUT?</a:t>
            </a:r>
            <a:endParaRPr sz="750">
              <a:solidFill>
                <a:schemeClr val="dk1"/>
              </a:solidFill>
              <a:latin typeface="Arial"/>
              <a:ea typeface="Arial"/>
              <a:cs typeface="Arial"/>
              <a:sym typeface="Arial"/>
            </a:endParaRPr>
          </a:p>
        </p:txBody>
      </p:sp>
      <p:grpSp>
        <p:nvGrpSpPr>
          <p:cNvPr id="1307" name="Google Shape;1307;p13"/>
          <p:cNvGrpSpPr/>
          <p:nvPr/>
        </p:nvGrpSpPr>
        <p:grpSpPr>
          <a:xfrm>
            <a:off x="19768108" y="1051581"/>
            <a:ext cx="336550" cy="560705"/>
            <a:chOff x="19768108" y="1051581"/>
            <a:chExt cx="336550" cy="560705"/>
          </a:xfrm>
        </p:grpSpPr>
        <p:sp>
          <p:nvSpPr>
            <p:cNvPr id="1308" name="Google Shape;1308;p13"/>
            <p:cNvSpPr/>
            <p:nvPr/>
          </p:nvSpPr>
          <p:spPr>
            <a:xfrm>
              <a:off x="19768108" y="1051581"/>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9" name="Google Shape;1309;p13"/>
            <p:cNvSpPr/>
            <p:nvPr/>
          </p:nvSpPr>
          <p:spPr>
            <a:xfrm>
              <a:off x="19843130" y="1131039"/>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0" name="Google Shape;1310;p13"/>
            <p:cNvSpPr/>
            <p:nvPr/>
          </p:nvSpPr>
          <p:spPr>
            <a:xfrm>
              <a:off x="19843094" y="138369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11" name="Google Shape;1311;p13"/>
          <p:cNvGrpSpPr/>
          <p:nvPr/>
        </p:nvGrpSpPr>
        <p:grpSpPr>
          <a:xfrm>
            <a:off x="429035" y="0"/>
            <a:ext cx="9206082" cy="332740"/>
            <a:chOff x="429035" y="0"/>
            <a:chExt cx="9206082" cy="332740"/>
          </a:xfrm>
        </p:grpSpPr>
        <p:sp>
          <p:nvSpPr>
            <p:cNvPr id="1312" name="Google Shape;1312;p13"/>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3" name="Google Shape;1313;p13"/>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4" name="Google Shape;1314;p13"/>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5" name="Google Shape;1315;p13"/>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6" name="Google Shape;1316;p13"/>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7" name="Google Shape;1317;p13"/>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8" name="Google Shape;1318;p13"/>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9" name="Google Shape;1319;p13"/>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0" name="Google Shape;1320;p13"/>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1" name="Google Shape;1321;p13"/>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2" name="Google Shape;1322;p13"/>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3" name="Google Shape;1323;p13"/>
            <p:cNvSpPr/>
            <p:nvPr/>
          </p:nvSpPr>
          <p:spPr>
            <a:xfrm>
              <a:off x="410543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4" name="Google Shape;1324;p13"/>
            <p:cNvSpPr/>
            <p:nvPr/>
          </p:nvSpPr>
          <p:spPr>
            <a:xfrm>
              <a:off x="410543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 name="Google Shape;1325;p13"/>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6" name="Google Shape;1326;p13"/>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 name="Google Shape;1327;p13"/>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8" name="Google Shape;1328;p13"/>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9" name="Google Shape;1329;p13"/>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0" name="Google Shape;1330;p13"/>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1" name="Google Shape;1331;p13"/>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2" name="Google Shape;1332;p13"/>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33" name="Google Shape;1333;p13"/>
          <p:cNvSpPr txBox="1"/>
          <p:nvPr/>
        </p:nvSpPr>
        <p:spPr>
          <a:xfrm>
            <a:off x="681229" y="189048"/>
            <a:ext cx="4222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4</a:t>
            </a:r>
            <a:endParaRPr sz="550">
              <a:solidFill>
                <a:schemeClr val="dk1"/>
              </a:solidFill>
              <a:latin typeface="Arial"/>
              <a:ea typeface="Arial"/>
              <a:cs typeface="Arial"/>
              <a:sym typeface="Arial"/>
            </a:endParaRPr>
          </a:p>
        </p:txBody>
      </p:sp>
      <p:sp>
        <p:nvSpPr>
          <p:cNvPr id="1334" name="Google Shape;1334;p13"/>
          <p:cNvSpPr txBox="1"/>
          <p:nvPr/>
        </p:nvSpPr>
        <p:spPr>
          <a:xfrm>
            <a:off x="1626149" y="189048"/>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35" name="Google Shape;1335;p13"/>
          <p:cNvSpPr txBox="1"/>
          <p:nvPr/>
        </p:nvSpPr>
        <p:spPr>
          <a:xfrm>
            <a:off x="2578592" y="189048"/>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36" name="Google Shape;1336;p13"/>
          <p:cNvSpPr txBox="1"/>
          <p:nvPr/>
        </p:nvSpPr>
        <p:spPr>
          <a:xfrm>
            <a:off x="3442704" y="189048"/>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37" name="Google Shape;1337;p13"/>
          <p:cNvSpPr txBox="1"/>
          <p:nvPr/>
        </p:nvSpPr>
        <p:spPr>
          <a:xfrm>
            <a:off x="4449306" y="189048"/>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38" name="Google Shape;1338;p13"/>
          <p:cNvSpPr txBox="1"/>
          <p:nvPr/>
        </p:nvSpPr>
        <p:spPr>
          <a:xfrm>
            <a:off x="5399886"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39" name="Google Shape;1339;p13"/>
          <p:cNvSpPr txBox="1"/>
          <p:nvPr/>
        </p:nvSpPr>
        <p:spPr>
          <a:xfrm>
            <a:off x="6263209" y="189048"/>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40" name="Google Shape;1340;p13"/>
          <p:cNvSpPr txBox="1"/>
          <p:nvPr/>
        </p:nvSpPr>
        <p:spPr>
          <a:xfrm>
            <a:off x="7241084"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41" name="Google Shape;1341;p13"/>
          <p:cNvSpPr txBox="1"/>
          <p:nvPr/>
        </p:nvSpPr>
        <p:spPr>
          <a:xfrm>
            <a:off x="8025963" y="1890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42" name="Google Shape;1342;p13"/>
          <p:cNvSpPr txBox="1"/>
          <p:nvPr/>
        </p:nvSpPr>
        <p:spPr>
          <a:xfrm>
            <a:off x="9086151" y="189048"/>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1343" name="Google Shape;1343;p13"/>
          <p:cNvGrpSpPr/>
          <p:nvPr/>
        </p:nvGrpSpPr>
        <p:grpSpPr>
          <a:xfrm>
            <a:off x="10481084" y="0"/>
            <a:ext cx="9206117" cy="332751"/>
            <a:chOff x="10481084" y="0"/>
            <a:chExt cx="9206117" cy="332751"/>
          </a:xfrm>
        </p:grpSpPr>
        <p:sp>
          <p:nvSpPr>
            <p:cNvPr id="1344" name="Google Shape;1344;p13"/>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5" name="Google Shape;1345;p13"/>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 name="Google Shape;1346;p13"/>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7" name="Google Shape;1347;p13"/>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 name="Google Shape;1348;p13"/>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9" name="Google Shape;1349;p13"/>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0" name="Google Shape;1350;p13"/>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1" name="Google Shape;1351;p13"/>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2" name="Google Shape;1352;p13"/>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3" name="Google Shape;1353;p13"/>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4" name="Google Shape;1354;p13"/>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5" name="Google Shape;1355;p13"/>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6" name="Google Shape;1356;p13"/>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7" name="Google Shape;1357;p13"/>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 name="Google Shape;1358;p13"/>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9" name="Google Shape;1359;p13"/>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0" name="Google Shape;1360;p13"/>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1" name="Google Shape;1361;p13"/>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2" name="Google Shape;1362;p13"/>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3" name="Google Shape;1363;p13"/>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4" name="Google Shape;1364;p13"/>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5" name="Google Shape;1365;p13"/>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66" name="Google Shape;1366;p13"/>
          <p:cNvSpPr txBox="1"/>
          <p:nvPr/>
        </p:nvSpPr>
        <p:spPr>
          <a:xfrm>
            <a:off x="10733270" y="189048"/>
            <a:ext cx="4222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4</a:t>
            </a:r>
            <a:endParaRPr sz="550">
              <a:solidFill>
                <a:schemeClr val="dk1"/>
              </a:solidFill>
              <a:latin typeface="Arial"/>
              <a:ea typeface="Arial"/>
              <a:cs typeface="Arial"/>
              <a:sym typeface="Arial"/>
            </a:endParaRPr>
          </a:p>
        </p:txBody>
      </p:sp>
      <p:sp>
        <p:nvSpPr>
          <p:cNvPr id="1367" name="Google Shape;1367;p13"/>
          <p:cNvSpPr txBox="1"/>
          <p:nvPr/>
        </p:nvSpPr>
        <p:spPr>
          <a:xfrm>
            <a:off x="11678191" y="189048"/>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68" name="Google Shape;1368;p13"/>
          <p:cNvSpPr txBox="1"/>
          <p:nvPr/>
        </p:nvSpPr>
        <p:spPr>
          <a:xfrm>
            <a:off x="12630633" y="189048"/>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69" name="Google Shape;1369;p13"/>
          <p:cNvSpPr txBox="1"/>
          <p:nvPr/>
        </p:nvSpPr>
        <p:spPr>
          <a:xfrm>
            <a:off x="13494745" y="189048"/>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70" name="Google Shape;1370;p13"/>
          <p:cNvSpPr txBox="1"/>
          <p:nvPr/>
        </p:nvSpPr>
        <p:spPr>
          <a:xfrm>
            <a:off x="14501347" y="189048"/>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71" name="Google Shape;1371;p13"/>
          <p:cNvSpPr txBox="1"/>
          <p:nvPr/>
        </p:nvSpPr>
        <p:spPr>
          <a:xfrm>
            <a:off x="15451928"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72" name="Google Shape;1372;p13"/>
          <p:cNvSpPr txBox="1"/>
          <p:nvPr/>
        </p:nvSpPr>
        <p:spPr>
          <a:xfrm>
            <a:off x="16315250" y="189048"/>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73" name="Google Shape;1373;p13"/>
          <p:cNvSpPr txBox="1"/>
          <p:nvPr/>
        </p:nvSpPr>
        <p:spPr>
          <a:xfrm>
            <a:off x="17293125" y="1890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74" name="Google Shape;1374;p13"/>
          <p:cNvSpPr txBox="1"/>
          <p:nvPr/>
        </p:nvSpPr>
        <p:spPr>
          <a:xfrm>
            <a:off x="18078005" y="1890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75" name="Google Shape;1375;p13"/>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Shape 1379"/>
        <p:cNvGrpSpPr/>
        <p:nvPr/>
      </p:nvGrpSpPr>
      <p:grpSpPr>
        <a:xfrm>
          <a:off x="0" y="0"/>
          <a:ext cx="0" cy="0"/>
          <a:chOff x="0" y="0"/>
          <a:chExt cx="0" cy="0"/>
        </a:xfrm>
      </p:grpSpPr>
      <p:sp>
        <p:nvSpPr>
          <p:cNvPr id="1380" name="Google Shape;1380;p14"/>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26</a:t>
            </a:r>
            <a:endParaRPr sz="550">
              <a:solidFill>
                <a:schemeClr val="dk1"/>
              </a:solidFill>
              <a:latin typeface="Arial"/>
              <a:ea typeface="Arial"/>
              <a:cs typeface="Arial"/>
              <a:sym typeface="Arial"/>
            </a:endParaRPr>
          </a:p>
        </p:txBody>
      </p:sp>
      <p:sp>
        <p:nvSpPr>
          <p:cNvPr id="1381" name="Google Shape;1381;p14"/>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27</a:t>
            </a:r>
            <a:endParaRPr sz="550">
              <a:solidFill>
                <a:schemeClr val="dk1"/>
              </a:solidFill>
              <a:latin typeface="Arial"/>
              <a:ea typeface="Arial"/>
              <a:cs typeface="Arial"/>
              <a:sym typeface="Arial"/>
            </a:endParaRPr>
          </a:p>
        </p:txBody>
      </p:sp>
      <p:sp>
        <p:nvSpPr>
          <p:cNvPr id="1382" name="Google Shape;1382;p14"/>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3" name="Google Shape;1383;p14"/>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384" name="Google Shape;1384;p14"/>
          <p:cNvGrpSpPr/>
          <p:nvPr/>
        </p:nvGrpSpPr>
        <p:grpSpPr>
          <a:xfrm>
            <a:off x="426050" y="1051579"/>
            <a:ext cx="9200460" cy="31750"/>
            <a:chOff x="426050" y="1051579"/>
            <a:chExt cx="9200460" cy="31750"/>
          </a:xfrm>
        </p:grpSpPr>
        <p:sp>
          <p:nvSpPr>
            <p:cNvPr id="1385" name="Google Shape;1385;p14"/>
            <p:cNvSpPr/>
            <p:nvPr/>
          </p:nvSpPr>
          <p:spPr>
            <a:xfrm>
              <a:off x="426050" y="1051579"/>
              <a:ext cx="1679575" cy="31750"/>
            </a:xfrm>
            <a:custGeom>
              <a:avLst/>
              <a:gdLst/>
              <a:ahLst/>
              <a:cxnLst/>
              <a:rect l="l" t="t" r="r" b="b"/>
              <a:pathLst>
                <a:path w="1679575" h="31750" extrusionOk="0">
                  <a:moveTo>
                    <a:pt x="1679520" y="0"/>
                  </a:moveTo>
                  <a:lnTo>
                    <a:pt x="0" y="0"/>
                  </a:lnTo>
                  <a:lnTo>
                    <a:pt x="0" y="31473"/>
                  </a:lnTo>
                  <a:lnTo>
                    <a:pt x="1679520" y="31473"/>
                  </a:lnTo>
                  <a:lnTo>
                    <a:pt x="1679520"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6" name="Google Shape;1386;p14"/>
            <p:cNvSpPr/>
            <p:nvPr/>
          </p:nvSpPr>
          <p:spPr>
            <a:xfrm>
              <a:off x="2105570" y="1051579"/>
              <a:ext cx="7520940" cy="31750"/>
            </a:xfrm>
            <a:custGeom>
              <a:avLst/>
              <a:gdLst/>
              <a:ahLst/>
              <a:cxnLst/>
              <a:rect l="l" t="t" r="r" b="b"/>
              <a:pathLst>
                <a:path w="7520940" h="31750" extrusionOk="0">
                  <a:moveTo>
                    <a:pt x="7520417" y="0"/>
                  </a:moveTo>
                  <a:lnTo>
                    <a:pt x="0" y="0"/>
                  </a:lnTo>
                  <a:lnTo>
                    <a:pt x="0" y="31473"/>
                  </a:lnTo>
                  <a:lnTo>
                    <a:pt x="7520417" y="31473"/>
                  </a:lnTo>
                  <a:lnTo>
                    <a:pt x="7520417" y="0"/>
                  </a:lnTo>
                  <a:close/>
                </a:path>
              </a:pathLst>
            </a:custGeom>
            <a:solidFill>
              <a:srgbClr val="C7EAF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87" name="Google Shape;1387;p14"/>
          <p:cNvGrpSpPr/>
          <p:nvPr/>
        </p:nvGrpSpPr>
        <p:grpSpPr>
          <a:xfrm>
            <a:off x="10478099" y="1051579"/>
            <a:ext cx="9200484" cy="31750"/>
            <a:chOff x="10478099" y="1051579"/>
            <a:chExt cx="9200484" cy="31750"/>
          </a:xfrm>
        </p:grpSpPr>
        <p:sp>
          <p:nvSpPr>
            <p:cNvPr id="1388" name="Google Shape;1388;p14"/>
            <p:cNvSpPr/>
            <p:nvPr/>
          </p:nvSpPr>
          <p:spPr>
            <a:xfrm>
              <a:off x="10478099" y="1051579"/>
              <a:ext cx="1679575" cy="31750"/>
            </a:xfrm>
            <a:custGeom>
              <a:avLst/>
              <a:gdLst/>
              <a:ahLst/>
              <a:cxnLst/>
              <a:rect l="l" t="t" r="r" b="b"/>
              <a:pathLst>
                <a:path w="1679575" h="31750" extrusionOk="0">
                  <a:moveTo>
                    <a:pt x="1679520" y="0"/>
                  </a:moveTo>
                  <a:lnTo>
                    <a:pt x="0" y="0"/>
                  </a:lnTo>
                  <a:lnTo>
                    <a:pt x="0" y="31473"/>
                  </a:lnTo>
                  <a:lnTo>
                    <a:pt x="1679520" y="31473"/>
                  </a:lnTo>
                  <a:lnTo>
                    <a:pt x="1679520"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9" name="Google Shape;1389;p14"/>
            <p:cNvSpPr/>
            <p:nvPr/>
          </p:nvSpPr>
          <p:spPr>
            <a:xfrm>
              <a:off x="12157644" y="1051579"/>
              <a:ext cx="7520940" cy="31750"/>
            </a:xfrm>
            <a:custGeom>
              <a:avLst/>
              <a:gdLst/>
              <a:ahLst/>
              <a:cxnLst/>
              <a:rect l="l" t="t" r="r" b="b"/>
              <a:pathLst>
                <a:path w="7520940" h="31750" extrusionOk="0">
                  <a:moveTo>
                    <a:pt x="7520417" y="0"/>
                  </a:moveTo>
                  <a:lnTo>
                    <a:pt x="0" y="0"/>
                  </a:lnTo>
                  <a:lnTo>
                    <a:pt x="0" y="31473"/>
                  </a:lnTo>
                  <a:lnTo>
                    <a:pt x="7520417" y="31473"/>
                  </a:lnTo>
                  <a:lnTo>
                    <a:pt x="7520417"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90" name="Google Shape;1390;p14"/>
          <p:cNvGrpSpPr/>
          <p:nvPr/>
        </p:nvGrpSpPr>
        <p:grpSpPr>
          <a:xfrm>
            <a:off x="6926217" y="628562"/>
            <a:ext cx="2680436" cy="269875"/>
            <a:chOff x="6926217" y="628562"/>
            <a:chExt cx="2680436" cy="269875"/>
          </a:xfrm>
        </p:grpSpPr>
        <p:sp>
          <p:nvSpPr>
            <p:cNvPr id="1391" name="Google Shape;1391;p14"/>
            <p:cNvSpPr/>
            <p:nvPr/>
          </p:nvSpPr>
          <p:spPr>
            <a:xfrm>
              <a:off x="6926217"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92" name="Google Shape;1392;p14"/>
            <p:cNvSpPr/>
            <p:nvPr/>
          </p:nvSpPr>
          <p:spPr>
            <a:xfrm>
              <a:off x="7453613"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93" name="Google Shape;1393;p14"/>
            <p:cNvSpPr/>
            <p:nvPr/>
          </p:nvSpPr>
          <p:spPr>
            <a:xfrm>
              <a:off x="7980996"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94" name="Google Shape;1394;p14"/>
            <p:cNvSpPr/>
            <p:nvPr/>
          </p:nvSpPr>
          <p:spPr>
            <a:xfrm>
              <a:off x="8508392"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95" name="Google Shape;1395;p14"/>
            <p:cNvSpPr/>
            <p:nvPr/>
          </p:nvSpPr>
          <p:spPr>
            <a:xfrm>
              <a:off x="9035788"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96" name="Google Shape;1396;p14"/>
          <p:cNvGrpSpPr/>
          <p:nvPr/>
        </p:nvGrpSpPr>
        <p:grpSpPr>
          <a:xfrm>
            <a:off x="16978244" y="628562"/>
            <a:ext cx="2680399" cy="269875"/>
            <a:chOff x="16978244" y="628562"/>
            <a:chExt cx="2680399" cy="269875"/>
          </a:xfrm>
        </p:grpSpPr>
        <p:sp>
          <p:nvSpPr>
            <p:cNvPr id="1397" name="Google Shape;1397;p14"/>
            <p:cNvSpPr/>
            <p:nvPr/>
          </p:nvSpPr>
          <p:spPr>
            <a:xfrm>
              <a:off x="16978244"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98" name="Google Shape;1398;p14"/>
            <p:cNvSpPr/>
            <p:nvPr/>
          </p:nvSpPr>
          <p:spPr>
            <a:xfrm>
              <a:off x="17505627"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99" name="Google Shape;1399;p14"/>
            <p:cNvSpPr/>
            <p:nvPr/>
          </p:nvSpPr>
          <p:spPr>
            <a:xfrm>
              <a:off x="18033011"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00" name="Google Shape;1400;p14"/>
            <p:cNvSpPr/>
            <p:nvPr/>
          </p:nvSpPr>
          <p:spPr>
            <a:xfrm>
              <a:off x="18560394" y="628562"/>
              <a:ext cx="570865" cy="269875"/>
            </a:xfrm>
            <a:custGeom>
              <a:avLst/>
              <a:gdLst/>
              <a:ahLst/>
              <a:cxnLst/>
              <a:rect l="l" t="t" r="r" b="b"/>
              <a:pathLst>
                <a:path w="570865" h="269875" extrusionOk="0">
                  <a:moveTo>
                    <a:pt x="119398" y="0"/>
                  </a:move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lnTo>
                    <a:pt x="11939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01" name="Google Shape;1401;p14"/>
            <p:cNvSpPr/>
            <p:nvPr/>
          </p:nvSpPr>
          <p:spPr>
            <a:xfrm>
              <a:off x="19087778" y="628562"/>
              <a:ext cx="570865" cy="269875"/>
            </a:xfrm>
            <a:custGeom>
              <a:avLst/>
              <a:gdLst/>
              <a:ahLst/>
              <a:cxnLst/>
              <a:rect l="l" t="t" r="r" b="b"/>
              <a:pathLst>
                <a:path w="570865" h="269875" extrusionOk="0">
                  <a:moveTo>
                    <a:pt x="451470"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451470" y="269315"/>
                  </a:lnTo>
                  <a:lnTo>
                    <a:pt x="520497" y="267449"/>
                  </a:lnTo>
                  <a:lnTo>
                    <a:pt x="555943" y="254390"/>
                  </a:lnTo>
                  <a:lnTo>
                    <a:pt x="569003" y="218944"/>
                  </a:lnTo>
                  <a:lnTo>
                    <a:pt x="570868" y="149916"/>
                  </a:lnTo>
                  <a:lnTo>
                    <a:pt x="570868" y="119398"/>
                  </a:lnTo>
                  <a:lnTo>
                    <a:pt x="569003" y="50371"/>
                  </a:lnTo>
                  <a:lnTo>
                    <a:pt x="555943" y="14924"/>
                  </a:lnTo>
                  <a:lnTo>
                    <a:pt x="520497" y="1865"/>
                  </a:lnTo>
                  <a:lnTo>
                    <a:pt x="451470"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02" name="Google Shape;1402;p14"/>
          <p:cNvSpPr txBox="1"/>
          <p:nvPr/>
        </p:nvSpPr>
        <p:spPr>
          <a:xfrm>
            <a:off x="7075685"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00AEE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1403" name="Google Shape;1403;p14"/>
          <p:cNvSpPr txBox="1"/>
          <p:nvPr/>
        </p:nvSpPr>
        <p:spPr>
          <a:xfrm>
            <a:off x="17127688" y="676922"/>
            <a:ext cx="272415" cy="165100"/>
          </a:xfrm>
          <a:prstGeom prst="rect">
            <a:avLst/>
          </a:prstGeom>
          <a:noFill/>
          <a:ln>
            <a:noFill/>
          </a:ln>
        </p:spPr>
        <p:txBody>
          <a:bodyPr spcFirstLastPara="1" wrap="square" lIns="0" tIns="13325" rIns="0" bIns="0" anchor="t" anchorCtr="0">
            <a:spAutoFit/>
          </a:bodyPr>
          <a:lstStyle/>
          <a:p>
            <a:pPr marL="26034" marR="5080" lvl="0" indent="-13970" algn="l" rtl="0">
              <a:lnSpc>
                <a:spcPct val="100000"/>
              </a:lnSpc>
              <a:spcBef>
                <a:spcPts val="0"/>
              </a:spcBef>
              <a:spcAft>
                <a:spcPts val="0"/>
              </a:spcAft>
              <a:buNone/>
            </a:pPr>
            <a:r>
              <a:rPr lang="en-US" sz="450">
                <a:solidFill>
                  <a:srgbClr val="00AEEF"/>
                </a:solidFill>
                <a:latin typeface="Arial"/>
                <a:ea typeface="Arial"/>
                <a:cs typeface="Arial"/>
                <a:sym typeface="Arial"/>
              </a:rPr>
              <a:t>SMOOTH  SAILING</a:t>
            </a:r>
            <a:endParaRPr sz="450">
              <a:solidFill>
                <a:schemeClr val="dk1"/>
              </a:solidFill>
              <a:latin typeface="Arial"/>
              <a:ea typeface="Arial"/>
              <a:cs typeface="Arial"/>
              <a:sym typeface="Arial"/>
            </a:endParaRPr>
          </a:p>
        </p:txBody>
      </p:sp>
      <p:sp>
        <p:nvSpPr>
          <p:cNvPr id="1404" name="Google Shape;1404;p14"/>
          <p:cNvSpPr txBox="1"/>
          <p:nvPr/>
        </p:nvSpPr>
        <p:spPr>
          <a:xfrm>
            <a:off x="7520643"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00AEE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1405" name="Google Shape;1405;p14"/>
          <p:cNvSpPr txBox="1"/>
          <p:nvPr/>
        </p:nvSpPr>
        <p:spPr>
          <a:xfrm>
            <a:off x="17572786" y="668839"/>
            <a:ext cx="436880" cy="165100"/>
          </a:xfrm>
          <a:prstGeom prst="rect">
            <a:avLst/>
          </a:prstGeom>
          <a:noFill/>
          <a:ln>
            <a:noFill/>
          </a:ln>
        </p:spPr>
        <p:txBody>
          <a:bodyPr spcFirstLastPara="1" wrap="square" lIns="0" tIns="13325" rIns="0" bIns="0" anchor="t" anchorCtr="0">
            <a:spAutoFit/>
          </a:bodyPr>
          <a:lstStyle/>
          <a:p>
            <a:pPr marL="12700" marR="5080" lvl="0" indent="13334" algn="l" rtl="0">
              <a:lnSpc>
                <a:spcPct val="100000"/>
              </a:lnSpc>
              <a:spcBef>
                <a:spcPts val="0"/>
              </a:spcBef>
              <a:spcAft>
                <a:spcPts val="0"/>
              </a:spcAft>
              <a:buNone/>
            </a:pPr>
            <a:r>
              <a:rPr lang="en-US" sz="450">
                <a:solidFill>
                  <a:srgbClr val="00AEEF"/>
                </a:solidFill>
                <a:latin typeface="Arial"/>
                <a:ea typeface="Arial"/>
                <a:cs typeface="Arial"/>
                <a:sym typeface="Arial"/>
              </a:rPr>
              <a:t>QUANTITATIVE  DATA ANALYSIS</a:t>
            </a:r>
            <a:endParaRPr sz="450">
              <a:solidFill>
                <a:schemeClr val="dk1"/>
              </a:solidFill>
              <a:latin typeface="Arial"/>
              <a:ea typeface="Arial"/>
              <a:cs typeface="Arial"/>
              <a:sym typeface="Arial"/>
            </a:endParaRPr>
          </a:p>
        </p:txBody>
      </p:sp>
      <p:sp>
        <p:nvSpPr>
          <p:cNvPr id="1406" name="Google Shape;1406;p14"/>
          <p:cNvSpPr txBox="1"/>
          <p:nvPr/>
        </p:nvSpPr>
        <p:spPr>
          <a:xfrm>
            <a:off x="8096637"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00AEE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1407" name="Google Shape;1407;p14"/>
          <p:cNvSpPr txBox="1"/>
          <p:nvPr/>
        </p:nvSpPr>
        <p:spPr>
          <a:xfrm>
            <a:off x="18148641" y="641687"/>
            <a:ext cx="349885" cy="234315"/>
          </a:xfrm>
          <a:prstGeom prst="rect">
            <a:avLst/>
          </a:prstGeom>
          <a:noFill/>
          <a:ln>
            <a:noFill/>
          </a:ln>
        </p:spPr>
        <p:txBody>
          <a:bodyPr spcFirstLastPara="1" wrap="square" lIns="0" tIns="13325" rIns="0" bIns="0" anchor="t" anchorCtr="0">
            <a:spAutoFit/>
          </a:bodyPr>
          <a:lstStyle/>
          <a:p>
            <a:pPr marL="12700" marR="5080" lvl="0" indent="43180" algn="l" rtl="0">
              <a:lnSpc>
                <a:spcPct val="100000"/>
              </a:lnSpc>
              <a:spcBef>
                <a:spcPts val="0"/>
              </a:spcBef>
              <a:spcAft>
                <a:spcPts val="0"/>
              </a:spcAft>
              <a:buNone/>
            </a:pPr>
            <a:r>
              <a:rPr lang="en-US" sz="450">
                <a:solidFill>
                  <a:srgbClr val="00AEEF"/>
                </a:solidFill>
                <a:latin typeface="Arial"/>
                <a:ea typeface="Arial"/>
                <a:cs typeface="Arial"/>
                <a:sym typeface="Arial"/>
              </a:rPr>
              <a:t>IDENTIFY  A PROBLEM  TO EXPLORE</a:t>
            </a:r>
            <a:endParaRPr sz="450">
              <a:solidFill>
                <a:schemeClr val="dk1"/>
              </a:solidFill>
              <a:latin typeface="Arial"/>
              <a:ea typeface="Arial"/>
              <a:cs typeface="Arial"/>
              <a:sym typeface="Arial"/>
            </a:endParaRPr>
          </a:p>
        </p:txBody>
      </p:sp>
      <p:sp>
        <p:nvSpPr>
          <p:cNvPr id="1408" name="Google Shape;1408;p14"/>
          <p:cNvSpPr txBox="1"/>
          <p:nvPr/>
        </p:nvSpPr>
        <p:spPr>
          <a:xfrm>
            <a:off x="8612989"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00AEE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1409" name="Google Shape;1409;p14"/>
          <p:cNvSpPr txBox="1"/>
          <p:nvPr/>
        </p:nvSpPr>
        <p:spPr>
          <a:xfrm>
            <a:off x="18665063" y="680206"/>
            <a:ext cx="361950" cy="165100"/>
          </a:xfrm>
          <a:prstGeom prst="rect">
            <a:avLst/>
          </a:prstGeom>
          <a:noFill/>
          <a:ln>
            <a:noFill/>
          </a:ln>
        </p:spPr>
        <p:txBody>
          <a:bodyPr spcFirstLastPara="1" wrap="square" lIns="0" tIns="13325" rIns="0" bIns="0" anchor="t" anchorCtr="0">
            <a:spAutoFit/>
          </a:bodyPr>
          <a:lstStyle/>
          <a:p>
            <a:pPr marL="46355" marR="5080" lvl="0" indent="-34290" algn="l" rtl="0">
              <a:lnSpc>
                <a:spcPct val="100000"/>
              </a:lnSpc>
              <a:spcBef>
                <a:spcPts val="0"/>
              </a:spcBef>
              <a:spcAft>
                <a:spcPts val="0"/>
              </a:spcAft>
              <a:buNone/>
            </a:pPr>
            <a:r>
              <a:rPr lang="en-US" sz="450">
                <a:solidFill>
                  <a:srgbClr val="00AEEF"/>
                </a:solidFill>
                <a:latin typeface="Arial"/>
                <a:ea typeface="Arial"/>
                <a:cs typeface="Arial"/>
                <a:sym typeface="Arial"/>
              </a:rPr>
              <a:t>SECONDARY  RESEARCH</a:t>
            </a:r>
            <a:endParaRPr sz="450">
              <a:solidFill>
                <a:schemeClr val="dk1"/>
              </a:solidFill>
              <a:latin typeface="Arial"/>
              <a:ea typeface="Arial"/>
              <a:cs typeface="Arial"/>
              <a:sym typeface="Arial"/>
            </a:endParaRPr>
          </a:p>
        </p:txBody>
      </p:sp>
      <p:sp>
        <p:nvSpPr>
          <p:cNvPr id="1410" name="Google Shape;1410;p14"/>
          <p:cNvSpPr txBox="1"/>
          <p:nvPr/>
        </p:nvSpPr>
        <p:spPr>
          <a:xfrm>
            <a:off x="9122105"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FFFFF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sp>
        <p:nvSpPr>
          <p:cNvPr id="1411" name="Google Shape;1411;p14"/>
          <p:cNvSpPr txBox="1"/>
          <p:nvPr/>
        </p:nvSpPr>
        <p:spPr>
          <a:xfrm>
            <a:off x="19174180" y="680206"/>
            <a:ext cx="398780" cy="165100"/>
          </a:xfrm>
          <a:prstGeom prst="rect">
            <a:avLst/>
          </a:prstGeom>
          <a:noFill/>
          <a:ln>
            <a:noFill/>
          </a:ln>
        </p:spPr>
        <p:txBody>
          <a:bodyPr spcFirstLastPara="1" wrap="square" lIns="0" tIns="13325" rIns="0" bIns="0" anchor="t" anchorCtr="0">
            <a:spAutoFit/>
          </a:bodyPr>
          <a:lstStyle/>
          <a:p>
            <a:pPr marL="69215" marR="5080" lvl="0" indent="-57150" algn="l" rtl="0">
              <a:lnSpc>
                <a:spcPct val="100000"/>
              </a:lnSpc>
              <a:spcBef>
                <a:spcPts val="0"/>
              </a:spcBef>
              <a:spcAft>
                <a:spcPts val="0"/>
              </a:spcAft>
              <a:buNone/>
            </a:pPr>
            <a:r>
              <a:rPr lang="en-US" sz="450">
                <a:solidFill>
                  <a:srgbClr val="FFFFFF"/>
                </a:solidFill>
                <a:latin typeface="Arial"/>
                <a:ea typeface="Arial"/>
                <a:cs typeface="Arial"/>
                <a:sym typeface="Arial"/>
              </a:rPr>
              <a:t>STAKEHOLDER  MAPPING</a:t>
            </a:r>
            <a:endParaRPr sz="450">
              <a:solidFill>
                <a:schemeClr val="dk1"/>
              </a:solidFill>
              <a:latin typeface="Arial"/>
              <a:ea typeface="Arial"/>
              <a:cs typeface="Arial"/>
              <a:sym typeface="Arial"/>
            </a:endParaRPr>
          </a:p>
        </p:txBody>
      </p:sp>
      <p:grpSp>
        <p:nvGrpSpPr>
          <p:cNvPr id="1412" name="Google Shape;1412;p14"/>
          <p:cNvGrpSpPr/>
          <p:nvPr/>
        </p:nvGrpSpPr>
        <p:grpSpPr>
          <a:xfrm>
            <a:off x="400861" y="1413082"/>
            <a:ext cx="1693479" cy="1534600"/>
            <a:chOff x="400861" y="1413082"/>
            <a:chExt cx="1693479" cy="1534600"/>
          </a:xfrm>
        </p:grpSpPr>
        <p:sp>
          <p:nvSpPr>
            <p:cNvPr id="1413" name="Google Shape;1413;p14"/>
            <p:cNvSpPr/>
            <p:nvPr/>
          </p:nvSpPr>
          <p:spPr>
            <a:xfrm>
              <a:off x="806678" y="1799839"/>
              <a:ext cx="1287145" cy="881380"/>
            </a:xfrm>
            <a:custGeom>
              <a:avLst/>
              <a:gdLst/>
              <a:ahLst/>
              <a:cxnLst/>
              <a:rect l="l" t="t" r="r" b="b"/>
              <a:pathLst>
                <a:path w="1287145" h="881380" extrusionOk="0">
                  <a:moveTo>
                    <a:pt x="1287043" y="259194"/>
                  </a:moveTo>
                  <a:lnTo>
                    <a:pt x="1282979" y="213931"/>
                  </a:lnTo>
                  <a:lnTo>
                    <a:pt x="1271282" y="171335"/>
                  </a:lnTo>
                  <a:lnTo>
                    <a:pt x="1252664" y="132105"/>
                  </a:lnTo>
                  <a:lnTo>
                    <a:pt x="1227823" y="96964"/>
                  </a:lnTo>
                  <a:lnTo>
                    <a:pt x="1197470" y="66624"/>
                  </a:lnTo>
                  <a:lnTo>
                    <a:pt x="1162329" y="41783"/>
                  </a:lnTo>
                  <a:lnTo>
                    <a:pt x="1123111" y="23164"/>
                  </a:lnTo>
                  <a:lnTo>
                    <a:pt x="1080516" y="11468"/>
                  </a:lnTo>
                  <a:lnTo>
                    <a:pt x="1035253" y="7404"/>
                  </a:lnTo>
                  <a:lnTo>
                    <a:pt x="989990" y="11468"/>
                  </a:lnTo>
                  <a:lnTo>
                    <a:pt x="947394" y="23164"/>
                  </a:lnTo>
                  <a:lnTo>
                    <a:pt x="908177" y="41783"/>
                  </a:lnTo>
                  <a:lnTo>
                    <a:pt x="873036" y="66624"/>
                  </a:lnTo>
                  <a:lnTo>
                    <a:pt x="842683" y="96964"/>
                  </a:lnTo>
                  <a:lnTo>
                    <a:pt x="817841" y="132105"/>
                  </a:lnTo>
                  <a:lnTo>
                    <a:pt x="799223" y="171335"/>
                  </a:lnTo>
                  <a:lnTo>
                    <a:pt x="796569" y="180962"/>
                  </a:lnTo>
                  <a:lnTo>
                    <a:pt x="796213" y="180403"/>
                  </a:lnTo>
                  <a:lnTo>
                    <a:pt x="767715" y="145415"/>
                  </a:lnTo>
                  <a:lnTo>
                    <a:pt x="735825" y="113525"/>
                  </a:lnTo>
                  <a:lnTo>
                    <a:pt x="700836" y="85026"/>
                  </a:lnTo>
                  <a:lnTo>
                    <a:pt x="663003" y="60159"/>
                  </a:lnTo>
                  <a:lnTo>
                    <a:pt x="622592" y="39230"/>
                  </a:lnTo>
                  <a:lnTo>
                    <a:pt x="579882" y="22466"/>
                  </a:lnTo>
                  <a:lnTo>
                    <a:pt x="535139" y="10172"/>
                  </a:lnTo>
                  <a:lnTo>
                    <a:pt x="488619" y="2590"/>
                  </a:lnTo>
                  <a:lnTo>
                    <a:pt x="440613" y="0"/>
                  </a:lnTo>
                  <a:lnTo>
                    <a:pt x="392607" y="2590"/>
                  </a:lnTo>
                  <a:lnTo>
                    <a:pt x="346087" y="10172"/>
                  </a:lnTo>
                  <a:lnTo>
                    <a:pt x="301345" y="22466"/>
                  </a:lnTo>
                  <a:lnTo>
                    <a:pt x="258635" y="39230"/>
                  </a:lnTo>
                  <a:lnTo>
                    <a:pt x="218224" y="60159"/>
                  </a:lnTo>
                  <a:lnTo>
                    <a:pt x="180390" y="85026"/>
                  </a:lnTo>
                  <a:lnTo>
                    <a:pt x="145402" y="113525"/>
                  </a:lnTo>
                  <a:lnTo>
                    <a:pt x="113512" y="145415"/>
                  </a:lnTo>
                  <a:lnTo>
                    <a:pt x="85013" y="180403"/>
                  </a:lnTo>
                  <a:lnTo>
                    <a:pt x="60147" y="218236"/>
                  </a:lnTo>
                  <a:lnTo>
                    <a:pt x="39217" y="258648"/>
                  </a:lnTo>
                  <a:lnTo>
                    <a:pt x="22453" y="301358"/>
                  </a:lnTo>
                  <a:lnTo>
                    <a:pt x="10160" y="346113"/>
                  </a:lnTo>
                  <a:lnTo>
                    <a:pt x="2578" y="392620"/>
                  </a:lnTo>
                  <a:lnTo>
                    <a:pt x="0" y="440639"/>
                  </a:lnTo>
                  <a:lnTo>
                    <a:pt x="2578" y="488645"/>
                  </a:lnTo>
                  <a:lnTo>
                    <a:pt x="10160" y="535152"/>
                  </a:lnTo>
                  <a:lnTo>
                    <a:pt x="22453" y="579907"/>
                  </a:lnTo>
                  <a:lnTo>
                    <a:pt x="39217" y="622617"/>
                  </a:lnTo>
                  <a:lnTo>
                    <a:pt x="60147" y="663016"/>
                  </a:lnTo>
                  <a:lnTo>
                    <a:pt x="85013" y="700862"/>
                  </a:lnTo>
                  <a:lnTo>
                    <a:pt x="113512" y="735850"/>
                  </a:lnTo>
                  <a:lnTo>
                    <a:pt x="145402" y="767727"/>
                  </a:lnTo>
                  <a:lnTo>
                    <a:pt x="180390" y="796239"/>
                  </a:lnTo>
                  <a:lnTo>
                    <a:pt x="218224" y="821093"/>
                  </a:lnTo>
                  <a:lnTo>
                    <a:pt x="258635" y="842035"/>
                  </a:lnTo>
                  <a:lnTo>
                    <a:pt x="301345" y="858786"/>
                  </a:lnTo>
                  <a:lnTo>
                    <a:pt x="346087" y="871093"/>
                  </a:lnTo>
                  <a:lnTo>
                    <a:pt x="392607" y="878662"/>
                  </a:lnTo>
                  <a:lnTo>
                    <a:pt x="440613" y="881253"/>
                  </a:lnTo>
                  <a:lnTo>
                    <a:pt x="488619" y="878662"/>
                  </a:lnTo>
                  <a:lnTo>
                    <a:pt x="535139" y="871093"/>
                  </a:lnTo>
                  <a:lnTo>
                    <a:pt x="579882" y="858786"/>
                  </a:lnTo>
                  <a:lnTo>
                    <a:pt x="622592" y="842035"/>
                  </a:lnTo>
                  <a:lnTo>
                    <a:pt x="663003" y="821093"/>
                  </a:lnTo>
                  <a:lnTo>
                    <a:pt x="700836" y="796239"/>
                  </a:lnTo>
                  <a:lnTo>
                    <a:pt x="735825" y="767727"/>
                  </a:lnTo>
                  <a:lnTo>
                    <a:pt x="767715" y="735850"/>
                  </a:lnTo>
                  <a:lnTo>
                    <a:pt x="796213" y="700862"/>
                  </a:lnTo>
                  <a:lnTo>
                    <a:pt x="821067" y="663016"/>
                  </a:lnTo>
                  <a:lnTo>
                    <a:pt x="842010" y="622617"/>
                  </a:lnTo>
                  <a:lnTo>
                    <a:pt x="858761" y="579907"/>
                  </a:lnTo>
                  <a:lnTo>
                    <a:pt x="871067" y="535152"/>
                  </a:lnTo>
                  <a:lnTo>
                    <a:pt x="878649" y="488645"/>
                  </a:lnTo>
                  <a:lnTo>
                    <a:pt x="880351" y="456933"/>
                  </a:lnTo>
                  <a:lnTo>
                    <a:pt x="908177" y="476592"/>
                  </a:lnTo>
                  <a:lnTo>
                    <a:pt x="947394" y="495223"/>
                  </a:lnTo>
                  <a:lnTo>
                    <a:pt x="989990" y="506920"/>
                  </a:lnTo>
                  <a:lnTo>
                    <a:pt x="1035253" y="510971"/>
                  </a:lnTo>
                  <a:lnTo>
                    <a:pt x="1080516" y="506920"/>
                  </a:lnTo>
                  <a:lnTo>
                    <a:pt x="1123111" y="495223"/>
                  </a:lnTo>
                  <a:lnTo>
                    <a:pt x="1162329" y="476592"/>
                  </a:lnTo>
                  <a:lnTo>
                    <a:pt x="1197470" y="451751"/>
                  </a:lnTo>
                  <a:lnTo>
                    <a:pt x="1227823" y="421411"/>
                  </a:lnTo>
                  <a:lnTo>
                    <a:pt x="1252664" y="386270"/>
                  </a:lnTo>
                  <a:lnTo>
                    <a:pt x="1271282" y="347052"/>
                  </a:lnTo>
                  <a:lnTo>
                    <a:pt x="1282979" y="304457"/>
                  </a:lnTo>
                  <a:lnTo>
                    <a:pt x="1287043" y="259194"/>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4" name="Google Shape;1414;p14"/>
            <p:cNvSpPr/>
            <p:nvPr/>
          </p:nvSpPr>
          <p:spPr>
            <a:xfrm>
              <a:off x="1590150" y="1807241"/>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5" name="Google Shape;1415;p14"/>
            <p:cNvSpPr/>
            <p:nvPr/>
          </p:nvSpPr>
          <p:spPr>
            <a:xfrm>
              <a:off x="1372379" y="2443492"/>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6" name="Google Shape;1416;p14"/>
            <p:cNvSpPr/>
            <p:nvPr/>
          </p:nvSpPr>
          <p:spPr>
            <a:xfrm>
              <a:off x="1372379" y="2443492"/>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7" name="Google Shape;1417;p14"/>
            <p:cNvSpPr/>
            <p:nvPr/>
          </p:nvSpPr>
          <p:spPr>
            <a:xfrm>
              <a:off x="620717" y="244349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8" name="Google Shape;1418;p14"/>
            <p:cNvSpPr/>
            <p:nvPr/>
          </p:nvSpPr>
          <p:spPr>
            <a:xfrm>
              <a:off x="620717" y="244349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9" name="Google Shape;1419;p14"/>
            <p:cNvSpPr/>
            <p:nvPr/>
          </p:nvSpPr>
          <p:spPr>
            <a:xfrm>
              <a:off x="995509" y="141308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0" name="Google Shape;1420;p14"/>
            <p:cNvSpPr/>
            <p:nvPr/>
          </p:nvSpPr>
          <p:spPr>
            <a:xfrm>
              <a:off x="995509" y="141308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1" name="Google Shape;1421;p14"/>
            <p:cNvSpPr/>
            <p:nvPr/>
          </p:nvSpPr>
          <p:spPr>
            <a:xfrm>
              <a:off x="400861" y="180724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2" name="Google Shape;1422;p14"/>
            <p:cNvSpPr/>
            <p:nvPr/>
          </p:nvSpPr>
          <p:spPr>
            <a:xfrm>
              <a:off x="400861" y="180724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423" name="Google Shape;1423;p14"/>
          <p:cNvGrpSpPr/>
          <p:nvPr/>
        </p:nvGrpSpPr>
        <p:grpSpPr>
          <a:xfrm>
            <a:off x="10452906" y="1413082"/>
            <a:ext cx="1693472" cy="1534600"/>
            <a:chOff x="10452906" y="1413082"/>
            <a:chExt cx="1693472" cy="1534600"/>
          </a:xfrm>
        </p:grpSpPr>
        <p:sp>
          <p:nvSpPr>
            <p:cNvPr id="1424" name="Google Shape;1424;p14"/>
            <p:cNvSpPr/>
            <p:nvPr/>
          </p:nvSpPr>
          <p:spPr>
            <a:xfrm>
              <a:off x="10858718" y="1799838"/>
              <a:ext cx="881380" cy="881380"/>
            </a:xfrm>
            <a:custGeom>
              <a:avLst/>
              <a:gdLst/>
              <a:ahLst/>
              <a:cxnLst/>
              <a:rect l="l" t="t" r="r" b="b"/>
              <a:pathLst>
                <a:path w="881379" h="881380"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5" name="Google Shape;1425;p14"/>
            <p:cNvSpPr/>
            <p:nvPr/>
          </p:nvSpPr>
          <p:spPr>
            <a:xfrm>
              <a:off x="11642188" y="180724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6" name="Google Shape;1426;p14"/>
            <p:cNvSpPr/>
            <p:nvPr/>
          </p:nvSpPr>
          <p:spPr>
            <a:xfrm>
              <a:off x="11642188" y="180724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
            <p:cNvSpPr/>
            <p:nvPr/>
          </p:nvSpPr>
          <p:spPr>
            <a:xfrm>
              <a:off x="11424429" y="244349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8" name="Google Shape;1428;p14"/>
            <p:cNvSpPr/>
            <p:nvPr/>
          </p:nvSpPr>
          <p:spPr>
            <a:xfrm>
              <a:off x="11424429" y="244349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9" name="Google Shape;1429;p14"/>
            <p:cNvSpPr/>
            <p:nvPr/>
          </p:nvSpPr>
          <p:spPr>
            <a:xfrm>
              <a:off x="10672767" y="244349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0" name="Google Shape;1430;p14"/>
            <p:cNvSpPr/>
            <p:nvPr/>
          </p:nvSpPr>
          <p:spPr>
            <a:xfrm>
              <a:off x="10672767" y="244349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1" name="Google Shape;1431;p14"/>
            <p:cNvSpPr/>
            <p:nvPr/>
          </p:nvSpPr>
          <p:spPr>
            <a:xfrm>
              <a:off x="11047547" y="141308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2" name="Google Shape;1432;p14"/>
            <p:cNvSpPr/>
            <p:nvPr/>
          </p:nvSpPr>
          <p:spPr>
            <a:xfrm>
              <a:off x="11047547" y="141308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3" name="Google Shape;1433;p14"/>
            <p:cNvSpPr/>
            <p:nvPr/>
          </p:nvSpPr>
          <p:spPr>
            <a:xfrm>
              <a:off x="10452906" y="180724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4" name="Google Shape;1434;p14"/>
            <p:cNvSpPr/>
            <p:nvPr/>
          </p:nvSpPr>
          <p:spPr>
            <a:xfrm>
              <a:off x="10452906" y="180724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435" name="Google Shape;1435;p14"/>
          <p:cNvGrpSpPr/>
          <p:nvPr/>
        </p:nvGrpSpPr>
        <p:grpSpPr>
          <a:xfrm>
            <a:off x="7958323" y="1413082"/>
            <a:ext cx="1693472" cy="1534600"/>
            <a:chOff x="7958323" y="1413082"/>
            <a:chExt cx="1693472" cy="1534600"/>
          </a:xfrm>
        </p:grpSpPr>
        <p:sp>
          <p:nvSpPr>
            <p:cNvPr id="1436" name="Google Shape;1436;p14"/>
            <p:cNvSpPr/>
            <p:nvPr/>
          </p:nvSpPr>
          <p:spPr>
            <a:xfrm>
              <a:off x="8364135" y="1799838"/>
              <a:ext cx="881380" cy="881380"/>
            </a:xfrm>
            <a:custGeom>
              <a:avLst/>
              <a:gdLst/>
              <a:ahLst/>
              <a:cxnLst/>
              <a:rect l="l" t="t" r="r" b="b"/>
              <a:pathLst>
                <a:path w="881379" h="881380"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7" name="Google Shape;1437;p14"/>
            <p:cNvSpPr/>
            <p:nvPr/>
          </p:nvSpPr>
          <p:spPr>
            <a:xfrm>
              <a:off x="9147605" y="180724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8" name="Google Shape;1438;p14"/>
            <p:cNvSpPr/>
            <p:nvPr/>
          </p:nvSpPr>
          <p:spPr>
            <a:xfrm>
              <a:off x="9147605" y="180724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9" name="Google Shape;1439;p14"/>
            <p:cNvSpPr/>
            <p:nvPr/>
          </p:nvSpPr>
          <p:spPr>
            <a:xfrm>
              <a:off x="8929846" y="244349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0" name="Google Shape;1440;p14"/>
            <p:cNvSpPr/>
            <p:nvPr/>
          </p:nvSpPr>
          <p:spPr>
            <a:xfrm>
              <a:off x="8929846" y="244349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1" name="Google Shape;1441;p14"/>
            <p:cNvSpPr/>
            <p:nvPr/>
          </p:nvSpPr>
          <p:spPr>
            <a:xfrm>
              <a:off x="8178184" y="244349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2" name="Google Shape;1442;p14"/>
            <p:cNvSpPr/>
            <p:nvPr/>
          </p:nvSpPr>
          <p:spPr>
            <a:xfrm>
              <a:off x="8178184" y="244349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3" name="Google Shape;1443;p14"/>
            <p:cNvSpPr/>
            <p:nvPr/>
          </p:nvSpPr>
          <p:spPr>
            <a:xfrm>
              <a:off x="8552964" y="141308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4" name="Google Shape;1444;p14"/>
            <p:cNvSpPr/>
            <p:nvPr/>
          </p:nvSpPr>
          <p:spPr>
            <a:xfrm>
              <a:off x="8552964" y="141308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5" name="Google Shape;1445;p14"/>
            <p:cNvSpPr/>
            <p:nvPr/>
          </p:nvSpPr>
          <p:spPr>
            <a:xfrm>
              <a:off x="7958323" y="180724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6" name="Google Shape;1446;p14"/>
            <p:cNvSpPr/>
            <p:nvPr/>
          </p:nvSpPr>
          <p:spPr>
            <a:xfrm>
              <a:off x="7958323" y="180724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447" name="Google Shape;1447;p14"/>
          <p:cNvGrpSpPr/>
          <p:nvPr/>
        </p:nvGrpSpPr>
        <p:grpSpPr>
          <a:xfrm>
            <a:off x="18010348" y="1413082"/>
            <a:ext cx="1693521" cy="1534600"/>
            <a:chOff x="18010348" y="1413082"/>
            <a:chExt cx="1693521" cy="1534600"/>
          </a:xfrm>
        </p:grpSpPr>
        <p:sp>
          <p:nvSpPr>
            <p:cNvPr id="1448" name="Google Shape;1448;p14"/>
            <p:cNvSpPr/>
            <p:nvPr/>
          </p:nvSpPr>
          <p:spPr>
            <a:xfrm>
              <a:off x="18416127" y="1799838"/>
              <a:ext cx="881380" cy="881380"/>
            </a:xfrm>
            <a:custGeom>
              <a:avLst/>
              <a:gdLst/>
              <a:ahLst/>
              <a:cxnLst/>
              <a:rect l="l" t="t" r="r" b="b"/>
              <a:pathLst>
                <a:path w="881380" h="881380"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9" name="Google Shape;1449;p14"/>
            <p:cNvSpPr/>
            <p:nvPr/>
          </p:nvSpPr>
          <p:spPr>
            <a:xfrm>
              <a:off x="19199680" y="180724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0" name="Google Shape;1450;p14"/>
            <p:cNvSpPr/>
            <p:nvPr/>
          </p:nvSpPr>
          <p:spPr>
            <a:xfrm>
              <a:off x="19199680" y="180724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1" name="Google Shape;1451;p14"/>
            <p:cNvSpPr/>
            <p:nvPr/>
          </p:nvSpPr>
          <p:spPr>
            <a:xfrm>
              <a:off x="18981895" y="244349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2" name="Google Shape;1452;p14"/>
            <p:cNvSpPr/>
            <p:nvPr/>
          </p:nvSpPr>
          <p:spPr>
            <a:xfrm>
              <a:off x="18981895" y="244349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3" name="Google Shape;1453;p14"/>
            <p:cNvSpPr/>
            <p:nvPr/>
          </p:nvSpPr>
          <p:spPr>
            <a:xfrm>
              <a:off x="18230281" y="244349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4" name="Google Shape;1454;p14"/>
            <p:cNvSpPr/>
            <p:nvPr/>
          </p:nvSpPr>
          <p:spPr>
            <a:xfrm>
              <a:off x="18230281" y="244349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5" name="Google Shape;1455;p14"/>
            <p:cNvSpPr/>
            <p:nvPr/>
          </p:nvSpPr>
          <p:spPr>
            <a:xfrm>
              <a:off x="18604955" y="1413082"/>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6" name="Google Shape;1456;p14"/>
            <p:cNvSpPr/>
            <p:nvPr/>
          </p:nvSpPr>
          <p:spPr>
            <a:xfrm>
              <a:off x="18604955" y="1413082"/>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7" name="Google Shape;1457;p14"/>
            <p:cNvSpPr/>
            <p:nvPr/>
          </p:nvSpPr>
          <p:spPr>
            <a:xfrm>
              <a:off x="18010348" y="180724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8" name="Google Shape;1458;p14"/>
            <p:cNvSpPr/>
            <p:nvPr/>
          </p:nvSpPr>
          <p:spPr>
            <a:xfrm>
              <a:off x="18010348" y="180724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59" name="Google Shape;1459;p14"/>
          <p:cNvSpPr/>
          <p:nvPr/>
        </p:nvSpPr>
        <p:spPr>
          <a:xfrm>
            <a:off x="806678" y="3074957"/>
            <a:ext cx="8439150" cy="2061845"/>
          </a:xfrm>
          <a:custGeom>
            <a:avLst/>
            <a:gdLst/>
            <a:ahLst/>
            <a:cxnLst/>
            <a:rect l="l" t="t" r="r" b="b"/>
            <a:pathLst>
              <a:path w="8439150" h="2061845" extrusionOk="0">
                <a:moveTo>
                  <a:pt x="881227" y="1620786"/>
                </a:moveTo>
                <a:lnTo>
                  <a:pt x="878649" y="1572768"/>
                </a:lnTo>
                <a:lnTo>
                  <a:pt x="871067" y="1526260"/>
                </a:lnTo>
                <a:lnTo>
                  <a:pt x="858761" y="1481505"/>
                </a:lnTo>
                <a:lnTo>
                  <a:pt x="842010" y="1438795"/>
                </a:lnTo>
                <a:lnTo>
                  <a:pt x="821067" y="1398384"/>
                </a:lnTo>
                <a:lnTo>
                  <a:pt x="796213" y="1360551"/>
                </a:lnTo>
                <a:lnTo>
                  <a:pt x="767715" y="1325562"/>
                </a:lnTo>
                <a:lnTo>
                  <a:pt x="735825" y="1293672"/>
                </a:lnTo>
                <a:lnTo>
                  <a:pt x="700836" y="1265174"/>
                </a:lnTo>
                <a:lnTo>
                  <a:pt x="663003" y="1240307"/>
                </a:lnTo>
                <a:lnTo>
                  <a:pt x="622592" y="1219377"/>
                </a:lnTo>
                <a:lnTo>
                  <a:pt x="579882" y="1202613"/>
                </a:lnTo>
                <a:lnTo>
                  <a:pt x="535139" y="1190320"/>
                </a:lnTo>
                <a:lnTo>
                  <a:pt x="488619" y="1182738"/>
                </a:lnTo>
                <a:lnTo>
                  <a:pt x="440613" y="1180147"/>
                </a:lnTo>
                <a:lnTo>
                  <a:pt x="392607" y="1182738"/>
                </a:lnTo>
                <a:lnTo>
                  <a:pt x="346087" y="1190320"/>
                </a:lnTo>
                <a:lnTo>
                  <a:pt x="301345" y="1202613"/>
                </a:lnTo>
                <a:lnTo>
                  <a:pt x="258635" y="1219377"/>
                </a:lnTo>
                <a:lnTo>
                  <a:pt x="218224" y="1240307"/>
                </a:lnTo>
                <a:lnTo>
                  <a:pt x="180390" y="1265174"/>
                </a:lnTo>
                <a:lnTo>
                  <a:pt x="145402" y="1293672"/>
                </a:lnTo>
                <a:lnTo>
                  <a:pt x="113512" y="1325562"/>
                </a:lnTo>
                <a:lnTo>
                  <a:pt x="85013" y="1360551"/>
                </a:lnTo>
                <a:lnTo>
                  <a:pt x="60147" y="1398384"/>
                </a:lnTo>
                <a:lnTo>
                  <a:pt x="39217" y="1438795"/>
                </a:lnTo>
                <a:lnTo>
                  <a:pt x="22453" y="1481505"/>
                </a:lnTo>
                <a:lnTo>
                  <a:pt x="10160" y="1526260"/>
                </a:lnTo>
                <a:lnTo>
                  <a:pt x="2578" y="1572768"/>
                </a:lnTo>
                <a:lnTo>
                  <a:pt x="0" y="1620786"/>
                </a:lnTo>
                <a:lnTo>
                  <a:pt x="2578" y="1668792"/>
                </a:lnTo>
                <a:lnTo>
                  <a:pt x="10160" y="1715300"/>
                </a:lnTo>
                <a:lnTo>
                  <a:pt x="22453" y="1760054"/>
                </a:lnTo>
                <a:lnTo>
                  <a:pt x="39217" y="1802765"/>
                </a:lnTo>
                <a:lnTo>
                  <a:pt x="60147" y="1843163"/>
                </a:lnTo>
                <a:lnTo>
                  <a:pt x="85013" y="1881009"/>
                </a:lnTo>
                <a:lnTo>
                  <a:pt x="113512" y="1915998"/>
                </a:lnTo>
                <a:lnTo>
                  <a:pt x="145402" y="1947875"/>
                </a:lnTo>
                <a:lnTo>
                  <a:pt x="180390" y="1976386"/>
                </a:lnTo>
                <a:lnTo>
                  <a:pt x="218224" y="2001240"/>
                </a:lnTo>
                <a:lnTo>
                  <a:pt x="258635" y="2022182"/>
                </a:lnTo>
                <a:lnTo>
                  <a:pt x="301345" y="2038934"/>
                </a:lnTo>
                <a:lnTo>
                  <a:pt x="346087" y="2051240"/>
                </a:lnTo>
                <a:lnTo>
                  <a:pt x="392607" y="2058809"/>
                </a:lnTo>
                <a:lnTo>
                  <a:pt x="440613" y="2061400"/>
                </a:lnTo>
                <a:lnTo>
                  <a:pt x="488619" y="2058809"/>
                </a:lnTo>
                <a:lnTo>
                  <a:pt x="535139" y="2051240"/>
                </a:lnTo>
                <a:lnTo>
                  <a:pt x="579882" y="2038934"/>
                </a:lnTo>
                <a:lnTo>
                  <a:pt x="622592" y="2022182"/>
                </a:lnTo>
                <a:lnTo>
                  <a:pt x="663003" y="2001240"/>
                </a:lnTo>
                <a:lnTo>
                  <a:pt x="700836" y="1976386"/>
                </a:lnTo>
                <a:lnTo>
                  <a:pt x="735825" y="1947875"/>
                </a:lnTo>
                <a:lnTo>
                  <a:pt x="767715" y="1915998"/>
                </a:lnTo>
                <a:lnTo>
                  <a:pt x="796213" y="1881009"/>
                </a:lnTo>
                <a:lnTo>
                  <a:pt x="821067" y="1843163"/>
                </a:lnTo>
                <a:lnTo>
                  <a:pt x="842010" y="1802765"/>
                </a:lnTo>
                <a:lnTo>
                  <a:pt x="858761" y="1760054"/>
                </a:lnTo>
                <a:lnTo>
                  <a:pt x="871067" y="1715300"/>
                </a:lnTo>
                <a:lnTo>
                  <a:pt x="878649" y="1668792"/>
                </a:lnTo>
                <a:lnTo>
                  <a:pt x="881227" y="1620786"/>
                </a:lnTo>
                <a:close/>
              </a:path>
              <a:path w="8439150" h="2061845" extrusionOk="0">
                <a:moveTo>
                  <a:pt x="4659960" y="440639"/>
                </a:moveTo>
                <a:lnTo>
                  <a:pt x="4657369" y="392620"/>
                </a:lnTo>
                <a:lnTo>
                  <a:pt x="4649800" y="346113"/>
                </a:lnTo>
                <a:lnTo>
                  <a:pt x="4637494" y="301358"/>
                </a:lnTo>
                <a:lnTo>
                  <a:pt x="4620742" y="258648"/>
                </a:lnTo>
                <a:lnTo>
                  <a:pt x="4599800" y="218236"/>
                </a:lnTo>
                <a:lnTo>
                  <a:pt x="4574946" y="180403"/>
                </a:lnTo>
                <a:lnTo>
                  <a:pt x="4546435" y="145415"/>
                </a:lnTo>
                <a:lnTo>
                  <a:pt x="4514558" y="113525"/>
                </a:lnTo>
                <a:lnTo>
                  <a:pt x="4479556" y="85026"/>
                </a:lnTo>
                <a:lnTo>
                  <a:pt x="4441723" y="60159"/>
                </a:lnTo>
                <a:lnTo>
                  <a:pt x="4401324" y="39217"/>
                </a:lnTo>
                <a:lnTo>
                  <a:pt x="4358614" y="22466"/>
                </a:lnTo>
                <a:lnTo>
                  <a:pt x="4313860" y="10172"/>
                </a:lnTo>
                <a:lnTo>
                  <a:pt x="4267352" y="2590"/>
                </a:lnTo>
                <a:lnTo>
                  <a:pt x="4219333" y="0"/>
                </a:lnTo>
                <a:lnTo>
                  <a:pt x="4171327" y="2590"/>
                </a:lnTo>
                <a:lnTo>
                  <a:pt x="4124820" y="10172"/>
                </a:lnTo>
                <a:lnTo>
                  <a:pt x="4080065" y="22466"/>
                </a:lnTo>
                <a:lnTo>
                  <a:pt x="4037355" y="39217"/>
                </a:lnTo>
                <a:lnTo>
                  <a:pt x="3996956" y="60159"/>
                </a:lnTo>
                <a:lnTo>
                  <a:pt x="3959123" y="85026"/>
                </a:lnTo>
                <a:lnTo>
                  <a:pt x="3924122" y="113525"/>
                </a:lnTo>
                <a:lnTo>
                  <a:pt x="3892245" y="145415"/>
                </a:lnTo>
                <a:lnTo>
                  <a:pt x="3863733" y="180403"/>
                </a:lnTo>
                <a:lnTo>
                  <a:pt x="3838879" y="218236"/>
                </a:lnTo>
                <a:lnTo>
                  <a:pt x="3817937" y="258648"/>
                </a:lnTo>
                <a:lnTo>
                  <a:pt x="3801186" y="301358"/>
                </a:lnTo>
                <a:lnTo>
                  <a:pt x="3788880" y="346113"/>
                </a:lnTo>
                <a:lnTo>
                  <a:pt x="3781310" y="392620"/>
                </a:lnTo>
                <a:lnTo>
                  <a:pt x="3778720" y="440639"/>
                </a:lnTo>
                <a:lnTo>
                  <a:pt x="3781310" y="488645"/>
                </a:lnTo>
                <a:lnTo>
                  <a:pt x="3788880" y="535152"/>
                </a:lnTo>
                <a:lnTo>
                  <a:pt x="3801186" y="579907"/>
                </a:lnTo>
                <a:lnTo>
                  <a:pt x="3817937" y="622617"/>
                </a:lnTo>
                <a:lnTo>
                  <a:pt x="3838879" y="663016"/>
                </a:lnTo>
                <a:lnTo>
                  <a:pt x="3863733" y="700849"/>
                </a:lnTo>
                <a:lnTo>
                  <a:pt x="3892245" y="735850"/>
                </a:lnTo>
                <a:lnTo>
                  <a:pt x="3924122" y="767727"/>
                </a:lnTo>
                <a:lnTo>
                  <a:pt x="3959123" y="796239"/>
                </a:lnTo>
                <a:lnTo>
                  <a:pt x="3996956" y="821093"/>
                </a:lnTo>
                <a:lnTo>
                  <a:pt x="4037355" y="842035"/>
                </a:lnTo>
                <a:lnTo>
                  <a:pt x="4080065" y="858786"/>
                </a:lnTo>
                <a:lnTo>
                  <a:pt x="4124820" y="871093"/>
                </a:lnTo>
                <a:lnTo>
                  <a:pt x="4171327" y="878662"/>
                </a:lnTo>
                <a:lnTo>
                  <a:pt x="4219333" y="881253"/>
                </a:lnTo>
                <a:lnTo>
                  <a:pt x="4267352" y="878662"/>
                </a:lnTo>
                <a:lnTo>
                  <a:pt x="4313860" y="871093"/>
                </a:lnTo>
                <a:lnTo>
                  <a:pt x="4358614" y="858786"/>
                </a:lnTo>
                <a:lnTo>
                  <a:pt x="4401324" y="842035"/>
                </a:lnTo>
                <a:lnTo>
                  <a:pt x="4441723" y="821093"/>
                </a:lnTo>
                <a:lnTo>
                  <a:pt x="4479556" y="796239"/>
                </a:lnTo>
                <a:lnTo>
                  <a:pt x="4514558" y="767727"/>
                </a:lnTo>
                <a:lnTo>
                  <a:pt x="4546435" y="735850"/>
                </a:lnTo>
                <a:lnTo>
                  <a:pt x="4574946" y="700849"/>
                </a:lnTo>
                <a:lnTo>
                  <a:pt x="4599800" y="663016"/>
                </a:lnTo>
                <a:lnTo>
                  <a:pt x="4620742" y="622617"/>
                </a:lnTo>
                <a:lnTo>
                  <a:pt x="4637494" y="579907"/>
                </a:lnTo>
                <a:lnTo>
                  <a:pt x="4649800" y="535152"/>
                </a:lnTo>
                <a:lnTo>
                  <a:pt x="4657369" y="488645"/>
                </a:lnTo>
                <a:lnTo>
                  <a:pt x="4659960" y="440639"/>
                </a:lnTo>
                <a:close/>
              </a:path>
              <a:path w="8439150" h="2061845" extrusionOk="0">
                <a:moveTo>
                  <a:pt x="8438680" y="1620786"/>
                </a:moveTo>
                <a:lnTo>
                  <a:pt x="8436102" y="1572768"/>
                </a:lnTo>
                <a:lnTo>
                  <a:pt x="8428520" y="1526260"/>
                </a:lnTo>
                <a:lnTo>
                  <a:pt x="8416226" y="1481505"/>
                </a:lnTo>
                <a:lnTo>
                  <a:pt x="8399462" y="1438795"/>
                </a:lnTo>
                <a:lnTo>
                  <a:pt x="8378533" y="1398384"/>
                </a:lnTo>
                <a:lnTo>
                  <a:pt x="8353666" y="1360551"/>
                </a:lnTo>
                <a:lnTo>
                  <a:pt x="8325167" y="1325562"/>
                </a:lnTo>
                <a:lnTo>
                  <a:pt x="8293278" y="1293672"/>
                </a:lnTo>
                <a:lnTo>
                  <a:pt x="8258289" y="1265174"/>
                </a:lnTo>
                <a:lnTo>
                  <a:pt x="8220456" y="1240307"/>
                </a:lnTo>
                <a:lnTo>
                  <a:pt x="8180044" y="1219377"/>
                </a:lnTo>
                <a:lnTo>
                  <a:pt x="8137334" y="1202613"/>
                </a:lnTo>
                <a:lnTo>
                  <a:pt x="8092592" y="1190320"/>
                </a:lnTo>
                <a:lnTo>
                  <a:pt x="8046072" y="1182738"/>
                </a:lnTo>
                <a:lnTo>
                  <a:pt x="7998066" y="1180147"/>
                </a:lnTo>
                <a:lnTo>
                  <a:pt x="7950060" y="1182738"/>
                </a:lnTo>
                <a:lnTo>
                  <a:pt x="7903540" y="1190320"/>
                </a:lnTo>
                <a:lnTo>
                  <a:pt x="7858798" y="1202613"/>
                </a:lnTo>
                <a:lnTo>
                  <a:pt x="7816088" y="1219377"/>
                </a:lnTo>
                <a:lnTo>
                  <a:pt x="7775676" y="1240307"/>
                </a:lnTo>
                <a:lnTo>
                  <a:pt x="7737843" y="1265174"/>
                </a:lnTo>
                <a:lnTo>
                  <a:pt x="7702855" y="1293672"/>
                </a:lnTo>
                <a:lnTo>
                  <a:pt x="7670965" y="1325562"/>
                </a:lnTo>
                <a:lnTo>
                  <a:pt x="7642466" y="1360551"/>
                </a:lnTo>
                <a:lnTo>
                  <a:pt x="7617612" y="1398384"/>
                </a:lnTo>
                <a:lnTo>
                  <a:pt x="7596670" y="1438795"/>
                </a:lnTo>
                <a:lnTo>
                  <a:pt x="7579919" y="1481505"/>
                </a:lnTo>
                <a:lnTo>
                  <a:pt x="7567612" y="1526260"/>
                </a:lnTo>
                <a:lnTo>
                  <a:pt x="7560030" y="1572768"/>
                </a:lnTo>
                <a:lnTo>
                  <a:pt x="7557452" y="1620786"/>
                </a:lnTo>
                <a:lnTo>
                  <a:pt x="7560030" y="1668792"/>
                </a:lnTo>
                <a:lnTo>
                  <a:pt x="7567612" y="1715300"/>
                </a:lnTo>
                <a:lnTo>
                  <a:pt x="7579919" y="1760054"/>
                </a:lnTo>
                <a:lnTo>
                  <a:pt x="7596670" y="1802765"/>
                </a:lnTo>
                <a:lnTo>
                  <a:pt x="7617612" y="1843163"/>
                </a:lnTo>
                <a:lnTo>
                  <a:pt x="7642466" y="1881009"/>
                </a:lnTo>
                <a:lnTo>
                  <a:pt x="7670965" y="1915998"/>
                </a:lnTo>
                <a:lnTo>
                  <a:pt x="7702855" y="1947875"/>
                </a:lnTo>
                <a:lnTo>
                  <a:pt x="7737843" y="1976386"/>
                </a:lnTo>
                <a:lnTo>
                  <a:pt x="7775676" y="2001240"/>
                </a:lnTo>
                <a:lnTo>
                  <a:pt x="7816088" y="2022182"/>
                </a:lnTo>
                <a:lnTo>
                  <a:pt x="7858798" y="2038934"/>
                </a:lnTo>
                <a:lnTo>
                  <a:pt x="7903540" y="2051240"/>
                </a:lnTo>
                <a:lnTo>
                  <a:pt x="7950060" y="2058809"/>
                </a:lnTo>
                <a:lnTo>
                  <a:pt x="7998066" y="2061400"/>
                </a:lnTo>
                <a:lnTo>
                  <a:pt x="8046072" y="2058809"/>
                </a:lnTo>
                <a:lnTo>
                  <a:pt x="8092592" y="2051240"/>
                </a:lnTo>
                <a:lnTo>
                  <a:pt x="8137334" y="2038934"/>
                </a:lnTo>
                <a:lnTo>
                  <a:pt x="8180044" y="2022182"/>
                </a:lnTo>
                <a:lnTo>
                  <a:pt x="8220456" y="2001240"/>
                </a:lnTo>
                <a:lnTo>
                  <a:pt x="8258289" y="1976386"/>
                </a:lnTo>
                <a:lnTo>
                  <a:pt x="8293278" y="1947875"/>
                </a:lnTo>
                <a:lnTo>
                  <a:pt x="8325167" y="1915998"/>
                </a:lnTo>
                <a:lnTo>
                  <a:pt x="8353666" y="1881009"/>
                </a:lnTo>
                <a:lnTo>
                  <a:pt x="8378533" y="1843163"/>
                </a:lnTo>
                <a:lnTo>
                  <a:pt x="8399462" y="1802765"/>
                </a:lnTo>
                <a:lnTo>
                  <a:pt x="8416226" y="1760054"/>
                </a:lnTo>
                <a:lnTo>
                  <a:pt x="8428520" y="1715300"/>
                </a:lnTo>
                <a:lnTo>
                  <a:pt x="8436102" y="1668792"/>
                </a:lnTo>
                <a:lnTo>
                  <a:pt x="8438680" y="1620786"/>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460" name="Google Shape;1460;p14"/>
          <p:cNvGrpSpPr/>
          <p:nvPr/>
        </p:nvGrpSpPr>
        <p:grpSpPr>
          <a:xfrm>
            <a:off x="10452906" y="3868347"/>
            <a:ext cx="1693472" cy="1534612"/>
            <a:chOff x="10452906" y="3868347"/>
            <a:chExt cx="1693472" cy="1534612"/>
          </a:xfrm>
        </p:grpSpPr>
        <p:sp>
          <p:nvSpPr>
            <p:cNvPr id="1461" name="Google Shape;1461;p14"/>
            <p:cNvSpPr/>
            <p:nvPr/>
          </p:nvSpPr>
          <p:spPr>
            <a:xfrm>
              <a:off x="10858718" y="4255103"/>
              <a:ext cx="881380" cy="881380"/>
            </a:xfrm>
            <a:custGeom>
              <a:avLst/>
              <a:gdLst/>
              <a:ahLst/>
              <a:cxnLst/>
              <a:rect l="l" t="t" r="r" b="b"/>
              <a:pathLst>
                <a:path w="881379" h="881379"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2" name="Google Shape;1462;p14"/>
            <p:cNvSpPr/>
            <p:nvPr/>
          </p:nvSpPr>
          <p:spPr>
            <a:xfrm>
              <a:off x="11642188" y="426250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3" name="Google Shape;1463;p14"/>
            <p:cNvSpPr/>
            <p:nvPr/>
          </p:nvSpPr>
          <p:spPr>
            <a:xfrm>
              <a:off x="11642188" y="426250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4" name="Google Shape;1464;p14"/>
            <p:cNvSpPr/>
            <p:nvPr/>
          </p:nvSpPr>
          <p:spPr>
            <a:xfrm>
              <a:off x="11424429" y="4898769"/>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5" name="Google Shape;1465;p14"/>
            <p:cNvSpPr/>
            <p:nvPr/>
          </p:nvSpPr>
          <p:spPr>
            <a:xfrm>
              <a:off x="11424429" y="4898769"/>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6" name="Google Shape;1466;p14"/>
            <p:cNvSpPr/>
            <p:nvPr/>
          </p:nvSpPr>
          <p:spPr>
            <a:xfrm>
              <a:off x="10672767" y="4898769"/>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7" name="Google Shape;1467;p14"/>
            <p:cNvSpPr/>
            <p:nvPr/>
          </p:nvSpPr>
          <p:spPr>
            <a:xfrm>
              <a:off x="10672767" y="4898769"/>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8" name="Google Shape;1468;p14"/>
            <p:cNvSpPr/>
            <p:nvPr/>
          </p:nvSpPr>
          <p:spPr>
            <a:xfrm>
              <a:off x="11047547" y="38683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9" name="Google Shape;1469;p14"/>
            <p:cNvSpPr/>
            <p:nvPr/>
          </p:nvSpPr>
          <p:spPr>
            <a:xfrm>
              <a:off x="11047547" y="38683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0" name="Google Shape;1470;p14"/>
            <p:cNvSpPr/>
            <p:nvPr/>
          </p:nvSpPr>
          <p:spPr>
            <a:xfrm>
              <a:off x="10452906" y="426250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1" name="Google Shape;1471;p14"/>
            <p:cNvSpPr/>
            <p:nvPr/>
          </p:nvSpPr>
          <p:spPr>
            <a:xfrm>
              <a:off x="10452906" y="426250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472" name="Google Shape;1472;p14"/>
          <p:cNvGrpSpPr/>
          <p:nvPr/>
        </p:nvGrpSpPr>
        <p:grpSpPr>
          <a:xfrm>
            <a:off x="18010348" y="3868347"/>
            <a:ext cx="1693521" cy="1534612"/>
            <a:chOff x="18010348" y="3868347"/>
            <a:chExt cx="1693521" cy="1534612"/>
          </a:xfrm>
        </p:grpSpPr>
        <p:sp>
          <p:nvSpPr>
            <p:cNvPr id="1473" name="Google Shape;1473;p14"/>
            <p:cNvSpPr/>
            <p:nvPr/>
          </p:nvSpPr>
          <p:spPr>
            <a:xfrm>
              <a:off x="18416127" y="4255103"/>
              <a:ext cx="881380" cy="881380"/>
            </a:xfrm>
            <a:custGeom>
              <a:avLst/>
              <a:gdLst/>
              <a:ahLst/>
              <a:cxnLst/>
              <a:rect l="l" t="t" r="r" b="b"/>
              <a:pathLst>
                <a:path w="881380" h="881379"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4" name="Google Shape;1474;p14"/>
            <p:cNvSpPr/>
            <p:nvPr/>
          </p:nvSpPr>
          <p:spPr>
            <a:xfrm>
              <a:off x="19199680" y="426250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5" name="Google Shape;1475;p14"/>
            <p:cNvSpPr/>
            <p:nvPr/>
          </p:nvSpPr>
          <p:spPr>
            <a:xfrm>
              <a:off x="19199680" y="426250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6" name="Google Shape;1476;p14"/>
            <p:cNvSpPr/>
            <p:nvPr/>
          </p:nvSpPr>
          <p:spPr>
            <a:xfrm>
              <a:off x="18981895" y="4898769"/>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7" name="Google Shape;1477;p14"/>
            <p:cNvSpPr/>
            <p:nvPr/>
          </p:nvSpPr>
          <p:spPr>
            <a:xfrm>
              <a:off x="18981895" y="4898769"/>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8" name="Google Shape;1478;p14"/>
            <p:cNvSpPr/>
            <p:nvPr/>
          </p:nvSpPr>
          <p:spPr>
            <a:xfrm>
              <a:off x="18230281" y="4898769"/>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9" name="Google Shape;1479;p14"/>
            <p:cNvSpPr/>
            <p:nvPr/>
          </p:nvSpPr>
          <p:spPr>
            <a:xfrm>
              <a:off x="18230281" y="4898769"/>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0" name="Google Shape;1480;p14"/>
            <p:cNvSpPr/>
            <p:nvPr/>
          </p:nvSpPr>
          <p:spPr>
            <a:xfrm>
              <a:off x="18604955" y="38683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1" name="Google Shape;1481;p14"/>
            <p:cNvSpPr/>
            <p:nvPr/>
          </p:nvSpPr>
          <p:spPr>
            <a:xfrm>
              <a:off x="18604955" y="38683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4"/>
            <p:cNvSpPr/>
            <p:nvPr/>
          </p:nvSpPr>
          <p:spPr>
            <a:xfrm>
              <a:off x="18010348" y="426250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3" name="Google Shape;1483;p14"/>
            <p:cNvSpPr/>
            <p:nvPr/>
          </p:nvSpPr>
          <p:spPr>
            <a:xfrm>
              <a:off x="18010348" y="426250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84" name="Google Shape;1484;p14"/>
          <p:cNvSpPr/>
          <p:nvPr/>
        </p:nvSpPr>
        <p:spPr>
          <a:xfrm>
            <a:off x="2696044" y="3957717"/>
            <a:ext cx="881380" cy="881380"/>
          </a:xfrm>
          <a:custGeom>
            <a:avLst/>
            <a:gdLst/>
            <a:ahLst/>
            <a:cxnLst/>
            <a:rect l="l" t="t" r="r" b="b"/>
            <a:pathLst>
              <a:path w="881379" h="881379"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5" name="Google Shape;1485;p14"/>
          <p:cNvSpPr/>
          <p:nvPr/>
        </p:nvSpPr>
        <p:spPr>
          <a:xfrm>
            <a:off x="12748035" y="3957717"/>
            <a:ext cx="881380" cy="881380"/>
          </a:xfrm>
          <a:custGeom>
            <a:avLst/>
            <a:gdLst/>
            <a:ahLst/>
            <a:cxnLst/>
            <a:rect l="l" t="t" r="r" b="b"/>
            <a:pathLst>
              <a:path w="881380" h="881379"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6" name="Google Shape;1486;p14"/>
          <p:cNvSpPr/>
          <p:nvPr/>
        </p:nvSpPr>
        <p:spPr>
          <a:xfrm>
            <a:off x="6474771" y="3957717"/>
            <a:ext cx="881380" cy="881380"/>
          </a:xfrm>
          <a:custGeom>
            <a:avLst/>
            <a:gdLst/>
            <a:ahLst/>
            <a:cxnLst/>
            <a:rect l="l" t="t" r="r" b="b"/>
            <a:pathLst>
              <a:path w="881379" h="881379"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7" name="Google Shape;1487;p14"/>
          <p:cNvSpPr/>
          <p:nvPr/>
        </p:nvSpPr>
        <p:spPr>
          <a:xfrm>
            <a:off x="16526761" y="3957717"/>
            <a:ext cx="881380" cy="881380"/>
          </a:xfrm>
          <a:custGeom>
            <a:avLst/>
            <a:gdLst/>
            <a:ahLst/>
            <a:cxnLst/>
            <a:rect l="l" t="t" r="r" b="b"/>
            <a:pathLst>
              <a:path w="881380" h="881379"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8" name="Google Shape;1488;p14"/>
          <p:cNvSpPr/>
          <p:nvPr/>
        </p:nvSpPr>
        <p:spPr>
          <a:xfrm>
            <a:off x="2696044" y="2178093"/>
            <a:ext cx="881380" cy="881380"/>
          </a:xfrm>
          <a:custGeom>
            <a:avLst/>
            <a:gdLst/>
            <a:ahLst/>
            <a:cxnLst/>
            <a:rect l="l" t="t" r="r" b="b"/>
            <a:pathLst>
              <a:path w="881379" h="881380"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9" name="Google Shape;1489;p14"/>
          <p:cNvSpPr/>
          <p:nvPr/>
        </p:nvSpPr>
        <p:spPr>
          <a:xfrm>
            <a:off x="12748035" y="2178093"/>
            <a:ext cx="881380" cy="881380"/>
          </a:xfrm>
          <a:custGeom>
            <a:avLst/>
            <a:gdLst/>
            <a:ahLst/>
            <a:cxnLst/>
            <a:rect l="l" t="t" r="r" b="b"/>
            <a:pathLst>
              <a:path w="881380" h="881380"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90" name="Google Shape;1490;p14"/>
          <p:cNvSpPr/>
          <p:nvPr/>
        </p:nvSpPr>
        <p:spPr>
          <a:xfrm>
            <a:off x="6474771" y="2178093"/>
            <a:ext cx="881380" cy="881380"/>
          </a:xfrm>
          <a:custGeom>
            <a:avLst/>
            <a:gdLst/>
            <a:ahLst/>
            <a:cxnLst/>
            <a:rect l="l" t="t" r="r" b="b"/>
            <a:pathLst>
              <a:path w="881379" h="881380"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91" name="Google Shape;1491;p14"/>
          <p:cNvSpPr/>
          <p:nvPr/>
        </p:nvSpPr>
        <p:spPr>
          <a:xfrm>
            <a:off x="16526761" y="2178093"/>
            <a:ext cx="881380" cy="881380"/>
          </a:xfrm>
          <a:custGeom>
            <a:avLst/>
            <a:gdLst/>
            <a:ahLst/>
            <a:cxnLst/>
            <a:rect l="l" t="t" r="r" b="b"/>
            <a:pathLst>
              <a:path w="881380" h="881380"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92" name="Google Shape;1492;p14"/>
          <p:cNvSpPr/>
          <p:nvPr/>
        </p:nvSpPr>
        <p:spPr>
          <a:xfrm>
            <a:off x="14637398" y="3074956"/>
            <a:ext cx="881380" cy="881380"/>
          </a:xfrm>
          <a:custGeom>
            <a:avLst/>
            <a:gdLst/>
            <a:ahLst/>
            <a:cxnLst/>
            <a:rect l="l" t="t" r="r" b="b"/>
            <a:pathLst>
              <a:path w="881380" h="881379" extrusionOk="0">
                <a:moveTo>
                  <a:pt x="440616" y="0"/>
                </a:moveTo>
                <a:lnTo>
                  <a:pt x="392606" y="2585"/>
                </a:lnTo>
                <a:lnTo>
                  <a:pt x="346093" y="10163"/>
                </a:lnTo>
                <a:lnTo>
                  <a:pt x="301347" y="22464"/>
                </a:lnTo>
                <a:lnTo>
                  <a:pt x="258636" y="39219"/>
                </a:lnTo>
                <a:lnTo>
                  <a:pt x="218228" y="60160"/>
                </a:lnTo>
                <a:lnTo>
                  <a:pt x="180394" y="85017"/>
                </a:lnTo>
                <a:lnTo>
                  <a:pt x="145400" y="113522"/>
                </a:lnTo>
                <a:lnTo>
                  <a:pt x="113517" y="145407"/>
                </a:lnTo>
                <a:lnTo>
                  <a:pt x="85013" y="180401"/>
                </a:lnTo>
                <a:lnTo>
                  <a:pt x="60157" y="218237"/>
                </a:lnTo>
                <a:lnTo>
                  <a:pt x="39217" y="258646"/>
                </a:lnTo>
                <a:lnTo>
                  <a:pt x="22462" y="301358"/>
                </a:lnTo>
                <a:lnTo>
                  <a:pt x="10162" y="346105"/>
                </a:lnTo>
                <a:lnTo>
                  <a:pt x="2585" y="392618"/>
                </a:lnTo>
                <a:lnTo>
                  <a:pt x="0" y="440628"/>
                </a:lnTo>
                <a:lnTo>
                  <a:pt x="2585" y="488638"/>
                </a:lnTo>
                <a:lnTo>
                  <a:pt x="10162" y="535151"/>
                </a:lnTo>
                <a:lnTo>
                  <a:pt x="22462" y="579897"/>
                </a:lnTo>
                <a:lnTo>
                  <a:pt x="39217" y="622609"/>
                </a:lnTo>
                <a:lnTo>
                  <a:pt x="60157" y="663016"/>
                </a:lnTo>
                <a:lnTo>
                  <a:pt x="85013" y="700851"/>
                </a:lnTo>
                <a:lnTo>
                  <a:pt x="113517" y="735844"/>
                </a:lnTo>
                <a:lnTo>
                  <a:pt x="145400" y="767727"/>
                </a:lnTo>
                <a:lnTo>
                  <a:pt x="180394" y="796232"/>
                </a:lnTo>
                <a:lnTo>
                  <a:pt x="218228" y="821088"/>
                </a:lnTo>
                <a:lnTo>
                  <a:pt x="258636" y="842028"/>
                </a:lnTo>
                <a:lnTo>
                  <a:pt x="301347" y="858782"/>
                </a:lnTo>
                <a:lnTo>
                  <a:pt x="346093" y="871082"/>
                </a:lnTo>
                <a:lnTo>
                  <a:pt x="392606" y="878659"/>
                </a:lnTo>
                <a:lnTo>
                  <a:pt x="440616" y="881245"/>
                </a:lnTo>
                <a:lnTo>
                  <a:pt x="488626" y="878659"/>
                </a:lnTo>
                <a:lnTo>
                  <a:pt x="535139" y="871082"/>
                </a:lnTo>
                <a:lnTo>
                  <a:pt x="579885" y="858782"/>
                </a:lnTo>
                <a:lnTo>
                  <a:pt x="622597" y="842028"/>
                </a:lnTo>
                <a:lnTo>
                  <a:pt x="663004" y="821088"/>
                </a:lnTo>
                <a:lnTo>
                  <a:pt x="700839" y="796232"/>
                </a:lnTo>
                <a:lnTo>
                  <a:pt x="735832" y="767727"/>
                </a:lnTo>
                <a:lnTo>
                  <a:pt x="767715" y="735844"/>
                </a:lnTo>
                <a:lnTo>
                  <a:pt x="796220" y="700851"/>
                </a:lnTo>
                <a:lnTo>
                  <a:pt x="821076" y="663016"/>
                </a:lnTo>
                <a:lnTo>
                  <a:pt x="842016" y="622609"/>
                </a:lnTo>
                <a:lnTo>
                  <a:pt x="858770" y="579897"/>
                </a:lnTo>
                <a:lnTo>
                  <a:pt x="871070" y="535151"/>
                </a:lnTo>
                <a:lnTo>
                  <a:pt x="878647" y="488638"/>
                </a:lnTo>
                <a:lnTo>
                  <a:pt x="881233" y="440628"/>
                </a:lnTo>
                <a:lnTo>
                  <a:pt x="878647" y="392618"/>
                </a:lnTo>
                <a:lnTo>
                  <a:pt x="871070" y="346105"/>
                </a:lnTo>
                <a:lnTo>
                  <a:pt x="858770" y="301358"/>
                </a:lnTo>
                <a:lnTo>
                  <a:pt x="842016" y="258646"/>
                </a:lnTo>
                <a:lnTo>
                  <a:pt x="821076" y="218237"/>
                </a:lnTo>
                <a:lnTo>
                  <a:pt x="796220" y="180401"/>
                </a:lnTo>
                <a:lnTo>
                  <a:pt x="767715" y="145407"/>
                </a:lnTo>
                <a:lnTo>
                  <a:pt x="735832" y="113522"/>
                </a:lnTo>
                <a:lnTo>
                  <a:pt x="700839" y="85017"/>
                </a:lnTo>
                <a:lnTo>
                  <a:pt x="663004" y="60160"/>
                </a:lnTo>
                <a:lnTo>
                  <a:pt x="622597" y="39219"/>
                </a:lnTo>
                <a:lnTo>
                  <a:pt x="579885" y="22464"/>
                </a:lnTo>
                <a:lnTo>
                  <a:pt x="535139" y="10163"/>
                </a:lnTo>
                <a:lnTo>
                  <a:pt x="488626" y="2585"/>
                </a:lnTo>
                <a:lnTo>
                  <a:pt x="440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93" name="Google Shape;1493;p14"/>
          <p:cNvSpPr txBox="1"/>
          <p:nvPr/>
        </p:nvSpPr>
        <p:spPr>
          <a:xfrm>
            <a:off x="2930249" y="4270832"/>
            <a:ext cx="413384" cy="255270"/>
          </a:xfrm>
          <a:prstGeom prst="rect">
            <a:avLst/>
          </a:prstGeom>
          <a:noFill/>
          <a:ln>
            <a:noFill/>
          </a:ln>
        </p:spPr>
        <p:txBody>
          <a:bodyPr spcFirstLastPara="1" wrap="square" lIns="0" tIns="12700" rIns="0" bIns="0" anchor="t" anchorCtr="0">
            <a:spAutoFit/>
          </a:bodyPr>
          <a:lstStyle/>
          <a:p>
            <a:pPr marL="83820" marR="5080" lvl="0" indent="-71755" algn="l" rtl="0">
              <a:lnSpc>
                <a:spcPct val="100000"/>
              </a:lnSpc>
              <a:spcBef>
                <a:spcPts val="0"/>
              </a:spcBef>
              <a:spcAft>
                <a:spcPts val="0"/>
              </a:spcAft>
              <a:buNone/>
            </a:pPr>
            <a:r>
              <a:rPr lang="en-US" sz="750">
                <a:solidFill>
                  <a:srgbClr val="414042"/>
                </a:solidFill>
                <a:latin typeface="Arial"/>
                <a:ea typeface="Arial"/>
                <a:cs typeface="Arial"/>
                <a:sym typeface="Arial"/>
              </a:rPr>
              <a:t>SCHOOL  STAFF</a:t>
            </a:r>
            <a:endParaRPr sz="750">
              <a:solidFill>
                <a:schemeClr val="dk1"/>
              </a:solidFill>
              <a:latin typeface="Arial"/>
              <a:ea typeface="Arial"/>
              <a:cs typeface="Arial"/>
              <a:sym typeface="Arial"/>
            </a:endParaRPr>
          </a:p>
        </p:txBody>
      </p:sp>
      <p:sp>
        <p:nvSpPr>
          <p:cNvPr id="1494" name="Google Shape;1494;p14"/>
          <p:cNvSpPr txBox="1"/>
          <p:nvPr/>
        </p:nvSpPr>
        <p:spPr>
          <a:xfrm>
            <a:off x="12982275" y="4270832"/>
            <a:ext cx="413384" cy="255270"/>
          </a:xfrm>
          <a:prstGeom prst="rect">
            <a:avLst/>
          </a:prstGeom>
          <a:noFill/>
          <a:ln>
            <a:noFill/>
          </a:ln>
        </p:spPr>
        <p:txBody>
          <a:bodyPr spcFirstLastPara="1" wrap="square" lIns="0" tIns="12700" rIns="0" bIns="0" anchor="t" anchorCtr="0">
            <a:spAutoFit/>
          </a:bodyPr>
          <a:lstStyle/>
          <a:p>
            <a:pPr marL="83820" marR="5080" lvl="0" indent="-71755" algn="l" rtl="0">
              <a:lnSpc>
                <a:spcPct val="100000"/>
              </a:lnSpc>
              <a:spcBef>
                <a:spcPts val="0"/>
              </a:spcBef>
              <a:spcAft>
                <a:spcPts val="0"/>
              </a:spcAft>
              <a:buNone/>
            </a:pPr>
            <a:r>
              <a:rPr lang="en-US" sz="750">
                <a:solidFill>
                  <a:srgbClr val="414042"/>
                </a:solidFill>
                <a:latin typeface="Arial"/>
                <a:ea typeface="Arial"/>
                <a:cs typeface="Arial"/>
                <a:sym typeface="Arial"/>
              </a:rPr>
              <a:t>SCHOOL  STAFF</a:t>
            </a:r>
            <a:endParaRPr sz="750">
              <a:solidFill>
                <a:schemeClr val="dk1"/>
              </a:solidFill>
              <a:latin typeface="Arial"/>
              <a:ea typeface="Arial"/>
              <a:cs typeface="Arial"/>
              <a:sym typeface="Arial"/>
            </a:endParaRPr>
          </a:p>
        </p:txBody>
      </p:sp>
      <p:sp>
        <p:nvSpPr>
          <p:cNvPr id="1495" name="Google Shape;1495;p14"/>
          <p:cNvSpPr txBox="1"/>
          <p:nvPr/>
        </p:nvSpPr>
        <p:spPr>
          <a:xfrm>
            <a:off x="6607343" y="4270832"/>
            <a:ext cx="616585" cy="255270"/>
          </a:xfrm>
          <a:prstGeom prst="rect">
            <a:avLst/>
          </a:prstGeom>
          <a:noFill/>
          <a:ln>
            <a:noFill/>
          </a:ln>
        </p:spPr>
        <p:txBody>
          <a:bodyPr spcFirstLastPara="1" wrap="square" lIns="0" tIns="12700" rIns="0" bIns="0" anchor="t" anchorCtr="0">
            <a:spAutoFit/>
          </a:bodyPr>
          <a:lstStyle/>
          <a:p>
            <a:pPr marL="122554" marR="5080" lvl="0" indent="-110488" algn="l" rtl="0">
              <a:lnSpc>
                <a:spcPct val="100000"/>
              </a:lnSpc>
              <a:spcBef>
                <a:spcPts val="0"/>
              </a:spcBef>
              <a:spcAft>
                <a:spcPts val="0"/>
              </a:spcAft>
              <a:buNone/>
            </a:pPr>
            <a:r>
              <a:rPr lang="en-US" sz="750">
                <a:solidFill>
                  <a:srgbClr val="414042"/>
                </a:solidFill>
                <a:latin typeface="Arial"/>
                <a:ea typeface="Arial"/>
                <a:cs typeface="Arial"/>
                <a:sym typeface="Arial"/>
              </a:rPr>
              <a:t>COMMUNITY  GROUPS</a:t>
            </a:r>
            <a:endParaRPr sz="750">
              <a:solidFill>
                <a:schemeClr val="dk1"/>
              </a:solidFill>
              <a:latin typeface="Arial"/>
              <a:ea typeface="Arial"/>
              <a:cs typeface="Arial"/>
              <a:sym typeface="Arial"/>
            </a:endParaRPr>
          </a:p>
        </p:txBody>
      </p:sp>
      <p:sp>
        <p:nvSpPr>
          <p:cNvPr id="1496" name="Google Shape;1496;p14"/>
          <p:cNvSpPr txBox="1"/>
          <p:nvPr/>
        </p:nvSpPr>
        <p:spPr>
          <a:xfrm>
            <a:off x="16659466" y="4270832"/>
            <a:ext cx="616585" cy="255270"/>
          </a:xfrm>
          <a:prstGeom prst="rect">
            <a:avLst/>
          </a:prstGeom>
          <a:noFill/>
          <a:ln>
            <a:noFill/>
          </a:ln>
        </p:spPr>
        <p:txBody>
          <a:bodyPr spcFirstLastPara="1" wrap="square" lIns="0" tIns="12700" rIns="0" bIns="0" anchor="t" anchorCtr="0">
            <a:spAutoFit/>
          </a:bodyPr>
          <a:lstStyle/>
          <a:p>
            <a:pPr marL="122554" marR="5080" lvl="0" indent="-110488" algn="l" rtl="0">
              <a:lnSpc>
                <a:spcPct val="100000"/>
              </a:lnSpc>
              <a:spcBef>
                <a:spcPts val="0"/>
              </a:spcBef>
              <a:spcAft>
                <a:spcPts val="0"/>
              </a:spcAft>
              <a:buNone/>
            </a:pPr>
            <a:r>
              <a:rPr lang="en-US" sz="750">
                <a:solidFill>
                  <a:srgbClr val="414042"/>
                </a:solidFill>
                <a:latin typeface="Arial"/>
                <a:ea typeface="Arial"/>
                <a:cs typeface="Arial"/>
                <a:sym typeface="Arial"/>
              </a:rPr>
              <a:t>COMMUNITY  GROUPS</a:t>
            </a:r>
            <a:endParaRPr sz="750">
              <a:solidFill>
                <a:schemeClr val="dk1"/>
              </a:solidFill>
              <a:latin typeface="Arial"/>
              <a:ea typeface="Arial"/>
              <a:cs typeface="Arial"/>
              <a:sym typeface="Arial"/>
            </a:endParaRPr>
          </a:p>
        </p:txBody>
      </p:sp>
      <p:sp>
        <p:nvSpPr>
          <p:cNvPr id="1497" name="Google Shape;1497;p14"/>
          <p:cNvSpPr txBox="1"/>
          <p:nvPr/>
        </p:nvSpPr>
        <p:spPr>
          <a:xfrm>
            <a:off x="2905700" y="2532770"/>
            <a:ext cx="4622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TEACHERS</a:t>
            </a:r>
            <a:endParaRPr sz="750">
              <a:solidFill>
                <a:schemeClr val="dk1"/>
              </a:solidFill>
              <a:latin typeface="Arial"/>
              <a:ea typeface="Arial"/>
              <a:cs typeface="Arial"/>
              <a:sym typeface="Arial"/>
            </a:endParaRPr>
          </a:p>
        </p:txBody>
      </p:sp>
      <p:sp>
        <p:nvSpPr>
          <p:cNvPr id="1498" name="Google Shape;1498;p14"/>
          <p:cNvSpPr txBox="1"/>
          <p:nvPr/>
        </p:nvSpPr>
        <p:spPr>
          <a:xfrm>
            <a:off x="12957726" y="2532770"/>
            <a:ext cx="4622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TEACHERS</a:t>
            </a:r>
            <a:endParaRPr sz="750">
              <a:solidFill>
                <a:schemeClr val="dk1"/>
              </a:solidFill>
              <a:latin typeface="Arial"/>
              <a:ea typeface="Arial"/>
              <a:cs typeface="Arial"/>
              <a:sym typeface="Arial"/>
            </a:endParaRPr>
          </a:p>
        </p:txBody>
      </p:sp>
      <p:sp>
        <p:nvSpPr>
          <p:cNvPr id="1499" name="Google Shape;1499;p14"/>
          <p:cNvSpPr txBox="1"/>
          <p:nvPr/>
        </p:nvSpPr>
        <p:spPr>
          <a:xfrm>
            <a:off x="6706397" y="2545379"/>
            <a:ext cx="4184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FAMILIES</a:t>
            </a:r>
            <a:endParaRPr sz="750">
              <a:solidFill>
                <a:schemeClr val="dk1"/>
              </a:solidFill>
              <a:latin typeface="Arial"/>
              <a:ea typeface="Arial"/>
              <a:cs typeface="Arial"/>
              <a:sym typeface="Arial"/>
            </a:endParaRPr>
          </a:p>
        </p:txBody>
      </p:sp>
      <p:sp>
        <p:nvSpPr>
          <p:cNvPr id="1500" name="Google Shape;1500;p14"/>
          <p:cNvSpPr txBox="1"/>
          <p:nvPr/>
        </p:nvSpPr>
        <p:spPr>
          <a:xfrm>
            <a:off x="16758423" y="2545379"/>
            <a:ext cx="4184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FAMILIES</a:t>
            </a:r>
            <a:endParaRPr sz="750">
              <a:solidFill>
                <a:schemeClr val="dk1"/>
              </a:solidFill>
              <a:latin typeface="Arial"/>
              <a:ea typeface="Arial"/>
              <a:cs typeface="Arial"/>
              <a:sym typeface="Arial"/>
            </a:endParaRPr>
          </a:p>
        </p:txBody>
      </p:sp>
      <p:sp>
        <p:nvSpPr>
          <p:cNvPr id="1501" name="Google Shape;1501;p14"/>
          <p:cNvSpPr txBox="1"/>
          <p:nvPr/>
        </p:nvSpPr>
        <p:spPr>
          <a:xfrm>
            <a:off x="4792007" y="3442301"/>
            <a:ext cx="4686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STUDENTS</a:t>
            </a:r>
            <a:endParaRPr sz="750">
              <a:solidFill>
                <a:schemeClr val="dk1"/>
              </a:solidFill>
              <a:latin typeface="Arial"/>
              <a:ea typeface="Arial"/>
              <a:cs typeface="Arial"/>
              <a:sym typeface="Arial"/>
            </a:endParaRPr>
          </a:p>
        </p:txBody>
      </p:sp>
      <p:sp>
        <p:nvSpPr>
          <p:cNvPr id="1502" name="Google Shape;1502;p14"/>
          <p:cNvSpPr txBox="1"/>
          <p:nvPr/>
        </p:nvSpPr>
        <p:spPr>
          <a:xfrm>
            <a:off x="14844033" y="3442301"/>
            <a:ext cx="4686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STUDENTS</a:t>
            </a:r>
            <a:endParaRPr sz="750">
              <a:solidFill>
                <a:schemeClr val="dk1"/>
              </a:solidFill>
              <a:latin typeface="Arial"/>
              <a:ea typeface="Arial"/>
              <a:cs typeface="Arial"/>
              <a:sym typeface="Arial"/>
            </a:endParaRPr>
          </a:p>
        </p:txBody>
      </p:sp>
      <p:sp>
        <p:nvSpPr>
          <p:cNvPr id="1503" name="Google Shape;1503;p14"/>
          <p:cNvSpPr txBox="1"/>
          <p:nvPr/>
        </p:nvSpPr>
        <p:spPr>
          <a:xfrm>
            <a:off x="407499" y="6363938"/>
            <a:ext cx="8864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LEAST REPRESENTED</a:t>
            </a:r>
            <a:endParaRPr sz="750">
              <a:solidFill>
                <a:schemeClr val="dk1"/>
              </a:solidFill>
              <a:latin typeface="Arial"/>
              <a:ea typeface="Arial"/>
              <a:cs typeface="Arial"/>
              <a:sym typeface="Arial"/>
            </a:endParaRPr>
          </a:p>
        </p:txBody>
      </p:sp>
      <p:sp>
        <p:nvSpPr>
          <p:cNvPr id="1504" name="Google Shape;1504;p14"/>
          <p:cNvSpPr txBox="1"/>
          <p:nvPr/>
        </p:nvSpPr>
        <p:spPr>
          <a:xfrm>
            <a:off x="10459525" y="6363938"/>
            <a:ext cx="8864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LEAST REPRESENTED</a:t>
            </a:r>
            <a:endParaRPr sz="750">
              <a:solidFill>
                <a:schemeClr val="dk1"/>
              </a:solidFill>
              <a:latin typeface="Arial"/>
              <a:ea typeface="Arial"/>
              <a:cs typeface="Arial"/>
              <a:sym typeface="Arial"/>
            </a:endParaRPr>
          </a:p>
        </p:txBody>
      </p:sp>
      <p:sp>
        <p:nvSpPr>
          <p:cNvPr id="1505" name="Google Shape;1505;p14"/>
          <p:cNvSpPr txBox="1"/>
          <p:nvPr/>
        </p:nvSpPr>
        <p:spPr>
          <a:xfrm>
            <a:off x="8738370" y="6363938"/>
            <a:ext cx="9010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MOST REPRESENTED</a:t>
            </a:r>
            <a:endParaRPr sz="750">
              <a:solidFill>
                <a:schemeClr val="dk1"/>
              </a:solidFill>
              <a:latin typeface="Arial"/>
              <a:ea typeface="Arial"/>
              <a:cs typeface="Arial"/>
              <a:sym typeface="Arial"/>
            </a:endParaRPr>
          </a:p>
        </p:txBody>
      </p:sp>
      <p:sp>
        <p:nvSpPr>
          <p:cNvPr id="1506" name="Google Shape;1506;p14"/>
          <p:cNvSpPr txBox="1"/>
          <p:nvPr/>
        </p:nvSpPr>
        <p:spPr>
          <a:xfrm>
            <a:off x="18790397" y="6363938"/>
            <a:ext cx="9010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MOST REPRESENTED</a:t>
            </a:r>
            <a:endParaRPr sz="750">
              <a:solidFill>
                <a:schemeClr val="dk1"/>
              </a:solidFill>
              <a:latin typeface="Arial"/>
              <a:ea typeface="Arial"/>
              <a:cs typeface="Arial"/>
              <a:sym typeface="Arial"/>
            </a:endParaRPr>
          </a:p>
        </p:txBody>
      </p:sp>
      <p:grpSp>
        <p:nvGrpSpPr>
          <p:cNvPr id="1507" name="Google Shape;1507;p14"/>
          <p:cNvGrpSpPr/>
          <p:nvPr/>
        </p:nvGrpSpPr>
        <p:grpSpPr>
          <a:xfrm>
            <a:off x="2290220" y="3570961"/>
            <a:ext cx="1693484" cy="1534600"/>
            <a:chOff x="2290220" y="3570961"/>
            <a:chExt cx="1693484" cy="1534600"/>
          </a:xfrm>
        </p:grpSpPr>
        <p:sp>
          <p:nvSpPr>
            <p:cNvPr id="1508" name="Google Shape;1508;p14"/>
            <p:cNvSpPr/>
            <p:nvPr/>
          </p:nvSpPr>
          <p:spPr>
            <a:xfrm>
              <a:off x="3479514" y="3965120"/>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09" name="Google Shape;1509;p14"/>
            <p:cNvSpPr/>
            <p:nvPr/>
          </p:nvSpPr>
          <p:spPr>
            <a:xfrm>
              <a:off x="3479514" y="3965120"/>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0" name="Google Shape;1510;p14"/>
            <p:cNvSpPr/>
            <p:nvPr/>
          </p:nvSpPr>
          <p:spPr>
            <a:xfrm>
              <a:off x="3261743" y="4601371"/>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1" name="Google Shape;1511;p14"/>
            <p:cNvSpPr/>
            <p:nvPr/>
          </p:nvSpPr>
          <p:spPr>
            <a:xfrm>
              <a:off x="3261743" y="4601371"/>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2" name="Google Shape;1512;p14"/>
            <p:cNvSpPr/>
            <p:nvPr/>
          </p:nvSpPr>
          <p:spPr>
            <a:xfrm>
              <a:off x="2510081" y="4601371"/>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3" name="Google Shape;1513;p14"/>
            <p:cNvSpPr/>
            <p:nvPr/>
          </p:nvSpPr>
          <p:spPr>
            <a:xfrm>
              <a:off x="2510081" y="4601371"/>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4" name="Google Shape;1514;p14"/>
            <p:cNvSpPr/>
            <p:nvPr/>
          </p:nvSpPr>
          <p:spPr>
            <a:xfrm>
              <a:off x="2884873" y="3570961"/>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5" name="Google Shape;1515;p14"/>
            <p:cNvSpPr/>
            <p:nvPr/>
          </p:nvSpPr>
          <p:spPr>
            <a:xfrm>
              <a:off x="2884873" y="3570961"/>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6" name="Google Shape;1516;p14"/>
            <p:cNvSpPr/>
            <p:nvPr/>
          </p:nvSpPr>
          <p:spPr>
            <a:xfrm>
              <a:off x="2290220" y="3965120"/>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7" name="Google Shape;1517;p14"/>
            <p:cNvSpPr/>
            <p:nvPr/>
          </p:nvSpPr>
          <p:spPr>
            <a:xfrm>
              <a:off x="2290220" y="3965120"/>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518" name="Google Shape;1518;p14"/>
          <p:cNvGrpSpPr/>
          <p:nvPr/>
        </p:nvGrpSpPr>
        <p:grpSpPr>
          <a:xfrm>
            <a:off x="12342258" y="3570961"/>
            <a:ext cx="1693520" cy="1534600"/>
            <a:chOff x="12342258" y="3570961"/>
            <a:chExt cx="1693520" cy="1534600"/>
          </a:xfrm>
        </p:grpSpPr>
        <p:sp>
          <p:nvSpPr>
            <p:cNvPr id="1519" name="Google Shape;1519;p14"/>
            <p:cNvSpPr/>
            <p:nvPr/>
          </p:nvSpPr>
          <p:spPr>
            <a:xfrm>
              <a:off x="13531588" y="3965120"/>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0" name="Google Shape;1520;p14"/>
            <p:cNvSpPr/>
            <p:nvPr/>
          </p:nvSpPr>
          <p:spPr>
            <a:xfrm>
              <a:off x="13531588" y="3965120"/>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1" name="Google Shape;1521;p14"/>
            <p:cNvSpPr/>
            <p:nvPr/>
          </p:nvSpPr>
          <p:spPr>
            <a:xfrm>
              <a:off x="13313805" y="460137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2" name="Google Shape;1522;p14"/>
            <p:cNvSpPr/>
            <p:nvPr/>
          </p:nvSpPr>
          <p:spPr>
            <a:xfrm>
              <a:off x="13313805" y="460137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3" name="Google Shape;1523;p14"/>
            <p:cNvSpPr/>
            <p:nvPr/>
          </p:nvSpPr>
          <p:spPr>
            <a:xfrm>
              <a:off x="12562071" y="460137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4" name="Google Shape;1524;p14"/>
            <p:cNvSpPr/>
            <p:nvPr/>
          </p:nvSpPr>
          <p:spPr>
            <a:xfrm>
              <a:off x="12562071" y="460137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5" name="Google Shape;1525;p14"/>
            <p:cNvSpPr/>
            <p:nvPr/>
          </p:nvSpPr>
          <p:spPr>
            <a:xfrm>
              <a:off x="12936863" y="357096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6" name="Google Shape;1526;p14"/>
            <p:cNvSpPr/>
            <p:nvPr/>
          </p:nvSpPr>
          <p:spPr>
            <a:xfrm>
              <a:off x="12936863" y="357096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7" name="Google Shape;1527;p14"/>
            <p:cNvSpPr/>
            <p:nvPr/>
          </p:nvSpPr>
          <p:spPr>
            <a:xfrm>
              <a:off x="12342258" y="3965120"/>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8" name="Google Shape;1528;p14"/>
            <p:cNvSpPr/>
            <p:nvPr/>
          </p:nvSpPr>
          <p:spPr>
            <a:xfrm>
              <a:off x="12342258" y="3965120"/>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529" name="Google Shape;1529;p14"/>
          <p:cNvGrpSpPr/>
          <p:nvPr/>
        </p:nvGrpSpPr>
        <p:grpSpPr>
          <a:xfrm>
            <a:off x="6068959" y="3570961"/>
            <a:ext cx="1693472" cy="1534600"/>
            <a:chOff x="6068959" y="3570961"/>
            <a:chExt cx="1693472" cy="1534600"/>
          </a:xfrm>
        </p:grpSpPr>
        <p:sp>
          <p:nvSpPr>
            <p:cNvPr id="1530" name="Google Shape;1530;p14"/>
            <p:cNvSpPr/>
            <p:nvPr/>
          </p:nvSpPr>
          <p:spPr>
            <a:xfrm>
              <a:off x="7258241" y="3965120"/>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1" name="Google Shape;1531;p14"/>
            <p:cNvSpPr/>
            <p:nvPr/>
          </p:nvSpPr>
          <p:spPr>
            <a:xfrm>
              <a:off x="7258241" y="3965120"/>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2" name="Google Shape;1532;p14"/>
            <p:cNvSpPr/>
            <p:nvPr/>
          </p:nvSpPr>
          <p:spPr>
            <a:xfrm>
              <a:off x="7040482" y="460137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3" name="Google Shape;1533;p14"/>
            <p:cNvSpPr/>
            <p:nvPr/>
          </p:nvSpPr>
          <p:spPr>
            <a:xfrm>
              <a:off x="7040482" y="460137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4" name="Google Shape;1534;p14"/>
            <p:cNvSpPr/>
            <p:nvPr/>
          </p:nvSpPr>
          <p:spPr>
            <a:xfrm>
              <a:off x="6288820" y="460137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5" name="Google Shape;1535;p14"/>
            <p:cNvSpPr/>
            <p:nvPr/>
          </p:nvSpPr>
          <p:spPr>
            <a:xfrm>
              <a:off x="6288820" y="460137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6" name="Google Shape;1536;p14"/>
            <p:cNvSpPr/>
            <p:nvPr/>
          </p:nvSpPr>
          <p:spPr>
            <a:xfrm>
              <a:off x="6663600" y="357096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7" name="Google Shape;1537;p14"/>
            <p:cNvSpPr/>
            <p:nvPr/>
          </p:nvSpPr>
          <p:spPr>
            <a:xfrm>
              <a:off x="6663600" y="357096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8" name="Google Shape;1538;p14"/>
            <p:cNvSpPr/>
            <p:nvPr/>
          </p:nvSpPr>
          <p:spPr>
            <a:xfrm>
              <a:off x="6068959" y="3965120"/>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9" name="Google Shape;1539;p14"/>
            <p:cNvSpPr/>
            <p:nvPr/>
          </p:nvSpPr>
          <p:spPr>
            <a:xfrm>
              <a:off x="6068959" y="3965120"/>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540" name="Google Shape;1540;p14"/>
          <p:cNvGrpSpPr/>
          <p:nvPr/>
        </p:nvGrpSpPr>
        <p:grpSpPr>
          <a:xfrm>
            <a:off x="16120986" y="3570961"/>
            <a:ext cx="1693520" cy="1534600"/>
            <a:chOff x="16120986" y="3570961"/>
            <a:chExt cx="1693520" cy="1534600"/>
          </a:xfrm>
        </p:grpSpPr>
        <p:sp>
          <p:nvSpPr>
            <p:cNvPr id="1541" name="Google Shape;1541;p14"/>
            <p:cNvSpPr/>
            <p:nvPr/>
          </p:nvSpPr>
          <p:spPr>
            <a:xfrm>
              <a:off x="17310316" y="3965120"/>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2" name="Google Shape;1542;p14"/>
            <p:cNvSpPr/>
            <p:nvPr/>
          </p:nvSpPr>
          <p:spPr>
            <a:xfrm>
              <a:off x="17310316" y="3965120"/>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3" name="Google Shape;1543;p14"/>
            <p:cNvSpPr/>
            <p:nvPr/>
          </p:nvSpPr>
          <p:spPr>
            <a:xfrm>
              <a:off x="17092531" y="460137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4" name="Google Shape;1544;p14"/>
            <p:cNvSpPr/>
            <p:nvPr/>
          </p:nvSpPr>
          <p:spPr>
            <a:xfrm>
              <a:off x="17092531" y="460137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5" name="Google Shape;1545;p14"/>
            <p:cNvSpPr/>
            <p:nvPr/>
          </p:nvSpPr>
          <p:spPr>
            <a:xfrm>
              <a:off x="16340919" y="460137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6" name="Google Shape;1546;p14"/>
            <p:cNvSpPr/>
            <p:nvPr/>
          </p:nvSpPr>
          <p:spPr>
            <a:xfrm>
              <a:off x="16340919" y="460137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7" name="Google Shape;1547;p14"/>
            <p:cNvSpPr/>
            <p:nvPr/>
          </p:nvSpPr>
          <p:spPr>
            <a:xfrm>
              <a:off x="16715591" y="357096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8" name="Google Shape;1548;p14"/>
            <p:cNvSpPr/>
            <p:nvPr/>
          </p:nvSpPr>
          <p:spPr>
            <a:xfrm>
              <a:off x="16715591" y="357096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9" name="Google Shape;1549;p14"/>
            <p:cNvSpPr/>
            <p:nvPr/>
          </p:nvSpPr>
          <p:spPr>
            <a:xfrm>
              <a:off x="16120986" y="3965120"/>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0" name="Google Shape;1550;p14"/>
            <p:cNvSpPr/>
            <p:nvPr/>
          </p:nvSpPr>
          <p:spPr>
            <a:xfrm>
              <a:off x="16120986" y="3965120"/>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551" name="Google Shape;1551;p14"/>
          <p:cNvGrpSpPr/>
          <p:nvPr/>
        </p:nvGrpSpPr>
        <p:grpSpPr>
          <a:xfrm>
            <a:off x="2290220" y="1791325"/>
            <a:ext cx="1693484" cy="1534612"/>
            <a:chOff x="2290220" y="1791325"/>
            <a:chExt cx="1693484" cy="1534612"/>
          </a:xfrm>
        </p:grpSpPr>
        <p:sp>
          <p:nvSpPr>
            <p:cNvPr id="1552" name="Google Shape;1552;p14"/>
            <p:cNvSpPr/>
            <p:nvPr/>
          </p:nvSpPr>
          <p:spPr>
            <a:xfrm>
              <a:off x="3479514" y="2185496"/>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3" name="Google Shape;1553;p14"/>
            <p:cNvSpPr/>
            <p:nvPr/>
          </p:nvSpPr>
          <p:spPr>
            <a:xfrm>
              <a:off x="3479514" y="2185496"/>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4" name="Google Shape;1554;p14"/>
            <p:cNvSpPr/>
            <p:nvPr/>
          </p:nvSpPr>
          <p:spPr>
            <a:xfrm>
              <a:off x="3261743" y="2821747"/>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5" name="Google Shape;1555;p14"/>
            <p:cNvSpPr/>
            <p:nvPr/>
          </p:nvSpPr>
          <p:spPr>
            <a:xfrm>
              <a:off x="3261743" y="2821747"/>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6" name="Google Shape;1556;p14"/>
            <p:cNvSpPr/>
            <p:nvPr/>
          </p:nvSpPr>
          <p:spPr>
            <a:xfrm>
              <a:off x="2510081" y="2821747"/>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7" name="Google Shape;1557;p14"/>
            <p:cNvSpPr/>
            <p:nvPr/>
          </p:nvSpPr>
          <p:spPr>
            <a:xfrm>
              <a:off x="2510081" y="2821747"/>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8" name="Google Shape;1558;p14"/>
            <p:cNvSpPr/>
            <p:nvPr/>
          </p:nvSpPr>
          <p:spPr>
            <a:xfrm>
              <a:off x="2884873" y="1791325"/>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9" name="Google Shape;1559;p14"/>
            <p:cNvSpPr/>
            <p:nvPr/>
          </p:nvSpPr>
          <p:spPr>
            <a:xfrm>
              <a:off x="2884873" y="1791325"/>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0" name="Google Shape;1560;p14"/>
            <p:cNvSpPr/>
            <p:nvPr/>
          </p:nvSpPr>
          <p:spPr>
            <a:xfrm>
              <a:off x="2290220" y="2185496"/>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1" name="Google Shape;1561;p14"/>
            <p:cNvSpPr/>
            <p:nvPr/>
          </p:nvSpPr>
          <p:spPr>
            <a:xfrm>
              <a:off x="2290220" y="2185496"/>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562" name="Google Shape;1562;p14"/>
          <p:cNvGrpSpPr/>
          <p:nvPr/>
        </p:nvGrpSpPr>
        <p:grpSpPr>
          <a:xfrm>
            <a:off x="12342258" y="1791325"/>
            <a:ext cx="1693520" cy="1534612"/>
            <a:chOff x="12342258" y="1791325"/>
            <a:chExt cx="1693520" cy="1534612"/>
          </a:xfrm>
        </p:grpSpPr>
        <p:sp>
          <p:nvSpPr>
            <p:cNvPr id="1563" name="Google Shape;1563;p14"/>
            <p:cNvSpPr/>
            <p:nvPr/>
          </p:nvSpPr>
          <p:spPr>
            <a:xfrm>
              <a:off x="13531588" y="218549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4" name="Google Shape;1564;p14"/>
            <p:cNvSpPr/>
            <p:nvPr/>
          </p:nvSpPr>
          <p:spPr>
            <a:xfrm>
              <a:off x="13531588" y="218549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5" name="Google Shape;1565;p14"/>
            <p:cNvSpPr/>
            <p:nvPr/>
          </p:nvSpPr>
          <p:spPr>
            <a:xfrm>
              <a:off x="13313805" y="28217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6" name="Google Shape;1566;p14"/>
            <p:cNvSpPr/>
            <p:nvPr/>
          </p:nvSpPr>
          <p:spPr>
            <a:xfrm>
              <a:off x="13313805" y="28217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7" name="Google Shape;1567;p14"/>
            <p:cNvSpPr/>
            <p:nvPr/>
          </p:nvSpPr>
          <p:spPr>
            <a:xfrm>
              <a:off x="12562071" y="28217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8" name="Google Shape;1568;p14"/>
            <p:cNvSpPr/>
            <p:nvPr/>
          </p:nvSpPr>
          <p:spPr>
            <a:xfrm>
              <a:off x="12562071" y="28217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9" name="Google Shape;1569;p14"/>
            <p:cNvSpPr/>
            <p:nvPr/>
          </p:nvSpPr>
          <p:spPr>
            <a:xfrm>
              <a:off x="12936863" y="1791325"/>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0" name="Google Shape;1570;p14"/>
            <p:cNvSpPr/>
            <p:nvPr/>
          </p:nvSpPr>
          <p:spPr>
            <a:xfrm>
              <a:off x="12936863" y="1791325"/>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1" name="Google Shape;1571;p14"/>
            <p:cNvSpPr/>
            <p:nvPr/>
          </p:nvSpPr>
          <p:spPr>
            <a:xfrm>
              <a:off x="12342258" y="218549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2" name="Google Shape;1572;p14"/>
            <p:cNvSpPr/>
            <p:nvPr/>
          </p:nvSpPr>
          <p:spPr>
            <a:xfrm>
              <a:off x="12342258" y="218549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573" name="Google Shape;1573;p14"/>
          <p:cNvGrpSpPr/>
          <p:nvPr/>
        </p:nvGrpSpPr>
        <p:grpSpPr>
          <a:xfrm>
            <a:off x="6068960" y="1791325"/>
            <a:ext cx="1693470" cy="1534612"/>
            <a:chOff x="6068960" y="1791325"/>
            <a:chExt cx="1693470" cy="1534612"/>
          </a:xfrm>
        </p:grpSpPr>
        <p:sp>
          <p:nvSpPr>
            <p:cNvPr id="1574" name="Google Shape;1574;p14"/>
            <p:cNvSpPr/>
            <p:nvPr/>
          </p:nvSpPr>
          <p:spPr>
            <a:xfrm>
              <a:off x="7258241" y="218549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5" name="Google Shape;1575;p14"/>
            <p:cNvSpPr/>
            <p:nvPr/>
          </p:nvSpPr>
          <p:spPr>
            <a:xfrm>
              <a:off x="7258241" y="218549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6" name="Google Shape;1576;p14"/>
            <p:cNvSpPr/>
            <p:nvPr/>
          </p:nvSpPr>
          <p:spPr>
            <a:xfrm>
              <a:off x="7040482" y="28217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7" name="Google Shape;1577;p14"/>
            <p:cNvSpPr/>
            <p:nvPr/>
          </p:nvSpPr>
          <p:spPr>
            <a:xfrm>
              <a:off x="7040482" y="28217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8" name="Google Shape;1578;p14"/>
            <p:cNvSpPr/>
            <p:nvPr/>
          </p:nvSpPr>
          <p:spPr>
            <a:xfrm>
              <a:off x="6288820" y="28217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9" name="Google Shape;1579;p14"/>
            <p:cNvSpPr/>
            <p:nvPr/>
          </p:nvSpPr>
          <p:spPr>
            <a:xfrm>
              <a:off x="6288820" y="28217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0" name="Google Shape;1580;p14"/>
            <p:cNvSpPr/>
            <p:nvPr/>
          </p:nvSpPr>
          <p:spPr>
            <a:xfrm>
              <a:off x="6663600" y="1791325"/>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1" name="Google Shape;1581;p14"/>
            <p:cNvSpPr/>
            <p:nvPr/>
          </p:nvSpPr>
          <p:spPr>
            <a:xfrm>
              <a:off x="6663600" y="1791325"/>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2" name="Google Shape;1582;p14"/>
            <p:cNvSpPr/>
            <p:nvPr/>
          </p:nvSpPr>
          <p:spPr>
            <a:xfrm>
              <a:off x="6068960" y="218549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3" name="Google Shape;1583;p14"/>
            <p:cNvSpPr/>
            <p:nvPr/>
          </p:nvSpPr>
          <p:spPr>
            <a:xfrm>
              <a:off x="6068960" y="218549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584" name="Google Shape;1584;p14"/>
          <p:cNvGrpSpPr/>
          <p:nvPr/>
        </p:nvGrpSpPr>
        <p:grpSpPr>
          <a:xfrm>
            <a:off x="400861" y="2688200"/>
            <a:ext cx="9250934" cy="2714759"/>
            <a:chOff x="400861" y="2688200"/>
            <a:chExt cx="9250934" cy="2714759"/>
          </a:xfrm>
        </p:grpSpPr>
        <p:sp>
          <p:nvSpPr>
            <p:cNvPr id="1585" name="Google Shape;1585;p14"/>
            <p:cNvSpPr/>
            <p:nvPr/>
          </p:nvSpPr>
          <p:spPr>
            <a:xfrm>
              <a:off x="1590150" y="4262506"/>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6" name="Google Shape;1586;p14"/>
            <p:cNvSpPr/>
            <p:nvPr/>
          </p:nvSpPr>
          <p:spPr>
            <a:xfrm>
              <a:off x="1590150" y="4262506"/>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7" name="Google Shape;1587;p14"/>
            <p:cNvSpPr/>
            <p:nvPr/>
          </p:nvSpPr>
          <p:spPr>
            <a:xfrm>
              <a:off x="1372379" y="4898769"/>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8" name="Google Shape;1588;p14"/>
            <p:cNvSpPr/>
            <p:nvPr/>
          </p:nvSpPr>
          <p:spPr>
            <a:xfrm>
              <a:off x="1372379" y="4898769"/>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9" name="Google Shape;1589;p14"/>
            <p:cNvSpPr/>
            <p:nvPr/>
          </p:nvSpPr>
          <p:spPr>
            <a:xfrm>
              <a:off x="620717" y="4898769"/>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0" name="Google Shape;1590;p14"/>
            <p:cNvSpPr/>
            <p:nvPr/>
          </p:nvSpPr>
          <p:spPr>
            <a:xfrm>
              <a:off x="620717" y="4898769"/>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1" name="Google Shape;1591;p14"/>
            <p:cNvSpPr/>
            <p:nvPr/>
          </p:nvSpPr>
          <p:spPr>
            <a:xfrm>
              <a:off x="995509" y="38683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2" name="Google Shape;1592;p14"/>
            <p:cNvSpPr/>
            <p:nvPr/>
          </p:nvSpPr>
          <p:spPr>
            <a:xfrm>
              <a:off x="995509" y="38683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3" name="Google Shape;1593;p14"/>
            <p:cNvSpPr/>
            <p:nvPr/>
          </p:nvSpPr>
          <p:spPr>
            <a:xfrm>
              <a:off x="400861" y="426250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4" name="Google Shape;1594;p14"/>
            <p:cNvSpPr/>
            <p:nvPr/>
          </p:nvSpPr>
          <p:spPr>
            <a:xfrm>
              <a:off x="400861" y="426250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5" name="Google Shape;1595;p14"/>
            <p:cNvSpPr/>
            <p:nvPr/>
          </p:nvSpPr>
          <p:spPr>
            <a:xfrm>
              <a:off x="9147605" y="426250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6" name="Google Shape;1596;p14"/>
            <p:cNvSpPr/>
            <p:nvPr/>
          </p:nvSpPr>
          <p:spPr>
            <a:xfrm>
              <a:off x="9147605" y="426250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7" name="Google Shape;1597;p14"/>
            <p:cNvSpPr/>
            <p:nvPr/>
          </p:nvSpPr>
          <p:spPr>
            <a:xfrm>
              <a:off x="8929845" y="4898769"/>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8" name="Google Shape;1598;p14"/>
            <p:cNvSpPr/>
            <p:nvPr/>
          </p:nvSpPr>
          <p:spPr>
            <a:xfrm>
              <a:off x="8929845" y="4898769"/>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9" name="Google Shape;1599;p14"/>
            <p:cNvSpPr/>
            <p:nvPr/>
          </p:nvSpPr>
          <p:spPr>
            <a:xfrm>
              <a:off x="8178184" y="4898769"/>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0" name="Google Shape;1600;p14"/>
            <p:cNvSpPr/>
            <p:nvPr/>
          </p:nvSpPr>
          <p:spPr>
            <a:xfrm>
              <a:off x="8178184" y="4898769"/>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1" name="Google Shape;1601;p14"/>
            <p:cNvSpPr/>
            <p:nvPr/>
          </p:nvSpPr>
          <p:spPr>
            <a:xfrm>
              <a:off x="8552964" y="38683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2" name="Google Shape;1602;p14"/>
            <p:cNvSpPr/>
            <p:nvPr/>
          </p:nvSpPr>
          <p:spPr>
            <a:xfrm>
              <a:off x="8552964" y="38683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3" name="Google Shape;1603;p14"/>
            <p:cNvSpPr/>
            <p:nvPr/>
          </p:nvSpPr>
          <p:spPr>
            <a:xfrm>
              <a:off x="7958323" y="426250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4" name="Google Shape;1604;p14"/>
            <p:cNvSpPr/>
            <p:nvPr/>
          </p:nvSpPr>
          <p:spPr>
            <a:xfrm>
              <a:off x="7958323" y="426250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5" name="Google Shape;1605;p14"/>
            <p:cNvSpPr/>
            <p:nvPr/>
          </p:nvSpPr>
          <p:spPr>
            <a:xfrm>
              <a:off x="5368878" y="3082370"/>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6" name="Google Shape;1606;p14"/>
            <p:cNvSpPr/>
            <p:nvPr/>
          </p:nvSpPr>
          <p:spPr>
            <a:xfrm>
              <a:off x="5368878" y="3082370"/>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7" name="Google Shape;1607;p14"/>
            <p:cNvSpPr/>
            <p:nvPr/>
          </p:nvSpPr>
          <p:spPr>
            <a:xfrm>
              <a:off x="5151118" y="3718622"/>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8" name="Google Shape;1608;p14"/>
            <p:cNvSpPr/>
            <p:nvPr/>
          </p:nvSpPr>
          <p:spPr>
            <a:xfrm>
              <a:off x="5151118" y="3718622"/>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9" name="Google Shape;1609;p14"/>
            <p:cNvSpPr/>
            <p:nvPr/>
          </p:nvSpPr>
          <p:spPr>
            <a:xfrm>
              <a:off x="4399444" y="3718622"/>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0" name="Google Shape;1610;p14"/>
            <p:cNvSpPr/>
            <p:nvPr/>
          </p:nvSpPr>
          <p:spPr>
            <a:xfrm>
              <a:off x="4399444" y="3718622"/>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1" name="Google Shape;1611;p14"/>
            <p:cNvSpPr/>
            <p:nvPr/>
          </p:nvSpPr>
          <p:spPr>
            <a:xfrm>
              <a:off x="4774237" y="2688200"/>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2" name="Google Shape;1612;p14"/>
            <p:cNvSpPr/>
            <p:nvPr/>
          </p:nvSpPr>
          <p:spPr>
            <a:xfrm>
              <a:off x="4774237" y="2688200"/>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3" name="Google Shape;1613;p14"/>
            <p:cNvSpPr/>
            <p:nvPr/>
          </p:nvSpPr>
          <p:spPr>
            <a:xfrm>
              <a:off x="4179596" y="3082370"/>
              <a:ext cx="504190" cy="504190"/>
            </a:xfrm>
            <a:custGeom>
              <a:avLst/>
              <a:gdLst/>
              <a:ahLst/>
              <a:cxnLst/>
              <a:rect l="l" t="t" r="r" b="b"/>
              <a:pathLst>
                <a:path w="504189"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4" name="Google Shape;1614;p14"/>
            <p:cNvSpPr/>
            <p:nvPr/>
          </p:nvSpPr>
          <p:spPr>
            <a:xfrm>
              <a:off x="4179596" y="3082370"/>
              <a:ext cx="504190" cy="504190"/>
            </a:xfrm>
            <a:custGeom>
              <a:avLst/>
              <a:gdLst/>
              <a:ahLst/>
              <a:cxnLst/>
              <a:rect l="l" t="t" r="r" b="b"/>
              <a:pathLst>
                <a:path w="504189"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2387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615" name="Google Shape;1615;p14"/>
          <p:cNvGrpSpPr/>
          <p:nvPr/>
        </p:nvGrpSpPr>
        <p:grpSpPr>
          <a:xfrm>
            <a:off x="16120986" y="1791325"/>
            <a:ext cx="1693520" cy="1534612"/>
            <a:chOff x="16120986" y="1791325"/>
            <a:chExt cx="1693520" cy="1534612"/>
          </a:xfrm>
        </p:grpSpPr>
        <p:sp>
          <p:nvSpPr>
            <p:cNvPr id="1616" name="Google Shape;1616;p14"/>
            <p:cNvSpPr/>
            <p:nvPr/>
          </p:nvSpPr>
          <p:spPr>
            <a:xfrm>
              <a:off x="17310316" y="218549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7" name="Google Shape;1617;p14"/>
            <p:cNvSpPr/>
            <p:nvPr/>
          </p:nvSpPr>
          <p:spPr>
            <a:xfrm>
              <a:off x="17310316" y="218549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8" name="Google Shape;1618;p14"/>
            <p:cNvSpPr/>
            <p:nvPr/>
          </p:nvSpPr>
          <p:spPr>
            <a:xfrm>
              <a:off x="17092531" y="28217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9" name="Google Shape;1619;p14"/>
            <p:cNvSpPr/>
            <p:nvPr/>
          </p:nvSpPr>
          <p:spPr>
            <a:xfrm>
              <a:off x="17092531" y="28217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0" name="Google Shape;1620;p14"/>
            <p:cNvSpPr/>
            <p:nvPr/>
          </p:nvSpPr>
          <p:spPr>
            <a:xfrm>
              <a:off x="16340919" y="2821747"/>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1" name="Google Shape;1621;p14"/>
            <p:cNvSpPr/>
            <p:nvPr/>
          </p:nvSpPr>
          <p:spPr>
            <a:xfrm>
              <a:off x="16340919" y="2821747"/>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2" name="Google Shape;1622;p14"/>
            <p:cNvSpPr/>
            <p:nvPr/>
          </p:nvSpPr>
          <p:spPr>
            <a:xfrm>
              <a:off x="16715591" y="1791325"/>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3" name="Google Shape;1623;p14"/>
            <p:cNvSpPr/>
            <p:nvPr/>
          </p:nvSpPr>
          <p:spPr>
            <a:xfrm>
              <a:off x="16715591" y="1791325"/>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4" name="Google Shape;1624;p14"/>
            <p:cNvSpPr/>
            <p:nvPr/>
          </p:nvSpPr>
          <p:spPr>
            <a:xfrm>
              <a:off x="16120986" y="2185496"/>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5" name="Google Shape;1625;p14"/>
            <p:cNvSpPr/>
            <p:nvPr/>
          </p:nvSpPr>
          <p:spPr>
            <a:xfrm>
              <a:off x="16120986" y="2185496"/>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626" name="Google Shape;1626;p14"/>
          <p:cNvGrpSpPr/>
          <p:nvPr/>
        </p:nvGrpSpPr>
        <p:grpSpPr>
          <a:xfrm>
            <a:off x="14231622" y="2688200"/>
            <a:ext cx="1693520" cy="1534611"/>
            <a:chOff x="14231622" y="2688200"/>
            <a:chExt cx="1693520" cy="1534611"/>
          </a:xfrm>
        </p:grpSpPr>
        <p:sp>
          <p:nvSpPr>
            <p:cNvPr id="1627" name="Google Shape;1627;p14"/>
            <p:cNvSpPr/>
            <p:nvPr/>
          </p:nvSpPr>
          <p:spPr>
            <a:xfrm>
              <a:off x="15420952" y="3082370"/>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8" name="Google Shape;1628;p14"/>
            <p:cNvSpPr/>
            <p:nvPr/>
          </p:nvSpPr>
          <p:spPr>
            <a:xfrm>
              <a:off x="15420952" y="3082370"/>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9" name="Google Shape;1629;p14"/>
            <p:cNvSpPr/>
            <p:nvPr/>
          </p:nvSpPr>
          <p:spPr>
            <a:xfrm>
              <a:off x="15203169" y="371862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0" name="Google Shape;1630;p14"/>
            <p:cNvSpPr/>
            <p:nvPr/>
          </p:nvSpPr>
          <p:spPr>
            <a:xfrm>
              <a:off x="15203169" y="371862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1" name="Google Shape;1631;p14"/>
            <p:cNvSpPr/>
            <p:nvPr/>
          </p:nvSpPr>
          <p:spPr>
            <a:xfrm>
              <a:off x="14451555" y="3718621"/>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2" name="Google Shape;1632;p14"/>
            <p:cNvSpPr/>
            <p:nvPr/>
          </p:nvSpPr>
          <p:spPr>
            <a:xfrm>
              <a:off x="14451555" y="3718621"/>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3" name="Google Shape;1633;p14"/>
            <p:cNvSpPr/>
            <p:nvPr/>
          </p:nvSpPr>
          <p:spPr>
            <a:xfrm>
              <a:off x="14826227" y="2688200"/>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4" name="Google Shape;1634;p14"/>
            <p:cNvSpPr/>
            <p:nvPr/>
          </p:nvSpPr>
          <p:spPr>
            <a:xfrm>
              <a:off x="14826227" y="2688200"/>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5" name="Google Shape;1635;p14"/>
            <p:cNvSpPr/>
            <p:nvPr/>
          </p:nvSpPr>
          <p:spPr>
            <a:xfrm>
              <a:off x="14231622" y="3082370"/>
              <a:ext cx="504190" cy="504190"/>
            </a:xfrm>
            <a:custGeom>
              <a:avLst/>
              <a:gdLst/>
              <a:ahLst/>
              <a:cxnLst/>
              <a:rect l="l" t="t" r="r" b="b"/>
              <a:pathLst>
                <a:path w="504190" h="504189" extrusionOk="0">
                  <a:moveTo>
                    <a:pt x="251787" y="0"/>
                  </a:move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6" name="Google Shape;1636;p14"/>
            <p:cNvSpPr/>
            <p:nvPr/>
          </p:nvSpPr>
          <p:spPr>
            <a:xfrm>
              <a:off x="14231622" y="3082370"/>
              <a:ext cx="504190" cy="504190"/>
            </a:xfrm>
            <a:custGeom>
              <a:avLst/>
              <a:gdLst/>
              <a:ahLst/>
              <a:cxnLst/>
              <a:rect l="l" t="t" r="r" b="b"/>
              <a:pathLst>
                <a:path w="504190" h="504189" extrusionOk="0">
                  <a:moveTo>
                    <a:pt x="251787" y="503563"/>
                  </a:moveTo>
                  <a:lnTo>
                    <a:pt x="297045" y="499507"/>
                  </a:lnTo>
                  <a:lnTo>
                    <a:pt x="339641" y="487811"/>
                  </a:lnTo>
                  <a:lnTo>
                    <a:pt x="378866" y="469188"/>
                  </a:lnTo>
                  <a:lnTo>
                    <a:pt x="414008" y="444349"/>
                  </a:lnTo>
                  <a:lnTo>
                    <a:pt x="444355" y="414003"/>
                  </a:lnTo>
                  <a:lnTo>
                    <a:pt x="469197" y="378863"/>
                  </a:lnTo>
                  <a:lnTo>
                    <a:pt x="487822" y="339640"/>
                  </a:lnTo>
                  <a:lnTo>
                    <a:pt x="499518" y="297044"/>
                  </a:lnTo>
                  <a:lnTo>
                    <a:pt x="503575" y="251787"/>
                  </a:lnTo>
                  <a:lnTo>
                    <a:pt x="499518" y="206527"/>
                  </a:lnTo>
                  <a:lnTo>
                    <a:pt x="487822" y="163928"/>
                  </a:lnTo>
                  <a:lnTo>
                    <a:pt x="469197" y="124703"/>
                  </a:lnTo>
                  <a:lnTo>
                    <a:pt x="444355" y="89562"/>
                  </a:lnTo>
                  <a:lnTo>
                    <a:pt x="414008" y="59215"/>
                  </a:lnTo>
                  <a:lnTo>
                    <a:pt x="378866" y="34375"/>
                  </a:lnTo>
                  <a:lnTo>
                    <a:pt x="339641" y="15751"/>
                  </a:lnTo>
                  <a:lnTo>
                    <a:pt x="297045" y="4056"/>
                  </a:lnTo>
                  <a:lnTo>
                    <a:pt x="251787" y="0"/>
                  </a:lnTo>
                  <a:lnTo>
                    <a:pt x="206530" y="4056"/>
                  </a:lnTo>
                  <a:lnTo>
                    <a:pt x="163933" y="15751"/>
                  </a:lnTo>
                  <a:lnTo>
                    <a:pt x="124708" y="34375"/>
                  </a:lnTo>
                  <a:lnTo>
                    <a:pt x="89566" y="59215"/>
                  </a:lnTo>
                  <a:lnTo>
                    <a:pt x="59219" y="89562"/>
                  </a:lnTo>
                  <a:lnTo>
                    <a:pt x="34377" y="124703"/>
                  </a:lnTo>
                  <a:lnTo>
                    <a:pt x="15753" y="163928"/>
                  </a:lnTo>
                  <a:lnTo>
                    <a:pt x="4056" y="206527"/>
                  </a:lnTo>
                  <a:lnTo>
                    <a:pt x="0" y="251787"/>
                  </a:lnTo>
                  <a:lnTo>
                    <a:pt x="4056" y="297044"/>
                  </a:lnTo>
                  <a:lnTo>
                    <a:pt x="15753" y="339640"/>
                  </a:lnTo>
                  <a:lnTo>
                    <a:pt x="34377" y="378863"/>
                  </a:lnTo>
                  <a:lnTo>
                    <a:pt x="59219" y="414003"/>
                  </a:lnTo>
                  <a:lnTo>
                    <a:pt x="89566" y="444349"/>
                  </a:lnTo>
                  <a:lnTo>
                    <a:pt x="124708" y="469188"/>
                  </a:lnTo>
                  <a:lnTo>
                    <a:pt x="163933" y="487811"/>
                  </a:lnTo>
                  <a:lnTo>
                    <a:pt x="206530" y="499507"/>
                  </a:lnTo>
                  <a:lnTo>
                    <a:pt x="251787" y="503563"/>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637" name="Google Shape;1637;p14"/>
          <p:cNvSpPr txBox="1"/>
          <p:nvPr/>
        </p:nvSpPr>
        <p:spPr>
          <a:xfrm>
            <a:off x="3530799" y="4115734"/>
            <a:ext cx="400050" cy="197485"/>
          </a:xfrm>
          <a:prstGeom prst="rect">
            <a:avLst/>
          </a:prstGeom>
          <a:noFill/>
          <a:ln>
            <a:noFill/>
          </a:ln>
        </p:spPr>
        <p:txBody>
          <a:bodyPr spcFirstLastPara="1" wrap="square" lIns="0" tIns="12050" rIns="0" bIns="0" anchor="t" anchorCtr="0">
            <a:spAutoFit/>
          </a:bodyPr>
          <a:lstStyle/>
          <a:p>
            <a:pPr marL="12700" marR="5080" lvl="0" indent="62864" algn="l" rtl="0">
              <a:lnSpc>
                <a:spcPct val="102600"/>
              </a:lnSpc>
              <a:spcBef>
                <a:spcPts val="0"/>
              </a:spcBef>
              <a:spcAft>
                <a:spcPts val="0"/>
              </a:spcAft>
              <a:buNone/>
            </a:pPr>
            <a:r>
              <a:rPr lang="en-US" sz="550">
                <a:solidFill>
                  <a:srgbClr val="414042"/>
                </a:solidFill>
                <a:latin typeface="Arial"/>
                <a:ea typeface="Arial"/>
                <a:cs typeface="Arial"/>
                <a:sym typeface="Arial"/>
              </a:rPr>
              <a:t>Veteran  School Staff</a:t>
            </a:r>
            <a:endParaRPr sz="550">
              <a:solidFill>
                <a:schemeClr val="dk1"/>
              </a:solidFill>
              <a:latin typeface="Arial"/>
              <a:ea typeface="Arial"/>
              <a:cs typeface="Arial"/>
              <a:sym typeface="Arial"/>
            </a:endParaRPr>
          </a:p>
        </p:txBody>
      </p:sp>
      <p:sp>
        <p:nvSpPr>
          <p:cNvPr id="1638" name="Google Shape;1638;p14"/>
          <p:cNvSpPr txBox="1"/>
          <p:nvPr/>
        </p:nvSpPr>
        <p:spPr>
          <a:xfrm>
            <a:off x="4250988" y="4201700"/>
            <a:ext cx="17526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u="sng">
                <a:solidFill>
                  <a:srgbClr val="414042"/>
                </a:solidFill>
                <a:latin typeface="Times New Roman"/>
                <a:ea typeface="Times New Roman"/>
                <a:cs typeface="Times New Roman"/>
                <a:sym typeface="Times New Roman"/>
              </a:rPr>
              <a:t> 	</a:t>
            </a:r>
            <a:endParaRPr sz="550">
              <a:solidFill>
                <a:schemeClr val="dk1"/>
              </a:solidFill>
              <a:latin typeface="Times New Roman"/>
              <a:ea typeface="Times New Roman"/>
              <a:cs typeface="Times New Roman"/>
              <a:sym typeface="Times New Roman"/>
            </a:endParaRPr>
          </a:p>
        </p:txBody>
      </p:sp>
      <p:sp>
        <p:nvSpPr>
          <p:cNvPr id="1639" name="Google Shape;1639;p14"/>
          <p:cNvSpPr txBox="1"/>
          <p:nvPr/>
        </p:nvSpPr>
        <p:spPr>
          <a:xfrm>
            <a:off x="13582848" y="4115734"/>
            <a:ext cx="400050" cy="197485"/>
          </a:xfrm>
          <a:prstGeom prst="rect">
            <a:avLst/>
          </a:prstGeom>
          <a:noFill/>
          <a:ln>
            <a:noFill/>
          </a:ln>
        </p:spPr>
        <p:txBody>
          <a:bodyPr spcFirstLastPara="1" wrap="square" lIns="0" tIns="12050" rIns="0" bIns="0" anchor="t" anchorCtr="0">
            <a:spAutoFit/>
          </a:bodyPr>
          <a:lstStyle/>
          <a:p>
            <a:pPr marL="12700" marR="5080" lvl="0" indent="62864" algn="l" rtl="0">
              <a:lnSpc>
                <a:spcPct val="102600"/>
              </a:lnSpc>
              <a:spcBef>
                <a:spcPts val="0"/>
              </a:spcBef>
              <a:spcAft>
                <a:spcPts val="0"/>
              </a:spcAft>
              <a:buNone/>
            </a:pPr>
            <a:r>
              <a:rPr lang="en-US" sz="550">
                <a:solidFill>
                  <a:srgbClr val="414042"/>
                </a:solidFill>
                <a:latin typeface="Arial"/>
                <a:ea typeface="Arial"/>
                <a:cs typeface="Arial"/>
                <a:sym typeface="Arial"/>
              </a:rPr>
              <a:t>Veteran  School Staff</a:t>
            </a:r>
            <a:endParaRPr sz="550">
              <a:solidFill>
                <a:schemeClr val="dk1"/>
              </a:solidFill>
              <a:latin typeface="Arial"/>
              <a:ea typeface="Arial"/>
              <a:cs typeface="Arial"/>
              <a:sym typeface="Arial"/>
            </a:endParaRPr>
          </a:p>
        </p:txBody>
      </p:sp>
      <p:sp>
        <p:nvSpPr>
          <p:cNvPr id="1640" name="Google Shape;1640;p14"/>
          <p:cNvSpPr txBox="1"/>
          <p:nvPr/>
        </p:nvSpPr>
        <p:spPr>
          <a:xfrm>
            <a:off x="7359626" y="4115734"/>
            <a:ext cx="299720" cy="197485"/>
          </a:xfrm>
          <a:prstGeom prst="rect">
            <a:avLst/>
          </a:prstGeom>
          <a:noFill/>
          <a:ln>
            <a:noFill/>
          </a:ln>
        </p:spPr>
        <p:txBody>
          <a:bodyPr spcFirstLastPara="1" wrap="square" lIns="0" tIns="12050" rIns="0" bIns="0" anchor="t" anchorCtr="0">
            <a:spAutoFit/>
          </a:bodyPr>
          <a:lstStyle/>
          <a:p>
            <a:pPr marL="48260" marR="5080" lvl="0" indent="-36195" algn="l" rtl="0">
              <a:lnSpc>
                <a:spcPct val="102600"/>
              </a:lnSpc>
              <a:spcBef>
                <a:spcPts val="0"/>
              </a:spcBef>
              <a:spcAft>
                <a:spcPts val="0"/>
              </a:spcAft>
              <a:buNone/>
            </a:pPr>
            <a:r>
              <a:rPr lang="en-US" sz="550">
                <a:solidFill>
                  <a:srgbClr val="414042"/>
                </a:solidFill>
                <a:latin typeface="Arial"/>
                <a:ea typeface="Arial"/>
                <a:cs typeface="Arial"/>
                <a:sym typeface="Arial"/>
              </a:rPr>
              <a:t>Religious  Group</a:t>
            </a:r>
            <a:endParaRPr sz="550">
              <a:solidFill>
                <a:schemeClr val="dk1"/>
              </a:solidFill>
              <a:latin typeface="Arial"/>
              <a:ea typeface="Arial"/>
              <a:cs typeface="Arial"/>
              <a:sym typeface="Arial"/>
            </a:endParaRPr>
          </a:p>
        </p:txBody>
      </p:sp>
      <p:sp>
        <p:nvSpPr>
          <p:cNvPr id="1641" name="Google Shape;1641;p14"/>
          <p:cNvSpPr txBox="1"/>
          <p:nvPr/>
        </p:nvSpPr>
        <p:spPr>
          <a:xfrm>
            <a:off x="17411677" y="4115734"/>
            <a:ext cx="299720" cy="197485"/>
          </a:xfrm>
          <a:prstGeom prst="rect">
            <a:avLst/>
          </a:prstGeom>
          <a:noFill/>
          <a:ln>
            <a:noFill/>
          </a:ln>
        </p:spPr>
        <p:txBody>
          <a:bodyPr spcFirstLastPara="1" wrap="square" lIns="0" tIns="12050" rIns="0" bIns="0" anchor="t" anchorCtr="0">
            <a:spAutoFit/>
          </a:bodyPr>
          <a:lstStyle/>
          <a:p>
            <a:pPr marL="48260" marR="5080" lvl="0" indent="-36195" algn="l" rtl="0">
              <a:lnSpc>
                <a:spcPct val="102600"/>
              </a:lnSpc>
              <a:spcBef>
                <a:spcPts val="0"/>
              </a:spcBef>
              <a:spcAft>
                <a:spcPts val="0"/>
              </a:spcAft>
              <a:buNone/>
            </a:pPr>
            <a:r>
              <a:rPr lang="en-US" sz="550">
                <a:solidFill>
                  <a:srgbClr val="414042"/>
                </a:solidFill>
                <a:latin typeface="Arial"/>
                <a:ea typeface="Arial"/>
                <a:cs typeface="Arial"/>
                <a:sym typeface="Arial"/>
              </a:rPr>
              <a:t>Religious  Group</a:t>
            </a:r>
            <a:endParaRPr sz="550">
              <a:solidFill>
                <a:schemeClr val="dk1"/>
              </a:solidFill>
              <a:latin typeface="Arial"/>
              <a:ea typeface="Arial"/>
              <a:cs typeface="Arial"/>
              <a:sym typeface="Arial"/>
            </a:endParaRPr>
          </a:p>
        </p:txBody>
      </p:sp>
      <p:sp>
        <p:nvSpPr>
          <p:cNvPr id="1642" name="Google Shape;1642;p14"/>
          <p:cNvSpPr txBox="1"/>
          <p:nvPr/>
        </p:nvSpPr>
        <p:spPr>
          <a:xfrm>
            <a:off x="3592767" y="2336073"/>
            <a:ext cx="275590" cy="197485"/>
          </a:xfrm>
          <a:prstGeom prst="rect">
            <a:avLst/>
          </a:prstGeom>
          <a:noFill/>
          <a:ln>
            <a:noFill/>
          </a:ln>
        </p:spPr>
        <p:txBody>
          <a:bodyPr spcFirstLastPara="1" wrap="square" lIns="0" tIns="12050" rIns="0" bIns="0" anchor="t" anchorCtr="0">
            <a:spAutoFit/>
          </a:bodyPr>
          <a:lstStyle/>
          <a:p>
            <a:pPr marL="12700" marR="5080" lvl="0" indent="634" algn="l" rtl="0">
              <a:lnSpc>
                <a:spcPct val="102600"/>
              </a:lnSpc>
              <a:spcBef>
                <a:spcPts val="0"/>
              </a:spcBef>
              <a:spcAft>
                <a:spcPts val="0"/>
              </a:spcAft>
              <a:buNone/>
            </a:pPr>
            <a:r>
              <a:rPr lang="en-US" sz="550">
                <a:solidFill>
                  <a:srgbClr val="414042"/>
                </a:solidFill>
                <a:latin typeface="Arial"/>
                <a:ea typeface="Arial"/>
                <a:cs typeface="Arial"/>
                <a:sym typeface="Arial"/>
              </a:rPr>
              <a:t>Veteran  Teacher</a:t>
            </a:r>
            <a:endParaRPr sz="550">
              <a:solidFill>
                <a:schemeClr val="dk1"/>
              </a:solidFill>
              <a:latin typeface="Arial"/>
              <a:ea typeface="Arial"/>
              <a:cs typeface="Arial"/>
              <a:sym typeface="Arial"/>
            </a:endParaRPr>
          </a:p>
        </p:txBody>
      </p:sp>
      <p:sp>
        <p:nvSpPr>
          <p:cNvPr id="1643" name="Google Shape;1643;p14"/>
          <p:cNvSpPr txBox="1"/>
          <p:nvPr/>
        </p:nvSpPr>
        <p:spPr>
          <a:xfrm>
            <a:off x="13644745" y="2336073"/>
            <a:ext cx="275590" cy="197485"/>
          </a:xfrm>
          <a:prstGeom prst="rect">
            <a:avLst/>
          </a:prstGeom>
          <a:noFill/>
          <a:ln>
            <a:noFill/>
          </a:ln>
        </p:spPr>
        <p:txBody>
          <a:bodyPr spcFirstLastPara="1" wrap="square" lIns="0" tIns="12050" rIns="0" bIns="0" anchor="t" anchorCtr="0">
            <a:spAutoFit/>
          </a:bodyPr>
          <a:lstStyle/>
          <a:p>
            <a:pPr marL="12700" marR="5080" lvl="0" indent="634" algn="l" rtl="0">
              <a:lnSpc>
                <a:spcPct val="102600"/>
              </a:lnSpc>
              <a:spcBef>
                <a:spcPts val="0"/>
              </a:spcBef>
              <a:spcAft>
                <a:spcPts val="0"/>
              </a:spcAft>
              <a:buNone/>
            </a:pPr>
            <a:r>
              <a:rPr lang="en-US" sz="550">
                <a:solidFill>
                  <a:srgbClr val="414042"/>
                </a:solidFill>
                <a:latin typeface="Arial"/>
                <a:ea typeface="Arial"/>
                <a:cs typeface="Arial"/>
                <a:sym typeface="Arial"/>
              </a:rPr>
              <a:t>Veteran  Teacher</a:t>
            </a:r>
            <a:endParaRPr sz="550">
              <a:solidFill>
                <a:schemeClr val="dk1"/>
              </a:solidFill>
              <a:latin typeface="Arial"/>
              <a:ea typeface="Arial"/>
              <a:cs typeface="Arial"/>
              <a:sym typeface="Arial"/>
            </a:endParaRPr>
          </a:p>
        </p:txBody>
      </p:sp>
      <p:sp>
        <p:nvSpPr>
          <p:cNvPr id="1644" name="Google Shape;1644;p14"/>
          <p:cNvSpPr txBox="1"/>
          <p:nvPr/>
        </p:nvSpPr>
        <p:spPr>
          <a:xfrm>
            <a:off x="7281540" y="2379057"/>
            <a:ext cx="455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414042"/>
                </a:solidFill>
                <a:latin typeface="Arial"/>
                <a:ea typeface="Arial"/>
                <a:cs typeface="Arial"/>
                <a:sym typeface="Arial"/>
              </a:rPr>
              <a:t>Grandmother</a:t>
            </a:r>
            <a:endParaRPr sz="550">
              <a:solidFill>
                <a:schemeClr val="dk1"/>
              </a:solidFill>
              <a:latin typeface="Arial"/>
              <a:ea typeface="Arial"/>
              <a:cs typeface="Arial"/>
              <a:sym typeface="Arial"/>
            </a:endParaRPr>
          </a:p>
        </p:txBody>
      </p:sp>
      <p:sp>
        <p:nvSpPr>
          <p:cNvPr id="1645" name="Google Shape;1645;p14"/>
          <p:cNvSpPr txBox="1"/>
          <p:nvPr/>
        </p:nvSpPr>
        <p:spPr>
          <a:xfrm>
            <a:off x="17333591" y="2379057"/>
            <a:ext cx="455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414042"/>
                </a:solidFill>
                <a:latin typeface="Arial"/>
                <a:ea typeface="Arial"/>
                <a:cs typeface="Arial"/>
                <a:sym typeface="Arial"/>
              </a:rPr>
              <a:t>Grandmother</a:t>
            </a:r>
            <a:endParaRPr sz="550">
              <a:solidFill>
                <a:schemeClr val="dk1"/>
              </a:solidFill>
              <a:latin typeface="Arial"/>
              <a:ea typeface="Arial"/>
              <a:cs typeface="Arial"/>
              <a:sym typeface="Arial"/>
            </a:endParaRPr>
          </a:p>
        </p:txBody>
      </p:sp>
      <p:sp>
        <p:nvSpPr>
          <p:cNvPr id="1646" name="Google Shape;1646;p14"/>
          <p:cNvSpPr txBox="1"/>
          <p:nvPr/>
        </p:nvSpPr>
        <p:spPr>
          <a:xfrm>
            <a:off x="5400152" y="3232924"/>
            <a:ext cx="440055"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414042"/>
                </a:solidFill>
                <a:latin typeface="Arial"/>
                <a:ea typeface="Arial"/>
                <a:cs typeface="Arial"/>
                <a:sym typeface="Arial"/>
              </a:rPr>
              <a:t>Students with  disabilities</a:t>
            </a:r>
            <a:endParaRPr sz="550">
              <a:solidFill>
                <a:schemeClr val="dk1"/>
              </a:solidFill>
              <a:latin typeface="Arial"/>
              <a:ea typeface="Arial"/>
              <a:cs typeface="Arial"/>
              <a:sym typeface="Arial"/>
            </a:endParaRPr>
          </a:p>
        </p:txBody>
      </p:sp>
      <p:sp>
        <p:nvSpPr>
          <p:cNvPr id="1647" name="Google Shape;1647;p14"/>
          <p:cNvSpPr txBox="1"/>
          <p:nvPr/>
        </p:nvSpPr>
        <p:spPr>
          <a:xfrm>
            <a:off x="15452202" y="3232924"/>
            <a:ext cx="440055"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414042"/>
                </a:solidFill>
                <a:latin typeface="Arial"/>
                <a:ea typeface="Arial"/>
                <a:cs typeface="Arial"/>
                <a:sym typeface="Arial"/>
              </a:rPr>
              <a:t>Students with  disabilities</a:t>
            </a:r>
            <a:endParaRPr sz="550">
              <a:solidFill>
                <a:schemeClr val="dk1"/>
              </a:solidFill>
              <a:latin typeface="Arial"/>
              <a:ea typeface="Arial"/>
              <a:cs typeface="Arial"/>
              <a:sym typeface="Arial"/>
            </a:endParaRPr>
          </a:p>
        </p:txBody>
      </p:sp>
      <p:sp>
        <p:nvSpPr>
          <p:cNvPr id="1648" name="Google Shape;1648;p14"/>
          <p:cNvSpPr txBox="1"/>
          <p:nvPr/>
        </p:nvSpPr>
        <p:spPr>
          <a:xfrm>
            <a:off x="3313017" y="4736702"/>
            <a:ext cx="400050" cy="195580"/>
          </a:xfrm>
          <a:prstGeom prst="rect">
            <a:avLst/>
          </a:prstGeom>
          <a:noFill/>
          <a:ln>
            <a:noFill/>
          </a:ln>
        </p:spPr>
        <p:txBody>
          <a:bodyPr spcFirstLastPara="1" wrap="square" lIns="0" tIns="14600" rIns="0" bIns="0" anchor="t" anchorCtr="0">
            <a:spAutoFit/>
          </a:bodyPr>
          <a:lstStyle/>
          <a:p>
            <a:pPr marL="12700" marR="5080" lvl="0" indent="114300" algn="l" rtl="0">
              <a:lnSpc>
                <a:spcPct val="100000"/>
              </a:lnSpc>
              <a:spcBef>
                <a:spcPts val="0"/>
              </a:spcBef>
              <a:spcAft>
                <a:spcPts val="0"/>
              </a:spcAft>
              <a:buNone/>
            </a:pPr>
            <a:r>
              <a:rPr lang="en-US" sz="550">
                <a:solidFill>
                  <a:srgbClr val="414042"/>
                </a:solidFill>
                <a:latin typeface="Arial"/>
                <a:ea typeface="Arial"/>
                <a:cs typeface="Arial"/>
                <a:sym typeface="Arial"/>
              </a:rPr>
              <a:t>New  School Staff</a:t>
            </a:r>
            <a:endParaRPr sz="550">
              <a:solidFill>
                <a:schemeClr val="dk1"/>
              </a:solidFill>
              <a:latin typeface="Arial"/>
              <a:ea typeface="Arial"/>
              <a:cs typeface="Arial"/>
              <a:sym typeface="Arial"/>
            </a:endParaRPr>
          </a:p>
        </p:txBody>
      </p:sp>
      <p:sp>
        <p:nvSpPr>
          <p:cNvPr id="1649" name="Google Shape;1649;p14"/>
          <p:cNvSpPr txBox="1"/>
          <p:nvPr/>
        </p:nvSpPr>
        <p:spPr>
          <a:xfrm>
            <a:off x="13365066" y="4736702"/>
            <a:ext cx="400050" cy="195580"/>
          </a:xfrm>
          <a:prstGeom prst="rect">
            <a:avLst/>
          </a:prstGeom>
          <a:noFill/>
          <a:ln>
            <a:noFill/>
          </a:ln>
        </p:spPr>
        <p:txBody>
          <a:bodyPr spcFirstLastPara="1" wrap="square" lIns="0" tIns="14600" rIns="0" bIns="0" anchor="t" anchorCtr="0">
            <a:spAutoFit/>
          </a:bodyPr>
          <a:lstStyle/>
          <a:p>
            <a:pPr marL="12700" marR="5080" lvl="0" indent="114300" algn="l" rtl="0">
              <a:lnSpc>
                <a:spcPct val="100000"/>
              </a:lnSpc>
              <a:spcBef>
                <a:spcPts val="0"/>
              </a:spcBef>
              <a:spcAft>
                <a:spcPts val="0"/>
              </a:spcAft>
              <a:buNone/>
            </a:pPr>
            <a:r>
              <a:rPr lang="en-US" sz="550">
                <a:solidFill>
                  <a:srgbClr val="414042"/>
                </a:solidFill>
                <a:latin typeface="Arial"/>
                <a:ea typeface="Arial"/>
                <a:cs typeface="Arial"/>
                <a:sym typeface="Arial"/>
              </a:rPr>
              <a:t>New  School Staff</a:t>
            </a:r>
            <a:endParaRPr sz="550">
              <a:solidFill>
                <a:schemeClr val="dk1"/>
              </a:solidFill>
              <a:latin typeface="Arial"/>
              <a:ea typeface="Arial"/>
              <a:cs typeface="Arial"/>
              <a:sym typeface="Arial"/>
            </a:endParaRPr>
          </a:p>
        </p:txBody>
      </p:sp>
      <p:sp>
        <p:nvSpPr>
          <p:cNvPr id="1650" name="Google Shape;1650;p14"/>
          <p:cNvSpPr txBox="1"/>
          <p:nvPr/>
        </p:nvSpPr>
        <p:spPr>
          <a:xfrm>
            <a:off x="7054301" y="4697085"/>
            <a:ext cx="474980" cy="278765"/>
          </a:xfrm>
          <a:prstGeom prst="rect">
            <a:avLst/>
          </a:prstGeom>
          <a:noFill/>
          <a:ln>
            <a:noFill/>
          </a:ln>
        </p:spPr>
        <p:txBody>
          <a:bodyPr spcFirstLastPara="1" wrap="square" lIns="0" tIns="14600" rIns="0" bIns="0" anchor="t" anchorCtr="0">
            <a:spAutoFit/>
          </a:bodyPr>
          <a:lstStyle/>
          <a:p>
            <a:pPr marL="12700" marR="5080" lvl="0" indent="-635" algn="ctr" rtl="0">
              <a:lnSpc>
                <a:spcPct val="100000"/>
              </a:lnSpc>
              <a:spcBef>
                <a:spcPts val="0"/>
              </a:spcBef>
              <a:spcAft>
                <a:spcPts val="0"/>
              </a:spcAft>
              <a:buNone/>
            </a:pPr>
            <a:r>
              <a:rPr lang="en-US" sz="550">
                <a:solidFill>
                  <a:srgbClr val="414042"/>
                </a:solidFill>
                <a:latin typeface="Arial"/>
                <a:ea typeface="Arial"/>
                <a:cs typeface="Arial"/>
                <a:sym typeface="Arial"/>
              </a:rPr>
              <a:t>Non-  Governmental  Organization</a:t>
            </a:r>
            <a:endParaRPr sz="550">
              <a:solidFill>
                <a:schemeClr val="dk1"/>
              </a:solidFill>
              <a:latin typeface="Arial"/>
              <a:ea typeface="Arial"/>
              <a:cs typeface="Arial"/>
              <a:sym typeface="Arial"/>
            </a:endParaRPr>
          </a:p>
        </p:txBody>
      </p:sp>
      <p:sp>
        <p:nvSpPr>
          <p:cNvPr id="1651" name="Google Shape;1651;p14"/>
          <p:cNvSpPr txBox="1"/>
          <p:nvPr/>
        </p:nvSpPr>
        <p:spPr>
          <a:xfrm>
            <a:off x="17106352" y="4697157"/>
            <a:ext cx="474980" cy="278765"/>
          </a:xfrm>
          <a:prstGeom prst="rect">
            <a:avLst/>
          </a:prstGeom>
          <a:noFill/>
          <a:ln>
            <a:noFill/>
          </a:ln>
        </p:spPr>
        <p:txBody>
          <a:bodyPr spcFirstLastPara="1" wrap="square" lIns="0" tIns="14600" rIns="0" bIns="0" anchor="t" anchorCtr="0">
            <a:spAutoFit/>
          </a:bodyPr>
          <a:lstStyle/>
          <a:p>
            <a:pPr marL="12700" marR="5080" lvl="0" indent="-635" algn="ctr" rtl="0">
              <a:lnSpc>
                <a:spcPct val="100000"/>
              </a:lnSpc>
              <a:spcBef>
                <a:spcPts val="0"/>
              </a:spcBef>
              <a:spcAft>
                <a:spcPts val="0"/>
              </a:spcAft>
              <a:buNone/>
            </a:pPr>
            <a:r>
              <a:rPr lang="en-US" sz="550">
                <a:solidFill>
                  <a:srgbClr val="414042"/>
                </a:solidFill>
                <a:latin typeface="Arial"/>
                <a:ea typeface="Arial"/>
                <a:cs typeface="Arial"/>
                <a:sym typeface="Arial"/>
              </a:rPr>
              <a:t>Non-  Governmental  Organization</a:t>
            </a:r>
            <a:endParaRPr sz="550">
              <a:solidFill>
                <a:schemeClr val="dk1"/>
              </a:solidFill>
              <a:latin typeface="Arial"/>
              <a:ea typeface="Arial"/>
              <a:cs typeface="Arial"/>
              <a:sym typeface="Arial"/>
            </a:endParaRPr>
          </a:p>
        </p:txBody>
      </p:sp>
      <p:sp>
        <p:nvSpPr>
          <p:cNvPr id="1652" name="Google Shape;1652;p14"/>
          <p:cNvSpPr txBox="1"/>
          <p:nvPr/>
        </p:nvSpPr>
        <p:spPr>
          <a:xfrm>
            <a:off x="3356860" y="2959477"/>
            <a:ext cx="312420" cy="195580"/>
          </a:xfrm>
          <a:prstGeom prst="rect">
            <a:avLst/>
          </a:prstGeom>
          <a:noFill/>
          <a:ln>
            <a:noFill/>
          </a:ln>
        </p:spPr>
        <p:txBody>
          <a:bodyPr spcFirstLastPara="1" wrap="square" lIns="0" tIns="14600" rIns="0" bIns="0" anchor="t" anchorCtr="0">
            <a:spAutoFit/>
          </a:bodyPr>
          <a:lstStyle/>
          <a:p>
            <a:pPr marL="30480" marR="5080" lvl="0" indent="-18415" algn="l" rtl="0">
              <a:lnSpc>
                <a:spcPct val="100000"/>
              </a:lnSpc>
              <a:spcBef>
                <a:spcPts val="0"/>
              </a:spcBef>
              <a:spcAft>
                <a:spcPts val="0"/>
              </a:spcAft>
              <a:buNone/>
            </a:pPr>
            <a:r>
              <a:rPr lang="en-US" sz="550">
                <a:solidFill>
                  <a:srgbClr val="414042"/>
                </a:solidFill>
                <a:latin typeface="Arial"/>
                <a:ea typeface="Arial"/>
                <a:cs typeface="Arial"/>
                <a:sym typeface="Arial"/>
              </a:rPr>
              <a:t>First Year  Teacher</a:t>
            </a:r>
            <a:endParaRPr sz="550">
              <a:solidFill>
                <a:schemeClr val="dk1"/>
              </a:solidFill>
              <a:latin typeface="Arial"/>
              <a:ea typeface="Arial"/>
              <a:cs typeface="Arial"/>
              <a:sym typeface="Arial"/>
            </a:endParaRPr>
          </a:p>
        </p:txBody>
      </p:sp>
      <p:sp>
        <p:nvSpPr>
          <p:cNvPr id="1653" name="Google Shape;1653;p14"/>
          <p:cNvSpPr txBox="1"/>
          <p:nvPr/>
        </p:nvSpPr>
        <p:spPr>
          <a:xfrm>
            <a:off x="13408909" y="2959477"/>
            <a:ext cx="312420" cy="195580"/>
          </a:xfrm>
          <a:prstGeom prst="rect">
            <a:avLst/>
          </a:prstGeom>
          <a:noFill/>
          <a:ln>
            <a:noFill/>
          </a:ln>
        </p:spPr>
        <p:txBody>
          <a:bodyPr spcFirstLastPara="1" wrap="square" lIns="0" tIns="14600" rIns="0" bIns="0" anchor="t" anchorCtr="0">
            <a:spAutoFit/>
          </a:bodyPr>
          <a:lstStyle/>
          <a:p>
            <a:pPr marL="30480" marR="5080" lvl="0" indent="-18415" algn="l" rtl="0">
              <a:lnSpc>
                <a:spcPct val="100000"/>
              </a:lnSpc>
              <a:spcBef>
                <a:spcPts val="0"/>
              </a:spcBef>
              <a:spcAft>
                <a:spcPts val="0"/>
              </a:spcAft>
              <a:buNone/>
            </a:pPr>
            <a:r>
              <a:rPr lang="en-US" sz="550">
                <a:solidFill>
                  <a:srgbClr val="414042"/>
                </a:solidFill>
                <a:latin typeface="Arial"/>
                <a:ea typeface="Arial"/>
                <a:cs typeface="Arial"/>
                <a:sym typeface="Arial"/>
              </a:rPr>
              <a:t>First Year  Teacher</a:t>
            </a:r>
            <a:endParaRPr sz="550">
              <a:solidFill>
                <a:schemeClr val="dk1"/>
              </a:solidFill>
              <a:latin typeface="Arial"/>
              <a:ea typeface="Arial"/>
              <a:cs typeface="Arial"/>
              <a:sym typeface="Arial"/>
            </a:endParaRPr>
          </a:p>
        </p:txBody>
      </p:sp>
      <p:sp>
        <p:nvSpPr>
          <p:cNvPr id="1654" name="Google Shape;1654;p14"/>
          <p:cNvSpPr txBox="1"/>
          <p:nvPr/>
        </p:nvSpPr>
        <p:spPr>
          <a:xfrm>
            <a:off x="7178379" y="2973662"/>
            <a:ext cx="226695" cy="195580"/>
          </a:xfrm>
          <a:prstGeom prst="rect">
            <a:avLst/>
          </a:prstGeom>
          <a:noFill/>
          <a:ln>
            <a:noFill/>
          </a:ln>
        </p:spPr>
        <p:txBody>
          <a:bodyPr spcFirstLastPara="1" wrap="square" lIns="0" tIns="14600" rIns="0" bIns="0" anchor="t" anchorCtr="0">
            <a:spAutoFit/>
          </a:bodyPr>
          <a:lstStyle/>
          <a:p>
            <a:pPr marL="12700" marR="5080" lvl="0" indent="5079" algn="l" rtl="0">
              <a:lnSpc>
                <a:spcPct val="100000"/>
              </a:lnSpc>
              <a:spcBef>
                <a:spcPts val="0"/>
              </a:spcBef>
              <a:spcAft>
                <a:spcPts val="0"/>
              </a:spcAft>
              <a:buNone/>
            </a:pPr>
            <a:r>
              <a:rPr lang="en-US" sz="550">
                <a:solidFill>
                  <a:srgbClr val="414042"/>
                </a:solidFill>
                <a:latin typeface="Arial"/>
                <a:ea typeface="Arial"/>
                <a:cs typeface="Arial"/>
                <a:sym typeface="Arial"/>
              </a:rPr>
              <a:t>Single  Parent</a:t>
            </a:r>
            <a:endParaRPr sz="550">
              <a:solidFill>
                <a:schemeClr val="dk1"/>
              </a:solidFill>
              <a:latin typeface="Arial"/>
              <a:ea typeface="Arial"/>
              <a:cs typeface="Arial"/>
              <a:sym typeface="Arial"/>
            </a:endParaRPr>
          </a:p>
        </p:txBody>
      </p:sp>
      <p:sp>
        <p:nvSpPr>
          <p:cNvPr id="1655" name="Google Shape;1655;p14"/>
          <p:cNvSpPr txBox="1"/>
          <p:nvPr/>
        </p:nvSpPr>
        <p:spPr>
          <a:xfrm>
            <a:off x="17230356" y="2973662"/>
            <a:ext cx="226695" cy="195580"/>
          </a:xfrm>
          <a:prstGeom prst="rect">
            <a:avLst/>
          </a:prstGeom>
          <a:noFill/>
          <a:ln>
            <a:noFill/>
          </a:ln>
        </p:spPr>
        <p:txBody>
          <a:bodyPr spcFirstLastPara="1" wrap="square" lIns="0" tIns="14600" rIns="0" bIns="0" anchor="t" anchorCtr="0">
            <a:spAutoFit/>
          </a:bodyPr>
          <a:lstStyle/>
          <a:p>
            <a:pPr marL="12700" marR="5080" lvl="0" indent="5079" algn="l" rtl="0">
              <a:lnSpc>
                <a:spcPct val="100000"/>
              </a:lnSpc>
              <a:spcBef>
                <a:spcPts val="0"/>
              </a:spcBef>
              <a:spcAft>
                <a:spcPts val="0"/>
              </a:spcAft>
              <a:buNone/>
            </a:pPr>
            <a:r>
              <a:rPr lang="en-US" sz="550">
                <a:solidFill>
                  <a:srgbClr val="414042"/>
                </a:solidFill>
                <a:latin typeface="Arial"/>
                <a:ea typeface="Arial"/>
                <a:cs typeface="Arial"/>
                <a:sym typeface="Arial"/>
              </a:rPr>
              <a:t>Single  Parent</a:t>
            </a:r>
            <a:endParaRPr sz="550">
              <a:solidFill>
                <a:schemeClr val="dk1"/>
              </a:solidFill>
              <a:latin typeface="Arial"/>
              <a:ea typeface="Arial"/>
              <a:cs typeface="Arial"/>
              <a:sym typeface="Arial"/>
            </a:endParaRPr>
          </a:p>
        </p:txBody>
      </p:sp>
      <p:sp>
        <p:nvSpPr>
          <p:cNvPr id="1656" name="Google Shape;1656;p14"/>
          <p:cNvSpPr txBox="1"/>
          <p:nvPr/>
        </p:nvSpPr>
        <p:spPr>
          <a:xfrm>
            <a:off x="5192757" y="3845725"/>
            <a:ext cx="420370" cy="278765"/>
          </a:xfrm>
          <a:prstGeom prst="rect">
            <a:avLst/>
          </a:prstGeom>
          <a:noFill/>
          <a:ln>
            <a:noFill/>
          </a:ln>
        </p:spPr>
        <p:txBody>
          <a:bodyPr spcFirstLastPara="1" wrap="square" lIns="0" tIns="14600" rIns="0" bIns="0" anchor="t" anchorCtr="0">
            <a:spAutoFit/>
          </a:bodyPr>
          <a:lstStyle/>
          <a:p>
            <a:pPr marL="104139" marR="5080" lvl="0" indent="-92075" algn="l" rtl="0">
              <a:lnSpc>
                <a:spcPct val="100000"/>
              </a:lnSpc>
              <a:spcBef>
                <a:spcPts val="0"/>
              </a:spcBef>
              <a:spcAft>
                <a:spcPts val="0"/>
              </a:spcAft>
              <a:buNone/>
            </a:pPr>
            <a:r>
              <a:rPr lang="en-US" sz="550">
                <a:solidFill>
                  <a:srgbClr val="414042"/>
                </a:solidFill>
                <a:latin typeface="Arial"/>
                <a:ea typeface="Arial"/>
                <a:cs typeface="Arial"/>
                <a:sym typeface="Arial"/>
              </a:rPr>
              <a:t>Underrepre-  sented  group</a:t>
            </a:r>
            <a:endParaRPr sz="550">
              <a:solidFill>
                <a:schemeClr val="dk1"/>
              </a:solidFill>
              <a:latin typeface="Arial"/>
              <a:ea typeface="Arial"/>
              <a:cs typeface="Arial"/>
              <a:sym typeface="Arial"/>
            </a:endParaRPr>
          </a:p>
        </p:txBody>
      </p:sp>
      <p:sp>
        <p:nvSpPr>
          <p:cNvPr id="1657" name="Google Shape;1657;p14"/>
          <p:cNvSpPr txBox="1"/>
          <p:nvPr/>
        </p:nvSpPr>
        <p:spPr>
          <a:xfrm>
            <a:off x="15244806" y="3845797"/>
            <a:ext cx="420370" cy="278765"/>
          </a:xfrm>
          <a:prstGeom prst="rect">
            <a:avLst/>
          </a:prstGeom>
          <a:noFill/>
          <a:ln>
            <a:noFill/>
          </a:ln>
        </p:spPr>
        <p:txBody>
          <a:bodyPr spcFirstLastPara="1" wrap="square" lIns="0" tIns="14600" rIns="0" bIns="0" anchor="t" anchorCtr="0">
            <a:spAutoFit/>
          </a:bodyPr>
          <a:lstStyle/>
          <a:p>
            <a:pPr marL="104139" marR="5080" lvl="0" indent="-92075" algn="l" rtl="0">
              <a:lnSpc>
                <a:spcPct val="100000"/>
              </a:lnSpc>
              <a:spcBef>
                <a:spcPts val="0"/>
              </a:spcBef>
              <a:spcAft>
                <a:spcPts val="0"/>
              </a:spcAft>
              <a:buNone/>
            </a:pPr>
            <a:r>
              <a:rPr lang="en-US" sz="550">
                <a:solidFill>
                  <a:srgbClr val="414042"/>
                </a:solidFill>
                <a:latin typeface="Arial"/>
                <a:ea typeface="Arial"/>
                <a:cs typeface="Arial"/>
                <a:sym typeface="Arial"/>
              </a:rPr>
              <a:t>Underrepre-  sented  group</a:t>
            </a:r>
            <a:endParaRPr sz="550">
              <a:solidFill>
                <a:schemeClr val="dk1"/>
              </a:solidFill>
              <a:latin typeface="Arial"/>
              <a:ea typeface="Arial"/>
              <a:cs typeface="Arial"/>
              <a:sym typeface="Arial"/>
            </a:endParaRPr>
          </a:p>
        </p:txBody>
      </p:sp>
      <p:sp>
        <p:nvSpPr>
          <p:cNvPr id="1658" name="Google Shape;1658;p14"/>
          <p:cNvSpPr txBox="1"/>
          <p:nvPr/>
        </p:nvSpPr>
        <p:spPr>
          <a:xfrm>
            <a:off x="413351" y="1227792"/>
            <a:ext cx="11747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1</a:t>
            </a:r>
            <a:endParaRPr sz="1100">
              <a:solidFill>
                <a:schemeClr val="dk1"/>
              </a:solidFill>
              <a:latin typeface="Arial"/>
              <a:ea typeface="Arial"/>
              <a:cs typeface="Arial"/>
              <a:sym typeface="Arial"/>
            </a:endParaRPr>
          </a:p>
        </p:txBody>
      </p:sp>
      <p:sp>
        <p:nvSpPr>
          <p:cNvPr id="1659" name="Google Shape;1659;p14"/>
          <p:cNvSpPr txBox="1"/>
          <p:nvPr/>
        </p:nvSpPr>
        <p:spPr>
          <a:xfrm>
            <a:off x="10465329" y="1227792"/>
            <a:ext cx="11747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1</a:t>
            </a:r>
            <a:endParaRPr sz="1100">
              <a:solidFill>
                <a:schemeClr val="dk1"/>
              </a:solidFill>
              <a:latin typeface="Arial"/>
              <a:ea typeface="Arial"/>
              <a:cs typeface="Arial"/>
              <a:sym typeface="Arial"/>
            </a:endParaRPr>
          </a:p>
        </p:txBody>
      </p:sp>
      <p:sp>
        <p:nvSpPr>
          <p:cNvPr id="1660" name="Google Shape;1660;p14"/>
          <p:cNvSpPr txBox="1"/>
          <p:nvPr/>
        </p:nvSpPr>
        <p:spPr>
          <a:xfrm>
            <a:off x="413351" y="5778455"/>
            <a:ext cx="11747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2</a:t>
            </a:r>
            <a:endParaRPr sz="1100">
              <a:solidFill>
                <a:schemeClr val="dk1"/>
              </a:solidFill>
              <a:latin typeface="Arial"/>
              <a:ea typeface="Arial"/>
              <a:cs typeface="Arial"/>
              <a:sym typeface="Arial"/>
            </a:endParaRPr>
          </a:p>
        </p:txBody>
      </p:sp>
      <p:sp>
        <p:nvSpPr>
          <p:cNvPr id="1661" name="Google Shape;1661;p14"/>
          <p:cNvSpPr txBox="1"/>
          <p:nvPr/>
        </p:nvSpPr>
        <p:spPr>
          <a:xfrm>
            <a:off x="10465329" y="5778455"/>
            <a:ext cx="11747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EEF"/>
                </a:solidFill>
                <a:latin typeface="Arial"/>
                <a:ea typeface="Arial"/>
                <a:cs typeface="Arial"/>
                <a:sym typeface="Arial"/>
              </a:rPr>
              <a:t>2</a:t>
            </a:r>
            <a:endParaRPr sz="1100">
              <a:solidFill>
                <a:schemeClr val="dk1"/>
              </a:solidFill>
              <a:latin typeface="Arial"/>
              <a:ea typeface="Arial"/>
              <a:cs typeface="Arial"/>
              <a:sym typeface="Arial"/>
            </a:endParaRPr>
          </a:p>
        </p:txBody>
      </p:sp>
      <p:grpSp>
        <p:nvGrpSpPr>
          <p:cNvPr id="1662" name="Google Shape;1662;p14"/>
          <p:cNvGrpSpPr/>
          <p:nvPr/>
        </p:nvGrpSpPr>
        <p:grpSpPr>
          <a:xfrm>
            <a:off x="420087" y="5405020"/>
            <a:ext cx="9206230" cy="1261027"/>
            <a:chOff x="420087" y="5405020"/>
            <a:chExt cx="9206230" cy="1261027"/>
          </a:xfrm>
        </p:grpSpPr>
        <p:sp>
          <p:nvSpPr>
            <p:cNvPr id="1663" name="Google Shape;1663;p14"/>
            <p:cNvSpPr/>
            <p:nvPr/>
          </p:nvSpPr>
          <p:spPr>
            <a:xfrm>
              <a:off x="420087" y="6326092"/>
              <a:ext cx="9206230" cy="0"/>
            </a:xfrm>
            <a:custGeom>
              <a:avLst/>
              <a:gdLst/>
              <a:ahLst/>
              <a:cxnLst/>
              <a:rect l="l" t="t" r="r" b="b"/>
              <a:pathLst>
                <a:path w="9206230" h="120000" extrusionOk="0">
                  <a:moveTo>
                    <a:pt x="0" y="0"/>
                  </a:moveTo>
                  <a:lnTo>
                    <a:pt x="9205907"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4" name="Google Shape;1664;p14"/>
            <p:cNvSpPr/>
            <p:nvPr/>
          </p:nvSpPr>
          <p:spPr>
            <a:xfrm>
              <a:off x="652648" y="5405020"/>
              <a:ext cx="8525117" cy="1261027"/>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665" name="Google Shape;1665;p14"/>
          <p:cNvGrpSpPr/>
          <p:nvPr/>
        </p:nvGrpSpPr>
        <p:grpSpPr>
          <a:xfrm>
            <a:off x="10472129" y="5961062"/>
            <a:ext cx="9206230" cy="695736"/>
            <a:chOff x="10472129" y="5961062"/>
            <a:chExt cx="9206230" cy="695736"/>
          </a:xfrm>
        </p:grpSpPr>
        <p:sp>
          <p:nvSpPr>
            <p:cNvPr id="1666" name="Google Shape;1666;p14"/>
            <p:cNvSpPr/>
            <p:nvPr/>
          </p:nvSpPr>
          <p:spPr>
            <a:xfrm>
              <a:off x="10472129" y="6326091"/>
              <a:ext cx="9206230" cy="0"/>
            </a:xfrm>
            <a:custGeom>
              <a:avLst/>
              <a:gdLst/>
              <a:ahLst/>
              <a:cxnLst/>
              <a:rect l="l" t="t" r="r" b="b"/>
              <a:pathLst>
                <a:path w="9206230" h="120000" extrusionOk="0">
                  <a:moveTo>
                    <a:pt x="0" y="0"/>
                  </a:moveTo>
                  <a:lnTo>
                    <a:pt x="9205907"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7" name="Google Shape;1667;p14"/>
            <p:cNvSpPr/>
            <p:nvPr/>
          </p:nvSpPr>
          <p:spPr>
            <a:xfrm>
              <a:off x="11359028" y="5961062"/>
              <a:ext cx="7367252" cy="695736"/>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668" name="Google Shape;1668;p14"/>
          <p:cNvSpPr/>
          <p:nvPr/>
        </p:nvSpPr>
        <p:spPr>
          <a:xfrm>
            <a:off x="3319197" y="1364236"/>
            <a:ext cx="1752600" cy="467995"/>
          </a:xfrm>
          <a:custGeom>
            <a:avLst/>
            <a:gdLst/>
            <a:ahLst/>
            <a:cxnLst/>
            <a:rect l="l" t="t" r="r" b="b"/>
            <a:pathLst>
              <a:path w="1752600" h="467994" extrusionOk="0">
                <a:moveTo>
                  <a:pt x="101536" y="0"/>
                </a:moveTo>
                <a:lnTo>
                  <a:pt x="42835" y="1586"/>
                </a:lnTo>
                <a:lnTo>
                  <a:pt x="12692" y="12692"/>
                </a:lnTo>
                <a:lnTo>
                  <a:pt x="1586" y="42835"/>
                </a:lnTo>
                <a:lnTo>
                  <a:pt x="0" y="101536"/>
                </a:lnTo>
                <a:lnTo>
                  <a:pt x="0" y="366123"/>
                </a:lnTo>
                <a:lnTo>
                  <a:pt x="1586" y="424817"/>
                </a:lnTo>
                <a:lnTo>
                  <a:pt x="12692" y="454957"/>
                </a:lnTo>
                <a:lnTo>
                  <a:pt x="42835" y="466062"/>
                </a:lnTo>
                <a:lnTo>
                  <a:pt x="101536" y="467648"/>
                </a:lnTo>
                <a:lnTo>
                  <a:pt x="1650960" y="467648"/>
                </a:lnTo>
                <a:lnTo>
                  <a:pt x="1709661" y="466062"/>
                </a:lnTo>
                <a:lnTo>
                  <a:pt x="1739804" y="454957"/>
                </a:lnTo>
                <a:lnTo>
                  <a:pt x="1750910" y="424817"/>
                </a:lnTo>
                <a:lnTo>
                  <a:pt x="1752497" y="366123"/>
                </a:lnTo>
                <a:lnTo>
                  <a:pt x="1752497" y="101536"/>
                </a:lnTo>
                <a:lnTo>
                  <a:pt x="1750910" y="42835"/>
                </a:lnTo>
                <a:lnTo>
                  <a:pt x="1739804" y="12692"/>
                </a:lnTo>
                <a:lnTo>
                  <a:pt x="1709661" y="1586"/>
                </a:lnTo>
                <a:lnTo>
                  <a:pt x="1650960" y="0"/>
                </a:lnTo>
                <a:lnTo>
                  <a:pt x="101536" y="0"/>
                </a:lnTo>
                <a:close/>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9" name="Google Shape;1669;p14"/>
          <p:cNvSpPr txBox="1"/>
          <p:nvPr/>
        </p:nvSpPr>
        <p:spPr>
          <a:xfrm>
            <a:off x="3416989" y="1418638"/>
            <a:ext cx="152654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Teachers with less status  (gender, experience, etc.)</a:t>
            </a:r>
            <a:endParaRPr sz="950">
              <a:solidFill>
                <a:schemeClr val="dk1"/>
              </a:solidFill>
              <a:latin typeface="Arial Black"/>
              <a:ea typeface="Arial Black"/>
              <a:cs typeface="Arial Black"/>
              <a:sym typeface="Arial Black"/>
            </a:endParaRPr>
          </a:p>
        </p:txBody>
      </p:sp>
      <p:sp>
        <p:nvSpPr>
          <p:cNvPr id="1670" name="Google Shape;1670;p14"/>
          <p:cNvSpPr txBox="1"/>
          <p:nvPr/>
        </p:nvSpPr>
        <p:spPr>
          <a:xfrm>
            <a:off x="800129" y="5463625"/>
            <a:ext cx="1751330" cy="52324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with less status  (gender, class, disability, etc.)</a:t>
            </a:r>
            <a:endParaRPr sz="950">
              <a:solidFill>
                <a:schemeClr val="dk1"/>
              </a:solidFill>
              <a:latin typeface="Arial Black"/>
              <a:ea typeface="Arial Black"/>
              <a:cs typeface="Arial Black"/>
              <a:sym typeface="Arial Black"/>
            </a:endParaRPr>
          </a:p>
          <a:p>
            <a:pPr marL="12700" marR="0" lvl="0" indent="0" algn="l" rtl="0">
              <a:lnSpc>
                <a:spcPct val="100000"/>
              </a:lnSpc>
              <a:spcBef>
                <a:spcPts val="484"/>
              </a:spcBef>
              <a:spcAft>
                <a:spcPts val="0"/>
              </a:spcAft>
              <a:buNone/>
            </a:pPr>
            <a:r>
              <a:rPr lang="en-US" sz="950">
                <a:solidFill>
                  <a:schemeClr val="dk1"/>
                </a:solidFill>
                <a:latin typeface="Arial Black"/>
                <a:ea typeface="Arial Black"/>
                <a:cs typeface="Arial Black"/>
                <a:sym typeface="Arial Black"/>
              </a:rPr>
              <a:t>The Youngest students</a:t>
            </a:r>
            <a:endParaRPr sz="950">
              <a:solidFill>
                <a:schemeClr val="dk1"/>
              </a:solidFill>
              <a:latin typeface="Arial Black"/>
              <a:ea typeface="Arial Black"/>
              <a:cs typeface="Arial Black"/>
              <a:sym typeface="Arial Black"/>
            </a:endParaRPr>
          </a:p>
        </p:txBody>
      </p:sp>
      <p:sp>
        <p:nvSpPr>
          <p:cNvPr id="1671" name="Google Shape;1671;p14"/>
          <p:cNvSpPr txBox="1"/>
          <p:nvPr/>
        </p:nvSpPr>
        <p:spPr>
          <a:xfrm>
            <a:off x="7642864" y="5618723"/>
            <a:ext cx="126111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Parents who live far  from the school</a:t>
            </a:r>
            <a:endParaRPr sz="950">
              <a:solidFill>
                <a:schemeClr val="dk1"/>
              </a:solidFill>
              <a:latin typeface="Arial Black"/>
              <a:ea typeface="Arial Black"/>
              <a:cs typeface="Arial Black"/>
              <a:sym typeface="Arial Black"/>
            </a:endParaRPr>
          </a:p>
        </p:txBody>
      </p:sp>
      <p:sp>
        <p:nvSpPr>
          <p:cNvPr id="1672" name="Google Shape;1672;p14"/>
          <p:cNvSpPr txBox="1"/>
          <p:nvPr/>
        </p:nvSpPr>
        <p:spPr>
          <a:xfrm>
            <a:off x="3979237" y="5463625"/>
            <a:ext cx="2161540" cy="523240"/>
          </a:xfrm>
          <a:prstGeom prst="rect">
            <a:avLst/>
          </a:prstGeom>
          <a:noFill/>
          <a:ln>
            <a:noFill/>
          </a:ln>
        </p:spPr>
        <p:txBody>
          <a:bodyPr spcFirstLastPara="1" wrap="square" lIns="0" tIns="17125" rIns="0" bIns="0" anchor="t" anchorCtr="0">
            <a:spAutoFit/>
          </a:bodyPr>
          <a:lstStyle/>
          <a:p>
            <a:pPr marL="12700" marR="640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Teachers with less status  (gender, experience, etc.)</a:t>
            </a:r>
            <a:endParaRPr sz="950">
              <a:solidFill>
                <a:schemeClr val="dk1"/>
              </a:solidFill>
              <a:latin typeface="Arial Black"/>
              <a:ea typeface="Arial Black"/>
              <a:cs typeface="Arial Black"/>
              <a:sym typeface="Arial Black"/>
            </a:endParaRPr>
          </a:p>
          <a:p>
            <a:pPr marL="12700" marR="0" lvl="0" indent="0" algn="l" rtl="0">
              <a:lnSpc>
                <a:spcPct val="100000"/>
              </a:lnSpc>
              <a:spcBef>
                <a:spcPts val="484"/>
              </a:spcBef>
              <a:spcAft>
                <a:spcPts val="0"/>
              </a:spcAft>
              <a:buNone/>
            </a:pPr>
            <a:r>
              <a:rPr lang="en-US" sz="950">
                <a:solidFill>
                  <a:schemeClr val="dk1"/>
                </a:solidFill>
                <a:latin typeface="Arial Black"/>
                <a:ea typeface="Arial Black"/>
                <a:cs typeface="Arial Black"/>
                <a:sym typeface="Arial Black"/>
              </a:rPr>
              <a:t>Parents who work outside the home</a:t>
            </a:r>
            <a:endParaRPr sz="950">
              <a:solidFill>
                <a:schemeClr val="dk1"/>
              </a:solidFill>
              <a:latin typeface="Arial Black"/>
              <a:ea typeface="Arial Black"/>
              <a:cs typeface="Arial Black"/>
              <a:sym typeface="Arial Black"/>
            </a:endParaRPr>
          </a:p>
        </p:txBody>
      </p:sp>
      <p:sp>
        <p:nvSpPr>
          <p:cNvPr id="1673" name="Google Shape;1673;p14"/>
          <p:cNvSpPr txBox="1"/>
          <p:nvPr/>
        </p:nvSpPr>
        <p:spPr>
          <a:xfrm>
            <a:off x="7687746" y="2953159"/>
            <a:ext cx="1875789" cy="807085"/>
          </a:xfrm>
          <a:prstGeom prst="rect">
            <a:avLst/>
          </a:prstGeom>
          <a:noFill/>
          <a:ln>
            <a:noFill/>
          </a:ln>
        </p:spPr>
        <p:txBody>
          <a:bodyPr spcFirstLastPara="1" wrap="square" lIns="0" tIns="34925" rIns="0" bIns="0" anchor="t" anchorCtr="0">
            <a:spAutoFit/>
          </a:bodyPr>
          <a:lstStyle/>
          <a:p>
            <a:pPr marL="12700" marR="0" lvl="0" indent="0" algn="l" rtl="0">
              <a:lnSpc>
                <a:spcPct val="100000"/>
              </a:lnSpc>
              <a:spcBef>
                <a:spcPts val="0"/>
              </a:spcBef>
              <a:spcAft>
                <a:spcPts val="0"/>
              </a:spcAft>
              <a:buNone/>
            </a:pPr>
            <a:r>
              <a:rPr lang="en-US" sz="550" u="sng">
                <a:solidFill>
                  <a:srgbClr val="414042"/>
                </a:solidFill>
                <a:latin typeface="Arial"/>
                <a:ea typeface="Arial"/>
                <a:cs typeface="Arial"/>
                <a:sym typeface="Arial"/>
              </a:rPr>
              <a:t> 	</a:t>
            </a:r>
            <a:endParaRPr sz="550">
              <a:solidFill>
                <a:schemeClr val="dk1"/>
              </a:solidFill>
              <a:latin typeface="Arial"/>
              <a:ea typeface="Arial"/>
              <a:cs typeface="Arial"/>
              <a:sym typeface="Arial"/>
            </a:endParaRPr>
          </a:p>
          <a:p>
            <a:pPr marL="133985" marR="497840" lvl="0" indent="0" algn="l" rtl="0">
              <a:lnSpc>
                <a:spcPct val="118947"/>
              </a:lnSpc>
              <a:spcBef>
                <a:spcPts val="305"/>
              </a:spcBef>
              <a:spcAft>
                <a:spcPts val="0"/>
              </a:spcAft>
              <a:buNone/>
            </a:pPr>
            <a:r>
              <a:rPr lang="en-US" sz="950">
                <a:solidFill>
                  <a:schemeClr val="dk1"/>
                </a:solidFill>
                <a:latin typeface="Arial Black"/>
                <a:ea typeface="Arial Black"/>
                <a:cs typeface="Arial Black"/>
                <a:sym typeface="Arial Black"/>
              </a:rPr>
              <a:t>Parents who live far  from the school</a:t>
            </a:r>
            <a:endParaRPr sz="950">
              <a:solidFill>
                <a:schemeClr val="dk1"/>
              </a:solidFill>
              <a:latin typeface="Arial Black"/>
              <a:ea typeface="Arial Black"/>
              <a:cs typeface="Arial Black"/>
              <a:sym typeface="Arial Black"/>
            </a:endParaRPr>
          </a:p>
          <a:p>
            <a:pPr marL="133985" marR="178435" lvl="0" indent="0" algn="l" rtl="0">
              <a:lnSpc>
                <a:spcPct val="118947"/>
              </a:lnSpc>
              <a:spcBef>
                <a:spcPts val="530"/>
              </a:spcBef>
              <a:spcAft>
                <a:spcPts val="0"/>
              </a:spcAft>
              <a:buNone/>
            </a:pPr>
            <a:r>
              <a:rPr lang="en-US" sz="950">
                <a:solidFill>
                  <a:schemeClr val="dk1"/>
                </a:solidFill>
                <a:latin typeface="Arial Black"/>
                <a:ea typeface="Arial Black"/>
                <a:cs typeface="Arial Black"/>
                <a:sym typeface="Arial Black"/>
              </a:rPr>
              <a:t>Parents who work outside  the home</a:t>
            </a:r>
            <a:endParaRPr sz="950">
              <a:solidFill>
                <a:schemeClr val="dk1"/>
              </a:solidFill>
              <a:latin typeface="Arial Black"/>
              <a:ea typeface="Arial Black"/>
              <a:cs typeface="Arial Black"/>
              <a:sym typeface="Arial Black"/>
            </a:endParaRPr>
          </a:p>
        </p:txBody>
      </p:sp>
      <p:sp>
        <p:nvSpPr>
          <p:cNvPr id="1674" name="Google Shape;1674;p14"/>
          <p:cNvSpPr txBox="1"/>
          <p:nvPr/>
        </p:nvSpPr>
        <p:spPr>
          <a:xfrm>
            <a:off x="4348776" y="4360381"/>
            <a:ext cx="1506855" cy="734060"/>
          </a:xfrm>
          <a:prstGeom prst="rect">
            <a:avLst/>
          </a:prstGeom>
          <a:noFill/>
          <a:ln>
            <a:noFill/>
          </a:ln>
        </p:spPr>
        <p:txBody>
          <a:bodyPr spcFirstLastPara="1" wrap="square" lIns="0" tIns="787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The Youngest students</a:t>
            </a:r>
            <a:endParaRPr sz="950">
              <a:solidFill>
                <a:schemeClr val="dk1"/>
              </a:solidFill>
              <a:latin typeface="Arial Black"/>
              <a:ea typeface="Arial Black"/>
              <a:cs typeface="Arial Black"/>
              <a:sym typeface="Arial Black"/>
            </a:endParaRPr>
          </a:p>
          <a:p>
            <a:pPr marL="12700" marR="5080" lvl="0" indent="0" algn="l" rtl="0">
              <a:lnSpc>
                <a:spcPct val="118947"/>
              </a:lnSpc>
              <a:spcBef>
                <a:spcPts val="570"/>
              </a:spcBef>
              <a:spcAft>
                <a:spcPts val="0"/>
              </a:spcAft>
              <a:buNone/>
            </a:pPr>
            <a:r>
              <a:rPr lang="en-US" sz="950">
                <a:solidFill>
                  <a:schemeClr val="dk1"/>
                </a:solidFill>
                <a:latin typeface="Arial Black"/>
                <a:ea typeface="Arial Black"/>
                <a:cs typeface="Arial Black"/>
                <a:sym typeface="Arial Black"/>
              </a:rPr>
              <a:t>Students with less status  (gender, class, disability,  etc.)</a:t>
            </a:r>
            <a:endParaRPr sz="950">
              <a:solidFill>
                <a:schemeClr val="dk1"/>
              </a:solidFill>
              <a:latin typeface="Arial Black"/>
              <a:ea typeface="Arial Black"/>
              <a:cs typeface="Arial Black"/>
              <a:sym typeface="Arial Black"/>
            </a:endParaRPr>
          </a:p>
        </p:txBody>
      </p:sp>
      <p:grpSp>
        <p:nvGrpSpPr>
          <p:cNvPr id="1675" name="Google Shape;1675;p14"/>
          <p:cNvGrpSpPr/>
          <p:nvPr/>
        </p:nvGrpSpPr>
        <p:grpSpPr>
          <a:xfrm>
            <a:off x="3497782" y="1782012"/>
            <a:ext cx="286345" cy="288925"/>
            <a:chOff x="3497782" y="1782012"/>
            <a:chExt cx="286345" cy="288925"/>
          </a:xfrm>
        </p:grpSpPr>
        <p:sp>
          <p:nvSpPr>
            <p:cNvPr id="1676" name="Google Shape;1676;p14"/>
            <p:cNvSpPr/>
            <p:nvPr/>
          </p:nvSpPr>
          <p:spPr>
            <a:xfrm>
              <a:off x="3516157" y="1782012"/>
              <a:ext cx="267970" cy="288925"/>
            </a:xfrm>
            <a:custGeom>
              <a:avLst/>
              <a:gdLst/>
              <a:ahLst/>
              <a:cxnLst/>
              <a:rect l="l" t="t" r="r" b="b"/>
              <a:pathLst>
                <a:path w="267970" h="288925" extrusionOk="0">
                  <a:moveTo>
                    <a:pt x="267715" y="0"/>
                  </a:moveTo>
                  <a:lnTo>
                    <a:pt x="228254" y="23108"/>
                  </a:lnTo>
                  <a:lnTo>
                    <a:pt x="189919" y="49290"/>
                  </a:lnTo>
                  <a:lnTo>
                    <a:pt x="153004" y="78857"/>
                  </a:lnTo>
                  <a:lnTo>
                    <a:pt x="117801" y="112121"/>
                  </a:lnTo>
                  <a:lnTo>
                    <a:pt x="84606" y="149391"/>
                  </a:lnTo>
                  <a:lnTo>
                    <a:pt x="53711" y="190981"/>
                  </a:lnTo>
                  <a:lnTo>
                    <a:pt x="25411" y="237199"/>
                  </a:lnTo>
                  <a:lnTo>
                    <a:pt x="0" y="288359"/>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77" name="Google Shape;1677;p14"/>
            <p:cNvSpPr/>
            <p:nvPr/>
          </p:nvSpPr>
          <p:spPr>
            <a:xfrm>
              <a:off x="3497782" y="2016917"/>
              <a:ext cx="70485" cy="53975"/>
            </a:xfrm>
            <a:custGeom>
              <a:avLst/>
              <a:gdLst/>
              <a:ahLst/>
              <a:cxnLst/>
              <a:rect l="l" t="t" r="r" b="b"/>
              <a:pathLst>
                <a:path w="70485" h="53975" extrusionOk="0">
                  <a:moveTo>
                    <a:pt x="0" y="0"/>
                  </a:moveTo>
                  <a:lnTo>
                    <a:pt x="18375" y="53454"/>
                  </a:lnTo>
                  <a:lnTo>
                    <a:pt x="70349" y="31246"/>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678" name="Google Shape;1678;p14"/>
          <p:cNvGrpSpPr/>
          <p:nvPr/>
        </p:nvGrpSpPr>
        <p:grpSpPr>
          <a:xfrm>
            <a:off x="7559998" y="2797640"/>
            <a:ext cx="288925" cy="286346"/>
            <a:chOff x="7559998" y="2797640"/>
            <a:chExt cx="288925" cy="286346"/>
          </a:xfrm>
        </p:grpSpPr>
        <p:sp>
          <p:nvSpPr>
            <p:cNvPr id="1679" name="Google Shape;1679;p14"/>
            <p:cNvSpPr/>
            <p:nvPr/>
          </p:nvSpPr>
          <p:spPr>
            <a:xfrm>
              <a:off x="7559998" y="2816016"/>
              <a:ext cx="288925" cy="267970"/>
            </a:xfrm>
            <a:custGeom>
              <a:avLst/>
              <a:gdLst/>
              <a:ahLst/>
              <a:cxnLst/>
              <a:rect l="l" t="t" r="r" b="b"/>
              <a:pathLst>
                <a:path w="288925" h="267969" extrusionOk="0">
                  <a:moveTo>
                    <a:pt x="288359" y="267715"/>
                  </a:moveTo>
                  <a:lnTo>
                    <a:pt x="265251" y="228254"/>
                  </a:lnTo>
                  <a:lnTo>
                    <a:pt x="239068" y="189919"/>
                  </a:lnTo>
                  <a:lnTo>
                    <a:pt x="209501" y="153004"/>
                  </a:lnTo>
                  <a:lnTo>
                    <a:pt x="176238" y="117801"/>
                  </a:lnTo>
                  <a:lnTo>
                    <a:pt x="138967" y="84606"/>
                  </a:lnTo>
                  <a:lnTo>
                    <a:pt x="97378" y="53711"/>
                  </a:lnTo>
                  <a:lnTo>
                    <a:pt x="51159" y="25411"/>
                  </a:lnTo>
                  <a:lnTo>
                    <a:pt x="0"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80" name="Google Shape;1680;p14"/>
            <p:cNvSpPr/>
            <p:nvPr/>
          </p:nvSpPr>
          <p:spPr>
            <a:xfrm>
              <a:off x="7559998" y="2797640"/>
              <a:ext cx="53975" cy="70485"/>
            </a:xfrm>
            <a:custGeom>
              <a:avLst/>
              <a:gdLst/>
              <a:ahLst/>
              <a:cxnLst/>
              <a:rect l="l" t="t" r="r" b="b"/>
              <a:pathLst>
                <a:path w="53975" h="70485" extrusionOk="0">
                  <a:moveTo>
                    <a:pt x="53454" y="0"/>
                  </a:moveTo>
                  <a:lnTo>
                    <a:pt x="0" y="18375"/>
                  </a:lnTo>
                  <a:lnTo>
                    <a:pt x="22208" y="70349"/>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681" name="Google Shape;1681;p14"/>
          <p:cNvGrpSpPr/>
          <p:nvPr/>
        </p:nvGrpSpPr>
        <p:grpSpPr>
          <a:xfrm>
            <a:off x="4751790" y="4064436"/>
            <a:ext cx="286214" cy="288937"/>
            <a:chOff x="4751790" y="4064436"/>
            <a:chExt cx="286214" cy="288937"/>
          </a:xfrm>
        </p:grpSpPr>
        <p:sp>
          <p:nvSpPr>
            <p:cNvPr id="1682" name="Google Shape;1682;p14"/>
            <p:cNvSpPr/>
            <p:nvPr/>
          </p:nvSpPr>
          <p:spPr>
            <a:xfrm>
              <a:off x="4751790" y="4064448"/>
              <a:ext cx="267970" cy="288925"/>
            </a:xfrm>
            <a:custGeom>
              <a:avLst/>
              <a:gdLst/>
              <a:ahLst/>
              <a:cxnLst/>
              <a:rect l="l" t="t" r="r" b="b"/>
              <a:pathLst>
                <a:path w="267970" h="288925" extrusionOk="0">
                  <a:moveTo>
                    <a:pt x="0" y="288359"/>
                  </a:moveTo>
                  <a:lnTo>
                    <a:pt x="39460" y="265251"/>
                  </a:lnTo>
                  <a:lnTo>
                    <a:pt x="77795" y="239068"/>
                  </a:lnTo>
                  <a:lnTo>
                    <a:pt x="114711" y="209501"/>
                  </a:lnTo>
                  <a:lnTo>
                    <a:pt x="149913" y="176238"/>
                  </a:lnTo>
                  <a:lnTo>
                    <a:pt x="183109" y="138967"/>
                  </a:lnTo>
                  <a:lnTo>
                    <a:pt x="214004" y="97378"/>
                  </a:lnTo>
                  <a:lnTo>
                    <a:pt x="242304" y="51159"/>
                  </a:lnTo>
                  <a:lnTo>
                    <a:pt x="267715"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83" name="Google Shape;1683;p14"/>
            <p:cNvSpPr/>
            <p:nvPr/>
          </p:nvSpPr>
          <p:spPr>
            <a:xfrm>
              <a:off x="4967519" y="4064436"/>
              <a:ext cx="70485" cy="53975"/>
            </a:xfrm>
            <a:custGeom>
              <a:avLst/>
              <a:gdLst/>
              <a:ahLst/>
              <a:cxnLst/>
              <a:rect l="l" t="t" r="r" b="b"/>
              <a:pathLst>
                <a:path w="70485" h="53975" extrusionOk="0">
                  <a:moveTo>
                    <a:pt x="70349" y="53454"/>
                  </a:moveTo>
                  <a:lnTo>
                    <a:pt x="51974" y="0"/>
                  </a:lnTo>
                  <a:lnTo>
                    <a:pt x="0" y="22208"/>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684" name="Google Shape;1684;p14"/>
          <p:cNvGrpSpPr/>
          <p:nvPr/>
        </p:nvGrpSpPr>
        <p:grpSpPr>
          <a:xfrm>
            <a:off x="19768108" y="1051581"/>
            <a:ext cx="336550" cy="560705"/>
            <a:chOff x="19768108" y="1051581"/>
            <a:chExt cx="336550" cy="560705"/>
          </a:xfrm>
        </p:grpSpPr>
        <p:sp>
          <p:nvSpPr>
            <p:cNvPr id="1685" name="Google Shape;1685;p14"/>
            <p:cNvSpPr/>
            <p:nvPr/>
          </p:nvSpPr>
          <p:spPr>
            <a:xfrm>
              <a:off x="19768108" y="1051581"/>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86" name="Google Shape;1686;p14"/>
            <p:cNvSpPr/>
            <p:nvPr/>
          </p:nvSpPr>
          <p:spPr>
            <a:xfrm>
              <a:off x="19843130" y="1131039"/>
              <a:ext cx="210344" cy="110384"/>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87" name="Google Shape;1687;p14"/>
            <p:cNvSpPr/>
            <p:nvPr/>
          </p:nvSpPr>
          <p:spPr>
            <a:xfrm>
              <a:off x="19843094" y="1383698"/>
              <a:ext cx="154465" cy="18168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688" name="Google Shape;1688;p14"/>
          <p:cNvGrpSpPr/>
          <p:nvPr/>
        </p:nvGrpSpPr>
        <p:grpSpPr>
          <a:xfrm>
            <a:off x="418551" y="0"/>
            <a:ext cx="9206083" cy="332740"/>
            <a:chOff x="418551" y="0"/>
            <a:chExt cx="9206083" cy="332740"/>
          </a:xfrm>
        </p:grpSpPr>
        <p:sp>
          <p:nvSpPr>
            <p:cNvPr id="1689" name="Google Shape;1689;p14"/>
            <p:cNvSpPr/>
            <p:nvPr/>
          </p:nvSpPr>
          <p:spPr>
            <a:xfrm>
              <a:off x="418551"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0" name="Google Shape;1690;p14"/>
            <p:cNvSpPr/>
            <p:nvPr/>
          </p:nvSpPr>
          <p:spPr>
            <a:xfrm>
              <a:off x="8703884"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1" name="Google Shape;1691;p14"/>
            <p:cNvSpPr/>
            <p:nvPr/>
          </p:nvSpPr>
          <p:spPr>
            <a:xfrm>
              <a:off x="8703884"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2" name="Google Shape;1692;p14"/>
            <p:cNvSpPr/>
            <p:nvPr/>
          </p:nvSpPr>
          <p:spPr>
            <a:xfrm>
              <a:off x="777731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4"/>
            <p:cNvSpPr/>
            <p:nvPr/>
          </p:nvSpPr>
          <p:spPr>
            <a:xfrm>
              <a:off x="777731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4" name="Google Shape;1694;p14"/>
            <p:cNvSpPr/>
            <p:nvPr/>
          </p:nvSpPr>
          <p:spPr>
            <a:xfrm>
              <a:off x="685653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5" name="Google Shape;1695;p14"/>
            <p:cNvSpPr/>
            <p:nvPr/>
          </p:nvSpPr>
          <p:spPr>
            <a:xfrm>
              <a:off x="685653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6" name="Google Shape;1696;p14"/>
            <p:cNvSpPr/>
            <p:nvPr/>
          </p:nvSpPr>
          <p:spPr>
            <a:xfrm>
              <a:off x="593612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7" name="Google Shape;1697;p14"/>
            <p:cNvSpPr/>
            <p:nvPr/>
          </p:nvSpPr>
          <p:spPr>
            <a:xfrm>
              <a:off x="593612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8" name="Google Shape;1698;p14"/>
            <p:cNvSpPr/>
            <p:nvPr/>
          </p:nvSpPr>
          <p:spPr>
            <a:xfrm>
              <a:off x="501554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9" name="Google Shape;1699;p14"/>
            <p:cNvSpPr/>
            <p:nvPr/>
          </p:nvSpPr>
          <p:spPr>
            <a:xfrm>
              <a:off x="501554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0" name="Google Shape;1700;p14"/>
            <p:cNvSpPr/>
            <p:nvPr/>
          </p:nvSpPr>
          <p:spPr>
            <a:xfrm>
              <a:off x="409495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1" name="Google Shape;1701;p14"/>
            <p:cNvSpPr/>
            <p:nvPr/>
          </p:nvSpPr>
          <p:spPr>
            <a:xfrm>
              <a:off x="409495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2" name="Google Shape;1702;p14"/>
            <p:cNvSpPr/>
            <p:nvPr/>
          </p:nvSpPr>
          <p:spPr>
            <a:xfrm>
              <a:off x="317435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3" name="Google Shape;1703;p14"/>
            <p:cNvSpPr/>
            <p:nvPr/>
          </p:nvSpPr>
          <p:spPr>
            <a:xfrm>
              <a:off x="317435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4" name="Google Shape;1704;p14"/>
            <p:cNvSpPr/>
            <p:nvPr/>
          </p:nvSpPr>
          <p:spPr>
            <a:xfrm>
              <a:off x="225376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5" name="Google Shape;1705;p14"/>
            <p:cNvSpPr/>
            <p:nvPr/>
          </p:nvSpPr>
          <p:spPr>
            <a:xfrm>
              <a:off x="225376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6" name="Google Shape;1706;p14"/>
            <p:cNvSpPr/>
            <p:nvPr/>
          </p:nvSpPr>
          <p:spPr>
            <a:xfrm>
              <a:off x="133316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7" name="Google Shape;1707;p14"/>
            <p:cNvSpPr/>
            <p:nvPr/>
          </p:nvSpPr>
          <p:spPr>
            <a:xfrm>
              <a:off x="133316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8" name="Google Shape;1708;p14"/>
            <p:cNvSpPr/>
            <p:nvPr/>
          </p:nvSpPr>
          <p:spPr>
            <a:xfrm>
              <a:off x="4185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EE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9" name="Google Shape;1709;p14"/>
            <p:cNvSpPr/>
            <p:nvPr/>
          </p:nvSpPr>
          <p:spPr>
            <a:xfrm>
              <a:off x="4185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10" name="Google Shape;1710;p14"/>
          <p:cNvSpPr txBox="1"/>
          <p:nvPr/>
        </p:nvSpPr>
        <p:spPr>
          <a:xfrm>
            <a:off x="407381" y="155702"/>
            <a:ext cx="1704975" cy="781685"/>
          </a:xfrm>
          <a:prstGeom prst="rect">
            <a:avLst/>
          </a:prstGeom>
          <a:noFill/>
          <a:ln>
            <a:noFill/>
          </a:ln>
        </p:spPr>
        <p:txBody>
          <a:bodyPr spcFirstLastPara="1" wrap="square" lIns="0" tIns="47625" rIns="0" bIns="0" anchor="t" anchorCtr="0">
            <a:spAutoFit/>
          </a:bodyPr>
          <a:lstStyle/>
          <a:p>
            <a:pPr marL="27559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5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550">
              <a:solidFill>
                <a:schemeClr val="dk1"/>
              </a:solidFill>
              <a:latin typeface="Arial"/>
              <a:ea typeface="Arial"/>
              <a:cs typeface="Arial"/>
              <a:sym typeface="Arial"/>
            </a:endParaRPr>
          </a:p>
          <a:p>
            <a:pPr marL="12700" marR="5080" lvl="0" indent="0" algn="l" rtl="0">
              <a:lnSpc>
                <a:spcPct val="101621"/>
              </a:lnSpc>
              <a:spcBef>
                <a:spcPts val="0"/>
              </a:spcBef>
              <a:spcAft>
                <a:spcPts val="0"/>
              </a:spcAft>
              <a:buNone/>
            </a:pPr>
            <a:r>
              <a:rPr lang="en-US" sz="1850" b="1">
                <a:solidFill>
                  <a:srgbClr val="00AEEF"/>
                </a:solidFill>
                <a:latin typeface="Arial"/>
                <a:ea typeface="Arial"/>
                <a:cs typeface="Arial"/>
                <a:sym typeface="Arial"/>
              </a:rPr>
              <a:t>Stakeholder  Mapping </a:t>
            </a:r>
            <a:endParaRPr sz="1850">
              <a:solidFill>
                <a:schemeClr val="dk1"/>
              </a:solidFill>
              <a:latin typeface="Arial"/>
              <a:ea typeface="Arial"/>
              <a:cs typeface="Arial"/>
              <a:sym typeface="Arial"/>
            </a:endParaRPr>
          </a:p>
        </p:txBody>
      </p:sp>
      <p:sp>
        <p:nvSpPr>
          <p:cNvPr id="1711" name="Google Shape;1711;p14"/>
          <p:cNvSpPr txBox="1"/>
          <p:nvPr/>
        </p:nvSpPr>
        <p:spPr>
          <a:xfrm>
            <a:off x="2244327" y="189035"/>
            <a:ext cx="4549775" cy="802005"/>
          </a:xfrm>
          <a:prstGeom prst="rect">
            <a:avLst/>
          </a:prstGeom>
          <a:noFill/>
          <a:ln>
            <a:noFill/>
          </a:ln>
        </p:spPr>
        <p:txBody>
          <a:bodyPr spcFirstLastPara="1" wrap="square" lIns="0" tIns="14600" rIns="0" bIns="0" anchor="t" anchorCtr="0">
            <a:spAutoFit/>
          </a:bodyPr>
          <a:lstStyle/>
          <a:p>
            <a:pPr marL="33591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MAKE	TEST	ITERATE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5080" lvl="0" indent="0" algn="l" rtl="0">
              <a:lnSpc>
                <a:spcPct val="100000"/>
              </a:lnSpc>
              <a:spcBef>
                <a:spcPts val="35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Stakeholders are the people for whom you are designing. Take some time to chart all of the  people who might be influenced by and/or involved with the problem you have identified. Think of different  roles within the different stakeholder roles. Then, think of specific people who match each of those groups.  Once you have completed the map, think about the stakeholders who are most represented and least rep-  resented when it comes to the problem you are wanting to explore. Put their names on the spectrum below.</a:t>
            </a:r>
            <a:endParaRPr sz="750">
              <a:solidFill>
                <a:schemeClr val="dk1"/>
              </a:solidFill>
              <a:latin typeface="Arial"/>
              <a:ea typeface="Arial"/>
              <a:cs typeface="Arial"/>
              <a:sym typeface="Arial"/>
            </a:endParaRPr>
          </a:p>
        </p:txBody>
      </p:sp>
      <p:grpSp>
        <p:nvGrpSpPr>
          <p:cNvPr id="1712" name="Google Shape;1712;p14"/>
          <p:cNvGrpSpPr/>
          <p:nvPr/>
        </p:nvGrpSpPr>
        <p:grpSpPr>
          <a:xfrm>
            <a:off x="10470601" y="0"/>
            <a:ext cx="9206095" cy="332751"/>
            <a:chOff x="10470601" y="0"/>
            <a:chExt cx="9206095" cy="332751"/>
          </a:xfrm>
        </p:grpSpPr>
        <p:sp>
          <p:nvSpPr>
            <p:cNvPr id="1713" name="Google Shape;1713;p14"/>
            <p:cNvSpPr/>
            <p:nvPr/>
          </p:nvSpPr>
          <p:spPr>
            <a:xfrm>
              <a:off x="10470601"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14" name="Google Shape;1714;p14"/>
            <p:cNvSpPr/>
            <p:nvPr/>
          </p:nvSpPr>
          <p:spPr>
            <a:xfrm>
              <a:off x="10470601"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15" name="Google Shape;1715;p14"/>
            <p:cNvSpPr/>
            <p:nvPr/>
          </p:nvSpPr>
          <p:spPr>
            <a:xfrm>
              <a:off x="1875594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16" name="Google Shape;1716;p14"/>
            <p:cNvSpPr/>
            <p:nvPr/>
          </p:nvSpPr>
          <p:spPr>
            <a:xfrm>
              <a:off x="1875594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17" name="Google Shape;1717;p14"/>
            <p:cNvSpPr/>
            <p:nvPr/>
          </p:nvSpPr>
          <p:spPr>
            <a:xfrm>
              <a:off x="1782930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18" name="Google Shape;1718;p14"/>
            <p:cNvSpPr/>
            <p:nvPr/>
          </p:nvSpPr>
          <p:spPr>
            <a:xfrm>
              <a:off x="1782930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19" name="Google Shape;1719;p14"/>
            <p:cNvSpPr/>
            <p:nvPr/>
          </p:nvSpPr>
          <p:spPr>
            <a:xfrm>
              <a:off x="169086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0" name="Google Shape;1720;p14"/>
            <p:cNvSpPr/>
            <p:nvPr/>
          </p:nvSpPr>
          <p:spPr>
            <a:xfrm>
              <a:off x="169086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1" name="Google Shape;1721;p14"/>
            <p:cNvSpPr/>
            <p:nvPr/>
          </p:nvSpPr>
          <p:spPr>
            <a:xfrm>
              <a:off x="1598817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2" name="Google Shape;1722;p14"/>
            <p:cNvSpPr/>
            <p:nvPr/>
          </p:nvSpPr>
          <p:spPr>
            <a:xfrm>
              <a:off x="1598817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3" name="Google Shape;1723;p14"/>
            <p:cNvSpPr/>
            <p:nvPr/>
          </p:nvSpPr>
          <p:spPr>
            <a:xfrm>
              <a:off x="1506761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4" name="Google Shape;1724;p14"/>
            <p:cNvSpPr/>
            <p:nvPr/>
          </p:nvSpPr>
          <p:spPr>
            <a:xfrm>
              <a:off x="1506761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5" name="Google Shape;1725;p14"/>
            <p:cNvSpPr/>
            <p:nvPr/>
          </p:nvSpPr>
          <p:spPr>
            <a:xfrm>
              <a:off x="141470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6" name="Google Shape;1726;p14"/>
            <p:cNvSpPr/>
            <p:nvPr/>
          </p:nvSpPr>
          <p:spPr>
            <a:xfrm>
              <a:off x="141470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7" name="Google Shape;1727;p14"/>
            <p:cNvSpPr/>
            <p:nvPr/>
          </p:nvSpPr>
          <p:spPr>
            <a:xfrm>
              <a:off x="1322636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8" name="Google Shape;1728;p14"/>
            <p:cNvSpPr/>
            <p:nvPr/>
          </p:nvSpPr>
          <p:spPr>
            <a:xfrm>
              <a:off x="1322636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9" name="Google Shape;1729;p14"/>
            <p:cNvSpPr/>
            <p:nvPr/>
          </p:nvSpPr>
          <p:spPr>
            <a:xfrm>
              <a:off x="1230580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0" name="Google Shape;1730;p14"/>
            <p:cNvSpPr/>
            <p:nvPr/>
          </p:nvSpPr>
          <p:spPr>
            <a:xfrm>
              <a:off x="1230580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1" name="Google Shape;1731;p14"/>
            <p:cNvSpPr/>
            <p:nvPr/>
          </p:nvSpPr>
          <p:spPr>
            <a:xfrm>
              <a:off x="1138524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2" name="Google Shape;1732;p14"/>
            <p:cNvSpPr/>
            <p:nvPr/>
          </p:nvSpPr>
          <p:spPr>
            <a:xfrm>
              <a:off x="1138524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3" name="Google Shape;1733;p14"/>
            <p:cNvSpPr/>
            <p:nvPr/>
          </p:nvSpPr>
          <p:spPr>
            <a:xfrm>
              <a:off x="1047060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4" name="Google Shape;1734;p14"/>
            <p:cNvSpPr/>
            <p:nvPr/>
          </p:nvSpPr>
          <p:spPr>
            <a:xfrm>
              <a:off x="1047060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35" name="Google Shape;1735;p14"/>
          <p:cNvSpPr txBox="1"/>
          <p:nvPr/>
        </p:nvSpPr>
        <p:spPr>
          <a:xfrm>
            <a:off x="10459429" y="155702"/>
            <a:ext cx="1704975" cy="781685"/>
          </a:xfrm>
          <a:prstGeom prst="rect">
            <a:avLst/>
          </a:prstGeom>
          <a:noFill/>
          <a:ln>
            <a:noFill/>
          </a:ln>
        </p:spPr>
        <p:txBody>
          <a:bodyPr spcFirstLastPara="1" wrap="square" lIns="0" tIns="47625" rIns="0" bIns="0" anchor="t" anchorCtr="0">
            <a:spAutoFit/>
          </a:bodyPr>
          <a:lstStyle/>
          <a:p>
            <a:pPr marL="27559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5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550">
              <a:solidFill>
                <a:schemeClr val="dk1"/>
              </a:solidFill>
              <a:latin typeface="Arial"/>
              <a:ea typeface="Arial"/>
              <a:cs typeface="Arial"/>
              <a:sym typeface="Arial"/>
            </a:endParaRPr>
          </a:p>
          <a:p>
            <a:pPr marL="12700" marR="5080" lvl="0" indent="0" algn="l" rtl="0">
              <a:lnSpc>
                <a:spcPct val="101621"/>
              </a:lnSpc>
              <a:spcBef>
                <a:spcPts val="0"/>
              </a:spcBef>
              <a:spcAft>
                <a:spcPts val="0"/>
              </a:spcAft>
              <a:buNone/>
            </a:pPr>
            <a:r>
              <a:rPr lang="en-US" sz="1850" b="1">
                <a:solidFill>
                  <a:srgbClr val="00AEEF"/>
                </a:solidFill>
                <a:latin typeface="Arial"/>
                <a:ea typeface="Arial"/>
                <a:cs typeface="Arial"/>
                <a:sym typeface="Arial"/>
              </a:rPr>
              <a:t>Stakeholder  Mapping </a:t>
            </a:r>
            <a:endParaRPr sz="1850">
              <a:solidFill>
                <a:schemeClr val="dk1"/>
              </a:solidFill>
              <a:latin typeface="Arial"/>
              <a:ea typeface="Arial"/>
              <a:cs typeface="Arial"/>
              <a:sym typeface="Arial"/>
            </a:endParaRPr>
          </a:p>
        </p:txBody>
      </p:sp>
      <p:sp>
        <p:nvSpPr>
          <p:cNvPr id="1736" name="Google Shape;1736;p14"/>
          <p:cNvSpPr txBox="1"/>
          <p:nvPr/>
        </p:nvSpPr>
        <p:spPr>
          <a:xfrm>
            <a:off x="12296341" y="189035"/>
            <a:ext cx="4549775" cy="802005"/>
          </a:xfrm>
          <a:prstGeom prst="rect">
            <a:avLst/>
          </a:prstGeom>
          <a:noFill/>
          <a:ln>
            <a:noFill/>
          </a:ln>
        </p:spPr>
        <p:txBody>
          <a:bodyPr spcFirstLastPara="1" wrap="square" lIns="0" tIns="14600" rIns="0" bIns="0" anchor="t" anchorCtr="0">
            <a:spAutoFit/>
          </a:bodyPr>
          <a:lstStyle/>
          <a:p>
            <a:pPr marL="33591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MAKE	TEST	ITERATE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5080" lvl="0" indent="0" algn="l" rtl="0">
              <a:lnSpc>
                <a:spcPct val="100000"/>
              </a:lnSpc>
              <a:spcBef>
                <a:spcPts val="35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Stakeholders are the people for whom you are designing. Take some time to chart all of the  people who might be influenced by and/or involved with the problem you have identified. Think of different  roles within the different stakeholder roles. Then, think of specific people who match each of those groups.  Once you have completed the map, think about the stakeholders who are most represented and least rep-  resented when it comes to the problem you are wanting to explore. Put their names on the spectrum below.</a:t>
            </a:r>
            <a:endParaRPr sz="750">
              <a:solidFill>
                <a:schemeClr val="dk1"/>
              </a:solidFill>
              <a:latin typeface="Arial"/>
              <a:ea typeface="Arial"/>
              <a:cs typeface="Arial"/>
              <a:sym typeface="Arial"/>
            </a:endParaRPr>
          </a:p>
        </p:txBody>
      </p:sp>
      <p:sp>
        <p:nvSpPr>
          <p:cNvPr id="1737" name="Google Shape;1737;p14"/>
          <p:cNvSpPr txBox="1"/>
          <p:nvPr/>
        </p:nvSpPr>
        <p:spPr>
          <a:xfrm>
            <a:off x="723070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738" name="Google Shape;1738;p14"/>
          <p:cNvSpPr txBox="1"/>
          <p:nvPr/>
        </p:nvSpPr>
        <p:spPr>
          <a:xfrm>
            <a:off x="17282784"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739" name="Google Shape;1739;p14"/>
          <p:cNvSpPr txBox="1"/>
          <p:nvPr/>
        </p:nvSpPr>
        <p:spPr>
          <a:xfrm>
            <a:off x="8015591"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740" name="Google Shape;1740;p14"/>
          <p:cNvSpPr txBox="1"/>
          <p:nvPr/>
        </p:nvSpPr>
        <p:spPr>
          <a:xfrm>
            <a:off x="1806759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741" name="Google Shape;1741;p14"/>
          <p:cNvSpPr txBox="1"/>
          <p:nvPr/>
        </p:nvSpPr>
        <p:spPr>
          <a:xfrm>
            <a:off x="9075755"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742" name="Google Shape;1742;p14"/>
          <p:cNvSpPr txBox="1"/>
          <p:nvPr/>
        </p:nvSpPr>
        <p:spPr>
          <a:xfrm>
            <a:off x="18755945"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Shape 1746"/>
        <p:cNvGrpSpPr/>
        <p:nvPr/>
      </p:nvGrpSpPr>
      <p:grpSpPr>
        <a:xfrm>
          <a:off x="0" y="0"/>
          <a:ext cx="0" cy="0"/>
          <a:chOff x="0" y="0"/>
          <a:chExt cx="0" cy="0"/>
        </a:xfrm>
      </p:grpSpPr>
      <p:sp>
        <p:nvSpPr>
          <p:cNvPr id="1747" name="Google Shape;1747;p15"/>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28</a:t>
            </a:r>
            <a:endParaRPr sz="550">
              <a:solidFill>
                <a:schemeClr val="dk1"/>
              </a:solidFill>
              <a:latin typeface="Arial"/>
              <a:ea typeface="Arial"/>
              <a:cs typeface="Arial"/>
              <a:sym typeface="Arial"/>
            </a:endParaRPr>
          </a:p>
        </p:txBody>
      </p:sp>
      <p:sp>
        <p:nvSpPr>
          <p:cNvPr id="1748" name="Google Shape;1748;p15"/>
          <p:cNvSpPr txBox="1"/>
          <p:nvPr/>
        </p:nvSpPr>
        <p:spPr>
          <a:xfrm>
            <a:off x="19511147"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29</a:t>
            </a:r>
            <a:endParaRPr sz="550">
              <a:solidFill>
                <a:schemeClr val="dk1"/>
              </a:solidFill>
              <a:latin typeface="Arial"/>
              <a:ea typeface="Arial"/>
              <a:cs typeface="Arial"/>
              <a:sym typeface="Arial"/>
            </a:endParaRPr>
          </a:p>
        </p:txBody>
      </p:sp>
      <p:grpSp>
        <p:nvGrpSpPr>
          <p:cNvPr id="1749" name="Google Shape;1749;p15"/>
          <p:cNvGrpSpPr/>
          <p:nvPr/>
        </p:nvGrpSpPr>
        <p:grpSpPr>
          <a:xfrm>
            <a:off x="414032" y="6599833"/>
            <a:ext cx="9206089" cy="508200"/>
            <a:chOff x="414032" y="6599833"/>
            <a:chExt cx="9206089" cy="508200"/>
          </a:xfrm>
        </p:grpSpPr>
        <p:sp>
          <p:nvSpPr>
            <p:cNvPr id="1750" name="Google Shape;1750;p15"/>
            <p:cNvSpPr/>
            <p:nvPr/>
          </p:nvSpPr>
          <p:spPr>
            <a:xfrm>
              <a:off x="9612854"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1" name="Google Shape;1751;p15"/>
            <p:cNvSpPr/>
            <p:nvPr/>
          </p:nvSpPr>
          <p:spPr>
            <a:xfrm>
              <a:off x="414032" y="6781643"/>
              <a:ext cx="9203055" cy="326390"/>
            </a:xfrm>
            <a:custGeom>
              <a:avLst/>
              <a:gdLst/>
              <a:ahLst/>
              <a:cxnLst/>
              <a:rect l="l" t="t" r="r" b="b"/>
              <a:pathLst>
                <a:path w="9203055" h="326390" extrusionOk="0">
                  <a:moveTo>
                    <a:pt x="9203004" y="0"/>
                  </a:moveTo>
                  <a:lnTo>
                    <a:pt x="0" y="0"/>
                  </a:lnTo>
                  <a:lnTo>
                    <a:pt x="0" y="150685"/>
                  </a:lnTo>
                  <a:lnTo>
                    <a:pt x="0" y="325869"/>
                  </a:lnTo>
                  <a:lnTo>
                    <a:pt x="9203004" y="325869"/>
                  </a:lnTo>
                  <a:lnTo>
                    <a:pt x="9203004" y="150685"/>
                  </a:lnTo>
                  <a:lnTo>
                    <a:pt x="9203004"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2" name="Google Shape;1752;p15"/>
            <p:cNvSpPr/>
            <p:nvPr/>
          </p:nvSpPr>
          <p:spPr>
            <a:xfrm>
              <a:off x="8699371"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3" name="Google Shape;1753;p15"/>
            <p:cNvSpPr/>
            <p:nvPr/>
          </p:nvSpPr>
          <p:spPr>
            <a:xfrm>
              <a:off x="8699371"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4" name="Google Shape;1754;p15"/>
            <p:cNvSpPr/>
            <p:nvPr/>
          </p:nvSpPr>
          <p:spPr>
            <a:xfrm>
              <a:off x="777280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5" name="Google Shape;1755;p15"/>
            <p:cNvSpPr/>
            <p:nvPr/>
          </p:nvSpPr>
          <p:spPr>
            <a:xfrm>
              <a:off x="777280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6" name="Google Shape;1756;p15"/>
            <p:cNvSpPr/>
            <p:nvPr/>
          </p:nvSpPr>
          <p:spPr>
            <a:xfrm>
              <a:off x="6852023"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7" name="Google Shape;1757;p15"/>
            <p:cNvSpPr/>
            <p:nvPr/>
          </p:nvSpPr>
          <p:spPr>
            <a:xfrm>
              <a:off x="6852023"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8" name="Google Shape;1758;p15"/>
            <p:cNvSpPr/>
            <p:nvPr/>
          </p:nvSpPr>
          <p:spPr>
            <a:xfrm>
              <a:off x="5931627"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5"/>
            <p:cNvSpPr/>
            <p:nvPr/>
          </p:nvSpPr>
          <p:spPr>
            <a:xfrm>
              <a:off x="5931627"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0" name="Google Shape;1760;p15"/>
            <p:cNvSpPr/>
            <p:nvPr/>
          </p:nvSpPr>
          <p:spPr>
            <a:xfrm>
              <a:off x="501102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1" name="Google Shape;1761;p15"/>
            <p:cNvSpPr/>
            <p:nvPr/>
          </p:nvSpPr>
          <p:spPr>
            <a:xfrm>
              <a:off x="501102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2" name="Google Shape;1762;p15"/>
            <p:cNvSpPr/>
            <p:nvPr/>
          </p:nvSpPr>
          <p:spPr>
            <a:xfrm>
              <a:off x="4090441"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3" name="Google Shape;1763;p15"/>
            <p:cNvSpPr/>
            <p:nvPr/>
          </p:nvSpPr>
          <p:spPr>
            <a:xfrm>
              <a:off x="4090441"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4" name="Google Shape;1764;p15"/>
            <p:cNvSpPr/>
            <p:nvPr/>
          </p:nvSpPr>
          <p:spPr>
            <a:xfrm>
              <a:off x="316984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5" name="Google Shape;1765;p15"/>
            <p:cNvSpPr/>
            <p:nvPr/>
          </p:nvSpPr>
          <p:spPr>
            <a:xfrm>
              <a:off x="316984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6" name="Google Shape;1766;p15"/>
            <p:cNvSpPr/>
            <p:nvPr/>
          </p:nvSpPr>
          <p:spPr>
            <a:xfrm>
              <a:off x="224925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7" name="Google Shape;1767;p15"/>
            <p:cNvSpPr/>
            <p:nvPr/>
          </p:nvSpPr>
          <p:spPr>
            <a:xfrm>
              <a:off x="224925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8" name="Google Shape;1768;p15"/>
            <p:cNvSpPr/>
            <p:nvPr/>
          </p:nvSpPr>
          <p:spPr>
            <a:xfrm>
              <a:off x="132865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5"/>
            <p:cNvSpPr/>
            <p:nvPr/>
          </p:nvSpPr>
          <p:spPr>
            <a:xfrm>
              <a:off x="132865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0" name="Google Shape;1770;p15"/>
            <p:cNvSpPr/>
            <p:nvPr/>
          </p:nvSpPr>
          <p:spPr>
            <a:xfrm>
              <a:off x="414038"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F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1" name="Google Shape;1771;p15"/>
            <p:cNvSpPr/>
            <p:nvPr/>
          </p:nvSpPr>
          <p:spPr>
            <a:xfrm>
              <a:off x="414038"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772" name="Google Shape;1772;p15"/>
          <p:cNvGrpSpPr/>
          <p:nvPr/>
        </p:nvGrpSpPr>
        <p:grpSpPr>
          <a:xfrm>
            <a:off x="10481081" y="6599833"/>
            <a:ext cx="9206120" cy="508200"/>
            <a:chOff x="10481081" y="6599833"/>
            <a:chExt cx="9206120" cy="508200"/>
          </a:xfrm>
        </p:grpSpPr>
        <p:sp>
          <p:nvSpPr>
            <p:cNvPr id="1773" name="Google Shape;1773;p15"/>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4" name="Google Shape;1774;p15"/>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5" name="Google Shape;1775;p15"/>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6" name="Google Shape;1776;p15"/>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7" name="Google Shape;1777;p15"/>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8" name="Google Shape;1778;p15"/>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9" name="Google Shape;1779;p15"/>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0" name="Google Shape;1780;p15"/>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1" name="Google Shape;1781;p15"/>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2" name="Google Shape;1782;p15"/>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5"/>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4" name="Google Shape;1784;p15"/>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5" name="Google Shape;1785;p15"/>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6" name="Google Shape;1786;p15"/>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7" name="Google Shape;1787;p15"/>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8" name="Google Shape;1788;p15"/>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9" name="Google Shape;1789;p15"/>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0" name="Google Shape;1790;p15"/>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5"/>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2" name="Google Shape;1792;p15"/>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3" name="Google Shape;1793;p15"/>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F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4" name="Google Shape;1794;p15"/>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5" name="Google Shape;1795;p15"/>
          <p:cNvSpPr/>
          <p:nvPr/>
        </p:nvSpPr>
        <p:spPr>
          <a:xfrm>
            <a:off x="415571" y="879979"/>
            <a:ext cx="9213850" cy="804545"/>
          </a:xfrm>
          <a:custGeom>
            <a:avLst/>
            <a:gdLst/>
            <a:ahLst/>
            <a:cxnLst/>
            <a:rect l="l" t="t" r="r" b="b"/>
            <a:pathLst>
              <a:path w="9213850" h="804544" extrusionOk="0">
                <a:moveTo>
                  <a:pt x="9145718" y="0"/>
                </a:moveTo>
                <a:lnTo>
                  <a:pt x="67687" y="0"/>
                </a:lnTo>
                <a:lnTo>
                  <a:pt x="28555" y="1057"/>
                </a:lnTo>
                <a:lnTo>
                  <a:pt x="8460" y="8460"/>
                </a:lnTo>
                <a:lnTo>
                  <a:pt x="1057" y="28555"/>
                </a:lnTo>
                <a:lnTo>
                  <a:pt x="0" y="67687"/>
                </a:lnTo>
                <a:lnTo>
                  <a:pt x="0" y="736522"/>
                </a:lnTo>
                <a:lnTo>
                  <a:pt x="1057" y="775653"/>
                </a:lnTo>
                <a:lnTo>
                  <a:pt x="8460" y="795748"/>
                </a:lnTo>
                <a:lnTo>
                  <a:pt x="28555" y="803151"/>
                </a:lnTo>
                <a:lnTo>
                  <a:pt x="67687" y="804209"/>
                </a:lnTo>
                <a:lnTo>
                  <a:pt x="9145718" y="804209"/>
                </a:lnTo>
                <a:lnTo>
                  <a:pt x="9184850" y="803151"/>
                </a:lnTo>
                <a:lnTo>
                  <a:pt x="9204945" y="795748"/>
                </a:lnTo>
                <a:lnTo>
                  <a:pt x="9212348" y="775653"/>
                </a:lnTo>
                <a:lnTo>
                  <a:pt x="9213405" y="736522"/>
                </a:lnTo>
                <a:lnTo>
                  <a:pt x="9213405" y="67687"/>
                </a:lnTo>
                <a:lnTo>
                  <a:pt x="9212348" y="28555"/>
                </a:lnTo>
                <a:lnTo>
                  <a:pt x="9204945" y="8460"/>
                </a:lnTo>
                <a:lnTo>
                  <a:pt x="9184850" y="1057"/>
                </a:lnTo>
                <a:lnTo>
                  <a:pt x="9145718" y="0"/>
                </a:lnTo>
                <a:close/>
              </a:path>
            </a:pathLst>
          </a:custGeom>
          <a:solidFill>
            <a:srgbClr val="E1F4F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796" name="Google Shape;1796;p15"/>
          <p:cNvGrpSpPr/>
          <p:nvPr/>
        </p:nvGrpSpPr>
        <p:grpSpPr>
          <a:xfrm>
            <a:off x="421536" y="690661"/>
            <a:ext cx="9200293" cy="31750"/>
            <a:chOff x="421536" y="690661"/>
            <a:chExt cx="9200293" cy="31750"/>
          </a:xfrm>
        </p:grpSpPr>
        <p:sp>
          <p:nvSpPr>
            <p:cNvPr id="1797" name="Google Shape;1797;p15"/>
            <p:cNvSpPr/>
            <p:nvPr/>
          </p:nvSpPr>
          <p:spPr>
            <a:xfrm>
              <a:off x="421536"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8" name="Google Shape;1798;p15"/>
            <p:cNvSpPr/>
            <p:nvPr/>
          </p:nvSpPr>
          <p:spPr>
            <a:xfrm>
              <a:off x="1380164"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9" name="Google Shape;1799;p15"/>
          <p:cNvSpPr txBox="1">
            <a:spLocks noGrp="1"/>
          </p:cNvSpPr>
          <p:nvPr>
            <p:ph type="title"/>
          </p:nvPr>
        </p:nvSpPr>
        <p:spPr>
          <a:xfrm>
            <a:off x="402868" y="264555"/>
            <a:ext cx="389318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00AEEF"/>
                </a:solidFill>
              </a:rPr>
              <a:t>LAUNCH TRANSITION </a:t>
            </a:r>
            <a:r>
              <a:rPr lang="en-US" b="0">
                <a:solidFill>
                  <a:srgbClr val="00AEEF"/>
                </a:solidFill>
                <a:latin typeface="Arial"/>
                <a:ea typeface="Arial"/>
                <a:cs typeface="Arial"/>
                <a:sym typeface="Arial"/>
              </a:rPr>
              <a:t>SUMMARY </a:t>
            </a:r>
            <a:endParaRPr/>
          </a:p>
        </p:txBody>
      </p:sp>
      <p:sp>
        <p:nvSpPr>
          <p:cNvPr id="1800" name="Google Shape;1800;p15"/>
          <p:cNvSpPr txBox="1"/>
          <p:nvPr/>
        </p:nvSpPr>
        <p:spPr>
          <a:xfrm>
            <a:off x="514001" y="926772"/>
            <a:ext cx="5921375" cy="5397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LAUNCH THE CHALLENGE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Launch the Challenge </a:t>
            </a:r>
            <a:r>
              <a:rPr lang="en-US" sz="750">
                <a:solidFill>
                  <a:srgbClr val="414042"/>
                </a:solidFill>
                <a:latin typeface="Arial"/>
                <a:ea typeface="Arial"/>
                <a:cs typeface="Arial"/>
                <a:sym typeface="Arial"/>
              </a:rPr>
              <a:t>summary page to gather up the work you completed on each worksheet. Consider the holistic 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1801" name="Google Shape;1801;p15"/>
          <p:cNvSpPr txBox="1"/>
          <p:nvPr/>
        </p:nvSpPr>
        <p:spPr>
          <a:xfrm>
            <a:off x="519834" y="1900447"/>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grpSp>
        <p:nvGrpSpPr>
          <p:cNvPr id="1802" name="Google Shape;1802;p15"/>
          <p:cNvGrpSpPr/>
          <p:nvPr/>
        </p:nvGrpSpPr>
        <p:grpSpPr>
          <a:xfrm>
            <a:off x="538504" y="2197185"/>
            <a:ext cx="4432300" cy="1365262"/>
            <a:chOff x="538504" y="2197185"/>
            <a:chExt cx="4432300" cy="1365262"/>
          </a:xfrm>
        </p:grpSpPr>
        <p:sp>
          <p:nvSpPr>
            <p:cNvPr id="1803" name="Google Shape;1803;p15"/>
            <p:cNvSpPr/>
            <p:nvPr/>
          </p:nvSpPr>
          <p:spPr>
            <a:xfrm>
              <a:off x="539478" y="2202355"/>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4" name="Google Shape;1804;p15"/>
            <p:cNvSpPr/>
            <p:nvPr/>
          </p:nvSpPr>
          <p:spPr>
            <a:xfrm>
              <a:off x="538504" y="2288978"/>
              <a:ext cx="0" cy="1193800"/>
            </a:xfrm>
            <a:custGeom>
              <a:avLst/>
              <a:gdLst/>
              <a:ahLst/>
              <a:cxnLst/>
              <a:rect l="l" t="t" r="r" b="b"/>
              <a:pathLst>
                <a:path w="120000" h="1193800" extrusionOk="0">
                  <a:moveTo>
                    <a:pt x="0" y="0"/>
                  </a:moveTo>
                  <a:lnTo>
                    <a:pt x="0" y="1193221"/>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5"/>
            <p:cNvSpPr/>
            <p:nvPr/>
          </p:nvSpPr>
          <p:spPr>
            <a:xfrm>
              <a:off x="543679" y="3520480"/>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6" name="Google Shape;1806;p15"/>
            <p:cNvSpPr/>
            <p:nvPr/>
          </p:nvSpPr>
          <p:spPr>
            <a:xfrm>
              <a:off x="630066" y="3561935"/>
              <a:ext cx="4261485" cy="0"/>
            </a:xfrm>
            <a:custGeom>
              <a:avLst/>
              <a:gdLst/>
              <a:ahLst/>
              <a:cxnLst/>
              <a:rect l="l" t="t" r="r" b="b"/>
              <a:pathLst>
                <a:path w="4261485" h="120000" extrusionOk="0">
                  <a:moveTo>
                    <a:pt x="0" y="0"/>
                  </a:moveTo>
                  <a:lnTo>
                    <a:pt x="4261049"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7" name="Google Shape;1807;p15"/>
            <p:cNvSpPr/>
            <p:nvPr/>
          </p:nvSpPr>
          <p:spPr>
            <a:xfrm>
              <a:off x="4929276" y="3507632"/>
              <a:ext cx="40640" cy="49530"/>
            </a:xfrm>
            <a:custGeom>
              <a:avLst/>
              <a:gdLst/>
              <a:ahLst/>
              <a:cxnLst/>
              <a:rect l="l" t="t" r="r" b="b"/>
              <a:pathLst>
                <a:path w="40639" h="49529" extrusionOk="0">
                  <a:moveTo>
                    <a:pt x="0" y="49132"/>
                  </a:moveTo>
                  <a:lnTo>
                    <a:pt x="12736" y="43010"/>
                  </a:lnTo>
                  <a:lnTo>
                    <a:pt x="24819" y="33324"/>
                  </a:lnTo>
                  <a:lnTo>
                    <a:pt x="34615" y="19258"/>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8" name="Google Shape;1808;p15"/>
            <p:cNvSpPr/>
            <p:nvPr/>
          </p:nvSpPr>
          <p:spPr>
            <a:xfrm>
              <a:off x="4970731" y="2276919"/>
              <a:ext cx="0" cy="1193800"/>
            </a:xfrm>
            <a:custGeom>
              <a:avLst/>
              <a:gdLst/>
              <a:ahLst/>
              <a:cxnLst/>
              <a:rect l="l" t="t" r="r" b="b"/>
              <a:pathLst>
                <a:path w="120000" h="1193800" extrusionOk="0">
                  <a:moveTo>
                    <a:pt x="0" y="1193221"/>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9" name="Google Shape;1809;p15"/>
            <p:cNvSpPr/>
            <p:nvPr/>
          </p:nvSpPr>
          <p:spPr>
            <a:xfrm>
              <a:off x="4916416" y="2198152"/>
              <a:ext cx="49530" cy="40640"/>
            </a:xfrm>
            <a:custGeom>
              <a:avLst/>
              <a:gdLst/>
              <a:ahLst/>
              <a:cxnLst/>
              <a:rect l="l" t="t" r="r" b="b"/>
              <a:pathLst>
                <a:path w="49529" h="40639" extrusionOk="0">
                  <a:moveTo>
                    <a:pt x="49144" y="40500"/>
                  </a:moveTo>
                  <a:lnTo>
                    <a:pt x="43017" y="27762"/>
                  </a:lnTo>
                  <a:lnTo>
                    <a:pt x="33330" y="15678"/>
                  </a:lnTo>
                  <a:lnTo>
                    <a:pt x="19264" y="5879"/>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0" name="Google Shape;1810;p15"/>
            <p:cNvSpPr/>
            <p:nvPr/>
          </p:nvSpPr>
          <p:spPr>
            <a:xfrm>
              <a:off x="618126" y="2197185"/>
              <a:ext cx="4261485" cy="0"/>
            </a:xfrm>
            <a:custGeom>
              <a:avLst/>
              <a:gdLst/>
              <a:ahLst/>
              <a:cxnLst/>
              <a:rect l="l" t="t" r="r" b="b"/>
              <a:pathLst>
                <a:path w="4261485" h="120000" extrusionOk="0">
                  <a:moveTo>
                    <a:pt x="4261049"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1" name="Google Shape;1811;p15"/>
            <p:cNvSpPr/>
            <p:nvPr/>
          </p:nvSpPr>
          <p:spPr>
            <a:xfrm>
              <a:off x="538504" y="2197197"/>
              <a:ext cx="4432300" cy="1365250"/>
            </a:xfrm>
            <a:custGeom>
              <a:avLst/>
              <a:gdLst/>
              <a:ahLst/>
              <a:cxnLst/>
              <a:rect l="l" t="t" r="r" b="b"/>
              <a:pathLst>
                <a:path w="4432300" h="1365250" extrusionOk="0">
                  <a:moveTo>
                    <a:pt x="0" y="67687"/>
                  </a:moveTo>
                  <a:lnTo>
                    <a:pt x="0" y="67687"/>
                  </a:lnTo>
                </a:path>
                <a:path w="4432300" h="1365250" extrusionOk="0">
                  <a:moveTo>
                    <a:pt x="0" y="1297051"/>
                  </a:moveTo>
                  <a:lnTo>
                    <a:pt x="0" y="1297051"/>
                  </a:lnTo>
                </a:path>
                <a:path w="4432300" h="1365250" extrusionOk="0">
                  <a:moveTo>
                    <a:pt x="67687" y="1364750"/>
                  </a:moveTo>
                  <a:lnTo>
                    <a:pt x="67687" y="1364750"/>
                  </a:lnTo>
                </a:path>
                <a:path w="4432300" h="1365250" extrusionOk="0">
                  <a:moveTo>
                    <a:pt x="4364544" y="1364750"/>
                  </a:moveTo>
                  <a:lnTo>
                    <a:pt x="4364544" y="1364750"/>
                  </a:lnTo>
                </a:path>
                <a:path w="4432300" h="1365250" extrusionOk="0">
                  <a:moveTo>
                    <a:pt x="4432231" y="1297051"/>
                  </a:moveTo>
                  <a:lnTo>
                    <a:pt x="4432231" y="1297051"/>
                  </a:lnTo>
                </a:path>
                <a:path w="4432300" h="1365250" extrusionOk="0">
                  <a:moveTo>
                    <a:pt x="4432231" y="67687"/>
                  </a:moveTo>
                  <a:lnTo>
                    <a:pt x="4432231" y="67687"/>
                  </a:lnTo>
                </a:path>
                <a:path w="4432300" h="1365250" extrusionOk="0">
                  <a:moveTo>
                    <a:pt x="4364544" y="0"/>
                  </a:moveTo>
                  <a:lnTo>
                    <a:pt x="4364544" y="0"/>
                  </a:lnTo>
                </a:path>
                <a:path w="4432300" h="1365250"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812" name="Google Shape;1812;p15"/>
          <p:cNvGrpSpPr/>
          <p:nvPr/>
        </p:nvGrpSpPr>
        <p:grpSpPr>
          <a:xfrm>
            <a:off x="5081306" y="2197185"/>
            <a:ext cx="4538980" cy="1365262"/>
            <a:chOff x="5081306" y="2197185"/>
            <a:chExt cx="4538980" cy="1365262"/>
          </a:xfrm>
        </p:grpSpPr>
        <p:sp>
          <p:nvSpPr>
            <p:cNvPr id="1813" name="Google Shape;1813;p15"/>
            <p:cNvSpPr/>
            <p:nvPr/>
          </p:nvSpPr>
          <p:spPr>
            <a:xfrm>
              <a:off x="5082285" y="2202355"/>
              <a:ext cx="40640" cy="49530"/>
            </a:xfrm>
            <a:custGeom>
              <a:avLst/>
              <a:gdLst/>
              <a:ahLst/>
              <a:cxnLst/>
              <a:rect l="l" t="t" r="r" b="b"/>
              <a:pathLst>
                <a:path w="40639" h="49530" extrusionOk="0">
                  <a:moveTo>
                    <a:pt x="40488" y="0"/>
                  </a:moveTo>
                  <a:lnTo>
                    <a:pt x="27751" y="6129"/>
                  </a:lnTo>
                  <a:lnTo>
                    <a:pt x="15668" y="15818"/>
                  </a:lnTo>
                  <a:lnTo>
                    <a:pt x="5872" y="29885"/>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4" name="Google Shape;1814;p15"/>
            <p:cNvSpPr/>
            <p:nvPr/>
          </p:nvSpPr>
          <p:spPr>
            <a:xfrm>
              <a:off x="5081306" y="2288978"/>
              <a:ext cx="0" cy="1193800"/>
            </a:xfrm>
            <a:custGeom>
              <a:avLst/>
              <a:gdLst/>
              <a:ahLst/>
              <a:cxnLst/>
              <a:rect l="l" t="t" r="r" b="b"/>
              <a:pathLst>
                <a:path w="120000" h="1193800" extrusionOk="0">
                  <a:moveTo>
                    <a:pt x="0" y="0"/>
                  </a:moveTo>
                  <a:lnTo>
                    <a:pt x="0" y="1193221"/>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5" name="Google Shape;1815;p15"/>
            <p:cNvSpPr/>
            <p:nvPr/>
          </p:nvSpPr>
          <p:spPr>
            <a:xfrm>
              <a:off x="5086488" y="3520480"/>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6" name="Google Shape;1816;p15"/>
            <p:cNvSpPr/>
            <p:nvPr/>
          </p:nvSpPr>
          <p:spPr>
            <a:xfrm>
              <a:off x="5172933" y="3561935"/>
              <a:ext cx="4367530" cy="0"/>
            </a:xfrm>
            <a:custGeom>
              <a:avLst/>
              <a:gdLst/>
              <a:ahLst/>
              <a:cxnLst/>
              <a:rect l="l" t="t" r="r" b="b"/>
              <a:pathLst>
                <a:path w="4367530" h="120000" extrusionOk="0">
                  <a:moveTo>
                    <a:pt x="0" y="0"/>
                  </a:moveTo>
                  <a:lnTo>
                    <a:pt x="4367362"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5"/>
            <p:cNvSpPr/>
            <p:nvPr/>
          </p:nvSpPr>
          <p:spPr>
            <a:xfrm>
              <a:off x="9578491" y="3507632"/>
              <a:ext cx="40640" cy="49530"/>
            </a:xfrm>
            <a:custGeom>
              <a:avLst/>
              <a:gdLst/>
              <a:ahLst/>
              <a:cxnLst/>
              <a:rect l="l" t="t" r="r" b="b"/>
              <a:pathLst>
                <a:path w="40640" h="49529" extrusionOk="0">
                  <a:moveTo>
                    <a:pt x="0" y="49132"/>
                  </a:moveTo>
                  <a:lnTo>
                    <a:pt x="12736" y="43010"/>
                  </a:lnTo>
                  <a:lnTo>
                    <a:pt x="24819" y="33324"/>
                  </a:lnTo>
                  <a:lnTo>
                    <a:pt x="34615" y="19258"/>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8" name="Google Shape;1818;p15"/>
            <p:cNvSpPr/>
            <p:nvPr/>
          </p:nvSpPr>
          <p:spPr>
            <a:xfrm>
              <a:off x="9619958" y="2276919"/>
              <a:ext cx="0" cy="1193800"/>
            </a:xfrm>
            <a:custGeom>
              <a:avLst/>
              <a:gdLst/>
              <a:ahLst/>
              <a:cxnLst/>
              <a:rect l="l" t="t" r="r" b="b"/>
              <a:pathLst>
                <a:path w="120000" h="1193800" extrusionOk="0">
                  <a:moveTo>
                    <a:pt x="0" y="1193221"/>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9" name="Google Shape;1819;p15"/>
            <p:cNvSpPr/>
            <p:nvPr/>
          </p:nvSpPr>
          <p:spPr>
            <a:xfrm>
              <a:off x="9565632" y="2198152"/>
              <a:ext cx="49530" cy="40640"/>
            </a:xfrm>
            <a:custGeom>
              <a:avLst/>
              <a:gdLst/>
              <a:ahLst/>
              <a:cxnLst/>
              <a:rect l="l" t="t" r="r" b="b"/>
              <a:pathLst>
                <a:path w="49529" h="40639" extrusionOk="0">
                  <a:moveTo>
                    <a:pt x="49144" y="40500"/>
                  </a:moveTo>
                  <a:lnTo>
                    <a:pt x="43017" y="27762"/>
                  </a:lnTo>
                  <a:lnTo>
                    <a:pt x="33330" y="15678"/>
                  </a:lnTo>
                  <a:lnTo>
                    <a:pt x="19264" y="5879"/>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0" name="Google Shape;1820;p15"/>
            <p:cNvSpPr/>
            <p:nvPr/>
          </p:nvSpPr>
          <p:spPr>
            <a:xfrm>
              <a:off x="5160969" y="2197185"/>
              <a:ext cx="4367530" cy="0"/>
            </a:xfrm>
            <a:custGeom>
              <a:avLst/>
              <a:gdLst/>
              <a:ahLst/>
              <a:cxnLst/>
              <a:rect l="l" t="t" r="r" b="b"/>
              <a:pathLst>
                <a:path w="4367530" h="120000" extrusionOk="0">
                  <a:moveTo>
                    <a:pt x="4367362"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1" name="Google Shape;1821;p15"/>
            <p:cNvSpPr/>
            <p:nvPr/>
          </p:nvSpPr>
          <p:spPr>
            <a:xfrm>
              <a:off x="5081306" y="2197197"/>
              <a:ext cx="4538980" cy="1365250"/>
            </a:xfrm>
            <a:custGeom>
              <a:avLst/>
              <a:gdLst/>
              <a:ahLst/>
              <a:cxnLst/>
              <a:rect l="l" t="t" r="r" b="b"/>
              <a:pathLst>
                <a:path w="4538980" h="1365250" extrusionOk="0">
                  <a:moveTo>
                    <a:pt x="0" y="67687"/>
                  </a:moveTo>
                  <a:lnTo>
                    <a:pt x="0" y="67687"/>
                  </a:lnTo>
                </a:path>
                <a:path w="4538980" h="1365250" extrusionOk="0">
                  <a:moveTo>
                    <a:pt x="0" y="1297051"/>
                  </a:moveTo>
                  <a:lnTo>
                    <a:pt x="0" y="1297051"/>
                  </a:lnTo>
                </a:path>
                <a:path w="4538980" h="1365250" extrusionOk="0">
                  <a:moveTo>
                    <a:pt x="67687" y="1364750"/>
                  </a:moveTo>
                  <a:lnTo>
                    <a:pt x="67687" y="1364750"/>
                  </a:lnTo>
                </a:path>
                <a:path w="4538980" h="1365250" extrusionOk="0">
                  <a:moveTo>
                    <a:pt x="4470952" y="1364750"/>
                  </a:moveTo>
                  <a:lnTo>
                    <a:pt x="4470952" y="1364750"/>
                  </a:lnTo>
                </a:path>
                <a:path w="4538980" h="1365250" extrusionOk="0">
                  <a:moveTo>
                    <a:pt x="4538639" y="1297051"/>
                  </a:moveTo>
                  <a:lnTo>
                    <a:pt x="4538639" y="1297051"/>
                  </a:lnTo>
                </a:path>
                <a:path w="4538980" h="1365250" extrusionOk="0">
                  <a:moveTo>
                    <a:pt x="4538639" y="67687"/>
                  </a:moveTo>
                  <a:lnTo>
                    <a:pt x="4538639" y="67687"/>
                  </a:lnTo>
                </a:path>
                <a:path w="4538980" h="1365250" extrusionOk="0">
                  <a:moveTo>
                    <a:pt x="4470952" y="0"/>
                  </a:moveTo>
                  <a:lnTo>
                    <a:pt x="4470952" y="0"/>
                  </a:lnTo>
                </a:path>
                <a:path w="4538980" h="1365250"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822" name="Google Shape;1822;p15"/>
          <p:cNvGrpSpPr/>
          <p:nvPr/>
        </p:nvGrpSpPr>
        <p:grpSpPr>
          <a:xfrm>
            <a:off x="538504" y="3681918"/>
            <a:ext cx="4432300" cy="1365250"/>
            <a:chOff x="538504" y="3681918"/>
            <a:chExt cx="4432300" cy="1365250"/>
          </a:xfrm>
        </p:grpSpPr>
        <p:sp>
          <p:nvSpPr>
            <p:cNvPr id="1823" name="Google Shape;1823;p15"/>
            <p:cNvSpPr/>
            <p:nvPr/>
          </p:nvSpPr>
          <p:spPr>
            <a:xfrm>
              <a:off x="539478" y="3687088"/>
              <a:ext cx="40640" cy="49530"/>
            </a:xfrm>
            <a:custGeom>
              <a:avLst/>
              <a:gdLst/>
              <a:ahLst/>
              <a:cxnLst/>
              <a:rect l="l" t="t" r="r" b="b"/>
              <a:pathLst>
                <a:path w="40640" h="49529" extrusionOk="0">
                  <a:moveTo>
                    <a:pt x="40488" y="0"/>
                  </a:moveTo>
                  <a:lnTo>
                    <a:pt x="27751" y="6127"/>
                  </a:lnTo>
                  <a:lnTo>
                    <a:pt x="15668" y="15814"/>
                  </a:lnTo>
                  <a:lnTo>
                    <a:pt x="5872" y="29880"/>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4" name="Google Shape;1824;p15"/>
            <p:cNvSpPr/>
            <p:nvPr/>
          </p:nvSpPr>
          <p:spPr>
            <a:xfrm>
              <a:off x="538504" y="3773712"/>
              <a:ext cx="0" cy="1193800"/>
            </a:xfrm>
            <a:custGeom>
              <a:avLst/>
              <a:gdLst/>
              <a:ahLst/>
              <a:cxnLst/>
              <a:rect l="l" t="t" r="r" b="b"/>
              <a:pathLst>
                <a:path w="120000" h="1193800" extrusionOk="0">
                  <a:moveTo>
                    <a:pt x="0" y="0"/>
                  </a:moveTo>
                  <a:lnTo>
                    <a:pt x="0" y="119321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5" name="Google Shape;1825;p15"/>
            <p:cNvSpPr/>
            <p:nvPr/>
          </p:nvSpPr>
          <p:spPr>
            <a:xfrm>
              <a:off x="543679" y="5005201"/>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6" name="Google Shape;1826;p15"/>
            <p:cNvSpPr/>
            <p:nvPr/>
          </p:nvSpPr>
          <p:spPr>
            <a:xfrm>
              <a:off x="630066" y="5046668"/>
              <a:ext cx="4261485" cy="0"/>
            </a:xfrm>
            <a:custGeom>
              <a:avLst/>
              <a:gdLst/>
              <a:ahLst/>
              <a:cxnLst/>
              <a:rect l="l" t="t" r="r" b="b"/>
              <a:pathLst>
                <a:path w="4261485" h="120000" extrusionOk="0">
                  <a:moveTo>
                    <a:pt x="0" y="0"/>
                  </a:moveTo>
                  <a:lnTo>
                    <a:pt x="4261049"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7" name="Google Shape;1827;p15"/>
            <p:cNvSpPr/>
            <p:nvPr/>
          </p:nvSpPr>
          <p:spPr>
            <a:xfrm>
              <a:off x="4929276" y="4992354"/>
              <a:ext cx="40640" cy="49530"/>
            </a:xfrm>
            <a:custGeom>
              <a:avLst/>
              <a:gdLst/>
              <a:ahLst/>
              <a:cxnLst/>
              <a:rect l="l" t="t" r="r" b="b"/>
              <a:pathLst>
                <a:path w="40639" h="49529" extrusionOk="0">
                  <a:moveTo>
                    <a:pt x="0" y="49144"/>
                  </a:moveTo>
                  <a:lnTo>
                    <a:pt x="12736" y="43015"/>
                  </a:lnTo>
                  <a:lnTo>
                    <a:pt x="24819" y="33325"/>
                  </a:lnTo>
                  <a:lnTo>
                    <a:pt x="34615" y="19259"/>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8" name="Google Shape;1828;p15"/>
            <p:cNvSpPr/>
            <p:nvPr/>
          </p:nvSpPr>
          <p:spPr>
            <a:xfrm>
              <a:off x="4970731" y="3761653"/>
              <a:ext cx="0" cy="1193800"/>
            </a:xfrm>
            <a:custGeom>
              <a:avLst/>
              <a:gdLst/>
              <a:ahLst/>
              <a:cxnLst/>
              <a:rect l="l" t="t" r="r" b="b"/>
              <a:pathLst>
                <a:path w="120000" h="1193800" extrusionOk="0">
                  <a:moveTo>
                    <a:pt x="0" y="1193221"/>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9" name="Google Shape;1829;p15"/>
            <p:cNvSpPr/>
            <p:nvPr/>
          </p:nvSpPr>
          <p:spPr>
            <a:xfrm>
              <a:off x="4916416" y="3682874"/>
              <a:ext cx="49530" cy="40640"/>
            </a:xfrm>
            <a:custGeom>
              <a:avLst/>
              <a:gdLst/>
              <a:ahLst/>
              <a:cxnLst/>
              <a:rect l="l" t="t" r="r" b="b"/>
              <a:pathLst>
                <a:path w="49529" h="40639" extrusionOk="0">
                  <a:moveTo>
                    <a:pt x="49144" y="40500"/>
                  </a:moveTo>
                  <a:lnTo>
                    <a:pt x="43017" y="27762"/>
                  </a:lnTo>
                  <a:lnTo>
                    <a:pt x="33330" y="15678"/>
                  </a:lnTo>
                  <a:lnTo>
                    <a:pt x="19264" y="5879"/>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0" name="Google Shape;1830;p15"/>
            <p:cNvSpPr/>
            <p:nvPr/>
          </p:nvSpPr>
          <p:spPr>
            <a:xfrm>
              <a:off x="618126" y="3681918"/>
              <a:ext cx="4261485" cy="0"/>
            </a:xfrm>
            <a:custGeom>
              <a:avLst/>
              <a:gdLst/>
              <a:ahLst/>
              <a:cxnLst/>
              <a:rect l="l" t="t" r="r" b="b"/>
              <a:pathLst>
                <a:path w="4261485" h="120000" extrusionOk="0">
                  <a:moveTo>
                    <a:pt x="4261049"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1" name="Google Shape;1831;p15"/>
            <p:cNvSpPr/>
            <p:nvPr/>
          </p:nvSpPr>
          <p:spPr>
            <a:xfrm>
              <a:off x="538504" y="3681918"/>
              <a:ext cx="4432300" cy="1365250"/>
            </a:xfrm>
            <a:custGeom>
              <a:avLst/>
              <a:gdLst/>
              <a:ahLst/>
              <a:cxnLst/>
              <a:rect l="l" t="t" r="r" b="b"/>
              <a:pathLst>
                <a:path w="4432300" h="1365250" extrusionOk="0">
                  <a:moveTo>
                    <a:pt x="0" y="67687"/>
                  </a:moveTo>
                  <a:lnTo>
                    <a:pt x="0" y="67687"/>
                  </a:lnTo>
                </a:path>
                <a:path w="4432300" h="1365250" extrusionOk="0">
                  <a:moveTo>
                    <a:pt x="0" y="1297062"/>
                  </a:moveTo>
                  <a:lnTo>
                    <a:pt x="0" y="1297062"/>
                  </a:lnTo>
                </a:path>
                <a:path w="4432300" h="1365250" extrusionOk="0">
                  <a:moveTo>
                    <a:pt x="67687" y="1364750"/>
                  </a:moveTo>
                  <a:lnTo>
                    <a:pt x="67687" y="1364750"/>
                  </a:lnTo>
                </a:path>
                <a:path w="4432300" h="1365250" extrusionOk="0">
                  <a:moveTo>
                    <a:pt x="4364544" y="1364750"/>
                  </a:moveTo>
                  <a:lnTo>
                    <a:pt x="4364544" y="1364750"/>
                  </a:lnTo>
                </a:path>
                <a:path w="4432300" h="1365250" extrusionOk="0">
                  <a:moveTo>
                    <a:pt x="4432231" y="1297062"/>
                  </a:moveTo>
                  <a:lnTo>
                    <a:pt x="4432231" y="1297062"/>
                  </a:lnTo>
                </a:path>
                <a:path w="4432300" h="1365250" extrusionOk="0">
                  <a:moveTo>
                    <a:pt x="4432231" y="67687"/>
                  </a:moveTo>
                  <a:lnTo>
                    <a:pt x="4432231" y="67687"/>
                  </a:lnTo>
                </a:path>
                <a:path w="4432300" h="1365250" extrusionOk="0">
                  <a:moveTo>
                    <a:pt x="4364544" y="0"/>
                  </a:moveTo>
                  <a:lnTo>
                    <a:pt x="4364544" y="0"/>
                  </a:lnTo>
                </a:path>
                <a:path w="4432300" h="1365250"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832" name="Google Shape;1832;p15"/>
          <p:cNvGrpSpPr/>
          <p:nvPr/>
        </p:nvGrpSpPr>
        <p:grpSpPr>
          <a:xfrm>
            <a:off x="5081306" y="3681918"/>
            <a:ext cx="4538980" cy="2849880"/>
            <a:chOff x="5081306" y="3681918"/>
            <a:chExt cx="4538980" cy="2849880"/>
          </a:xfrm>
        </p:grpSpPr>
        <p:sp>
          <p:nvSpPr>
            <p:cNvPr id="1833" name="Google Shape;1833;p15"/>
            <p:cNvSpPr/>
            <p:nvPr/>
          </p:nvSpPr>
          <p:spPr>
            <a:xfrm>
              <a:off x="5082285" y="3687088"/>
              <a:ext cx="40640" cy="49530"/>
            </a:xfrm>
            <a:custGeom>
              <a:avLst/>
              <a:gdLst/>
              <a:ahLst/>
              <a:cxnLst/>
              <a:rect l="l" t="t" r="r" b="b"/>
              <a:pathLst>
                <a:path w="40639" h="49529" extrusionOk="0">
                  <a:moveTo>
                    <a:pt x="40488" y="0"/>
                  </a:moveTo>
                  <a:lnTo>
                    <a:pt x="27751" y="6127"/>
                  </a:lnTo>
                  <a:lnTo>
                    <a:pt x="15668" y="15814"/>
                  </a:lnTo>
                  <a:lnTo>
                    <a:pt x="5872" y="29880"/>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4" name="Google Shape;1834;p15"/>
            <p:cNvSpPr/>
            <p:nvPr/>
          </p:nvSpPr>
          <p:spPr>
            <a:xfrm>
              <a:off x="5081306" y="3773413"/>
              <a:ext cx="0" cy="2678430"/>
            </a:xfrm>
            <a:custGeom>
              <a:avLst/>
              <a:gdLst/>
              <a:ahLst/>
              <a:cxnLst/>
              <a:rect l="l" t="t" r="r" b="b"/>
              <a:pathLst>
                <a:path w="120000" h="2678429" extrusionOk="0">
                  <a:moveTo>
                    <a:pt x="0" y="0"/>
                  </a:moveTo>
                  <a:lnTo>
                    <a:pt x="0" y="2678385"/>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5" name="Google Shape;1835;p15"/>
            <p:cNvSpPr/>
            <p:nvPr/>
          </p:nvSpPr>
          <p:spPr>
            <a:xfrm>
              <a:off x="5086488" y="6489940"/>
              <a:ext cx="49530" cy="40640"/>
            </a:xfrm>
            <a:custGeom>
              <a:avLst/>
              <a:gdLst/>
              <a:ahLst/>
              <a:cxnLst/>
              <a:rect l="l" t="t" r="r" b="b"/>
              <a:pathLst>
                <a:path w="49529" h="40640" extrusionOk="0">
                  <a:moveTo>
                    <a:pt x="0" y="0"/>
                  </a:moveTo>
                  <a:lnTo>
                    <a:pt x="6127" y="12736"/>
                  </a:lnTo>
                  <a:lnTo>
                    <a:pt x="15814" y="24819"/>
                  </a:lnTo>
                  <a:lnTo>
                    <a:pt x="29880" y="34615"/>
                  </a:lnTo>
                  <a:lnTo>
                    <a:pt x="49144" y="40488"/>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6" name="Google Shape;1836;p15"/>
            <p:cNvSpPr/>
            <p:nvPr/>
          </p:nvSpPr>
          <p:spPr>
            <a:xfrm>
              <a:off x="5172933" y="6531396"/>
              <a:ext cx="4367530" cy="0"/>
            </a:xfrm>
            <a:custGeom>
              <a:avLst/>
              <a:gdLst/>
              <a:ahLst/>
              <a:cxnLst/>
              <a:rect l="l" t="t" r="r" b="b"/>
              <a:pathLst>
                <a:path w="4367530" h="120000" extrusionOk="0">
                  <a:moveTo>
                    <a:pt x="0" y="0"/>
                  </a:moveTo>
                  <a:lnTo>
                    <a:pt x="4367362"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7" name="Google Shape;1837;p15"/>
            <p:cNvSpPr/>
            <p:nvPr/>
          </p:nvSpPr>
          <p:spPr>
            <a:xfrm>
              <a:off x="9578491" y="6477081"/>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8" name="Google Shape;1838;p15"/>
            <p:cNvSpPr/>
            <p:nvPr/>
          </p:nvSpPr>
          <p:spPr>
            <a:xfrm>
              <a:off x="9619958" y="3761514"/>
              <a:ext cx="0" cy="2678430"/>
            </a:xfrm>
            <a:custGeom>
              <a:avLst/>
              <a:gdLst/>
              <a:ahLst/>
              <a:cxnLst/>
              <a:rect l="l" t="t" r="r" b="b"/>
              <a:pathLst>
                <a:path w="120000" h="2678429" extrusionOk="0">
                  <a:moveTo>
                    <a:pt x="0" y="2678385"/>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9" name="Google Shape;1839;p15"/>
            <p:cNvSpPr/>
            <p:nvPr/>
          </p:nvSpPr>
          <p:spPr>
            <a:xfrm>
              <a:off x="9565632" y="3682874"/>
              <a:ext cx="49530" cy="40640"/>
            </a:xfrm>
            <a:custGeom>
              <a:avLst/>
              <a:gdLst/>
              <a:ahLst/>
              <a:cxnLst/>
              <a:rect l="l" t="t" r="r" b="b"/>
              <a:pathLst>
                <a:path w="49529" h="40639" extrusionOk="0">
                  <a:moveTo>
                    <a:pt x="49144" y="40500"/>
                  </a:moveTo>
                  <a:lnTo>
                    <a:pt x="43017" y="27762"/>
                  </a:lnTo>
                  <a:lnTo>
                    <a:pt x="33330" y="15678"/>
                  </a:lnTo>
                  <a:lnTo>
                    <a:pt x="19264" y="5879"/>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0" name="Google Shape;1840;p15"/>
            <p:cNvSpPr/>
            <p:nvPr/>
          </p:nvSpPr>
          <p:spPr>
            <a:xfrm>
              <a:off x="5160969" y="3681918"/>
              <a:ext cx="4367530" cy="0"/>
            </a:xfrm>
            <a:custGeom>
              <a:avLst/>
              <a:gdLst/>
              <a:ahLst/>
              <a:cxnLst/>
              <a:rect l="l" t="t" r="r" b="b"/>
              <a:pathLst>
                <a:path w="4367530" h="120000" extrusionOk="0">
                  <a:moveTo>
                    <a:pt x="4367362"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1" name="Google Shape;1841;p15"/>
            <p:cNvSpPr/>
            <p:nvPr/>
          </p:nvSpPr>
          <p:spPr>
            <a:xfrm>
              <a:off x="5081306" y="3681918"/>
              <a:ext cx="4538980" cy="2849880"/>
            </a:xfrm>
            <a:custGeom>
              <a:avLst/>
              <a:gdLst/>
              <a:ahLst/>
              <a:cxnLst/>
              <a:rect l="l" t="t" r="r" b="b"/>
              <a:pathLst>
                <a:path w="4538980" h="2849879" extrusionOk="0">
                  <a:moveTo>
                    <a:pt x="0" y="67687"/>
                  </a:moveTo>
                  <a:lnTo>
                    <a:pt x="0" y="67687"/>
                  </a:lnTo>
                </a:path>
                <a:path w="4538980" h="2849879" extrusionOk="0">
                  <a:moveTo>
                    <a:pt x="0" y="2781784"/>
                  </a:moveTo>
                  <a:lnTo>
                    <a:pt x="0" y="2781784"/>
                  </a:lnTo>
                </a:path>
                <a:path w="4538980" h="2849879" extrusionOk="0">
                  <a:moveTo>
                    <a:pt x="67687" y="2849471"/>
                  </a:moveTo>
                  <a:lnTo>
                    <a:pt x="67687" y="2849471"/>
                  </a:lnTo>
                </a:path>
                <a:path w="4538980" h="2849879" extrusionOk="0">
                  <a:moveTo>
                    <a:pt x="4470952" y="2849471"/>
                  </a:moveTo>
                  <a:lnTo>
                    <a:pt x="4470952" y="2849471"/>
                  </a:lnTo>
                </a:path>
                <a:path w="4538980" h="2849879" extrusionOk="0">
                  <a:moveTo>
                    <a:pt x="4538639" y="2781784"/>
                  </a:moveTo>
                  <a:lnTo>
                    <a:pt x="4538639" y="2781784"/>
                  </a:lnTo>
                </a:path>
                <a:path w="4538980" h="2849879" extrusionOk="0">
                  <a:moveTo>
                    <a:pt x="4538639" y="67687"/>
                  </a:moveTo>
                  <a:lnTo>
                    <a:pt x="4538639" y="67687"/>
                  </a:lnTo>
                </a:path>
                <a:path w="4538980" h="2849879" extrusionOk="0">
                  <a:moveTo>
                    <a:pt x="4470952" y="0"/>
                  </a:moveTo>
                  <a:lnTo>
                    <a:pt x="4470952" y="0"/>
                  </a:lnTo>
                </a:path>
                <a:path w="4538980" h="2849879"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842" name="Google Shape;1842;p15"/>
          <p:cNvGrpSpPr/>
          <p:nvPr/>
        </p:nvGrpSpPr>
        <p:grpSpPr>
          <a:xfrm>
            <a:off x="538504" y="5166640"/>
            <a:ext cx="4432300" cy="1365250"/>
            <a:chOff x="538504" y="5166640"/>
            <a:chExt cx="4432300" cy="1365250"/>
          </a:xfrm>
        </p:grpSpPr>
        <p:sp>
          <p:nvSpPr>
            <p:cNvPr id="1843" name="Google Shape;1843;p15"/>
            <p:cNvSpPr/>
            <p:nvPr/>
          </p:nvSpPr>
          <p:spPr>
            <a:xfrm>
              <a:off x="539478" y="5171810"/>
              <a:ext cx="40640" cy="49530"/>
            </a:xfrm>
            <a:custGeom>
              <a:avLst/>
              <a:gdLst/>
              <a:ahLst/>
              <a:cxnLst/>
              <a:rect l="l" t="t" r="r" b="b"/>
              <a:pathLst>
                <a:path w="40640" h="49529" extrusionOk="0">
                  <a:moveTo>
                    <a:pt x="40488" y="0"/>
                  </a:moveTo>
                  <a:lnTo>
                    <a:pt x="27751" y="6127"/>
                  </a:lnTo>
                  <a:lnTo>
                    <a:pt x="15668" y="15814"/>
                  </a:lnTo>
                  <a:lnTo>
                    <a:pt x="5872" y="29880"/>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4" name="Google Shape;1844;p15"/>
            <p:cNvSpPr/>
            <p:nvPr/>
          </p:nvSpPr>
          <p:spPr>
            <a:xfrm>
              <a:off x="538504" y="5258434"/>
              <a:ext cx="0" cy="1193800"/>
            </a:xfrm>
            <a:custGeom>
              <a:avLst/>
              <a:gdLst/>
              <a:ahLst/>
              <a:cxnLst/>
              <a:rect l="l" t="t" r="r" b="b"/>
              <a:pathLst>
                <a:path w="120000" h="1193800" extrusionOk="0">
                  <a:moveTo>
                    <a:pt x="0" y="0"/>
                  </a:moveTo>
                  <a:lnTo>
                    <a:pt x="0" y="1193221"/>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5" name="Google Shape;1845;p15"/>
            <p:cNvSpPr/>
            <p:nvPr/>
          </p:nvSpPr>
          <p:spPr>
            <a:xfrm>
              <a:off x="543679" y="6489934"/>
              <a:ext cx="49530" cy="40640"/>
            </a:xfrm>
            <a:custGeom>
              <a:avLst/>
              <a:gdLst/>
              <a:ahLst/>
              <a:cxnLst/>
              <a:rect l="l" t="t" r="r" b="b"/>
              <a:pathLst>
                <a:path w="49529" h="40640" extrusionOk="0">
                  <a:moveTo>
                    <a:pt x="0" y="0"/>
                  </a:moveTo>
                  <a:lnTo>
                    <a:pt x="6127" y="12736"/>
                  </a:lnTo>
                  <a:lnTo>
                    <a:pt x="15814" y="24819"/>
                  </a:lnTo>
                  <a:lnTo>
                    <a:pt x="29880" y="34615"/>
                  </a:lnTo>
                  <a:lnTo>
                    <a:pt x="49144" y="40488"/>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6" name="Google Shape;1846;p15"/>
            <p:cNvSpPr/>
            <p:nvPr/>
          </p:nvSpPr>
          <p:spPr>
            <a:xfrm>
              <a:off x="630066" y="6531396"/>
              <a:ext cx="4261485" cy="0"/>
            </a:xfrm>
            <a:custGeom>
              <a:avLst/>
              <a:gdLst/>
              <a:ahLst/>
              <a:cxnLst/>
              <a:rect l="l" t="t" r="r" b="b"/>
              <a:pathLst>
                <a:path w="4261485" h="120000" extrusionOk="0">
                  <a:moveTo>
                    <a:pt x="0" y="0"/>
                  </a:moveTo>
                  <a:lnTo>
                    <a:pt x="4261049"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7" name="Google Shape;1847;p15"/>
            <p:cNvSpPr/>
            <p:nvPr/>
          </p:nvSpPr>
          <p:spPr>
            <a:xfrm>
              <a:off x="4929276" y="6477074"/>
              <a:ext cx="40640" cy="49530"/>
            </a:xfrm>
            <a:custGeom>
              <a:avLst/>
              <a:gdLst/>
              <a:ahLst/>
              <a:cxnLst/>
              <a:rect l="l" t="t" r="r" b="b"/>
              <a:pathLst>
                <a:path w="40639" h="49529" extrusionOk="0">
                  <a:moveTo>
                    <a:pt x="0" y="49144"/>
                  </a:moveTo>
                  <a:lnTo>
                    <a:pt x="12736" y="43017"/>
                  </a:lnTo>
                  <a:lnTo>
                    <a:pt x="24819" y="33330"/>
                  </a:lnTo>
                  <a:lnTo>
                    <a:pt x="34615" y="19264"/>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8" name="Google Shape;1848;p15"/>
            <p:cNvSpPr/>
            <p:nvPr/>
          </p:nvSpPr>
          <p:spPr>
            <a:xfrm>
              <a:off x="4970731" y="5246388"/>
              <a:ext cx="0" cy="1193800"/>
            </a:xfrm>
            <a:custGeom>
              <a:avLst/>
              <a:gdLst/>
              <a:ahLst/>
              <a:cxnLst/>
              <a:rect l="l" t="t" r="r" b="b"/>
              <a:pathLst>
                <a:path w="120000" h="1193800" extrusionOk="0">
                  <a:moveTo>
                    <a:pt x="0" y="119321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9" name="Google Shape;1849;p15"/>
            <p:cNvSpPr/>
            <p:nvPr/>
          </p:nvSpPr>
          <p:spPr>
            <a:xfrm>
              <a:off x="4916416" y="5167607"/>
              <a:ext cx="49530" cy="40640"/>
            </a:xfrm>
            <a:custGeom>
              <a:avLst/>
              <a:gdLst/>
              <a:ahLst/>
              <a:cxnLst/>
              <a:rect l="l" t="t" r="r" b="b"/>
              <a:pathLst>
                <a:path w="49529" h="40639" extrusionOk="0">
                  <a:moveTo>
                    <a:pt x="49144" y="40488"/>
                  </a:moveTo>
                  <a:lnTo>
                    <a:pt x="43017" y="27751"/>
                  </a:lnTo>
                  <a:lnTo>
                    <a:pt x="33330" y="15668"/>
                  </a:lnTo>
                  <a:lnTo>
                    <a:pt x="19264" y="5872"/>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50" name="Google Shape;1850;p15"/>
            <p:cNvSpPr/>
            <p:nvPr/>
          </p:nvSpPr>
          <p:spPr>
            <a:xfrm>
              <a:off x="618126" y="5166640"/>
              <a:ext cx="4261485" cy="0"/>
            </a:xfrm>
            <a:custGeom>
              <a:avLst/>
              <a:gdLst/>
              <a:ahLst/>
              <a:cxnLst/>
              <a:rect l="l" t="t" r="r" b="b"/>
              <a:pathLst>
                <a:path w="4261485" h="120000" extrusionOk="0">
                  <a:moveTo>
                    <a:pt x="4261049"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51" name="Google Shape;1851;p15"/>
            <p:cNvSpPr/>
            <p:nvPr/>
          </p:nvSpPr>
          <p:spPr>
            <a:xfrm>
              <a:off x="538504" y="5166640"/>
              <a:ext cx="4432300" cy="1365250"/>
            </a:xfrm>
            <a:custGeom>
              <a:avLst/>
              <a:gdLst/>
              <a:ahLst/>
              <a:cxnLst/>
              <a:rect l="l" t="t" r="r" b="b"/>
              <a:pathLst>
                <a:path w="4432300" h="1365250" extrusionOk="0">
                  <a:moveTo>
                    <a:pt x="0" y="67687"/>
                  </a:moveTo>
                  <a:lnTo>
                    <a:pt x="0" y="67687"/>
                  </a:lnTo>
                </a:path>
                <a:path w="4432300" h="1365250" extrusionOk="0">
                  <a:moveTo>
                    <a:pt x="0" y="1297062"/>
                  </a:moveTo>
                  <a:lnTo>
                    <a:pt x="0" y="1297062"/>
                  </a:lnTo>
                </a:path>
                <a:path w="4432300" h="1365250" extrusionOk="0">
                  <a:moveTo>
                    <a:pt x="67687" y="1364750"/>
                  </a:moveTo>
                  <a:lnTo>
                    <a:pt x="67687" y="1364750"/>
                  </a:lnTo>
                </a:path>
                <a:path w="4432300" h="1365250" extrusionOk="0">
                  <a:moveTo>
                    <a:pt x="4364544" y="1364750"/>
                  </a:moveTo>
                  <a:lnTo>
                    <a:pt x="4364544" y="1364750"/>
                  </a:lnTo>
                </a:path>
                <a:path w="4432300" h="1365250" extrusionOk="0">
                  <a:moveTo>
                    <a:pt x="4432231" y="1297062"/>
                  </a:moveTo>
                  <a:lnTo>
                    <a:pt x="4432231" y="1297062"/>
                  </a:lnTo>
                </a:path>
                <a:path w="4432300" h="1365250" extrusionOk="0">
                  <a:moveTo>
                    <a:pt x="4432231" y="67687"/>
                  </a:moveTo>
                  <a:lnTo>
                    <a:pt x="4432231" y="67687"/>
                  </a:lnTo>
                </a:path>
                <a:path w="4432300" h="1365250" extrusionOk="0">
                  <a:moveTo>
                    <a:pt x="4364544" y="0"/>
                  </a:moveTo>
                  <a:lnTo>
                    <a:pt x="4364544" y="0"/>
                  </a:lnTo>
                </a:path>
                <a:path w="4432300" h="1365250"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852" name="Google Shape;1852;p15"/>
          <p:cNvSpPr txBox="1"/>
          <p:nvPr/>
        </p:nvSpPr>
        <p:spPr>
          <a:xfrm>
            <a:off x="603685" y="2250023"/>
            <a:ext cx="8496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#1 Smooth Sailing</a:t>
            </a:r>
            <a:endParaRPr sz="750">
              <a:solidFill>
                <a:schemeClr val="dk1"/>
              </a:solidFill>
              <a:latin typeface="Arial"/>
              <a:ea typeface="Arial"/>
              <a:cs typeface="Arial"/>
              <a:sym typeface="Arial"/>
            </a:endParaRPr>
          </a:p>
        </p:txBody>
      </p:sp>
      <p:sp>
        <p:nvSpPr>
          <p:cNvPr id="1853" name="Google Shape;1853;p15"/>
          <p:cNvSpPr txBox="1"/>
          <p:nvPr/>
        </p:nvSpPr>
        <p:spPr>
          <a:xfrm>
            <a:off x="603685" y="2432368"/>
            <a:ext cx="34067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three most important advantages and strengths you identified?</a:t>
            </a:r>
            <a:endParaRPr sz="750">
              <a:solidFill>
                <a:schemeClr val="dk1"/>
              </a:solidFill>
              <a:latin typeface="Arial"/>
              <a:ea typeface="Arial"/>
              <a:cs typeface="Arial"/>
              <a:sym typeface="Arial"/>
            </a:endParaRPr>
          </a:p>
        </p:txBody>
      </p:sp>
      <p:sp>
        <p:nvSpPr>
          <p:cNvPr id="1854" name="Google Shape;1854;p15"/>
          <p:cNvSpPr txBox="1"/>
          <p:nvPr/>
        </p:nvSpPr>
        <p:spPr>
          <a:xfrm>
            <a:off x="603685" y="2750064"/>
            <a:ext cx="27305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three most important challenges you identified?</a:t>
            </a:r>
            <a:endParaRPr sz="750">
              <a:solidFill>
                <a:schemeClr val="dk1"/>
              </a:solidFill>
              <a:latin typeface="Arial"/>
              <a:ea typeface="Arial"/>
              <a:cs typeface="Arial"/>
              <a:sym typeface="Arial"/>
            </a:endParaRPr>
          </a:p>
        </p:txBody>
      </p:sp>
      <p:sp>
        <p:nvSpPr>
          <p:cNvPr id="1855" name="Google Shape;1855;p15"/>
          <p:cNvSpPr txBox="1"/>
          <p:nvPr/>
        </p:nvSpPr>
        <p:spPr>
          <a:xfrm>
            <a:off x="603685" y="3067760"/>
            <a:ext cx="256667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three most important threats you identified?</a:t>
            </a:r>
            <a:endParaRPr sz="750">
              <a:solidFill>
                <a:schemeClr val="dk1"/>
              </a:solidFill>
              <a:latin typeface="Arial"/>
              <a:ea typeface="Arial"/>
              <a:cs typeface="Arial"/>
              <a:sym typeface="Arial"/>
            </a:endParaRPr>
          </a:p>
        </p:txBody>
      </p:sp>
      <p:sp>
        <p:nvSpPr>
          <p:cNvPr id="1856" name="Google Shape;1856;p15"/>
          <p:cNvSpPr txBox="1"/>
          <p:nvPr/>
        </p:nvSpPr>
        <p:spPr>
          <a:xfrm>
            <a:off x="5150193" y="2250023"/>
            <a:ext cx="10896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#4 Secondary Research</a:t>
            </a:r>
            <a:endParaRPr sz="750">
              <a:solidFill>
                <a:schemeClr val="dk1"/>
              </a:solidFill>
              <a:latin typeface="Arial"/>
              <a:ea typeface="Arial"/>
              <a:cs typeface="Arial"/>
              <a:sym typeface="Arial"/>
            </a:endParaRPr>
          </a:p>
        </p:txBody>
      </p:sp>
      <p:sp>
        <p:nvSpPr>
          <p:cNvPr id="1857" name="Google Shape;1857;p15"/>
          <p:cNvSpPr txBox="1"/>
          <p:nvPr/>
        </p:nvSpPr>
        <p:spPr>
          <a:xfrm>
            <a:off x="5150193" y="2432368"/>
            <a:ext cx="302768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does the article your team choose relate to the holistic learning  outcomes identified in the Schools2030 initiative?</a:t>
            </a:r>
            <a:endParaRPr sz="750">
              <a:solidFill>
                <a:schemeClr val="dk1"/>
              </a:solidFill>
              <a:latin typeface="Arial"/>
              <a:ea typeface="Arial"/>
              <a:cs typeface="Arial"/>
              <a:sym typeface="Arial"/>
            </a:endParaRPr>
          </a:p>
        </p:txBody>
      </p:sp>
      <p:sp>
        <p:nvSpPr>
          <p:cNvPr id="1858" name="Google Shape;1858;p15"/>
          <p:cNvSpPr txBox="1"/>
          <p:nvPr/>
        </p:nvSpPr>
        <p:spPr>
          <a:xfrm>
            <a:off x="5150193" y="3727031"/>
            <a:ext cx="116649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#5 Stakeholder Mapping</a:t>
            </a:r>
            <a:endParaRPr sz="750">
              <a:solidFill>
                <a:schemeClr val="dk1"/>
              </a:solidFill>
              <a:latin typeface="Arial"/>
              <a:ea typeface="Arial"/>
              <a:cs typeface="Arial"/>
              <a:sym typeface="Arial"/>
            </a:endParaRPr>
          </a:p>
        </p:txBody>
      </p:sp>
      <p:sp>
        <p:nvSpPr>
          <p:cNvPr id="1859" name="Google Shape;1859;p15"/>
          <p:cNvSpPr txBox="1"/>
          <p:nvPr/>
        </p:nvSpPr>
        <p:spPr>
          <a:xfrm>
            <a:off x="5150193" y="3909377"/>
            <a:ext cx="312674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Name the three stakeholders or stakeholder groups you think are most  underrepresented based on the problem you identified.</a:t>
            </a:r>
            <a:endParaRPr sz="750">
              <a:solidFill>
                <a:schemeClr val="dk1"/>
              </a:solidFill>
              <a:latin typeface="Arial"/>
              <a:ea typeface="Arial"/>
              <a:cs typeface="Arial"/>
              <a:sym typeface="Arial"/>
            </a:endParaRPr>
          </a:p>
        </p:txBody>
      </p:sp>
      <p:sp>
        <p:nvSpPr>
          <p:cNvPr id="1860" name="Google Shape;1860;p15"/>
          <p:cNvSpPr txBox="1"/>
          <p:nvPr/>
        </p:nvSpPr>
        <p:spPr>
          <a:xfrm>
            <a:off x="5150193" y="425324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1861" name="Google Shape;1861;p15"/>
          <p:cNvSpPr txBox="1"/>
          <p:nvPr/>
        </p:nvSpPr>
        <p:spPr>
          <a:xfrm>
            <a:off x="5150193" y="501090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862" name="Google Shape;1862;p15"/>
          <p:cNvSpPr txBox="1"/>
          <p:nvPr/>
        </p:nvSpPr>
        <p:spPr>
          <a:xfrm>
            <a:off x="5150193" y="576855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1863" name="Google Shape;1863;p15"/>
          <p:cNvSpPr txBox="1"/>
          <p:nvPr/>
        </p:nvSpPr>
        <p:spPr>
          <a:xfrm>
            <a:off x="603685" y="3727031"/>
            <a:ext cx="13830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#2 Quantitative Data Analysis</a:t>
            </a:r>
            <a:endParaRPr sz="750">
              <a:solidFill>
                <a:schemeClr val="dk1"/>
              </a:solidFill>
              <a:latin typeface="Arial"/>
              <a:ea typeface="Arial"/>
              <a:cs typeface="Arial"/>
              <a:sym typeface="Arial"/>
            </a:endParaRPr>
          </a:p>
        </p:txBody>
      </p:sp>
      <p:sp>
        <p:nvSpPr>
          <p:cNvPr id="1864" name="Google Shape;1864;p15"/>
          <p:cNvSpPr txBox="1"/>
          <p:nvPr/>
        </p:nvSpPr>
        <p:spPr>
          <a:xfrm>
            <a:off x="603685" y="3909377"/>
            <a:ext cx="159321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is the problem you identified?</a:t>
            </a:r>
            <a:endParaRPr sz="750">
              <a:solidFill>
                <a:schemeClr val="dk1"/>
              </a:solidFill>
              <a:latin typeface="Arial"/>
              <a:ea typeface="Arial"/>
              <a:cs typeface="Arial"/>
              <a:sym typeface="Arial"/>
            </a:endParaRPr>
          </a:p>
        </p:txBody>
      </p:sp>
      <p:sp>
        <p:nvSpPr>
          <p:cNvPr id="1865" name="Google Shape;1865;p15"/>
          <p:cNvSpPr txBox="1"/>
          <p:nvPr/>
        </p:nvSpPr>
        <p:spPr>
          <a:xfrm>
            <a:off x="603685" y="4430146"/>
            <a:ext cx="18078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do you need to learn more about?</a:t>
            </a:r>
            <a:endParaRPr sz="750">
              <a:solidFill>
                <a:schemeClr val="dk1"/>
              </a:solidFill>
              <a:latin typeface="Arial"/>
              <a:ea typeface="Arial"/>
              <a:cs typeface="Arial"/>
              <a:sym typeface="Arial"/>
            </a:endParaRPr>
          </a:p>
        </p:txBody>
      </p:sp>
      <p:sp>
        <p:nvSpPr>
          <p:cNvPr id="1866" name="Google Shape;1866;p15"/>
          <p:cNvSpPr txBox="1"/>
          <p:nvPr/>
        </p:nvSpPr>
        <p:spPr>
          <a:xfrm>
            <a:off x="603685" y="5211777"/>
            <a:ext cx="149542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#3 Identify a Problem to Explore</a:t>
            </a:r>
            <a:endParaRPr sz="750">
              <a:solidFill>
                <a:schemeClr val="dk1"/>
              </a:solidFill>
              <a:latin typeface="Arial"/>
              <a:ea typeface="Arial"/>
              <a:cs typeface="Arial"/>
              <a:sym typeface="Arial"/>
            </a:endParaRPr>
          </a:p>
        </p:txBody>
      </p:sp>
      <p:sp>
        <p:nvSpPr>
          <p:cNvPr id="1867" name="Google Shape;1867;p15"/>
          <p:cNvSpPr txBox="1"/>
          <p:nvPr/>
        </p:nvSpPr>
        <p:spPr>
          <a:xfrm>
            <a:off x="603685" y="5394123"/>
            <a:ext cx="3862704"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one problem do you want to explore based on the Smooth Sailing worksheet and  the Quantitative Data worksheet?</a:t>
            </a:r>
            <a:endParaRPr sz="750">
              <a:solidFill>
                <a:schemeClr val="dk1"/>
              </a:solidFill>
              <a:latin typeface="Arial"/>
              <a:ea typeface="Arial"/>
              <a:cs typeface="Arial"/>
              <a:sym typeface="Arial"/>
            </a:endParaRPr>
          </a:p>
        </p:txBody>
      </p:sp>
      <p:sp>
        <p:nvSpPr>
          <p:cNvPr id="1868" name="Google Shape;1868;p15"/>
          <p:cNvSpPr txBox="1"/>
          <p:nvPr/>
        </p:nvSpPr>
        <p:spPr>
          <a:xfrm>
            <a:off x="603685" y="5792627"/>
            <a:ext cx="32042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most curious to learn more about regarding this problem?</a:t>
            </a:r>
            <a:endParaRPr sz="750">
              <a:solidFill>
                <a:schemeClr val="dk1"/>
              </a:solidFill>
              <a:latin typeface="Arial"/>
              <a:ea typeface="Arial"/>
              <a:cs typeface="Arial"/>
              <a:sym typeface="Arial"/>
            </a:endParaRPr>
          </a:p>
        </p:txBody>
      </p:sp>
      <p:sp>
        <p:nvSpPr>
          <p:cNvPr id="1869" name="Google Shape;1869;p15"/>
          <p:cNvSpPr txBox="1"/>
          <p:nvPr/>
        </p:nvSpPr>
        <p:spPr>
          <a:xfrm>
            <a:off x="603685" y="6076510"/>
            <a:ext cx="419671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Why is this problem connected to the holistic learning outcomes identified in the PROMISE app?</a:t>
            </a:r>
            <a:endParaRPr sz="750">
              <a:solidFill>
                <a:schemeClr val="dk1"/>
              </a:solidFill>
              <a:latin typeface="Arial"/>
              <a:ea typeface="Arial"/>
              <a:cs typeface="Arial"/>
              <a:sym typeface="Arial"/>
            </a:endParaRPr>
          </a:p>
        </p:txBody>
      </p:sp>
      <p:grpSp>
        <p:nvGrpSpPr>
          <p:cNvPr id="1870" name="Google Shape;1870;p15"/>
          <p:cNvGrpSpPr/>
          <p:nvPr/>
        </p:nvGrpSpPr>
        <p:grpSpPr>
          <a:xfrm>
            <a:off x="6309321" y="239907"/>
            <a:ext cx="3309244" cy="332740"/>
            <a:chOff x="6309321" y="239907"/>
            <a:chExt cx="3309244" cy="332740"/>
          </a:xfrm>
        </p:grpSpPr>
        <p:sp>
          <p:nvSpPr>
            <p:cNvPr id="1871" name="Google Shape;1871;p15"/>
            <p:cNvSpPr/>
            <p:nvPr/>
          </p:nvSpPr>
          <p:spPr>
            <a:xfrm>
              <a:off x="630932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2" name="Google Shape;1872;p15"/>
            <p:cNvSpPr/>
            <p:nvPr/>
          </p:nvSpPr>
          <p:spPr>
            <a:xfrm>
              <a:off x="696042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3" name="Google Shape;1873;p15"/>
            <p:cNvSpPr/>
            <p:nvPr/>
          </p:nvSpPr>
          <p:spPr>
            <a:xfrm>
              <a:off x="761151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4" name="Google Shape;1874;p15"/>
            <p:cNvSpPr/>
            <p:nvPr/>
          </p:nvSpPr>
          <p:spPr>
            <a:xfrm>
              <a:off x="826262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5"/>
            <p:cNvSpPr/>
            <p:nvPr/>
          </p:nvSpPr>
          <p:spPr>
            <a:xfrm>
              <a:off x="891371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876" name="Google Shape;1876;p15"/>
          <p:cNvSpPr txBox="1"/>
          <p:nvPr/>
        </p:nvSpPr>
        <p:spPr>
          <a:xfrm>
            <a:off x="6499180" y="302595"/>
            <a:ext cx="325120" cy="197485"/>
          </a:xfrm>
          <a:prstGeom prst="rect">
            <a:avLst/>
          </a:prstGeom>
          <a:noFill/>
          <a:ln>
            <a:noFill/>
          </a:ln>
        </p:spPr>
        <p:txBody>
          <a:bodyPr spcFirstLastPara="1" wrap="square" lIns="0" tIns="12050" rIns="0" bIns="0" anchor="t" anchorCtr="0">
            <a:spAutoFit/>
          </a:bodyPr>
          <a:lstStyle/>
          <a:p>
            <a:pPr marL="30480" marR="5080" lvl="0" indent="-18415" algn="l" rtl="0">
              <a:lnSpc>
                <a:spcPct val="102600"/>
              </a:lnSpc>
              <a:spcBef>
                <a:spcPts val="0"/>
              </a:spcBef>
              <a:spcAft>
                <a:spcPts val="0"/>
              </a:spcAft>
              <a:buNone/>
            </a:pPr>
            <a:r>
              <a:rPr lang="en-US" sz="550">
                <a:solidFill>
                  <a:srgbClr val="00AEEF"/>
                </a:solidFill>
                <a:latin typeface="Arial"/>
                <a:ea typeface="Arial"/>
                <a:cs typeface="Arial"/>
                <a:sym typeface="Arial"/>
              </a:rPr>
              <a:t>SMOOTH  SAILING</a:t>
            </a:r>
            <a:endParaRPr sz="550">
              <a:solidFill>
                <a:schemeClr val="dk1"/>
              </a:solidFill>
              <a:latin typeface="Arial"/>
              <a:ea typeface="Arial"/>
              <a:cs typeface="Arial"/>
              <a:sym typeface="Arial"/>
            </a:endParaRPr>
          </a:p>
        </p:txBody>
      </p:sp>
      <p:sp>
        <p:nvSpPr>
          <p:cNvPr id="1877" name="Google Shape;1877;p15"/>
          <p:cNvSpPr txBox="1"/>
          <p:nvPr/>
        </p:nvSpPr>
        <p:spPr>
          <a:xfrm>
            <a:off x="7052378" y="304959"/>
            <a:ext cx="521334" cy="197485"/>
          </a:xfrm>
          <a:prstGeom prst="rect">
            <a:avLst/>
          </a:prstGeom>
          <a:noFill/>
          <a:ln>
            <a:noFill/>
          </a:ln>
        </p:spPr>
        <p:txBody>
          <a:bodyPr spcFirstLastPara="1" wrap="square" lIns="0" tIns="12050" rIns="0" bIns="0" anchor="t" anchorCtr="0">
            <a:spAutoFit/>
          </a:bodyPr>
          <a:lstStyle/>
          <a:p>
            <a:pPr marL="12700" marR="5080" lvl="0" indent="17144" algn="l" rtl="0">
              <a:lnSpc>
                <a:spcPct val="102600"/>
              </a:lnSpc>
              <a:spcBef>
                <a:spcPts val="0"/>
              </a:spcBef>
              <a:spcAft>
                <a:spcPts val="0"/>
              </a:spcAft>
              <a:buNone/>
            </a:pPr>
            <a:r>
              <a:rPr lang="en-US" sz="550">
                <a:solidFill>
                  <a:srgbClr val="00AEEF"/>
                </a:solidFill>
                <a:latin typeface="Arial"/>
                <a:ea typeface="Arial"/>
                <a:cs typeface="Arial"/>
                <a:sym typeface="Arial"/>
              </a:rPr>
              <a:t>QUANTITATIVE  DATA ANALYSIS</a:t>
            </a:r>
            <a:endParaRPr sz="550">
              <a:solidFill>
                <a:schemeClr val="dk1"/>
              </a:solidFill>
              <a:latin typeface="Arial"/>
              <a:ea typeface="Arial"/>
              <a:cs typeface="Arial"/>
              <a:sym typeface="Arial"/>
            </a:endParaRPr>
          </a:p>
        </p:txBody>
      </p:sp>
      <p:sp>
        <p:nvSpPr>
          <p:cNvPr id="1878" name="Google Shape;1878;p15"/>
          <p:cNvSpPr txBox="1"/>
          <p:nvPr/>
        </p:nvSpPr>
        <p:spPr>
          <a:xfrm>
            <a:off x="7733810" y="302524"/>
            <a:ext cx="472440" cy="197485"/>
          </a:xfrm>
          <a:prstGeom prst="rect">
            <a:avLst/>
          </a:prstGeom>
          <a:noFill/>
          <a:ln>
            <a:noFill/>
          </a:ln>
        </p:spPr>
        <p:txBody>
          <a:bodyPr spcFirstLastPara="1" wrap="square" lIns="0" tIns="12050" rIns="0" bIns="0" anchor="t" anchorCtr="0">
            <a:spAutoFit/>
          </a:bodyPr>
          <a:lstStyle/>
          <a:p>
            <a:pPr marL="43180" marR="5080" lvl="0" indent="-31115" algn="l" rtl="0">
              <a:lnSpc>
                <a:spcPct val="102600"/>
              </a:lnSpc>
              <a:spcBef>
                <a:spcPts val="0"/>
              </a:spcBef>
              <a:spcAft>
                <a:spcPts val="0"/>
              </a:spcAft>
              <a:buNone/>
            </a:pPr>
            <a:r>
              <a:rPr lang="en-US" sz="550">
                <a:solidFill>
                  <a:srgbClr val="00AEEF"/>
                </a:solidFill>
                <a:latin typeface="Arial"/>
                <a:ea typeface="Arial"/>
                <a:cs typeface="Arial"/>
                <a:sym typeface="Arial"/>
              </a:rPr>
              <a:t>SCOPING THE  CHALLENGE</a:t>
            </a:r>
            <a:endParaRPr sz="550">
              <a:solidFill>
                <a:schemeClr val="dk1"/>
              </a:solidFill>
              <a:latin typeface="Arial"/>
              <a:ea typeface="Arial"/>
              <a:cs typeface="Arial"/>
              <a:sym typeface="Arial"/>
            </a:endParaRPr>
          </a:p>
        </p:txBody>
      </p:sp>
      <p:sp>
        <p:nvSpPr>
          <p:cNvPr id="1879" name="Google Shape;1879;p15"/>
          <p:cNvSpPr txBox="1"/>
          <p:nvPr/>
        </p:nvSpPr>
        <p:spPr>
          <a:xfrm>
            <a:off x="8398550" y="306607"/>
            <a:ext cx="433070" cy="197485"/>
          </a:xfrm>
          <a:prstGeom prst="rect">
            <a:avLst/>
          </a:prstGeom>
          <a:noFill/>
          <a:ln>
            <a:noFill/>
          </a:ln>
        </p:spPr>
        <p:txBody>
          <a:bodyPr spcFirstLastPara="1" wrap="square" lIns="0" tIns="12050" rIns="0" bIns="0" anchor="t" anchorCtr="0">
            <a:spAutoFit/>
          </a:bodyPr>
          <a:lstStyle/>
          <a:p>
            <a:pPr marL="54610" marR="5080" lvl="0" indent="-42545" algn="l" rtl="0">
              <a:lnSpc>
                <a:spcPct val="102600"/>
              </a:lnSpc>
              <a:spcBef>
                <a:spcPts val="0"/>
              </a:spcBef>
              <a:spcAft>
                <a:spcPts val="0"/>
              </a:spcAft>
              <a:buNone/>
            </a:pPr>
            <a:r>
              <a:rPr lang="en-US" sz="550">
                <a:solidFill>
                  <a:srgbClr val="00AEEF"/>
                </a:solidFill>
                <a:latin typeface="Arial"/>
                <a:ea typeface="Arial"/>
                <a:cs typeface="Arial"/>
                <a:sym typeface="Arial"/>
              </a:rPr>
              <a:t>SECONDARY  RESEARCH</a:t>
            </a:r>
            <a:endParaRPr sz="550">
              <a:solidFill>
                <a:schemeClr val="dk1"/>
              </a:solidFill>
              <a:latin typeface="Arial"/>
              <a:ea typeface="Arial"/>
              <a:cs typeface="Arial"/>
              <a:sym typeface="Arial"/>
            </a:endParaRPr>
          </a:p>
        </p:txBody>
      </p:sp>
      <p:sp>
        <p:nvSpPr>
          <p:cNvPr id="1880" name="Google Shape;1880;p15"/>
          <p:cNvSpPr txBox="1"/>
          <p:nvPr/>
        </p:nvSpPr>
        <p:spPr>
          <a:xfrm>
            <a:off x="9028258" y="306607"/>
            <a:ext cx="475615" cy="197485"/>
          </a:xfrm>
          <a:prstGeom prst="rect">
            <a:avLst/>
          </a:prstGeom>
          <a:noFill/>
          <a:ln>
            <a:noFill/>
          </a:ln>
        </p:spPr>
        <p:txBody>
          <a:bodyPr spcFirstLastPara="1" wrap="square" lIns="0" tIns="12050" rIns="0" bIns="0" anchor="t" anchorCtr="0">
            <a:spAutoFit/>
          </a:bodyPr>
          <a:lstStyle/>
          <a:p>
            <a:pPr marL="81280" marR="5080" lvl="0" indent="-69215" algn="l" rtl="0">
              <a:lnSpc>
                <a:spcPct val="102600"/>
              </a:lnSpc>
              <a:spcBef>
                <a:spcPts val="0"/>
              </a:spcBef>
              <a:spcAft>
                <a:spcPts val="0"/>
              </a:spcAft>
              <a:buNone/>
            </a:pPr>
            <a:r>
              <a:rPr lang="en-US" sz="550">
                <a:solidFill>
                  <a:srgbClr val="00AEEF"/>
                </a:solidFill>
                <a:latin typeface="Arial"/>
                <a:ea typeface="Arial"/>
                <a:cs typeface="Arial"/>
                <a:sym typeface="Arial"/>
              </a:rPr>
              <a:t>STAKEHOLDER  MAPPING</a:t>
            </a:r>
            <a:endParaRPr sz="550">
              <a:solidFill>
                <a:schemeClr val="dk1"/>
              </a:solidFill>
              <a:latin typeface="Arial"/>
              <a:ea typeface="Arial"/>
              <a:cs typeface="Arial"/>
              <a:sym typeface="Arial"/>
            </a:endParaRPr>
          </a:p>
        </p:txBody>
      </p:sp>
      <p:sp>
        <p:nvSpPr>
          <p:cNvPr id="1881" name="Google Shape;1881;p15"/>
          <p:cNvSpPr/>
          <p:nvPr/>
        </p:nvSpPr>
        <p:spPr>
          <a:xfrm>
            <a:off x="10482612"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E1F4F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5"/>
          <p:cNvSpPr/>
          <p:nvPr/>
        </p:nvSpPr>
        <p:spPr>
          <a:xfrm>
            <a:off x="13389370"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E1F4F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883" name="Google Shape;1883;p15"/>
          <p:cNvGrpSpPr/>
          <p:nvPr/>
        </p:nvGrpSpPr>
        <p:grpSpPr>
          <a:xfrm>
            <a:off x="10488583" y="690661"/>
            <a:ext cx="9200280" cy="31750"/>
            <a:chOff x="10488583" y="690661"/>
            <a:chExt cx="9200280" cy="31750"/>
          </a:xfrm>
        </p:grpSpPr>
        <p:sp>
          <p:nvSpPr>
            <p:cNvPr id="1884" name="Google Shape;1884;p15"/>
            <p:cNvSpPr/>
            <p:nvPr/>
          </p:nvSpPr>
          <p:spPr>
            <a:xfrm>
              <a:off x="10488583"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5" name="Google Shape;1885;p15"/>
            <p:cNvSpPr/>
            <p:nvPr/>
          </p:nvSpPr>
          <p:spPr>
            <a:xfrm>
              <a:off x="11447198"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886" name="Google Shape;1886;p15"/>
          <p:cNvSpPr txBox="1"/>
          <p:nvPr/>
        </p:nvSpPr>
        <p:spPr>
          <a:xfrm>
            <a:off x="10469912" y="264555"/>
            <a:ext cx="4100195"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00AEEF"/>
                </a:solidFill>
                <a:latin typeface="Arial"/>
                <a:ea typeface="Arial"/>
                <a:cs typeface="Arial"/>
                <a:sym typeface="Arial"/>
              </a:rPr>
              <a:t>LAUNCH TRANSITION </a:t>
            </a:r>
            <a:r>
              <a:rPr lang="en-US" sz="1700">
                <a:solidFill>
                  <a:srgbClr val="00AEEF"/>
                </a:solidFill>
                <a:latin typeface="Arial"/>
                <a:ea typeface="Arial"/>
                <a:cs typeface="Arial"/>
                <a:sym typeface="Arial"/>
              </a:rPr>
              <a:t>ALIGNMENT </a:t>
            </a:r>
            <a:endParaRPr sz="1700">
              <a:solidFill>
                <a:schemeClr val="dk1"/>
              </a:solidFill>
              <a:latin typeface="Arial"/>
              <a:ea typeface="Arial"/>
              <a:cs typeface="Arial"/>
              <a:sym typeface="Arial"/>
            </a:endParaRPr>
          </a:p>
        </p:txBody>
      </p:sp>
      <p:sp>
        <p:nvSpPr>
          <p:cNvPr id="1887" name="Google Shape;1887;p15"/>
          <p:cNvSpPr txBox="1"/>
          <p:nvPr/>
        </p:nvSpPr>
        <p:spPr>
          <a:xfrm>
            <a:off x="10592989"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a:solidFill>
                  <a:schemeClr val="dk1"/>
                </a:solidFill>
                <a:latin typeface="Arial"/>
                <a:ea typeface="Arial"/>
                <a:cs typeface="Arial"/>
                <a:sym typeface="Arial"/>
              </a:rPr>
              <a:t>SUMMARY 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a:t>
            </a:r>
            <a:endParaRPr sz="750">
              <a:solidFill>
                <a:schemeClr val="dk1"/>
              </a:solidFill>
              <a:latin typeface="Arial"/>
              <a:ea typeface="Arial"/>
              <a:cs typeface="Arial"/>
              <a:sym typeface="Arial"/>
            </a:endParaRPr>
          </a:p>
          <a:p>
            <a:pPr marL="12700" marR="118110" lvl="0" indent="0" algn="l" rtl="0">
              <a:lnSpc>
                <a:spcPct val="100000"/>
              </a:lnSpc>
              <a:spcBef>
                <a:spcPts val="15"/>
              </a:spcBef>
              <a:spcAft>
                <a:spcPts val="0"/>
              </a:spcAft>
              <a:buNone/>
            </a:pPr>
            <a:r>
              <a:rPr lang="en-US" sz="750">
                <a:solidFill>
                  <a:srgbClr val="414042"/>
                </a:solidFill>
                <a:latin typeface="Arial"/>
                <a:ea typeface="Arial"/>
                <a:cs typeface="Arial"/>
                <a:sym typeface="Arial"/>
              </a:rPr>
              <a:t>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5"/>
              </a:spcBef>
              <a:spcAft>
                <a:spcPts val="0"/>
              </a:spcAft>
              <a:buNone/>
            </a:pPr>
            <a:r>
              <a:rPr lang="en-US" sz="750">
                <a:solidFill>
                  <a:srgbClr val="414042"/>
                </a:solidFill>
                <a:latin typeface="Arial"/>
                <a:ea typeface="Arial"/>
                <a:cs typeface="Arial"/>
                <a:sym typeface="Arial"/>
              </a:rPr>
              <a:t>“Can you share more information about how you came  to these ideas?” and “Tell me more about that...”</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a:t>
            </a:r>
            <a:endParaRPr sz="750">
              <a:solidFill>
                <a:schemeClr val="dk1"/>
              </a:solidFill>
              <a:latin typeface="Arial"/>
              <a:ea typeface="Arial"/>
              <a:cs typeface="Arial"/>
              <a:sym typeface="Arial"/>
            </a:endParaRPr>
          </a:p>
          <a:p>
            <a:pPr marL="12700" marR="24765" lvl="0" indent="0" algn="l" rtl="0">
              <a:lnSpc>
                <a:spcPct val="100000"/>
              </a:lnSpc>
              <a:spcBef>
                <a:spcPts val="0"/>
              </a:spcBef>
              <a:spcAft>
                <a:spcPts val="0"/>
              </a:spcAft>
              <a:buNone/>
            </a:pPr>
            <a:r>
              <a:rPr lang="en-US" sz="750">
                <a:solidFill>
                  <a:srgbClr val="414042"/>
                </a:solidFill>
                <a:latin typeface="Arial"/>
                <a:ea typeface="Arial"/>
                <a:cs typeface="Arial"/>
                <a:sym typeface="Arial"/>
              </a:rPr>
              <a:t>of your design work, but you must be aligned on the items  below in order to move on.</a:t>
            </a:r>
            <a:endParaRPr sz="750">
              <a:solidFill>
                <a:schemeClr val="dk1"/>
              </a:solidFill>
              <a:latin typeface="Arial"/>
              <a:ea typeface="Arial"/>
              <a:cs typeface="Arial"/>
              <a:sym typeface="Arial"/>
            </a:endParaRPr>
          </a:p>
        </p:txBody>
      </p:sp>
      <p:sp>
        <p:nvSpPr>
          <p:cNvPr id="1888" name="Google Shape;1888;p15"/>
          <p:cNvSpPr/>
          <p:nvPr/>
        </p:nvSpPr>
        <p:spPr>
          <a:xfrm>
            <a:off x="10485597" y="3102214"/>
            <a:ext cx="2769870" cy="1612265"/>
          </a:xfrm>
          <a:custGeom>
            <a:avLst/>
            <a:gdLst/>
            <a:ahLst/>
            <a:cxnLst/>
            <a:rect l="l" t="t" r="r" b="b"/>
            <a:pathLst>
              <a:path w="2769869" h="1612264" extrusionOk="0">
                <a:moveTo>
                  <a:pt x="67687" y="0"/>
                </a:moveTo>
                <a:lnTo>
                  <a:pt x="28555" y="1057"/>
                </a:lnTo>
                <a:lnTo>
                  <a:pt x="8460" y="8460"/>
                </a:lnTo>
                <a:lnTo>
                  <a:pt x="1057" y="28555"/>
                </a:lnTo>
                <a:lnTo>
                  <a:pt x="0" y="67687"/>
                </a:lnTo>
                <a:lnTo>
                  <a:pt x="0" y="1544349"/>
                </a:lnTo>
                <a:lnTo>
                  <a:pt x="1057" y="1583481"/>
                </a:lnTo>
                <a:lnTo>
                  <a:pt x="8460" y="1603575"/>
                </a:lnTo>
                <a:lnTo>
                  <a:pt x="28555" y="1610978"/>
                </a:lnTo>
                <a:lnTo>
                  <a:pt x="67687" y="1612036"/>
                </a:lnTo>
                <a:lnTo>
                  <a:pt x="2701644" y="1612036"/>
                </a:lnTo>
                <a:lnTo>
                  <a:pt x="2740782" y="1610978"/>
                </a:lnTo>
                <a:lnTo>
                  <a:pt x="2760881" y="1603575"/>
                </a:lnTo>
                <a:lnTo>
                  <a:pt x="2768285" y="1583481"/>
                </a:lnTo>
                <a:lnTo>
                  <a:pt x="2769343" y="1544349"/>
                </a:lnTo>
                <a:lnTo>
                  <a:pt x="2769343" y="67687"/>
                </a:lnTo>
                <a:lnTo>
                  <a:pt x="2768285" y="28555"/>
                </a:lnTo>
                <a:lnTo>
                  <a:pt x="2760881" y="8460"/>
                </a:lnTo>
                <a:lnTo>
                  <a:pt x="2740782" y="1057"/>
                </a:lnTo>
                <a:lnTo>
                  <a:pt x="2701644" y="0"/>
                </a:lnTo>
                <a:lnTo>
                  <a:pt x="676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9" name="Google Shape;1889;p15"/>
          <p:cNvSpPr/>
          <p:nvPr/>
        </p:nvSpPr>
        <p:spPr>
          <a:xfrm>
            <a:off x="10485597" y="4868812"/>
            <a:ext cx="2769870" cy="1654810"/>
          </a:xfrm>
          <a:custGeom>
            <a:avLst/>
            <a:gdLst/>
            <a:ahLst/>
            <a:cxnLst/>
            <a:rect l="l" t="t" r="r" b="b"/>
            <a:pathLst>
              <a:path w="2769869" h="1654809" extrusionOk="0">
                <a:moveTo>
                  <a:pt x="67687" y="0"/>
                </a:moveTo>
                <a:lnTo>
                  <a:pt x="28555" y="1057"/>
                </a:lnTo>
                <a:lnTo>
                  <a:pt x="8460" y="8460"/>
                </a:lnTo>
                <a:lnTo>
                  <a:pt x="1057" y="28555"/>
                </a:lnTo>
                <a:lnTo>
                  <a:pt x="0" y="67687"/>
                </a:lnTo>
                <a:lnTo>
                  <a:pt x="0" y="1587010"/>
                </a:lnTo>
                <a:lnTo>
                  <a:pt x="1057" y="1626142"/>
                </a:lnTo>
                <a:lnTo>
                  <a:pt x="8460" y="1646236"/>
                </a:lnTo>
                <a:lnTo>
                  <a:pt x="28555" y="1653640"/>
                </a:lnTo>
                <a:lnTo>
                  <a:pt x="67687" y="1654697"/>
                </a:lnTo>
                <a:lnTo>
                  <a:pt x="2701644" y="1654697"/>
                </a:lnTo>
                <a:lnTo>
                  <a:pt x="2740782" y="1653640"/>
                </a:lnTo>
                <a:lnTo>
                  <a:pt x="2760881" y="1646236"/>
                </a:lnTo>
                <a:lnTo>
                  <a:pt x="2768285" y="1626142"/>
                </a:lnTo>
                <a:lnTo>
                  <a:pt x="2769343" y="1587010"/>
                </a:lnTo>
                <a:lnTo>
                  <a:pt x="2769343" y="67687"/>
                </a:lnTo>
                <a:lnTo>
                  <a:pt x="2768285" y="28555"/>
                </a:lnTo>
                <a:lnTo>
                  <a:pt x="2760881" y="8460"/>
                </a:lnTo>
                <a:lnTo>
                  <a:pt x="2740782" y="1057"/>
                </a:lnTo>
                <a:lnTo>
                  <a:pt x="2701644" y="0"/>
                </a:lnTo>
                <a:lnTo>
                  <a:pt x="676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0" name="Google Shape;1890;p15"/>
          <p:cNvSpPr txBox="1"/>
          <p:nvPr/>
        </p:nvSpPr>
        <p:spPr>
          <a:xfrm>
            <a:off x="10581049" y="3190358"/>
            <a:ext cx="25723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is the one problem your team will explore together?</a:t>
            </a:r>
            <a:endParaRPr sz="750">
              <a:solidFill>
                <a:schemeClr val="dk1"/>
              </a:solidFill>
              <a:latin typeface="Arial"/>
              <a:ea typeface="Arial"/>
              <a:cs typeface="Arial"/>
              <a:sym typeface="Arial"/>
            </a:endParaRPr>
          </a:p>
        </p:txBody>
      </p:sp>
      <p:sp>
        <p:nvSpPr>
          <p:cNvPr id="1891" name="Google Shape;1891;p15"/>
          <p:cNvSpPr txBox="1"/>
          <p:nvPr/>
        </p:nvSpPr>
        <p:spPr>
          <a:xfrm>
            <a:off x="10581049" y="4963380"/>
            <a:ext cx="239204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does this problem relate to improving the holistic  learning outcomes for your students?</a:t>
            </a:r>
            <a:endParaRPr sz="750">
              <a:solidFill>
                <a:schemeClr val="dk1"/>
              </a:solidFill>
              <a:latin typeface="Arial"/>
              <a:ea typeface="Arial"/>
              <a:cs typeface="Arial"/>
              <a:sym typeface="Arial"/>
            </a:endParaRPr>
          </a:p>
        </p:txBody>
      </p:sp>
      <p:sp>
        <p:nvSpPr>
          <p:cNvPr id="1892" name="Google Shape;1892;p15"/>
          <p:cNvSpPr/>
          <p:nvPr/>
        </p:nvSpPr>
        <p:spPr>
          <a:xfrm>
            <a:off x="13567855" y="2436490"/>
            <a:ext cx="4589780" cy="664210"/>
          </a:xfrm>
          <a:custGeom>
            <a:avLst/>
            <a:gdLst/>
            <a:ahLst/>
            <a:cxnLst/>
            <a:rect l="l" t="t" r="r" b="b"/>
            <a:pathLst>
              <a:path w="4589780" h="664210" extrusionOk="0">
                <a:moveTo>
                  <a:pt x="874001" y="0"/>
                </a:moveTo>
                <a:lnTo>
                  <a:pt x="0" y="0"/>
                </a:lnTo>
                <a:lnTo>
                  <a:pt x="0" y="664019"/>
                </a:lnTo>
                <a:lnTo>
                  <a:pt x="874001" y="664019"/>
                </a:lnTo>
                <a:lnTo>
                  <a:pt x="874001" y="0"/>
                </a:lnTo>
                <a:close/>
              </a:path>
              <a:path w="4589780" h="664210" extrusionOk="0">
                <a:moveTo>
                  <a:pt x="2112391" y="0"/>
                </a:moveTo>
                <a:lnTo>
                  <a:pt x="874014" y="0"/>
                </a:lnTo>
                <a:lnTo>
                  <a:pt x="874014" y="664019"/>
                </a:lnTo>
                <a:lnTo>
                  <a:pt x="2112391" y="664019"/>
                </a:lnTo>
                <a:lnTo>
                  <a:pt x="2112391" y="0"/>
                </a:lnTo>
                <a:close/>
              </a:path>
              <a:path w="4589780" h="664210" extrusionOk="0">
                <a:moveTo>
                  <a:pt x="3350793" y="0"/>
                </a:moveTo>
                <a:lnTo>
                  <a:pt x="2112403" y="0"/>
                </a:lnTo>
                <a:lnTo>
                  <a:pt x="2112403" y="664019"/>
                </a:lnTo>
                <a:lnTo>
                  <a:pt x="3350793" y="664019"/>
                </a:lnTo>
                <a:lnTo>
                  <a:pt x="3350793" y="0"/>
                </a:lnTo>
                <a:close/>
              </a:path>
              <a:path w="4589780" h="664210" extrusionOk="0">
                <a:moveTo>
                  <a:pt x="4589196" y="0"/>
                </a:moveTo>
                <a:lnTo>
                  <a:pt x="3350806" y="0"/>
                </a:lnTo>
                <a:lnTo>
                  <a:pt x="3350806" y="664019"/>
                </a:lnTo>
                <a:lnTo>
                  <a:pt x="4589196" y="664019"/>
                </a:lnTo>
                <a:lnTo>
                  <a:pt x="4589196" y="0"/>
                </a:lnTo>
                <a:close/>
              </a:path>
            </a:pathLst>
          </a:custGeom>
          <a:solidFill>
            <a:srgbClr val="E1F4F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aphicFrame>
        <p:nvGraphicFramePr>
          <p:cNvPr id="1893" name="Google Shape;1893;p15"/>
          <p:cNvGraphicFramePr/>
          <p:nvPr/>
        </p:nvGraphicFramePr>
        <p:xfrm>
          <a:off x="13567861" y="1872755"/>
          <a:ext cx="3000000" cy="3000000"/>
        </p:xfrm>
        <a:graphic>
          <a:graphicData uri="http://schemas.openxmlformats.org/drawingml/2006/table">
            <a:tbl>
              <a:tblPr firstRow="1" bandRow="1">
                <a:noFill/>
                <a:tableStyleId>{D4B82BEF-ADFF-4A9F-B7B8-86FF41425FD6}</a:tableStyleId>
              </a:tblPr>
              <a:tblGrid>
                <a:gridCol w="873750">
                  <a:extLst>
                    <a:ext uri="{9D8B030D-6E8A-4147-A177-3AD203B41FA5}">
                      <a16:colId xmlns:a16="http://schemas.microsoft.com/office/drawing/2014/main" val="20000"/>
                    </a:ext>
                  </a:extLst>
                </a:gridCol>
                <a:gridCol w="1238250">
                  <a:extLst>
                    <a:ext uri="{9D8B030D-6E8A-4147-A177-3AD203B41FA5}">
                      <a16:colId xmlns:a16="http://schemas.microsoft.com/office/drawing/2014/main" val="20001"/>
                    </a:ext>
                  </a:extLst>
                </a:gridCol>
                <a:gridCol w="1238250">
                  <a:extLst>
                    <a:ext uri="{9D8B030D-6E8A-4147-A177-3AD203B41FA5}">
                      <a16:colId xmlns:a16="http://schemas.microsoft.com/office/drawing/2014/main" val="20002"/>
                    </a:ext>
                  </a:extLst>
                </a:gridCol>
                <a:gridCol w="1238250">
                  <a:extLst>
                    <a:ext uri="{9D8B030D-6E8A-4147-A177-3AD203B41FA5}">
                      <a16:colId xmlns:a16="http://schemas.microsoft.com/office/drawing/2014/main" val="20003"/>
                    </a:ext>
                  </a:extLst>
                </a:gridCol>
              </a:tblGrid>
              <a:tr h="563725">
                <a:tc>
                  <a:txBody>
                    <a:bodyPr/>
                    <a:lstStyle/>
                    <a:p>
                      <a:pPr marL="67310" marR="44323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SMOOTH  SAILING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lnR w="28575" cap="flat" cmpd="sng">
                      <a:solidFill>
                        <a:srgbClr val="E1F4FD"/>
                      </a:solidFill>
                      <a:prstDash val="solid"/>
                      <a:round/>
                      <a:headEnd type="none" w="sm" len="sm"/>
                      <a:tailEnd type="none" w="sm" len="sm"/>
                    </a:lnR>
                    <a:solidFill>
                      <a:srgbClr val="C7EAFB"/>
                    </a:solidFill>
                  </a:tcPr>
                </a:tc>
                <a:tc>
                  <a:txBody>
                    <a:bodyPr/>
                    <a:lstStyle/>
                    <a:p>
                      <a:pPr marL="47625" marR="4254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strengths &amp; weaknesses of  the school.</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solidFill>
                      <a:srgbClr val="C7EAFB"/>
                    </a:solidFill>
                  </a:tcPr>
                </a:tc>
                <a:tc>
                  <a:txBody>
                    <a:bodyPr/>
                    <a:lstStyle/>
                    <a:p>
                      <a:pPr marL="47625" marR="29146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the  strengths &amp; weaknesses  of the school but feels</a:t>
                      </a:r>
                      <a:endParaRPr sz="650" u="none" strike="noStrike" cap="none">
                        <a:latin typeface="Arial"/>
                        <a:ea typeface="Arial"/>
                        <a:cs typeface="Arial"/>
                        <a:sym typeface="Arial"/>
                      </a:endParaRPr>
                    </a:p>
                    <a:p>
                      <a:pPr marL="47625" marR="0" lvl="0" indent="0" algn="l" rtl="0">
                        <a:lnSpc>
                          <a:spcPct val="100000"/>
                        </a:lnSpc>
                        <a:spcBef>
                          <a:spcPts val="40"/>
                        </a:spcBef>
                        <a:spcAft>
                          <a:spcPts val="0"/>
                        </a:spcAft>
                        <a:buNone/>
                      </a:pPr>
                      <a:r>
                        <a:rPr lang="en-US" sz="650" u="none" strike="noStrike" cap="none">
                          <a:solidFill>
                            <a:srgbClr val="414042"/>
                          </a:solidFill>
                          <a:latin typeface="Arial"/>
                          <a:ea typeface="Arial"/>
                          <a:cs typeface="Arial"/>
                          <a:sym typeface="Arial"/>
                        </a:rPr>
                        <a:t>comfortable moving forward.</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solidFill>
                      <a:srgbClr val="C7EAFB"/>
                    </a:solidFill>
                  </a:tcPr>
                </a:tc>
                <a:tc>
                  <a:txBody>
                    <a:bodyPr/>
                    <a:lstStyle/>
                    <a:p>
                      <a:pPr marL="47625" marR="99060"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the strengths &amp; weaknesses  of the school.</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solidFill>
                      <a:srgbClr val="C7EAFB"/>
                    </a:solidFill>
                  </a:tcPr>
                </a:tc>
                <a:extLst>
                  <a:ext uri="{0D108BD9-81ED-4DB2-BD59-A6C34878D82A}">
                    <a16:rowId xmlns:a16="http://schemas.microsoft.com/office/drawing/2014/main" val="10000"/>
                  </a:ext>
                </a:extLst>
              </a:tr>
              <a:tr h="664025">
                <a:tc>
                  <a:txBody>
                    <a:bodyPr/>
                    <a:lstStyle/>
                    <a:p>
                      <a:pPr marL="67310" marR="20574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QUANTITATIVE  DATA ANALYSIS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solidFill>
                      <a:srgbClr val="E1F4FD"/>
                    </a:solidFill>
                  </a:tcPr>
                </a:tc>
                <a:tc>
                  <a:txBody>
                    <a:bodyPr/>
                    <a:lstStyle/>
                    <a:p>
                      <a:pPr marL="47625" marR="18097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most compelling  quantitative data points &amp;</a:t>
                      </a:r>
                      <a:endParaRPr sz="650" u="none" strike="noStrike" cap="none">
                        <a:latin typeface="Arial"/>
                        <a:ea typeface="Arial"/>
                        <a:cs typeface="Arial"/>
                        <a:sym typeface="Arial"/>
                      </a:endParaRPr>
                    </a:p>
                    <a:p>
                      <a:pPr marL="47625" marR="0" lvl="0" indent="0" algn="l" rtl="0">
                        <a:lnSpc>
                          <a:spcPct val="100000"/>
                        </a:lnSpc>
                        <a:spcBef>
                          <a:spcPts val="30"/>
                        </a:spcBef>
                        <a:spcAft>
                          <a:spcPts val="0"/>
                        </a:spcAft>
                        <a:buNone/>
                      </a:pPr>
                      <a:r>
                        <a:rPr lang="en-US" sz="650" u="none" strike="noStrike" cap="none">
                          <a:solidFill>
                            <a:srgbClr val="414042"/>
                          </a:solidFill>
                          <a:latin typeface="Arial"/>
                          <a:ea typeface="Arial"/>
                          <a:cs typeface="Arial"/>
                          <a:sym typeface="Arial"/>
                        </a:rPr>
                        <a:t>how they inform the problem.</a:t>
                      </a:r>
                      <a:endParaRPr sz="650" u="none" strike="noStrike" cap="none">
                        <a:latin typeface="Arial"/>
                        <a:ea typeface="Arial"/>
                        <a:cs typeface="Arial"/>
                        <a:sym typeface="Arial"/>
                      </a:endParaRPr>
                    </a:p>
                  </a:txBody>
                  <a:tcPr marL="0" marR="0" marT="29200" marB="0">
                    <a:solidFill>
                      <a:srgbClr val="E1F4FD"/>
                    </a:solidFill>
                  </a:tcPr>
                </a:tc>
                <a:tc>
                  <a:txBody>
                    <a:bodyPr/>
                    <a:lstStyle/>
                    <a:p>
                      <a:pPr marL="47625" marR="6413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the most  compelling quantitative data  points &amp; the problem but  feels comfortable moving  forward.</a:t>
                      </a:r>
                      <a:endParaRPr sz="650" u="none" strike="noStrike" cap="none">
                        <a:latin typeface="Arial"/>
                        <a:ea typeface="Arial"/>
                        <a:cs typeface="Arial"/>
                        <a:sym typeface="Arial"/>
                      </a:endParaRPr>
                    </a:p>
                  </a:txBody>
                  <a:tcPr marL="0" marR="0" marT="29200" marB="0">
                    <a:solidFill>
                      <a:srgbClr val="E1F4FD"/>
                    </a:solidFill>
                  </a:tcPr>
                </a:tc>
                <a:tc>
                  <a:txBody>
                    <a:bodyPr/>
                    <a:lstStyle/>
                    <a:p>
                      <a:pPr marL="47625" marR="450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the most compelling  quantitative data points &amp;  how they inform the problem.</a:t>
                      </a:r>
                      <a:endParaRPr sz="650" u="none" strike="noStrike" cap="none">
                        <a:latin typeface="Arial"/>
                        <a:ea typeface="Arial"/>
                        <a:cs typeface="Arial"/>
                        <a:sym typeface="Arial"/>
                      </a:endParaRPr>
                    </a:p>
                  </a:txBody>
                  <a:tcPr marL="0" marR="0" marT="29200" marB="0">
                    <a:solidFill>
                      <a:srgbClr val="E1F4FD"/>
                    </a:solidFill>
                  </a:tcPr>
                </a:tc>
                <a:extLst>
                  <a:ext uri="{0D108BD9-81ED-4DB2-BD59-A6C34878D82A}">
                    <a16:rowId xmlns:a16="http://schemas.microsoft.com/office/drawing/2014/main" val="10001"/>
                  </a:ext>
                </a:extLst>
              </a:tr>
              <a:tr h="563725">
                <a:tc>
                  <a:txBody>
                    <a:bodyPr/>
                    <a:lstStyle/>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IDENTIFY</a:t>
                      </a:r>
                      <a:endParaRPr sz="650" u="none" strike="noStrike" cap="none">
                        <a:latin typeface="Arial"/>
                        <a:ea typeface="Arial"/>
                        <a:cs typeface="Arial"/>
                        <a:sym typeface="Arial"/>
                      </a:endParaRPr>
                    </a:p>
                    <a:p>
                      <a:pPr marL="67310" marR="332105" lvl="0" indent="0" algn="just" rtl="0">
                        <a:lnSpc>
                          <a:spcPct val="100000"/>
                        </a:lnSpc>
                        <a:spcBef>
                          <a:spcPts val="10"/>
                        </a:spcBef>
                        <a:spcAft>
                          <a:spcPts val="0"/>
                        </a:spcAft>
                        <a:buNone/>
                      </a:pPr>
                      <a:r>
                        <a:rPr lang="en-US" sz="650" i="1" u="none" strike="noStrike" cap="none">
                          <a:solidFill>
                            <a:srgbClr val="414042"/>
                          </a:solidFill>
                          <a:latin typeface="Arial"/>
                          <a:ea typeface="Arial"/>
                          <a:cs typeface="Arial"/>
                          <a:sym typeface="Arial"/>
                        </a:rPr>
                        <a:t>A PROBLEM  TO EXPLORE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lnR w="28575" cap="flat" cmpd="sng">
                      <a:solidFill>
                        <a:srgbClr val="E1F4FD"/>
                      </a:solidFill>
                      <a:prstDash val="solid"/>
                      <a:round/>
                      <a:headEnd type="none" w="sm" len="sm"/>
                      <a:tailEnd type="none" w="sm" len="sm"/>
                    </a:lnR>
                    <a:solidFill>
                      <a:srgbClr val="C7EAFB"/>
                    </a:solidFill>
                  </a:tcPr>
                </a:tc>
                <a:tc>
                  <a:txBody>
                    <a:bodyPr/>
                    <a:lstStyle/>
                    <a:p>
                      <a:pPr marL="47625" marR="10287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most important problem  to work on.</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solidFill>
                      <a:srgbClr val="C7EAFB"/>
                    </a:solidFill>
                  </a:tcPr>
                </a:tc>
                <a:tc>
                  <a:txBody>
                    <a:bodyPr/>
                    <a:lstStyle/>
                    <a:p>
                      <a:pPr marL="47625" marR="219709"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about the  most important problem  to work on but feels</a:t>
                      </a:r>
                      <a:endParaRPr sz="650" u="none" strike="noStrike" cap="none">
                        <a:latin typeface="Arial"/>
                        <a:ea typeface="Arial"/>
                        <a:cs typeface="Arial"/>
                        <a:sym typeface="Arial"/>
                      </a:endParaRPr>
                    </a:p>
                    <a:p>
                      <a:pPr marL="47625" marR="0" lvl="0" indent="0" algn="l" rtl="0">
                        <a:lnSpc>
                          <a:spcPct val="100000"/>
                        </a:lnSpc>
                        <a:spcBef>
                          <a:spcPts val="40"/>
                        </a:spcBef>
                        <a:spcAft>
                          <a:spcPts val="0"/>
                        </a:spcAft>
                        <a:buNone/>
                      </a:pPr>
                      <a:r>
                        <a:rPr lang="en-US" sz="650" u="none" strike="noStrike" cap="none">
                          <a:solidFill>
                            <a:srgbClr val="414042"/>
                          </a:solidFill>
                          <a:latin typeface="Arial"/>
                          <a:ea typeface="Arial"/>
                          <a:cs typeface="Arial"/>
                          <a:sym typeface="Arial"/>
                        </a:rPr>
                        <a:t>comfortable moving forward.</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solidFill>
                      <a:srgbClr val="C7EAFB"/>
                    </a:solidFill>
                  </a:tcPr>
                </a:tc>
                <a:tc>
                  <a:txBody>
                    <a:bodyPr/>
                    <a:lstStyle/>
                    <a:p>
                      <a:pPr marL="47625" marR="103504"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what is the most important  problem.</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solidFill>
                      <a:srgbClr val="C7EAFB"/>
                    </a:solidFill>
                  </a:tcPr>
                </a:tc>
                <a:extLst>
                  <a:ext uri="{0D108BD9-81ED-4DB2-BD59-A6C34878D82A}">
                    <a16:rowId xmlns:a16="http://schemas.microsoft.com/office/drawing/2014/main" val="10002"/>
                  </a:ext>
                </a:extLst>
              </a:tr>
              <a:tr h="563725">
                <a:tc>
                  <a:txBody>
                    <a:bodyPr/>
                    <a:lstStyle/>
                    <a:p>
                      <a:pPr marL="67310" marR="31432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SECONDARY  RESEARCH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lnR w="28575" cap="flat" cmpd="sng">
                      <a:solidFill>
                        <a:srgbClr val="E1F4FD"/>
                      </a:solidFill>
                      <a:prstDash val="solid"/>
                      <a:round/>
                      <a:headEnd type="none" w="sm" len="sm"/>
                      <a:tailEnd type="none" w="sm" len="sm"/>
                    </a:lnR>
                  </a:tcPr>
                </a:tc>
                <a:tc>
                  <a:txBody>
                    <a:bodyPr/>
                    <a:lstStyle/>
                    <a:p>
                      <a:pPr marL="47625" marR="10604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what secondary information  is most relevant.</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what the  most important secondary  research is but feels  comfortable moving forward.</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tcPr>
                </a:tc>
                <a:tc>
                  <a:txBody>
                    <a:bodyPr/>
                    <a:lstStyle/>
                    <a:p>
                      <a:pPr marL="47625" marR="103504"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what is the most important  secondary research.</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tcPr>
                </a:tc>
                <a:extLst>
                  <a:ext uri="{0D108BD9-81ED-4DB2-BD59-A6C34878D82A}">
                    <a16:rowId xmlns:a16="http://schemas.microsoft.com/office/drawing/2014/main" val="10003"/>
                  </a:ext>
                </a:extLst>
              </a:tr>
              <a:tr h="365250">
                <a:tc>
                  <a:txBody>
                    <a:bodyPr/>
                    <a:lstStyle/>
                    <a:p>
                      <a:pPr marL="67310" marR="26162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STAKEHOLDER  MAPPING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lnR w="28575" cap="flat" cmpd="sng">
                      <a:solidFill>
                        <a:srgbClr val="E1F4FD"/>
                      </a:solidFill>
                      <a:prstDash val="solid"/>
                      <a:round/>
                      <a:headEnd type="none" w="sm" len="sm"/>
                      <a:tailEnd type="none" w="sm" len="sm"/>
                    </a:lnR>
                    <a:solidFill>
                      <a:srgbClr val="C7EAFB"/>
                    </a:solidFill>
                  </a:tcPr>
                </a:tc>
                <a:tc>
                  <a:txBody>
                    <a:bodyPr/>
                    <a:lstStyle/>
                    <a:p>
                      <a:pPr marL="47625" marR="1600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stakeholders who are  most underrepresented.</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solidFill>
                      <a:srgbClr val="C7EAFB"/>
                    </a:solidFill>
                  </a:tcPr>
                </a:tc>
                <a:tc>
                  <a:txBody>
                    <a:bodyPr/>
                    <a:lstStyle/>
                    <a:p>
                      <a:pPr marL="47625" marR="1600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stakeholders who are  most underrepresented.</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solidFill>
                      <a:srgbClr val="C7EAFB"/>
                    </a:solidFill>
                  </a:tcPr>
                </a:tc>
                <a:tc>
                  <a:txBody>
                    <a:bodyPr/>
                    <a:lstStyle/>
                    <a:p>
                      <a:pPr marL="47625" marR="1035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which stakeholders who  are most underrepresented.</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solidFill>
                      <a:srgbClr val="C7EAFB"/>
                    </a:solidFill>
                  </a:tcPr>
                </a:tc>
                <a:extLst>
                  <a:ext uri="{0D108BD9-81ED-4DB2-BD59-A6C34878D82A}">
                    <a16:rowId xmlns:a16="http://schemas.microsoft.com/office/drawing/2014/main" val="10004"/>
                  </a:ext>
                </a:extLst>
              </a:tr>
              <a:tr h="561625">
                <a:tc>
                  <a:txBody>
                    <a:bodyPr/>
                    <a:lstStyle/>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a:t>
                      </a:r>
                      <a:endParaRPr sz="650" u="none" strike="noStrike" cap="none">
                        <a:latin typeface="Arial"/>
                        <a:ea typeface="Arial"/>
                        <a:cs typeface="Arial"/>
                        <a:sym typeface="Arial"/>
                      </a:endParaRPr>
                    </a:p>
                    <a:p>
                      <a:pPr marL="67310" marR="301625" lvl="0" indent="0" algn="l" rtl="0">
                        <a:lnSpc>
                          <a:spcPct val="100000"/>
                        </a:lnSpc>
                        <a:spcBef>
                          <a:spcPts val="5"/>
                        </a:spcBef>
                        <a:spcAft>
                          <a:spcPts val="0"/>
                        </a:spcAft>
                        <a:buNone/>
                      </a:pPr>
                      <a:r>
                        <a:rPr lang="en-US" sz="650" u="none" strike="noStrike" cap="none">
                          <a:solidFill>
                            <a:srgbClr val="414042"/>
                          </a:solidFill>
                          <a:latin typeface="Arial"/>
                          <a:ea typeface="Arial"/>
                          <a:cs typeface="Arial"/>
                          <a:sym typeface="Arial"/>
                        </a:rPr>
                        <a:t>DEFINITION  OF PROBLEM</a:t>
                      </a:r>
                      <a:endParaRPr sz="650" u="none" strike="noStrike" cap="none">
                        <a:latin typeface="Arial"/>
                        <a:ea typeface="Arial"/>
                        <a:cs typeface="Arial"/>
                        <a:sym typeface="Arial"/>
                      </a:endParaRPr>
                    </a:p>
                  </a:txBody>
                  <a:tcPr marL="0" marR="0" marT="27300" marB="0">
                    <a:lnR w="28575" cap="flat" cmpd="sng">
                      <a:solidFill>
                        <a:srgbClr val="E1F4FD"/>
                      </a:solidFill>
                      <a:prstDash val="solid"/>
                      <a:round/>
                      <a:headEnd type="none" w="sm" len="sm"/>
                      <a:tailEnd type="none" w="sm" len="sm"/>
                    </a:lnR>
                  </a:tcPr>
                </a:tc>
                <a:tc>
                  <a:txBody>
                    <a:bodyPr/>
                    <a:lstStyle/>
                    <a:p>
                      <a:pPr marL="47625" marR="5461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how to define the problem  most relevant to the goal of  improving the holistic learning  outcomes.</a:t>
                      </a:r>
                      <a:endParaRPr sz="650" u="none" strike="noStrike" cap="none">
                        <a:latin typeface="Arial"/>
                        <a:ea typeface="Arial"/>
                        <a:cs typeface="Arial"/>
                        <a:sym typeface="Arial"/>
                      </a:endParaRPr>
                    </a:p>
                  </a:txBody>
                  <a:tcPr marL="0" marR="0" marT="273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tcPr>
                </a:tc>
                <a:tc>
                  <a:txBody>
                    <a:bodyPr/>
                    <a:lstStyle/>
                    <a:p>
                      <a:pPr marL="47625" marR="5143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how to  define the most relevant  problem but feels comfortable  moving forward.</a:t>
                      </a:r>
                      <a:endParaRPr sz="650" u="none" strike="noStrike" cap="none">
                        <a:latin typeface="Arial"/>
                        <a:ea typeface="Arial"/>
                        <a:cs typeface="Arial"/>
                        <a:sym typeface="Arial"/>
                      </a:endParaRPr>
                    </a:p>
                  </a:txBody>
                  <a:tcPr marL="0" marR="0" marT="273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tcPr>
                </a:tc>
                <a:tc>
                  <a:txBody>
                    <a:bodyPr/>
                    <a:lstStyle/>
                    <a:p>
                      <a:pPr marL="47625" marR="3937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how to define the problem  most relevant to the goal of  improving the holistic learning  outcomes.</a:t>
                      </a:r>
                      <a:endParaRPr sz="650" u="none" strike="noStrike" cap="none">
                        <a:latin typeface="Arial"/>
                        <a:ea typeface="Arial"/>
                        <a:cs typeface="Arial"/>
                        <a:sym typeface="Arial"/>
                      </a:endParaRPr>
                    </a:p>
                  </a:txBody>
                  <a:tcPr marL="0" marR="0" marT="27300" marB="0">
                    <a:lnL w="28575" cap="flat" cmpd="sng">
                      <a:solidFill>
                        <a:srgbClr val="E1F4FD"/>
                      </a:solidFill>
                      <a:prstDash val="solid"/>
                      <a:round/>
                      <a:headEnd type="none" w="sm" len="sm"/>
                      <a:tailEnd type="none" w="sm" len="sm"/>
                    </a:lnL>
                  </a:tcPr>
                </a:tc>
                <a:extLst>
                  <a:ext uri="{0D108BD9-81ED-4DB2-BD59-A6C34878D82A}">
                    <a16:rowId xmlns:a16="http://schemas.microsoft.com/office/drawing/2014/main" val="10005"/>
                  </a:ext>
                </a:extLst>
              </a:tr>
              <a:tr h="764325">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CONNECTION  TO LEARNING  OUTCOMES</a:t>
                      </a:r>
                      <a:endParaRPr sz="650" u="none" strike="noStrike" cap="none">
                        <a:latin typeface="Arial"/>
                        <a:ea typeface="Arial"/>
                        <a:cs typeface="Arial"/>
                        <a:sym typeface="Arial"/>
                      </a:endParaRPr>
                    </a:p>
                  </a:txBody>
                  <a:tcPr marL="0" marR="0" marT="29200" marB="0">
                    <a:lnR w="28575" cap="flat" cmpd="sng">
                      <a:solidFill>
                        <a:srgbClr val="E1F4FD"/>
                      </a:solidFill>
                      <a:prstDash val="solid"/>
                      <a:round/>
                      <a:headEnd type="none" w="sm" len="sm"/>
                      <a:tailEnd type="none" w="sm" len="sm"/>
                    </a:lnR>
                    <a:solidFill>
                      <a:srgbClr val="C7EAFB"/>
                    </a:solidFill>
                  </a:tcPr>
                </a:tc>
                <a:tc>
                  <a:txBody>
                    <a:bodyPr/>
                    <a:lstStyle/>
                    <a:p>
                      <a:pPr marL="47625" marR="104139"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problem is connected to  the goal of improving the  holistic learning outcomes.</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solidFill>
                      <a:srgbClr val="C7EAFB"/>
                    </a:solidFill>
                  </a:tcPr>
                </a:tc>
                <a:tc>
                  <a:txBody>
                    <a:bodyPr/>
                    <a:lstStyle/>
                    <a:p>
                      <a:pPr marL="47625" marR="17018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how the  problem is connected to  the goal of improving the  holistic learning outcomes</a:t>
                      </a:r>
                      <a:endParaRPr sz="650" u="none" strike="noStrike" cap="none">
                        <a:latin typeface="Arial"/>
                        <a:ea typeface="Arial"/>
                        <a:cs typeface="Arial"/>
                        <a:sym typeface="Arial"/>
                      </a:endParaRPr>
                    </a:p>
                    <a:p>
                      <a:pPr marL="47625" marR="50800" lvl="0" indent="0" algn="l" rtl="0">
                        <a:lnSpc>
                          <a:spcPct val="100000"/>
                        </a:lnSpc>
                        <a:spcBef>
                          <a:spcPts val="50"/>
                        </a:spcBef>
                        <a:spcAft>
                          <a:spcPts val="0"/>
                        </a:spcAft>
                        <a:buNone/>
                      </a:pPr>
                      <a:r>
                        <a:rPr lang="en-US" sz="650" u="none" strike="noStrike" cap="none">
                          <a:solidFill>
                            <a:srgbClr val="414042"/>
                          </a:solidFill>
                          <a:latin typeface="Arial"/>
                          <a:ea typeface="Arial"/>
                          <a:cs typeface="Arial"/>
                          <a:sym typeface="Arial"/>
                        </a:rPr>
                        <a:t>but feels comfortable moving  forward.</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lnR w="28575" cap="flat" cmpd="sng">
                      <a:solidFill>
                        <a:srgbClr val="E1F4FD"/>
                      </a:solidFill>
                      <a:prstDash val="solid"/>
                      <a:round/>
                      <a:headEnd type="none" w="sm" len="sm"/>
                      <a:tailEnd type="none" w="sm" len="sm"/>
                    </a:lnR>
                    <a:solidFill>
                      <a:srgbClr val="C7EAFB"/>
                    </a:solidFill>
                  </a:tcPr>
                </a:tc>
                <a:tc>
                  <a:txBody>
                    <a:bodyPr/>
                    <a:lstStyle/>
                    <a:p>
                      <a:pPr marL="47625" marR="1035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how the problem is  connected to the goal of  improving the holistic  learning outcomes.</a:t>
                      </a:r>
                      <a:endParaRPr sz="650" u="none" strike="noStrike" cap="none">
                        <a:latin typeface="Arial"/>
                        <a:ea typeface="Arial"/>
                        <a:cs typeface="Arial"/>
                        <a:sym typeface="Arial"/>
                      </a:endParaRPr>
                    </a:p>
                  </a:txBody>
                  <a:tcPr marL="0" marR="0" marT="29200" marB="0">
                    <a:lnL w="28575" cap="flat" cmpd="sng">
                      <a:solidFill>
                        <a:srgbClr val="E1F4FD"/>
                      </a:solidFill>
                      <a:prstDash val="solid"/>
                      <a:round/>
                      <a:headEnd type="none" w="sm" len="sm"/>
                      <a:tailEnd type="none" w="sm" len="sm"/>
                    </a:lnL>
                    <a:solidFill>
                      <a:srgbClr val="C7EAFB"/>
                    </a:solidFill>
                  </a:tcPr>
                </a:tc>
                <a:extLst>
                  <a:ext uri="{0D108BD9-81ED-4DB2-BD59-A6C34878D82A}">
                    <a16:rowId xmlns:a16="http://schemas.microsoft.com/office/drawing/2014/main" val="10006"/>
                  </a:ext>
                </a:extLst>
              </a:tr>
            </a:tbl>
          </a:graphicData>
        </a:graphic>
      </p:graphicFrame>
      <p:sp>
        <p:nvSpPr>
          <p:cNvPr id="1894" name="Google Shape;1894;p15"/>
          <p:cNvSpPr txBox="1"/>
          <p:nvPr/>
        </p:nvSpPr>
        <p:spPr>
          <a:xfrm>
            <a:off x="13555161" y="926772"/>
            <a:ext cx="4429125" cy="899794"/>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69215"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challenge  and are ready to move into the next phase. Circle the description that most represents your team’s</a:t>
            </a:r>
            <a:endParaRPr sz="750">
              <a:solidFill>
                <a:schemeClr val="dk1"/>
              </a:solidFill>
              <a:latin typeface="Arial"/>
              <a:ea typeface="Arial"/>
              <a:cs typeface="Arial"/>
              <a:sym typeface="Arial"/>
            </a:endParaRPr>
          </a:p>
          <a:p>
            <a:pPr marL="12700" marR="33655" lvl="0" indent="0" algn="l" rtl="0">
              <a:lnSpc>
                <a:spcPct val="100000"/>
              </a:lnSpc>
              <a:spcBef>
                <a:spcPts val="5"/>
              </a:spcBef>
              <a:spcAft>
                <a:spcPts val="0"/>
              </a:spcAft>
              <a:buNone/>
            </a:pPr>
            <a:r>
              <a:rPr lang="en-US" sz="750">
                <a:solidFill>
                  <a:srgbClr val="414042"/>
                </a:solidFill>
                <a:latin typeface="Arial"/>
                <a:ea typeface="Arial"/>
                <a:cs typeface="Arial"/>
                <a:sym typeface="Arial"/>
              </a:rPr>
              <a:t>progress. For the Project Status criteria at the bottom of the rubric, consider as a team the progress  you’re making overall.</a:t>
            </a:r>
            <a:endParaRPr sz="750">
              <a:solidFill>
                <a:schemeClr val="dk1"/>
              </a:solidFill>
              <a:latin typeface="Arial"/>
              <a:ea typeface="Arial"/>
              <a:cs typeface="Arial"/>
              <a:sym typeface="Arial"/>
            </a:endParaRPr>
          </a:p>
          <a:p>
            <a:pPr marL="1311275" marR="0" lvl="0" indent="0" algn="l" rtl="0">
              <a:lnSpc>
                <a:spcPct val="100000"/>
              </a:lnSpc>
              <a:spcBef>
                <a:spcPts val="250"/>
              </a:spcBef>
              <a:spcAft>
                <a:spcPts val="0"/>
              </a:spcAft>
              <a:buNone/>
            </a:pPr>
            <a:r>
              <a:rPr lang="en-US" sz="650">
                <a:solidFill>
                  <a:srgbClr val="414042"/>
                </a:solidFill>
                <a:latin typeface="Arial"/>
                <a:ea typeface="Arial"/>
                <a:cs typeface="Arial"/>
                <a:sym typeface="Arial"/>
              </a:rPr>
              <a:t>Not ready	Ready with hesitation	Ready with confidence</a:t>
            </a:r>
            <a:endParaRPr sz="650">
              <a:solidFill>
                <a:schemeClr val="dk1"/>
              </a:solidFill>
              <a:latin typeface="Arial"/>
              <a:ea typeface="Arial"/>
              <a:cs typeface="Arial"/>
              <a:sym typeface="Arial"/>
            </a:endParaRPr>
          </a:p>
        </p:txBody>
      </p:sp>
      <p:sp>
        <p:nvSpPr>
          <p:cNvPr id="1895" name="Google Shape;1895;p15"/>
          <p:cNvSpPr txBox="1"/>
          <p:nvPr/>
        </p:nvSpPr>
        <p:spPr>
          <a:xfrm>
            <a:off x="13555161" y="5966038"/>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grpSp>
        <p:nvGrpSpPr>
          <p:cNvPr id="1896" name="Google Shape;1896;p15"/>
          <p:cNvGrpSpPr/>
          <p:nvPr/>
        </p:nvGrpSpPr>
        <p:grpSpPr>
          <a:xfrm>
            <a:off x="16376356" y="239907"/>
            <a:ext cx="3309292" cy="332740"/>
            <a:chOff x="16376356" y="239907"/>
            <a:chExt cx="3309292" cy="332740"/>
          </a:xfrm>
        </p:grpSpPr>
        <p:sp>
          <p:nvSpPr>
            <p:cNvPr id="1897" name="Google Shape;1897;p15"/>
            <p:cNvSpPr/>
            <p:nvPr/>
          </p:nvSpPr>
          <p:spPr>
            <a:xfrm>
              <a:off x="1637635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8" name="Google Shape;1898;p15"/>
            <p:cNvSpPr/>
            <p:nvPr/>
          </p:nvSpPr>
          <p:spPr>
            <a:xfrm>
              <a:off x="1702743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9" name="Google Shape;1899;p15"/>
            <p:cNvSpPr/>
            <p:nvPr/>
          </p:nvSpPr>
          <p:spPr>
            <a:xfrm>
              <a:off x="176785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0" name="Google Shape;1900;p15"/>
            <p:cNvSpPr/>
            <p:nvPr/>
          </p:nvSpPr>
          <p:spPr>
            <a:xfrm>
              <a:off x="183297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1" name="Google Shape;1901;p15"/>
            <p:cNvSpPr/>
            <p:nvPr/>
          </p:nvSpPr>
          <p:spPr>
            <a:xfrm>
              <a:off x="1898079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02" name="Google Shape;1902;p15"/>
          <p:cNvSpPr txBox="1"/>
          <p:nvPr/>
        </p:nvSpPr>
        <p:spPr>
          <a:xfrm>
            <a:off x="16566275" y="302595"/>
            <a:ext cx="325120" cy="197485"/>
          </a:xfrm>
          <a:prstGeom prst="rect">
            <a:avLst/>
          </a:prstGeom>
          <a:noFill/>
          <a:ln>
            <a:noFill/>
          </a:ln>
        </p:spPr>
        <p:txBody>
          <a:bodyPr spcFirstLastPara="1" wrap="square" lIns="0" tIns="12050" rIns="0" bIns="0" anchor="t" anchorCtr="0">
            <a:spAutoFit/>
          </a:bodyPr>
          <a:lstStyle/>
          <a:p>
            <a:pPr marL="29844" marR="5080" lvl="0" indent="-17779" algn="l" rtl="0">
              <a:lnSpc>
                <a:spcPct val="102600"/>
              </a:lnSpc>
              <a:spcBef>
                <a:spcPts val="0"/>
              </a:spcBef>
              <a:spcAft>
                <a:spcPts val="0"/>
              </a:spcAft>
              <a:buNone/>
            </a:pPr>
            <a:r>
              <a:rPr lang="en-US" sz="550">
                <a:solidFill>
                  <a:srgbClr val="00AEEF"/>
                </a:solidFill>
                <a:latin typeface="Arial"/>
                <a:ea typeface="Arial"/>
                <a:cs typeface="Arial"/>
                <a:sym typeface="Arial"/>
              </a:rPr>
              <a:t>SMOOTH  SAILING</a:t>
            </a:r>
            <a:endParaRPr sz="550">
              <a:solidFill>
                <a:schemeClr val="dk1"/>
              </a:solidFill>
              <a:latin typeface="Arial"/>
              <a:ea typeface="Arial"/>
              <a:cs typeface="Arial"/>
              <a:sym typeface="Arial"/>
            </a:endParaRPr>
          </a:p>
        </p:txBody>
      </p:sp>
      <p:sp>
        <p:nvSpPr>
          <p:cNvPr id="1903" name="Google Shape;1903;p15"/>
          <p:cNvSpPr txBox="1"/>
          <p:nvPr/>
        </p:nvSpPr>
        <p:spPr>
          <a:xfrm>
            <a:off x="17119402" y="304959"/>
            <a:ext cx="1153795" cy="197485"/>
          </a:xfrm>
          <a:prstGeom prst="rect">
            <a:avLst/>
          </a:prstGeom>
          <a:noFill/>
          <a:ln>
            <a:noFill/>
          </a:ln>
        </p:spPr>
        <p:txBody>
          <a:bodyPr spcFirstLastPara="1" wrap="square" lIns="0" tIns="12050" rIns="0" bIns="0" anchor="t" anchorCtr="0">
            <a:spAutoFit/>
          </a:bodyPr>
          <a:lstStyle/>
          <a:p>
            <a:pPr marL="12700" marR="5080" lvl="0" indent="17144" algn="l" rtl="0">
              <a:lnSpc>
                <a:spcPct val="102600"/>
              </a:lnSpc>
              <a:spcBef>
                <a:spcPts val="0"/>
              </a:spcBef>
              <a:spcAft>
                <a:spcPts val="0"/>
              </a:spcAft>
              <a:buNone/>
            </a:pPr>
            <a:r>
              <a:rPr lang="en-US" sz="550">
                <a:solidFill>
                  <a:srgbClr val="00AEEF"/>
                </a:solidFill>
                <a:latin typeface="Arial"/>
                <a:ea typeface="Arial"/>
                <a:cs typeface="Arial"/>
                <a:sym typeface="Arial"/>
              </a:rPr>
              <a:t>QUANTITATIVE	SCOPING THE  DATA ANALYSIS		CHALLENGE</a:t>
            </a:r>
            <a:endParaRPr sz="550">
              <a:solidFill>
                <a:schemeClr val="dk1"/>
              </a:solidFill>
              <a:latin typeface="Arial"/>
              <a:ea typeface="Arial"/>
              <a:cs typeface="Arial"/>
              <a:sym typeface="Arial"/>
            </a:endParaRPr>
          </a:p>
        </p:txBody>
      </p:sp>
      <p:sp>
        <p:nvSpPr>
          <p:cNvPr id="1904" name="Google Shape;1904;p15"/>
          <p:cNvSpPr txBox="1"/>
          <p:nvPr/>
        </p:nvSpPr>
        <p:spPr>
          <a:xfrm>
            <a:off x="18465572" y="306607"/>
            <a:ext cx="433070" cy="197485"/>
          </a:xfrm>
          <a:prstGeom prst="rect">
            <a:avLst/>
          </a:prstGeom>
          <a:noFill/>
          <a:ln>
            <a:noFill/>
          </a:ln>
        </p:spPr>
        <p:txBody>
          <a:bodyPr spcFirstLastPara="1" wrap="square" lIns="0" tIns="12050" rIns="0" bIns="0" anchor="t" anchorCtr="0">
            <a:spAutoFit/>
          </a:bodyPr>
          <a:lstStyle/>
          <a:p>
            <a:pPr marL="54610" marR="5080" lvl="0" indent="-42545" algn="l" rtl="0">
              <a:lnSpc>
                <a:spcPct val="102600"/>
              </a:lnSpc>
              <a:spcBef>
                <a:spcPts val="0"/>
              </a:spcBef>
              <a:spcAft>
                <a:spcPts val="0"/>
              </a:spcAft>
              <a:buNone/>
            </a:pPr>
            <a:r>
              <a:rPr lang="en-US" sz="550">
                <a:solidFill>
                  <a:srgbClr val="00AEEF"/>
                </a:solidFill>
                <a:latin typeface="Arial"/>
                <a:ea typeface="Arial"/>
                <a:cs typeface="Arial"/>
                <a:sym typeface="Arial"/>
              </a:rPr>
              <a:t>SECONDARY  RESEARCH</a:t>
            </a:r>
            <a:endParaRPr sz="550">
              <a:solidFill>
                <a:schemeClr val="dk1"/>
              </a:solidFill>
              <a:latin typeface="Arial"/>
              <a:ea typeface="Arial"/>
              <a:cs typeface="Arial"/>
              <a:sym typeface="Arial"/>
            </a:endParaRPr>
          </a:p>
        </p:txBody>
      </p:sp>
      <p:sp>
        <p:nvSpPr>
          <p:cNvPr id="1905" name="Google Shape;1905;p15"/>
          <p:cNvSpPr txBox="1"/>
          <p:nvPr/>
        </p:nvSpPr>
        <p:spPr>
          <a:xfrm>
            <a:off x="19095280" y="306607"/>
            <a:ext cx="475615" cy="197485"/>
          </a:xfrm>
          <a:prstGeom prst="rect">
            <a:avLst/>
          </a:prstGeom>
          <a:noFill/>
          <a:ln>
            <a:noFill/>
          </a:ln>
        </p:spPr>
        <p:txBody>
          <a:bodyPr spcFirstLastPara="1" wrap="square" lIns="0" tIns="12050" rIns="0" bIns="0" anchor="t" anchorCtr="0">
            <a:spAutoFit/>
          </a:bodyPr>
          <a:lstStyle/>
          <a:p>
            <a:pPr marL="81280" marR="5080" lvl="0" indent="-69215" algn="l" rtl="0">
              <a:lnSpc>
                <a:spcPct val="102600"/>
              </a:lnSpc>
              <a:spcBef>
                <a:spcPts val="0"/>
              </a:spcBef>
              <a:spcAft>
                <a:spcPts val="0"/>
              </a:spcAft>
              <a:buNone/>
            </a:pPr>
            <a:r>
              <a:rPr lang="en-US" sz="550">
                <a:solidFill>
                  <a:srgbClr val="00AEEF"/>
                </a:solidFill>
                <a:latin typeface="Arial"/>
                <a:ea typeface="Arial"/>
                <a:cs typeface="Arial"/>
                <a:sym typeface="Arial"/>
              </a:rPr>
              <a:t>STAKEHOLDER  MAPPING</a:t>
            </a:r>
            <a:endParaRPr sz="550">
              <a:solidFill>
                <a:schemeClr val="dk1"/>
              </a:solidFill>
              <a:latin typeface="Arial"/>
              <a:ea typeface="Arial"/>
              <a:cs typeface="Arial"/>
              <a:sym typeface="Arial"/>
            </a:endParaRPr>
          </a:p>
        </p:txBody>
      </p:sp>
      <p:grpSp>
        <p:nvGrpSpPr>
          <p:cNvPr id="1906" name="Google Shape;1906;p15"/>
          <p:cNvGrpSpPr/>
          <p:nvPr/>
        </p:nvGrpSpPr>
        <p:grpSpPr>
          <a:xfrm>
            <a:off x="19768108" y="722143"/>
            <a:ext cx="336550" cy="560705"/>
            <a:chOff x="19768108" y="722143"/>
            <a:chExt cx="336550" cy="560705"/>
          </a:xfrm>
        </p:grpSpPr>
        <p:sp>
          <p:nvSpPr>
            <p:cNvPr id="1907" name="Google Shape;1907;p15"/>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8" name="Google Shape;1908;p15"/>
            <p:cNvSpPr/>
            <p:nvPr/>
          </p:nvSpPr>
          <p:spPr>
            <a:xfrm>
              <a:off x="19843130" y="801594"/>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9" name="Google Shape;1909;p15"/>
            <p:cNvSpPr/>
            <p:nvPr/>
          </p:nvSpPr>
          <p:spPr>
            <a:xfrm>
              <a:off x="19855069" y="1073047"/>
              <a:ext cx="163886"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910" name="Google Shape;1910;p15"/>
          <p:cNvGrpSpPr/>
          <p:nvPr/>
        </p:nvGrpSpPr>
        <p:grpSpPr>
          <a:xfrm>
            <a:off x="0" y="722143"/>
            <a:ext cx="334010" cy="560705"/>
            <a:chOff x="0" y="722143"/>
            <a:chExt cx="334010" cy="560705"/>
          </a:xfrm>
        </p:grpSpPr>
        <p:sp>
          <p:nvSpPr>
            <p:cNvPr id="1911" name="Google Shape;1911;p15"/>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2" name="Google Shape;1912;p15"/>
            <p:cNvSpPr/>
            <p:nvPr/>
          </p:nvSpPr>
          <p:spPr>
            <a:xfrm>
              <a:off x="72396" y="801594"/>
              <a:ext cx="210397"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3" name="Google Shape;1913;p15"/>
            <p:cNvSpPr/>
            <p:nvPr/>
          </p:nvSpPr>
          <p:spPr>
            <a:xfrm>
              <a:off x="84339" y="1073047"/>
              <a:ext cx="163952"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14" name="Google Shape;1914;p15"/>
          <p:cNvSpPr txBox="1"/>
          <p:nvPr/>
        </p:nvSpPr>
        <p:spPr>
          <a:xfrm>
            <a:off x="706350"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915" name="Google Shape;1915;p15"/>
          <p:cNvSpPr txBox="1"/>
          <p:nvPr/>
        </p:nvSpPr>
        <p:spPr>
          <a:xfrm>
            <a:off x="1611153"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916" name="Google Shape;1916;p15"/>
          <p:cNvSpPr txBox="1"/>
          <p:nvPr/>
        </p:nvSpPr>
        <p:spPr>
          <a:xfrm>
            <a:off x="2563596"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917" name="Google Shape;1917;p15"/>
          <p:cNvSpPr txBox="1"/>
          <p:nvPr/>
        </p:nvSpPr>
        <p:spPr>
          <a:xfrm>
            <a:off x="3427707"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918" name="Google Shape;1918;p15"/>
          <p:cNvSpPr txBox="1"/>
          <p:nvPr/>
        </p:nvSpPr>
        <p:spPr>
          <a:xfrm>
            <a:off x="4434309"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919" name="Google Shape;1919;p15"/>
          <p:cNvSpPr txBox="1"/>
          <p:nvPr/>
        </p:nvSpPr>
        <p:spPr>
          <a:xfrm>
            <a:off x="5384889"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920" name="Google Shape;1920;p15"/>
          <p:cNvSpPr txBox="1"/>
          <p:nvPr/>
        </p:nvSpPr>
        <p:spPr>
          <a:xfrm>
            <a:off x="6248213"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921" name="Google Shape;1921;p15"/>
          <p:cNvSpPr txBox="1"/>
          <p:nvPr/>
        </p:nvSpPr>
        <p:spPr>
          <a:xfrm>
            <a:off x="722608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922" name="Google Shape;1922;p15"/>
          <p:cNvSpPr txBox="1"/>
          <p:nvPr/>
        </p:nvSpPr>
        <p:spPr>
          <a:xfrm>
            <a:off x="8010966"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923" name="Google Shape;1923;p15"/>
          <p:cNvSpPr txBox="1"/>
          <p:nvPr/>
        </p:nvSpPr>
        <p:spPr>
          <a:xfrm>
            <a:off x="907115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924" name="Google Shape;1924;p15"/>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925" name="Google Shape;1925;p15"/>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926" name="Google Shape;1926;p15"/>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927" name="Google Shape;1927;p15"/>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928" name="Google Shape;1928;p15"/>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929" name="Google Shape;1929;p15"/>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930" name="Google Shape;1930;p15"/>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931" name="Google Shape;1931;p15"/>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932" name="Google Shape;1932;p15"/>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933" name="Google Shape;1933;p15"/>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934" name="Google Shape;1934;p15"/>
          <p:cNvSpPr txBox="1"/>
          <p:nvPr/>
        </p:nvSpPr>
        <p:spPr>
          <a:xfrm>
            <a:off x="18494827" y="1376669"/>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Shape 1938"/>
        <p:cNvGrpSpPr/>
        <p:nvPr/>
      </p:nvGrpSpPr>
      <p:grpSpPr>
        <a:xfrm>
          <a:off x="0" y="0"/>
          <a:ext cx="0" cy="0"/>
          <a:chOff x="0" y="0"/>
          <a:chExt cx="0" cy="0"/>
        </a:xfrm>
      </p:grpSpPr>
      <p:sp>
        <p:nvSpPr>
          <p:cNvPr id="1939" name="Google Shape;1939;p16"/>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0" name="Google Shape;1940;p16"/>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30</a:t>
            </a:r>
            <a:endParaRPr sz="550">
              <a:solidFill>
                <a:schemeClr val="dk1"/>
              </a:solidFill>
              <a:latin typeface="Arial"/>
              <a:ea typeface="Arial"/>
              <a:cs typeface="Arial"/>
              <a:sym typeface="Arial"/>
            </a:endParaRPr>
          </a:p>
        </p:txBody>
      </p:sp>
      <p:grpSp>
        <p:nvGrpSpPr>
          <p:cNvPr id="1941" name="Google Shape;1941;p16"/>
          <p:cNvGrpSpPr/>
          <p:nvPr/>
        </p:nvGrpSpPr>
        <p:grpSpPr>
          <a:xfrm>
            <a:off x="429031" y="6599833"/>
            <a:ext cx="9206086" cy="508200"/>
            <a:chOff x="429031" y="6599833"/>
            <a:chExt cx="9206086" cy="508200"/>
          </a:xfrm>
        </p:grpSpPr>
        <p:sp>
          <p:nvSpPr>
            <p:cNvPr id="1942" name="Google Shape;1942;p16"/>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3" name="Google Shape;1943;p16"/>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4" name="Google Shape;1944;p16"/>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5" name="Google Shape;1945;p16"/>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6" name="Google Shape;1946;p16"/>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7" name="Google Shape;1947;p16"/>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8" name="Google Shape;1948;p16"/>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16"/>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0" name="Google Shape;1950;p16"/>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1" name="Google Shape;1951;p16"/>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2" name="Google Shape;1952;p16"/>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3" name="Google Shape;1953;p16"/>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4" name="Google Shape;1954;p16"/>
            <p:cNvSpPr/>
            <p:nvPr/>
          </p:nvSpPr>
          <p:spPr>
            <a:xfrm>
              <a:off x="4105437"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5" name="Google Shape;1955;p16"/>
            <p:cNvSpPr/>
            <p:nvPr/>
          </p:nvSpPr>
          <p:spPr>
            <a:xfrm>
              <a:off x="4105437"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6" name="Google Shape;1956;p16"/>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7" name="Google Shape;1957;p16"/>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8" name="Google Shape;1958;p16"/>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9" name="Google Shape;1959;p16"/>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0" name="Google Shape;1960;p16"/>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1" name="Google Shape;1961;p16"/>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2" name="Google Shape;1962;p16"/>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F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3" name="Google Shape;1963;p16"/>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964" name="Google Shape;1964;p16"/>
          <p:cNvGrpSpPr/>
          <p:nvPr/>
        </p:nvGrpSpPr>
        <p:grpSpPr>
          <a:xfrm>
            <a:off x="436533" y="690661"/>
            <a:ext cx="9200280" cy="31750"/>
            <a:chOff x="436533" y="690661"/>
            <a:chExt cx="9200280" cy="31750"/>
          </a:xfrm>
        </p:grpSpPr>
        <p:sp>
          <p:nvSpPr>
            <p:cNvPr id="1965" name="Google Shape;1965;p16"/>
            <p:cNvSpPr/>
            <p:nvPr/>
          </p:nvSpPr>
          <p:spPr>
            <a:xfrm>
              <a:off x="436533"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6" name="Google Shape;1966;p16"/>
            <p:cNvSpPr/>
            <p:nvPr/>
          </p:nvSpPr>
          <p:spPr>
            <a:xfrm>
              <a:off x="1395148"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67" name="Google Shape;1967;p16"/>
          <p:cNvSpPr txBox="1">
            <a:spLocks noGrp="1"/>
          </p:cNvSpPr>
          <p:nvPr>
            <p:ph type="title"/>
          </p:nvPr>
        </p:nvSpPr>
        <p:spPr>
          <a:xfrm>
            <a:off x="417863" y="264555"/>
            <a:ext cx="410781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00AEEF"/>
                </a:solidFill>
              </a:rPr>
              <a:t>LAUNCH TRANSITION </a:t>
            </a:r>
            <a:r>
              <a:rPr lang="en-US" b="0">
                <a:solidFill>
                  <a:srgbClr val="00AEEF"/>
                </a:solidFill>
                <a:latin typeface="Arial"/>
                <a:ea typeface="Arial"/>
                <a:cs typeface="Arial"/>
                <a:sym typeface="Arial"/>
              </a:rPr>
              <a:t>REFLECTION </a:t>
            </a:r>
            <a:endParaRPr/>
          </a:p>
        </p:txBody>
      </p:sp>
      <p:grpSp>
        <p:nvGrpSpPr>
          <p:cNvPr id="1968" name="Google Shape;1968;p16"/>
          <p:cNvGrpSpPr/>
          <p:nvPr/>
        </p:nvGrpSpPr>
        <p:grpSpPr>
          <a:xfrm>
            <a:off x="6324317" y="239907"/>
            <a:ext cx="3309244" cy="332740"/>
            <a:chOff x="6324317" y="239907"/>
            <a:chExt cx="3309244" cy="332740"/>
          </a:xfrm>
        </p:grpSpPr>
        <p:sp>
          <p:nvSpPr>
            <p:cNvPr id="1969" name="Google Shape;1969;p16"/>
            <p:cNvSpPr/>
            <p:nvPr/>
          </p:nvSpPr>
          <p:spPr>
            <a:xfrm>
              <a:off x="63243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70" name="Google Shape;1970;p16"/>
            <p:cNvSpPr/>
            <p:nvPr/>
          </p:nvSpPr>
          <p:spPr>
            <a:xfrm>
              <a:off x="697542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71" name="Google Shape;1971;p16"/>
            <p:cNvSpPr/>
            <p:nvPr/>
          </p:nvSpPr>
          <p:spPr>
            <a:xfrm>
              <a:off x="76265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72" name="Google Shape;1972;p16"/>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73" name="Google Shape;1973;p16"/>
            <p:cNvSpPr/>
            <p:nvPr/>
          </p:nvSpPr>
          <p:spPr>
            <a:xfrm>
              <a:off x="892871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74" name="Google Shape;1974;p16"/>
          <p:cNvSpPr txBox="1"/>
          <p:nvPr/>
        </p:nvSpPr>
        <p:spPr>
          <a:xfrm>
            <a:off x="6514177" y="302595"/>
            <a:ext cx="325120" cy="197485"/>
          </a:xfrm>
          <a:prstGeom prst="rect">
            <a:avLst/>
          </a:prstGeom>
          <a:noFill/>
          <a:ln>
            <a:noFill/>
          </a:ln>
        </p:spPr>
        <p:txBody>
          <a:bodyPr spcFirstLastPara="1" wrap="square" lIns="0" tIns="12050" rIns="0" bIns="0" anchor="t" anchorCtr="0">
            <a:spAutoFit/>
          </a:bodyPr>
          <a:lstStyle/>
          <a:p>
            <a:pPr marL="30480" marR="5080" lvl="0" indent="-18415" algn="l" rtl="0">
              <a:lnSpc>
                <a:spcPct val="102600"/>
              </a:lnSpc>
              <a:spcBef>
                <a:spcPts val="0"/>
              </a:spcBef>
              <a:spcAft>
                <a:spcPts val="0"/>
              </a:spcAft>
              <a:buNone/>
            </a:pPr>
            <a:r>
              <a:rPr lang="en-US" sz="550">
                <a:solidFill>
                  <a:srgbClr val="00AEEF"/>
                </a:solidFill>
                <a:latin typeface="Arial"/>
                <a:ea typeface="Arial"/>
                <a:cs typeface="Arial"/>
                <a:sym typeface="Arial"/>
              </a:rPr>
              <a:t>SMOOTH  SAILING</a:t>
            </a:r>
            <a:endParaRPr sz="550">
              <a:solidFill>
                <a:schemeClr val="dk1"/>
              </a:solidFill>
              <a:latin typeface="Arial"/>
              <a:ea typeface="Arial"/>
              <a:cs typeface="Arial"/>
              <a:sym typeface="Arial"/>
            </a:endParaRPr>
          </a:p>
        </p:txBody>
      </p:sp>
      <p:sp>
        <p:nvSpPr>
          <p:cNvPr id="1975" name="Google Shape;1975;p16"/>
          <p:cNvSpPr txBox="1"/>
          <p:nvPr/>
        </p:nvSpPr>
        <p:spPr>
          <a:xfrm>
            <a:off x="7067374" y="304959"/>
            <a:ext cx="521334" cy="197485"/>
          </a:xfrm>
          <a:prstGeom prst="rect">
            <a:avLst/>
          </a:prstGeom>
          <a:noFill/>
          <a:ln>
            <a:noFill/>
          </a:ln>
        </p:spPr>
        <p:txBody>
          <a:bodyPr spcFirstLastPara="1" wrap="square" lIns="0" tIns="12050" rIns="0" bIns="0" anchor="t" anchorCtr="0">
            <a:spAutoFit/>
          </a:bodyPr>
          <a:lstStyle/>
          <a:p>
            <a:pPr marL="12700" marR="5080" lvl="0" indent="17144" algn="l" rtl="0">
              <a:lnSpc>
                <a:spcPct val="102600"/>
              </a:lnSpc>
              <a:spcBef>
                <a:spcPts val="0"/>
              </a:spcBef>
              <a:spcAft>
                <a:spcPts val="0"/>
              </a:spcAft>
              <a:buNone/>
            </a:pPr>
            <a:r>
              <a:rPr lang="en-US" sz="550">
                <a:solidFill>
                  <a:srgbClr val="00AEEF"/>
                </a:solidFill>
                <a:latin typeface="Arial"/>
                <a:ea typeface="Arial"/>
                <a:cs typeface="Arial"/>
                <a:sym typeface="Arial"/>
              </a:rPr>
              <a:t>QUANTITATIVE  DATA ANALYSIS</a:t>
            </a:r>
            <a:endParaRPr sz="550">
              <a:solidFill>
                <a:schemeClr val="dk1"/>
              </a:solidFill>
              <a:latin typeface="Arial"/>
              <a:ea typeface="Arial"/>
              <a:cs typeface="Arial"/>
              <a:sym typeface="Arial"/>
            </a:endParaRPr>
          </a:p>
        </p:txBody>
      </p:sp>
      <p:sp>
        <p:nvSpPr>
          <p:cNvPr id="1976" name="Google Shape;1976;p16"/>
          <p:cNvSpPr txBox="1"/>
          <p:nvPr/>
        </p:nvSpPr>
        <p:spPr>
          <a:xfrm>
            <a:off x="7748806" y="302524"/>
            <a:ext cx="472440" cy="197485"/>
          </a:xfrm>
          <a:prstGeom prst="rect">
            <a:avLst/>
          </a:prstGeom>
          <a:noFill/>
          <a:ln>
            <a:noFill/>
          </a:ln>
        </p:spPr>
        <p:txBody>
          <a:bodyPr spcFirstLastPara="1" wrap="square" lIns="0" tIns="12050" rIns="0" bIns="0" anchor="t" anchorCtr="0">
            <a:spAutoFit/>
          </a:bodyPr>
          <a:lstStyle/>
          <a:p>
            <a:pPr marL="43180" marR="5080" lvl="0" indent="-31115" algn="l" rtl="0">
              <a:lnSpc>
                <a:spcPct val="102600"/>
              </a:lnSpc>
              <a:spcBef>
                <a:spcPts val="0"/>
              </a:spcBef>
              <a:spcAft>
                <a:spcPts val="0"/>
              </a:spcAft>
              <a:buNone/>
            </a:pPr>
            <a:r>
              <a:rPr lang="en-US" sz="550">
                <a:solidFill>
                  <a:srgbClr val="00AEEF"/>
                </a:solidFill>
                <a:latin typeface="Arial"/>
                <a:ea typeface="Arial"/>
                <a:cs typeface="Arial"/>
                <a:sym typeface="Arial"/>
              </a:rPr>
              <a:t>SCOPING THE  CHALLENGE</a:t>
            </a:r>
            <a:endParaRPr sz="550">
              <a:solidFill>
                <a:schemeClr val="dk1"/>
              </a:solidFill>
              <a:latin typeface="Arial"/>
              <a:ea typeface="Arial"/>
              <a:cs typeface="Arial"/>
              <a:sym typeface="Arial"/>
            </a:endParaRPr>
          </a:p>
        </p:txBody>
      </p:sp>
      <p:sp>
        <p:nvSpPr>
          <p:cNvPr id="1977" name="Google Shape;1977;p16"/>
          <p:cNvSpPr txBox="1"/>
          <p:nvPr/>
        </p:nvSpPr>
        <p:spPr>
          <a:xfrm>
            <a:off x="8413546" y="306607"/>
            <a:ext cx="433070" cy="197485"/>
          </a:xfrm>
          <a:prstGeom prst="rect">
            <a:avLst/>
          </a:prstGeom>
          <a:noFill/>
          <a:ln>
            <a:noFill/>
          </a:ln>
        </p:spPr>
        <p:txBody>
          <a:bodyPr spcFirstLastPara="1" wrap="square" lIns="0" tIns="12050" rIns="0" bIns="0" anchor="t" anchorCtr="0">
            <a:spAutoFit/>
          </a:bodyPr>
          <a:lstStyle/>
          <a:p>
            <a:pPr marL="54610" marR="5080" lvl="0" indent="-42545" algn="l" rtl="0">
              <a:lnSpc>
                <a:spcPct val="102600"/>
              </a:lnSpc>
              <a:spcBef>
                <a:spcPts val="0"/>
              </a:spcBef>
              <a:spcAft>
                <a:spcPts val="0"/>
              </a:spcAft>
              <a:buNone/>
            </a:pPr>
            <a:r>
              <a:rPr lang="en-US" sz="550">
                <a:solidFill>
                  <a:srgbClr val="00AEEF"/>
                </a:solidFill>
                <a:latin typeface="Arial"/>
                <a:ea typeface="Arial"/>
                <a:cs typeface="Arial"/>
                <a:sym typeface="Arial"/>
              </a:rPr>
              <a:t>SECONDARY  RESEARCH</a:t>
            </a:r>
            <a:endParaRPr sz="550">
              <a:solidFill>
                <a:schemeClr val="dk1"/>
              </a:solidFill>
              <a:latin typeface="Arial"/>
              <a:ea typeface="Arial"/>
              <a:cs typeface="Arial"/>
              <a:sym typeface="Arial"/>
            </a:endParaRPr>
          </a:p>
        </p:txBody>
      </p:sp>
      <p:sp>
        <p:nvSpPr>
          <p:cNvPr id="1978" name="Google Shape;1978;p16"/>
          <p:cNvSpPr txBox="1"/>
          <p:nvPr/>
        </p:nvSpPr>
        <p:spPr>
          <a:xfrm>
            <a:off x="9043254" y="306607"/>
            <a:ext cx="475615" cy="197485"/>
          </a:xfrm>
          <a:prstGeom prst="rect">
            <a:avLst/>
          </a:prstGeom>
          <a:noFill/>
          <a:ln>
            <a:noFill/>
          </a:ln>
        </p:spPr>
        <p:txBody>
          <a:bodyPr spcFirstLastPara="1" wrap="square" lIns="0" tIns="12050" rIns="0" bIns="0" anchor="t" anchorCtr="0">
            <a:spAutoFit/>
          </a:bodyPr>
          <a:lstStyle/>
          <a:p>
            <a:pPr marL="81280" marR="5080" lvl="0" indent="-69215" algn="l" rtl="0">
              <a:lnSpc>
                <a:spcPct val="102600"/>
              </a:lnSpc>
              <a:spcBef>
                <a:spcPts val="0"/>
              </a:spcBef>
              <a:spcAft>
                <a:spcPts val="0"/>
              </a:spcAft>
              <a:buNone/>
            </a:pPr>
            <a:r>
              <a:rPr lang="en-US" sz="550">
                <a:solidFill>
                  <a:srgbClr val="00AEEF"/>
                </a:solidFill>
                <a:latin typeface="Arial"/>
                <a:ea typeface="Arial"/>
                <a:cs typeface="Arial"/>
                <a:sym typeface="Arial"/>
              </a:rPr>
              <a:t>STAKEHOLDER  MAPPING</a:t>
            </a:r>
            <a:endParaRPr sz="550">
              <a:solidFill>
                <a:schemeClr val="dk1"/>
              </a:solidFill>
              <a:latin typeface="Arial"/>
              <a:ea typeface="Arial"/>
              <a:cs typeface="Arial"/>
              <a:sym typeface="Arial"/>
            </a:endParaRPr>
          </a:p>
        </p:txBody>
      </p:sp>
      <p:sp>
        <p:nvSpPr>
          <p:cNvPr id="1979" name="Google Shape;1979;p16"/>
          <p:cNvSpPr/>
          <p:nvPr/>
        </p:nvSpPr>
        <p:spPr>
          <a:xfrm>
            <a:off x="433551" y="108603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80" name="Google Shape;1980;p16"/>
          <p:cNvSpPr/>
          <p:nvPr/>
        </p:nvSpPr>
        <p:spPr>
          <a:xfrm>
            <a:off x="5091717" y="108603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81" name="Google Shape;1981;p16"/>
          <p:cNvSpPr txBox="1"/>
          <p:nvPr/>
        </p:nvSpPr>
        <p:spPr>
          <a:xfrm>
            <a:off x="587090" y="1149162"/>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1982" name="Google Shape;1982;p16"/>
          <p:cNvSpPr txBox="1"/>
          <p:nvPr/>
        </p:nvSpPr>
        <p:spPr>
          <a:xfrm>
            <a:off x="587090" y="2670950"/>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1983" name="Google Shape;1983;p16"/>
          <p:cNvSpPr txBox="1"/>
          <p:nvPr/>
        </p:nvSpPr>
        <p:spPr>
          <a:xfrm>
            <a:off x="587090" y="3564004"/>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1984" name="Google Shape;1984;p16"/>
          <p:cNvSpPr txBox="1"/>
          <p:nvPr/>
        </p:nvSpPr>
        <p:spPr>
          <a:xfrm>
            <a:off x="587090" y="457169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1985" name="Google Shape;1985;p16"/>
          <p:cNvSpPr txBox="1"/>
          <p:nvPr/>
        </p:nvSpPr>
        <p:spPr>
          <a:xfrm>
            <a:off x="587090" y="546475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1986" name="Google Shape;1986;p16"/>
          <p:cNvSpPr txBox="1"/>
          <p:nvPr/>
        </p:nvSpPr>
        <p:spPr>
          <a:xfrm>
            <a:off x="5263560" y="1149162"/>
            <a:ext cx="4149090" cy="106616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a:p>
            <a:pPr marL="12700" marR="204470" lvl="0" indent="0" algn="l" rtl="0">
              <a:lnSpc>
                <a:spcPct val="100000"/>
              </a:lnSpc>
              <a:spcBef>
                <a:spcPts val="54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1987" name="Google Shape;1987;p16"/>
          <p:cNvSpPr txBox="1"/>
          <p:nvPr/>
        </p:nvSpPr>
        <p:spPr>
          <a:xfrm>
            <a:off x="13675038" y="4796592"/>
            <a:ext cx="2836545"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EXPLORE</a:t>
            </a:r>
            <a:endParaRPr sz="4700">
              <a:solidFill>
                <a:schemeClr val="dk1"/>
              </a:solidFill>
              <a:latin typeface="Arial"/>
              <a:ea typeface="Arial"/>
              <a:cs typeface="Arial"/>
              <a:sym typeface="Arial"/>
            </a:endParaRPr>
          </a:p>
        </p:txBody>
      </p:sp>
      <p:sp>
        <p:nvSpPr>
          <p:cNvPr id="1988" name="Google Shape;1988;p16"/>
          <p:cNvSpPr txBox="1"/>
          <p:nvPr/>
        </p:nvSpPr>
        <p:spPr>
          <a:xfrm>
            <a:off x="13501552"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1989" name="Google Shape;1989;p16"/>
          <p:cNvGrpSpPr/>
          <p:nvPr/>
        </p:nvGrpSpPr>
        <p:grpSpPr>
          <a:xfrm>
            <a:off x="10947837" y="1341622"/>
            <a:ext cx="8285513" cy="4658204"/>
            <a:chOff x="10947837" y="1341622"/>
            <a:chExt cx="8285513" cy="4658204"/>
          </a:xfrm>
        </p:grpSpPr>
        <p:sp>
          <p:nvSpPr>
            <p:cNvPr id="1990" name="Google Shape;1990;p16"/>
            <p:cNvSpPr/>
            <p:nvPr/>
          </p:nvSpPr>
          <p:spPr>
            <a:xfrm>
              <a:off x="15358373" y="2194427"/>
              <a:ext cx="1563370" cy="1785620"/>
            </a:xfrm>
            <a:custGeom>
              <a:avLst/>
              <a:gdLst/>
              <a:ahLst/>
              <a:cxnLst/>
              <a:rect l="l" t="t" r="r" b="b"/>
              <a:pathLst>
                <a:path w="1563369" h="1785620" extrusionOk="0">
                  <a:moveTo>
                    <a:pt x="259680" y="340560"/>
                  </a:moveTo>
                  <a:lnTo>
                    <a:pt x="226546" y="360741"/>
                  </a:lnTo>
                  <a:lnTo>
                    <a:pt x="205631" y="381696"/>
                  </a:lnTo>
                  <a:lnTo>
                    <a:pt x="188052" y="416231"/>
                  </a:lnTo>
                  <a:lnTo>
                    <a:pt x="164925" y="477152"/>
                  </a:lnTo>
                  <a:lnTo>
                    <a:pt x="135174" y="531964"/>
                  </a:lnTo>
                  <a:lnTo>
                    <a:pt x="97812" y="576229"/>
                  </a:lnTo>
                  <a:lnTo>
                    <a:pt x="65853" y="605817"/>
                  </a:lnTo>
                  <a:lnTo>
                    <a:pt x="52308" y="616598"/>
                  </a:lnTo>
                  <a:lnTo>
                    <a:pt x="122025" y="666650"/>
                  </a:lnTo>
                  <a:lnTo>
                    <a:pt x="129165" y="741819"/>
                  </a:lnTo>
                  <a:lnTo>
                    <a:pt x="138039" y="788065"/>
                  </a:lnTo>
                  <a:lnTo>
                    <a:pt x="154494" y="824458"/>
                  </a:lnTo>
                  <a:lnTo>
                    <a:pt x="184375" y="870069"/>
                  </a:lnTo>
                  <a:lnTo>
                    <a:pt x="221357" y="904386"/>
                  </a:lnTo>
                  <a:lnTo>
                    <a:pt x="265605" y="920098"/>
                  </a:lnTo>
                  <a:lnTo>
                    <a:pt x="309594" y="922108"/>
                  </a:lnTo>
                  <a:lnTo>
                    <a:pt x="345795" y="915319"/>
                  </a:lnTo>
                  <a:lnTo>
                    <a:pt x="366685" y="904635"/>
                  </a:lnTo>
                </a:path>
                <a:path w="1563369" h="1785620" extrusionOk="0">
                  <a:moveTo>
                    <a:pt x="429584" y="554379"/>
                  </a:moveTo>
                  <a:lnTo>
                    <a:pt x="488827" y="525665"/>
                  </a:lnTo>
                  <a:lnTo>
                    <a:pt x="521424" y="519073"/>
                  </a:lnTo>
                  <a:lnTo>
                    <a:pt x="538938" y="537287"/>
                  </a:lnTo>
                  <a:lnTo>
                    <a:pt x="552934" y="582987"/>
                  </a:lnTo>
                  <a:lnTo>
                    <a:pt x="554695" y="627252"/>
                  </a:lnTo>
                  <a:lnTo>
                    <a:pt x="537834" y="662077"/>
                  </a:lnTo>
                  <a:lnTo>
                    <a:pt x="507758" y="685317"/>
                  </a:lnTo>
                  <a:lnTo>
                    <a:pt x="469872" y="694828"/>
                  </a:lnTo>
                  <a:lnTo>
                    <a:pt x="429584" y="688464"/>
                  </a:lnTo>
                  <a:lnTo>
                    <a:pt x="424235" y="790543"/>
                  </a:lnTo>
                  <a:lnTo>
                    <a:pt x="411465" y="857343"/>
                  </a:lnTo>
                  <a:lnTo>
                    <a:pt x="381385" y="918360"/>
                  </a:lnTo>
                  <a:lnTo>
                    <a:pt x="324107" y="1003091"/>
                  </a:lnTo>
                  <a:lnTo>
                    <a:pt x="270787" y="1055043"/>
                  </a:lnTo>
                  <a:lnTo>
                    <a:pt x="243533" y="1073018"/>
                  </a:lnTo>
                  <a:lnTo>
                    <a:pt x="225794" y="1079960"/>
                  </a:lnTo>
                </a:path>
                <a:path w="1563369" h="1785620" extrusionOk="0">
                  <a:moveTo>
                    <a:pt x="270402" y="309111"/>
                  </a:moveTo>
                  <a:lnTo>
                    <a:pt x="282219" y="395675"/>
                  </a:lnTo>
                  <a:lnTo>
                    <a:pt x="300735" y="446737"/>
                  </a:lnTo>
                  <a:lnTo>
                    <a:pt x="339068" y="482282"/>
                  </a:lnTo>
                  <a:lnTo>
                    <a:pt x="410337" y="522297"/>
                  </a:lnTo>
                </a:path>
                <a:path w="1563369" h="1785620" extrusionOk="0">
                  <a:moveTo>
                    <a:pt x="229293" y="309111"/>
                  </a:moveTo>
                  <a:lnTo>
                    <a:pt x="247132" y="269855"/>
                  </a:lnTo>
                  <a:lnTo>
                    <a:pt x="297118" y="226723"/>
                  </a:lnTo>
                  <a:lnTo>
                    <a:pt x="352333" y="202941"/>
                  </a:lnTo>
                  <a:lnTo>
                    <a:pt x="391572" y="190954"/>
                  </a:lnTo>
                  <a:lnTo>
                    <a:pt x="446289" y="182216"/>
                  </a:lnTo>
                  <a:lnTo>
                    <a:pt x="477975" y="180186"/>
                  </a:lnTo>
                  <a:lnTo>
                    <a:pt x="511756" y="180313"/>
                  </a:lnTo>
                  <a:lnTo>
                    <a:pt x="583242" y="188833"/>
                  </a:lnTo>
                  <a:lnTo>
                    <a:pt x="656017" y="211360"/>
                  </a:lnTo>
                  <a:lnTo>
                    <a:pt x="691410" y="228998"/>
                  </a:lnTo>
                  <a:lnTo>
                    <a:pt x="725351" y="251482"/>
                  </a:lnTo>
                  <a:lnTo>
                    <a:pt x="757250" y="279262"/>
                  </a:lnTo>
                  <a:lnTo>
                    <a:pt x="786515" y="312786"/>
                  </a:lnTo>
                  <a:lnTo>
                    <a:pt x="812555" y="352501"/>
                  </a:lnTo>
                  <a:lnTo>
                    <a:pt x="834778" y="398856"/>
                  </a:lnTo>
                  <a:lnTo>
                    <a:pt x="852593" y="452300"/>
                  </a:lnTo>
                  <a:lnTo>
                    <a:pt x="865410" y="513281"/>
                  </a:lnTo>
                  <a:lnTo>
                    <a:pt x="872636" y="582247"/>
                  </a:lnTo>
                  <a:lnTo>
                    <a:pt x="880201" y="697880"/>
                  </a:lnTo>
                  <a:lnTo>
                    <a:pt x="888209" y="793606"/>
                  </a:lnTo>
                  <a:lnTo>
                    <a:pt x="896571" y="871495"/>
                  </a:lnTo>
                  <a:lnTo>
                    <a:pt x="905199" y="933615"/>
                  </a:lnTo>
                  <a:lnTo>
                    <a:pt x="914005" y="982038"/>
                  </a:lnTo>
                  <a:lnTo>
                    <a:pt x="931793" y="1046070"/>
                  </a:lnTo>
                  <a:lnTo>
                    <a:pt x="949228" y="1080148"/>
                  </a:lnTo>
                  <a:lnTo>
                    <a:pt x="957591" y="1091129"/>
                  </a:lnTo>
                  <a:lnTo>
                    <a:pt x="965600" y="1100831"/>
                  </a:lnTo>
                </a:path>
                <a:path w="1563369" h="1785620" extrusionOk="0">
                  <a:moveTo>
                    <a:pt x="749500" y="364535"/>
                  </a:moveTo>
                  <a:lnTo>
                    <a:pt x="782130" y="433052"/>
                  </a:lnTo>
                  <a:lnTo>
                    <a:pt x="799339" y="497031"/>
                  </a:lnTo>
                  <a:lnTo>
                    <a:pt x="806825" y="593495"/>
                  </a:lnTo>
                  <a:lnTo>
                    <a:pt x="810286" y="759470"/>
                  </a:lnTo>
                  <a:lnTo>
                    <a:pt x="811423" y="839195"/>
                  </a:lnTo>
                  <a:lnTo>
                    <a:pt x="812618" y="907185"/>
                  </a:lnTo>
                  <a:lnTo>
                    <a:pt x="814605" y="964496"/>
                  </a:lnTo>
                  <a:lnTo>
                    <a:pt x="818119" y="1012186"/>
                  </a:lnTo>
                  <a:lnTo>
                    <a:pt x="823894" y="1051312"/>
                  </a:lnTo>
                  <a:lnTo>
                    <a:pt x="845165" y="1108100"/>
                  </a:lnTo>
                  <a:lnTo>
                    <a:pt x="862129" y="1127875"/>
                  </a:lnTo>
                </a:path>
                <a:path w="1563369" h="1785620" extrusionOk="0">
                  <a:moveTo>
                    <a:pt x="599345" y="309111"/>
                  </a:moveTo>
                  <a:lnTo>
                    <a:pt x="673533" y="370254"/>
                  </a:lnTo>
                  <a:lnTo>
                    <a:pt x="710179" y="436260"/>
                  </a:lnTo>
                  <a:lnTo>
                    <a:pt x="720011" y="548188"/>
                  </a:lnTo>
                  <a:lnTo>
                    <a:pt x="713752" y="747101"/>
                  </a:lnTo>
                  <a:lnTo>
                    <a:pt x="710511" y="953158"/>
                  </a:lnTo>
                  <a:lnTo>
                    <a:pt x="717325" y="1073577"/>
                  </a:lnTo>
                  <a:lnTo>
                    <a:pt x="726822" y="1129974"/>
                  </a:lnTo>
                  <a:lnTo>
                    <a:pt x="731626" y="1143970"/>
                  </a:lnTo>
                </a:path>
                <a:path w="1563369" h="1785620" extrusionOk="0">
                  <a:moveTo>
                    <a:pt x="588611" y="482513"/>
                  </a:moveTo>
                  <a:lnTo>
                    <a:pt x="620315" y="743997"/>
                  </a:lnTo>
                  <a:lnTo>
                    <a:pt x="621014" y="898383"/>
                  </a:lnTo>
                  <a:lnTo>
                    <a:pt x="581826" y="1006175"/>
                  </a:lnTo>
                  <a:lnTo>
                    <a:pt x="493868" y="1127875"/>
                  </a:lnTo>
                </a:path>
                <a:path w="1563369" h="1785620" extrusionOk="0">
                  <a:moveTo>
                    <a:pt x="445094" y="1145367"/>
                  </a:moveTo>
                  <a:lnTo>
                    <a:pt x="445094" y="1193639"/>
                  </a:lnTo>
                  <a:lnTo>
                    <a:pt x="299531" y="1221555"/>
                  </a:lnTo>
                  <a:lnTo>
                    <a:pt x="214139" y="1259537"/>
                  </a:lnTo>
                  <a:lnTo>
                    <a:pt x="155736" y="1333395"/>
                  </a:lnTo>
                  <a:lnTo>
                    <a:pt x="91136" y="1468937"/>
                  </a:lnTo>
                  <a:lnTo>
                    <a:pt x="45666" y="1587721"/>
                  </a:lnTo>
                  <a:lnTo>
                    <a:pt x="17808" y="1688685"/>
                  </a:lnTo>
                  <a:lnTo>
                    <a:pt x="3830" y="1758812"/>
                  </a:lnTo>
                  <a:lnTo>
                    <a:pt x="0" y="1785080"/>
                  </a:lnTo>
                </a:path>
                <a:path w="1563369" h="1785620" extrusionOk="0">
                  <a:moveTo>
                    <a:pt x="1356702" y="200553"/>
                  </a:moveTo>
                  <a:lnTo>
                    <a:pt x="1302859" y="195964"/>
                  </a:lnTo>
                  <a:lnTo>
                    <a:pt x="1271390" y="202391"/>
                  </a:lnTo>
                  <a:lnTo>
                    <a:pt x="1250128" y="226993"/>
                  </a:lnTo>
                  <a:lnTo>
                    <a:pt x="1226904" y="276933"/>
                  </a:lnTo>
                  <a:lnTo>
                    <a:pt x="1180399" y="328799"/>
                  </a:lnTo>
                  <a:lnTo>
                    <a:pt x="1114817" y="358413"/>
                  </a:lnTo>
                  <a:lnTo>
                    <a:pt x="1056298" y="371778"/>
                  </a:lnTo>
                  <a:lnTo>
                    <a:pt x="1030983" y="374899"/>
                  </a:lnTo>
                  <a:lnTo>
                    <a:pt x="1015915" y="399388"/>
                  </a:lnTo>
                  <a:lnTo>
                    <a:pt x="1056242" y="441978"/>
                  </a:lnTo>
                  <a:lnTo>
                    <a:pt x="1077141" y="464612"/>
                  </a:lnTo>
                  <a:lnTo>
                    <a:pt x="1085321" y="474884"/>
                  </a:lnTo>
                  <a:lnTo>
                    <a:pt x="1087494" y="480388"/>
                  </a:lnTo>
                  <a:lnTo>
                    <a:pt x="1082207" y="491592"/>
                  </a:lnTo>
                  <a:lnTo>
                    <a:pt x="1067802" y="517742"/>
                  </a:lnTo>
                  <a:lnTo>
                    <a:pt x="1048585" y="556124"/>
                  </a:lnTo>
                  <a:lnTo>
                    <a:pt x="1028859" y="604021"/>
                  </a:lnTo>
                  <a:lnTo>
                    <a:pt x="1012931" y="658717"/>
                  </a:lnTo>
                  <a:lnTo>
                    <a:pt x="1005105" y="717497"/>
                  </a:lnTo>
                  <a:lnTo>
                    <a:pt x="1009687" y="777646"/>
                  </a:lnTo>
                  <a:lnTo>
                    <a:pt x="1030983" y="836446"/>
                  </a:lnTo>
                  <a:lnTo>
                    <a:pt x="1078019" y="925841"/>
                  </a:lnTo>
                  <a:lnTo>
                    <a:pt x="1100685" y="973731"/>
                  </a:lnTo>
                  <a:lnTo>
                    <a:pt x="1107809" y="993011"/>
                  </a:lnTo>
                  <a:lnTo>
                    <a:pt x="1108222" y="996572"/>
                  </a:lnTo>
                  <a:lnTo>
                    <a:pt x="1096031" y="1158584"/>
                  </a:lnTo>
                </a:path>
                <a:path w="1563369" h="1785620" extrusionOk="0">
                  <a:moveTo>
                    <a:pt x="1313563" y="0"/>
                  </a:moveTo>
                  <a:lnTo>
                    <a:pt x="1305158" y="77398"/>
                  </a:lnTo>
                  <a:lnTo>
                    <a:pt x="1312365" y="124114"/>
                  </a:lnTo>
                  <a:lnTo>
                    <a:pt x="1344191" y="158975"/>
                  </a:lnTo>
                  <a:lnTo>
                    <a:pt x="1409643" y="200804"/>
                  </a:lnTo>
                  <a:lnTo>
                    <a:pt x="1460291" y="235900"/>
                  </a:lnTo>
                  <a:lnTo>
                    <a:pt x="1500685" y="272957"/>
                  </a:lnTo>
                  <a:lnTo>
                    <a:pt x="1531004" y="310973"/>
                  </a:lnTo>
                  <a:lnTo>
                    <a:pt x="1551428" y="348946"/>
                  </a:lnTo>
                  <a:lnTo>
                    <a:pt x="1562135" y="385876"/>
                  </a:lnTo>
                  <a:lnTo>
                    <a:pt x="1563304" y="420760"/>
                  </a:lnTo>
                  <a:lnTo>
                    <a:pt x="1555115" y="452598"/>
                  </a:lnTo>
                  <a:lnTo>
                    <a:pt x="1537746" y="480388"/>
                  </a:lnTo>
                  <a:lnTo>
                    <a:pt x="1479348" y="548206"/>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1" name="Google Shape;1991;p16"/>
            <p:cNvSpPr/>
            <p:nvPr/>
          </p:nvSpPr>
          <p:spPr>
            <a:xfrm>
              <a:off x="16828769" y="2731565"/>
              <a:ext cx="147899" cy="15880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2" name="Google Shape;1992;p16"/>
            <p:cNvSpPr/>
            <p:nvPr/>
          </p:nvSpPr>
          <p:spPr>
            <a:xfrm>
              <a:off x="16427970" y="2586281"/>
              <a:ext cx="750570" cy="1426845"/>
            </a:xfrm>
            <a:custGeom>
              <a:avLst/>
              <a:gdLst/>
              <a:ahLst/>
              <a:cxnLst/>
              <a:rect l="l" t="t" r="r" b="b"/>
              <a:pathLst>
                <a:path w="750569" h="1426845" extrusionOk="0">
                  <a:moveTo>
                    <a:pt x="432354" y="318376"/>
                  </a:moveTo>
                  <a:lnTo>
                    <a:pt x="421963" y="402973"/>
                  </a:lnTo>
                  <a:lnTo>
                    <a:pt x="412808" y="451187"/>
                  </a:lnTo>
                  <a:lnTo>
                    <a:pt x="399767" y="481033"/>
                  </a:lnTo>
                  <a:lnTo>
                    <a:pt x="377717" y="510524"/>
                  </a:lnTo>
                  <a:lnTo>
                    <a:pt x="547391" y="386633"/>
                  </a:lnTo>
                  <a:lnTo>
                    <a:pt x="640057" y="310602"/>
                  </a:lnTo>
                  <a:lnTo>
                    <a:pt x="688212" y="251171"/>
                  </a:lnTo>
                  <a:lnTo>
                    <a:pt x="724355" y="177080"/>
                  </a:lnTo>
                  <a:lnTo>
                    <a:pt x="749172" y="97750"/>
                  </a:lnTo>
                  <a:lnTo>
                    <a:pt x="750497" y="42619"/>
                  </a:lnTo>
                  <a:lnTo>
                    <a:pt x="741579" y="10448"/>
                  </a:lnTo>
                  <a:lnTo>
                    <a:pt x="735662" y="0"/>
                  </a:lnTo>
                </a:path>
                <a:path w="750569" h="1426845" extrusionOk="0">
                  <a:moveTo>
                    <a:pt x="357001" y="531252"/>
                  </a:moveTo>
                  <a:lnTo>
                    <a:pt x="295301" y="584738"/>
                  </a:lnTo>
                  <a:lnTo>
                    <a:pt x="266100" y="627096"/>
                  </a:lnTo>
                  <a:lnTo>
                    <a:pt x="261628" y="680401"/>
                  </a:lnTo>
                  <a:lnTo>
                    <a:pt x="274115" y="766730"/>
                  </a:lnTo>
                </a:path>
                <a:path w="750569" h="1426845" extrusionOk="0">
                  <a:moveTo>
                    <a:pt x="272754" y="757321"/>
                  </a:moveTo>
                  <a:lnTo>
                    <a:pt x="313743" y="755435"/>
                  </a:lnTo>
                  <a:lnTo>
                    <a:pt x="313743" y="832673"/>
                  </a:lnTo>
                  <a:lnTo>
                    <a:pt x="490224" y="856430"/>
                  </a:lnTo>
                  <a:lnTo>
                    <a:pt x="581423" y="916744"/>
                  </a:lnTo>
                  <a:lnTo>
                    <a:pt x="616475" y="1060770"/>
                  </a:lnTo>
                  <a:lnTo>
                    <a:pt x="624514" y="1335664"/>
                  </a:lnTo>
                  <a:lnTo>
                    <a:pt x="598473" y="1426502"/>
                  </a:lnTo>
                  <a:lnTo>
                    <a:pt x="0" y="1426502"/>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3" name="Google Shape;1993;p16"/>
            <p:cNvSpPr/>
            <p:nvPr/>
          </p:nvSpPr>
          <p:spPr>
            <a:xfrm>
              <a:off x="16459067" y="2424602"/>
              <a:ext cx="138558" cy="16861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4" name="Google Shape;1994;p16"/>
            <p:cNvSpPr/>
            <p:nvPr/>
          </p:nvSpPr>
          <p:spPr>
            <a:xfrm>
              <a:off x="14063150" y="2467993"/>
              <a:ext cx="2774950" cy="1621155"/>
            </a:xfrm>
            <a:custGeom>
              <a:avLst/>
              <a:gdLst/>
              <a:ahLst/>
              <a:cxnLst/>
              <a:rect l="l" t="t" r="r" b="b"/>
              <a:pathLst>
                <a:path w="2774950" h="1621154" extrusionOk="0">
                  <a:moveTo>
                    <a:pt x="2456339" y="0"/>
                  </a:moveTo>
                  <a:lnTo>
                    <a:pt x="2774573" y="238856"/>
                  </a:lnTo>
                </a:path>
                <a:path w="2774950" h="1621154" extrusionOk="0">
                  <a:moveTo>
                    <a:pt x="1105977" y="1059507"/>
                  </a:moveTo>
                  <a:lnTo>
                    <a:pt x="1045191" y="714481"/>
                  </a:lnTo>
                  <a:lnTo>
                    <a:pt x="1459934" y="668011"/>
                  </a:lnTo>
                  <a:lnTo>
                    <a:pt x="1482923" y="804037"/>
                  </a:lnTo>
                  <a:lnTo>
                    <a:pt x="1496360" y="878055"/>
                  </a:lnTo>
                  <a:lnTo>
                    <a:pt x="1505440" y="915876"/>
                  </a:lnTo>
                  <a:lnTo>
                    <a:pt x="1515359" y="943308"/>
                  </a:lnTo>
                </a:path>
                <a:path w="2774950" h="1621154" extrusionOk="0">
                  <a:moveTo>
                    <a:pt x="1076044" y="889603"/>
                  </a:moveTo>
                  <a:lnTo>
                    <a:pt x="1044580" y="924849"/>
                  </a:lnTo>
                  <a:lnTo>
                    <a:pt x="1017767" y="1018996"/>
                  </a:lnTo>
                  <a:lnTo>
                    <a:pt x="1005355" y="1070090"/>
                  </a:lnTo>
                  <a:lnTo>
                    <a:pt x="1001193" y="1103604"/>
                  </a:lnTo>
                  <a:lnTo>
                    <a:pt x="1001455" y="1139062"/>
                  </a:lnTo>
                  <a:lnTo>
                    <a:pt x="1014742" y="1183748"/>
                  </a:lnTo>
                  <a:lnTo>
                    <a:pt x="1043261" y="1256573"/>
                  </a:lnTo>
                  <a:lnTo>
                    <a:pt x="1071644" y="1324497"/>
                  </a:lnTo>
                  <a:lnTo>
                    <a:pt x="1084521" y="1354481"/>
                  </a:lnTo>
                  <a:lnTo>
                    <a:pt x="1164972" y="1329455"/>
                  </a:lnTo>
                  <a:lnTo>
                    <a:pt x="1194693" y="1334594"/>
                  </a:lnTo>
                  <a:lnTo>
                    <a:pt x="1216610" y="1345980"/>
                  </a:lnTo>
                  <a:lnTo>
                    <a:pt x="1241534" y="1372321"/>
                  </a:lnTo>
                  <a:lnTo>
                    <a:pt x="1280275" y="1422324"/>
                  </a:lnTo>
                </a:path>
                <a:path w="2774950" h="1621154" extrusionOk="0">
                  <a:moveTo>
                    <a:pt x="1064856" y="1088115"/>
                  </a:moveTo>
                  <a:lnTo>
                    <a:pt x="1150005" y="1040976"/>
                  </a:lnTo>
                  <a:lnTo>
                    <a:pt x="1194962" y="1017441"/>
                  </a:lnTo>
                  <a:lnTo>
                    <a:pt x="1214643" y="1010471"/>
                  </a:lnTo>
                  <a:lnTo>
                    <a:pt x="1223967" y="1013025"/>
                  </a:lnTo>
                  <a:lnTo>
                    <a:pt x="1228116" y="1025966"/>
                  </a:lnTo>
                  <a:lnTo>
                    <a:pt x="1222043" y="1049707"/>
                  </a:lnTo>
                  <a:lnTo>
                    <a:pt x="1205311" y="1076560"/>
                  </a:lnTo>
                  <a:lnTo>
                    <a:pt x="1177485" y="1098837"/>
                  </a:lnTo>
                  <a:lnTo>
                    <a:pt x="1149133" y="1123728"/>
                  </a:lnTo>
                  <a:lnTo>
                    <a:pt x="1130333" y="1155821"/>
                  </a:lnTo>
                  <a:lnTo>
                    <a:pt x="1119912" y="1183556"/>
                  </a:lnTo>
                  <a:lnTo>
                    <a:pt x="1116699" y="1195371"/>
                  </a:lnTo>
                  <a:lnTo>
                    <a:pt x="1136991" y="1196408"/>
                  </a:lnTo>
                  <a:lnTo>
                    <a:pt x="1148783" y="1205815"/>
                  </a:lnTo>
                  <a:lnTo>
                    <a:pt x="1156601" y="1231749"/>
                  </a:lnTo>
                  <a:lnTo>
                    <a:pt x="1164972" y="1282364"/>
                  </a:lnTo>
                </a:path>
                <a:path w="2774950" h="1621154" extrusionOk="0">
                  <a:moveTo>
                    <a:pt x="742504" y="103291"/>
                  </a:moveTo>
                  <a:lnTo>
                    <a:pt x="782761" y="126455"/>
                  </a:lnTo>
                  <a:lnTo>
                    <a:pt x="806260" y="147160"/>
                  </a:lnTo>
                  <a:lnTo>
                    <a:pt x="822070" y="177090"/>
                  </a:lnTo>
                  <a:lnTo>
                    <a:pt x="839264" y="227931"/>
                  </a:lnTo>
                  <a:lnTo>
                    <a:pt x="864478" y="272728"/>
                  </a:lnTo>
                  <a:lnTo>
                    <a:pt x="893380" y="288631"/>
                  </a:lnTo>
                  <a:lnTo>
                    <a:pt x="918591" y="293461"/>
                  </a:lnTo>
                  <a:lnTo>
                    <a:pt x="932730" y="305039"/>
                  </a:lnTo>
                  <a:lnTo>
                    <a:pt x="927735" y="332140"/>
                  </a:lnTo>
                  <a:lnTo>
                    <a:pt x="908750" y="364613"/>
                  </a:lnTo>
                  <a:lnTo>
                    <a:pt x="888226" y="391866"/>
                  </a:lnTo>
                  <a:lnTo>
                    <a:pt x="878618" y="403304"/>
                  </a:lnTo>
                  <a:lnTo>
                    <a:pt x="896849" y="529217"/>
                  </a:lnTo>
                  <a:lnTo>
                    <a:pt x="898695" y="598528"/>
                  </a:lnTo>
                  <a:lnTo>
                    <a:pt x="880347" y="635847"/>
                  </a:lnTo>
                  <a:lnTo>
                    <a:pt x="837999" y="665778"/>
                  </a:lnTo>
                  <a:lnTo>
                    <a:pt x="789668" y="682895"/>
                  </a:lnTo>
                  <a:lnTo>
                    <a:pt x="737080" y="685452"/>
                  </a:lnTo>
                  <a:lnTo>
                    <a:pt x="685332" y="682894"/>
                  </a:lnTo>
                  <a:lnTo>
                    <a:pt x="639524" y="684666"/>
                  </a:lnTo>
                  <a:lnTo>
                    <a:pt x="604753" y="700213"/>
                  </a:lnTo>
                  <a:lnTo>
                    <a:pt x="577521" y="742829"/>
                  </a:lnTo>
                  <a:lnTo>
                    <a:pt x="562739" y="796494"/>
                  </a:lnTo>
                  <a:lnTo>
                    <a:pt x="557487" y="845868"/>
                  </a:lnTo>
                  <a:lnTo>
                    <a:pt x="558845" y="875609"/>
                  </a:lnTo>
                </a:path>
                <a:path w="2774950" h="1621154" extrusionOk="0">
                  <a:moveTo>
                    <a:pt x="201091" y="889603"/>
                  </a:moveTo>
                  <a:lnTo>
                    <a:pt x="217277" y="872646"/>
                  </a:lnTo>
                  <a:lnTo>
                    <a:pt x="231069" y="846304"/>
                  </a:lnTo>
                  <a:lnTo>
                    <a:pt x="240333" y="812093"/>
                  </a:lnTo>
                  <a:lnTo>
                    <a:pt x="242940" y="771529"/>
                  </a:lnTo>
                </a:path>
                <a:path w="2774950" h="1621154" extrusionOk="0">
                  <a:moveTo>
                    <a:pt x="0" y="1003855"/>
                  </a:moveTo>
                  <a:lnTo>
                    <a:pt x="55068" y="933446"/>
                  </a:lnTo>
                  <a:lnTo>
                    <a:pt x="110049" y="900011"/>
                  </a:lnTo>
                  <a:lnTo>
                    <a:pt x="152305" y="889936"/>
                  </a:lnTo>
                  <a:lnTo>
                    <a:pt x="313590" y="887440"/>
                  </a:lnTo>
                  <a:lnTo>
                    <a:pt x="402149" y="892765"/>
                  </a:lnTo>
                  <a:lnTo>
                    <a:pt x="471262" y="911019"/>
                  </a:lnTo>
                  <a:lnTo>
                    <a:pt x="557316" y="947642"/>
                  </a:lnTo>
                </a:path>
                <a:path w="2774950" h="1621154" extrusionOk="0">
                  <a:moveTo>
                    <a:pt x="650352" y="985671"/>
                  </a:moveTo>
                  <a:lnTo>
                    <a:pt x="687358" y="1005909"/>
                  </a:lnTo>
                  <a:lnTo>
                    <a:pt x="720657" y="1033515"/>
                  </a:lnTo>
                  <a:lnTo>
                    <a:pt x="750327" y="1068255"/>
                  </a:lnTo>
                  <a:lnTo>
                    <a:pt x="776445" y="1109894"/>
                  </a:lnTo>
                  <a:lnTo>
                    <a:pt x="799089" y="1158200"/>
                  </a:lnTo>
                  <a:lnTo>
                    <a:pt x="818335" y="1212938"/>
                  </a:lnTo>
                  <a:lnTo>
                    <a:pt x="834261" y="1273875"/>
                  </a:lnTo>
                  <a:lnTo>
                    <a:pt x="862159" y="1412192"/>
                  </a:lnTo>
                  <a:lnTo>
                    <a:pt x="880087" y="1522068"/>
                  </a:lnTo>
                  <a:lnTo>
                    <a:pt x="889660" y="1594554"/>
                  </a:lnTo>
                  <a:lnTo>
                    <a:pt x="892492" y="1620704"/>
                  </a:lnTo>
                  <a:lnTo>
                    <a:pt x="388475" y="1620704"/>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5" name="Google Shape;1995;p16"/>
            <p:cNvSpPr/>
            <p:nvPr/>
          </p:nvSpPr>
          <p:spPr>
            <a:xfrm>
              <a:off x="14515677" y="2774698"/>
              <a:ext cx="123463" cy="187357"/>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6" name="Google Shape;1996;p16"/>
            <p:cNvSpPr/>
            <p:nvPr/>
          </p:nvSpPr>
          <p:spPr>
            <a:xfrm>
              <a:off x="14620467" y="2534963"/>
              <a:ext cx="139700" cy="271145"/>
            </a:xfrm>
            <a:custGeom>
              <a:avLst/>
              <a:gdLst/>
              <a:ahLst/>
              <a:cxnLst/>
              <a:rect l="l" t="t" r="r" b="b"/>
              <a:pathLst>
                <a:path w="139700" h="271144" extrusionOk="0">
                  <a:moveTo>
                    <a:pt x="139278" y="0"/>
                  </a:moveTo>
                  <a:lnTo>
                    <a:pt x="135509" y="41391"/>
                  </a:lnTo>
                  <a:lnTo>
                    <a:pt x="121441" y="63108"/>
                  </a:lnTo>
                  <a:lnTo>
                    <a:pt x="85544" y="72279"/>
                  </a:lnTo>
                  <a:lnTo>
                    <a:pt x="16285" y="76033"/>
                  </a:lnTo>
                  <a:lnTo>
                    <a:pt x="60712" y="106255"/>
                  </a:lnTo>
                  <a:lnTo>
                    <a:pt x="79279" y="126938"/>
                  </a:lnTo>
                  <a:lnTo>
                    <a:pt x="75366" y="147630"/>
                  </a:lnTo>
                  <a:lnTo>
                    <a:pt x="52356" y="177880"/>
                  </a:lnTo>
                  <a:lnTo>
                    <a:pt x="36368" y="190367"/>
                  </a:lnTo>
                  <a:lnTo>
                    <a:pt x="19238" y="195895"/>
                  </a:lnTo>
                  <a:lnTo>
                    <a:pt x="5578" y="197204"/>
                  </a:lnTo>
                  <a:lnTo>
                    <a:pt x="0" y="197031"/>
                  </a:lnTo>
                  <a:lnTo>
                    <a:pt x="29117" y="226782"/>
                  </a:lnTo>
                  <a:lnTo>
                    <a:pt x="42740" y="244386"/>
                  </a:lnTo>
                  <a:lnTo>
                    <a:pt x="44392" y="256763"/>
                  </a:lnTo>
                  <a:lnTo>
                    <a:pt x="37598" y="270831"/>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7" name="Google Shape;1997;p16"/>
            <p:cNvSpPr/>
            <p:nvPr/>
          </p:nvSpPr>
          <p:spPr>
            <a:xfrm>
              <a:off x="14518830" y="2924466"/>
              <a:ext cx="196515" cy="195180"/>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8" name="Google Shape;1998;p16"/>
            <p:cNvSpPr/>
            <p:nvPr/>
          </p:nvSpPr>
          <p:spPr>
            <a:xfrm>
              <a:off x="13519994" y="2133438"/>
              <a:ext cx="1399540" cy="1127125"/>
            </a:xfrm>
            <a:custGeom>
              <a:avLst/>
              <a:gdLst/>
              <a:ahLst/>
              <a:cxnLst/>
              <a:rect l="l" t="t" r="r" b="b"/>
              <a:pathLst>
                <a:path w="1399540" h="1127125" extrusionOk="0">
                  <a:moveTo>
                    <a:pt x="1331282" y="475493"/>
                  </a:moveTo>
                  <a:lnTo>
                    <a:pt x="1387567" y="398363"/>
                  </a:lnTo>
                  <a:lnTo>
                    <a:pt x="1399186" y="356263"/>
                  </a:lnTo>
                  <a:lnTo>
                    <a:pt x="1359710" y="334438"/>
                  </a:lnTo>
                  <a:lnTo>
                    <a:pt x="1262711" y="318137"/>
                  </a:lnTo>
                  <a:lnTo>
                    <a:pt x="1235418" y="258799"/>
                  </a:lnTo>
                  <a:lnTo>
                    <a:pt x="1210433" y="230821"/>
                  </a:lnTo>
                  <a:lnTo>
                    <a:pt x="1173457" y="226824"/>
                  </a:lnTo>
                  <a:lnTo>
                    <a:pt x="1110192" y="239430"/>
                  </a:lnTo>
                  <a:lnTo>
                    <a:pt x="1051213" y="255442"/>
                  </a:lnTo>
                  <a:lnTo>
                    <a:pt x="1026977" y="266688"/>
                  </a:lnTo>
                  <a:lnTo>
                    <a:pt x="1023033" y="273323"/>
                  </a:lnTo>
                  <a:lnTo>
                    <a:pt x="1024929" y="275500"/>
                  </a:lnTo>
                  <a:lnTo>
                    <a:pt x="967874" y="250397"/>
                  </a:lnTo>
                  <a:lnTo>
                    <a:pt x="931656" y="240834"/>
                  </a:lnTo>
                  <a:lnTo>
                    <a:pt x="900796" y="245735"/>
                  </a:lnTo>
                  <a:lnTo>
                    <a:pt x="859813" y="264026"/>
                  </a:lnTo>
                  <a:lnTo>
                    <a:pt x="808798" y="297987"/>
                  </a:lnTo>
                  <a:lnTo>
                    <a:pt x="779529" y="333910"/>
                  </a:lnTo>
                  <a:lnTo>
                    <a:pt x="762759" y="366603"/>
                  </a:lnTo>
                  <a:lnTo>
                    <a:pt x="749245" y="390872"/>
                  </a:lnTo>
                  <a:lnTo>
                    <a:pt x="729740" y="401525"/>
                  </a:lnTo>
                  <a:lnTo>
                    <a:pt x="689537" y="408692"/>
                  </a:lnTo>
                  <a:lnTo>
                    <a:pt x="643031" y="425933"/>
                  </a:lnTo>
                  <a:lnTo>
                    <a:pt x="605442" y="454811"/>
                  </a:lnTo>
                  <a:lnTo>
                    <a:pt x="591990" y="496889"/>
                  </a:lnTo>
                  <a:lnTo>
                    <a:pt x="594373" y="543062"/>
                  </a:lnTo>
                  <a:lnTo>
                    <a:pt x="592605" y="583393"/>
                  </a:lnTo>
                  <a:lnTo>
                    <a:pt x="584380" y="618190"/>
                  </a:lnTo>
                  <a:lnTo>
                    <a:pt x="567394" y="647761"/>
                  </a:lnTo>
                  <a:lnTo>
                    <a:pt x="549460" y="683617"/>
                  </a:lnTo>
                  <a:lnTo>
                    <a:pt x="543209" y="729238"/>
                  </a:lnTo>
                  <a:lnTo>
                    <a:pt x="553562" y="772863"/>
                  </a:lnTo>
                  <a:lnTo>
                    <a:pt x="585435" y="802728"/>
                  </a:lnTo>
                  <a:lnTo>
                    <a:pt x="621387" y="823188"/>
                  </a:lnTo>
                  <a:lnTo>
                    <a:pt x="641807" y="847721"/>
                  </a:lnTo>
                  <a:lnTo>
                    <a:pt x="648391" y="878248"/>
                  </a:lnTo>
                  <a:lnTo>
                    <a:pt x="642830" y="916694"/>
                  </a:lnTo>
                  <a:lnTo>
                    <a:pt x="638783" y="958203"/>
                  </a:lnTo>
                  <a:lnTo>
                    <a:pt x="649803" y="994178"/>
                  </a:lnTo>
                  <a:lnTo>
                    <a:pt x="677425" y="1020929"/>
                  </a:lnTo>
                  <a:lnTo>
                    <a:pt x="723185" y="1034768"/>
                  </a:lnTo>
                  <a:lnTo>
                    <a:pt x="767649" y="1042684"/>
                  </a:lnTo>
                  <a:lnTo>
                    <a:pt x="794196" y="1053688"/>
                  </a:lnTo>
                  <a:lnTo>
                    <a:pt x="808606" y="1067121"/>
                  </a:lnTo>
                  <a:lnTo>
                    <a:pt x="816662" y="1082324"/>
                  </a:lnTo>
                  <a:lnTo>
                    <a:pt x="836094" y="1106536"/>
                  </a:lnTo>
                  <a:lnTo>
                    <a:pt x="889895" y="1105152"/>
                  </a:lnTo>
                  <a:lnTo>
                    <a:pt x="926250" y="1049518"/>
                  </a:lnTo>
                  <a:lnTo>
                    <a:pt x="932474" y="1015665"/>
                  </a:lnTo>
                  <a:lnTo>
                    <a:pt x="942695" y="989068"/>
                  </a:lnTo>
                  <a:lnTo>
                    <a:pt x="967522" y="978029"/>
                  </a:lnTo>
                  <a:lnTo>
                    <a:pt x="1000646" y="972037"/>
                  </a:lnTo>
                  <a:lnTo>
                    <a:pt x="1027672" y="955929"/>
                  </a:lnTo>
                  <a:lnTo>
                    <a:pt x="1047082" y="931026"/>
                  </a:lnTo>
                  <a:lnTo>
                    <a:pt x="1057358" y="898653"/>
                  </a:lnTo>
                </a:path>
                <a:path w="1399540" h="1127125" extrusionOk="0">
                  <a:moveTo>
                    <a:pt x="232863" y="185306"/>
                  </a:moveTo>
                  <a:lnTo>
                    <a:pt x="271888" y="206061"/>
                  </a:lnTo>
                  <a:lnTo>
                    <a:pt x="299075" y="225258"/>
                  </a:lnTo>
                  <a:lnTo>
                    <a:pt x="327185" y="253950"/>
                  </a:lnTo>
                  <a:lnTo>
                    <a:pt x="368977" y="303188"/>
                  </a:lnTo>
                  <a:lnTo>
                    <a:pt x="402011" y="330757"/>
                  </a:lnTo>
                  <a:lnTo>
                    <a:pt x="444074" y="354184"/>
                  </a:lnTo>
                  <a:lnTo>
                    <a:pt x="485074" y="374709"/>
                  </a:lnTo>
                  <a:lnTo>
                    <a:pt x="514918" y="393573"/>
                  </a:lnTo>
                  <a:lnTo>
                    <a:pt x="522018" y="417223"/>
                  </a:lnTo>
                  <a:lnTo>
                    <a:pt x="508978" y="446255"/>
                  </a:lnTo>
                  <a:lnTo>
                    <a:pt x="487019" y="473133"/>
                  </a:lnTo>
                  <a:lnTo>
                    <a:pt x="467361" y="490322"/>
                  </a:lnTo>
                  <a:lnTo>
                    <a:pt x="457523" y="500291"/>
                  </a:lnTo>
                  <a:lnTo>
                    <a:pt x="455063" y="509797"/>
                  </a:lnTo>
                  <a:lnTo>
                    <a:pt x="456293" y="517766"/>
                  </a:lnTo>
                  <a:lnTo>
                    <a:pt x="457523" y="523121"/>
                  </a:lnTo>
                  <a:lnTo>
                    <a:pt x="463091" y="543905"/>
                  </a:lnTo>
                  <a:lnTo>
                    <a:pt x="475651" y="587169"/>
                  </a:lnTo>
                  <a:lnTo>
                    <a:pt x="488985" y="635345"/>
                  </a:lnTo>
                  <a:lnTo>
                    <a:pt x="496877" y="670864"/>
                  </a:lnTo>
                  <a:lnTo>
                    <a:pt x="502022" y="738945"/>
                  </a:lnTo>
                  <a:lnTo>
                    <a:pt x="498459" y="794762"/>
                  </a:lnTo>
                  <a:lnTo>
                    <a:pt x="487441" y="839547"/>
                  </a:lnTo>
                  <a:lnTo>
                    <a:pt x="470224" y="874530"/>
                  </a:lnTo>
                  <a:lnTo>
                    <a:pt x="422202" y="920015"/>
                  </a:lnTo>
                  <a:lnTo>
                    <a:pt x="364425" y="941064"/>
                  </a:lnTo>
                  <a:lnTo>
                    <a:pt x="306922" y="947523"/>
                  </a:lnTo>
                  <a:lnTo>
                    <a:pt x="281408" y="948359"/>
                  </a:lnTo>
                  <a:lnTo>
                    <a:pt x="259724" y="949240"/>
                  </a:lnTo>
                  <a:lnTo>
                    <a:pt x="211003" y="995158"/>
                  </a:lnTo>
                  <a:lnTo>
                    <a:pt x="193297" y="1052397"/>
                  </a:lnTo>
                  <a:lnTo>
                    <a:pt x="181434" y="1104101"/>
                  </a:lnTo>
                  <a:lnTo>
                    <a:pt x="177103" y="1126597"/>
                  </a:lnTo>
                </a:path>
                <a:path w="1399540" h="1127125" extrusionOk="0">
                  <a:moveTo>
                    <a:pt x="152507" y="0"/>
                  </a:moveTo>
                  <a:lnTo>
                    <a:pt x="200195" y="46662"/>
                  </a:lnTo>
                  <a:lnTo>
                    <a:pt x="220362" y="78104"/>
                  </a:lnTo>
                  <a:lnTo>
                    <a:pt x="216852" y="108624"/>
                  </a:lnTo>
                  <a:lnTo>
                    <a:pt x="193509" y="152519"/>
                  </a:lnTo>
                </a:path>
                <a:path w="1399540" h="1127125" extrusionOk="0">
                  <a:moveTo>
                    <a:pt x="170548" y="173832"/>
                  </a:moveTo>
                  <a:lnTo>
                    <a:pt x="73797" y="223415"/>
                  </a:lnTo>
                  <a:lnTo>
                    <a:pt x="23781" y="256854"/>
                  </a:lnTo>
                  <a:lnTo>
                    <a:pt x="4511" y="289369"/>
                  </a:lnTo>
                  <a:lnTo>
                    <a:pt x="0" y="336178"/>
                  </a:lnTo>
                  <a:lnTo>
                    <a:pt x="8608" y="389015"/>
                  </a:lnTo>
                  <a:lnTo>
                    <a:pt x="29516" y="430473"/>
                  </a:lnTo>
                  <a:lnTo>
                    <a:pt x="47965" y="462090"/>
                  </a:lnTo>
                  <a:lnTo>
                    <a:pt x="49192" y="485403"/>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9" name="Google Shape;1999;p16"/>
            <p:cNvSpPr/>
            <p:nvPr/>
          </p:nvSpPr>
          <p:spPr>
            <a:xfrm>
              <a:off x="13466766" y="2623008"/>
              <a:ext cx="203203" cy="20347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0" name="Google Shape;2000;p16"/>
            <p:cNvSpPr/>
            <p:nvPr/>
          </p:nvSpPr>
          <p:spPr>
            <a:xfrm>
              <a:off x="13466730" y="2865757"/>
              <a:ext cx="137654" cy="217747"/>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1" name="Google Shape;2001;p16"/>
            <p:cNvSpPr/>
            <p:nvPr/>
          </p:nvSpPr>
          <p:spPr>
            <a:xfrm>
              <a:off x="13006887" y="2120877"/>
              <a:ext cx="4157979" cy="1967864"/>
            </a:xfrm>
            <a:custGeom>
              <a:avLst/>
              <a:gdLst/>
              <a:ahLst/>
              <a:cxnLst/>
              <a:rect l="l" t="t" r="r" b="b"/>
              <a:pathLst>
                <a:path w="4157980" h="1967864" extrusionOk="0">
                  <a:moveTo>
                    <a:pt x="665614" y="12560"/>
                  </a:moveTo>
                  <a:lnTo>
                    <a:pt x="399981" y="24042"/>
                  </a:lnTo>
                  <a:lnTo>
                    <a:pt x="252504" y="73479"/>
                  </a:lnTo>
                  <a:lnTo>
                    <a:pt x="170142" y="201918"/>
                  </a:lnTo>
                  <a:lnTo>
                    <a:pt x="99856" y="450407"/>
                  </a:lnTo>
                </a:path>
                <a:path w="4157980" h="1967864" extrusionOk="0">
                  <a:moveTo>
                    <a:pt x="104775" y="497963"/>
                  </a:moveTo>
                  <a:lnTo>
                    <a:pt x="43027" y="616365"/>
                  </a:lnTo>
                  <a:lnTo>
                    <a:pt x="47383" y="699905"/>
                  </a:lnTo>
                  <a:lnTo>
                    <a:pt x="140290" y="788250"/>
                  </a:lnTo>
                  <a:lnTo>
                    <a:pt x="344193" y="921064"/>
                  </a:lnTo>
                  <a:lnTo>
                    <a:pt x="367113" y="946532"/>
                  </a:lnTo>
                  <a:lnTo>
                    <a:pt x="379369" y="982370"/>
                  </a:lnTo>
                  <a:lnTo>
                    <a:pt x="383676" y="1022855"/>
                  </a:lnTo>
                  <a:lnTo>
                    <a:pt x="382747" y="1062265"/>
                  </a:lnTo>
                  <a:lnTo>
                    <a:pt x="378196" y="1102459"/>
                  </a:lnTo>
                  <a:lnTo>
                    <a:pt x="274273" y="1151623"/>
                  </a:lnTo>
                  <a:lnTo>
                    <a:pt x="216322" y="1177224"/>
                  </a:lnTo>
                  <a:lnTo>
                    <a:pt x="179672" y="1208593"/>
                  </a:lnTo>
                  <a:lnTo>
                    <a:pt x="142493" y="1258879"/>
                  </a:lnTo>
                  <a:lnTo>
                    <a:pt x="122239" y="1292216"/>
                  </a:lnTo>
                  <a:lnTo>
                    <a:pt x="103736" y="1330960"/>
                  </a:lnTo>
                  <a:lnTo>
                    <a:pt x="86915" y="1374197"/>
                  </a:lnTo>
                  <a:lnTo>
                    <a:pt x="71703" y="1421013"/>
                  </a:lnTo>
                  <a:lnTo>
                    <a:pt x="58032" y="1470493"/>
                  </a:lnTo>
                  <a:lnTo>
                    <a:pt x="45830" y="1521723"/>
                  </a:lnTo>
                  <a:lnTo>
                    <a:pt x="35027" y="1573790"/>
                  </a:lnTo>
                  <a:lnTo>
                    <a:pt x="25553" y="1625779"/>
                  </a:lnTo>
                  <a:lnTo>
                    <a:pt x="17336" y="1676776"/>
                  </a:lnTo>
                  <a:lnTo>
                    <a:pt x="10308" y="1725867"/>
                  </a:lnTo>
                  <a:lnTo>
                    <a:pt x="4397" y="1772138"/>
                  </a:lnTo>
                  <a:lnTo>
                    <a:pt x="0" y="1820626"/>
                  </a:lnTo>
                  <a:lnTo>
                    <a:pt x="227" y="1866296"/>
                  </a:lnTo>
                  <a:lnTo>
                    <a:pt x="7461" y="1906471"/>
                  </a:lnTo>
                  <a:lnTo>
                    <a:pt x="24080" y="1938479"/>
                  </a:lnTo>
                  <a:lnTo>
                    <a:pt x="52465" y="1959645"/>
                  </a:lnTo>
                  <a:lnTo>
                    <a:pt x="94996" y="1967295"/>
                  </a:lnTo>
                  <a:lnTo>
                    <a:pt x="528664" y="1967295"/>
                  </a:lnTo>
                </a:path>
                <a:path w="4157980" h="1967864" extrusionOk="0">
                  <a:moveTo>
                    <a:pt x="490146" y="1151050"/>
                  </a:moveTo>
                  <a:lnTo>
                    <a:pt x="781618" y="1170429"/>
                  </a:lnTo>
                  <a:lnTo>
                    <a:pt x="938665" y="1218595"/>
                  </a:lnTo>
                  <a:lnTo>
                    <a:pt x="1015188" y="1333083"/>
                  </a:lnTo>
                  <a:lnTo>
                    <a:pt x="1065086" y="1551429"/>
                  </a:lnTo>
                  <a:lnTo>
                    <a:pt x="1087889" y="1672579"/>
                  </a:lnTo>
                  <a:lnTo>
                    <a:pt x="1109871" y="1792985"/>
                  </a:lnTo>
                  <a:lnTo>
                    <a:pt x="1126433" y="1885290"/>
                  </a:lnTo>
                  <a:lnTo>
                    <a:pt x="1132976" y="1922138"/>
                  </a:lnTo>
                </a:path>
                <a:path w="4157980" h="1967864" extrusionOk="0">
                  <a:moveTo>
                    <a:pt x="3231681" y="1267189"/>
                  </a:moveTo>
                  <a:lnTo>
                    <a:pt x="3331032" y="1299879"/>
                  </a:lnTo>
                  <a:lnTo>
                    <a:pt x="3375778" y="1375851"/>
                  </a:lnTo>
                  <a:lnTo>
                    <a:pt x="3376385" y="1553671"/>
                  </a:lnTo>
                  <a:lnTo>
                    <a:pt x="3343319" y="1891906"/>
                  </a:lnTo>
                </a:path>
                <a:path w="4157980" h="1967864" extrusionOk="0">
                  <a:moveTo>
                    <a:pt x="3881282" y="0"/>
                  </a:moveTo>
                  <a:lnTo>
                    <a:pt x="3874874" y="84114"/>
                  </a:lnTo>
                  <a:lnTo>
                    <a:pt x="3881244" y="132935"/>
                  </a:lnTo>
                  <a:lnTo>
                    <a:pt x="3908047" y="165167"/>
                  </a:lnTo>
                  <a:lnTo>
                    <a:pt x="3962938" y="199515"/>
                  </a:lnTo>
                  <a:lnTo>
                    <a:pt x="4005155" y="225778"/>
                  </a:lnTo>
                  <a:lnTo>
                    <a:pt x="4047898" y="256252"/>
                  </a:lnTo>
                  <a:lnTo>
                    <a:pt x="4087858" y="289849"/>
                  </a:lnTo>
                  <a:lnTo>
                    <a:pt x="4121725" y="325479"/>
                  </a:lnTo>
                  <a:lnTo>
                    <a:pt x="4146191" y="362056"/>
                  </a:lnTo>
                  <a:lnTo>
                    <a:pt x="4157945" y="398489"/>
                  </a:lnTo>
                  <a:lnTo>
                    <a:pt x="4153678" y="433691"/>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2" name="Google Shape;2002;p16"/>
            <p:cNvSpPr/>
            <p:nvPr/>
          </p:nvSpPr>
          <p:spPr>
            <a:xfrm>
              <a:off x="16721333" y="2132733"/>
              <a:ext cx="175110" cy="187945"/>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3" name="Google Shape;2003;p16"/>
            <p:cNvSpPr/>
            <p:nvPr/>
          </p:nvSpPr>
          <p:spPr>
            <a:xfrm>
              <a:off x="15200183" y="3239523"/>
              <a:ext cx="210820" cy="20955"/>
            </a:xfrm>
            <a:custGeom>
              <a:avLst/>
              <a:gdLst/>
              <a:ahLst/>
              <a:cxnLst/>
              <a:rect l="l" t="t" r="r" b="b"/>
              <a:pathLst>
                <a:path w="210819" h="20954" extrusionOk="0">
                  <a:moveTo>
                    <a:pt x="-8954" y="10256"/>
                  </a:moveTo>
                  <a:lnTo>
                    <a:pt x="219454" y="10256"/>
                  </a:lnTo>
                </a:path>
              </a:pathLst>
            </a:custGeom>
            <a:noFill/>
            <a:ln w="384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4" name="Google Shape;2004;p16"/>
            <p:cNvSpPr/>
            <p:nvPr/>
          </p:nvSpPr>
          <p:spPr>
            <a:xfrm>
              <a:off x="13932803" y="1341622"/>
              <a:ext cx="2204720" cy="2709545"/>
            </a:xfrm>
            <a:custGeom>
              <a:avLst/>
              <a:gdLst/>
              <a:ahLst/>
              <a:cxnLst/>
              <a:rect l="l" t="t" r="r" b="b"/>
              <a:pathLst>
                <a:path w="2204719" h="2709545" extrusionOk="0">
                  <a:moveTo>
                    <a:pt x="1647629" y="0"/>
                  </a:moveTo>
                  <a:lnTo>
                    <a:pt x="1596976" y="1911"/>
                  </a:lnTo>
                  <a:lnTo>
                    <a:pt x="1547598" y="7535"/>
                  </a:lnTo>
                  <a:lnTo>
                    <a:pt x="1499689" y="16707"/>
                  </a:lnTo>
                  <a:lnTo>
                    <a:pt x="1453448" y="29261"/>
                  </a:lnTo>
                  <a:lnTo>
                    <a:pt x="1409070" y="45032"/>
                  </a:lnTo>
                  <a:lnTo>
                    <a:pt x="1366752" y="63856"/>
                  </a:lnTo>
                  <a:lnTo>
                    <a:pt x="1326691" y="85567"/>
                  </a:lnTo>
                  <a:lnTo>
                    <a:pt x="1289082" y="110000"/>
                  </a:lnTo>
                  <a:lnTo>
                    <a:pt x="1254122" y="136990"/>
                  </a:lnTo>
                  <a:lnTo>
                    <a:pt x="1222008" y="166372"/>
                  </a:lnTo>
                  <a:lnTo>
                    <a:pt x="1192937" y="197980"/>
                  </a:lnTo>
                  <a:lnTo>
                    <a:pt x="1167104" y="231650"/>
                  </a:lnTo>
                  <a:lnTo>
                    <a:pt x="1144707" y="267217"/>
                  </a:lnTo>
                  <a:lnTo>
                    <a:pt x="1125941" y="304515"/>
                  </a:lnTo>
                  <a:lnTo>
                    <a:pt x="1111003" y="343380"/>
                  </a:lnTo>
                  <a:lnTo>
                    <a:pt x="1100090" y="383645"/>
                  </a:lnTo>
                  <a:lnTo>
                    <a:pt x="1093398" y="425147"/>
                  </a:lnTo>
                  <a:lnTo>
                    <a:pt x="1091124" y="467720"/>
                  </a:lnTo>
                  <a:lnTo>
                    <a:pt x="1093644" y="512519"/>
                  </a:lnTo>
                  <a:lnTo>
                    <a:pt x="1101052" y="556118"/>
                  </a:lnTo>
                  <a:lnTo>
                    <a:pt x="1113118" y="598326"/>
                  </a:lnTo>
                  <a:lnTo>
                    <a:pt x="1129612" y="638949"/>
                  </a:lnTo>
                  <a:lnTo>
                    <a:pt x="1150305" y="677795"/>
                  </a:lnTo>
                  <a:lnTo>
                    <a:pt x="1174968" y="714672"/>
                  </a:lnTo>
                  <a:lnTo>
                    <a:pt x="1203370" y="749388"/>
                  </a:lnTo>
                  <a:lnTo>
                    <a:pt x="1235283" y="781751"/>
                  </a:lnTo>
                  <a:lnTo>
                    <a:pt x="1270477" y="811567"/>
                  </a:lnTo>
                  <a:lnTo>
                    <a:pt x="1308722" y="838645"/>
                  </a:lnTo>
                  <a:lnTo>
                    <a:pt x="1349788" y="862793"/>
                  </a:lnTo>
                  <a:lnTo>
                    <a:pt x="1393447" y="883817"/>
                  </a:lnTo>
                  <a:lnTo>
                    <a:pt x="1439468" y="901526"/>
                  </a:lnTo>
                  <a:lnTo>
                    <a:pt x="1487623" y="915727"/>
                  </a:lnTo>
                  <a:lnTo>
                    <a:pt x="1570438" y="1091721"/>
                  </a:lnTo>
                  <a:lnTo>
                    <a:pt x="1647629" y="935440"/>
                  </a:lnTo>
                  <a:lnTo>
                    <a:pt x="1698281" y="933528"/>
                  </a:lnTo>
                  <a:lnTo>
                    <a:pt x="1747660" y="927904"/>
                  </a:lnTo>
                  <a:lnTo>
                    <a:pt x="1795568" y="918733"/>
                  </a:lnTo>
                  <a:lnTo>
                    <a:pt x="1841809" y="906179"/>
                  </a:lnTo>
                  <a:lnTo>
                    <a:pt x="1886187" y="890407"/>
                  </a:lnTo>
                  <a:lnTo>
                    <a:pt x="1928505" y="871583"/>
                  </a:lnTo>
                  <a:lnTo>
                    <a:pt x="1968567" y="849872"/>
                  </a:lnTo>
                  <a:lnTo>
                    <a:pt x="2006176" y="825439"/>
                  </a:lnTo>
                  <a:lnTo>
                    <a:pt x="2041135" y="798449"/>
                  </a:lnTo>
                  <a:lnTo>
                    <a:pt x="2073249" y="769068"/>
                  </a:lnTo>
                  <a:lnTo>
                    <a:pt x="2102321" y="737459"/>
                  </a:lnTo>
                  <a:lnTo>
                    <a:pt x="2128153" y="703789"/>
                  </a:lnTo>
                  <a:lnTo>
                    <a:pt x="2150551" y="668222"/>
                  </a:lnTo>
                  <a:lnTo>
                    <a:pt x="2169317" y="630924"/>
                  </a:lnTo>
                  <a:lnTo>
                    <a:pt x="2184254" y="592060"/>
                  </a:lnTo>
                  <a:lnTo>
                    <a:pt x="2195168" y="551794"/>
                  </a:lnTo>
                  <a:lnTo>
                    <a:pt x="2201859" y="510292"/>
                  </a:lnTo>
                  <a:lnTo>
                    <a:pt x="2204134" y="467720"/>
                  </a:lnTo>
                  <a:lnTo>
                    <a:pt x="2201859" y="425147"/>
                  </a:lnTo>
                  <a:lnTo>
                    <a:pt x="2195168" y="383645"/>
                  </a:lnTo>
                  <a:lnTo>
                    <a:pt x="2184254" y="343380"/>
                  </a:lnTo>
                  <a:lnTo>
                    <a:pt x="2169317" y="304515"/>
                  </a:lnTo>
                  <a:lnTo>
                    <a:pt x="2150551" y="267217"/>
                  </a:lnTo>
                  <a:lnTo>
                    <a:pt x="2128153" y="231650"/>
                  </a:lnTo>
                  <a:lnTo>
                    <a:pt x="2102321" y="197980"/>
                  </a:lnTo>
                  <a:lnTo>
                    <a:pt x="2073249" y="166372"/>
                  </a:lnTo>
                  <a:lnTo>
                    <a:pt x="2041135" y="136990"/>
                  </a:lnTo>
                  <a:lnTo>
                    <a:pt x="2006176" y="110000"/>
                  </a:lnTo>
                  <a:lnTo>
                    <a:pt x="1968567" y="85567"/>
                  </a:lnTo>
                  <a:lnTo>
                    <a:pt x="1928505" y="63856"/>
                  </a:lnTo>
                  <a:lnTo>
                    <a:pt x="1886187" y="45032"/>
                  </a:lnTo>
                  <a:lnTo>
                    <a:pt x="1841809" y="29261"/>
                  </a:lnTo>
                  <a:lnTo>
                    <a:pt x="1795568" y="16707"/>
                  </a:lnTo>
                  <a:lnTo>
                    <a:pt x="1747660" y="7535"/>
                  </a:lnTo>
                  <a:lnTo>
                    <a:pt x="1698281" y="1911"/>
                  </a:lnTo>
                  <a:lnTo>
                    <a:pt x="1647629" y="0"/>
                  </a:lnTo>
                  <a:close/>
                </a:path>
                <a:path w="2204719" h="2709545" extrusionOk="0">
                  <a:moveTo>
                    <a:pt x="905316" y="513987"/>
                  </a:moveTo>
                  <a:lnTo>
                    <a:pt x="902270" y="468032"/>
                  </a:lnTo>
                  <a:lnTo>
                    <a:pt x="893360" y="423635"/>
                  </a:lnTo>
                  <a:lnTo>
                    <a:pt x="878926" y="381091"/>
                  </a:lnTo>
                  <a:lnTo>
                    <a:pt x="859306" y="340696"/>
                  </a:lnTo>
                  <a:lnTo>
                    <a:pt x="834841" y="302744"/>
                  </a:lnTo>
                  <a:lnTo>
                    <a:pt x="805871" y="267533"/>
                  </a:lnTo>
                  <a:lnTo>
                    <a:pt x="772734" y="235357"/>
                  </a:lnTo>
                  <a:lnTo>
                    <a:pt x="735771" y="206511"/>
                  </a:lnTo>
                  <a:lnTo>
                    <a:pt x="695321" y="181293"/>
                  </a:lnTo>
                  <a:lnTo>
                    <a:pt x="651725" y="159997"/>
                  </a:lnTo>
                  <a:lnTo>
                    <a:pt x="605321" y="142919"/>
                  </a:lnTo>
                  <a:lnTo>
                    <a:pt x="556450" y="130354"/>
                  </a:lnTo>
                  <a:lnTo>
                    <a:pt x="505451" y="122598"/>
                  </a:lnTo>
                  <a:lnTo>
                    <a:pt x="452664" y="119947"/>
                  </a:lnTo>
                  <a:lnTo>
                    <a:pt x="399874" y="122598"/>
                  </a:lnTo>
                  <a:lnTo>
                    <a:pt x="348873" y="130354"/>
                  </a:lnTo>
                  <a:lnTo>
                    <a:pt x="300000" y="142919"/>
                  </a:lnTo>
                  <a:lnTo>
                    <a:pt x="253594" y="159997"/>
                  </a:lnTo>
                  <a:lnTo>
                    <a:pt x="209997" y="181293"/>
                  </a:lnTo>
                  <a:lnTo>
                    <a:pt x="169546" y="206511"/>
                  </a:lnTo>
                  <a:lnTo>
                    <a:pt x="132583" y="235357"/>
                  </a:lnTo>
                  <a:lnTo>
                    <a:pt x="99446" y="267533"/>
                  </a:lnTo>
                  <a:lnTo>
                    <a:pt x="70474" y="302744"/>
                  </a:lnTo>
                  <a:lnTo>
                    <a:pt x="46009" y="340696"/>
                  </a:lnTo>
                  <a:lnTo>
                    <a:pt x="26389" y="381091"/>
                  </a:lnTo>
                  <a:lnTo>
                    <a:pt x="11955" y="423635"/>
                  </a:lnTo>
                  <a:lnTo>
                    <a:pt x="3045" y="468032"/>
                  </a:lnTo>
                  <a:lnTo>
                    <a:pt x="0" y="513987"/>
                  </a:lnTo>
                  <a:lnTo>
                    <a:pt x="3045" y="559941"/>
                  </a:lnTo>
                  <a:lnTo>
                    <a:pt x="11955" y="604339"/>
                  </a:lnTo>
                  <a:lnTo>
                    <a:pt x="26389" y="646884"/>
                  </a:lnTo>
                  <a:lnTo>
                    <a:pt x="46009" y="687280"/>
                  </a:lnTo>
                  <a:lnTo>
                    <a:pt x="70474" y="725233"/>
                  </a:lnTo>
                  <a:lnTo>
                    <a:pt x="99446" y="760445"/>
                  </a:lnTo>
                  <a:lnTo>
                    <a:pt x="132583" y="792623"/>
                  </a:lnTo>
                  <a:lnTo>
                    <a:pt x="169546" y="821469"/>
                  </a:lnTo>
                  <a:lnTo>
                    <a:pt x="209997" y="846689"/>
                  </a:lnTo>
                  <a:lnTo>
                    <a:pt x="253594" y="867986"/>
                  </a:lnTo>
                  <a:lnTo>
                    <a:pt x="300000" y="885065"/>
                  </a:lnTo>
                  <a:lnTo>
                    <a:pt x="348873" y="897631"/>
                  </a:lnTo>
                  <a:lnTo>
                    <a:pt x="399874" y="905387"/>
                  </a:lnTo>
                  <a:lnTo>
                    <a:pt x="452664" y="908038"/>
                  </a:lnTo>
                  <a:lnTo>
                    <a:pt x="494358" y="906376"/>
                  </a:lnTo>
                  <a:lnTo>
                    <a:pt x="534983" y="901498"/>
                  </a:lnTo>
                  <a:lnTo>
                    <a:pt x="574381" y="893561"/>
                  </a:lnTo>
                  <a:lnTo>
                    <a:pt x="612395" y="882725"/>
                  </a:lnTo>
                  <a:lnTo>
                    <a:pt x="709729" y="996166"/>
                  </a:lnTo>
                  <a:lnTo>
                    <a:pt x="709729" y="838273"/>
                  </a:lnTo>
                  <a:lnTo>
                    <a:pt x="752050" y="809441"/>
                  </a:lnTo>
                  <a:lnTo>
                    <a:pt x="790127" y="776520"/>
                  </a:lnTo>
                  <a:lnTo>
                    <a:pt x="823528" y="739882"/>
                  </a:lnTo>
                  <a:lnTo>
                    <a:pt x="851822" y="699901"/>
                  </a:lnTo>
                  <a:lnTo>
                    <a:pt x="874579" y="656948"/>
                  </a:lnTo>
                  <a:lnTo>
                    <a:pt x="891368" y="611396"/>
                  </a:lnTo>
                  <a:lnTo>
                    <a:pt x="901757" y="563618"/>
                  </a:lnTo>
                  <a:lnTo>
                    <a:pt x="905316" y="513987"/>
                  </a:lnTo>
                  <a:close/>
                </a:path>
                <a:path w="2204719" h="2709545" extrusionOk="0">
                  <a:moveTo>
                    <a:pt x="1233351" y="2566723"/>
                  </a:moveTo>
                  <a:lnTo>
                    <a:pt x="1276848" y="2709047"/>
                  </a:lnTo>
                  <a:lnTo>
                    <a:pt x="1870665" y="2709047"/>
                  </a:lnTo>
                </a:path>
                <a:path w="2204719" h="2709545" extrusionOk="0">
                  <a:moveTo>
                    <a:pt x="226726" y="416295"/>
                  </a:moveTo>
                  <a:lnTo>
                    <a:pt x="348524" y="416295"/>
                  </a:lnTo>
                </a:path>
                <a:path w="2204719" h="2709545" extrusionOk="0">
                  <a:moveTo>
                    <a:pt x="226726" y="492889"/>
                  </a:moveTo>
                  <a:lnTo>
                    <a:pt x="409011" y="492889"/>
                  </a:lnTo>
                </a:path>
                <a:path w="2204719" h="2709545" extrusionOk="0">
                  <a:moveTo>
                    <a:pt x="456890" y="492889"/>
                  </a:moveTo>
                  <a:lnTo>
                    <a:pt x="639176" y="492889"/>
                  </a:lnTo>
                </a:path>
                <a:path w="2204719" h="2709545" extrusionOk="0">
                  <a:moveTo>
                    <a:pt x="226726" y="558057"/>
                  </a:moveTo>
                  <a:lnTo>
                    <a:pt x="644549" y="558057"/>
                  </a:lnTo>
                </a:path>
                <a:path w="2204719" h="2709545" extrusionOk="0">
                  <a:moveTo>
                    <a:pt x="226726" y="627571"/>
                  </a:moveTo>
                  <a:lnTo>
                    <a:pt x="384570" y="627571"/>
                  </a:lnTo>
                </a:path>
                <a:path w="2204719" h="2709545" extrusionOk="0">
                  <a:moveTo>
                    <a:pt x="422826" y="627571"/>
                  </a:moveTo>
                  <a:lnTo>
                    <a:pt x="518822" y="627571"/>
                  </a:lnTo>
                </a:path>
                <a:path w="2204719" h="2709545" extrusionOk="0">
                  <a:moveTo>
                    <a:pt x="1517198" y="380750"/>
                  </a:moveTo>
                  <a:lnTo>
                    <a:pt x="1523218" y="334807"/>
                  </a:lnTo>
                  <a:lnTo>
                    <a:pt x="1552038" y="304060"/>
                  </a:lnTo>
                  <a:lnTo>
                    <a:pt x="1586025" y="282980"/>
                  </a:lnTo>
                  <a:lnTo>
                    <a:pt x="1619643" y="276230"/>
                  </a:lnTo>
                  <a:lnTo>
                    <a:pt x="1651010" y="281514"/>
                  </a:lnTo>
                  <a:lnTo>
                    <a:pt x="1678242" y="296537"/>
                  </a:lnTo>
                  <a:lnTo>
                    <a:pt x="1699455" y="319001"/>
                  </a:lnTo>
                  <a:lnTo>
                    <a:pt x="1712766" y="346613"/>
                  </a:lnTo>
                  <a:lnTo>
                    <a:pt x="1716293" y="377075"/>
                  </a:lnTo>
                  <a:lnTo>
                    <a:pt x="1708151" y="408092"/>
                  </a:lnTo>
                  <a:lnTo>
                    <a:pt x="1686457" y="437369"/>
                  </a:lnTo>
                  <a:lnTo>
                    <a:pt x="1635881" y="499506"/>
                  </a:lnTo>
                  <a:lnTo>
                    <a:pt x="1614928" y="550412"/>
                  </a:lnTo>
                  <a:lnTo>
                    <a:pt x="1611343" y="584819"/>
                  </a:lnTo>
                  <a:lnTo>
                    <a:pt x="1612872" y="597458"/>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5" name="Google Shape;2005;p16"/>
            <p:cNvSpPr/>
            <p:nvPr/>
          </p:nvSpPr>
          <p:spPr>
            <a:xfrm>
              <a:off x="15553148" y="1969193"/>
              <a:ext cx="3810" cy="30480"/>
            </a:xfrm>
            <a:custGeom>
              <a:avLst/>
              <a:gdLst/>
              <a:ahLst/>
              <a:cxnLst/>
              <a:rect l="l" t="t" r="r" b="b"/>
              <a:pathLst>
                <a:path w="3809" h="30480" extrusionOk="0">
                  <a:moveTo>
                    <a:pt x="1749" y="-8954"/>
                  </a:moveTo>
                  <a:lnTo>
                    <a:pt x="1749" y="38935"/>
                  </a:lnTo>
                </a:path>
              </a:pathLst>
            </a:custGeom>
            <a:noFill/>
            <a:ln w="214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6" name="Google Shape;2006;p16"/>
            <p:cNvSpPr/>
            <p:nvPr/>
          </p:nvSpPr>
          <p:spPr>
            <a:xfrm>
              <a:off x="14385467" y="1757917"/>
              <a:ext cx="192405" cy="0"/>
            </a:xfrm>
            <a:custGeom>
              <a:avLst/>
              <a:gdLst/>
              <a:ahLst/>
              <a:cxnLst/>
              <a:rect l="l" t="t" r="r" b="b"/>
              <a:pathLst>
                <a:path w="192405" h="120000" extrusionOk="0">
                  <a:moveTo>
                    <a:pt x="0" y="0"/>
                  </a:moveTo>
                  <a:lnTo>
                    <a:pt x="191885" y="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7" name="Google Shape;2007;p16"/>
            <p:cNvSpPr/>
            <p:nvPr/>
          </p:nvSpPr>
          <p:spPr>
            <a:xfrm>
              <a:off x="18404675"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8" name="Google Shape;2008;p16"/>
            <p:cNvSpPr/>
            <p:nvPr/>
          </p:nvSpPr>
          <p:spPr>
            <a:xfrm>
              <a:off x="17570663"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9" name="Google Shape;2009;p16"/>
            <p:cNvSpPr/>
            <p:nvPr/>
          </p:nvSpPr>
          <p:spPr>
            <a:xfrm>
              <a:off x="17570663"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0" name="Google Shape;2010;p16"/>
            <p:cNvSpPr/>
            <p:nvPr/>
          </p:nvSpPr>
          <p:spPr>
            <a:xfrm>
              <a:off x="1674203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1" name="Google Shape;2011;p16"/>
            <p:cNvSpPr/>
            <p:nvPr/>
          </p:nvSpPr>
          <p:spPr>
            <a:xfrm>
              <a:off x="1674203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2" name="Google Shape;2012;p16"/>
            <p:cNvSpPr/>
            <p:nvPr/>
          </p:nvSpPr>
          <p:spPr>
            <a:xfrm>
              <a:off x="1591364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3" name="Google Shape;2013;p16"/>
            <p:cNvSpPr/>
            <p:nvPr/>
          </p:nvSpPr>
          <p:spPr>
            <a:xfrm>
              <a:off x="1591364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4" name="Google Shape;2014;p16"/>
            <p:cNvSpPr/>
            <p:nvPr/>
          </p:nvSpPr>
          <p:spPr>
            <a:xfrm>
              <a:off x="1508514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5" name="Google Shape;2015;p16"/>
            <p:cNvSpPr/>
            <p:nvPr/>
          </p:nvSpPr>
          <p:spPr>
            <a:xfrm>
              <a:off x="1508514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6" name="Google Shape;2016;p16"/>
            <p:cNvSpPr/>
            <p:nvPr/>
          </p:nvSpPr>
          <p:spPr>
            <a:xfrm>
              <a:off x="1425663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7" name="Google Shape;2017;p16"/>
            <p:cNvSpPr/>
            <p:nvPr/>
          </p:nvSpPr>
          <p:spPr>
            <a:xfrm>
              <a:off x="1425663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8" name="Google Shape;2018;p16"/>
            <p:cNvSpPr/>
            <p:nvPr/>
          </p:nvSpPr>
          <p:spPr>
            <a:xfrm>
              <a:off x="13428009"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9" name="Google Shape;2019;p16"/>
            <p:cNvSpPr/>
            <p:nvPr/>
          </p:nvSpPr>
          <p:spPr>
            <a:xfrm>
              <a:off x="13428009"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0" name="Google Shape;2020;p16"/>
            <p:cNvSpPr/>
            <p:nvPr/>
          </p:nvSpPr>
          <p:spPr>
            <a:xfrm>
              <a:off x="12599502"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1" name="Google Shape;2021;p16"/>
            <p:cNvSpPr/>
            <p:nvPr/>
          </p:nvSpPr>
          <p:spPr>
            <a:xfrm>
              <a:off x="12599502"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2" name="Google Shape;2022;p16"/>
            <p:cNvSpPr/>
            <p:nvPr/>
          </p:nvSpPr>
          <p:spPr>
            <a:xfrm>
              <a:off x="11770995"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3" name="Google Shape;2023;p16"/>
            <p:cNvSpPr/>
            <p:nvPr/>
          </p:nvSpPr>
          <p:spPr>
            <a:xfrm>
              <a:off x="11770995"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4" name="Google Shape;2024;p16"/>
            <p:cNvSpPr/>
            <p:nvPr/>
          </p:nvSpPr>
          <p:spPr>
            <a:xfrm>
              <a:off x="10947837"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5" name="Google Shape;2025;p16"/>
            <p:cNvSpPr/>
            <p:nvPr/>
          </p:nvSpPr>
          <p:spPr>
            <a:xfrm>
              <a:off x="10947837"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026" name="Google Shape;2026;p16"/>
          <p:cNvGrpSpPr/>
          <p:nvPr/>
        </p:nvGrpSpPr>
        <p:grpSpPr>
          <a:xfrm>
            <a:off x="0" y="722143"/>
            <a:ext cx="334010" cy="560705"/>
            <a:chOff x="0" y="722143"/>
            <a:chExt cx="334010" cy="560705"/>
          </a:xfrm>
        </p:grpSpPr>
        <p:sp>
          <p:nvSpPr>
            <p:cNvPr id="2027" name="Google Shape;2027;p16"/>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8" name="Google Shape;2028;p16"/>
            <p:cNvSpPr/>
            <p:nvPr/>
          </p:nvSpPr>
          <p:spPr>
            <a:xfrm>
              <a:off x="72396" y="801594"/>
              <a:ext cx="210397" cy="110395"/>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9" name="Google Shape;2029;p16"/>
            <p:cNvSpPr/>
            <p:nvPr/>
          </p:nvSpPr>
          <p:spPr>
            <a:xfrm>
              <a:off x="84339" y="1073047"/>
              <a:ext cx="163952" cy="149678"/>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030" name="Google Shape;2030;p16"/>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2031" name="Google Shape;2031;p16"/>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2032" name="Google Shape;2032;p16"/>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033" name="Google Shape;2033;p16"/>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034" name="Google Shape;2034;p16"/>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035" name="Google Shape;2035;p16"/>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036" name="Google Shape;2036;p16"/>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037" name="Google Shape;2037;p16"/>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038" name="Google Shape;2038;p16"/>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039" name="Google Shape;2039;p16"/>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2040" name="Google Shape;2040;p16"/>
          <p:cNvSpPr txBox="1"/>
          <p:nvPr/>
        </p:nvSpPr>
        <p:spPr>
          <a:xfrm>
            <a:off x="11209647"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2041" name="Google Shape;2041;p16"/>
          <p:cNvSpPr txBox="1"/>
          <p:nvPr/>
        </p:nvSpPr>
        <p:spPr>
          <a:xfrm>
            <a:off x="12023969"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BDAD54"/>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2042" name="Google Shape;2042;p16"/>
          <p:cNvSpPr txBox="1"/>
          <p:nvPr/>
        </p:nvSpPr>
        <p:spPr>
          <a:xfrm>
            <a:off x="12881168"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2043" name="Google Shape;2043;p16"/>
          <p:cNvSpPr txBox="1"/>
          <p:nvPr/>
        </p:nvSpPr>
        <p:spPr>
          <a:xfrm>
            <a:off x="13658869"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2044" name="Google Shape;2044;p16"/>
          <p:cNvSpPr txBox="1"/>
          <p:nvPr/>
        </p:nvSpPr>
        <p:spPr>
          <a:xfrm>
            <a:off x="14564809"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2045" name="Google Shape;2045;p16"/>
          <p:cNvSpPr txBox="1"/>
          <p:nvPr/>
        </p:nvSpPr>
        <p:spPr>
          <a:xfrm>
            <a:off x="15420333"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2046" name="Google Shape;2046;p16"/>
          <p:cNvSpPr txBox="1"/>
          <p:nvPr/>
        </p:nvSpPr>
        <p:spPr>
          <a:xfrm>
            <a:off x="16197322"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2047" name="Google Shape;2047;p16"/>
          <p:cNvSpPr txBox="1"/>
          <p:nvPr/>
        </p:nvSpPr>
        <p:spPr>
          <a:xfrm>
            <a:off x="17077409"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2048" name="Google Shape;2048;p16"/>
          <p:cNvSpPr txBox="1"/>
          <p:nvPr/>
        </p:nvSpPr>
        <p:spPr>
          <a:xfrm>
            <a:off x="17783802"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2049" name="Google Shape;2049;p16"/>
          <p:cNvSpPr txBox="1"/>
          <p:nvPr/>
        </p:nvSpPr>
        <p:spPr>
          <a:xfrm>
            <a:off x="18737970" y="5878906"/>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TELL </a:t>
            </a:r>
            <a:endParaRPr sz="500">
              <a:solidFill>
                <a:schemeClr val="dk1"/>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Shape 2053"/>
        <p:cNvGrpSpPr/>
        <p:nvPr/>
      </p:nvGrpSpPr>
      <p:grpSpPr>
        <a:xfrm>
          <a:off x="0" y="0"/>
          <a:ext cx="0" cy="0"/>
          <a:chOff x="0" y="0"/>
          <a:chExt cx="0" cy="0"/>
        </a:xfrm>
      </p:grpSpPr>
      <p:sp>
        <p:nvSpPr>
          <p:cNvPr id="2054" name="Google Shape;2054;p17"/>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32</a:t>
            </a:r>
            <a:endParaRPr sz="550">
              <a:solidFill>
                <a:schemeClr val="dk1"/>
              </a:solidFill>
              <a:latin typeface="Arial"/>
              <a:ea typeface="Arial"/>
              <a:cs typeface="Arial"/>
              <a:sym typeface="Arial"/>
            </a:endParaRPr>
          </a:p>
        </p:txBody>
      </p:sp>
      <p:sp>
        <p:nvSpPr>
          <p:cNvPr id="2055" name="Google Shape;2055;p17"/>
          <p:cNvSpPr txBox="1"/>
          <p:nvPr/>
        </p:nvSpPr>
        <p:spPr>
          <a:xfrm>
            <a:off x="19511147"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33</a:t>
            </a:r>
            <a:endParaRPr sz="550">
              <a:solidFill>
                <a:schemeClr val="dk1"/>
              </a:solidFill>
              <a:latin typeface="Arial"/>
              <a:ea typeface="Arial"/>
              <a:cs typeface="Arial"/>
              <a:sym typeface="Arial"/>
            </a:endParaRPr>
          </a:p>
        </p:txBody>
      </p:sp>
      <p:grpSp>
        <p:nvGrpSpPr>
          <p:cNvPr id="2056" name="Google Shape;2056;p17"/>
          <p:cNvGrpSpPr/>
          <p:nvPr/>
        </p:nvGrpSpPr>
        <p:grpSpPr>
          <a:xfrm>
            <a:off x="429031" y="6599833"/>
            <a:ext cx="9206086" cy="508200"/>
            <a:chOff x="429031" y="6599833"/>
            <a:chExt cx="9206086" cy="508200"/>
          </a:xfrm>
        </p:grpSpPr>
        <p:sp>
          <p:nvSpPr>
            <p:cNvPr id="2057" name="Google Shape;2057;p17"/>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58" name="Google Shape;2058;p17"/>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59" name="Google Shape;2059;p17"/>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0" name="Google Shape;2060;p17"/>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1" name="Google Shape;2061;p17"/>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2" name="Google Shape;2062;p17"/>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3" name="Google Shape;2063;p17"/>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4" name="Google Shape;2064;p17"/>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5" name="Google Shape;2065;p17"/>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6" name="Google Shape;2066;p17"/>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7" name="Google Shape;2067;p17"/>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8" name="Google Shape;2068;p17"/>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9" name="Google Shape;2069;p17"/>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0" name="Google Shape;2070;p17"/>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1" name="Google Shape;2071;p17"/>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2" name="Google Shape;2072;p17"/>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3" name="Google Shape;2073;p17"/>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4" name="Google Shape;2074;p17"/>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5" name="Google Shape;2075;p17"/>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6" name="Google Shape;2076;p17"/>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7" name="Google Shape;2077;p17"/>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8" name="Google Shape;2078;p17"/>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079" name="Google Shape;2079;p17"/>
          <p:cNvGrpSpPr/>
          <p:nvPr/>
        </p:nvGrpSpPr>
        <p:grpSpPr>
          <a:xfrm>
            <a:off x="10469144" y="6599833"/>
            <a:ext cx="9206119" cy="508111"/>
            <a:chOff x="10469144" y="6599833"/>
            <a:chExt cx="9206119" cy="508111"/>
          </a:xfrm>
        </p:grpSpPr>
        <p:sp>
          <p:nvSpPr>
            <p:cNvPr id="2080" name="Google Shape;2080;p17"/>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1" name="Google Shape;2081;p17"/>
            <p:cNvSpPr/>
            <p:nvPr/>
          </p:nvSpPr>
          <p:spPr>
            <a:xfrm>
              <a:off x="10469144" y="6782824"/>
              <a:ext cx="9203055" cy="325120"/>
            </a:xfrm>
            <a:custGeom>
              <a:avLst/>
              <a:gdLst/>
              <a:ahLst/>
              <a:cxnLst/>
              <a:rect l="l" t="t" r="r" b="b"/>
              <a:pathLst>
                <a:path w="9203055" h="325120" extrusionOk="0">
                  <a:moveTo>
                    <a:pt x="9202991" y="0"/>
                  </a:moveTo>
                  <a:lnTo>
                    <a:pt x="0" y="0"/>
                  </a:lnTo>
                  <a:lnTo>
                    <a:pt x="0" y="150672"/>
                  </a:lnTo>
                  <a:lnTo>
                    <a:pt x="0" y="324688"/>
                  </a:lnTo>
                  <a:lnTo>
                    <a:pt x="9202991" y="324688"/>
                  </a:lnTo>
                  <a:lnTo>
                    <a:pt x="9202991" y="150672"/>
                  </a:lnTo>
                  <a:lnTo>
                    <a:pt x="9202991"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2" name="Google Shape;2082;p17"/>
            <p:cNvSpPr/>
            <p:nvPr/>
          </p:nvSpPr>
          <p:spPr>
            <a:xfrm>
              <a:off x="18754513" y="6776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3" name="Google Shape;2083;p17"/>
            <p:cNvSpPr/>
            <p:nvPr/>
          </p:nvSpPr>
          <p:spPr>
            <a:xfrm>
              <a:off x="18754513" y="6776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4" name="Google Shape;2084;p17"/>
            <p:cNvSpPr/>
            <p:nvPr/>
          </p:nvSpPr>
          <p:spPr>
            <a:xfrm>
              <a:off x="17827873" y="6776198"/>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5" name="Google Shape;2085;p17"/>
            <p:cNvSpPr/>
            <p:nvPr/>
          </p:nvSpPr>
          <p:spPr>
            <a:xfrm>
              <a:off x="17827873" y="6776198"/>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6" name="Google Shape;2086;p17"/>
            <p:cNvSpPr/>
            <p:nvPr/>
          </p:nvSpPr>
          <p:spPr>
            <a:xfrm>
              <a:off x="16907191" y="6776198"/>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7" name="Google Shape;2087;p17"/>
            <p:cNvSpPr/>
            <p:nvPr/>
          </p:nvSpPr>
          <p:spPr>
            <a:xfrm>
              <a:off x="16907191" y="6776198"/>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8" name="Google Shape;2088;p17"/>
            <p:cNvSpPr/>
            <p:nvPr/>
          </p:nvSpPr>
          <p:spPr>
            <a:xfrm>
              <a:off x="15986745" y="6776198"/>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9" name="Google Shape;2089;p17"/>
            <p:cNvSpPr/>
            <p:nvPr/>
          </p:nvSpPr>
          <p:spPr>
            <a:xfrm>
              <a:off x="15986745" y="6776198"/>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0" name="Google Shape;2090;p17"/>
            <p:cNvSpPr/>
            <p:nvPr/>
          </p:nvSpPr>
          <p:spPr>
            <a:xfrm>
              <a:off x="15066181" y="6776198"/>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1" name="Google Shape;2091;p17"/>
            <p:cNvSpPr/>
            <p:nvPr/>
          </p:nvSpPr>
          <p:spPr>
            <a:xfrm>
              <a:off x="15066181" y="6776198"/>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2" name="Google Shape;2092;p17"/>
            <p:cNvSpPr/>
            <p:nvPr/>
          </p:nvSpPr>
          <p:spPr>
            <a:xfrm>
              <a:off x="14145500" y="6776198"/>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3" name="Google Shape;2093;p17"/>
            <p:cNvSpPr/>
            <p:nvPr/>
          </p:nvSpPr>
          <p:spPr>
            <a:xfrm>
              <a:off x="14145500" y="6776198"/>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4" name="Google Shape;2094;p17"/>
            <p:cNvSpPr/>
            <p:nvPr/>
          </p:nvSpPr>
          <p:spPr>
            <a:xfrm>
              <a:off x="13224936" y="6776198"/>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5" name="Google Shape;2095;p17"/>
            <p:cNvSpPr/>
            <p:nvPr/>
          </p:nvSpPr>
          <p:spPr>
            <a:xfrm>
              <a:off x="13224936" y="6776198"/>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6" name="Google Shape;2096;p17"/>
            <p:cNvSpPr/>
            <p:nvPr/>
          </p:nvSpPr>
          <p:spPr>
            <a:xfrm>
              <a:off x="12304373" y="6776198"/>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7" name="Google Shape;2097;p17"/>
            <p:cNvSpPr/>
            <p:nvPr/>
          </p:nvSpPr>
          <p:spPr>
            <a:xfrm>
              <a:off x="12304373" y="6776198"/>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8" name="Google Shape;2098;p17"/>
            <p:cNvSpPr/>
            <p:nvPr/>
          </p:nvSpPr>
          <p:spPr>
            <a:xfrm>
              <a:off x="11383810" y="6776198"/>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99" name="Google Shape;2099;p17"/>
            <p:cNvSpPr/>
            <p:nvPr/>
          </p:nvSpPr>
          <p:spPr>
            <a:xfrm>
              <a:off x="11383810" y="6776198"/>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00" name="Google Shape;2100;p17"/>
            <p:cNvSpPr/>
            <p:nvPr/>
          </p:nvSpPr>
          <p:spPr>
            <a:xfrm>
              <a:off x="10469145" y="6776198"/>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01" name="Google Shape;2101;p17"/>
            <p:cNvSpPr/>
            <p:nvPr/>
          </p:nvSpPr>
          <p:spPr>
            <a:xfrm>
              <a:off x="10469145" y="6776198"/>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102" name="Google Shape;2102;p17"/>
          <p:cNvGrpSpPr/>
          <p:nvPr/>
        </p:nvGrpSpPr>
        <p:grpSpPr>
          <a:xfrm>
            <a:off x="4809817" y="1646268"/>
            <a:ext cx="3994150" cy="3994150"/>
            <a:chOff x="4809817" y="1646268"/>
            <a:chExt cx="3994150" cy="3994150"/>
          </a:xfrm>
        </p:grpSpPr>
        <p:sp>
          <p:nvSpPr>
            <p:cNvPr id="2103" name="Google Shape;2103;p17"/>
            <p:cNvSpPr/>
            <p:nvPr/>
          </p:nvSpPr>
          <p:spPr>
            <a:xfrm>
              <a:off x="4954290" y="1964978"/>
              <a:ext cx="255904" cy="741045"/>
            </a:xfrm>
            <a:custGeom>
              <a:avLst/>
              <a:gdLst/>
              <a:ahLst/>
              <a:cxnLst/>
              <a:rect l="l" t="t" r="r" b="b"/>
              <a:pathLst>
                <a:path w="255904" h="741044" extrusionOk="0">
                  <a:moveTo>
                    <a:pt x="88999" y="740617"/>
                  </a:moveTo>
                  <a:lnTo>
                    <a:pt x="220998" y="463655"/>
                  </a:lnTo>
                  <a:lnTo>
                    <a:pt x="255727" y="294187"/>
                  </a:lnTo>
                  <a:lnTo>
                    <a:pt x="184842" y="162780"/>
                  </a:lnTo>
                  <a:lnTo>
                    <a:pt x="0" y="0"/>
                  </a:lnTo>
                </a:path>
              </a:pathLst>
            </a:custGeom>
            <a:noFill/>
            <a:ln w="119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04" name="Google Shape;2104;p17"/>
            <p:cNvSpPr/>
            <p:nvPr/>
          </p:nvSpPr>
          <p:spPr>
            <a:xfrm>
              <a:off x="4809817" y="1646268"/>
              <a:ext cx="3994150" cy="3994150"/>
            </a:xfrm>
            <a:custGeom>
              <a:avLst/>
              <a:gdLst/>
              <a:ahLst/>
              <a:cxnLst/>
              <a:rect l="l" t="t" r="r" b="b"/>
              <a:pathLst>
                <a:path w="3994150" h="3994150" extrusionOk="0">
                  <a:moveTo>
                    <a:pt x="378147" y="827324"/>
                  </a:moveTo>
                  <a:lnTo>
                    <a:pt x="350069" y="867128"/>
                  </a:lnTo>
                  <a:lnTo>
                    <a:pt x="322945" y="907638"/>
                  </a:lnTo>
                  <a:lnTo>
                    <a:pt x="296791" y="948839"/>
                  </a:lnTo>
                  <a:lnTo>
                    <a:pt x="271624" y="990714"/>
                  </a:lnTo>
                  <a:lnTo>
                    <a:pt x="247461" y="1033247"/>
                  </a:lnTo>
                  <a:lnTo>
                    <a:pt x="224316" y="1076422"/>
                  </a:lnTo>
                  <a:lnTo>
                    <a:pt x="202208" y="1120221"/>
                  </a:lnTo>
                  <a:lnTo>
                    <a:pt x="181151" y="1164630"/>
                  </a:lnTo>
                  <a:lnTo>
                    <a:pt x="161163" y="1209631"/>
                  </a:lnTo>
                  <a:lnTo>
                    <a:pt x="142260" y="1255207"/>
                  </a:lnTo>
                  <a:lnTo>
                    <a:pt x="124458" y="1301344"/>
                  </a:lnTo>
                  <a:lnTo>
                    <a:pt x="107774" y="1348024"/>
                  </a:lnTo>
                  <a:lnTo>
                    <a:pt x="92223" y="1395231"/>
                  </a:lnTo>
                  <a:lnTo>
                    <a:pt x="77822" y="1442949"/>
                  </a:lnTo>
                  <a:lnTo>
                    <a:pt x="64588" y="1491161"/>
                  </a:lnTo>
                  <a:lnTo>
                    <a:pt x="52537" y="1539851"/>
                  </a:lnTo>
                  <a:lnTo>
                    <a:pt x="41685" y="1589002"/>
                  </a:lnTo>
                  <a:lnTo>
                    <a:pt x="32048" y="1638599"/>
                  </a:lnTo>
                  <a:lnTo>
                    <a:pt x="23644" y="1688625"/>
                  </a:lnTo>
                  <a:lnTo>
                    <a:pt x="16487" y="1739063"/>
                  </a:lnTo>
                  <a:lnTo>
                    <a:pt x="10595" y="1789897"/>
                  </a:lnTo>
                  <a:lnTo>
                    <a:pt x="5984" y="1841112"/>
                  </a:lnTo>
                  <a:lnTo>
                    <a:pt x="2670" y="1892689"/>
                  </a:lnTo>
                  <a:lnTo>
                    <a:pt x="670" y="1944614"/>
                  </a:lnTo>
                  <a:lnTo>
                    <a:pt x="0" y="1996870"/>
                  </a:lnTo>
                  <a:lnTo>
                    <a:pt x="577" y="2045387"/>
                  </a:lnTo>
                  <a:lnTo>
                    <a:pt x="2302" y="2093620"/>
                  </a:lnTo>
                  <a:lnTo>
                    <a:pt x="5161" y="2141555"/>
                  </a:lnTo>
                  <a:lnTo>
                    <a:pt x="9141" y="2189181"/>
                  </a:lnTo>
                  <a:lnTo>
                    <a:pt x="14228" y="2236483"/>
                  </a:lnTo>
                  <a:lnTo>
                    <a:pt x="20410" y="2283450"/>
                  </a:lnTo>
                  <a:lnTo>
                    <a:pt x="27674" y="2330066"/>
                  </a:lnTo>
                  <a:lnTo>
                    <a:pt x="36006" y="2376320"/>
                  </a:lnTo>
                  <a:lnTo>
                    <a:pt x="45393" y="2422199"/>
                  </a:lnTo>
                  <a:lnTo>
                    <a:pt x="55823" y="2467689"/>
                  </a:lnTo>
                  <a:lnTo>
                    <a:pt x="67283" y="2512778"/>
                  </a:lnTo>
                  <a:lnTo>
                    <a:pt x="79758" y="2557451"/>
                  </a:lnTo>
                  <a:lnTo>
                    <a:pt x="93237" y="2601697"/>
                  </a:lnTo>
                  <a:lnTo>
                    <a:pt x="107706" y="2645502"/>
                  </a:lnTo>
                  <a:lnTo>
                    <a:pt x="123152" y="2688853"/>
                  </a:lnTo>
                  <a:lnTo>
                    <a:pt x="139562" y="2731736"/>
                  </a:lnTo>
                  <a:lnTo>
                    <a:pt x="156922" y="2774140"/>
                  </a:lnTo>
                  <a:lnTo>
                    <a:pt x="175221" y="2816050"/>
                  </a:lnTo>
                  <a:lnTo>
                    <a:pt x="194444" y="2857455"/>
                  </a:lnTo>
                  <a:lnTo>
                    <a:pt x="214579" y="2898339"/>
                  </a:lnTo>
                  <a:lnTo>
                    <a:pt x="235612" y="2938692"/>
                  </a:lnTo>
                  <a:lnTo>
                    <a:pt x="257531" y="2978498"/>
                  </a:lnTo>
                  <a:lnTo>
                    <a:pt x="280322" y="3017746"/>
                  </a:lnTo>
                  <a:lnTo>
                    <a:pt x="303973" y="3056423"/>
                  </a:lnTo>
                  <a:lnTo>
                    <a:pt x="328470" y="3094515"/>
                  </a:lnTo>
                  <a:lnTo>
                    <a:pt x="353800" y="3132009"/>
                  </a:lnTo>
                  <a:lnTo>
                    <a:pt x="379950" y="3168892"/>
                  </a:lnTo>
                  <a:lnTo>
                    <a:pt x="406907" y="3205151"/>
                  </a:lnTo>
                  <a:lnTo>
                    <a:pt x="434658" y="3240772"/>
                  </a:lnTo>
                  <a:lnTo>
                    <a:pt x="463190" y="3275744"/>
                  </a:lnTo>
                  <a:lnTo>
                    <a:pt x="492490" y="3310053"/>
                  </a:lnTo>
                  <a:lnTo>
                    <a:pt x="522545" y="3343685"/>
                  </a:lnTo>
                  <a:lnTo>
                    <a:pt x="553341" y="3376628"/>
                  </a:lnTo>
                  <a:lnTo>
                    <a:pt x="584866" y="3408869"/>
                  </a:lnTo>
                  <a:lnTo>
                    <a:pt x="617107" y="3440394"/>
                  </a:lnTo>
                  <a:lnTo>
                    <a:pt x="650049" y="3471190"/>
                  </a:lnTo>
                  <a:lnTo>
                    <a:pt x="683682" y="3501245"/>
                  </a:lnTo>
                  <a:lnTo>
                    <a:pt x="717990" y="3530545"/>
                  </a:lnTo>
                  <a:lnTo>
                    <a:pt x="752962" y="3559077"/>
                  </a:lnTo>
                  <a:lnTo>
                    <a:pt x="788584" y="3586829"/>
                  </a:lnTo>
                  <a:lnTo>
                    <a:pt x="824843" y="3613786"/>
                  </a:lnTo>
                  <a:lnTo>
                    <a:pt x="861726" y="3639936"/>
                  </a:lnTo>
                  <a:lnTo>
                    <a:pt x="899219" y="3665267"/>
                  </a:lnTo>
                  <a:lnTo>
                    <a:pt x="937311" y="3689764"/>
                  </a:lnTo>
                  <a:lnTo>
                    <a:pt x="975988" y="3713414"/>
                  </a:lnTo>
                  <a:lnTo>
                    <a:pt x="1015236" y="3736206"/>
                  </a:lnTo>
                  <a:lnTo>
                    <a:pt x="1055042" y="3758125"/>
                  </a:lnTo>
                  <a:lnTo>
                    <a:pt x="1095395" y="3779158"/>
                  </a:lnTo>
                  <a:lnTo>
                    <a:pt x="1136280" y="3799293"/>
                  </a:lnTo>
                  <a:lnTo>
                    <a:pt x="1177684" y="3818517"/>
                  </a:lnTo>
                  <a:lnTo>
                    <a:pt x="1219594" y="3836815"/>
                  </a:lnTo>
                  <a:lnTo>
                    <a:pt x="1261998" y="3854176"/>
                  </a:lnTo>
                  <a:lnTo>
                    <a:pt x="1304882" y="3870586"/>
                  </a:lnTo>
                  <a:lnTo>
                    <a:pt x="1348233" y="3886032"/>
                  </a:lnTo>
                  <a:lnTo>
                    <a:pt x="1392038" y="3900501"/>
                  </a:lnTo>
                  <a:lnTo>
                    <a:pt x="1436284" y="3913980"/>
                  </a:lnTo>
                  <a:lnTo>
                    <a:pt x="1480958" y="3926456"/>
                  </a:lnTo>
                  <a:lnTo>
                    <a:pt x="1526046" y="3937915"/>
                  </a:lnTo>
                  <a:lnTo>
                    <a:pt x="1571537" y="3948345"/>
                  </a:lnTo>
                  <a:lnTo>
                    <a:pt x="1617416" y="3957733"/>
                  </a:lnTo>
                  <a:lnTo>
                    <a:pt x="1663670" y="3966065"/>
                  </a:lnTo>
                  <a:lnTo>
                    <a:pt x="1710287" y="3973329"/>
                  </a:lnTo>
                  <a:lnTo>
                    <a:pt x="1757254" y="3979511"/>
                  </a:lnTo>
                  <a:lnTo>
                    <a:pt x="1804556" y="3984599"/>
                  </a:lnTo>
                  <a:lnTo>
                    <a:pt x="1852183" y="3988578"/>
                  </a:lnTo>
                  <a:lnTo>
                    <a:pt x="1900119" y="3991437"/>
                  </a:lnTo>
                  <a:lnTo>
                    <a:pt x="1948352" y="3993162"/>
                  </a:lnTo>
                  <a:lnTo>
                    <a:pt x="1996870" y="3993740"/>
                  </a:lnTo>
                  <a:lnTo>
                    <a:pt x="2045387" y="3993162"/>
                  </a:lnTo>
                  <a:lnTo>
                    <a:pt x="2093620" y="3991437"/>
                  </a:lnTo>
                  <a:lnTo>
                    <a:pt x="2141555" y="3988578"/>
                  </a:lnTo>
                  <a:lnTo>
                    <a:pt x="2189181" y="3984599"/>
                  </a:lnTo>
                  <a:lnTo>
                    <a:pt x="2236483" y="3979511"/>
                  </a:lnTo>
                  <a:lnTo>
                    <a:pt x="2283450" y="3973329"/>
                  </a:lnTo>
                  <a:lnTo>
                    <a:pt x="2330066" y="3966065"/>
                  </a:lnTo>
                  <a:lnTo>
                    <a:pt x="2376320" y="3957733"/>
                  </a:lnTo>
                  <a:lnTo>
                    <a:pt x="2422199" y="3948345"/>
                  </a:lnTo>
                  <a:lnTo>
                    <a:pt x="2467689" y="3937915"/>
                  </a:lnTo>
                  <a:lnTo>
                    <a:pt x="2512778" y="3926456"/>
                  </a:lnTo>
                  <a:lnTo>
                    <a:pt x="2557451" y="3913980"/>
                  </a:lnTo>
                  <a:lnTo>
                    <a:pt x="2601697" y="3900501"/>
                  </a:lnTo>
                  <a:lnTo>
                    <a:pt x="2645502" y="3886032"/>
                  </a:lnTo>
                  <a:lnTo>
                    <a:pt x="2688853" y="3870586"/>
                  </a:lnTo>
                  <a:lnTo>
                    <a:pt x="2731736" y="3854176"/>
                  </a:lnTo>
                  <a:lnTo>
                    <a:pt x="2774140" y="3836815"/>
                  </a:lnTo>
                  <a:lnTo>
                    <a:pt x="2816050" y="3818517"/>
                  </a:lnTo>
                  <a:lnTo>
                    <a:pt x="2857455" y="3799293"/>
                  </a:lnTo>
                  <a:lnTo>
                    <a:pt x="2898339" y="3779158"/>
                  </a:lnTo>
                  <a:lnTo>
                    <a:pt x="2938692" y="3758125"/>
                  </a:lnTo>
                  <a:lnTo>
                    <a:pt x="2978498" y="3736206"/>
                  </a:lnTo>
                  <a:lnTo>
                    <a:pt x="3017746" y="3713414"/>
                  </a:lnTo>
                  <a:lnTo>
                    <a:pt x="3056423" y="3689764"/>
                  </a:lnTo>
                  <a:lnTo>
                    <a:pt x="3094515" y="3665267"/>
                  </a:lnTo>
                  <a:lnTo>
                    <a:pt x="3132009" y="3639936"/>
                  </a:lnTo>
                  <a:lnTo>
                    <a:pt x="3168892" y="3613786"/>
                  </a:lnTo>
                  <a:lnTo>
                    <a:pt x="3205151" y="3586829"/>
                  </a:lnTo>
                  <a:lnTo>
                    <a:pt x="3240772" y="3559077"/>
                  </a:lnTo>
                  <a:lnTo>
                    <a:pt x="3275744" y="3530545"/>
                  </a:lnTo>
                  <a:lnTo>
                    <a:pt x="3310053" y="3501245"/>
                  </a:lnTo>
                  <a:lnTo>
                    <a:pt x="3343685" y="3471190"/>
                  </a:lnTo>
                  <a:lnTo>
                    <a:pt x="3376628" y="3440394"/>
                  </a:lnTo>
                  <a:lnTo>
                    <a:pt x="3408869" y="3408869"/>
                  </a:lnTo>
                  <a:lnTo>
                    <a:pt x="3440394" y="3376628"/>
                  </a:lnTo>
                  <a:lnTo>
                    <a:pt x="3471190" y="3343685"/>
                  </a:lnTo>
                  <a:lnTo>
                    <a:pt x="3501245" y="3310053"/>
                  </a:lnTo>
                  <a:lnTo>
                    <a:pt x="3530545" y="3275744"/>
                  </a:lnTo>
                  <a:lnTo>
                    <a:pt x="3559077" y="3240772"/>
                  </a:lnTo>
                  <a:lnTo>
                    <a:pt x="3586829" y="3205151"/>
                  </a:lnTo>
                  <a:lnTo>
                    <a:pt x="3613786" y="3168892"/>
                  </a:lnTo>
                  <a:lnTo>
                    <a:pt x="3639936" y="3132009"/>
                  </a:lnTo>
                  <a:lnTo>
                    <a:pt x="3665267" y="3094515"/>
                  </a:lnTo>
                  <a:lnTo>
                    <a:pt x="3689764" y="3056423"/>
                  </a:lnTo>
                  <a:lnTo>
                    <a:pt x="3713414" y="3017746"/>
                  </a:lnTo>
                  <a:lnTo>
                    <a:pt x="3736206" y="2978498"/>
                  </a:lnTo>
                  <a:lnTo>
                    <a:pt x="3758125" y="2938692"/>
                  </a:lnTo>
                  <a:lnTo>
                    <a:pt x="3779158" y="2898339"/>
                  </a:lnTo>
                  <a:lnTo>
                    <a:pt x="3799293" y="2857455"/>
                  </a:lnTo>
                  <a:lnTo>
                    <a:pt x="3818517" y="2816050"/>
                  </a:lnTo>
                  <a:lnTo>
                    <a:pt x="3836815" y="2774140"/>
                  </a:lnTo>
                  <a:lnTo>
                    <a:pt x="3854176" y="2731736"/>
                  </a:lnTo>
                  <a:lnTo>
                    <a:pt x="3870586" y="2688853"/>
                  </a:lnTo>
                  <a:lnTo>
                    <a:pt x="3886032" y="2645502"/>
                  </a:lnTo>
                  <a:lnTo>
                    <a:pt x="3900501" y="2601697"/>
                  </a:lnTo>
                  <a:lnTo>
                    <a:pt x="3913980" y="2557451"/>
                  </a:lnTo>
                  <a:lnTo>
                    <a:pt x="3926456" y="2512778"/>
                  </a:lnTo>
                  <a:lnTo>
                    <a:pt x="3937915" y="2467689"/>
                  </a:lnTo>
                  <a:lnTo>
                    <a:pt x="3948345" y="2422199"/>
                  </a:lnTo>
                  <a:lnTo>
                    <a:pt x="3957733" y="2376320"/>
                  </a:lnTo>
                  <a:lnTo>
                    <a:pt x="3966065" y="2330066"/>
                  </a:lnTo>
                  <a:lnTo>
                    <a:pt x="3973329" y="2283450"/>
                  </a:lnTo>
                  <a:lnTo>
                    <a:pt x="3979511" y="2236483"/>
                  </a:lnTo>
                  <a:lnTo>
                    <a:pt x="3984599" y="2189181"/>
                  </a:lnTo>
                  <a:lnTo>
                    <a:pt x="3988578" y="2141555"/>
                  </a:lnTo>
                  <a:lnTo>
                    <a:pt x="3991437" y="2093620"/>
                  </a:lnTo>
                  <a:lnTo>
                    <a:pt x="3993162" y="2045387"/>
                  </a:lnTo>
                  <a:lnTo>
                    <a:pt x="3993740" y="1996870"/>
                  </a:lnTo>
                  <a:lnTo>
                    <a:pt x="3993162" y="1948352"/>
                  </a:lnTo>
                  <a:lnTo>
                    <a:pt x="3991437" y="1900119"/>
                  </a:lnTo>
                  <a:lnTo>
                    <a:pt x="3988578" y="1852183"/>
                  </a:lnTo>
                  <a:lnTo>
                    <a:pt x="3984599" y="1804556"/>
                  </a:lnTo>
                  <a:lnTo>
                    <a:pt x="3979511" y="1757254"/>
                  </a:lnTo>
                  <a:lnTo>
                    <a:pt x="3973329" y="1710287"/>
                  </a:lnTo>
                  <a:lnTo>
                    <a:pt x="3966065" y="1663670"/>
                  </a:lnTo>
                  <a:lnTo>
                    <a:pt x="3957733" y="1617416"/>
                  </a:lnTo>
                  <a:lnTo>
                    <a:pt x="3948345" y="1571537"/>
                  </a:lnTo>
                  <a:lnTo>
                    <a:pt x="3937915" y="1526046"/>
                  </a:lnTo>
                  <a:lnTo>
                    <a:pt x="3926456" y="1480958"/>
                  </a:lnTo>
                  <a:lnTo>
                    <a:pt x="3913980" y="1436284"/>
                  </a:lnTo>
                  <a:lnTo>
                    <a:pt x="3900501" y="1392038"/>
                  </a:lnTo>
                  <a:lnTo>
                    <a:pt x="3886032" y="1348233"/>
                  </a:lnTo>
                  <a:lnTo>
                    <a:pt x="3870586" y="1304882"/>
                  </a:lnTo>
                  <a:lnTo>
                    <a:pt x="3854176" y="1261998"/>
                  </a:lnTo>
                  <a:lnTo>
                    <a:pt x="3836815" y="1219594"/>
                  </a:lnTo>
                  <a:lnTo>
                    <a:pt x="3818517" y="1177684"/>
                  </a:lnTo>
                  <a:lnTo>
                    <a:pt x="3799293" y="1136280"/>
                  </a:lnTo>
                  <a:lnTo>
                    <a:pt x="3779158" y="1095395"/>
                  </a:lnTo>
                  <a:lnTo>
                    <a:pt x="3758125" y="1055042"/>
                  </a:lnTo>
                  <a:lnTo>
                    <a:pt x="3736206" y="1015236"/>
                  </a:lnTo>
                  <a:lnTo>
                    <a:pt x="3713414" y="975988"/>
                  </a:lnTo>
                  <a:lnTo>
                    <a:pt x="3689764" y="937311"/>
                  </a:lnTo>
                  <a:lnTo>
                    <a:pt x="3665267" y="899219"/>
                  </a:lnTo>
                  <a:lnTo>
                    <a:pt x="3639936" y="861726"/>
                  </a:lnTo>
                  <a:lnTo>
                    <a:pt x="3613786" y="824843"/>
                  </a:lnTo>
                  <a:lnTo>
                    <a:pt x="3586829" y="788584"/>
                  </a:lnTo>
                  <a:lnTo>
                    <a:pt x="3559077" y="752962"/>
                  </a:lnTo>
                  <a:lnTo>
                    <a:pt x="3530545" y="717990"/>
                  </a:lnTo>
                  <a:lnTo>
                    <a:pt x="3501245" y="683682"/>
                  </a:lnTo>
                  <a:lnTo>
                    <a:pt x="3471190" y="650049"/>
                  </a:lnTo>
                  <a:lnTo>
                    <a:pt x="3440394" y="617107"/>
                  </a:lnTo>
                  <a:lnTo>
                    <a:pt x="3408869" y="584866"/>
                  </a:lnTo>
                  <a:lnTo>
                    <a:pt x="3376628" y="553341"/>
                  </a:lnTo>
                  <a:lnTo>
                    <a:pt x="3343685" y="522545"/>
                  </a:lnTo>
                  <a:lnTo>
                    <a:pt x="3310053" y="492490"/>
                  </a:lnTo>
                  <a:lnTo>
                    <a:pt x="3275744" y="463190"/>
                  </a:lnTo>
                  <a:lnTo>
                    <a:pt x="3240772" y="434658"/>
                  </a:lnTo>
                  <a:lnTo>
                    <a:pt x="3205151" y="406907"/>
                  </a:lnTo>
                  <a:lnTo>
                    <a:pt x="3168892" y="379950"/>
                  </a:lnTo>
                  <a:lnTo>
                    <a:pt x="3132009" y="353800"/>
                  </a:lnTo>
                  <a:lnTo>
                    <a:pt x="3094515" y="328470"/>
                  </a:lnTo>
                  <a:lnTo>
                    <a:pt x="3056423" y="303973"/>
                  </a:lnTo>
                  <a:lnTo>
                    <a:pt x="3017746" y="280322"/>
                  </a:lnTo>
                  <a:lnTo>
                    <a:pt x="2978498" y="257531"/>
                  </a:lnTo>
                  <a:lnTo>
                    <a:pt x="2938692" y="235612"/>
                  </a:lnTo>
                  <a:lnTo>
                    <a:pt x="2898339" y="214579"/>
                  </a:lnTo>
                  <a:lnTo>
                    <a:pt x="2857455" y="194444"/>
                  </a:lnTo>
                  <a:lnTo>
                    <a:pt x="2816050" y="175221"/>
                  </a:lnTo>
                  <a:lnTo>
                    <a:pt x="2774140" y="156922"/>
                  </a:lnTo>
                  <a:lnTo>
                    <a:pt x="2731736" y="139562"/>
                  </a:lnTo>
                  <a:lnTo>
                    <a:pt x="2688853" y="123152"/>
                  </a:lnTo>
                  <a:lnTo>
                    <a:pt x="2645502" y="107706"/>
                  </a:lnTo>
                  <a:lnTo>
                    <a:pt x="2601697" y="93237"/>
                  </a:lnTo>
                  <a:lnTo>
                    <a:pt x="2557451" y="79758"/>
                  </a:lnTo>
                  <a:lnTo>
                    <a:pt x="2512778" y="67283"/>
                  </a:lnTo>
                  <a:lnTo>
                    <a:pt x="2467689" y="55823"/>
                  </a:lnTo>
                  <a:lnTo>
                    <a:pt x="2422199" y="45393"/>
                  </a:lnTo>
                  <a:lnTo>
                    <a:pt x="2376320" y="36006"/>
                  </a:lnTo>
                  <a:lnTo>
                    <a:pt x="2330066" y="27674"/>
                  </a:lnTo>
                  <a:lnTo>
                    <a:pt x="2283450" y="20410"/>
                  </a:lnTo>
                  <a:lnTo>
                    <a:pt x="2236483" y="14228"/>
                  </a:lnTo>
                  <a:lnTo>
                    <a:pt x="2189181" y="9141"/>
                  </a:lnTo>
                  <a:lnTo>
                    <a:pt x="2141555" y="5161"/>
                  </a:lnTo>
                  <a:lnTo>
                    <a:pt x="2093620" y="2302"/>
                  </a:lnTo>
                  <a:lnTo>
                    <a:pt x="2045387" y="577"/>
                  </a:lnTo>
                  <a:lnTo>
                    <a:pt x="1996870"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105" name="Google Shape;2105;p17"/>
          <p:cNvGrpSpPr/>
          <p:nvPr/>
        </p:nvGrpSpPr>
        <p:grpSpPr>
          <a:xfrm>
            <a:off x="436533" y="690661"/>
            <a:ext cx="9200029" cy="31750"/>
            <a:chOff x="436533" y="690661"/>
            <a:chExt cx="9200029" cy="31750"/>
          </a:xfrm>
        </p:grpSpPr>
        <p:sp>
          <p:nvSpPr>
            <p:cNvPr id="2106" name="Google Shape;2106;p17"/>
            <p:cNvSpPr/>
            <p:nvPr/>
          </p:nvSpPr>
          <p:spPr>
            <a:xfrm>
              <a:off x="436533" y="690661"/>
              <a:ext cx="1031875" cy="31750"/>
            </a:xfrm>
            <a:custGeom>
              <a:avLst/>
              <a:gdLst/>
              <a:ahLst/>
              <a:cxnLst/>
              <a:rect l="l" t="t" r="r" b="b"/>
              <a:pathLst>
                <a:path w="1031875" h="31750" extrusionOk="0">
                  <a:moveTo>
                    <a:pt x="1031389" y="0"/>
                  </a:moveTo>
                  <a:lnTo>
                    <a:pt x="0" y="0"/>
                  </a:lnTo>
                  <a:lnTo>
                    <a:pt x="0" y="31473"/>
                  </a:lnTo>
                  <a:lnTo>
                    <a:pt x="1031389" y="31473"/>
                  </a:lnTo>
                  <a:lnTo>
                    <a:pt x="1031389"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07" name="Google Shape;2107;p17"/>
            <p:cNvSpPr/>
            <p:nvPr/>
          </p:nvSpPr>
          <p:spPr>
            <a:xfrm>
              <a:off x="1467922" y="690661"/>
              <a:ext cx="8168640" cy="31750"/>
            </a:xfrm>
            <a:custGeom>
              <a:avLst/>
              <a:gdLst/>
              <a:ahLst/>
              <a:cxnLst/>
              <a:rect l="l" t="t" r="r" b="b"/>
              <a:pathLst>
                <a:path w="8168640" h="31750" extrusionOk="0">
                  <a:moveTo>
                    <a:pt x="8168560" y="0"/>
                  </a:moveTo>
                  <a:lnTo>
                    <a:pt x="0" y="0"/>
                  </a:lnTo>
                  <a:lnTo>
                    <a:pt x="0" y="31473"/>
                  </a:lnTo>
                  <a:lnTo>
                    <a:pt x="8168560" y="31473"/>
                  </a:lnTo>
                  <a:lnTo>
                    <a:pt x="8168560"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08" name="Google Shape;2108;p17"/>
          <p:cNvSpPr txBox="1">
            <a:spLocks noGrp="1"/>
          </p:cNvSpPr>
          <p:nvPr>
            <p:ph type="title"/>
          </p:nvPr>
        </p:nvSpPr>
        <p:spPr>
          <a:xfrm>
            <a:off x="417863" y="264555"/>
            <a:ext cx="301498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BDAD54"/>
                </a:solidFill>
              </a:rPr>
              <a:t>EXPLORE </a:t>
            </a:r>
            <a:r>
              <a:rPr lang="en-US" b="0">
                <a:solidFill>
                  <a:srgbClr val="BDAD54"/>
                </a:solidFill>
                <a:latin typeface="Arial"/>
                <a:ea typeface="Arial"/>
                <a:cs typeface="Arial"/>
                <a:sym typeface="Arial"/>
              </a:rPr>
              <a:t>INTRODUCTION </a:t>
            </a:r>
            <a:endParaRPr/>
          </a:p>
        </p:txBody>
      </p:sp>
      <p:sp>
        <p:nvSpPr>
          <p:cNvPr id="2109" name="Google Shape;2109;p17"/>
          <p:cNvSpPr/>
          <p:nvPr/>
        </p:nvSpPr>
        <p:spPr>
          <a:xfrm>
            <a:off x="430566" y="879979"/>
            <a:ext cx="2954020" cy="2037080"/>
          </a:xfrm>
          <a:custGeom>
            <a:avLst/>
            <a:gdLst/>
            <a:ahLst/>
            <a:cxnLst/>
            <a:rect l="l" t="t" r="r" b="b"/>
            <a:pathLst>
              <a:path w="2954020" h="2037080" extrusionOk="0">
                <a:moveTo>
                  <a:pt x="2886270" y="0"/>
                </a:moveTo>
                <a:lnTo>
                  <a:pt x="67687" y="0"/>
                </a:lnTo>
                <a:lnTo>
                  <a:pt x="28555" y="1057"/>
                </a:lnTo>
                <a:lnTo>
                  <a:pt x="8460" y="8460"/>
                </a:lnTo>
                <a:lnTo>
                  <a:pt x="1057" y="28555"/>
                </a:lnTo>
                <a:lnTo>
                  <a:pt x="0" y="67687"/>
                </a:lnTo>
                <a:lnTo>
                  <a:pt x="0" y="1968799"/>
                </a:lnTo>
                <a:lnTo>
                  <a:pt x="1057" y="2007931"/>
                </a:lnTo>
                <a:lnTo>
                  <a:pt x="8460" y="2028025"/>
                </a:lnTo>
                <a:lnTo>
                  <a:pt x="28555" y="2035429"/>
                </a:lnTo>
                <a:lnTo>
                  <a:pt x="67687" y="2036486"/>
                </a:lnTo>
                <a:lnTo>
                  <a:pt x="2886270" y="2036486"/>
                </a:lnTo>
                <a:lnTo>
                  <a:pt x="2925402" y="2035429"/>
                </a:lnTo>
                <a:lnTo>
                  <a:pt x="2945496" y="2028025"/>
                </a:lnTo>
                <a:lnTo>
                  <a:pt x="2952899" y="2007931"/>
                </a:lnTo>
                <a:lnTo>
                  <a:pt x="2953957" y="1968799"/>
                </a:lnTo>
                <a:lnTo>
                  <a:pt x="2953957" y="67687"/>
                </a:lnTo>
                <a:lnTo>
                  <a:pt x="2952899" y="28555"/>
                </a:lnTo>
                <a:lnTo>
                  <a:pt x="2945496" y="8460"/>
                </a:lnTo>
                <a:lnTo>
                  <a:pt x="2925402" y="1057"/>
                </a:lnTo>
                <a:lnTo>
                  <a:pt x="2886270"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0" name="Google Shape;2110;p17"/>
          <p:cNvSpPr/>
          <p:nvPr/>
        </p:nvSpPr>
        <p:spPr>
          <a:xfrm>
            <a:off x="430566" y="3044891"/>
            <a:ext cx="2954020" cy="1709420"/>
          </a:xfrm>
          <a:custGeom>
            <a:avLst/>
            <a:gdLst/>
            <a:ahLst/>
            <a:cxnLst/>
            <a:rect l="l" t="t" r="r" b="b"/>
            <a:pathLst>
              <a:path w="2954020" h="1709420" extrusionOk="0">
                <a:moveTo>
                  <a:pt x="2886270" y="0"/>
                </a:moveTo>
                <a:lnTo>
                  <a:pt x="67687" y="0"/>
                </a:lnTo>
                <a:lnTo>
                  <a:pt x="28555" y="1057"/>
                </a:lnTo>
                <a:lnTo>
                  <a:pt x="8460" y="8460"/>
                </a:lnTo>
                <a:lnTo>
                  <a:pt x="1057" y="28555"/>
                </a:lnTo>
                <a:lnTo>
                  <a:pt x="0" y="67687"/>
                </a:lnTo>
                <a:lnTo>
                  <a:pt x="0" y="1641396"/>
                </a:lnTo>
                <a:lnTo>
                  <a:pt x="1057" y="1680528"/>
                </a:lnTo>
                <a:lnTo>
                  <a:pt x="8460" y="1700622"/>
                </a:lnTo>
                <a:lnTo>
                  <a:pt x="28555" y="1708026"/>
                </a:lnTo>
                <a:lnTo>
                  <a:pt x="67687" y="1709083"/>
                </a:lnTo>
                <a:lnTo>
                  <a:pt x="2886270" y="1709083"/>
                </a:lnTo>
                <a:lnTo>
                  <a:pt x="2925402" y="1708026"/>
                </a:lnTo>
                <a:lnTo>
                  <a:pt x="2945496" y="1700622"/>
                </a:lnTo>
                <a:lnTo>
                  <a:pt x="2952899" y="1680528"/>
                </a:lnTo>
                <a:lnTo>
                  <a:pt x="2953957" y="1641396"/>
                </a:lnTo>
                <a:lnTo>
                  <a:pt x="2953957" y="67687"/>
                </a:lnTo>
                <a:lnTo>
                  <a:pt x="2952899" y="28555"/>
                </a:lnTo>
                <a:lnTo>
                  <a:pt x="2945496" y="8460"/>
                </a:lnTo>
                <a:lnTo>
                  <a:pt x="2925402" y="1057"/>
                </a:lnTo>
                <a:lnTo>
                  <a:pt x="2886270"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1" name="Google Shape;2111;p17"/>
          <p:cNvSpPr/>
          <p:nvPr/>
        </p:nvSpPr>
        <p:spPr>
          <a:xfrm>
            <a:off x="430566" y="4877110"/>
            <a:ext cx="2954020" cy="1706245"/>
          </a:xfrm>
          <a:custGeom>
            <a:avLst/>
            <a:gdLst/>
            <a:ahLst/>
            <a:cxnLst/>
            <a:rect l="l" t="t" r="r" b="b"/>
            <a:pathLst>
              <a:path w="2954020" h="1706245" extrusionOk="0">
                <a:moveTo>
                  <a:pt x="2886270" y="0"/>
                </a:moveTo>
                <a:lnTo>
                  <a:pt x="67687" y="0"/>
                </a:lnTo>
                <a:lnTo>
                  <a:pt x="28555" y="1057"/>
                </a:lnTo>
                <a:lnTo>
                  <a:pt x="8460" y="8460"/>
                </a:lnTo>
                <a:lnTo>
                  <a:pt x="1057" y="28555"/>
                </a:lnTo>
                <a:lnTo>
                  <a:pt x="0" y="67687"/>
                </a:lnTo>
                <a:lnTo>
                  <a:pt x="0" y="1638005"/>
                </a:lnTo>
                <a:lnTo>
                  <a:pt x="1057" y="1677144"/>
                </a:lnTo>
                <a:lnTo>
                  <a:pt x="8460" y="1697242"/>
                </a:lnTo>
                <a:lnTo>
                  <a:pt x="28555" y="1704646"/>
                </a:lnTo>
                <a:lnTo>
                  <a:pt x="67687" y="1705704"/>
                </a:lnTo>
                <a:lnTo>
                  <a:pt x="2886270" y="1705704"/>
                </a:lnTo>
                <a:lnTo>
                  <a:pt x="2925402" y="1704646"/>
                </a:lnTo>
                <a:lnTo>
                  <a:pt x="2945496" y="1697242"/>
                </a:lnTo>
                <a:lnTo>
                  <a:pt x="2952899" y="1677144"/>
                </a:lnTo>
                <a:lnTo>
                  <a:pt x="2953957" y="1638005"/>
                </a:lnTo>
                <a:lnTo>
                  <a:pt x="2953957" y="67687"/>
                </a:lnTo>
                <a:lnTo>
                  <a:pt x="2952899" y="28555"/>
                </a:lnTo>
                <a:lnTo>
                  <a:pt x="2945496" y="8460"/>
                </a:lnTo>
                <a:lnTo>
                  <a:pt x="2925402" y="1057"/>
                </a:lnTo>
                <a:lnTo>
                  <a:pt x="2886270"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2" name="Google Shape;2112;p17"/>
          <p:cNvSpPr txBox="1"/>
          <p:nvPr/>
        </p:nvSpPr>
        <p:spPr>
          <a:xfrm>
            <a:off x="528997" y="1014366"/>
            <a:ext cx="269748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EXPLORE THE PROBLEM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p:txBody>
      </p:sp>
      <p:sp>
        <p:nvSpPr>
          <p:cNvPr id="2113" name="Google Shape;2113;p17"/>
          <p:cNvSpPr txBox="1"/>
          <p:nvPr/>
        </p:nvSpPr>
        <p:spPr>
          <a:xfrm>
            <a:off x="528997" y="1220556"/>
            <a:ext cx="2701925" cy="82804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Worksheets in the Explore the Problem phase are designed  to help your team understand the experiences, emotions and  motivations of others. Designers use specific design research  methods to learn more about the needs of the stakeholders  for whom they are designing. Preparation for this part of</a:t>
            </a:r>
            <a:endParaRPr sz="750">
              <a:solidFill>
                <a:schemeClr val="dk1"/>
              </a:solidFill>
              <a:latin typeface="Arial"/>
              <a:ea typeface="Arial"/>
              <a:cs typeface="Arial"/>
              <a:sym typeface="Arial"/>
            </a:endParaRPr>
          </a:p>
          <a:p>
            <a:pPr marL="12700" marR="147320" lvl="0" indent="0" algn="l" rtl="0">
              <a:lnSpc>
                <a:spcPct val="100000"/>
              </a:lnSpc>
              <a:spcBef>
                <a:spcPts val="15"/>
              </a:spcBef>
              <a:spcAft>
                <a:spcPts val="0"/>
              </a:spcAft>
              <a:buNone/>
            </a:pPr>
            <a:r>
              <a:rPr lang="en-US" sz="750">
                <a:solidFill>
                  <a:srgbClr val="414042"/>
                </a:solidFill>
                <a:latin typeface="Arial"/>
                <a:ea typeface="Arial"/>
                <a:cs typeface="Arial"/>
                <a:sym typeface="Arial"/>
              </a:rPr>
              <a:t>the process can be done collaboratively with other school  groups.</a:t>
            </a:r>
            <a:endParaRPr sz="750">
              <a:solidFill>
                <a:schemeClr val="dk1"/>
              </a:solidFill>
              <a:latin typeface="Arial"/>
              <a:ea typeface="Arial"/>
              <a:cs typeface="Arial"/>
              <a:sym typeface="Arial"/>
            </a:endParaRPr>
          </a:p>
        </p:txBody>
      </p:sp>
      <p:sp>
        <p:nvSpPr>
          <p:cNvPr id="2114" name="Google Shape;2114;p17"/>
          <p:cNvSpPr txBox="1"/>
          <p:nvPr/>
        </p:nvSpPr>
        <p:spPr>
          <a:xfrm>
            <a:off x="528997" y="2090637"/>
            <a:ext cx="2727960" cy="713740"/>
          </a:xfrm>
          <a:prstGeom prst="rect">
            <a:avLst/>
          </a:prstGeom>
          <a:noFill/>
          <a:ln>
            <a:noFill/>
          </a:ln>
        </p:spPr>
        <p:txBody>
          <a:bodyPr spcFirstLastPara="1" wrap="square" lIns="0" tIns="12700" rIns="0" bIns="0" anchor="t" anchorCtr="0">
            <a:spAutoFit/>
          </a:bodyPr>
          <a:lstStyle/>
          <a:p>
            <a:pPr marL="12700" marR="105410" lvl="0" indent="0" algn="l" rtl="0">
              <a:lnSpc>
                <a:spcPct val="100000"/>
              </a:lnSpc>
              <a:spcBef>
                <a:spcPts val="0"/>
              </a:spcBef>
              <a:spcAft>
                <a:spcPts val="0"/>
              </a:spcAft>
              <a:buNone/>
            </a:pPr>
            <a:r>
              <a:rPr lang="en-US" sz="750">
                <a:solidFill>
                  <a:srgbClr val="414042"/>
                </a:solidFill>
                <a:latin typeface="Arial"/>
                <a:ea typeface="Arial"/>
                <a:cs typeface="Arial"/>
                <a:sym typeface="Arial"/>
              </a:rPr>
              <a:t>This phase of the design challenge will include: preparing  to interview, interview questions and additional techniques,  interview reflection tools, and observation and journey</a:t>
            </a:r>
            <a:endParaRPr sz="750">
              <a:solidFill>
                <a:schemeClr val="dk1"/>
              </a:solidFill>
              <a:latin typeface="Arial"/>
              <a:ea typeface="Arial"/>
              <a:cs typeface="Arial"/>
              <a:sym typeface="Arial"/>
            </a:endParaRPr>
          </a:p>
          <a:p>
            <a:pPr marL="12700" marR="5080" lvl="0" indent="0" algn="l" rtl="0">
              <a:lnSpc>
                <a:spcPct val="100000"/>
              </a:lnSpc>
              <a:spcBef>
                <a:spcPts val="10"/>
              </a:spcBef>
              <a:spcAft>
                <a:spcPts val="0"/>
              </a:spcAft>
              <a:buNone/>
            </a:pPr>
            <a:r>
              <a:rPr lang="en-US" sz="750">
                <a:solidFill>
                  <a:srgbClr val="414042"/>
                </a:solidFill>
                <a:latin typeface="Arial"/>
                <a:ea typeface="Arial"/>
                <a:cs typeface="Arial"/>
                <a:sym typeface="Arial"/>
              </a:rPr>
              <a:t>mapping tools. Also included is the optional activity of visiting  a school to shadow a student. Preparation and reflection  tools are provided for the shadow experience.</a:t>
            </a:r>
            <a:endParaRPr sz="750">
              <a:solidFill>
                <a:schemeClr val="dk1"/>
              </a:solidFill>
              <a:latin typeface="Arial"/>
              <a:ea typeface="Arial"/>
              <a:cs typeface="Arial"/>
              <a:sym typeface="Arial"/>
            </a:endParaRPr>
          </a:p>
        </p:txBody>
      </p:sp>
      <p:sp>
        <p:nvSpPr>
          <p:cNvPr id="2115" name="Google Shape;2115;p17"/>
          <p:cNvSpPr txBox="1"/>
          <p:nvPr/>
        </p:nvSpPr>
        <p:spPr>
          <a:xfrm>
            <a:off x="528997" y="3075180"/>
            <a:ext cx="2768600" cy="883919"/>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EXPLORE THE PROBLEM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69850" lvl="0" indent="0" algn="l" rtl="0">
              <a:lnSpc>
                <a:spcPct val="100000"/>
              </a:lnSpc>
              <a:spcBef>
                <a:spcPts val="495"/>
              </a:spcBef>
              <a:spcAft>
                <a:spcPts val="0"/>
              </a:spcAft>
              <a:buNone/>
            </a:pPr>
            <a:r>
              <a:rPr lang="en-US" sz="750">
                <a:solidFill>
                  <a:srgbClr val="414042"/>
                </a:solidFill>
                <a:latin typeface="Arial"/>
                <a:ea typeface="Arial"/>
                <a:cs typeface="Arial"/>
                <a:sym typeface="Arial"/>
              </a:rPr>
              <a:t>The goal of this phase is to engage with the most relevant  (and most underrepresented) stakeholders in your school  related to the problem you are working to solve. This phase  is focused on having dynamic conversations and gaining new  perspectives through one-on-one conversations.</a:t>
            </a:r>
            <a:endParaRPr sz="750">
              <a:solidFill>
                <a:schemeClr val="dk1"/>
              </a:solidFill>
              <a:latin typeface="Arial"/>
              <a:ea typeface="Arial"/>
              <a:cs typeface="Arial"/>
              <a:sym typeface="Arial"/>
            </a:endParaRPr>
          </a:p>
        </p:txBody>
      </p:sp>
      <p:sp>
        <p:nvSpPr>
          <p:cNvPr id="2116" name="Google Shape;2116;p17"/>
          <p:cNvSpPr txBox="1"/>
          <p:nvPr/>
        </p:nvSpPr>
        <p:spPr>
          <a:xfrm>
            <a:off x="528997" y="4000872"/>
            <a:ext cx="2679065" cy="5988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phase, all team members should have  engaged in three interviews (at least one must be a student)  and captured notes from those interviews. Team members  should also complete an observation and journey map. The  school shadow is an optional additional step.</a:t>
            </a:r>
            <a:endParaRPr sz="750">
              <a:solidFill>
                <a:schemeClr val="dk1"/>
              </a:solidFill>
              <a:latin typeface="Arial"/>
              <a:ea typeface="Arial"/>
              <a:cs typeface="Arial"/>
              <a:sym typeface="Arial"/>
            </a:endParaRPr>
          </a:p>
        </p:txBody>
      </p:sp>
      <p:sp>
        <p:nvSpPr>
          <p:cNvPr id="2117" name="Google Shape;2117;p17"/>
          <p:cNvSpPr txBox="1"/>
          <p:nvPr/>
        </p:nvSpPr>
        <p:spPr>
          <a:xfrm>
            <a:off x="528997" y="4945010"/>
            <a:ext cx="2676525" cy="80264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EXPLORE THE PROBLEM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80010" marR="331470" lvl="0" indent="-67945" algn="l" rtl="0">
              <a:lnSpc>
                <a:spcPct val="100000"/>
              </a:lnSpc>
              <a:spcBef>
                <a:spcPts val="495"/>
              </a:spcBef>
              <a:spcAft>
                <a:spcPts val="0"/>
              </a:spcAft>
              <a:buClr>
                <a:srgbClr val="414042"/>
              </a:buClr>
              <a:buSzPts val="750"/>
              <a:buFont typeface="Arial"/>
              <a:buChar char="•"/>
            </a:pPr>
            <a:r>
              <a:rPr lang="en-US" sz="750">
                <a:solidFill>
                  <a:srgbClr val="414042"/>
                </a:solidFill>
                <a:latin typeface="Arial"/>
                <a:ea typeface="Arial"/>
                <a:cs typeface="Arial"/>
                <a:sym typeface="Arial"/>
              </a:rPr>
              <a:t>Get inspired by people - active listening is a source  of creative inspiration</a:t>
            </a:r>
            <a:endParaRPr sz="750">
              <a:solidFill>
                <a:schemeClr val="dk1"/>
              </a:solidFill>
              <a:latin typeface="Arial"/>
              <a:ea typeface="Arial"/>
              <a:cs typeface="Arial"/>
              <a:sym typeface="Arial"/>
            </a:endParaRPr>
          </a:p>
          <a:p>
            <a:pPr marL="80010" marR="174625"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Put aside biases and assumptions about what you think  the problem is - listen to the stakeholder.</a:t>
            </a:r>
            <a:endParaRPr sz="750">
              <a:solidFill>
                <a:schemeClr val="dk1"/>
              </a:solidFill>
              <a:latin typeface="Arial"/>
              <a:ea typeface="Arial"/>
              <a:cs typeface="Arial"/>
              <a:sym typeface="Arial"/>
            </a:endParaRPr>
          </a:p>
        </p:txBody>
      </p:sp>
      <p:sp>
        <p:nvSpPr>
          <p:cNvPr id="2118" name="Google Shape;2118;p17"/>
          <p:cNvSpPr txBox="1"/>
          <p:nvPr/>
        </p:nvSpPr>
        <p:spPr>
          <a:xfrm>
            <a:off x="528997" y="5794191"/>
            <a:ext cx="2412365" cy="266700"/>
          </a:xfrm>
          <a:prstGeom prst="rect">
            <a:avLst/>
          </a:prstGeom>
          <a:noFill/>
          <a:ln>
            <a:noFill/>
          </a:ln>
        </p:spPr>
        <p:txBody>
          <a:bodyPr spcFirstLastPara="1" wrap="square" lIns="0" tIns="26025" rIns="0" bIns="0" anchor="t" anchorCtr="0">
            <a:spAutoFit/>
          </a:bodyPr>
          <a:lstStyle/>
          <a:p>
            <a:pPr marL="80010" marR="5080" lvl="0" indent="-67945" algn="l" rtl="0">
              <a:lnSpc>
                <a:spcPct val="112500"/>
              </a:lnSpc>
              <a:spcBef>
                <a:spcPts val="0"/>
              </a:spcBef>
              <a:spcAft>
                <a:spcPts val="0"/>
              </a:spcAft>
              <a:buClr>
                <a:srgbClr val="414042"/>
              </a:buClr>
              <a:buSzPts val="750"/>
              <a:buFont typeface="Arial"/>
              <a:buChar char="•"/>
            </a:pPr>
            <a:r>
              <a:rPr lang="en-US" sz="800">
                <a:solidFill>
                  <a:srgbClr val="414042"/>
                </a:solidFill>
                <a:latin typeface="Arial"/>
                <a:ea typeface="Arial"/>
                <a:cs typeface="Arial"/>
                <a:sym typeface="Arial"/>
              </a:rPr>
              <a:t>Look carefully to understand potential problems and  opportunities</a:t>
            </a:r>
            <a:endParaRPr sz="800">
              <a:solidFill>
                <a:schemeClr val="dk1"/>
              </a:solidFill>
              <a:latin typeface="Arial"/>
              <a:ea typeface="Arial"/>
              <a:cs typeface="Arial"/>
              <a:sym typeface="Arial"/>
            </a:endParaRPr>
          </a:p>
        </p:txBody>
      </p:sp>
      <p:sp>
        <p:nvSpPr>
          <p:cNvPr id="2119" name="Google Shape;2119;p17"/>
          <p:cNvSpPr txBox="1"/>
          <p:nvPr/>
        </p:nvSpPr>
        <p:spPr>
          <a:xfrm>
            <a:off x="528997" y="6114654"/>
            <a:ext cx="212153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p:txBody>
      </p:sp>
      <p:sp>
        <p:nvSpPr>
          <p:cNvPr id="2120" name="Google Shape;2120;p17"/>
          <p:cNvSpPr txBox="1"/>
          <p:nvPr/>
        </p:nvSpPr>
        <p:spPr>
          <a:xfrm>
            <a:off x="528997" y="6310850"/>
            <a:ext cx="235394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Hold back on solving the problem during this phase</a:t>
            </a:r>
            <a:endParaRPr sz="750">
              <a:solidFill>
                <a:schemeClr val="dk1"/>
              </a:solidFill>
              <a:latin typeface="Arial"/>
              <a:ea typeface="Arial"/>
              <a:cs typeface="Arial"/>
              <a:sym typeface="Arial"/>
            </a:endParaRPr>
          </a:p>
        </p:txBody>
      </p:sp>
      <p:grpSp>
        <p:nvGrpSpPr>
          <p:cNvPr id="2121" name="Google Shape;2121;p17"/>
          <p:cNvGrpSpPr/>
          <p:nvPr/>
        </p:nvGrpSpPr>
        <p:grpSpPr>
          <a:xfrm>
            <a:off x="10485335" y="2995675"/>
            <a:ext cx="3542029" cy="1760855"/>
            <a:chOff x="10485335" y="2995675"/>
            <a:chExt cx="3542029" cy="1760855"/>
          </a:xfrm>
        </p:grpSpPr>
        <p:sp>
          <p:nvSpPr>
            <p:cNvPr id="2122" name="Google Shape;2122;p17"/>
            <p:cNvSpPr/>
            <p:nvPr/>
          </p:nvSpPr>
          <p:spPr>
            <a:xfrm>
              <a:off x="10485335" y="2995675"/>
              <a:ext cx="3542029" cy="1760855"/>
            </a:xfrm>
            <a:custGeom>
              <a:avLst/>
              <a:gdLst/>
              <a:ahLst/>
              <a:cxnLst/>
              <a:rect l="l" t="t" r="r" b="b"/>
              <a:pathLst>
                <a:path w="3542030" h="1760854" extrusionOk="0">
                  <a:moveTo>
                    <a:pt x="3474117" y="0"/>
                  </a:moveTo>
                  <a:lnTo>
                    <a:pt x="67687" y="0"/>
                  </a:lnTo>
                  <a:lnTo>
                    <a:pt x="28555" y="1057"/>
                  </a:lnTo>
                  <a:lnTo>
                    <a:pt x="8460" y="8460"/>
                  </a:lnTo>
                  <a:lnTo>
                    <a:pt x="1057" y="28555"/>
                  </a:lnTo>
                  <a:lnTo>
                    <a:pt x="0" y="67687"/>
                  </a:lnTo>
                  <a:lnTo>
                    <a:pt x="0" y="1692690"/>
                  </a:lnTo>
                  <a:lnTo>
                    <a:pt x="1057" y="1731821"/>
                  </a:lnTo>
                  <a:lnTo>
                    <a:pt x="8460" y="1751916"/>
                  </a:lnTo>
                  <a:lnTo>
                    <a:pt x="28555" y="1759319"/>
                  </a:lnTo>
                  <a:lnTo>
                    <a:pt x="67687" y="1760377"/>
                  </a:lnTo>
                  <a:lnTo>
                    <a:pt x="3474117" y="1760377"/>
                  </a:lnTo>
                  <a:lnTo>
                    <a:pt x="3513256" y="1759319"/>
                  </a:lnTo>
                  <a:lnTo>
                    <a:pt x="3533354" y="1751916"/>
                  </a:lnTo>
                  <a:lnTo>
                    <a:pt x="3540758" y="1731821"/>
                  </a:lnTo>
                  <a:lnTo>
                    <a:pt x="3541816" y="1692690"/>
                  </a:lnTo>
                  <a:lnTo>
                    <a:pt x="3541816" y="67687"/>
                  </a:lnTo>
                  <a:lnTo>
                    <a:pt x="3540758" y="28555"/>
                  </a:lnTo>
                  <a:lnTo>
                    <a:pt x="3533354" y="8460"/>
                  </a:lnTo>
                  <a:lnTo>
                    <a:pt x="3513256" y="1057"/>
                  </a:lnTo>
                  <a:lnTo>
                    <a:pt x="3474117"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3" name="Google Shape;2123;p17"/>
            <p:cNvSpPr/>
            <p:nvPr/>
          </p:nvSpPr>
          <p:spPr>
            <a:xfrm>
              <a:off x="10486314" y="3000845"/>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4" name="Google Shape;2124;p17"/>
            <p:cNvSpPr/>
            <p:nvPr/>
          </p:nvSpPr>
          <p:spPr>
            <a:xfrm>
              <a:off x="10485335" y="3087266"/>
              <a:ext cx="0" cy="1589405"/>
            </a:xfrm>
            <a:custGeom>
              <a:avLst/>
              <a:gdLst/>
              <a:ahLst/>
              <a:cxnLst/>
              <a:rect l="l" t="t" r="r" b="b"/>
              <a:pathLst>
                <a:path w="120000" h="1589404" extrusionOk="0">
                  <a:moveTo>
                    <a:pt x="0" y="0"/>
                  </a:moveTo>
                  <a:lnTo>
                    <a:pt x="0" y="1589147"/>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5" name="Google Shape;2125;p17"/>
            <p:cNvSpPr/>
            <p:nvPr/>
          </p:nvSpPr>
          <p:spPr>
            <a:xfrm>
              <a:off x="10490505" y="4714585"/>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6" name="Google Shape;2126;p17"/>
            <p:cNvSpPr/>
            <p:nvPr/>
          </p:nvSpPr>
          <p:spPr>
            <a:xfrm>
              <a:off x="10576854" y="4756052"/>
              <a:ext cx="3371215" cy="0"/>
            </a:xfrm>
            <a:custGeom>
              <a:avLst/>
              <a:gdLst/>
              <a:ahLst/>
              <a:cxnLst/>
              <a:rect l="l" t="t" r="r" b="b"/>
              <a:pathLst>
                <a:path w="3371215" h="120000" extrusionOk="0">
                  <a:moveTo>
                    <a:pt x="0" y="0"/>
                  </a:moveTo>
                  <a:lnTo>
                    <a:pt x="3370706"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7" name="Google Shape;2127;p17"/>
            <p:cNvSpPr/>
            <p:nvPr/>
          </p:nvSpPr>
          <p:spPr>
            <a:xfrm>
              <a:off x="13985638" y="4701726"/>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8" name="Google Shape;2128;p17"/>
            <p:cNvSpPr/>
            <p:nvPr/>
          </p:nvSpPr>
          <p:spPr>
            <a:xfrm>
              <a:off x="14027188" y="3075314"/>
              <a:ext cx="0" cy="1589405"/>
            </a:xfrm>
            <a:custGeom>
              <a:avLst/>
              <a:gdLst/>
              <a:ahLst/>
              <a:cxnLst/>
              <a:rect l="l" t="t" r="r" b="b"/>
              <a:pathLst>
                <a:path w="120000" h="1589404" extrusionOk="0">
                  <a:moveTo>
                    <a:pt x="0" y="1589147"/>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9" name="Google Shape;2129;p17"/>
            <p:cNvSpPr/>
            <p:nvPr/>
          </p:nvSpPr>
          <p:spPr>
            <a:xfrm>
              <a:off x="13972791" y="2996630"/>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0" name="Google Shape;2130;p17"/>
            <p:cNvSpPr/>
            <p:nvPr/>
          </p:nvSpPr>
          <p:spPr>
            <a:xfrm>
              <a:off x="10564902" y="2995675"/>
              <a:ext cx="3371215" cy="0"/>
            </a:xfrm>
            <a:custGeom>
              <a:avLst/>
              <a:gdLst/>
              <a:ahLst/>
              <a:cxnLst/>
              <a:rect l="l" t="t" r="r" b="b"/>
              <a:pathLst>
                <a:path w="3371215" h="120000" extrusionOk="0">
                  <a:moveTo>
                    <a:pt x="3370706"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1" name="Google Shape;2131;p17"/>
            <p:cNvSpPr/>
            <p:nvPr/>
          </p:nvSpPr>
          <p:spPr>
            <a:xfrm>
              <a:off x="10485335" y="2995675"/>
              <a:ext cx="3542029" cy="1760855"/>
            </a:xfrm>
            <a:custGeom>
              <a:avLst/>
              <a:gdLst/>
              <a:ahLst/>
              <a:cxnLst/>
              <a:rect l="l" t="t" r="r" b="b"/>
              <a:pathLst>
                <a:path w="3542030" h="1760854" extrusionOk="0">
                  <a:moveTo>
                    <a:pt x="0" y="67687"/>
                  </a:moveTo>
                  <a:lnTo>
                    <a:pt x="0" y="67687"/>
                  </a:lnTo>
                </a:path>
                <a:path w="3542030" h="1760854" extrusionOk="0">
                  <a:moveTo>
                    <a:pt x="0" y="1692678"/>
                  </a:moveTo>
                  <a:lnTo>
                    <a:pt x="0" y="1692678"/>
                  </a:lnTo>
                </a:path>
                <a:path w="3542030" h="1760854" extrusionOk="0">
                  <a:moveTo>
                    <a:pt x="67687" y="1760377"/>
                  </a:moveTo>
                  <a:lnTo>
                    <a:pt x="67687" y="1760377"/>
                  </a:lnTo>
                </a:path>
                <a:path w="3542030" h="1760854" extrusionOk="0">
                  <a:moveTo>
                    <a:pt x="3474129" y="1760377"/>
                  </a:moveTo>
                  <a:lnTo>
                    <a:pt x="3474129" y="1760377"/>
                  </a:lnTo>
                </a:path>
                <a:path w="3542030" h="1760854" extrusionOk="0">
                  <a:moveTo>
                    <a:pt x="3541816" y="1692678"/>
                  </a:moveTo>
                  <a:lnTo>
                    <a:pt x="3541816" y="1692678"/>
                  </a:lnTo>
                </a:path>
                <a:path w="3542030" h="1760854" extrusionOk="0">
                  <a:moveTo>
                    <a:pt x="3541816" y="67687"/>
                  </a:moveTo>
                  <a:lnTo>
                    <a:pt x="3541816" y="67687"/>
                  </a:lnTo>
                </a:path>
                <a:path w="3542030" h="1760854" extrusionOk="0">
                  <a:moveTo>
                    <a:pt x="3474129" y="0"/>
                  </a:moveTo>
                  <a:lnTo>
                    <a:pt x="3474129" y="0"/>
                  </a:lnTo>
                </a:path>
                <a:path w="3542030" h="1760854"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132" name="Google Shape;2132;p17"/>
          <p:cNvGrpSpPr/>
          <p:nvPr/>
        </p:nvGrpSpPr>
        <p:grpSpPr>
          <a:xfrm>
            <a:off x="10485335" y="4880871"/>
            <a:ext cx="3542029" cy="1697355"/>
            <a:chOff x="10485335" y="4880871"/>
            <a:chExt cx="3542029" cy="1697355"/>
          </a:xfrm>
        </p:grpSpPr>
        <p:sp>
          <p:nvSpPr>
            <p:cNvPr id="2133" name="Google Shape;2133;p17"/>
            <p:cNvSpPr/>
            <p:nvPr/>
          </p:nvSpPr>
          <p:spPr>
            <a:xfrm>
              <a:off x="10485335" y="4880871"/>
              <a:ext cx="3542029" cy="1697355"/>
            </a:xfrm>
            <a:custGeom>
              <a:avLst/>
              <a:gdLst/>
              <a:ahLst/>
              <a:cxnLst/>
              <a:rect l="l" t="t" r="r" b="b"/>
              <a:pathLst>
                <a:path w="3542030" h="1697354" extrusionOk="0">
                  <a:moveTo>
                    <a:pt x="3474117" y="0"/>
                  </a:moveTo>
                  <a:lnTo>
                    <a:pt x="67687" y="0"/>
                  </a:lnTo>
                  <a:lnTo>
                    <a:pt x="28555" y="1057"/>
                  </a:lnTo>
                  <a:lnTo>
                    <a:pt x="8460" y="8460"/>
                  </a:lnTo>
                  <a:lnTo>
                    <a:pt x="1057" y="28555"/>
                  </a:lnTo>
                  <a:lnTo>
                    <a:pt x="0" y="67687"/>
                  </a:lnTo>
                  <a:lnTo>
                    <a:pt x="0" y="1629456"/>
                  </a:lnTo>
                  <a:lnTo>
                    <a:pt x="1057" y="1668588"/>
                  </a:lnTo>
                  <a:lnTo>
                    <a:pt x="8460" y="1688682"/>
                  </a:lnTo>
                  <a:lnTo>
                    <a:pt x="28555" y="1696086"/>
                  </a:lnTo>
                  <a:lnTo>
                    <a:pt x="67687" y="1697143"/>
                  </a:lnTo>
                  <a:lnTo>
                    <a:pt x="3474117" y="1697143"/>
                  </a:lnTo>
                  <a:lnTo>
                    <a:pt x="3513256" y="1696086"/>
                  </a:lnTo>
                  <a:lnTo>
                    <a:pt x="3533354" y="1688682"/>
                  </a:lnTo>
                  <a:lnTo>
                    <a:pt x="3540758" y="1668588"/>
                  </a:lnTo>
                  <a:lnTo>
                    <a:pt x="3541816" y="1629456"/>
                  </a:lnTo>
                  <a:lnTo>
                    <a:pt x="3541816" y="67687"/>
                  </a:lnTo>
                  <a:lnTo>
                    <a:pt x="3540758" y="28555"/>
                  </a:lnTo>
                  <a:lnTo>
                    <a:pt x="3533354" y="8460"/>
                  </a:lnTo>
                  <a:lnTo>
                    <a:pt x="3513256" y="1057"/>
                  </a:lnTo>
                  <a:lnTo>
                    <a:pt x="3474117"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4" name="Google Shape;2134;p17"/>
            <p:cNvSpPr/>
            <p:nvPr/>
          </p:nvSpPr>
          <p:spPr>
            <a:xfrm>
              <a:off x="10486314" y="4886041"/>
              <a:ext cx="40640" cy="49530"/>
            </a:xfrm>
            <a:custGeom>
              <a:avLst/>
              <a:gdLst/>
              <a:ahLst/>
              <a:cxnLst/>
              <a:rect l="l" t="t" r="r" b="b"/>
              <a:pathLst>
                <a:path w="40640" h="49529"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5" name="Google Shape;2135;p17"/>
            <p:cNvSpPr/>
            <p:nvPr/>
          </p:nvSpPr>
          <p:spPr>
            <a:xfrm>
              <a:off x="10485335" y="4972582"/>
              <a:ext cx="0" cy="1525905"/>
            </a:xfrm>
            <a:custGeom>
              <a:avLst/>
              <a:gdLst/>
              <a:ahLst/>
              <a:cxnLst/>
              <a:rect l="l" t="t" r="r" b="b"/>
              <a:pathLst>
                <a:path w="120000" h="1525904" extrusionOk="0">
                  <a:moveTo>
                    <a:pt x="0" y="0"/>
                  </a:moveTo>
                  <a:lnTo>
                    <a:pt x="0" y="1525723"/>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6" name="Google Shape;2136;p17"/>
            <p:cNvSpPr/>
            <p:nvPr/>
          </p:nvSpPr>
          <p:spPr>
            <a:xfrm>
              <a:off x="10490505" y="6536551"/>
              <a:ext cx="49530" cy="40640"/>
            </a:xfrm>
            <a:custGeom>
              <a:avLst/>
              <a:gdLst/>
              <a:ahLst/>
              <a:cxnLst/>
              <a:rect l="l" t="t" r="r" b="b"/>
              <a:pathLst>
                <a:path w="49529" h="40640"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7" name="Google Shape;2137;p17"/>
            <p:cNvSpPr/>
            <p:nvPr/>
          </p:nvSpPr>
          <p:spPr>
            <a:xfrm>
              <a:off x="10576854" y="6578013"/>
              <a:ext cx="3371215" cy="0"/>
            </a:xfrm>
            <a:custGeom>
              <a:avLst/>
              <a:gdLst/>
              <a:ahLst/>
              <a:cxnLst/>
              <a:rect l="l" t="t" r="r" b="b"/>
              <a:pathLst>
                <a:path w="3371215" h="120000" extrusionOk="0">
                  <a:moveTo>
                    <a:pt x="0" y="0"/>
                  </a:moveTo>
                  <a:lnTo>
                    <a:pt x="3370706"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8" name="Google Shape;2138;p17"/>
            <p:cNvSpPr/>
            <p:nvPr/>
          </p:nvSpPr>
          <p:spPr>
            <a:xfrm>
              <a:off x="13985638" y="6523703"/>
              <a:ext cx="40640" cy="49530"/>
            </a:xfrm>
            <a:custGeom>
              <a:avLst/>
              <a:gdLst/>
              <a:ahLst/>
              <a:cxnLst/>
              <a:rect l="l" t="t" r="r" b="b"/>
              <a:pathLst>
                <a:path w="40640" h="49529" extrusionOk="0">
                  <a:moveTo>
                    <a:pt x="0" y="49132"/>
                  </a:moveTo>
                  <a:lnTo>
                    <a:pt x="12736" y="43010"/>
                  </a:lnTo>
                  <a:lnTo>
                    <a:pt x="24819" y="33324"/>
                  </a:lnTo>
                  <a:lnTo>
                    <a:pt x="34615" y="19258"/>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9" name="Google Shape;2139;p17"/>
            <p:cNvSpPr/>
            <p:nvPr/>
          </p:nvSpPr>
          <p:spPr>
            <a:xfrm>
              <a:off x="14027188" y="4960572"/>
              <a:ext cx="0" cy="1525905"/>
            </a:xfrm>
            <a:custGeom>
              <a:avLst/>
              <a:gdLst/>
              <a:ahLst/>
              <a:cxnLst/>
              <a:rect l="l" t="t" r="r" b="b"/>
              <a:pathLst>
                <a:path w="120000" h="1525904" extrusionOk="0">
                  <a:moveTo>
                    <a:pt x="0" y="1525723"/>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0" name="Google Shape;2140;p17"/>
            <p:cNvSpPr/>
            <p:nvPr/>
          </p:nvSpPr>
          <p:spPr>
            <a:xfrm>
              <a:off x="13972791" y="4881827"/>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1" name="Google Shape;2141;p17"/>
            <p:cNvSpPr/>
            <p:nvPr/>
          </p:nvSpPr>
          <p:spPr>
            <a:xfrm>
              <a:off x="10564902" y="4880871"/>
              <a:ext cx="3371215" cy="0"/>
            </a:xfrm>
            <a:custGeom>
              <a:avLst/>
              <a:gdLst/>
              <a:ahLst/>
              <a:cxnLst/>
              <a:rect l="l" t="t" r="r" b="b"/>
              <a:pathLst>
                <a:path w="3371215" h="120000" extrusionOk="0">
                  <a:moveTo>
                    <a:pt x="3370706"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2" name="Google Shape;2142;p17"/>
            <p:cNvSpPr/>
            <p:nvPr/>
          </p:nvSpPr>
          <p:spPr>
            <a:xfrm>
              <a:off x="10485335" y="4880871"/>
              <a:ext cx="3542029" cy="1697355"/>
            </a:xfrm>
            <a:custGeom>
              <a:avLst/>
              <a:gdLst/>
              <a:ahLst/>
              <a:cxnLst/>
              <a:rect l="l" t="t" r="r" b="b"/>
              <a:pathLst>
                <a:path w="3542030" h="1697354" extrusionOk="0">
                  <a:moveTo>
                    <a:pt x="0" y="67687"/>
                  </a:moveTo>
                  <a:lnTo>
                    <a:pt x="0" y="67687"/>
                  </a:lnTo>
                </a:path>
                <a:path w="3542030" h="1697354" extrusionOk="0">
                  <a:moveTo>
                    <a:pt x="0" y="1629444"/>
                  </a:moveTo>
                  <a:lnTo>
                    <a:pt x="0" y="1629444"/>
                  </a:lnTo>
                </a:path>
                <a:path w="3542030" h="1697354" extrusionOk="0">
                  <a:moveTo>
                    <a:pt x="67687" y="1697143"/>
                  </a:moveTo>
                  <a:lnTo>
                    <a:pt x="67687" y="1697143"/>
                  </a:lnTo>
                </a:path>
                <a:path w="3542030" h="1697354" extrusionOk="0">
                  <a:moveTo>
                    <a:pt x="3474129" y="1697143"/>
                  </a:moveTo>
                  <a:lnTo>
                    <a:pt x="3474129" y="1697143"/>
                  </a:lnTo>
                </a:path>
                <a:path w="3542030" h="1697354" extrusionOk="0">
                  <a:moveTo>
                    <a:pt x="3541816" y="1629444"/>
                  </a:moveTo>
                  <a:lnTo>
                    <a:pt x="3541816" y="1629444"/>
                  </a:lnTo>
                </a:path>
                <a:path w="3542030" h="1697354" extrusionOk="0">
                  <a:moveTo>
                    <a:pt x="3541816" y="67687"/>
                  </a:moveTo>
                  <a:lnTo>
                    <a:pt x="3541816" y="67687"/>
                  </a:lnTo>
                </a:path>
                <a:path w="3542030" h="1697354" extrusionOk="0">
                  <a:moveTo>
                    <a:pt x="3474129" y="0"/>
                  </a:moveTo>
                  <a:lnTo>
                    <a:pt x="3474129" y="0"/>
                  </a:lnTo>
                </a:path>
                <a:path w="3542030" h="1697354"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43" name="Google Shape;2143;p17"/>
          <p:cNvSpPr/>
          <p:nvPr/>
        </p:nvSpPr>
        <p:spPr>
          <a:xfrm>
            <a:off x="10479365" y="691831"/>
            <a:ext cx="9201785" cy="31750"/>
          </a:xfrm>
          <a:custGeom>
            <a:avLst/>
            <a:gdLst/>
            <a:ahLst/>
            <a:cxnLst/>
            <a:rect l="l" t="t" r="r" b="b"/>
            <a:pathLst>
              <a:path w="9201785" h="31750" extrusionOk="0">
                <a:moveTo>
                  <a:pt x="9201728" y="0"/>
                </a:moveTo>
                <a:lnTo>
                  <a:pt x="0" y="0"/>
                </a:lnTo>
                <a:lnTo>
                  <a:pt x="0" y="31473"/>
                </a:lnTo>
                <a:lnTo>
                  <a:pt x="9201728" y="31473"/>
                </a:lnTo>
                <a:lnTo>
                  <a:pt x="9201728"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2144" name="Google Shape;2144;p17"/>
          <p:cNvGrpSpPr/>
          <p:nvPr/>
        </p:nvGrpSpPr>
        <p:grpSpPr>
          <a:xfrm>
            <a:off x="15069777" y="241077"/>
            <a:ext cx="4611333" cy="332740"/>
            <a:chOff x="15069777" y="241077"/>
            <a:chExt cx="4611333" cy="332740"/>
          </a:xfrm>
        </p:grpSpPr>
        <p:sp>
          <p:nvSpPr>
            <p:cNvPr id="2145" name="Google Shape;2145;p17"/>
            <p:cNvSpPr/>
            <p:nvPr/>
          </p:nvSpPr>
          <p:spPr>
            <a:xfrm>
              <a:off x="16371938" y="24107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6" name="Google Shape;2146;p17"/>
            <p:cNvSpPr/>
            <p:nvPr/>
          </p:nvSpPr>
          <p:spPr>
            <a:xfrm>
              <a:off x="15720856" y="24107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7" name="Google Shape;2147;p17"/>
            <p:cNvSpPr/>
            <p:nvPr/>
          </p:nvSpPr>
          <p:spPr>
            <a:xfrm>
              <a:off x="15069777" y="24107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8" name="Google Shape;2148;p17"/>
            <p:cNvSpPr/>
            <p:nvPr/>
          </p:nvSpPr>
          <p:spPr>
            <a:xfrm>
              <a:off x="17023019" y="24107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9" name="Google Shape;2149;p17"/>
            <p:cNvSpPr/>
            <p:nvPr/>
          </p:nvSpPr>
          <p:spPr>
            <a:xfrm>
              <a:off x="17674098" y="24107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50" name="Google Shape;2150;p17"/>
            <p:cNvSpPr/>
            <p:nvPr/>
          </p:nvSpPr>
          <p:spPr>
            <a:xfrm>
              <a:off x="18325180" y="24107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51" name="Google Shape;2151;p17"/>
            <p:cNvSpPr/>
            <p:nvPr/>
          </p:nvSpPr>
          <p:spPr>
            <a:xfrm>
              <a:off x="18976259" y="24107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52" name="Google Shape;2152;p17"/>
          <p:cNvSpPr txBox="1"/>
          <p:nvPr/>
        </p:nvSpPr>
        <p:spPr>
          <a:xfrm>
            <a:off x="16474052" y="263158"/>
            <a:ext cx="50101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BDAD54"/>
                </a:solidFill>
                <a:latin typeface="Arial"/>
                <a:ea typeface="Arial"/>
                <a:cs typeface="Arial"/>
                <a:sym typeface="Arial"/>
              </a:rPr>
              <a:t>ADDITIONAL  INTERVIEWING  TECHNIQUES</a:t>
            </a:r>
            <a:endParaRPr sz="550">
              <a:solidFill>
                <a:schemeClr val="dk1"/>
              </a:solidFill>
              <a:latin typeface="Arial"/>
              <a:ea typeface="Arial"/>
              <a:cs typeface="Arial"/>
              <a:sym typeface="Arial"/>
            </a:endParaRPr>
          </a:p>
        </p:txBody>
      </p:sp>
      <p:sp>
        <p:nvSpPr>
          <p:cNvPr id="2153" name="Google Shape;2153;p17"/>
          <p:cNvSpPr txBox="1"/>
          <p:nvPr/>
        </p:nvSpPr>
        <p:spPr>
          <a:xfrm>
            <a:off x="15869775" y="303777"/>
            <a:ext cx="407034" cy="197485"/>
          </a:xfrm>
          <a:prstGeom prst="rect">
            <a:avLst/>
          </a:prstGeom>
          <a:noFill/>
          <a:ln>
            <a:noFill/>
          </a:ln>
        </p:spPr>
        <p:txBody>
          <a:bodyPr spcFirstLastPara="1" wrap="square" lIns="0" tIns="12050" rIns="0" bIns="0" anchor="t" anchorCtr="0">
            <a:spAutoFit/>
          </a:bodyPr>
          <a:lstStyle/>
          <a:p>
            <a:pPr marL="12700" marR="5080" lvl="0" indent="17144" algn="l" rtl="0">
              <a:lnSpc>
                <a:spcPct val="102600"/>
              </a:lnSpc>
              <a:spcBef>
                <a:spcPts val="0"/>
              </a:spcBef>
              <a:spcAft>
                <a:spcPts val="0"/>
              </a:spcAft>
              <a:buNone/>
            </a:pPr>
            <a:r>
              <a:rPr lang="en-US" sz="550">
                <a:solidFill>
                  <a:srgbClr val="BDAD54"/>
                </a:solidFill>
                <a:latin typeface="Arial"/>
                <a:ea typeface="Arial"/>
                <a:cs typeface="Arial"/>
                <a:sym typeface="Arial"/>
              </a:rPr>
              <a:t>INTERVIEW  QUESTIONS</a:t>
            </a:r>
            <a:endParaRPr sz="550">
              <a:solidFill>
                <a:schemeClr val="dk1"/>
              </a:solidFill>
              <a:latin typeface="Arial"/>
              <a:ea typeface="Arial"/>
              <a:cs typeface="Arial"/>
              <a:sym typeface="Arial"/>
            </a:endParaRPr>
          </a:p>
        </p:txBody>
      </p:sp>
      <p:sp>
        <p:nvSpPr>
          <p:cNvPr id="2154" name="Google Shape;2154;p17"/>
          <p:cNvSpPr txBox="1"/>
          <p:nvPr/>
        </p:nvSpPr>
        <p:spPr>
          <a:xfrm>
            <a:off x="15179891" y="303777"/>
            <a:ext cx="484505" cy="197485"/>
          </a:xfrm>
          <a:prstGeom prst="rect">
            <a:avLst/>
          </a:prstGeom>
          <a:noFill/>
          <a:ln>
            <a:noFill/>
          </a:ln>
        </p:spPr>
        <p:txBody>
          <a:bodyPr spcFirstLastPara="1" wrap="square" lIns="0" tIns="12050" rIns="0" bIns="0" anchor="t" anchorCtr="0">
            <a:spAutoFit/>
          </a:bodyPr>
          <a:lstStyle/>
          <a:p>
            <a:pPr marL="12700" marR="5080" lvl="0" indent="52705" algn="l" rtl="0">
              <a:lnSpc>
                <a:spcPct val="102600"/>
              </a:lnSpc>
              <a:spcBef>
                <a:spcPts val="0"/>
              </a:spcBef>
              <a:spcAft>
                <a:spcPts val="0"/>
              </a:spcAft>
              <a:buNone/>
            </a:pPr>
            <a:r>
              <a:rPr lang="en-US" sz="550">
                <a:solidFill>
                  <a:srgbClr val="BDAD54"/>
                </a:solidFill>
                <a:latin typeface="Arial"/>
                <a:ea typeface="Arial"/>
                <a:cs typeface="Arial"/>
                <a:sym typeface="Arial"/>
              </a:rPr>
              <a:t>PREPARING  TO INTERVIEW</a:t>
            </a:r>
            <a:endParaRPr sz="550">
              <a:solidFill>
                <a:schemeClr val="dk1"/>
              </a:solidFill>
              <a:latin typeface="Arial"/>
              <a:ea typeface="Arial"/>
              <a:cs typeface="Arial"/>
              <a:sym typeface="Arial"/>
            </a:endParaRPr>
          </a:p>
        </p:txBody>
      </p:sp>
      <p:sp>
        <p:nvSpPr>
          <p:cNvPr id="2155" name="Google Shape;2155;p17"/>
          <p:cNvSpPr txBox="1"/>
          <p:nvPr/>
        </p:nvSpPr>
        <p:spPr>
          <a:xfrm>
            <a:off x="17168448" y="293820"/>
            <a:ext cx="414020" cy="197485"/>
          </a:xfrm>
          <a:prstGeom prst="rect">
            <a:avLst/>
          </a:prstGeom>
          <a:noFill/>
          <a:ln>
            <a:noFill/>
          </a:ln>
        </p:spPr>
        <p:txBody>
          <a:bodyPr spcFirstLastPara="1" wrap="square" lIns="0" tIns="12050" rIns="0" bIns="0" anchor="t" anchorCtr="0">
            <a:spAutoFit/>
          </a:bodyPr>
          <a:lstStyle/>
          <a:p>
            <a:pPr marL="12700" marR="5080" lvl="0" indent="20955" algn="l" rtl="0">
              <a:lnSpc>
                <a:spcPct val="102600"/>
              </a:lnSpc>
              <a:spcBef>
                <a:spcPts val="0"/>
              </a:spcBef>
              <a:spcAft>
                <a:spcPts val="0"/>
              </a:spcAft>
              <a:buNone/>
            </a:pPr>
            <a:r>
              <a:rPr lang="en-US" sz="550">
                <a:solidFill>
                  <a:srgbClr val="BDAD54"/>
                </a:solidFill>
                <a:latin typeface="Arial"/>
                <a:ea typeface="Arial"/>
                <a:cs typeface="Arial"/>
                <a:sym typeface="Arial"/>
              </a:rPr>
              <a:t>INTERVIEW  REFLECTION</a:t>
            </a:r>
            <a:endParaRPr sz="550">
              <a:solidFill>
                <a:schemeClr val="dk1"/>
              </a:solidFill>
              <a:latin typeface="Arial"/>
              <a:ea typeface="Arial"/>
              <a:cs typeface="Arial"/>
              <a:sym typeface="Arial"/>
            </a:endParaRPr>
          </a:p>
        </p:txBody>
      </p:sp>
      <p:sp>
        <p:nvSpPr>
          <p:cNvPr id="2156" name="Google Shape;2156;p17"/>
          <p:cNvSpPr txBox="1"/>
          <p:nvPr/>
        </p:nvSpPr>
        <p:spPr>
          <a:xfrm>
            <a:off x="17773944" y="263230"/>
            <a:ext cx="517525" cy="283845"/>
          </a:xfrm>
          <a:prstGeom prst="rect">
            <a:avLst/>
          </a:prstGeom>
          <a:noFill/>
          <a:ln>
            <a:noFill/>
          </a:ln>
        </p:spPr>
        <p:txBody>
          <a:bodyPr spcFirstLastPara="1" wrap="square" lIns="0" tIns="12050" rIns="0" bIns="0" anchor="t" anchorCtr="0">
            <a:spAutoFit/>
          </a:bodyPr>
          <a:lstStyle/>
          <a:p>
            <a:pPr marL="12065" marR="5080" lvl="0" indent="0" algn="ctr" rtl="0">
              <a:lnSpc>
                <a:spcPct val="102600"/>
              </a:lnSpc>
              <a:spcBef>
                <a:spcPts val="0"/>
              </a:spcBef>
              <a:spcAft>
                <a:spcPts val="0"/>
              </a:spcAft>
              <a:buNone/>
            </a:pPr>
            <a:r>
              <a:rPr lang="en-US" sz="550">
                <a:solidFill>
                  <a:srgbClr val="BDAD54"/>
                </a:solidFill>
                <a:latin typeface="Arial"/>
                <a:ea typeface="Arial"/>
                <a:cs typeface="Arial"/>
                <a:sym typeface="Arial"/>
              </a:rPr>
              <a:t>OBSERVATIONS  &amp; JOURNEY  MAPPING</a:t>
            </a:r>
            <a:endParaRPr sz="550">
              <a:solidFill>
                <a:schemeClr val="dk1"/>
              </a:solidFill>
              <a:latin typeface="Arial"/>
              <a:ea typeface="Arial"/>
              <a:cs typeface="Arial"/>
              <a:sym typeface="Arial"/>
            </a:endParaRPr>
          </a:p>
        </p:txBody>
      </p:sp>
      <p:sp>
        <p:nvSpPr>
          <p:cNvPr id="2157" name="Google Shape;2157;p17"/>
          <p:cNvSpPr txBox="1"/>
          <p:nvPr/>
        </p:nvSpPr>
        <p:spPr>
          <a:xfrm>
            <a:off x="18455305" y="306213"/>
            <a:ext cx="445134" cy="197485"/>
          </a:xfrm>
          <a:prstGeom prst="rect">
            <a:avLst/>
          </a:prstGeom>
          <a:noFill/>
          <a:ln>
            <a:noFill/>
          </a:ln>
        </p:spPr>
        <p:txBody>
          <a:bodyPr spcFirstLastPara="1" wrap="square" lIns="0" tIns="12050" rIns="0" bIns="0" anchor="t" anchorCtr="0">
            <a:spAutoFit/>
          </a:bodyPr>
          <a:lstStyle/>
          <a:p>
            <a:pPr marL="12700" marR="5080" lvl="0" indent="33020" algn="l" rtl="0">
              <a:lnSpc>
                <a:spcPct val="102600"/>
              </a:lnSpc>
              <a:spcBef>
                <a:spcPts val="0"/>
              </a:spcBef>
              <a:spcAft>
                <a:spcPts val="0"/>
              </a:spcAft>
              <a:buNone/>
            </a:pPr>
            <a:r>
              <a:rPr lang="en-US" sz="550">
                <a:solidFill>
                  <a:srgbClr val="BDAD54"/>
                </a:solidFill>
                <a:latin typeface="Arial"/>
                <a:ea typeface="Arial"/>
                <a:cs typeface="Arial"/>
                <a:sym typeface="Arial"/>
              </a:rPr>
              <a:t>PREPARING  TO SHADOW</a:t>
            </a:r>
            <a:endParaRPr sz="550">
              <a:solidFill>
                <a:schemeClr val="dk1"/>
              </a:solidFill>
              <a:latin typeface="Arial"/>
              <a:ea typeface="Arial"/>
              <a:cs typeface="Arial"/>
              <a:sym typeface="Arial"/>
            </a:endParaRPr>
          </a:p>
        </p:txBody>
      </p:sp>
      <p:sp>
        <p:nvSpPr>
          <p:cNvPr id="2158" name="Google Shape;2158;p17"/>
          <p:cNvSpPr txBox="1"/>
          <p:nvPr/>
        </p:nvSpPr>
        <p:spPr>
          <a:xfrm>
            <a:off x="19121763" y="307861"/>
            <a:ext cx="414020" cy="197485"/>
          </a:xfrm>
          <a:prstGeom prst="rect">
            <a:avLst/>
          </a:prstGeom>
          <a:noFill/>
          <a:ln>
            <a:noFill/>
          </a:ln>
        </p:spPr>
        <p:txBody>
          <a:bodyPr spcFirstLastPara="1" wrap="square" lIns="0" tIns="12050" rIns="0" bIns="0" anchor="t" anchorCtr="0">
            <a:spAutoFit/>
          </a:bodyPr>
          <a:lstStyle/>
          <a:p>
            <a:pPr marL="12700" marR="5080" lvl="0" indent="40639" algn="l" rtl="0">
              <a:lnSpc>
                <a:spcPct val="102600"/>
              </a:lnSpc>
              <a:spcBef>
                <a:spcPts val="0"/>
              </a:spcBef>
              <a:spcAft>
                <a:spcPts val="0"/>
              </a:spcAft>
              <a:buNone/>
            </a:pPr>
            <a:r>
              <a:rPr lang="en-US" sz="550">
                <a:solidFill>
                  <a:srgbClr val="BDAD54"/>
                </a:solidFill>
                <a:latin typeface="Arial"/>
                <a:ea typeface="Arial"/>
                <a:cs typeface="Arial"/>
                <a:sym typeface="Arial"/>
              </a:rPr>
              <a:t>SHADOW  REFLECTION</a:t>
            </a:r>
            <a:endParaRPr sz="550">
              <a:solidFill>
                <a:schemeClr val="dk1"/>
              </a:solidFill>
              <a:latin typeface="Arial"/>
              <a:ea typeface="Arial"/>
              <a:cs typeface="Arial"/>
              <a:sym typeface="Arial"/>
            </a:endParaRPr>
          </a:p>
        </p:txBody>
      </p:sp>
      <p:sp>
        <p:nvSpPr>
          <p:cNvPr id="2159" name="Google Shape;2159;p17"/>
          <p:cNvSpPr txBox="1"/>
          <p:nvPr/>
        </p:nvSpPr>
        <p:spPr>
          <a:xfrm>
            <a:off x="10472635" y="850587"/>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2160" name="Google Shape;2160;p17"/>
          <p:cNvSpPr txBox="1"/>
          <p:nvPr/>
        </p:nvSpPr>
        <p:spPr>
          <a:xfrm>
            <a:off x="10472277" y="2771831"/>
            <a:ext cx="198628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INDIVIDUAL FIELDWORK TOOLS</a:t>
            </a:r>
            <a:endParaRPr sz="950">
              <a:solidFill>
                <a:schemeClr val="dk1"/>
              </a:solidFill>
              <a:latin typeface="Arial"/>
              <a:ea typeface="Arial"/>
              <a:cs typeface="Arial"/>
              <a:sym typeface="Arial"/>
            </a:endParaRPr>
          </a:p>
        </p:txBody>
      </p:sp>
      <p:grpSp>
        <p:nvGrpSpPr>
          <p:cNvPr id="2161" name="Google Shape;2161;p17"/>
          <p:cNvGrpSpPr/>
          <p:nvPr/>
        </p:nvGrpSpPr>
        <p:grpSpPr>
          <a:xfrm>
            <a:off x="10485335" y="1081870"/>
            <a:ext cx="3542029" cy="1343660"/>
            <a:chOff x="10485335" y="1081870"/>
            <a:chExt cx="3542029" cy="1343660"/>
          </a:xfrm>
        </p:grpSpPr>
        <p:sp>
          <p:nvSpPr>
            <p:cNvPr id="2162" name="Google Shape;2162;p17"/>
            <p:cNvSpPr/>
            <p:nvPr/>
          </p:nvSpPr>
          <p:spPr>
            <a:xfrm>
              <a:off x="10486314" y="1087040"/>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3" name="Google Shape;2163;p17"/>
            <p:cNvSpPr/>
            <p:nvPr/>
          </p:nvSpPr>
          <p:spPr>
            <a:xfrm>
              <a:off x="10485335" y="1173246"/>
              <a:ext cx="0" cy="1172845"/>
            </a:xfrm>
            <a:custGeom>
              <a:avLst/>
              <a:gdLst/>
              <a:ahLst/>
              <a:cxnLst/>
              <a:rect l="l" t="t" r="r" b="b"/>
              <a:pathLst>
                <a:path w="120000" h="1172845" extrusionOk="0">
                  <a:moveTo>
                    <a:pt x="0" y="0"/>
                  </a:moveTo>
                  <a:lnTo>
                    <a:pt x="0" y="1172518"/>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4" name="Google Shape;2164;p17"/>
            <p:cNvSpPr/>
            <p:nvPr/>
          </p:nvSpPr>
          <p:spPr>
            <a:xfrm>
              <a:off x="10490505" y="2383829"/>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5" name="Google Shape;2165;p17"/>
            <p:cNvSpPr/>
            <p:nvPr/>
          </p:nvSpPr>
          <p:spPr>
            <a:xfrm>
              <a:off x="13985638" y="2370993"/>
              <a:ext cx="40640" cy="49530"/>
            </a:xfrm>
            <a:custGeom>
              <a:avLst/>
              <a:gdLst/>
              <a:ahLst/>
              <a:cxnLst/>
              <a:rect l="l" t="t" r="r" b="b"/>
              <a:pathLst>
                <a:path w="40640" h="49530" extrusionOk="0">
                  <a:moveTo>
                    <a:pt x="0" y="49132"/>
                  </a:moveTo>
                  <a:lnTo>
                    <a:pt x="12736" y="43010"/>
                  </a:lnTo>
                  <a:lnTo>
                    <a:pt x="24819" y="33324"/>
                  </a:lnTo>
                  <a:lnTo>
                    <a:pt x="34615" y="19258"/>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6" name="Google Shape;2166;p17"/>
            <p:cNvSpPr/>
            <p:nvPr/>
          </p:nvSpPr>
          <p:spPr>
            <a:xfrm>
              <a:off x="14027188" y="1161402"/>
              <a:ext cx="0" cy="1172845"/>
            </a:xfrm>
            <a:custGeom>
              <a:avLst/>
              <a:gdLst/>
              <a:ahLst/>
              <a:cxnLst/>
              <a:rect l="l" t="t" r="r" b="b"/>
              <a:pathLst>
                <a:path w="120000" h="1172845" extrusionOk="0">
                  <a:moveTo>
                    <a:pt x="0" y="1172518"/>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7" name="Google Shape;2167;p17"/>
            <p:cNvSpPr/>
            <p:nvPr/>
          </p:nvSpPr>
          <p:spPr>
            <a:xfrm>
              <a:off x="13972791" y="1082837"/>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8" name="Google Shape;2168;p17"/>
            <p:cNvSpPr/>
            <p:nvPr/>
          </p:nvSpPr>
          <p:spPr>
            <a:xfrm>
              <a:off x="10564902" y="1081870"/>
              <a:ext cx="3371215" cy="0"/>
            </a:xfrm>
            <a:custGeom>
              <a:avLst/>
              <a:gdLst/>
              <a:ahLst/>
              <a:cxnLst/>
              <a:rect l="l" t="t" r="r" b="b"/>
              <a:pathLst>
                <a:path w="3371215" h="120000" extrusionOk="0">
                  <a:moveTo>
                    <a:pt x="3370706"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9" name="Google Shape;2169;p17"/>
            <p:cNvSpPr/>
            <p:nvPr/>
          </p:nvSpPr>
          <p:spPr>
            <a:xfrm>
              <a:off x="10485335" y="1081870"/>
              <a:ext cx="3542029" cy="1343660"/>
            </a:xfrm>
            <a:custGeom>
              <a:avLst/>
              <a:gdLst/>
              <a:ahLst/>
              <a:cxnLst/>
              <a:rect l="l" t="t" r="r" b="b"/>
              <a:pathLst>
                <a:path w="3542030" h="1343660" extrusionOk="0">
                  <a:moveTo>
                    <a:pt x="0" y="67687"/>
                  </a:moveTo>
                  <a:lnTo>
                    <a:pt x="0" y="67687"/>
                  </a:lnTo>
                </a:path>
                <a:path w="3542030" h="1343660" extrusionOk="0">
                  <a:moveTo>
                    <a:pt x="0" y="1275726"/>
                  </a:moveTo>
                  <a:lnTo>
                    <a:pt x="0" y="1275726"/>
                  </a:lnTo>
                </a:path>
                <a:path w="3542030" h="1343660" extrusionOk="0">
                  <a:moveTo>
                    <a:pt x="67687" y="1343425"/>
                  </a:moveTo>
                  <a:lnTo>
                    <a:pt x="67687" y="1343425"/>
                  </a:lnTo>
                </a:path>
                <a:path w="3542030" h="1343660" extrusionOk="0">
                  <a:moveTo>
                    <a:pt x="3474129" y="1343425"/>
                  </a:moveTo>
                  <a:lnTo>
                    <a:pt x="3474129" y="1343425"/>
                  </a:lnTo>
                </a:path>
                <a:path w="3542030" h="1343660" extrusionOk="0">
                  <a:moveTo>
                    <a:pt x="3541816" y="1275726"/>
                  </a:moveTo>
                  <a:lnTo>
                    <a:pt x="3541816" y="1275726"/>
                  </a:lnTo>
                </a:path>
                <a:path w="3542030" h="1343660" extrusionOk="0">
                  <a:moveTo>
                    <a:pt x="3541816" y="67687"/>
                  </a:moveTo>
                  <a:lnTo>
                    <a:pt x="3541816" y="67687"/>
                  </a:lnTo>
                </a:path>
                <a:path w="3542030" h="1343660" extrusionOk="0">
                  <a:moveTo>
                    <a:pt x="3474129" y="0"/>
                  </a:moveTo>
                  <a:lnTo>
                    <a:pt x="3474129" y="0"/>
                  </a:lnTo>
                </a:path>
                <a:path w="3542030" h="1343660"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170" name="Google Shape;2170;p17"/>
          <p:cNvGrpSpPr/>
          <p:nvPr/>
        </p:nvGrpSpPr>
        <p:grpSpPr>
          <a:xfrm>
            <a:off x="14140617" y="1081870"/>
            <a:ext cx="3542041" cy="1212215"/>
            <a:chOff x="14140617" y="1081870"/>
            <a:chExt cx="3542041" cy="1212215"/>
          </a:xfrm>
        </p:grpSpPr>
        <p:sp>
          <p:nvSpPr>
            <p:cNvPr id="2171" name="Google Shape;2171;p17"/>
            <p:cNvSpPr/>
            <p:nvPr/>
          </p:nvSpPr>
          <p:spPr>
            <a:xfrm>
              <a:off x="14140630" y="1081870"/>
              <a:ext cx="3542029" cy="1212215"/>
            </a:xfrm>
            <a:custGeom>
              <a:avLst/>
              <a:gdLst/>
              <a:ahLst/>
              <a:cxnLst/>
              <a:rect l="l" t="t" r="r" b="b"/>
              <a:pathLst>
                <a:path w="3542030" h="1212214" extrusionOk="0">
                  <a:moveTo>
                    <a:pt x="3474117" y="0"/>
                  </a:moveTo>
                  <a:lnTo>
                    <a:pt x="67687" y="0"/>
                  </a:lnTo>
                  <a:lnTo>
                    <a:pt x="28555" y="1057"/>
                  </a:lnTo>
                  <a:lnTo>
                    <a:pt x="8460" y="8460"/>
                  </a:lnTo>
                  <a:lnTo>
                    <a:pt x="1057" y="28555"/>
                  </a:lnTo>
                  <a:lnTo>
                    <a:pt x="0" y="67687"/>
                  </a:lnTo>
                  <a:lnTo>
                    <a:pt x="0" y="1143993"/>
                  </a:lnTo>
                  <a:lnTo>
                    <a:pt x="1057" y="1183125"/>
                  </a:lnTo>
                  <a:lnTo>
                    <a:pt x="8460" y="1203220"/>
                  </a:lnTo>
                  <a:lnTo>
                    <a:pt x="28555" y="1210623"/>
                  </a:lnTo>
                  <a:lnTo>
                    <a:pt x="67687" y="1211681"/>
                  </a:lnTo>
                  <a:lnTo>
                    <a:pt x="3474117" y="1211681"/>
                  </a:lnTo>
                  <a:lnTo>
                    <a:pt x="3513256" y="1210623"/>
                  </a:lnTo>
                  <a:lnTo>
                    <a:pt x="3533354" y="1203220"/>
                  </a:lnTo>
                  <a:lnTo>
                    <a:pt x="3540758" y="1183125"/>
                  </a:lnTo>
                  <a:lnTo>
                    <a:pt x="3541816" y="1143993"/>
                  </a:lnTo>
                  <a:lnTo>
                    <a:pt x="3541816" y="67687"/>
                  </a:lnTo>
                  <a:lnTo>
                    <a:pt x="3540758" y="28555"/>
                  </a:lnTo>
                  <a:lnTo>
                    <a:pt x="3533354" y="8460"/>
                  </a:lnTo>
                  <a:lnTo>
                    <a:pt x="3513256" y="1057"/>
                  </a:lnTo>
                  <a:lnTo>
                    <a:pt x="3474117"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2" name="Google Shape;2172;p17"/>
            <p:cNvSpPr/>
            <p:nvPr/>
          </p:nvSpPr>
          <p:spPr>
            <a:xfrm>
              <a:off x="14141559" y="1087040"/>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3" name="Google Shape;2173;p17"/>
            <p:cNvSpPr/>
            <p:nvPr/>
          </p:nvSpPr>
          <p:spPr>
            <a:xfrm>
              <a:off x="14140617" y="1173473"/>
              <a:ext cx="0" cy="1040765"/>
            </a:xfrm>
            <a:custGeom>
              <a:avLst/>
              <a:gdLst/>
              <a:ahLst/>
              <a:cxnLst/>
              <a:rect l="l" t="t" r="r" b="b"/>
              <a:pathLst>
                <a:path w="120000" h="1040764" extrusionOk="0">
                  <a:moveTo>
                    <a:pt x="0" y="0"/>
                  </a:moveTo>
                  <a:lnTo>
                    <a:pt x="0" y="1040427"/>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4" name="Google Shape;2174;p17"/>
            <p:cNvSpPr/>
            <p:nvPr/>
          </p:nvSpPr>
          <p:spPr>
            <a:xfrm>
              <a:off x="14145752" y="2252096"/>
              <a:ext cx="49530" cy="40640"/>
            </a:xfrm>
            <a:custGeom>
              <a:avLst/>
              <a:gdLst/>
              <a:ahLst/>
              <a:cxnLst/>
              <a:rect l="l" t="t" r="r" b="b"/>
              <a:pathLst>
                <a:path w="49530" h="40639"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5" name="Google Shape;2175;p17"/>
            <p:cNvSpPr/>
            <p:nvPr/>
          </p:nvSpPr>
          <p:spPr>
            <a:xfrm>
              <a:off x="14232195" y="2293551"/>
              <a:ext cx="3371215" cy="0"/>
            </a:xfrm>
            <a:custGeom>
              <a:avLst/>
              <a:gdLst/>
              <a:ahLst/>
              <a:cxnLst/>
              <a:rect l="l" t="t" r="r" b="b"/>
              <a:pathLst>
                <a:path w="3371215" h="120000" extrusionOk="0">
                  <a:moveTo>
                    <a:pt x="0" y="0"/>
                  </a:moveTo>
                  <a:lnTo>
                    <a:pt x="3370706"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6" name="Google Shape;2176;p17"/>
            <p:cNvSpPr/>
            <p:nvPr/>
          </p:nvSpPr>
          <p:spPr>
            <a:xfrm>
              <a:off x="17641027" y="2239249"/>
              <a:ext cx="40640" cy="49530"/>
            </a:xfrm>
            <a:custGeom>
              <a:avLst/>
              <a:gdLst/>
              <a:ahLst/>
              <a:cxnLst/>
              <a:rect l="l" t="t" r="r" b="b"/>
              <a:pathLst>
                <a:path w="40640" h="49530" extrusionOk="0">
                  <a:moveTo>
                    <a:pt x="0" y="49132"/>
                  </a:moveTo>
                  <a:lnTo>
                    <a:pt x="12736" y="43010"/>
                  </a:lnTo>
                  <a:lnTo>
                    <a:pt x="24819" y="33324"/>
                  </a:lnTo>
                  <a:lnTo>
                    <a:pt x="34615" y="19258"/>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7" name="Google Shape;2177;p17"/>
            <p:cNvSpPr/>
            <p:nvPr/>
          </p:nvSpPr>
          <p:spPr>
            <a:xfrm>
              <a:off x="17682456" y="1161521"/>
              <a:ext cx="0" cy="1040765"/>
            </a:xfrm>
            <a:custGeom>
              <a:avLst/>
              <a:gdLst/>
              <a:ahLst/>
              <a:cxnLst/>
              <a:rect l="l" t="t" r="r" b="b"/>
              <a:pathLst>
                <a:path w="120000" h="1040764" extrusionOk="0">
                  <a:moveTo>
                    <a:pt x="0" y="1040427"/>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8" name="Google Shape;2178;p17"/>
            <p:cNvSpPr/>
            <p:nvPr/>
          </p:nvSpPr>
          <p:spPr>
            <a:xfrm>
              <a:off x="17628180" y="1082837"/>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9" name="Google Shape;2179;p17"/>
            <p:cNvSpPr/>
            <p:nvPr/>
          </p:nvSpPr>
          <p:spPr>
            <a:xfrm>
              <a:off x="14220172" y="1081870"/>
              <a:ext cx="3371215" cy="0"/>
            </a:xfrm>
            <a:custGeom>
              <a:avLst/>
              <a:gdLst/>
              <a:ahLst/>
              <a:cxnLst/>
              <a:rect l="l" t="t" r="r" b="b"/>
              <a:pathLst>
                <a:path w="3371215" h="120000" extrusionOk="0">
                  <a:moveTo>
                    <a:pt x="3370706"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0" name="Google Shape;2180;p17"/>
            <p:cNvSpPr/>
            <p:nvPr/>
          </p:nvSpPr>
          <p:spPr>
            <a:xfrm>
              <a:off x="14140617" y="1081870"/>
              <a:ext cx="3542029" cy="1212215"/>
            </a:xfrm>
            <a:custGeom>
              <a:avLst/>
              <a:gdLst/>
              <a:ahLst/>
              <a:cxnLst/>
              <a:rect l="l" t="t" r="r" b="b"/>
              <a:pathLst>
                <a:path w="3542030" h="1212214" extrusionOk="0">
                  <a:moveTo>
                    <a:pt x="0" y="67687"/>
                  </a:moveTo>
                  <a:lnTo>
                    <a:pt x="0" y="67687"/>
                  </a:lnTo>
                </a:path>
                <a:path w="3542030" h="1212214" extrusionOk="0">
                  <a:moveTo>
                    <a:pt x="0" y="1143993"/>
                  </a:moveTo>
                  <a:lnTo>
                    <a:pt x="0" y="1143993"/>
                  </a:lnTo>
                </a:path>
                <a:path w="3542030" h="1212214" extrusionOk="0">
                  <a:moveTo>
                    <a:pt x="67687" y="1211681"/>
                  </a:moveTo>
                  <a:lnTo>
                    <a:pt x="67687" y="1211681"/>
                  </a:lnTo>
                </a:path>
                <a:path w="3542030" h="1212214" extrusionOk="0">
                  <a:moveTo>
                    <a:pt x="3474129" y="1211681"/>
                  </a:moveTo>
                  <a:lnTo>
                    <a:pt x="3474129" y="1211681"/>
                  </a:lnTo>
                </a:path>
                <a:path w="3542030" h="1212214" extrusionOk="0">
                  <a:moveTo>
                    <a:pt x="3541816" y="1143993"/>
                  </a:moveTo>
                  <a:lnTo>
                    <a:pt x="3541816" y="1143993"/>
                  </a:lnTo>
                </a:path>
                <a:path w="3542030" h="1212214" extrusionOk="0">
                  <a:moveTo>
                    <a:pt x="3541816" y="67687"/>
                  </a:moveTo>
                  <a:lnTo>
                    <a:pt x="3541816" y="67687"/>
                  </a:lnTo>
                </a:path>
                <a:path w="3542030" h="1212214" extrusionOk="0">
                  <a:moveTo>
                    <a:pt x="3474129" y="0"/>
                  </a:moveTo>
                  <a:lnTo>
                    <a:pt x="3474129" y="0"/>
                  </a:lnTo>
                </a:path>
                <a:path w="3542030" h="1212214"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181" name="Google Shape;2181;p17"/>
          <p:cNvGrpSpPr/>
          <p:nvPr/>
        </p:nvGrpSpPr>
        <p:grpSpPr>
          <a:xfrm>
            <a:off x="14140617" y="2421499"/>
            <a:ext cx="3542041" cy="1252232"/>
            <a:chOff x="14140617" y="2421499"/>
            <a:chExt cx="3542041" cy="1252232"/>
          </a:xfrm>
        </p:grpSpPr>
        <p:sp>
          <p:nvSpPr>
            <p:cNvPr id="2182" name="Google Shape;2182;p17"/>
            <p:cNvSpPr/>
            <p:nvPr/>
          </p:nvSpPr>
          <p:spPr>
            <a:xfrm>
              <a:off x="14140630" y="2421499"/>
              <a:ext cx="3542029" cy="1252220"/>
            </a:xfrm>
            <a:custGeom>
              <a:avLst/>
              <a:gdLst/>
              <a:ahLst/>
              <a:cxnLst/>
              <a:rect l="l" t="t" r="r" b="b"/>
              <a:pathLst>
                <a:path w="3542030" h="1252220" extrusionOk="0">
                  <a:moveTo>
                    <a:pt x="3474117" y="0"/>
                  </a:moveTo>
                  <a:lnTo>
                    <a:pt x="67687" y="0"/>
                  </a:lnTo>
                  <a:lnTo>
                    <a:pt x="28555" y="1057"/>
                  </a:lnTo>
                  <a:lnTo>
                    <a:pt x="8460" y="8460"/>
                  </a:lnTo>
                  <a:lnTo>
                    <a:pt x="1057" y="28555"/>
                  </a:lnTo>
                  <a:lnTo>
                    <a:pt x="0" y="67687"/>
                  </a:lnTo>
                  <a:lnTo>
                    <a:pt x="0" y="1184243"/>
                  </a:lnTo>
                  <a:lnTo>
                    <a:pt x="1057" y="1223381"/>
                  </a:lnTo>
                  <a:lnTo>
                    <a:pt x="8460" y="1243479"/>
                  </a:lnTo>
                  <a:lnTo>
                    <a:pt x="28555" y="1250884"/>
                  </a:lnTo>
                  <a:lnTo>
                    <a:pt x="67687" y="1251942"/>
                  </a:lnTo>
                  <a:lnTo>
                    <a:pt x="3474117" y="1251942"/>
                  </a:lnTo>
                  <a:lnTo>
                    <a:pt x="3513256" y="1250884"/>
                  </a:lnTo>
                  <a:lnTo>
                    <a:pt x="3533354" y="1243479"/>
                  </a:lnTo>
                  <a:lnTo>
                    <a:pt x="3540758" y="1223381"/>
                  </a:lnTo>
                  <a:lnTo>
                    <a:pt x="3541816" y="1184243"/>
                  </a:lnTo>
                  <a:lnTo>
                    <a:pt x="3541816" y="67687"/>
                  </a:lnTo>
                  <a:lnTo>
                    <a:pt x="3540758" y="28555"/>
                  </a:lnTo>
                  <a:lnTo>
                    <a:pt x="3533354" y="8460"/>
                  </a:lnTo>
                  <a:lnTo>
                    <a:pt x="3513256" y="1057"/>
                  </a:lnTo>
                  <a:lnTo>
                    <a:pt x="3474117"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3" name="Google Shape;2183;p17"/>
            <p:cNvSpPr/>
            <p:nvPr/>
          </p:nvSpPr>
          <p:spPr>
            <a:xfrm>
              <a:off x="14141559" y="2426669"/>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4" name="Google Shape;2184;p17"/>
            <p:cNvSpPr/>
            <p:nvPr/>
          </p:nvSpPr>
          <p:spPr>
            <a:xfrm>
              <a:off x="14140617" y="2512946"/>
              <a:ext cx="0" cy="1081405"/>
            </a:xfrm>
            <a:custGeom>
              <a:avLst/>
              <a:gdLst/>
              <a:ahLst/>
              <a:cxnLst/>
              <a:rect l="l" t="t" r="r" b="b"/>
              <a:pathLst>
                <a:path w="120000" h="1081404" extrusionOk="0">
                  <a:moveTo>
                    <a:pt x="0" y="0"/>
                  </a:moveTo>
                  <a:lnTo>
                    <a:pt x="0" y="1080915"/>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5" name="Google Shape;2185;p17"/>
            <p:cNvSpPr/>
            <p:nvPr/>
          </p:nvSpPr>
          <p:spPr>
            <a:xfrm>
              <a:off x="14145752" y="3631974"/>
              <a:ext cx="49530" cy="40640"/>
            </a:xfrm>
            <a:custGeom>
              <a:avLst/>
              <a:gdLst/>
              <a:ahLst/>
              <a:cxnLst/>
              <a:rect l="l" t="t" r="r" b="b"/>
              <a:pathLst>
                <a:path w="49530" h="40639" extrusionOk="0">
                  <a:moveTo>
                    <a:pt x="0" y="0"/>
                  </a:moveTo>
                  <a:lnTo>
                    <a:pt x="6127" y="12736"/>
                  </a:lnTo>
                  <a:lnTo>
                    <a:pt x="15814" y="24819"/>
                  </a:lnTo>
                  <a:lnTo>
                    <a:pt x="29880" y="34615"/>
                  </a:lnTo>
                  <a:lnTo>
                    <a:pt x="49144" y="40488"/>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6" name="Google Shape;2186;p17"/>
            <p:cNvSpPr/>
            <p:nvPr/>
          </p:nvSpPr>
          <p:spPr>
            <a:xfrm>
              <a:off x="14232195" y="3673441"/>
              <a:ext cx="3371215" cy="0"/>
            </a:xfrm>
            <a:custGeom>
              <a:avLst/>
              <a:gdLst/>
              <a:ahLst/>
              <a:cxnLst/>
              <a:rect l="l" t="t" r="r" b="b"/>
              <a:pathLst>
                <a:path w="3371215" h="120000" extrusionOk="0">
                  <a:moveTo>
                    <a:pt x="0" y="0"/>
                  </a:moveTo>
                  <a:lnTo>
                    <a:pt x="3370706"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7" name="Google Shape;2187;p17"/>
            <p:cNvSpPr/>
            <p:nvPr/>
          </p:nvSpPr>
          <p:spPr>
            <a:xfrm>
              <a:off x="17641027" y="3619115"/>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8" name="Google Shape;2188;p17"/>
            <p:cNvSpPr/>
            <p:nvPr/>
          </p:nvSpPr>
          <p:spPr>
            <a:xfrm>
              <a:off x="17682456" y="2501078"/>
              <a:ext cx="0" cy="1081405"/>
            </a:xfrm>
            <a:custGeom>
              <a:avLst/>
              <a:gdLst/>
              <a:ahLst/>
              <a:cxnLst/>
              <a:rect l="l" t="t" r="r" b="b"/>
              <a:pathLst>
                <a:path w="120000" h="1081404" extrusionOk="0">
                  <a:moveTo>
                    <a:pt x="0" y="1080915"/>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9" name="Google Shape;2189;p17"/>
            <p:cNvSpPr/>
            <p:nvPr/>
          </p:nvSpPr>
          <p:spPr>
            <a:xfrm>
              <a:off x="17628180" y="2422466"/>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90" name="Google Shape;2190;p17"/>
            <p:cNvSpPr/>
            <p:nvPr/>
          </p:nvSpPr>
          <p:spPr>
            <a:xfrm>
              <a:off x="14140617" y="2421511"/>
              <a:ext cx="3542029" cy="1252220"/>
            </a:xfrm>
            <a:custGeom>
              <a:avLst/>
              <a:gdLst/>
              <a:ahLst/>
              <a:cxnLst/>
              <a:rect l="l" t="t" r="r" b="b"/>
              <a:pathLst>
                <a:path w="3542030" h="1252220" extrusionOk="0">
                  <a:moveTo>
                    <a:pt x="0" y="67687"/>
                  </a:moveTo>
                  <a:lnTo>
                    <a:pt x="0" y="67687"/>
                  </a:lnTo>
                </a:path>
                <a:path w="3542030" h="1252220" extrusionOk="0">
                  <a:moveTo>
                    <a:pt x="0" y="1184243"/>
                  </a:moveTo>
                  <a:lnTo>
                    <a:pt x="0" y="1184243"/>
                  </a:lnTo>
                </a:path>
                <a:path w="3542030" h="1252220" extrusionOk="0">
                  <a:moveTo>
                    <a:pt x="67687" y="1251930"/>
                  </a:moveTo>
                  <a:lnTo>
                    <a:pt x="67687" y="1251930"/>
                  </a:lnTo>
                </a:path>
                <a:path w="3542030" h="1252220" extrusionOk="0">
                  <a:moveTo>
                    <a:pt x="3474129" y="1251930"/>
                  </a:moveTo>
                  <a:lnTo>
                    <a:pt x="3474129" y="1251930"/>
                  </a:lnTo>
                </a:path>
                <a:path w="3542030" h="1252220" extrusionOk="0">
                  <a:moveTo>
                    <a:pt x="3541816" y="1184243"/>
                  </a:moveTo>
                  <a:lnTo>
                    <a:pt x="3541816" y="1184243"/>
                  </a:lnTo>
                </a:path>
                <a:path w="3542030" h="1252220" extrusionOk="0">
                  <a:moveTo>
                    <a:pt x="3541816" y="67687"/>
                  </a:moveTo>
                  <a:lnTo>
                    <a:pt x="3541816" y="67687"/>
                  </a:lnTo>
                </a:path>
                <a:path w="3542030" h="1252220" extrusionOk="0">
                  <a:moveTo>
                    <a:pt x="3474129" y="0"/>
                  </a:moveTo>
                  <a:lnTo>
                    <a:pt x="3474129" y="0"/>
                  </a:lnTo>
                </a:path>
                <a:path w="3542030" h="1252220"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191" name="Google Shape;2191;p17"/>
          <p:cNvGrpSpPr/>
          <p:nvPr/>
        </p:nvGrpSpPr>
        <p:grpSpPr>
          <a:xfrm>
            <a:off x="14140617" y="3804338"/>
            <a:ext cx="3542041" cy="1373517"/>
            <a:chOff x="14140617" y="3804338"/>
            <a:chExt cx="3542041" cy="1373517"/>
          </a:xfrm>
        </p:grpSpPr>
        <p:sp>
          <p:nvSpPr>
            <p:cNvPr id="2192" name="Google Shape;2192;p17"/>
            <p:cNvSpPr/>
            <p:nvPr/>
          </p:nvSpPr>
          <p:spPr>
            <a:xfrm>
              <a:off x="14140630" y="3804338"/>
              <a:ext cx="3542029" cy="1373505"/>
            </a:xfrm>
            <a:custGeom>
              <a:avLst/>
              <a:gdLst/>
              <a:ahLst/>
              <a:cxnLst/>
              <a:rect l="l" t="t" r="r" b="b"/>
              <a:pathLst>
                <a:path w="3542030" h="1373504" extrusionOk="0">
                  <a:moveTo>
                    <a:pt x="3474117" y="0"/>
                  </a:moveTo>
                  <a:lnTo>
                    <a:pt x="67687" y="0"/>
                  </a:lnTo>
                  <a:lnTo>
                    <a:pt x="28555" y="1057"/>
                  </a:lnTo>
                  <a:lnTo>
                    <a:pt x="8460" y="8460"/>
                  </a:lnTo>
                  <a:lnTo>
                    <a:pt x="1057" y="28555"/>
                  </a:lnTo>
                  <a:lnTo>
                    <a:pt x="0" y="67687"/>
                  </a:lnTo>
                  <a:lnTo>
                    <a:pt x="0" y="1305552"/>
                  </a:lnTo>
                  <a:lnTo>
                    <a:pt x="1057" y="1344683"/>
                  </a:lnTo>
                  <a:lnTo>
                    <a:pt x="8460" y="1364778"/>
                  </a:lnTo>
                  <a:lnTo>
                    <a:pt x="28555" y="1372181"/>
                  </a:lnTo>
                  <a:lnTo>
                    <a:pt x="67687" y="1373239"/>
                  </a:lnTo>
                  <a:lnTo>
                    <a:pt x="3474117" y="1373239"/>
                  </a:lnTo>
                  <a:lnTo>
                    <a:pt x="3513256" y="1372181"/>
                  </a:lnTo>
                  <a:lnTo>
                    <a:pt x="3533354" y="1364778"/>
                  </a:lnTo>
                  <a:lnTo>
                    <a:pt x="3540758" y="1344683"/>
                  </a:lnTo>
                  <a:lnTo>
                    <a:pt x="3541816" y="1305552"/>
                  </a:lnTo>
                  <a:lnTo>
                    <a:pt x="3541816" y="67687"/>
                  </a:lnTo>
                  <a:lnTo>
                    <a:pt x="3540758" y="28555"/>
                  </a:lnTo>
                  <a:lnTo>
                    <a:pt x="3533354" y="8460"/>
                  </a:lnTo>
                  <a:lnTo>
                    <a:pt x="3513256" y="1057"/>
                  </a:lnTo>
                  <a:lnTo>
                    <a:pt x="3474117"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93" name="Google Shape;2193;p17"/>
            <p:cNvSpPr/>
            <p:nvPr/>
          </p:nvSpPr>
          <p:spPr>
            <a:xfrm>
              <a:off x="14141559" y="3809520"/>
              <a:ext cx="40640" cy="49530"/>
            </a:xfrm>
            <a:custGeom>
              <a:avLst/>
              <a:gdLst/>
              <a:ahLst/>
              <a:cxnLst/>
              <a:rect l="l" t="t" r="r" b="b"/>
              <a:pathLst>
                <a:path w="40640" h="49529" extrusionOk="0">
                  <a:moveTo>
                    <a:pt x="40488" y="0"/>
                  </a:moveTo>
                  <a:lnTo>
                    <a:pt x="27751" y="6127"/>
                  </a:lnTo>
                  <a:lnTo>
                    <a:pt x="15668" y="15814"/>
                  </a:lnTo>
                  <a:lnTo>
                    <a:pt x="5872" y="29880"/>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94" name="Google Shape;2194;p17"/>
            <p:cNvSpPr/>
            <p:nvPr/>
          </p:nvSpPr>
          <p:spPr>
            <a:xfrm>
              <a:off x="14140617" y="3895833"/>
              <a:ext cx="0" cy="1202690"/>
            </a:xfrm>
            <a:custGeom>
              <a:avLst/>
              <a:gdLst/>
              <a:ahLst/>
              <a:cxnLst/>
              <a:rect l="l" t="t" r="r" b="b"/>
              <a:pathLst>
                <a:path w="120000" h="1202689" extrusionOk="0">
                  <a:moveTo>
                    <a:pt x="0" y="0"/>
                  </a:moveTo>
                  <a:lnTo>
                    <a:pt x="0" y="1202153"/>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95" name="Google Shape;2195;p17"/>
            <p:cNvSpPr/>
            <p:nvPr/>
          </p:nvSpPr>
          <p:spPr>
            <a:xfrm>
              <a:off x="14145752" y="5136122"/>
              <a:ext cx="49530" cy="40640"/>
            </a:xfrm>
            <a:custGeom>
              <a:avLst/>
              <a:gdLst/>
              <a:ahLst/>
              <a:cxnLst/>
              <a:rect l="l" t="t" r="r" b="b"/>
              <a:pathLst>
                <a:path w="49530" h="40639"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96" name="Google Shape;2196;p17"/>
            <p:cNvSpPr/>
            <p:nvPr/>
          </p:nvSpPr>
          <p:spPr>
            <a:xfrm>
              <a:off x="17641027" y="5123262"/>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97" name="Google Shape;2197;p17"/>
            <p:cNvSpPr/>
            <p:nvPr/>
          </p:nvSpPr>
          <p:spPr>
            <a:xfrm>
              <a:off x="17682456" y="3883929"/>
              <a:ext cx="0" cy="1202690"/>
            </a:xfrm>
            <a:custGeom>
              <a:avLst/>
              <a:gdLst/>
              <a:ahLst/>
              <a:cxnLst/>
              <a:rect l="l" t="t" r="r" b="b"/>
              <a:pathLst>
                <a:path w="120000" h="1202689" extrusionOk="0">
                  <a:moveTo>
                    <a:pt x="0" y="1202153"/>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98" name="Google Shape;2198;p17"/>
            <p:cNvSpPr/>
            <p:nvPr/>
          </p:nvSpPr>
          <p:spPr>
            <a:xfrm>
              <a:off x="17628180" y="3805305"/>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99" name="Google Shape;2199;p17"/>
            <p:cNvSpPr/>
            <p:nvPr/>
          </p:nvSpPr>
          <p:spPr>
            <a:xfrm>
              <a:off x="14140617" y="3804350"/>
              <a:ext cx="3542029" cy="1373505"/>
            </a:xfrm>
            <a:custGeom>
              <a:avLst/>
              <a:gdLst/>
              <a:ahLst/>
              <a:cxnLst/>
              <a:rect l="l" t="t" r="r" b="b"/>
              <a:pathLst>
                <a:path w="3542030" h="1373504" extrusionOk="0">
                  <a:moveTo>
                    <a:pt x="0" y="67687"/>
                  </a:moveTo>
                  <a:lnTo>
                    <a:pt x="0" y="67687"/>
                  </a:lnTo>
                </a:path>
                <a:path w="3542030" h="1373504" extrusionOk="0">
                  <a:moveTo>
                    <a:pt x="0" y="1305540"/>
                  </a:moveTo>
                  <a:lnTo>
                    <a:pt x="0" y="1305540"/>
                  </a:lnTo>
                </a:path>
                <a:path w="3542030" h="1373504" extrusionOk="0">
                  <a:moveTo>
                    <a:pt x="67687" y="1373239"/>
                  </a:moveTo>
                  <a:lnTo>
                    <a:pt x="67687" y="1373239"/>
                  </a:lnTo>
                </a:path>
                <a:path w="3542030" h="1373504" extrusionOk="0">
                  <a:moveTo>
                    <a:pt x="3474129" y="1373239"/>
                  </a:moveTo>
                  <a:lnTo>
                    <a:pt x="3474129" y="1373239"/>
                  </a:lnTo>
                </a:path>
                <a:path w="3542030" h="1373504" extrusionOk="0">
                  <a:moveTo>
                    <a:pt x="3541816" y="1305540"/>
                  </a:moveTo>
                  <a:lnTo>
                    <a:pt x="3541816" y="1305540"/>
                  </a:lnTo>
                </a:path>
                <a:path w="3542030" h="1373504" extrusionOk="0">
                  <a:moveTo>
                    <a:pt x="3541816" y="67687"/>
                  </a:moveTo>
                  <a:lnTo>
                    <a:pt x="3541816" y="67687"/>
                  </a:lnTo>
                </a:path>
                <a:path w="3542030" h="1373504" extrusionOk="0">
                  <a:moveTo>
                    <a:pt x="3474129" y="0"/>
                  </a:moveTo>
                  <a:lnTo>
                    <a:pt x="3474129" y="0"/>
                  </a:lnTo>
                </a:path>
                <a:path w="3542030" h="1373504"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200" name="Google Shape;2200;p17"/>
          <p:cNvGrpSpPr/>
          <p:nvPr/>
        </p:nvGrpSpPr>
        <p:grpSpPr>
          <a:xfrm>
            <a:off x="14141214" y="5305883"/>
            <a:ext cx="3541407" cy="1272540"/>
            <a:chOff x="14141214" y="5305883"/>
            <a:chExt cx="3541407" cy="1272540"/>
          </a:xfrm>
        </p:grpSpPr>
        <p:sp>
          <p:nvSpPr>
            <p:cNvPr id="2201" name="Google Shape;2201;p17"/>
            <p:cNvSpPr/>
            <p:nvPr/>
          </p:nvSpPr>
          <p:spPr>
            <a:xfrm>
              <a:off x="14141227" y="5305883"/>
              <a:ext cx="3541395" cy="1272540"/>
            </a:xfrm>
            <a:custGeom>
              <a:avLst/>
              <a:gdLst/>
              <a:ahLst/>
              <a:cxnLst/>
              <a:rect l="l" t="t" r="r" b="b"/>
              <a:pathLst>
                <a:path w="3541394" h="1272540" extrusionOk="0">
                  <a:moveTo>
                    <a:pt x="3473484" y="0"/>
                  </a:moveTo>
                  <a:lnTo>
                    <a:pt x="67687" y="0"/>
                  </a:lnTo>
                  <a:lnTo>
                    <a:pt x="28555" y="1057"/>
                  </a:lnTo>
                  <a:lnTo>
                    <a:pt x="8460" y="8460"/>
                  </a:lnTo>
                  <a:lnTo>
                    <a:pt x="1057" y="28555"/>
                  </a:lnTo>
                  <a:lnTo>
                    <a:pt x="0" y="67687"/>
                  </a:lnTo>
                  <a:lnTo>
                    <a:pt x="0" y="1204445"/>
                  </a:lnTo>
                  <a:lnTo>
                    <a:pt x="1057" y="1243577"/>
                  </a:lnTo>
                  <a:lnTo>
                    <a:pt x="8460" y="1263671"/>
                  </a:lnTo>
                  <a:lnTo>
                    <a:pt x="28555" y="1271074"/>
                  </a:lnTo>
                  <a:lnTo>
                    <a:pt x="67687" y="1272132"/>
                  </a:lnTo>
                  <a:lnTo>
                    <a:pt x="3473484" y="1272132"/>
                  </a:lnTo>
                  <a:lnTo>
                    <a:pt x="3512616" y="1271074"/>
                  </a:lnTo>
                  <a:lnTo>
                    <a:pt x="3532710" y="1263671"/>
                  </a:lnTo>
                  <a:lnTo>
                    <a:pt x="3540114" y="1243577"/>
                  </a:lnTo>
                  <a:lnTo>
                    <a:pt x="3541171" y="1204445"/>
                  </a:lnTo>
                  <a:lnTo>
                    <a:pt x="3541171" y="67687"/>
                  </a:lnTo>
                  <a:lnTo>
                    <a:pt x="3540114" y="28555"/>
                  </a:lnTo>
                  <a:lnTo>
                    <a:pt x="3532710" y="8460"/>
                  </a:lnTo>
                  <a:lnTo>
                    <a:pt x="3512616" y="1057"/>
                  </a:lnTo>
                  <a:lnTo>
                    <a:pt x="3473484"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2" name="Google Shape;2202;p17"/>
            <p:cNvSpPr/>
            <p:nvPr/>
          </p:nvSpPr>
          <p:spPr>
            <a:xfrm>
              <a:off x="14142277" y="5311053"/>
              <a:ext cx="40640" cy="49530"/>
            </a:xfrm>
            <a:custGeom>
              <a:avLst/>
              <a:gdLst/>
              <a:ahLst/>
              <a:cxnLst/>
              <a:rect l="l" t="t" r="r" b="b"/>
              <a:pathLst>
                <a:path w="40640" h="49529"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3" name="Google Shape;2203;p17"/>
            <p:cNvSpPr/>
            <p:nvPr/>
          </p:nvSpPr>
          <p:spPr>
            <a:xfrm>
              <a:off x="14141214" y="5397259"/>
              <a:ext cx="0" cy="1101725"/>
            </a:xfrm>
            <a:custGeom>
              <a:avLst/>
              <a:gdLst/>
              <a:ahLst/>
              <a:cxnLst/>
              <a:rect l="l" t="t" r="r" b="b"/>
              <a:pathLst>
                <a:path w="120000" h="1101725" extrusionOk="0">
                  <a:moveTo>
                    <a:pt x="0" y="0"/>
                  </a:moveTo>
                  <a:lnTo>
                    <a:pt x="0" y="1101225"/>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4" name="Google Shape;2204;p17"/>
            <p:cNvSpPr/>
            <p:nvPr/>
          </p:nvSpPr>
          <p:spPr>
            <a:xfrm>
              <a:off x="14146467" y="6536551"/>
              <a:ext cx="49530" cy="40640"/>
            </a:xfrm>
            <a:custGeom>
              <a:avLst/>
              <a:gdLst/>
              <a:ahLst/>
              <a:cxnLst/>
              <a:rect l="l" t="t" r="r" b="b"/>
              <a:pathLst>
                <a:path w="49530" h="40640"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5" name="Google Shape;2205;p17"/>
            <p:cNvSpPr/>
            <p:nvPr/>
          </p:nvSpPr>
          <p:spPr>
            <a:xfrm>
              <a:off x="14232792" y="6578013"/>
              <a:ext cx="3370579" cy="0"/>
            </a:xfrm>
            <a:custGeom>
              <a:avLst/>
              <a:gdLst/>
              <a:ahLst/>
              <a:cxnLst/>
              <a:rect l="l" t="t" r="r" b="b"/>
              <a:pathLst>
                <a:path w="3370580" h="120000" extrusionOk="0">
                  <a:moveTo>
                    <a:pt x="0" y="0"/>
                  </a:moveTo>
                  <a:lnTo>
                    <a:pt x="3370073"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6" name="Google Shape;2206;p17"/>
            <p:cNvSpPr/>
            <p:nvPr/>
          </p:nvSpPr>
          <p:spPr>
            <a:xfrm>
              <a:off x="17641027" y="6523697"/>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7" name="Google Shape;2207;p17"/>
            <p:cNvSpPr/>
            <p:nvPr/>
          </p:nvSpPr>
          <p:spPr>
            <a:xfrm>
              <a:off x="17682456" y="5385414"/>
              <a:ext cx="0" cy="1101725"/>
            </a:xfrm>
            <a:custGeom>
              <a:avLst/>
              <a:gdLst/>
              <a:ahLst/>
              <a:cxnLst/>
              <a:rect l="l" t="t" r="r" b="b"/>
              <a:pathLst>
                <a:path w="120000" h="1101725" extrusionOk="0">
                  <a:moveTo>
                    <a:pt x="0" y="1101225"/>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8" name="Google Shape;2208;p17"/>
            <p:cNvSpPr/>
            <p:nvPr/>
          </p:nvSpPr>
          <p:spPr>
            <a:xfrm>
              <a:off x="17628180" y="5306850"/>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9" name="Google Shape;2209;p17"/>
            <p:cNvSpPr/>
            <p:nvPr/>
          </p:nvSpPr>
          <p:spPr>
            <a:xfrm>
              <a:off x="14220805" y="5305883"/>
              <a:ext cx="3370579" cy="0"/>
            </a:xfrm>
            <a:custGeom>
              <a:avLst/>
              <a:gdLst/>
              <a:ahLst/>
              <a:cxnLst/>
              <a:rect l="l" t="t" r="r" b="b"/>
              <a:pathLst>
                <a:path w="3370580" h="120000" extrusionOk="0">
                  <a:moveTo>
                    <a:pt x="3370073"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10" name="Google Shape;2210;p17"/>
            <p:cNvSpPr/>
            <p:nvPr/>
          </p:nvSpPr>
          <p:spPr>
            <a:xfrm>
              <a:off x="14141214" y="5305883"/>
              <a:ext cx="3541395" cy="1272540"/>
            </a:xfrm>
            <a:custGeom>
              <a:avLst/>
              <a:gdLst/>
              <a:ahLst/>
              <a:cxnLst/>
              <a:rect l="l" t="t" r="r" b="b"/>
              <a:pathLst>
                <a:path w="3541394" h="1272540" extrusionOk="0">
                  <a:moveTo>
                    <a:pt x="0" y="67687"/>
                  </a:moveTo>
                  <a:lnTo>
                    <a:pt x="0" y="67687"/>
                  </a:lnTo>
                </a:path>
                <a:path w="3541394" h="1272540" extrusionOk="0">
                  <a:moveTo>
                    <a:pt x="0" y="1204445"/>
                  </a:moveTo>
                  <a:lnTo>
                    <a:pt x="0" y="1204445"/>
                  </a:lnTo>
                </a:path>
                <a:path w="3541394" h="1272540" extrusionOk="0">
                  <a:moveTo>
                    <a:pt x="67687" y="1272120"/>
                  </a:moveTo>
                  <a:lnTo>
                    <a:pt x="67687" y="1272120"/>
                  </a:lnTo>
                </a:path>
                <a:path w="3541394" h="1272540" extrusionOk="0">
                  <a:moveTo>
                    <a:pt x="3473484" y="1272120"/>
                  </a:moveTo>
                  <a:lnTo>
                    <a:pt x="3473484" y="1272120"/>
                  </a:lnTo>
                </a:path>
                <a:path w="3541394" h="1272540" extrusionOk="0">
                  <a:moveTo>
                    <a:pt x="3541171" y="1204445"/>
                  </a:moveTo>
                  <a:lnTo>
                    <a:pt x="3541171" y="1204445"/>
                  </a:lnTo>
                </a:path>
                <a:path w="3541394" h="1272540" extrusionOk="0">
                  <a:moveTo>
                    <a:pt x="3541171" y="67687"/>
                  </a:moveTo>
                  <a:lnTo>
                    <a:pt x="3541171" y="67687"/>
                  </a:lnTo>
                </a:path>
                <a:path w="3541394" h="1272540" extrusionOk="0">
                  <a:moveTo>
                    <a:pt x="3473484" y="0"/>
                  </a:moveTo>
                  <a:lnTo>
                    <a:pt x="3473484" y="0"/>
                  </a:lnTo>
                </a:path>
                <a:path w="3541394" h="1272540"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211" name="Google Shape;2211;p17"/>
          <p:cNvSpPr txBox="1"/>
          <p:nvPr/>
        </p:nvSpPr>
        <p:spPr>
          <a:xfrm>
            <a:off x="10580428" y="1229809"/>
            <a:ext cx="3317875" cy="5518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#1 Preparing to Interview	</a:t>
            </a:r>
            <a:r>
              <a:rPr lang="en-US" sz="750" i="1">
                <a:solidFill>
                  <a:srgbClr val="BDAD54"/>
                </a:solidFill>
                <a:latin typeface="Arial"/>
                <a:ea typeface="Arial"/>
                <a:cs typeface="Arial"/>
                <a:sym typeface="Arial"/>
              </a:rPr>
              <a:t>30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8419"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Preparing to Interview </a:t>
            </a:r>
            <a:r>
              <a:rPr lang="en-US" sz="750">
                <a:solidFill>
                  <a:srgbClr val="414042"/>
                </a:solidFill>
                <a:latin typeface="Arial"/>
                <a:ea typeface="Arial"/>
                <a:cs typeface="Arial"/>
                <a:sym typeface="Arial"/>
              </a:rPr>
              <a:t>worksheet is a guide for conducting empathy  interviews as a part of your design research.</a:t>
            </a:r>
            <a:endParaRPr sz="750">
              <a:solidFill>
                <a:schemeClr val="dk1"/>
              </a:solidFill>
              <a:latin typeface="Arial"/>
              <a:ea typeface="Arial"/>
              <a:cs typeface="Arial"/>
              <a:sym typeface="Arial"/>
            </a:endParaRPr>
          </a:p>
        </p:txBody>
      </p:sp>
      <p:sp>
        <p:nvSpPr>
          <p:cNvPr id="2212" name="Google Shape;2212;p17"/>
          <p:cNvSpPr txBox="1"/>
          <p:nvPr/>
        </p:nvSpPr>
        <p:spPr>
          <a:xfrm>
            <a:off x="10580428" y="1823746"/>
            <a:ext cx="3239770"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When you have completed this tool, your team should be aligned around  potential problems and opportunities.</a:t>
            </a:r>
            <a:endParaRPr sz="750">
              <a:solidFill>
                <a:schemeClr val="dk1"/>
              </a:solidFill>
              <a:latin typeface="Arial"/>
              <a:ea typeface="Arial"/>
              <a:cs typeface="Arial"/>
              <a:sym typeface="Arial"/>
            </a:endParaRPr>
          </a:p>
        </p:txBody>
      </p:sp>
      <p:sp>
        <p:nvSpPr>
          <p:cNvPr id="2213" name="Google Shape;2213;p17"/>
          <p:cNvSpPr txBox="1"/>
          <p:nvPr/>
        </p:nvSpPr>
        <p:spPr>
          <a:xfrm>
            <a:off x="14251602" y="1130756"/>
            <a:ext cx="3358515" cy="5518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#4 Interview Reflection	</a:t>
            </a:r>
            <a:r>
              <a:rPr lang="en-US" sz="750" i="1">
                <a:solidFill>
                  <a:srgbClr val="BDAD54"/>
                </a:solidFill>
                <a:latin typeface="Arial"/>
                <a:ea typeface="Arial"/>
                <a:cs typeface="Arial"/>
                <a:sym typeface="Arial"/>
              </a:rPr>
              <a:t>15-30 minutes per interview</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11175"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Interview Reflection </a:t>
            </a:r>
            <a:r>
              <a:rPr lang="en-US" sz="750">
                <a:solidFill>
                  <a:srgbClr val="414042"/>
                </a:solidFill>
                <a:latin typeface="Arial"/>
                <a:ea typeface="Arial"/>
                <a:cs typeface="Arial"/>
                <a:sym typeface="Arial"/>
              </a:rPr>
              <a:t>worksheet helps you reflect on what you  heard from the people you interviewed.</a:t>
            </a:r>
            <a:endParaRPr sz="750">
              <a:solidFill>
                <a:schemeClr val="dk1"/>
              </a:solidFill>
              <a:latin typeface="Arial"/>
              <a:ea typeface="Arial"/>
              <a:cs typeface="Arial"/>
              <a:sym typeface="Arial"/>
            </a:endParaRPr>
          </a:p>
        </p:txBody>
      </p:sp>
      <p:sp>
        <p:nvSpPr>
          <p:cNvPr id="2214" name="Google Shape;2214;p17"/>
          <p:cNvSpPr txBox="1"/>
          <p:nvPr/>
        </p:nvSpPr>
        <p:spPr>
          <a:xfrm>
            <a:off x="14251602" y="1724693"/>
            <a:ext cx="3137535"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It is critical to capture notes and reflections of your empathy interviews  and bring them to the next workshop. The notes you gather will inform  the next phase of the design challenge.</a:t>
            </a:r>
            <a:endParaRPr sz="750">
              <a:solidFill>
                <a:schemeClr val="dk1"/>
              </a:solidFill>
              <a:latin typeface="Arial"/>
              <a:ea typeface="Arial"/>
              <a:cs typeface="Arial"/>
              <a:sym typeface="Arial"/>
            </a:endParaRPr>
          </a:p>
        </p:txBody>
      </p:sp>
      <p:sp>
        <p:nvSpPr>
          <p:cNvPr id="2215" name="Google Shape;2215;p17"/>
          <p:cNvSpPr txBox="1"/>
          <p:nvPr/>
        </p:nvSpPr>
        <p:spPr>
          <a:xfrm>
            <a:off x="14251602" y="2499255"/>
            <a:ext cx="3338195" cy="66675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#5 Observations &amp; Journey Mapping	</a:t>
            </a:r>
            <a:r>
              <a:rPr lang="en-US" sz="750" i="1">
                <a:solidFill>
                  <a:srgbClr val="BDAD54"/>
                </a:solidFill>
                <a:latin typeface="Arial"/>
                <a:ea typeface="Arial"/>
                <a:cs typeface="Arial"/>
                <a:sym typeface="Arial"/>
              </a:rPr>
              <a:t>30 minutes to reflect</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125729" lvl="0" indent="0" algn="just"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Observation &amp; Journey Mapping </a:t>
            </a:r>
            <a:r>
              <a:rPr lang="en-US" sz="750">
                <a:solidFill>
                  <a:srgbClr val="414042"/>
                </a:solidFill>
                <a:latin typeface="Arial"/>
                <a:ea typeface="Arial"/>
                <a:cs typeface="Arial"/>
                <a:sym typeface="Arial"/>
              </a:rPr>
              <a:t>worksheet helps you capture notes  from your observation exercise. A journey map helps you synthesize what  you observed based on time.</a:t>
            </a:r>
            <a:endParaRPr sz="750">
              <a:solidFill>
                <a:schemeClr val="dk1"/>
              </a:solidFill>
              <a:latin typeface="Arial"/>
              <a:ea typeface="Arial"/>
              <a:cs typeface="Arial"/>
              <a:sym typeface="Arial"/>
            </a:endParaRPr>
          </a:p>
        </p:txBody>
      </p:sp>
      <p:sp>
        <p:nvSpPr>
          <p:cNvPr id="2216" name="Google Shape;2216;p17"/>
          <p:cNvSpPr txBox="1"/>
          <p:nvPr/>
        </p:nvSpPr>
        <p:spPr>
          <a:xfrm>
            <a:off x="14251602" y="3207815"/>
            <a:ext cx="3267710"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By observing one of your students and completing a journey map, you will  get a new perspective on the student experience in your classroom.</a:t>
            </a:r>
            <a:endParaRPr sz="750">
              <a:solidFill>
                <a:schemeClr val="dk1"/>
              </a:solidFill>
              <a:latin typeface="Arial"/>
              <a:ea typeface="Arial"/>
              <a:cs typeface="Arial"/>
              <a:sym typeface="Arial"/>
            </a:endParaRPr>
          </a:p>
        </p:txBody>
      </p:sp>
      <p:sp>
        <p:nvSpPr>
          <p:cNvPr id="2217" name="Google Shape;2217;p17"/>
          <p:cNvSpPr txBox="1"/>
          <p:nvPr/>
        </p:nvSpPr>
        <p:spPr>
          <a:xfrm>
            <a:off x="14207472" y="3683212"/>
            <a:ext cx="3408679" cy="148399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600">
              <a:solidFill>
                <a:schemeClr val="dk1"/>
              </a:solidFill>
              <a:latin typeface="Arial"/>
              <a:ea typeface="Arial"/>
              <a:cs typeface="Arial"/>
              <a:sym typeface="Arial"/>
            </a:endParaRPr>
          </a:p>
          <a:p>
            <a:pPr marL="56514"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#6 Preparing to Shadow	</a:t>
            </a:r>
            <a:r>
              <a:rPr lang="en-US" sz="750" i="1">
                <a:solidFill>
                  <a:srgbClr val="BDAD54"/>
                </a:solidFill>
                <a:latin typeface="Arial"/>
                <a:ea typeface="Arial"/>
                <a:cs typeface="Arial"/>
                <a:sym typeface="Arial"/>
              </a:rPr>
              <a:t>30 minutes to prepare, all day to shadow</a:t>
            </a:r>
            <a:endParaRPr sz="750">
              <a:solidFill>
                <a:schemeClr val="dk1"/>
              </a:solidFill>
              <a:latin typeface="Arial"/>
              <a:ea typeface="Arial"/>
              <a:cs typeface="Arial"/>
              <a:sym typeface="Arial"/>
            </a:endParaRPr>
          </a:p>
          <a:p>
            <a:pPr marL="56514" marR="0" lvl="0" indent="0" algn="l" rtl="0">
              <a:lnSpc>
                <a:spcPct val="100000"/>
              </a:lnSpc>
              <a:spcBef>
                <a:spcPts val="5"/>
              </a:spcBef>
              <a:spcAft>
                <a:spcPts val="0"/>
              </a:spcAft>
              <a:buNone/>
            </a:pPr>
            <a:r>
              <a:rPr lang="en-US" sz="750" b="1" i="1">
                <a:solidFill>
                  <a:srgbClr val="C3B464"/>
                </a:solidFill>
                <a:latin typeface="Arial"/>
                <a:ea typeface="Arial"/>
                <a:cs typeface="Arial"/>
                <a:sym typeface="Arial"/>
              </a:rPr>
              <a:t>OPTIONAL</a:t>
            </a:r>
            <a:endParaRPr sz="750">
              <a:solidFill>
                <a:schemeClr val="dk1"/>
              </a:solidFill>
              <a:latin typeface="Arial"/>
              <a:ea typeface="Arial"/>
              <a:cs typeface="Arial"/>
              <a:sym typeface="Arial"/>
            </a:endParaRPr>
          </a:p>
          <a:p>
            <a:pPr marL="56514"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56514" marR="19050" lvl="0" indent="0" algn="l" rtl="0">
              <a:lnSpc>
                <a:spcPct val="100000"/>
              </a:lnSpc>
              <a:spcBef>
                <a:spcPts val="5"/>
              </a:spcBef>
              <a:spcAft>
                <a:spcPts val="0"/>
              </a:spcAft>
              <a:buNone/>
            </a:pPr>
            <a:r>
              <a:rPr lang="en-US" sz="750" b="1">
                <a:solidFill>
                  <a:srgbClr val="414042"/>
                </a:solidFill>
                <a:latin typeface="Arial"/>
                <a:ea typeface="Arial"/>
                <a:cs typeface="Arial"/>
                <a:sym typeface="Arial"/>
              </a:rPr>
              <a:t>Shadowing a Student </a:t>
            </a:r>
            <a:r>
              <a:rPr lang="en-US" sz="750">
                <a:solidFill>
                  <a:srgbClr val="414042"/>
                </a:solidFill>
                <a:latin typeface="Arial"/>
                <a:ea typeface="Arial"/>
                <a:cs typeface="Arial"/>
                <a:sym typeface="Arial"/>
              </a:rPr>
              <a:t>is an optional activity where you make arrangements  to visit another school and shadow a student for a day. The Preparing to  Shadow worksheet helps you prepare for that experience.</a:t>
            </a:r>
            <a:endParaRPr sz="750">
              <a:solidFill>
                <a:schemeClr val="dk1"/>
              </a:solidFill>
              <a:latin typeface="Arial"/>
              <a:ea typeface="Arial"/>
              <a:cs typeface="Arial"/>
              <a:sym typeface="Arial"/>
            </a:endParaRPr>
          </a:p>
          <a:p>
            <a:pPr marL="56514" marR="0" lvl="0" indent="0" algn="l" rtl="0">
              <a:lnSpc>
                <a:spcPct val="100000"/>
              </a:lnSpc>
              <a:spcBef>
                <a:spcPts val="54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56514" marR="306705" lvl="0" indent="0" algn="l" rtl="0">
              <a:lnSpc>
                <a:spcPct val="100000"/>
              </a:lnSpc>
              <a:spcBef>
                <a:spcPts val="0"/>
              </a:spcBef>
              <a:spcAft>
                <a:spcPts val="0"/>
              </a:spcAft>
              <a:buNone/>
            </a:pPr>
            <a:r>
              <a:rPr lang="en-US" sz="750">
                <a:solidFill>
                  <a:srgbClr val="414042"/>
                </a:solidFill>
                <a:latin typeface="Arial"/>
                <a:ea typeface="Arial"/>
                <a:cs typeface="Arial"/>
                <a:sym typeface="Arial"/>
              </a:rPr>
              <a:t>By shadowing a student at another school, you will get new perspectives  and inspiration for how to solve your problem back at home.</a:t>
            </a:r>
            <a:endParaRPr sz="750">
              <a:solidFill>
                <a:schemeClr val="dk1"/>
              </a:solidFill>
              <a:latin typeface="Arial"/>
              <a:ea typeface="Arial"/>
              <a:cs typeface="Arial"/>
              <a:sym typeface="Arial"/>
            </a:endParaRPr>
          </a:p>
          <a:p>
            <a:pPr marL="24130" marR="0" lvl="0" indent="0" algn="l" rtl="0">
              <a:lnSpc>
                <a:spcPct val="87333"/>
              </a:lnSpc>
              <a:spcBef>
                <a:spcPts val="0"/>
              </a:spcBef>
              <a:spcAft>
                <a:spcPts val="0"/>
              </a:spcAft>
              <a:buNone/>
            </a:pPr>
            <a:r>
              <a:rPr lang="en-US" sz="750" u="sng">
                <a:solidFill>
                  <a:srgbClr val="BDAD54"/>
                </a:solidFill>
                <a:latin typeface="Times New Roman"/>
                <a:ea typeface="Times New Roman"/>
                <a:cs typeface="Times New Roman"/>
                <a:sym typeface="Times New Roman"/>
              </a:rPr>
              <a:t> 	</a:t>
            </a:r>
            <a:endParaRPr sz="750">
              <a:solidFill>
                <a:schemeClr val="dk1"/>
              </a:solidFill>
              <a:latin typeface="Times New Roman"/>
              <a:ea typeface="Times New Roman"/>
              <a:cs typeface="Times New Roman"/>
              <a:sym typeface="Times New Roman"/>
            </a:endParaRPr>
          </a:p>
        </p:txBody>
      </p:sp>
      <p:sp>
        <p:nvSpPr>
          <p:cNvPr id="2218" name="Google Shape;2218;p17"/>
          <p:cNvSpPr txBox="1"/>
          <p:nvPr/>
        </p:nvSpPr>
        <p:spPr>
          <a:xfrm>
            <a:off x="14251602" y="5387842"/>
            <a:ext cx="157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#7 Shadow Reflection - OPTIONAL</a:t>
            </a:r>
            <a:endParaRPr sz="750">
              <a:solidFill>
                <a:schemeClr val="dk1"/>
              </a:solidFill>
              <a:latin typeface="Arial"/>
              <a:ea typeface="Arial"/>
              <a:cs typeface="Arial"/>
              <a:sym typeface="Arial"/>
            </a:endParaRPr>
          </a:p>
        </p:txBody>
      </p:sp>
      <p:sp>
        <p:nvSpPr>
          <p:cNvPr id="2219" name="Google Shape;2219;p17"/>
          <p:cNvSpPr txBox="1"/>
          <p:nvPr/>
        </p:nvSpPr>
        <p:spPr>
          <a:xfrm>
            <a:off x="17057469" y="5387842"/>
            <a:ext cx="5003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BDAD54"/>
                </a:solidFill>
                <a:latin typeface="Arial"/>
                <a:ea typeface="Arial"/>
                <a:cs typeface="Arial"/>
                <a:sym typeface="Arial"/>
              </a:rPr>
              <a:t>30 minutes</a:t>
            </a:r>
            <a:endParaRPr sz="750">
              <a:solidFill>
                <a:schemeClr val="dk1"/>
              </a:solidFill>
              <a:latin typeface="Arial"/>
              <a:ea typeface="Arial"/>
              <a:cs typeface="Arial"/>
              <a:sym typeface="Arial"/>
            </a:endParaRPr>
          </a:p>
        </p:txBody>
      </p:sp>
      <p:sp>
        <p:nvSpPr>
          <p:cNvPr id="2220" name="Google Shape;2220;p17"/>
          <p:cNvSpPr txBox="1"/>
          <p:nvPr/>
        </p:nvSpPr>
        <p:spPr>
          <a:xfrm>
            <a:off x="14251602" y="5570188"/>
            <a:ext cx="272351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Shadow Reflection </a:t>
            </a:r>
            <a:r>
              <a:rPr lang="en-US" sz="750">
                <a:solidFill>
                  <a:srgbClr val="414042"/>
                </a:solidFill>
                <a:latin typeface="Arial"/>
                <a:ea typeface="Arial"/>
                <a:cs typeface="Arial"/>
                <a:sym typeface="Arial"/>
              </a:rPr>
              <a:t>worksheet helps you capture the notes  and reflections from your shadow experience.</a:t>
            </a:r>
            <a:endParaRPr sz="750">
              <a:solidFill>
                <a:schemeClr val="dk1"/>
              </a:solidFill>
              <a:latin typeface="Arial"/>
              <a:ea typeface="Arial"/>
              <a:cs typeface="Arial"/>
              <a:sym typeface="Arial"/>
            </a:endParaRPr>
          </a:p>
        </p:txBody>
      </p:sp>
      <p:sp>
        <p:nvSpPr>
          <p:cNvPr id="2221" name="Google Shape;2221;p17"/>
          <p:cNvSpPr txBox="1"/>
          <p:nvPr/>
        </p:nvSpPr>
        <p:spPr>
          <a:xfrm>
            <a:off x="14251602" y="5981779"/>
            <a:ext cx="3357879"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It is important to take notes and reflect on your shadow experience</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and bring those notes with you to the next workshop. Those notes will inform  your next phase of the challenge.</a:t>
            </a:r>
            <a:endParaRPr sz="750">
              <a:solidFill>
                <a:schemeClr val="dk1"/>
              </a:solidFill>
              <a:latin typeface="Arial"/>
              <a:ea typeface="Arial"/>
              <a:cs typeface="Arial"/>
              <a:sym typeface="Arial"/>
            </a:endParaRPr>
          </a:p>
        </p:txBody>
      </p:sp>
      <p:sp>
        <p:nvSpPr>
          <p:cNvPr id="2222" name="Google Shape;2222;p17"/>
          <p:cNvSpPr txBox="1"/>
          <p:nvPr/>
        </p:nvSpPr>
        <p:spPr>
          <a:xfrm>
            <a:off x="10580428" y="3156998"/>
            <a:ext cx="3352165" cy="142176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#2 Interview Questions	</a:t>
            </a:r>
            <a:r>
              <a:rPr lang="en-US" sz="750" i="1">
                <a:solidFill>
                  <a:srgbClr val="BDAD54"/>
                </a:solidFill>
                <a:latin typeface="Arial"/>
                <a:ea typeface="Arial"/>
                <a:cs typeface="Arial"/>
                <a:sym typeface="Arial"/>
              </a:rPr>
              <a:t>30 minutes to prepare, 30 minutes per interview</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215265"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Interview Questions </a:t>
            </a:r>
            <a:r>
              <a:rPr lang="en-US" sz="750">
                <a:solidFill>
                  <a:srgbClr val="414042"/>
                </a:solidFill>
                <a:latin typeface="Arial"/>
                <a:ea typeface="Arial"/>
                <a:cs typeface="Arial"/>
                <a:sym typeface="Arial"/>
              </a:rPr>
              <a:t>worksheet helps you with starter questions for  your empathy interviews. You do not need to ask all the questions.</a:t>
            </a:r>
            <a:endParaRPr sz="750">
              <a:solidFill>
                <a:schemeClr val="dk1"/>
              </a:solidFill>
              <a:latin typeface="Arial"/>
              <a:ea typeface="Arial"/>
              <a:cs typeface="Arial"/>
              <a:sym typeface="Arial"/>
            </a:endParaRPr>
          </a:p>
          <a:p>
            <a:pPr marL="12700" marR="189865" lvl="0" indent="0" algn="l" rtl="0">
              <a:lnSpc>
                <a:spcPct val="100000"/>
              </a:lnSpc>
              <a:spcBef>
                <a:spcPts val="5"/>
              </a:spcBef>
              <a:spcAft>
                <a:spcPts val="0"/>
              </a:spcAft>
              <a:buNone/>
            </a:pPr>
            <a:r>
              <a:rPr lang="en-US" sz="750">
                <a:solidFill>
                  <a:srgbClr val="414042"/>
                </a:solidFill>
                <a:latin typeface="Arial"/>
                <a:ea typeface="Arial"/>
                <a:cs typeface="Arial"/>
                <a:sym typeface="Arial"/>
              </a:rPr>
              <a:t>Pick 5 that are most relevant to start. You can also modify the questions  as needed.</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210184" lvl="0" indent="0" algn="l" rtl="0">
              <a:lnSpc>
                <a:spcPct val="100000"/>
              </a:lnSpc>
              <a:spcBef>
                <a:spcPts val="5"/>
              </a:spcBef>
              <a:spcAft>
                <a:spcPts val="0"/>
              </a:spcAft>
              <a:buNone/>
            </a:pPr>
            <a:r>
              <a:rPr lang="en-US" sz="750">
                <a:solidFill>
                  <a:srgbClr val="414042"/>
                </a:solidFill>
                <a:latin typeface="Arial"/>
                <a:ea typeface="Arial"/>
                <a:cs typeface="Arial"/>
                <a:sym typeface="Arial"/>
              </a:rPr>
              <a:t>It is very important when you are conducting empathy interviews to ask  open-ended questions that are related to the problem you are solving;  do not ask the stakeholder to solve the problem. Use these questions  to get started.</a:t>
            </a:r>
            <a:endParaRPr sz="750">
              <a:solidFill>
                <a:schemeClr val="dk1"/>
              </a:solidFill>
              <a:latin typeface="Arial"/>
              <a:ea typeface="Arial"/>
              <a:cs typeface="Arial"/>
              <a:sym typeface="Arial"/>
            </a:endParaRPr>
          </a:p>
        </p:txBody>
      </p:sp>
      <p:sp>
        <p:nvSpPr>
          <p:cNvPr id="2223" name="Google Shape;2223;p17"/>
          <p:cNvSpPr txBox="1"/>
          <p:nvPr/>
        </p:nvSpPr>
        <p:spPr>
          <a:xfrm>
            <a:off x="10580428" y="5026876"/>
            <a:ext cx="3342004" cy="89598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#3 Additional Interviewing	Techniques </a:t>
            </a:r>
            <a:r>
              <a:rPr lang="en-US" sz="750" i="1">
                <a:solidFill>
                  <a:srgbClr val="BDAD54"/>
                </a:solidFill>
                <a:latin typeface="Arial"/>
                <a:ea typeface="Arial"/>
                <a:cs typeface="Arial"/>
                <a:sym typeface="Arial"/>
              </a:rPr>
              <a:t>15 minutes to prepare</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9689"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Additional Interviewing Techniques </a:t>
            </a:r>
            <a:r>
              <a:rPr lang="en-US" sz="750">
                <a:solidFill>
                  <a:srgbClr val="414042"/>
                </a:solidFill>
                <a:latin typeface="Arial"/>
                <a:ea typeface="Arial"/>
                <a:cs typeface="Arial"/>
                <a:sym typeface="Arial"/>
              </a:rPr>
              <a:t>worksheet gives you additional  tools for engaging stakeholders, particularly young students or those who  have a hard time sharing their answers to your questions. You do not need  to use every technique. Choose techniques that are most relevant and  appropriate for your context.</a:t>
            </a:r>
            <a:endParaRPr sz="750">
              <a:solidFill>
                <a:schemeClr val="dk1"/>
              </a:solidFill>
              <a:latin typeface="Arial"/>
              <a:ea typeface="Arial"/>
              <a:cs typeface="Arial"/>
              <a:sym typeface="Arial"/>
            </a:endParaRPr>
          </a:p>
        </p:txBody>
      </p:sp>
      <p:sp>
        <p:nvSpPr>
          <p:cNvPr id="2224" name="Google Shape;2224;p17"/>
          <p:cNvSpPr txBox="1"/>
          <p:nvPr/>
        </p:nvSpPr>
        <p:spPr>
          <a:xfrm>
            <a:off x="10580428" y="5964681"/>
            <a:ext cx="3209290"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goal is to gain a deeper understanding of the problem.</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 variety of techniques can help you engage with different stakeholders.</a:t>
            </a:r>
            <a:endParaRPr sz="750">
              <a:solidFill>
                <a:schemeClr val="dk1"/>
              </a:solidFill>
              <a:latin typeface="Arial"/>
              <a:ea typeface="Arial"/>
              <a:cs typeface="Arial"/>
              <a:sym typeface="Arial"/>
            </a:endParaRPr>
          </a:p>
        </p:txBody>
      </p:sp>
      <p:sp>
        <p:nvSpPr>
          <p:cNvPr id="2225" name="Google Shape;2225;p17"/>
          <p:cNvSpPr txBox="1"/>
          <p:nvPr/>
        </p:nvSpPr>
        <p:spPr>
          <a:xfrm>
            <a:off x="5660166" y="3138205"/>
            <a:ext cx="2353945" cy="709295"/>
          </a:xfrm>
          <a:prstGeom prst="rect">
            <a:avLst/>
          </a:prstGeom>
          <a:noFill/>
          <a:ln>
            <a:noFill/>
          </a:ln>
        </p:spPr>
        <p:txBody>
          <a:bodyPr spcFirstLastPara="1" wrap="square" lIns="0" tIns="17125" rIns="0" bIns="0" anchor="t" anchorCtr="0">
            <a:spAutoFit/>
          </a:bodyPr>
          <a:lstStyle/>
          <a:p>
            <a:pPr marL="12700" marR="0" lvl="0" indent="0" algn="l" rtl="0">
              <a:lnSpc>
                <a:spcPct val="100000"/>
              </a:lnSpc>
              <a:spcBef>
                <a:spcPts val="0"/>
              </a:spcBef>
              <a:spcAft>
                <a:spcPts val="0"/>
              </a:spcAft>
              <a:buNone/>
            </a:pPr>
            <a:r>
              <a:rPr lang="en-US" sz="4450" b="1">
                <a:solidFill>
                  <a:srgbClr val="BDAD54"/>
                </a:solidFill>
                <a:latin typeface="Arial"/>
                <a:ea typeface="Arial"/>
                <a:cs typeface="Arial"/>
                <a:sym typeface="Arial"/>
              </a:rPr>
              <a:t>EXPLORE</a:t>
            </a:r>
            <a:endParaRPr sz="4450">
              <a:solidFill>
                <a:schemeClr val="dk1"/>
              </a:solidFill>
              <a:latin typeface="Arial"/>
              <a:ea typeface="Arial"/>
              <a:cs typeface="Arial"/>
              <a:sym typeface="Arial"/>
            </a:endParaRPr>
          </a:p>
        </p:txBody>
      </p:sp>
      <p:sp>
        <p:nvSpPr>
          <p:cNvPr id="2226" name="Google Shape;2226;p17"/>
          <p:cNvSpPr txBox="1"/>
          <p:nvPr/>
        </p:nvSpPr>
        <p:spPr>
          <a:xfrm>
            <a:off x="6289779"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2227" name="Google Shape;2227;p17"/>
          <p:cNvSpPr txBox="1"/>
          <p:nvPr/>
        </p:nvSpPr>
        <p:spPr>
          <a:xfrm>
            <a:off x="7724723" y="1629938"/>
            <a:ext cx="1339850"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chemeClr val="dk1"/>
                </a:solidFill>
                <a:latin typeface="Arial"/>
                <a:ea typeface="Arial"/>
                <a:cs typeface="Arial"/>
                <a:sym typeface="Arial"/>
              </a:rPr>
              <a:t>PREPARING TO INTERVIEW</a:t>
            </a:r>
            <a:endParaRPr sz="850">
              <a:solidFill>
                <a:schemeClr val="dk1"/>
              </a:solidFill>
              <a:latin typeface="Arial"/>
              <a:ea typeface="Arial"/>
              <a:cs typeface="Arial"/>
              <a:sym typeface="Arial"/>
            </a:endParaRPr>
          </a:p>
        </p:txBody>
      </p:sp>
      <p:sp>
        <p:nvSpPr>
          <p:cNvPr id="2228" name="Google Shape;2228;p17"/>
          <p:cNvSpPr txBox="1"/>
          <p:nvPr/>
        </p:nvSpPr>
        <p:spPr>
          <a:xfrm>
            <a:off x="8528515" y="2146062"/>
            <a:ext cx="608330" cy="283845"/>
          </a:xfrm>
          <a:prstGeom prst="rect">
            <a:avLst/>
          </a:prstGeom>
          <a:noFill/>
          <a:ln>
            <a:noFill/>
          </a:ln>
        </p:spPr>
        <p:txBody>
          <a:bodyPr spcFirstLastPara="1" wrap="square" lIns="0" tIns="12050" rIns="0" bIns="0" anchor="t" anchorCtr="0">
            <a:spAutoFit/>
          </a:bodyPr>
          <a:lstStyle/>
          <a:p>
            <a:pPr marL="12700" marR="0" lvl="0" indent="0" algn="l" rtl="0">
              <a:lnSpc>
                <a:spcPct val="119882"/>
              </a:lnSpc>
              <a:spcBef>
                <a:spcPts val="0"/>
              </a:spcBef>
              <a:spcAft>
                <a:spcPts val="0"/>
              </a:spcAft>
              <a:buNone/>
            </a:pPr>
            <a:r>
              <a:rPr lang="en-US" sz="850" b="1">
                <a:solidFill>
                  <a:schemeClr val="dk1"/>
                </a:solidFill>
                <a:latin typeface="Arial"/>
                <a:ea typeface="Arial"/>
                <a:cs typeface="Arial"/>
                <a:sym typeface="Arial"/>
              </a:rPr>
              <a:t>INTERVIEW</a:t>
            </a:r>
            <a:endParaRPr sz="850">
              <a:solidFill>
                <a:schemeClr val="dk1"/>
              </a:solidFill>
              <a:latin typeface="Arial"/>
              <a:ea typeface="Arial"/>
              <a:cs typeface="Arial"/>
              <a:sym typeface="Arial"/>
            </a:endParaRPr>
          </a:p>
          <a:p>
            <a:pPr marL="12700" marR="0" lvl="0" indent="0" algn="l" rtl="0">
              <a:lnSpc>
                <a:spcPct val="119882"/>
              </a:lnSpc>
              <a:spcBef>
                <a:spcPts val="0"/>
              </a:spcBef>
              <a:spcAft>
                <a:spcPts val="0"/>
              </a:spcAft>
              <a:buNone/>
            </a:pPr>
            <a:r>
              <a:rPr lang="en-US" sz="850">
                <a:solidFill>
                  <a:schemeClr val="dk1"/>
                </a:solidFill>
                <a:latin typeface="Arial"/>
                <a:ea typeface="Arial"/>
                <a:cs typeface="Arial"/>
                <a:sym typeface="Arial"/>
              </a:rPr>
              <a:t>QUESTIONS</a:t>
            </a:r>
            <a:endParaRPr sz="850">
              <a:solidFill>
                <a:schemeClr val="dk1"/>
              </a:solidFill>
              <a:latin typeface="Arial"/>
              <a:ea typeface="Arial"/>
              <a:cs typeface="Arial"/>
              <a:sym typeface="Arial"/>
            </a:endParaRPr>
          </a:p>
        </p:txBody>
      </p:sp>
      <p:sp>
        <p:nvSpPr>
          <p:cNvPr id="2229" name="Google Shape;2229;p17"/>
          <p:cNvSpPr txBox="1"/>
          <p:nvPr/>
        </p:nvSpPr>
        <p:spPr>
          <a:xfrm>
            <a:off x="10564154" y="2275013"/>
            <a:ext cx="7039609" cy="154940"/>
          </a:xfrm>
          <a:prstGeom prst="rect">
            <a:avLst/>
          </a:prstGeom>
          <a:noFill/>
          <a:ln>
            <a:noFill/>
          </a:ln>
        </p:spPr>
        <p:txBody>
          <a:bodyPr spcFirstLastPara="1" wrap="square" lIns="0" tIns="3175" rIns="0" bIns="0" anchor="t" anchorCtr="0">
            <a:spAutoFit/>
          </a:bodyPr>
          <a:lstStyle/>
          <a:p>
            <a:pPr marL="0" marR="0" lvl="0" indent="0" algn="l" rtl="0">
              <a:lnSpc>
                <a:spcPct val="100000"/>
              </a:lnSpc>
              <a:spcBef>
                <a:spcPts val="0"/>
              </a:spcBef>
              <a:spcAft>
                <a:spcPts val="0"/>
              </a:spcAft>
              <a:buNone/>
            </a:pPr>
            <a:endParaRPr sz="800">
              <a:solidFill>
                <a:schemeClr val="dk1"/>
              </a:solidFill>
              <a:latin typeface="Times New Roman"/>
              <a:ea typeface="Times New Roman"/>
              <a:cs typeface="Times New Roman"/>
              <a:sym typeface="Times New Roman"/>
            </a:endParaRPr>
          </a:p>
          <a:p>
            <a:pPr marL="12700" marR="0" lvl="0" indent="0" algn="l" rtl="0">
              <a:lnSpc>
                <a:spcPct val="100000"/>
              </a:lnSpc>
              <a:spcBef>
                <a:spcPts val="0"/>
              </a:spcBef>
              <a:spcAft>
                <a:spcPts val="0"/>
              </a:spcAft>
              <a:buNone/>
            </a:pPr>
            <a:r>
              <a:rPr lang="en-US" sz="850" u="sng">
                <a:solidFill>
                  <a:schemeClr val="dk1"/>
                </a:solidFill>
                <a:latin typeface="Arial"/>
                <a:ea typeface="Arial"/>
                <a:cs typeface="Arial"/>
                <a:sym typeface="Arial"/>
              </a:rPr>
              <a:t> 	</a:t>
            </a:r>
            <a:r>
              <a:rPr lang="en-US" sz="850">
                <a:solidFill>
                  <a:schemeClr val="dk1"/>
                </a:solidFill>
                <a:latin typeface="Arial"/>
                <a:ea typeface="Arial"/>
                <a:cs typeface="Arial"/>
                <a:sym typeface="Arial"/>
              </a:rPr>
              <a:t>	</a:t>
            </a:r>
            <a:r>
              <a:rPr lang="en-US" sz="850" u="sng">
                <a:solidFill>
                  <a:schemeClr val="dk1"/>
                </a:solidFill>
                <a:latin typeface="Arial"/>
                <a:ea typeface="Arial"/>
                <a:cs typeface="Arial"/>
                <a:sym typeface="Arial"/>
              </a:rPr>
              <a:t> 	</a:t>
            </a:r>
            <a:endParaRPr sz="850">
              <a:solidFill>
                <a:schemeClr val="dk1"/>
              </a:solidFill>
              <a:latin typeface="Arial"/>
              <a:ea typeface="Arial"/>
              <a:cs typeface="Arial"/>
              <a:sym typeface="Arial"/>
            </a:endParaRPr>
          </a:p>
        </p:txBody>
      </p:sp>
      <p:sp>
        <p:nvSpPr>
          <p:cNvPr id="2230" name="Google Shape;2230;p17"/>
          <p:cNvSpPr txBox="1"/>
          <p:nvPr/>
        </p:nvSpPr>
        <p:spPr>
          <a:xfrm>
            <a:off x="8883881" y="3059891"/>
            <a:ext cx="755650"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a:ea typeface="Arial"/>
                <a:cs typeface="Arial"/>
                <a:sym typeface="Arial"/>
              </a:rPr>
              <a:t>ADDITIONAL  INTERVIEWING</a:t>
            </a:r>
            <a:endParaRPr sz="850">
              <a:solidFill>
                <a:schemeClr val="dk1"/>
              </a:solidFill>
              <a:latin typeface="Arial"/>
              <a:ea typeface="Arial"/>
              <a:cs typeface="Arial"/>
              <a:sym typeface="Arial"/>
            </a:endParaRPr>
          </a:p>
        </p:txBody>
      </p:sp>
      <p:sp>
        <p:nvSpPr>
          <p:cNvPr id="2231" name="Google Shape;2231;p17"/>
          <p:cNvSpPr txBox="1"/>
          <p:nvPr/>
        </p:nvSpPr>
        <p:spPr>
          <a:xfrm>
            <a:off x="8883881" y="3990592"/>
            <a:ext cx="62293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a:ea typeface="Arial"/>
                <a:cs typeface="Arial"/>
                <a:sym typeface="Arial"/>
              </a:rPr>
              <a:t>INTERVIEW  REFLECTION</a:t>
            </a:r>
            <a:endParaRPr sz="850">
              <a:solidFill>
                <a:schemeClr val="dk1"/>
              </a:solidFill>
              <a:latin typeface="Arial"/>
              <a:ea typeface="Arial"/>
              <a:cs typeface="Arial"/>
              <a:sym typeface="Arial"/>
            </a:endParaRPr>
          </a:p>
        </p:txBody>
      </p:sp>
      <p:sp>
        <p:nvSpPr>
          <p:cNvPr id="2232" name="Google Shape;2232;p17"/>
          <p:cNvSpPr txBox="1"/>
          <p:nvPr/>
        </p:nvSpPr>
        <p:spPr>
          <a:xfrm>
            <a:off x="4824293" y="5239692"/>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2233" name="Google Shape;2233;p17"/>
          <p:cNvSpPr txBox="1"/>
          <p:nvPr/>
        </p:nvSpPr>
        <p:spPr>
          <a:xfrm>
            <a:off x="4156496" y="4654520"/>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2234" name="Google Shape;2234;p17"/>
          <p:cNvSpPr txBox="1"/>
          <p:nvPr/>
        </p:nvSpPr>
        <p:spPr>
          <a:xfrm>
            <a:off x="3902774" y="3902786"/>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2235" name="Google Shape;2235;p17"/>
          <p:cNvSpPr txBox="1"/>
          <p:nvPr/>
        </p:nvSpPr>
        <p:spPr>
          <a:xfrm>
            <a:off x="7487825" y="5750599"/>
            <a:ext cx="1239520" cy="283845"/>
          </a:xfrm>
          <a:prstGeom prst="rect">
            <a:avLst/>
          </a:prstGeom>
          <a:noFill/>
          <a:ln>
            <a:noFill/>
          </a:ln>
        </p:spPr>
        <p:txBody>
          <a:bodyPr spcFirstLastPara="1" wrap="square" lIns="0" tIns="12050" rIns="0" bIns="0" anchor="t" anchorCtr="0">
            <a:spAutoFit/>
          </a:bodyPr>
          <a:lstStyle/>
          <a:p>
            <a:pPr marL="12700" marR="0" lvl="0" indent="0" algn="l" rtl="0">
              <a:lnSpc>
                <a:spcPct val="119882"/>
              </a:lnSpc>
              <a:spcBef>
                <a:spcPts val="0"/>
              </a:spcBef>
              <a:spcAft>
                <a:spcPts val="0"/>
              </a:spcAft>
              <a:buNone/>
            </a:pPr>
            <a:r>
              <a:rPr lang="en-US" sz="850">
                <a:solidFill>
                  <a:schemeClr val="dk1"/>
                </a:solidFill>
                <a:latin typeface="Arial"/>
                <a:ea typeface="Arial"/>
                <a:cs typeface="Arial"/>
                <a:sym typeface="Arial"/>
              </a:rPr>
              <a:t>PREPARING TO SHADOW</a:t>
            </a:r>
            <a:endParaRPr sz="850">
              <a:solidFill>
                <a:schemeClr val="dk1"/>
              </a:solidFill>
              <a:latin typeface="Arial"/>
              <a:ea typeface="Arial"/>
              <a:cs typeface="Arial"/>
              <a:sym typeface="Arial"/>
            </a:endParaRPr>
          </a:p>
          <a:p>
            <a:pPr marL="12700" marR="0" lvl="0" indent="0" algn="l" rtl="0">
              <a:lnSpc>
                <a:spcPct val="119882"/>
              </a:lnSpc>
              <a:spcBef>
                <a:spcPts val="0"/>
              </a:spcBef>
              <a:spcAft>
                <a:spcPts val="0"/>
              </a:spcAft>
              <a:buNone/>
            </a:pPr>
            <a:r>
              <a:rPr lang="en-US" sz="850">
                <a:solidFill>
                  <a:schemeClr val="dk1"/>
                </a:solidFill>
                <a:latin typeface="Arial"/>
                <a:ea typeface="Arial"/>
                <a:cs typeface="Arial"/>
                <a:sym typeface="Arial"/>
              </a:rPr>
              <a:t>(Optional)</a:t>
            </a:r>
            <a:endParaRPr sz="850">
              <a:solidFill>
                <a:schemeClr val="dk1"/>
              </a:solidFill>
              <a:latin typeface="Arial"/>
              <a:ea typeface="Arial"/>
              <a:cs typeface="Arial"/>
              <a:sym typeface="Arial"/>
            </a:endParaRPr>
          </a:p>
        </p:txBody>
      </p:sp>
      <p:sp>
        <p:nvSpPr>
          <p:cNvPr id="2236" name="Google Shape;2236;p17"/>
          <p:cNvSpPr txBox="1"/>
          <p:nvPr/>
        </p:nvSpPr>
        <p:spPr>
          <a:xfrm>
            <a:off x="5588814" y="5801319"/>
            <a:ext cx="1120775" cy="283845"/>
          </a:xfrm>
          <a:prstGeom prst="rect">
            <a:avLst/>
          </a:prstGeom>
          <a:noFill/>
          <a:ln>
            <a:noFill/>
          </a:ln>
        </p:spPr>
        <p:txBody>
          <a:bodyPr spcFirstLastPara="1" wrap="square" lIns="0" tIns="12050" rIns="0" bIns="0" anchor="t" anchorCtr="0">
            <a:spAutoFit/>
          </a:bodyPr>
          <a:lstStyle/>
          <a:p>
            <a:pPr marL="12700" marR="0" lvl="0" indent="0" algn="l" rtl="0">
              <a:lnSpc>
                <a:spcPct val="119882"/>
              </a:lnSpc>
              <a:spcBef>
                <a:spcPts val="0"/>
              </a:spcBef>
              <a:spcAft>
                <a:spcPts val="0"/>
              </a:spcAft>
              <a:buNone/>
            </a:pPr>
            <a:r>
              <a:rPr lang="en-US" sz="850">
                <a:solidFill>
                  <a:schemeClr val="dk1"/>
                </a:solidFill>
                <a:latin typeface="Arial"/>
                <a:ea typeface="Arial"/>
                <a:cs typeface="Arial"/>
                <a:sym typeface="Arial"/>
              </a:rPr>
              <a:t>SHADOW REFLECTION</a:t>
            </a:r>
            <a:endParaRPr sz="850">
              <a:solidFill>
                <a:schemeClr val="dk1"/>
              </a:solidFill>
              <a:latin typeface="Arial"/>
              <a:ea typeface="Arial"/>
              <a:cs typeface="Arial"/>
              <a:sym typeface="Arial"/>
            </a:endParaRPr>
          </a:p>
          <a:p>
            <a:pPr marL="584835" marR="0" lvl="0" indent="0" algn="l" rtl="0">
              <a:lnSpc>
                <a:spcPct val="119882"/>
              </a:lnSpc>
              <a:spcBef>
                <a:spcPts val="0"/>
              </a:spcBef>
              <a:spcAft>
                <a:spcPts val="0"/>
              </a:spcAft>
              <a:buNone/>
            </a:pPr>
            <a:r>
              <a:rPr lang="en-US" sz="850">
                <a:solidFill>
                  <a:schemeClr val="dk1"/>
                </a:solidFill>
                <a:latin typeface="Arial"/>
                <a:ea typeface="Arial"/>
                <a:cs typeface="Arial"/>
                <a:sym typeface="Arial"/>
              </a:rPr>
              <a:t>(Optional)</a:t>
            </a:r>
            <a:endParaRPr sz="850">
              <a:solidFill>
                <a:schemeClr val="dk1"/>
              </a:solidFill>
              <a:latin typeface="Arial"/>
              <a:ea typeface="Arial"/>
              <a:cs typeface="Arial"/>
              <a:sym typeface="Arial"/>
            </a:endParaRPr>
          </a:p>
        </p:txBody>
      </p:sp>
      <p:sp>
        <p:nvSpPr>
          <p:cNvPr id="2237" name="Google Shape;2237;p17"/>
          <p:cNvSpPr txBox="1"/>
          <p:nvPr/>
        </p:nvSpPr>
        <p:spPr>
          <a:xfrm>
            <a:off x="3969196" y="2993852"/>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2238" name="Google Shape;2238;p17"/>
          <p:cNvSpPr txBox="1"/>
          <p:nvPr/>
        </p:nvSpPr>
        <p:spPr>
          <a:xfrm>
            <a:off x="4209808" y="2181094"/>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FDB913"/>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grpSp>
        <p:nvGrpSpPr>
          <p:cNvPr id="2239" name="Google Shape;2239;p17"/>
          <p:cNvGrpSpPr/>
          <p:nvPr/>
        </p:nvGrpSpPr>
        <p:grpSpPr>
          <a:xfrm>
            <a:off x="4759037" y="1561650"/>
            <a:ext cx="2821114" cy="3870556"/>
            <a:chOff x="4759037" y="1561650"/>
            <a:chExt cx="2821114" cy="3870556"/>
          </a:xfrm>
        </p:grpSpPr>
        <p:sp>
          <p:nvSpPr>
            <p:cNvPr id="2240" name="Google Shape;2240;p17"/>
            <p:cNvSpPr/>
            <p:nvPr/>
          </p:nvSpPr>
          <p:spPr>
            <a:xfrm>
              <a:off x="6713605"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1" name="Google Shape;2241;p17"/>
            <p:cNvSpPr/>
            <p:nvPr/>
          </p:nvSpPr>
          <p:spPr>
            <a:xfrm>
              <a:off x="5639017" y="5262983"/>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2" name="Google Shape;2242;p17"/>
            <p:cNvSpPr/>
            <p:nvPr/>
          </p:nvSpPr>
          <p:spPr>
            <a:xfrm>
              <a:off x="5050668" y="4669357"/>
              <a:ext cx="169235" cy="16922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3" name="Google Shape;2243;p17"/>
            <p:cNvSpPr/>
            <p:nvPr/>
          </p:nvSpPr>
          <p:spPr>
            <a:xfrm>
              <a:off x="4759037" y="3913898"/>
              <a:ext cx="169235" cy="16922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4" name="Google Shape;2244;p17"/>
            <p:cNvSpPr/>
            <p:nvPr/>
          </p:nvSpPr>
          <p:spPr>
            <a:xfrm>
              <a:off x="4771849" y="3190557"/>
              <a:ext cx="130407" cy="130395"/>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5" name="Google Shape;2245;p17"/>
            <p:cNvSpPr/>
            <p:nvPr/>
          </p:nvSpPr>
          <p:spPr>
            <a:xfrm>
              <a:off x="7398976" y="1680105"/>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246" name="Google Shape;2246;p17"/>
          <p:cNvSpPr txBox="1"/>
          <p:nvPr/>
        </p:nvSpPr>
        <p:spPr>
          <a:xfrm>
            <a:off x="7429475" y="1669912"/>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BDAD54"/>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2247" name="Google Shape;2247;p17"/>
          <p:cNvSpPr/>
          <p:nvPr/>
        </p:nvSpPr>
        <p:spPr>
          <a:xfrm>
            <a:off x="8211257" y="2235177"/>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8" name="Google Shape;2248;p17"/>
          <p:cNvSpPr txBox="1"/>
          <p:nvPr/>
        </p:nvSpPr>
        <p:spPr>
          <a:xfrm>
            <a:off x="8253695" y="2224973"/>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BDAD54"/>
                </a:solidFill>
                <a:latin typeface="Arial"/>
                <a:ea typeface="Arial"/>
                <a:cs typeface="Arial"/>
                <a:sym typeface="Arial"/>
              </a:rPr>
              <a:t>2</a:t>
            </a:r>
            <a:endParaRPr sz="950">
              <a:solidFill>
                <a:schemeClr val="dk1"/>
              </a:solidFill>
              <a:latin typeface="Arial"/>
              <a:ea typeface="Arial"/>
              <a:cs typeface="Arial"/>
              <a:sym typeface="Arial"/>
            </a:endParaRPr>
          </a:p>
        </p:txBody>
      </p:sp>
      <p:sp>
        <p:nvSpPr>
          <p:cNvPr id="2249" name="Google Shape;2249;p17"/>
          <p:cNvSpPr/>
          <p:nvPr/>
        </p:nvSpPr>
        <p:spPr>
          <a:xfrm>
            <a:off x="8659707" y="3118536"/>
            <a:ext cx="181175" cy="181163"/>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0" name="Google Shape;2250;p17"/>
          <p:cNvSpPr txBox="1"/>
          <p:nvPr/>
        </p:nvSpPr>
        <p:spPr>
          <a:xfrm>
            <a:off x="8702157" y="3120271"/>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BDAD54"/>
                </a:solidFill>
                <a:latin typeface="Arial"/>
                <a:ea typeface="Arial"/>
                <a:cs typeface="Arial"/>
                <a:sym typeface="Arial"/>
              </a:rPr>
              <a:t>3</a:t>
            </a:r>
            <a:endParaRPr sz="950">
              <a:solidFill>
                <a:schemeClr val="dk1"/>
              </a:solidFill>
              <a:latin typeface="Arial"/>
              <a:ea typeface="Arial"/>
              <a:cs typeface="Arial"/>
              <a:sym typeface="Arial"/>
            </a:endParaRPr>
          </a:p>
        </p:txBody>
      </p:sp>
      <p:sp>
        <p:nvSpPr>
          <p:cNvPr id="2251" name="Google Shape;2251;p17"/>
          <p:cNvSpPr/>
          <p:nvPr/>
        </p:nvSpPr>
        <p:spPr>
          <a:xfrm>
            <a:off x="8651241" y="4040819"/>
            <a:ext cx="181175" cy="181163"/>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2" name="Google Shape;2252;p17"/>
          <p:cNvSpPr txBox="1"/>
          <p:nvPr/>
        </p:nvSpPr>
        <p:spPr>
          <a:xfrm>
            <a:off x="8689513" y="4043450"/>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BDAD54"/>
                </a:solidFill>
                <a:latin typeface="Arial"/>
                <a:ea typeface="Arial"/>
                <a:cs typeface="Arial"/>
                <a:sym typeface="Arial"/>
              </a:rPr>
              <a:t>4</a:t>
            </a:r>
            <a:endParaRPr sz="950">
              <a:solidFill>
                <a:schemeClr val="dk1"/>
              </a:solidFill>
              <a:latin typeface="Arial"/>
              <a:ea typeface="Arial"/>
              <a:cs typeface="Arial"/>
              <a:sym typeface="Arial"/>
            </a:endParaRPr>
          </a:p>
        </p:txBody>
      </p:sp>
      <p:sp>
        <p:nvSpPr>
          <p:cNvPr id="2253" name="Google Shape;2253;p17"/>
          <p:cNvSpPr/>
          <p:nvPr/>
        </p:nvSpPr>
        <p:spPr>
          <a:xfrm>
            <a:off x="8228176" y="4861565"/>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4" name="Google Shape;2254;p17"/>
          <p:cNvSpPr txBox="1"/>
          <p:nvPr/>
        </p:nvSpPr>
        <p:spPr>
          <a:xfrm>
            <a:off x="8266435" y="4876136"/>
            <a:ext cx="1008380" cy="407034"/>
          </a:xfrm>
          <a:prstGeom prst="rect">
            <a:avLst/>
          </a:prstGeom>
          <a:noFill/>
          <a:ln>
            <a:noFill/>
          </a:ln>
        </p:spPr>
        <p:txBody>
          <a:bodyPr spcFirstLastPara="1" wrap="square" lIns="0" tIns="4425" rIns="0" bIns="0" anchor="t" anchorCtr="0">
            <a:spAutoFit/>
          </a:bodyPr>
          <a:lstStyle/>
          <a:p>
            <a:pPr marL="240665" marR="5080" lvl="0" indent="-228600" algn="l" rtl="0">
              <a:lnSpc>
                <a:spcPct val="96500"/>
              </a:lnSpc>
              <a:spcBef>
                <a:spcPts val="0"/>
              </a:spcBef>
              <a:spcAft>
                <a:spcPts val="0"/>
              </a:spcAft>
              <a:buNone/>
            </a:pPr>
            <a:r>
              <a:rPr lang="en-US" sz="950" b="1">
                <a:solidFill>
                  <a:srgbClr val="BDAD54"/>
                </a:solidFill>
                <a:latin typeface="Arial"/>
                <a:ea typeface="Arial"/>
                <a:cs typeface="Arial"/>
                <a:sym typeface="Arial"/>
              </a:rPr>
              <a:t>5	</a:t>
            </a:r>
            <a:r>
              <a:rPr lang="en-US" sz="1275" baseline="30000">
                <a:solidFill>
                  <a:schemeClr val="dk1"/>
                </a:solidFill>
                <a:latin typeface="Arial"/>
                <a:ea typeface="Arial"/>
                <a:cs typeface="Arial"/>
                <a:sym typeface="Arial"/>
              </a:rPr>
              <a:t>OBSERVATIONS  </a:t>
            </a:r>
            <a:r>
              <a:rPr lang="en-US" sz="850">
                <a:solidFill>
                  <a:schemeClr val="dk1"/>
                </a:solidFill>
                <a:latin typeface="Arial"/>
                <a:ea typeface="Arial"/>
                <a:cs typeface="Arial"/>
                <a:sym typeface="Arial"/>
              </a:rPr>
              <a:t>&amp; JOURNEY  MAPPING</a:t>
            </a:r>
            <a:endParaRPr sz="850">
              <a:solidFill>
                <a:schemeClr val="dk1"/>
              </a:solidFill>
              <a:latin typeface="Arial"/>
              <a:ea typeface="Arial"/>
              <a:cs typeface="Arial"/>
              <a:sym typeface="Arial"/>
            </a:endParaRPr>
          </a:p>
        </p:txBody>
      </p:sp>
      <p:sp>
        <p:nvSpPr>
          <p:cNvPr id="2255" name="Google Shape;2255;p17"/>
          <p:cNvSpPr/>
          <p:nvPr/>
        </p:nvSpPr>
        <p:spPr>
          <a:xfrm>
            <a:off x="7454724" y="5427980"/>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6" name="Google Shape;2256;p17"/>
          <p:cNvSpPr txBox="1"/>
          <p:nvPr/>
        </p:nvSpPr>
        <p:spPr>
          <a:xfrm>
            <a:off x="7492983" y="5430611"/>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BDAD54"/>
                </a:solidFill>
                <a:latin typeface="Arial"/>
                <a:ea typeface="Arial"/>
                <a:cs typeface="Arial"/>
                <a:sym typeface="Arial"/>
              </a:rPr>
              <a:t>6</a:t>
            </a:r>
            <a:endParaRPr sz="950">
              <a:solidFill>
                <a:schemeClr val="dk1"/>
              </a:solidFill>
              <a:latin typeface="Arial"/>
              <a:ea typeface="Arial"/>
              <a:cs typeface="Arial"/>
              <a:sym typeface="Arial"/>
            </a:endParaRPr>
          </a:p>
        </p:txBody>
      </p:sp>
      <p:sp>
        <p:nvSpPr>
          <p:cNvPr id="2257" name="Google Shape;2257;p17"/>
          <p:cNvSpPr/>
          <p:nvPr/>
        </p:nvSpPr>
        <p:spPr>
          <a:xfrm>
            <a:off x="6383611" y="5526544"/>
            <a:ext cx="181175" cy="181163"/>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8" name="Google Shape;2258;p17"/>
          <p:cNvSpPr txBox="1"/>
          <p:nvPr/>
        </p:nvSpPr>
        <p:spPr>
          <a:xfrm>
            <a:off x="6421870" y="5529162"/>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BDAD54"/>
                </a:solidFill>
                <a:latin typeface="Arial"/>
                <a:ea typeface="Arial"/>
                <a:cs typeface="Arial"/>
                <a:sym typeface="Arial"/>
              </a:rPr>
              <a:t>7</a:t>
            </a:r>
            <a:endParaRPr sz="950">
              <a:solidFill>
                <a:schemeClr val="dk1"/>
              </a:solidFill>
              <a:latin typeface="Arial"/>
              <a:ea typeface="Arial"/>
              <a:cs typeface="Arial"/>
              <a:sym typeface="Arial"/>
            </a:endParaRPr>
          </a:p>
        </p:txBody>
      </p:sp>
      <p:grpSp>
        <p:nvGrpSpPr>
          <p:cNvPr id="2259" name="Google Shape;2259;p17"/>
          <p:cNvGrpSpPr/>
          <p:nvPr/>
        </p:nvGrpSpPr>
        <p:grpSpPr>
          <a:xfrm>
            <a:off x="19768108" y="749346"/>
            <a:ext cx="336550" cy="560705"/>
            <a:chOff x="19768108" y="749346"/>
            <a:chExt cx="336550" cy="560705"/>
          </a:xfrm>
        </p:grpSpPr>
        <p:sp>
          <p:nvSpPr>
            <p:cNvPr id="2260" name="Google Shape;2260;p17"/>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61" name="Google Shape;2261;p17"/>
            <p:cNvSpPr/>
            <p:nvPr/>
          </p:nvSpPr>
          <p:spPr>
            <a:xfrm>
              <a:off x="19843130" y="828817"/>
              <a:ext cx="210344" cy="110384"/>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62" name="Google Shape;2262;p17"/>
            <p:cNvSpPr/>
            <p:nvPr/>
          </p:nvSpPr>
          <p:spPr>
            <a:xfrm>
              <a:off x="19843141" y="1086061"/>
              <a:ext cx="196971" cy="178083"/>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263" name="Google Shape;2263;p17"/>
          <p:cNvSpPr txBox="1"/>
          <p:nvPr/>
        </p:nvSpPr>
        <p:spPr>
          <a:xfrm rot="4140000">
            <a:off x="5283972" y="4112104"/>
            <a:ext cx="12782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C3B464"/>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2264" name="Google Shape;2264;p17"/>
          <p:cNvSpPr txBox="1"/>
          <p:nvPr/>
        </p:nvSpPr>
        <p:spPr>
          <a:xfrm rot="3960000">
            <a:off x="5312287" y="4188501"/>
            <a:ext cx="131230"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C3B464"/>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2265" name="Google Shape;2265;p17"/>
          <p:cNvSpPr txBox="1"/>
          <p:nvPr/>
        </p:nvSpPr>
        <p:spPr>
          <a:xfrm rot="3780000">
            <a:off x="5347817" y="4272113"/>
            <a:ext cx="13667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C3B464"/>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2266" name="Google Shape;2266;p17"/>
          <p:cNvSpPr txBox="1"/>
          <p:nvPr/>
        </p:nvSpPr>
        <p:spPr>
          <a:xfrm rot="3540000">
            <a:off x="5392512" y="4359735"/>
            <a:ext cx="14109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C3B464"/>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2267" name="Google Shape;2267;p17"/>
          <p:cNvSpPr txBox="1"/>
          <p:nvPr/>
        </p:nvSpPr>
        <p:spPr>
          <a:xfrm rot="3360000">
            <a:off x="5447609" y="4439004"/>
            <a:ext cx="129335"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C3B464"/>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2268" name="Google Shape;2268;p17"/>
          <p:cNvSpPr txBox="1"/>
          <p:nvPr/>
        </p:nvSpPr>
        <p:spPr>
          <a:xfrm rot="3180000">
            <a:off x="5492728" y="4496270"/>
            <a:ext cx="118491"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C3B464"/>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2269" name="Google Shape;2269;p17"/>
          <p:cNvSpPr txBox="1"/>
          <p:nvPr/>
        </p:nvSpPr>
        <p:spPr>
          <a:xfrm rot="3060000">
            <a:off x="5529444" y="4550061"/>
            <a:ext cx="127234"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C3B464"/>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2270" name="Google Shape;2270;p17"/>
          <p:cNvSpPr txBox="1"/>
          <p:nvPr/>
        </p:nvSpPr>
        <p:spPr>
          <a:xfrm rot="2880000">
            <a:off x="5576784" y="4601961"/>
            <a:ext cx="118683"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C3B464"/>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2271" name="Google Shape;2271;p17"/>
          <p:cNvSpPr txBox="1"/>
          <p:nvPr/>
        </p:nvSpPr>
        <p:spPr>
          <a:xfrm rot="2700000">
            <a:off x="5620106" y="4664772"/>
            <a:ext cx="14781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C3B464"/>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2272" name="Google Shape;2272;p17"/>
          <p:cNvSpPr txBox="1"/>
          <p:nvPr/>
        </p:nvSpPr>
        <p:spPr>
          <a:xfrm rot="2460000">
            <a:off x="5702152" y="4740056"/>
            <a:ext cx="14109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C3B464"/>
                </a:solidFill>
                <a:latin typeface="Arial"/>
                <a:ea typeface="Arial"/>
                <a:cs typeface="Arial"/>
                <a:sym typeface="Arial"/>
              </a:rPr>
              <a:t>N</a:t>
            </a:r>
            <a:endParaRPr sz="850">
              <a:solidFill>
                <a:schemeClr val="dk1"/>
              </a:solidFill>
              <a:latin typeface="Arial"/>
              <a:ea typeface="Arial"/>
              <a:cs typeface="Arial"/>
              <a:sym typeface="Arial"/>
            </a:endParaRPr>
          </a:p>
        </p:txBody>
      </p:sp>
      <p:grpSp>
        <p:nvGrpSpPr>
          <p:cNvPr id="2273" name="Google Shape;2273;p17"/>
          <p:cNvGrpSpPr/>
          <p:nvPr/>
        </p:nvGrpSpPr>
        <p:grpSpPr>
          <a:xfrm>
            <a:off x="4856467" y="1860946"/>
            <a:ext cx="1043776" cy="3185083"/>
            <a:chOff x="4856467" y="1860946"/>
            <a:chExt cx="1043776" cy="3185083"/>
          </a:xfrm>
        </p:grpSpPr>
        <p:sp>
          <p:nvSpPr>
            <p:cNvPr id="2274" name="Google Shape;2274;p17"/>
            <p:cNvSpPr/>
            <p:nvPr/>
          </p:nvSpPr>
          <p:spPr>
            <a:xfrm>
              <a:off x="5155238" y="3972284"/>
              <a:ext cx="726440" cy="1061720"/>
            </a:xfrm>
            <a:custGeom>
              <a:avLst/>
              <a:gdLst/>
              <a:ahLst/>
              <a:cxnLst/>
              <a:rect l="l" t="t" r="r" b="b"/>
              <a:pathLst>
                <a:path w="726439" h="1061720" extrusionOk="0">
                  <a:moveTo>
                    <a:pt x="0" y="0"/>
                  </a:moveTo>
                  <a:lnTo>
                    <a:pt x="10879" y="47655"/>
                  </a:lnTo>
                  <a:lnTo>
                    <a:pt x="23118" y="94908"/>
                  </a:lnTo>
                  <a:lnTo>
                    <a:pt x="36700" y="141727"/>
                  </a:lnTo>
                  <a:lnTo>
                    <a:pt x="51610" y="188086"/>
                  </a:lnTo>
                  <a:lnTo>
                    <a:pt x="67833" y="233956"/>
                  </a:lnTo>
                  <a:lnTo>
                    <a:pt x="85355" y="279307"/>
                  </a:lnTo>
                  <a:lnTo>
                    <a:pt x="104159" y="324111"/>
                  </a:lnTo>
                  <a:lnTo>
                    <a:pt x="124230" y="368341"/>
                  </a:lnTo>
                  <a:lnTo>
                    <a:pt x="145554" y="411966"/>
                  </a:lnTo>
                  <a:lnTo>
                    <a:pt x="168115" y="454959"/>
                  </a:lnTo>
                  <a:lnTo>
                    <a:pt x="191898" y="497290"/>
                  </a:lnTo>
                  <a:lnTo>
                    <a:pt x="216887" y="538933"/>
                  </a:lnTo>
                  <a:lnTo>
                    <a:pt x="243068" y="579857"/>
                  </a:lnTo>
                  <a:lnTo>
                    <a:pt x="270425" y="620034"/>
                  </a:lnTo>
                  <a:lnTo>
                    <a:pt x="298944" y="659435"/>
                  </a:lnTo>
                  <a:lnTo>
                    <a:pt x="328608" y="698033"/>
                  </a:lnTo>
                  <a:lnTo>
                    <a:pt x="359403" y="735798"/>
                  </a:lnTo>
                  <a:lnTo>
                    <a:pt x="391313" y="772702"/>
                  </a:lnTo>
                  <a:lnTo>
                    <a:pt x="424324" y="808716"/>
                  </a:lnTo>
                  <a:lnTo>
                    <a:pt x="458419" y="843812"/>
                  </a:lnTo>
                  <a:lnTo>
                    <a:pt x="493585" y="877961"/>
                  </a:lnTo>
                  <a:lnTo>
                    <a:pt x="529805" y="911135"/>
                  </a:lnTo>
                  <a:lnTo>
                    <a:pt x="567065" y="943304"/>
                  </a:lnTo>
                  <a:lnTo>
                    <a:pt x="605349" y="974441"/>
                  </a:lnTo>
                  <a:lnTo>
                    <a:pt x="644642" y="1004517"/>
                  </a:lnTo>
                  <a:lnTo>
                    <a:pt x="684928" y="1033502"/>
                  </a:lnTo>
                  <a:lnTo>
                    <a:pt x="726194" y="1061370"/>
                  </a:lnTo>
                </a:path>
              </a:pathLst>
            </a:custGeom>
            <a:noFill/>
            <a:ln w="2257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75" name="Google Shape;2275;p17"/>
            <p:cNvSpPr/>
            <p:nvPr/>
          </p:nvSpPr>
          <p:spPr>
            <a:xfrm>
              <a:off x="5146498" y="3928429"/>
              <a:ext cx="753745" cy="1117600"/>
            </a:xfrm>
            <a:custGeom>
              <a:avLst/>
              <a:gdLst/>
              <a:ahLst/>
              <a:cxnLst/>
              <a:rect l="l" t="t" r="r" b="b"/>
              <a:pathLst>
                <a:path w="753745" h="1117600" extrusionOk="0">
                  <a:moveTo>
                    <a:pt x="0" y="0"/>
                  </a:moveTo>
                  <a:lnTo>
                    <a:pt x="0" y="0"/>
                  </a:lnTo>
                </a:path>
                <a:path w="753745" h="1117600" extrusionOk="0">
                  <a:moveTo>
                    <a:pt x="753739" y="1117344"/>
                  </a:moveTo>
                  <a:lnTo>
                    <a:pt x="753739" y="1117344"/>
                  </a:lnTo>
                </a:path>
              </a:pathLst>
            </a:custGeom>
            <a:noFill/>
            <a:ln w="2257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76" name="Google Shape;2276;p17"/>
            <p:cNvSpPr/>
            <p:nvPr/>
          </p:nvSpPr>
          <p:spPr>
            <a:xfrm>
              <a:off x="4856467" y="1860946"/>
              <a:ext cx="169235" cy="169223"/>
            </a:xfrm>
            <a:prstGeom prst="rect">
              <a:avLst/>
            </a:prstGeom>
            <a:blipFill rotWithShape="1">
              <a:blip r:embed="rId1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277" name="Google Shape;2277;p17"/>
          <p:cNvSpPr txBox="1"/>
          <p:nvPr/>
        </p:nvSpPr>
        <p:spPr>
          <a:xfrm>
            <a:off x="4966043" y="1444798"/>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BDAD54"/>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2278" name="Google Shape;2278;p17"/>
          <p:cNvGrpSpPr/>
          <p:nvPr/>
        </p:nvGrpSpPr>
        <p:grpSpPr>
          <a:xfrm>
            <a:off x="5185195" y="1624979"/>
            <a:ext cx="1367155" cy="852709"/>
            <a:chOff x="5185195" y="1624979"/>
            <a:chExt cx="1367155" cy="852709"/>
          </a:xfrm>
        </p:grpSpPr>
        <p:sp>
          <p:nvSpPr>
            <p:cNvPr id="2279" name="Google Shape;2279;p17"/>
            <p:cNvSpPr/>
            <p:nvPr/>
          </p:nvSpPr>
          <p:spPr>
            <a:xfrm>
              <a:off x="518519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BDAD54"/>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80" name="Google Shape;2280;p17"/>
            <p:cNvSpPr/>
            <p:nvPr/>
          </p:nvSpPr>
          <p:spPr>
            <a:xfrm>
              <a:off x="6498806"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81" name="Google Shape;2281;p17"/>
            <p:cNvSpPr/>
            <p:nvPr/>
          </p:nvSpPr>
          <p:spPr>
            <a:xfrm>
              <a:off x="5734130" y="1848648"/>
              <a:ext cx="130407" cy="130395"/>
            </a:xfrm>
            <a:prstGeom prst="rect">
              <a:avLst/>
            </a:prstGeom>
            <a:blipFill rotWithShape="1">
              <a:blip r:embed="rId1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282" name="Google Shape;2282;p17"/>
          <p:cNvSpPr txBox="1"/>
          <p:nvPr/>
        </p:nvSpPr>
        <p:spPr>
          <a:xfrm>
            <a:off x="4086373" y="1740346"/>
            <a:ext cx="624840"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FDB913"/>
                </a:solidFill>
                <a:latin typeface="Arial"/>
                <a:ea typeface="Arial"/>
                <a:cs typeface="Arial"/>
                <a:sym typeface="Arial"/>
              </a:rPr>
              <a:t>DEFINE</a:t>
            </a:r>
            <a:endParaRPr sz="1400">
              <a:solidFill>
                <a:schemeClr val="dk1"/>
              </a:solidFill>
              <a:latin typeface="Arial"/>
              <a:ea typeface="Arial"/>
              <a:cs typeface="Arial"/>
              <a:sym typeface="Arial"/>
            </a:endParaRPr>
          </a:p>
        </p:txBody>
      </p:sp>
      <p:sp>
        <p:nvSpPr>
          <p:cNvPr id="2283" name="Google Shape;2283;p17"/>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2284" name="Google Shape;2284;p17"/>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2285" name="Google Shape;2285;p17"/>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286" name="Google Shape;2286;p17"/>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287" name="Google Shape;2287;p17"/>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288" name="Google Shape;2288;p17"/>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289" name="Google Shape;2289;p17"/>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290" name="Google Shape;2290;p17"/>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291" name="Google Shape;2291;p17"/>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292" name="Google Shape;2292;p17"/>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2293" name="Google Shape;2293;p17"/>
          <p:cNvSpPr txBox="1"/>
          <p:nvPr/>
        </p:nvSpPr>
        <p:spPr>
          <a:xfrm>
            <a:off x="10761448" y="6796654"/>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2294" name="Google Shape;2294;p17"/>
          <p:cNvSpPr txBox="1"/>
          <p:nvPr/>
        </p:nvSpPr>
        <p:spPr>
          <a:xfrm>
            <a:off x="11666251" y="6796654"/>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2295" name="Google Shape;2295;p17"/>
          <p:cNvSpPr txBox="1"/>
          <p:nvPr/>
        </p:nvSpPr>
        <p:spPr>
          <a:xfrm>
            <a:off x="12618694" y="6796654"/>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296" name="Google Shape;2296;p17"/>
          <p:cNvSpPr txBox="1"/>
          <p:nvPr/>
        </p:nvSpPr>
        <p:spPr>
          <a:xfrm>
            <a:off x="13482806" y="6796654"/>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297" name="Google Shape;2297;p17"/>
          <p:cNvSpPr txBox="1"/>
          <p:nvPr/>
        </p:nvSpPr>
        <p:spPr>
          <a:xfrm>
            <a:off x="14489406" y="6796654"/>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298" name="Google Shape;2298;p17"/>
          <p:cNvSpPr txBox="1"/>
          <p:nvPr/>
        </p:nvSpPr>
        <p:spPr>
          <a:xfrm>
            <a:off x="15439988" y="6796654"/>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299" name="Google Shape;2299;p17"/>
          <p:cNvSpPr txBox="1"/>
          <p:nvPr/>
        </p:nvSpPr>
        <p:spPr>
          <a:xfrm>
            <a:off x="16303311" y="6796654"/>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300" name="Google Shape;2300;p17"/>
          <p:cNvSpPr txBox="1"/>
          <p:nvPr/>
        </p:nvSpPr>
        <p:spPr>
          <a:xfrm>
            <a:off x="17281184" y="6796654"/>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301" name="Google Shape;2301;p17"/>
          <p:cNvSpPr txBox="1"/>
          <p:nvPr/>
        </p:nvSpPr>
        <p:spPr>
          <a:xfrm>
            <a:off x="18066064" y="6796654"/>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302" name="Google Shape;2302;p17"/>
          <p:cNvSpPr txBox="1"/>
          <p:nvPr/>
        </p:nvSpPr>
        <p:spPr>
          <a:xfrm>
            <a:off x="19126252" y="6796654"/>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2303" name="Google Shape;2303;p17"/>
          <p:cNvSpPr txBox="1"/>
          <p:nvPr/>
        </p:nvSpPr>
        <p:spPr>
          <a:xfrm>
            <a:off x="17972581" y="1077508"/>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Shape 2307"/>
        <p:cNvGrpSpPr/>
        <p:nvPr/>
      </p:nvGrpSpPr>
      <p:grpSpPr>
        <a:xfrm>
          <a:off x="0" y="0"/>
          <a:ext cx="0" cy="0"/>
          <a:chOff x="0" y="0"/>
          <a:chExt cx="0" cy="0"/>
        </a:xfrm>
      </p:grpSpPr>
      <p:sp>
        <p:nvSpPr>
          <p:cNvPr id="2308" name="Google Shape;2308;p18"/>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34</a:t>
            </a:r>
            <a:endParaRPr sz="550">
              <a:solidFill>
                <a:schemeClr val="dk1"/>
              </a:solidFill>
              <a:latin typeface="Arial"/>
              <a:ea typeface="Arial"/>
              <a:cs typeface="Arial"/>
              <a:sym typeface="Arial"/>
            </a:endParaRPr>
          </a:p>
        </p:txBody>
      </p:sp>
      <p:sp>
        <p:nvSpPr>
          <p:cNvPr id="2309" name="Google Shape;2309;p18"/>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35</a:t>
            </a:r>
            <a:endParaRPr sz="550">
              <a:solidFill>
                <a:schemeClr val="dk1"/>
              </a:solidFill>
              <a:latin typeface="Arial"/>
              <a:ea typeface="Arial"/>
              <a:cs typeface="Arial"/>
              <a:sym typeface="Arial"/>
            </a:endParaRPr>
          </a:p>
        </p:txBody>
      </p:sp>
      <p:sp>
        <p:nvSpPr>
          <p:cNvPr id="2310" name="Google Shape;2310;p18"/>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11" name="Google Shape;2311;p18"/>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2312" name="Google Shape;2312;p18"/>
          <p:cNvGrpSpPr/>
          <p:nvPr/>
        </p:nvGrpSpPr>
        <p:grpSpPr>
          <a:xfrm>
            <a:off x="429035" y="1051579"/>
            <a:ext cx="9200038" cy="31750"/>
            <a:chOff x="429035" y="1051579"/>
            <a:chExt cx="9200038" cy="31750"/>
          </a:xfrm>
        </p:grpSpPr>
        <p:sp>
          <p:nvSpPr>
            <p:cNvPr id="2313" name="Google Shape;2313;p18"/>
            <p:cNvSpPr/>
            <p:nvPr/>
          </p:nvSpPr>
          <p:spPr>
            <a:xfrm>
              <a:off x="429035" y="1051579"/>
              <a:ext cx="1691005" cy="31750"/>
            </a:xfrm>
            <a:custGeom>
              <a:avLst/>
              <a:gdLst/>
              <a:ahLst/>
              <a:cxnLst/>
              <a:rect l="l" t="t" r="r" b="b"/>
              <a:pathLst>
                <a:path w="1691005" h="31750" extrusionOk="0">
                  <a:moveTo>
                    <a:pt x="1690529" y="0"/>
                  </a:moveTo>
                  <a:lnTo>
                    <a:pt x="0" y="0"/>
                  </a:lnTo>
                  <a:lnTo>
                    <a:pt x="0" y="31473"/>
                  </a:lnTo>
                  <a:lnTo>
                    <a:pt x="1690529" y="31473"/>
                  </a:lnTo>
                  <a:lnTo>
                    <a:pt x="1690529"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14" name="Google Shape;2314;p18"/>
            <p:cNvSpPr/>
            <p:nvPr/>
          </p:nvSpPr>
          <p:spPr>
            <a:xfrm>
              <a:off x="2119564" y="1051579"/>
              <a:ext cx="7509509" cy="31750"/>
            </a:xfrm>
            <a:custGeom>
              <a:avLst/>
              <a:gdLst/>
              <a:ahLst/>
              <a:cxnLst/>
              <a:rect l="l" t="t" r="r" b="b"/>
              <a:pathLst>
                <a:path w="7509509" h="31750" extrusionOk="0">
                  <a:moveTo>
                    <a:pt x="7509420" y="0"/>
                  </a:moveTo>
                  <a:lnTo>
                    <a:pt x="0" y="0"/>
                  </a:lnTo>
                  <a:lnTo>
                    <a:pt x="0" y="31473"/>
                  </a:lnTo>
                  <a:lnTo>
                    <a:pt x="7509420" y="31473"/>
                  </a:lnTo>
                  <a:lnTo>
                    <a:pt x="7509420"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315" name="Google Shape;2315;p18"/>
          <p:cNvSpPr/>
          <p:nvPr/>
        </p:nvSpPr>
        <p:spPr>
          <a:xfrm>
            <a:off x="10475114" y="1051579"/>
            <a:ext cx="9199245" cy="31750"/>
          </a:xfrm>
          <a:custGeom>
            <a:avLst/>
            <a:gdLst/>
            <a:ahLst/>
            <a:cxnLst/>
            <a:rect l="l" t="t" r="r" b="b"/>
            <a:pathLst>
              <a:path w="9199244" h="31750" extrusionOk="0">
                <a:moveTo>
                  <a:pt x="9198743" y="0"/>
                </a:moveTo>
                <a:lnTo>
                  <a:pt x="0" y="0"/>
                </a:lnTo>
                <a:lnTo>
                  <a:pt x="0" y="31473"/>
                </a:lnTo>
                <a:lnTo>
                  <a:pt x="9198743" y="31473"/>
                </a:lnTo>
                <a:lnTo>
                  <a:pt x="9198743"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16" name="Google Shape;2316;p18"/>
          <p:cNvSpPr txBox="1"/>
          <p:nvPr/>
        </p:nvSpPr>
        <p:spPr>
          <a:xfrm>
            <a:off x="2593198" y="516343"/>
            <a:ext cx="600900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As a part of the work of exploring this problem, you are going to interview three stakeholders. When we interview people, we can  engage in a deeper conversation with them. In a conversation, we can also ask follow-up questions and really dig for the “why” behind their  emotions and motivations. You are working to discover stakeholders’ needs so that you can respond to them with your solutions.</a:t>
            </a:r>
            <a:endParaRPr sz="750">
              <a:solidFill>
                <a:schemeClr val="dk1"/>
              </a:solidFill>
              <a:latin typeface="Arial"/>
              <a:ea typeface="Arial"/>
              <a:cs typeface="Arial"/>
              <a:sym typeface="Arial"/>
            </a:endParaRPr>
          </a:p>
        </p:txBody>
      </p:sp>
      <p:sp>
        <p:nvSpPr>
          <p:cNvPr id="2317" name="Google Shape;2317;p18"/>
          <p:cNvSpPr/>
          <p:nvPr/>
        </p:nvSpPr>
        <p:spPr>
          <a:xfrm>
            <a:off x="654161" y="1373716"/>
            <a:ext cx="4301490" cy="5178425"/>
          </a:xfrm>
          <a:custGeom>
            <a:avLst/>
            <a:gdLst/>
            <a:ahLst/>
            <a:cxnLst/>
            <a:rect l="l" t="t" r="r" b="b"/>
            <a:pathLst>
              <a:path w="4301490" h="5178425" extrusionOk="0">
                <a:moveTo>
                  <a:pt x="58887" y="0"/>
                </a:moveTo>
                <a:lnTo>
                  <a:pt x="24843" y="920"/>
                </a:lnTo>
                <a:lnTo>
                  <a:pt x="7360" y="7362"/>
                </a:lnTo>
                <a:lnTo>
                  <a:pt x="920" y="24848"/>
                </a:lnTo>
                <a:lnTo>
                  <a:pt x="0" y="58899"/>
                </a:lnTo>
                <a:lnTo>
                  <a:pt x="0" y="5119000"/>
                </a:lnTo>
                <a:lnTo>
                  <a:pt x="920" y="5153044"/>
                </a:lnTo>
                <a:lnTo>
                  <a:pt x="7360" y="5170527"/>
                </a:lnTo>
                <a:lnTo>
                  <a:pt x="24843" y="5176967"/>
                </a:lnTo>
                <a:lnTo>
                  <a:pt x="58887" y="5177888"/>
                </a:lnTo>
                <a:lnTo>
                  <a:pt x="4242364" y="5177888"/>
                </a:lnTo>
                <a:lnTo>
                  <a:pt x="4276408" y="5176967"/>
                </a:lnTo>
                <a:lnTo>
                  <a:pt x="4293890" y="5170527"/>
                </a:lnTo>
                <a:lnTo>
                  <a:pt x="4300331" y="5153044"/>
                </a:lnTo>
                <a:lnTo>
                  <a:pt x="4301251" y="5119000"/>
                </a:lnTo>
                <a:lnTo>
                  <a:pt x="4301251" y="58899"/>
                </a:lnTo>
                <a:lnTo>
                  <a:pt x="4300331" y="24848"/>
                </a:lnTo>
                <a:lnTo>
                  <a:pt x="4293890" y="7362"/>
                </a:lnTo>
                <a:lnTo>
                  <a:pt x="4276408" y="920"/>
                </a:lnTo>
                <a:lnTo>
                  <a:pt x="4242364"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18" name="Google Shape;2318;p18"/>
          <p:cNvSpPr/>
          <p:nvPr/>
        </p:nvSpPr>
        <p:spPr>
          <a:xfrm>
            <a:off x="5069701" y="1373716"/>
            <a:ext cx="4301490" cy="5178425"/>
          </a:xfrm>
          <a:custGeom>
            <a:avLst/>
            <a:gdLst/>
            <a:ahLst/>
            <a:cxnLst/>
            <a:rect l="l" t="t" r="r" b="b"/>
            <a:pathLst>
              <a:path w="4301490" h="5178425" extrusionOk="0">
                <a:moveTo>
                  <a:pt x="58887" y="0"/>
                </a:moveTo>
                <a:lnTo>
                  <a:pt x="24843" y="920"/>
                </a:lnTo>
                <a:lnTo>
                  <a:pt x="7360" y="7362"/>
                </a:lnTo>
                <a:lnTo>
                  <a:pt x="920" y="24848"/>
                </a:lnTo>
                <a:lnTo>
                  <a:pt x="0" y="58899"/>
                </a:lnTo>
                <a:lnTo>
                  <a:pt x="0" y="5119000"/>
                </a:lnTo>
                <a:lnTo>
                  <a:pt x="920" y="5153044"/>
                </a:lnTo>
                <a:lnTo>
                  <a:pt x="7360" y="5170527"/>
                </a:lnTo>
                <a:lnTo>
                  <a:pt x="24843" y="5176967"/>
                </a:lnTo>
                <a:lnTo>
                  <a:pt x="58887" y="5177888"/>
                </a:lnTo>
                <a:lnTo>
                  <a:pt x="4242364" y="5177888"/>
                </a:lnTo>
                <a:lnTo>
                  <a:pt x="4276408" y="5176967"/>
                </a:lnTo>
                <a:lnTo>
                  <a:pt x="4293890" y="5170527"/>
                </a:lnTo>
                <a:lnTo>
                  <a:pt x="4300331" y="5153044"/>
                </a:lnTo>
                <a:lnTo>
                  <a:pt x="4301251" y="5119000"/>
                </a:lnTo>
                <a:lnTo>
                  <a:pt x="4301251" y="58899"/>
                </a:lnTo>
                <a:lnTo>
                  <a:pt x="4300331" y="24848"/>
                </a:lnTo>
                <a:lnTo>
                  <a:pt x="4293890" y="7362"/>
                </a:lnTo>
                <a:lnTo>
                  <a:pt x="4276408" y="920"/>
                </a:lnTo>
                <a:lnTo>
                  <a:pt x="4242364"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19" name="Google Shape;2319;p18"/>
          <p:cNvSpPr/>
          <p:nvPr/>
        </p:nvSpPr>
        <p:spPr>
          <a:xfrm>
            <a:off x="12984455" y="1373716"/>
            <a:ext cx="4301490" cy="5178425"/>
          </a:xfrm>
          <a:custGeom>
            <a:avLst/>
            <a:gdLst/>
            <a:ahLst/>
            <a:cxnLst/>
            <a:rect l="l" t="t" r="r" b="b"/>
            <a:pathLst>
              <a:path w="4301490" h="5178425" extrusionOk="0">
                <a:moveTo>
                  <a:pt x="58887" y="0"/>
                </a:moveTo>
                <a:lnTo>
                  <a:pt x="24843" y="920"/>
                </a:lnTo>
                <a:lnTo>
                  <a:pt x="7360" y="7362"/>
                </a:lnTo>
                <a:lnTo>
                  <a:pt x="920" y="24848"/>
                </a:lnTo>
                <a:lnTo>
                  <a:pt x="0" y="58899"/>
                </a:lnTo>
                <a:lnTo>
                  <a:pt x="0" y="5119000"/>
                </a:lnTo>
                <a:lnTo>
                  <a:pt x="920" y="5153044"/>
                </a:lnTo>
                <a:lnTo>
                  <a:pt x="7360" y="5170527"/>
                </a:lnTo>
                <a:lnTo>
                  <a:pt x="24843" y="5176967"/>
                </a:lnTo>
                <a:lnTo>
                  <a:pt x="58887" y="5177888"/>
                </a:lnTo>
                <a:lnTo>
                  <a:pt x="4242364" y="5177888"/>
                </a:lnTo>
                <a:lnTo>
                  <a:pt x="4276408" y="5176967"/>
                </a:lnTo>
                <a:lnTo>
                  <a:pt x="4293890" y="5170527"/>
                </a:lnTo>
                <a:lnTo>
                  <a:pt x="4300331" y="5153044"/>
                </a:lnTo>
                <a:lnTo>
                  <a:pt x="4301251" y="5119000"/>
                </a:lnTo>
                <a:lnTo>
                  <a:pt x="4301251" y="58899"/>
                </a:lnTo>
                <a:lnTo>
                  <a:pt x="4300331" y="24848"/>
                </a:lnTo>
                <a:lnTo>
                  <a:pt x="4293890" y="7362"/>
                </a:lnTo>
                <a:lnTo>
                  <a:pt x="4276408" y="920"/>
                </a:lnTo>
                <a:lnTo>
                  <a:pt x="4242364"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20" name="Google Shape;2320;p18"/>
          <p:cNvSpPr txBox="1"/>
          <p:nvPr/>
        </p:nvSpPr>
        <p:spPr>
          <a:xfrm>
            <a:off x="872005" y="1489549"/>
            <a:ext cx="3665220" cy="572135"/>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1 </a:t>
            </a:r>
            <a:r>
              <a:rPr lang="en-US" sz="750" b="1">
                <a:solidFill>
                  <a:schemeClr val="dk1"/>
                </a:solidFill>
                <a:latin typeface="Arial"/>
                <a:ea typeface="Arial"/>
                <a:cs typeface="Arial"/>
                <a:sym typeface="Arial"/>
              </a:rPr>
              <a:t>PREPARING TO INTERVIEW</a:t>
            </a:r>
            <a:endParaRPr sz="750">
              <a:solidFill>
                <a:schemeClr val="dk1"/>
              </a:solidFill>
              <a:latin typeface="Arial"/>
              <a:ea typeface="Arial"/>
              <a:cs typeface="Arial"/>
              <a:sym typeface="Arial"/>
            </a:endParaRPr>
          </a:p>
          <a:p>
            <a:pPr marL="80010" marR="5080" lvl="0" indent="-67945" algn="l" rtl="0">
              <a:lnSpc>
                <a:spcPct val="100000"/>
              </a:lnSpc>
              <a:spcBef>
                <a:spcPts val="465"/>
              </a:spcBef>
              <a:spcAft>
                <a:spcPts val="0"/>
              </a:spcAft>
              <a:buClr>
                <a:srgbClr val="414042"/>
              </a:buClr>
              <a:buSzPts val="750"/>
              <a:buFont typeface="Arial"/>
              <a:buChar char="•"/>
            </a:pPr>
            <a:r>
              <a:rPr lang="en-US" sz="750">
                <a:solidFill>
                  <a:srgbClr val="414042"/>
                </a:solidFill>
                <a:latin typeface="Arial"/>
                <a:ea typeface="Arial"/>
                <a:cs typeface="Arial"/>
                <a:sym typeface="Arial"/>
              </a:rPr>
              <a:t>You will conduct three interviews with different stakeholders. At least one must be  with a student. Schedule 30 to 60 minutes per interview.</a:t>
            </a:r>
            <a:endParaRPr sz="750">
              <a:solidFill>
                <a:schemeClr val="dk1"/>
              </a:solidFill>
              <a:latin typeface="Arial"/>
              <a:ea typeface="Arial"/>
              <a:cs typeface="Arial"/>
              <a:sym typeface="Arial"/>
            </a:endParaRPr>
          </a:p>
        </p:txBody>
      </p:sp>
      <p:sp>
        <p:nvSpPr>
          <p:cNvPr id="2321" name="Google Shape;2321;p18"/>
          <p:cNvSpPr txBox="1"/>
          <p:nvPr/>
        </p:nvSpPr>
        <p:spPr>
          <a:xfrm>
            <a:off x="872005" y="2103879"/>
            <a:ext cx="3596640" cy="484505"/>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When you make arrangements with those you want to interview, be sure to give  them context for this project. Share with the person that you will be asking them  questions about school and that they do not have to answer any questions they  do not want to answer.</a:t>
            </a:r>
            <a:endParaRPr sz="750">
              <a:solidFill>
                <a:schemeClr val="dk1"/>
              </a:solidFill>
              <a:latin typeface="Arial"/>
              <a:ea typeface="Arial"/>
              <a:cs typeface="Arial"/>
              <a:sym typeface="Arial"/>
            </a:endParaRPr>
          </a:p>
        </p:txBody>
      </p:sp>
      <p:sp>
        <p:nvSpPr>
          <p:cNvPr id="2322" name="Google Shape;2322;p18"/>
          <p:cNvSpPr txBox="1"/>
          <p:nvPr/>
        </p:nvSpPr>
        <p:spPr>
          <a:xfrm>
            <a:off x="872005" y="2630092"/>
            <a:ext cx="3855085" cy="1502410"/>
          </a:xfrm>
          <a:prstGeom prst="rect">
            <a:avLst/>
          </a:prstGeom>
          <a:noFill/>
          <a:ln>
            <a:noFill/>
          </a:ln>
        </p:spPr>
        <p:txBody>
          <a:bodyPr spcFirstLastPara="1" wrap="square" lIns="0" tIns="12700" rIns="0" bIns="0" anchor="t" anchorCtr="0">
            <a:spAutoFit/>
          </a:bodyPr>
          <a:lstStyle/>
          <a:p>
            <a:pPr marL="80010" marR="202565" lvl="0" indent="-67945" algn="just"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Use the interview questions that are provided on the following pages to start the  conversation. Aim for a conversation to discover more about the problem.</a:t>
            </a:r>
            <a:endParaRPr sz="750">
              <a:solidFill>
                <a:schemeClr val="dk1"/>
              </a:solidFill>
              <a:latin typeface="Arial"/>
              <a:ea typeface="Arial"/>
              <a:cs typeface="Arial"/>
              <a:sym typeface="Arial"/>
            </a:endParaRPr>
          </a:p>
          <a:p>
            <a:pPr marL="80010" marR="73025" lvl="0" indent="0" algn="just" rtl="0">
              <a:lnSpc>
                <a:spcPct val="100000"/>
              </a:lnSpc>
              <a:spcBef>
                <a:spcPts val="5"/>
              </a:spcBef>
              <a:spcAft>
                <a:spcPts val="0"/>
              </a:spcAft>
              <a:buNone/>
            </a:pPr>
            <a:r>
              <a:rPr lang="en-US" sz="750">
                <a:solidFill>
                  <a:srgbClr val="414042"/>
                </a:solidFill>
                <a:latin typeface="Arial"/>
                <a:ea typeface="Arial"/>
                <a:cs typeface="Arial"/>
                <a:sym typeface="Arial"/>
              </a:rPr>
              <a:t>You are not just looking for answers to questions. If you are feeling comfortable and  want to ask your own follow-up questions, feel free to do so.</a:t>
            </a:r>
            <a:endParaRPr sz="750">
              <a:solidFill>
                <a:schemeClr val="dk1"/>
              </a:solidFill>
              <a:latin typeface="Arial"/>
              <a:ea typeface="Arial"/>
              <a:cs typeface="Arial"/>
              <a:sym typeface="Arial"/>
            </a:endParaRPr>
          </a:p>
          <a:p>
            <a:pPr marL="147955" marR="65405" lvl="1" indent="-67944" algn="just" rtl="0">
              <a:lnSpc>
                <a:spcPct val="100000"/>
              </a:lnSpc>
              <a:spcBef>
                <a:spcPts val="270"/>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Start with 6-8 questions. Select questions that you feel are relevant to the problem  you identified on the </a:t>
            </a:r>
            <a:r>
              <a:rPr lang="en-US" sz="750" b="0" i="1" u="none" strike="noStrike" cap="none">
                <a:solidFill>
                  <a:srgbClr val="414042"/>
                </a:solidFill>
                <a:latin typeface="Arial"/>
                <a:ea typeface="Arial"/>
                <a:cs typeface="Arial"/>
                <a:sym typeface="Arial"/>
              </a:rPr>
              <a:t>Scoping the Challenge </a:t>
            </a:r>
            <a:r>
              <a:rPr lang="en-US" sz="750" b="0" i="0" u="none" strike="noStrike" cap="none">
                <a:solidFill>
                  <a:srgbClr val="414042"/>
                </a:solidFill>
                <a:latin typeface="Arial"/>
                <a:ea typeface="Arial"/>
                <a:cs typeface="Arial"/>
                <a:sym typeface="Arial"/>
              </a:rPr>
              <a:t>worksheet. Feel free to write your own  questions as well.</a:t>
            </a:r>
            <a:endParaRPr sz="750" b="0" i="0" u="none" strike="noStrike" cap="none">
              <a:solidFill>
                <a:schemeClr val="dk1"/>
              </a:solidFill>
              <a:latin typeface="Arial"/>
              <a:ea typeface="Arial"/>
              <a:cs typeface="Arial"/>
              <a:sym typeface="Arial"/>
            </a:endParaRPr>
          </a:p>
          <a:p>
            <a:pPr marL="147955" marR="5080" lvl="1" indent="-67944" algn="l" rtl="0">
              <a:lnSpc>
                <a:spcPct val="100000"/>
              </a:lnSpc>
              <a:spcBef>
                <a:spcPts val="275"/>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Do not feel that you have the ask all the questions on the list nor do you need to  follow a particular sequence. We have provided a lot of questions to help you get a  sense for potential opportunities for inquiry.</a:t>
            </a:r>
            <a:endParaRPr sz="750" b="0" i="0" u="none" strike="noStrike" cap="none">
              <a:solidFill>
                <a:schemeClr val="dk1"/>
              </a:solidFill>
              <a:latin typeface="Arial"/>
              <a:ea typeface="Arial"/>
              <a:cs typeface="Arial"/>
              <a:sym typeface="Arial"/>
            </a:endParaRPr>
          </a:p>
          <a:p>
            <a:pPr marL="147955" marR="31115" lvl="1" indent="-67944" algn="l" rtl="0">
              <a:lnSpc>
                <a:spcPct val="100000"/>
              </a:lnSpc>
              <a:spcBef>
                <a:spcPts val="275"/>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Review our list of supplemental questions and select ones that may be interesting to  follow up with if the conversation slows.</a:t>
            </a:r>
            <a:endParaRPr sz="750" b="0" i="0" u="none" strike="noStrike" cap="none">
              <a:solidFill>
                <a:schemeClr val="dk1"/>
              </a:solidFill>
              <a:latin typeface="Arial"/>
              <a:ea typeface="Arial"/>
              <a:cs typeface="Arial"/>
              <a:sym typeface="Arial"/>
            </a:endParaRPr>
          </a:p>
        </p:txBody>
      </p:sp>
      <p:sp>
        <p:nvSpPr>
          <p:cNvPr id="2323" name="Google Shape;2323;p18"/>
          <p:cNvSpPr txBox="1"/>
          <p:nvPr/>
        </p:nvSpPr>
        <p:spPr>
          <a:xfrm>
            <a:off x="872101" y="4174728"/>
            <a:ext cx="3816985"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When you are interviewing, be sure to take notes on what you hear and notice about  the participant. Write specific information and exact quotations.</a:t>
            </a:r>
            <a:endParaRPr sz="750">
              <a:solidFill>
                <a:schemeClr val="dk1"/>
              </a:solidFill>
              <a:latin typeface="Arial"/>
              <a:ea typeface="Arial"/>
              <a:cs typeface="Arial"/>
              <a:sym typeface="Arial"/>
            </a:endParaRPr>
          </a:p>
        </p:txBody>
      </p:sp>
      <p:sp>
        <p:nvSpPr>
          <p:cNvPr id="2324" name="Google Shape;2324;p18"/>
          <p:cNvSpPr txBox="1"/>
          <p:nvPr/>
        </p:nvSpPr>
        <p:spPr>
          <a:xfrm>
            <a:off x="872196" y="4471696"/>
            <a:ext cx="3885565" cy="484505"/>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For young children or those who may be reluctant to share their thoughts and feelings,  use the methods described on </a:t>
            </a:r>
            <a:r>
              <a:rPr lang="en-US" sz="750" i="1">
                <a:solidFill>
                  <a:srgbClr val="414042"/>
                </a:solidFill>
                <a:latin typeface="Arial"/>
                <a:ea typeface="Arial"/>
                <a:cs typeface="Arial"/>
                <a:sym typeface="Arial"/>
              </a:rPr>
              <a:t>Additional Interviewing Techniques </a:t>
            </a:r>
            <a:r>
              <a:rPr lang="en-US" sz="750">
                <a:solidFill>
                  <a:srgbClr val="414042"/>
                </a:solidFill>
                <a:latin typeface="Arial"/>
                <a:ea typeface="Arial"/>
                <a:cs typeface="Arial"/>
                <a:sym typeface="Arial"/>
              </a:rPr>
              <a:t>page of the  workbook. You do not need to complete all the activities - select the methods that</a:t>
            </a:r>
            <a:endParaRPr sz="750">
              <a:solidFill>
                <a:schemeClr val="dk1"/>
              </a:solidFill>
              <a:latin typeface="Arial"/>
              <a:ea typeface="Arial"/>
              <a:cs typeface="Arial"/>
              <a:sym typeface="Arial"/>
            </a:endParaRPr>
          </a:p>
          <a:p>
            <a:pPr marL="8001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are most relevant to you and your stakeholders.</a:t>
            </a:r>
            <a:endParaRPr sz="750">
              <a:solidFill>
                <a:schemeClr val="dk1"/>
              </a:solidFill>
              <a:latin typeface="Arial"/>
              <a:ea typeface="Arial"/>
              <a:cs typeface="Arial"/>
              <a:sym typeface="Arial"/>
            </a:endParaRPr>
          </a:p>
        </p:txBody>
      </p:sp>
      <p:sp>
        <p:nvSpPr>
          <p:cNvPr id="2325" name="Google Shape;2325;p18"/>
          <p:cNvSpPr txBox="1"/>
          <p:nvPr/>
        </p:nvSpPr>
        <p:spPr>
          <a:xfrm>
            <a:off x="872196" y="4997910"/>
            <a:ext cx="3741420" cy="895985"/>
          </a:xfrm>
          <a:prstGeom prst="rect">
            <a:avLst/>
          </a:prstGeom>
          <a:noFill/>
          <a:ln>
            <a:noFill/>
          </a:ln>
        </p:spPr>
        <p:txBody>
          <a:bodyPr spcFirstLastPara="1" wrap="square" lIns="0" tIns="12700" rIns="0" bIns="0" anchor="t" anchorCtr="0">
            <a:spAutoFit/>
          </a:bodyPr>
          <a:lstStyle/>
          <a:p>
            <a:pPr marL="80010" marR="88265"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After you have completed your interviews, set aside time to headline (make short  summaries of the highlights of) your notes.</a:t>
            </a:r>
            <a:endParaRPr sz="750">
              <a:solidFill>
                <a:schemeClr val="dk1"/>
              </a:solidFill>
              <a:latin typeface="Arial"/>
              <a:ea typeface="Arial"/>
              <a:cs typeface="Arial"/>
              <a:sym typeface="Arial"/>
            </a:endParaRPr>
          </a:p>
          <a:p>
            <a:pPr marL="147955" marR="5080" lvl="1" indent="-67944" algn="l" rtl="0">
              <a:lnSpc>
                <a:spcPct val="100000"/>
              </a:lnSpc>
              <a:spcBef>
                <a:spcPts val="270"/>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Take square post-its and capture your main takeaway points and any surprises or  contradictions, one on each post-it. Stick each post-it you write on the page you  were reviewing. Feel free to have more than one post-it on each page.</a:t>
            </a:r>
            <a:endParaRPr sz="750" b="0" i="0" u="none" strike="noStrike" cap="none">
              <a:solidFill>
                <a:schemeClr val="dk1"/>
              </a:solidFill>
              <a:latin typeface="Arial"/>
              <a:ea typeface="Arial"/>
              <a:cs typeface="Arial"/>
              <a:sym typeface="Arial"/>
            </a:endParaRPr>
          </a:p>
          <a:p>
            <a:pPr marL="147955" marR="12700" lvl="1" indent="-67944" algn="l" rtl="0">
              <a:lnSpc>
                <a:spcPct val="100000"/>
              </a:lnSpc>
              <a:spcBef>
                <a:spcPts val="275"/>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Also, use the </a:t>
            </a:r>
            <a:r>
              <a:rPr lang="en-US" sz="750" b="0" i="1" u="none" strike="noStrike" cap="none">
                <a:solidFill>
                  <a:srgbClr val="414042"/>
                </a:solidFill>
                <a:latin typeface="Arial"/>
                <a:ea typeface="Arial"/>
                <a:cs typeface="Arial"/>
                <a:sym typeface="Arial"/>
              </a:rPr>
              <a:t>Interview Reflection </a:t>
            </a:r>
            <a:r>
              <a:rPr lang="en-US" sz="750" b="0" i="0" u="none" strike="noStrike" cap="none">
                <a:solidFill>
                  <a:srgbClr val="414042"/>
                </a:solidFill>
                <a:latin typeface="Arial"/>
                <a:ea typeface="Arial"/>
                <a:cs typeface="Arial"/>
                <a:sym typeface="Arial"/>
              </a:rPr>
              <a:t>tool provided in this workbook to reflect on your  interviews.</a:t>
            </a:r>
            <a:endParaRPr sz="750" b="0" i="0" u="none" strike="noStrike" cap="none">
              <a:solidFill>
                <a:schemeClr val="dk1"/>
              </a:solidFill>
              <a:latin typeface="Arial"/>
              <a:ea typeface="Arial"/>
              <a:cs typeface="Arial"/>
              <a:sym typeface="Arial"/>
            </a:endParaRPr>
          </a:p>
        </p:txBody>
      </p:sp>
      <p:sp>
        <p:nvSpPr>
          <p:cNvPr id="2326" name="Google Shape;2326;p18"/>
          <p:cNvSpPr txBox="1"/>
          <p:nvPr/>
        </p:nvSpPr>
        <p:spPr>
          <a:xfrm>
            <a:off x="5301003" y="1489549"/>
            <a:ext cx="3629660" cy="687070"/>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2 </a:t>
            </a:r>
            <a:r>
              <a:rPr lang="en-US" sz="750" b="1">
                <a:solidFill>
                  <a:schemeClr val="dk1"/>
                </a:solidFill>
                <a:latin typeface="Arial"/>
                <a:ea typeface="Arial"/>
                <a:cs typeface="Arial"/>
                <a:sym typeface="Arial"/>
              </a:rPr>
              <a:t>SELECTING STAKEHOLDERS TO INTERVIEW</a:t>
            </a:r>
            <a:endParaRPr sz="750">
              <a:solidFill>
                <a:schemeClr val="dk1"/>
              </a:solidFill>
              <a:latin typeface="Arial"/>
              <a:ea typeface="Arial"/>
              <a:cs typeface="Arial"/>
              <a:sym typeface="Arial"/>
            </a:endParaRPr>
          </a:p>
          <a:p>
            <a:pPr marL="80010" marR="5080" lvl="0" indent="-67945" algn="l" rtl="0">
              <a:lnSpc>
                <a:spcPct val="100000"/>
              </a:lnSpc>
              <a:spcBef>
                <a:spcPts val="465"/>
              </a:spcBef>
              <a:spcAft>
                <a:spcPts val="0"/>
              </a:spcAft>
              <a:buClr>
                <a:srgbClr val="414042"/>
              </a:buClr>
              <a:buSzPts val="750"/>
              <a:buFont typeface="Arial"/>
              <a:buChar char="•"/>
            </a:pPr>
            <a:r>
              <a:rPr lang="en-US" sz="750">
                <a:solidFill>
                  <a:srgbClr val="414042"/>
                </a:solidFill>
                <a:latin typeface="Arial"/>
                <a:ea typeface="Arial"/>
                <a:cs typeface="Arial"/>
                <a:sym typeface="Arial"/>
              </a:rPr>
              <a:t>Return to the </a:t>
            </a:r>
            <a:r>
              <a:rPr lang="en-US" sz="750" i="1">
                <a:solidFill>
                  <a:srgbClr val="414042"/>
                </a:solidFill>
                <a:latin typeface="Arial"/>
                <a:ea typeface="Arial"/>
                <a:cs typeface="Arial"/>
                <a:sym typeface="Arial"/>
              </a:rPr>
              <a:t>Community Mapping </a:t>
            </a:r>
            <a:r>
              <a:rPr lang="en-US" sz="750">
                <a:solidFill>
                  <a:srgbClr val="414042"/>
                </a:solidFill>
                <a:latin typeface="Arial"/>
                <a:ea typeface="Arial"/>
                <a:cs typeface="Arial"/>
                <a:sym typeface="Arial"/>
              </a:rPr>
              <a:t>worksheet in the Launch Phase to review the  stakeholders you identified. Use this tool to select three stakeholders to interview  who are most relevant to the problem you are exploring.</a:t>
            </a:r>
            <a:endParaRPr sz="750">
              <a:solidFill>
                <a:schemeClr val="dk1"/>
              </a:solidFill>
              <a:latin typeface="Arial"/>
              <a:ea typeface="Arial"/>
              <a:cs typeface="Arial"/>
              <a:sym typeface="Arial"/>
            </a:endParaRPr>
          </a:p>
        </p:txBody>
      </p:sp>
      <p:sp>
        <p:nvSpPr>
          <p:cNvPr id="2327" name="Google Shape;2327;p18"/>
          <p:cNvSpPr txBox="1"/>
          <p:nvPr/>
        </p:nvSpPr>
        <p:spPr>
          <a:xfrm>
            <a:off x="5301003" y="2218501"/>
            <a:ext cx="3604260" cy="369570"/>
          </a:xfrm>
          <a:prstGeom prst="rect">
            <a:avLst/>
          </a:prstGeom>
          <a:noFill/>
          <a:ln>
            <a:noFill/>
          </a:ln>
        </p:spPr>
        <p:txBody>
          <a:bodyPr spcFirstLastPara="1" wrap="square" lIns="0" tIns="12700" rIns="0" bIns="0" anchor="t" anchorCtr="0">
            <a:spAutoFit/>
          </a:bodyPr>
          <a:lstStyle/>
          <a:p>
            <a:pPr marL="80010" marR="5080" lvl="0" indent="-67945" algn="just"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Select specific people who represent a variety of stakeholders. Pick at least two  people to interview who are often underrepresented. </a:t>
            </a:r>
            <a:r>
              <a:rPr lang="en-US" sz="750" i="1">
                <a:solidFill>
                  <a:srgbClr val="414042"/>
                </a:solidFill>
                <a:latin typeface="Arial"/>
                <a:ea typeface="Arial"/>
                <a:cs typeface="Arial"/>
                <a:sym typeface="Arial"/>
              </a:rPr>
              <a:t>You must also interview at  least one student.</a:t>
            </a:r>
            <a:endParaRPr sz="750">
              <a:solidFill>
                <a:schemeClr val="dk1"/>
              </a:solidFill>
              <a:latin typeface="Arial"/>
              <a:ea typeface="Arial"/>
              <a:cs typeface="Arial"/>
              <a:sym typeface="Arial"/>
            </a:endParaRPr>
          </a:p>
        </p:txBody>
      </p:sp>
      <p:sp>
        <p:nvSpPr>
          <p:cNvPr id="2328" name="Google Shape;2328;p18"/>
          <p:cNvSpPr txBox="1"/>
          <p:nvPr/>
        </p:nvSpPr>
        <p:spPr>
          <a:xfrm>
            <a:off x="5301003" y="2630092"/>
            <a:ext cx="3759200" cy="484505"/>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Remember that the people you interview may be nervous about opening up to you.  Do your best to be an active listener (focused on their thoughts, nodding, asking  follow-up questions, refraining from offering your own thoughts. Assure the people  you are interviewing that you will maintain their privacy.</a:t>
            </a:r>
            <a:endParaRPr sz="750">
              <a:solidFill>
                <a:schemeClr val="dk1"/>
              </a:solidFill>
              <a:latin typeface="Arial"/>
              <a:ea typeface="Arial"/>
              <a:cs typeface="Arial"/>
              <a:sym typeface="Arial"/>
            </a:endParaRPr>
          </a:p>
        </p:txBody>
      </p:sp>
      <p:sp>
        <p:nvSpPr>
          <p:cNvPr id="2329" name="Google Shape;2329;p18"/>
          <p:cNvSpPr txBox="1"/>
          <p:nvPr/>
        </p:nvSpPr>
        <p:spPr>
          <a:xfrm>
            <a:off x="5301003" y="3156306"/>
            <a:ext cx="3656965" cy="3695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Do everything you can to reduce the power differential. Get down on their level,  be warm and casual and try not to be intimidating. Encourage them that you are  genuinely interested in learning from them.</a:t>
            </a:r>
            <a:endParaRPr sz="750">
              <a:solidFill>
                <a:schemeClr val="dk1"/>
              </a:solidFill>
              <a:latin typeface="Arial"/>
              <a:ea typeface="Arial"/>
              <a:cs typeface="Arial"/>
              <a:sym typeface="Arial"/>
            </a:endParaRPr>
          </a:p>
        </p:txBody>
      </p:sp>
      <p:sp>
        <p:nvSpPr>
          <p:cNvPr id="2330" name="Google Shape;2330;p18"/>
          <p:cNvSpPr txBox="1"/>
          <p:nvPr/>
        </p:nvSpPr>
        <p:spPr>
          <a:xfrm>
            <a:off x="5301003" y="3567897"/>
            <a:ext cx="3789045" cy="1010285"/>
          </a:xfrm>
          <a:prstGeom prst="rect">
            <a:avLst/>
          </a:prstGeom>
          <a:noFill/>
          <a:ln>
            <a:noFill/>
          </a:ln>
        </p:spPr>
        <p:txBody>
          <a:bodyPr spcFirstLastPara="1" wrap="square" lIns="0" tIns="12700" rIns="0" bIns="0" anchor="t" anchorCtr="0">
            <a:spAutoFit/>
          </a:bodyPr>
          <a:lstStyle/>
          <a:p>
            <a:pPr marL="80010" marR="315595"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Think about people to interview who are open and comfortable sharing their  thoughts and feelings. Select extreme users - extreme users (the best student,</a:t>
            </a:r>
            <a:endParaRPr sz="750">
              <a:solidFill>
                <a:schemeClr val="dk1"/>
              </a:solidFill>
              <a:latin typeface="Arial"/>
              <a:ea typeface="Arial"/>
              <a:cs typeface="Arial"/>
              <a:sym typeface="Arial"/>
            </a:endParaRPr>
          </a:p>
          <a:p>
            <a:pPr marL="8001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a student who is very disengaged, a vocal parent, a brand new teacher) often have  behaviors and feelings that are more amplified. This means they can better  articulate their point of view. Designers have found that even though these people  have a more extreme point of view, if we design for their needs, we often create  solutions that are broadly appealing.</a:t>
            </a:r>
            <a:endParaRPr sz="750">
              <a:solidFill>
                <a:schemeClr val="dk1"/>
              </a:solidFill>
              <a:latin typeface="Arial"/>
              <a:ea typeface="Arial"/>
              <a:cs typeface="Arial"/>
              <a:sym typeface="Arial"/>
            </a:endParaRPr>
          </a:p>
          <a:p>
            <a:pPr marL="83820" marR="0" lvl="0" indent="-71755" algn="l" rtl="0">
              <a:lnSpc>
                <a:spcPct val="100000"/>
              </a:lnSpc>
              <a:spcBef>
                <a:spcPts val="545"/>
              </a:spcBef>
              <a:spcAft>
                <a:spcPts val="0"/>
              </a:spcAft>
              <a:buClr>
                <a:srgbClr val="414042"/>
              </a:buClr>
              <a:buSzPts val="750"/>
              <a:buFont typeface="Arial"/>
              <a:buChar char="•"/>
            </a:pPr>
            <a:r>
              <a:rPr lang="en-US" sz="750">
                <a:solidFill>
                  <a:srgbClr val="414042"/>
                </a:solidFill>
                <a:latin typeface="Arial"/>
                <a:ea typeface="Arial"/>
                <a:cs typeface="Arial"/>
                <a:sym typeface="Arial"/>
              </a:rPr>
              <a:t>Write the names of the specific people you want to interview below:</a:t>
            </a:r>
            <a:endParaRPr sz="750">
              <a:solidFill>
                <a:schemeClr val="dk1"/>
              </a:solidFill>
              <a:latin typeface="Arial"/>
              <a:ea typeface="Arial"/>
              <a:cs typeface="Arial"/>
              <a:sym typeface="Arial"/>
            </a:endParaRPr>
          </a:p>
        </p:txBody>
      </p:sp>
      <p:sp>
        <p:nvSpPr>
          <p:cNvPr id="2331" name="Google Shape;2331;p18"/>
          <p:cNvSpPr txBox="1"/>
          <p:nvPr/>
        </p:nvSpPr>
        <p:spPr>
          <a:xfrm>
            <a:off x="5368726" y="4586510"/>
            <a:ext cx="1304925" cy="556895"/>
          </a:xfrm>
          <a:prstGeom prst="rect">
            <a:avLst/>
          </a:prstGeom>
          <a:noFill/>
          <a:ln>
            <a:noFill/>
          </a:ln>
        </p:spPr>
        <p:txBody>
          <a:bodyPr spcFirstLastPara="1" wrap="square" lIns="0" tIns="7555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 Interview #1</a:t>
            </a:r>
            <a:endParaRPr sz="750">
              <a:solidFill>
                <a:schemeClr val="dk1"/>
              </a:solidFill>
              <a:latin typeface="Arial"/>
              <a:ea typeface="Arial"/>
              <a:cs typeface="Arial"/>
              <a:sym typeface="Arial"/>
            </a:endParaRPr>
          </a:p>
          <a:p>
            <a:pPr marL="80010" marR="0" lvl="0" indent="0" algn="l" rtl="0">
              <a:lnSpc>
                <a:spcPct val="100000"/>
              </a:lnSpc>
              <a:spcBef>
                <a:spcPts val="490"/>
              </a:spcBef>
              <a:spcAft>
                <a:spcPts val="0"/>
              </a:spcAft>
              <a:buNone/>
            </a:pPr>
            <a:r>
              <a:rPr lang="en-US" sz="750">
                <a:solidFill>
                  <a:srgbClr val="414042"/>
                </a:solidFill>
                <a:latin typeface="Arial"/>
                <a:ea typeface="Arial"/>
                <a:cs typeface="Arial"/>
                <a:sym typeface="Arial"/>
              </a:rPr>
              <a:t>Name:</a:t>
            </a:r>
            <a:endParaRPr sz="750">
              <a:solidFill>
                <a:schemeClr val="dk1"/>
              </a:solidFill>
              <a:latin typeface="Arial"/>
              <a:ea typeface="Arial"/>
              <a:cs typeface="Arial"/>
              <a:sym typeface="Arial"/>
            </a:endParaRPr>
          </a:p>
          <a:p>
            <a:pPr marL="80010" marR="0" lvl="0" indent="0" algn="l" rtl="0">
              <a:lnSpc>
                <a:spcPct val="100000"/>
              </a:lnSpc>
              <a:spcBef>
                <a:spcPts val="495"/>
              </a:spcBef>
              <a:spcAft>
                <a:spcPts val="0"/>
              </a:spcAft>
              <a:buNone/>
            </a:pPr>
            <a:r>
              <a:rPr lang="en-US" sz="750">
                <a:solidFill>
                  <a:srgbClr val="414042"/>
                </a:solidFill>
                <a:latin typeface="Arial"/>
                <a:ea typeface="Arial"/>
                <a:cs typeface="Arial"/>
                <a:sym typeface="Arial"/>
              </a:rPr>
              <a:t>Stakeholder group: Student</a:t>
            </a:r>
            <a:endParaRPr sz="750">
              <a:solidFill>
                <a:schemeClr val="dk1"/>
              </a:solidFill>
              <a:latin typeface="Arial"/>
              <a:ea typeface="Arial"/>
              <a:cs typeface="Arial"/>
              <a:sym typeface="Arial"/>
            </a:endParaRPr>
          </a:p>
        </p:txBody>
      </p:sp>
      <p:sp>
        <p:nvSpPr>
          <p:cNvPr id="2332" name="Google Shape;2332;p18"/>
          <p:cNvSpPr txBox="1"/>
          <p:nvPr/>
        </p:nvSpPr>
        <p:spPr>
          <a:xfrm>
            <a:off x="5368726" y="5185509"/>
            <a:ext cx="944244" cy="556895"/>
          </a:xfrm>
          <a:prstGeom prst="rect">
            <a:avLst/>
          </a:prstGeom>
          <a:noFill/>
          <a:ln>
            <a:noFill/>
          </a:ln>
        </p:spPr>
        <p:txBody>
          <a:bodyPr spcFirstLastPara="1" wrap="square" lIns="0" tIns="12700" rIns="0" bIns="0" anchor="t" anchorCtr="0">
            <a:spAutoFit/>
          </a:bodyPr>
          <a:lstStyle/>
          <a:p>
            <a:pPr marL="80010" marR="5080" lvl="0" indent="-67945" algn="l" rtl="0">
              <a:lnSpc>
                <a:spcPct val="154900"/>
              </a:lnSpc>
              <a:spcBef>
                <a:spcPts val="0"/>
              </a:spcBef>
              <a:spcAft>
                <a:spcPts val="0"/>
              </a:spcAft>
              <a:buNone/>
            </a:pPr>
            <a:r>
              <a:rPr lang="en-US" sz="750" b="1">
                <a:solidFill>
                  <a:srgbClr val="414042"/>
                </a:solidFill>
                <a:latin typeface="Arial"/>
                <a:ea typeface="Arial"/>
                <a:cs typeface="Arial"/>
                <a:sym typeface="Arial"/>
              </a:rPr>
              <a:t>- Interview #2  </a:t>
            </a:r>
            <a:r>
              <a:rPr lang="en-US" sz="750">
                <a:solidFill>
                  <a:srgbClr val="414042"/>
                </a:solidFill>
                <a:latin typeface="Arial"/>
                <a:ea typeface="Arial"/>
                <a:cs typeface="Arial"/>
                <a:sym typeface="Arial"/>
              </a:rPr>
              <a:t>Name:  Stakeholder group:</a:t>
            </a:r>
            <a:endParaRPr sz="750">
              <a:solidFill>
                <a:schemeClr val="dk1"/>
              </a:solidFill>
              <a:latin typeface="Arial"/>
              <a:ea typeface="Arial"/>
              <a:cs typeface="Arial"/>
              <a:sym typeface="Arial"/>
            </a:endParaRPr>
          </a:p>
        </p:txBody>
      </p:sp>
      <p:sp>
        <p:nvSpPr>
          <p:cNvPr id="2333" name="Google Shape;2333;p18"/>
          <p:cNvSpPr txBox="1"/>
          <p:nvPr/>
        </p:nvSpPr>
        <p:spPr>
          <a:xfrm>
            <a:off x="5368726" y="5784508"/>
            <a:ext cx="944244" cy="556895"/>
          </a:xfrm>
          <a:prstGeom prst="rect">
            <a:avLst/>
          </a:prstGeom>
          <a:noFill/>
          <a:ln>
            <a:noFill/>
          </a:ln>
        </p:spPr>
        <p:txBody>
          <a:bodyPr spcFirstLastPara="1" wrap="square" lIns="0" tIns="12700" rIns="0" bIns="0" anchor="t" anchorCtr="0">
            <a:spAutoFit/>
          </a:bodyPr>
          <a:lstStyle/>
          <a:p>
            <a:pPr marL="80010" marR="5080" lvl="0" indent="-67945" algn="l" rtl="0">
              <a:lnSpc>
                <a:spcPct val="154900"/>
              </a:lnSpc>
              <a:spcBef>
                <a:spcPts val="0"/>
              </a:spcBef>
              <a:spcAft>
                <a:spcPts val="0"/>
              </a:spcAft>
              <a:buNone/>
            </a:pPr>
            <a:r>
              <a:rPr lang="en-US" sz="750" b="1">
                <a:solidFill>
                  <a:srgbClr val="414042"/>
                </a:solidFill>
                <a:latin typeface="Arial"/>
                <a:ea typeface="Arial"/>
                <a:cs typeface="Arial"/>
                <a:sym typeface="Arial"/>
              </a:rPr>
              <a:t>- Interview #3  </a:t>
            </a:r>
            <a:r>
              <a:rPr lang="en-US" sz="750">
                <a:solidFill>
                  <a:srgbClr val="414042"/>
                </a:solidFill>
                <a:latin typeface="Arial"/>
                <a:ea typeface="Arial"/>
                <a:cs typeface="Arial"/>
                <a:sym typeface="Arial"/>
              </a:rPr>
              <a:t>Name:  Stakeholder group:</a:t>
            </a:r>
            <a:endParaRPr sz="750">
              <a:solidFill>
                <a:schemeClr val="dk1"/>
              </a:solidFill>
              <a:latin typeface="Arial"/>
              <a:ea typeface="Arial"/>
              <a:cs typeface="Arial"/>
              <a:sym typeface="Arial"/>
            </a:endParaRPr>
          </a:p>
        </p:txBody>
      </p:sp>
      <p:sp>
        <p:nvSpPr>
          <p:cNvPr id="2334" name="Google Shape;2334;p18"/>
          <p:cNvSpPr txBox="1"/>
          <p:nvPr/>
        </p:nvSpPr>
        <p:spPr>
          <a:xfrm>
            <a:off x="13210695" y="1489549"/>
            <a:ext cx="3771265" cy="687070"/>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3 </a:t>
            </a:r>
            <a:r>
              <a:rPr lang="en-US" sz="750" b="1">
                <a:solidFill>
                  <a:schemeClr val="dk1"/>
                </a:solidFill>
                <a:latin typeface="Arial"/>
                <a:ea typeface="Arial"/>
                <a:cs typeface="Arial"/>
                <a:sym typeface="Arial"/>
              </a:rPr>
              <a:t>TIPS FOR INTERVIEWING</a:t>
            </a:r>
            <a:endParaRPr sz="750">
              <a:solidFill>
                <a:schemeClr val="dk1"/>
              </a:solidFill>
              <a:latin typeface="Arial"/>
              <a:ea typeface="Arial"/>
              <a:cs typeface="Arial"/>
              <a:sym typeface="Arial"/>
            </a:endParaRPr>
          </a:p>
          <a:p>
            <a:pPr marL="83820" marR="0" lvl="0" indent="-71755" algn="l" rtl="0">
              <a:lnSpc>
                <a:spcPct val="100000"/>
              </a:lnSpc>
              <a:spcBef>
                <a:spcPts val="465"/>
              </a:spcBef>
              <a:spcAft>
                <a:spcPts val="0"/>
              </a:spcAft>
              <a:buClr>
                <a:srgbClr val="414042"/>
              </a:buClr>
              <a:buSzPts val="750"/>
              <a:buFont typeface="Arial"/>
              <a:buChar char="•"/>
            </a:pPr>
            <a:r>
              <a:rPr lang="en-US" sz="750">
                <a:solidFill>
                  <a:srgbClr val="414042"/>
                </a:solidFill>
                <a:latin typeface="Arial"/>
                <a:ea typeface="Arial"/>
                <a:cs typeface="Arial"/>
                <a:sym typeface="Arial"/>
              </a:rPr>
              <a:t>These interviews are not the same as focus groups. You want to connect with</a:t>
            </a:r>
            <a:endParaRPr sz="750">
              <a:solidFill>
                <a:schemeClr val="dk1"/>
              </a:solidFill>
              <a:latin typeface="Arial"/>
              <a:ea typeface="Arial"/>
              <a:cs typeface="Arial"/>
              <a:sym typeface="Arial"/>
            </a:endParaRPr>
          </a:p>
          <a:p>
            <a:pPr marL="8001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 stakeholder one-on-one so that you can really focus on hearing their perspectives  and following up on their stories.</a:t>
            </a:r>
            <a:endParaRPr sz="750">
              <a:solidFill>
                <a:schemeClr val="dk1"/>
              </a:solidFill>
              <a:latin typeface="Arial"/>
              <a:ea typeface="Arial"/>
              <a:cs typeface="Arial"/>
              <a:sym typeface="Arial"/>
            </a:endParaRPr>
          </a:p>
        </p:txBody>
      </p:sp>
      <p:sp>
        <p:nvSpPr>
          <p:cNvPr id="2335" name="Google Shape;2335;p18"/>
          <p:cNvSpPr txBox="1"/>
          <p:nvPr/>
        </p:nvSpPr>
        <p:spPr>
          <a:xfrm>
            <a:off x="13210695" y="2218501"/>
            <a:ext cx="3768725" cy="484505"/>
          </a:xfrm>
          <a:prstGeom prst="rect">
            <a:avLst/>
          </a:prstGeom>
          <a:noFill/>
          <a:ln>
            <a:noFill/>
          </a:ln>
        </p:spPr>
        <p:txBody>
          <a:bodyPr spcFirstLastPara="1" wrap="square" lIns="0" tIns="12700" rIns="0" bIns="0" anchor="t" anchorCtr="0">
            <a:spAutoFit/>
          </a:bodyPr>
          <a:lstStyle/>
          <a:p>
            <a:pPr marL="80010" marR="59689"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You can’t reliably ask a person, “What do you need?” Designers have found that  is a difficult question to answer. Instead, we like to learn about a stakeholder’s life</a:t>
            </a:r>
            <a:endParaRPr sz="750">
              <a:solidFill>
                <a:schemeClr val="dk1"/>
              </a:solidFill>
              <a:latin typeface="Arial"/>
              <a:ea typeface="Arial"/>
              <a:cs typeface="Arial"/>
              <a:sym typeface="Arial"/>
            </a:endParaRPr>
          </a:p>
          <a:p>
            <a:pPr marL="8001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experiences through stories from their lives. By sharing stories, designers have found  that stakeholders are more likely to share their emotions and motivations.</a:t>
            </a:r>
            <a:endParaRPr sz="750">
              <a:solidFill>
                <a:schemeClr val="dk1"/>
              </a:solidFill>
              <a:latin typeface="Arial"/>
              <a:ea typeface="Arial"/>
              <a:cs typeface="Arial"/>
              <a:sym typeface="Arial"/>
            </a:endParaRPr>
          </a:p>
        </p:txBody>
      </p:sp>
      <p:sp>
        <p:nvSpPr>
          <p:cNvPr id="2336" name="Google Shape;2336;p18"/>
          <p:cNvSpPr txBox="1"/>
          <p:nvPr/>
        </p:nvSpPr>
        <p:spPr>
          <a:xfrm>
            <a:off x="13210695" y="2744715"/>
            <a:ext cx="2649220"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Every interview has an arc - a beginning, middle and end.  Start by introducing yourself and your project.</a:t>
            </a:r>
            <a:endParaRPr sz="750">
              <a:solidFill>
                <a:schemeClr val="dk1"/>
              </a:solidFill>
              <a:latin typeface="Arial"/>
              <a:ea typeface="Arial"/>
              <a:cs typeface="Arial"/>
              <a:sym typeface="Arial"/>
            </a:endParaRPr>
          </a:p>
        </p:txBody>
      </p:sp>
      <p:sp>
        <p:nvSpPr>
          <p:cNvPr id="2337" name="Google Shape;2337;p18"/>
          <p:cNvSpPr txBox="1"/>
          <p:nvPr/>
        </p:nvSpPr>
        <p:spPr>
          <a:xfrm>
            <a:off x="13210695" y="3041683"/>
            <a:ext cx="3448685" cy="25527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Ask a few easy questions.</a:t>
            </a:r>
            <a:endParaRPr sz="750">
              <a:solidFill>
                <a:schemeClr val="dk1"/>
              </a:solidFill>
              <a:latin typeface="Arial"/>
              <a:ea typeface="Arial"/>
              <a:cs typeface="Arial"/>
              <a:sym typeface="Arial"/>
            </a:endParaRPr>
          </a:p>
          <a:p>
            <a:pPr marL="8001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E.g. Tell me a little about yourself. What do you love to do in your free time?</a:t>
            </a:r>
            <a:endParaRPr sz="750">
              <a:solidFill>
                <a:schemeClr val="dk1"/>
              </a:solidFill>
              <a:latin typeface="Arial"/>
              <a:ea typeface="Arial"/>
              <a:cs typeface="Arial"/>
              <a:sym typeface="Arial"/>
            </a:endParaRPr>
          </a:p>
        </p:txBody>
      </p:sp>
      <p:sp>
        <p:nvSpPr>
          <p:cNvPr id="2338" name="Google Shape;2338;p18"/>
          <p:cNvSpPr txBox="1"/>
          <p:nvPr/>
        </p:nvSpPr>
        <p:spPr>
          <a:xfrm>
            <a:off x="13210602" y="3338652"/>
            <a:ext cx="2141855" cy="43751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Ask open-ended questions that elicit stories.</a:t>
            </a:r>
            <a:endParaRPr sz="750">
              <a:solidFill>
                <a:schemeClr val="dk1"/>
              </a:solidFill>
              <a:latin typeface="Arial"/>
              <a:ea typeface="Arial"/>
              <a:cs typeface="Arial"/>
              <a:sym typeface="Arial"/>
            </a:endParaRPr>
          </a:p>
          <a:p>
            <a:pPr marL="8001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E.g. Tell me about your favorite class in school.</a:t>
            </a:r>
            <a:endParaRPr sz="750">
              <a:solidFill>
                <a:schemeClr val="dk1"/>
              </a:solidFill>
              <a:latin typeface="Arial"/>
              <a:ea typeface="Arial"/>
              <a:cs typeface="Arial"/>
              <a:sym typeface="Arial"/>
            </a:endParaRPr>
          </a:p>
          <a:p>
            <a:pPr marL="83820" marR="0" lvl="0" indent="-7175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Don’t offer answers to your own questions.</a:t>
            </a:r>
            <a:endParaRPr sz="750">
              <a:solidFill>
                <a:schemeClr val="dk1"/>
              </a:solidFill>
              <a:latin typeface="Arial"/>
              <a:ea typeface="Arial"/>
              <a:cs typeface="Arial"/>
              <a:sym typeface="Arial"/>
            </a:endParaRPr>
          </a:p>
        </p:txBody>
      </p:sp>
      <p:sp>
        <p:nvSpPr>
          <p:cNvPr id="2339" name="Google Shape;2339;p18"/>
          <p:cNvSpPr txBox="1"/>
          <p:nvPr/>
        </p:nvSpPr>
        <p:spPr>
          <a:xfrm>
            <a:off x="13210602" y="3817965"/>
            <a:ext cx="3656965"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Follow up on interesting things that you hear or observe. Look for body language  cues, listen for pauses, nervous laughter, etc.</a:t>
            </a:r>
            <a:endParaRPr sz="750">
              <a:solidFill>
                <a:schemeClr val="dk1"/>
              </a:solidFill>
              <a:latin typeface="Arial"/>
              <a:ea typeface="Arial"/>
              <a:cs typeface="Arial"/>
              <a:sym typeface="Arial"/>
            </a:endParaRPr>
          </a:p>
        </p:txBody>
      </p:sp>
      <p:sp>
        <p:nvSpPr>
          <p:cNvPr id="2340" name="Google Shape;2340;p18"/>
          <p:cNvSpPr txBox="1"/>
          <p:nvPr/>
        </p:nvSpPr>
        <p:spPr>
          <a:xfrm>
            <a:off x="13210602" y="4114934"/>
            <a:ext cx="3563620" cy="66675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Talk about feelings.</a:t>
            </a:r>
            <a:endParaRPr sz="750">
              <a:solidFill>
                <a:schemeClr val="dk1"/>
              </a:solidFill>
              <a:latin typeface="Arial"/>
              <a:ea typeface="Arial"/>
              <a:cs typeface="Arial"/>
              <a:sym typeface="Arial"/>
            </a:endParaRPr>
          </a:p>
          <a:p>
            <a:pPr marL="8001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E.g. Tell me more. What did you mean when you said that?</a:t>
            </a:r>
            <a:endParaRPr sz="750">
              <a:solidFill>
                <a:schemeClr val="dk1"/>
              </a:solidFill>
              <a:latin typeface="Arial"/>
              <a:ea typeface="Arial"/>
              <a:cs typeface="Arial"/>
              <a:sym typeface="Arial"/>
            </a:endParaRPr>
          </a:p>
          <a:p>
            <a:pPr marL="80010" marR="5080" lvl="0" indent="-6794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Look for the deeper “why.” Dig deep to really understand what motivates your  stakeholder while being sensitive to their emotional boundaries.</a:t>
            </a:r>
            <a:endParaRPr sz="750">
              <a:solidFill>
                <a:schemeClr val="dk1"/>
              </a:solidFill>
              <a:latin typeface="Arial"/>
              <a:ea typeface="Arial"/>
              <a:cs typeface="Arial"/>
              <a:sym typeface="Arial"/>
            </a:endParaRPr>
          </a:p>
          <a:p>
            <a:pPr marL="8001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A good way to ask “why” is to say, “Tell me more about...”</a:t>
            </a:r>
            <a:endParaRPr sz="750">
              <a:solidFill>
                <a:schemeClr val="dk1"/>
              </a:solidFill>
              <a:latin typeface="Arial"/>
              <a:ea typeface="Arial"/>
              <a:cs typeface="Arial"/>
              <a:sym typeface="Arial"/>
            </a:endParaRPr>
          </a:p>
        </p:txBody>
      </p:sp>
      <p:sp>
        <p:nvSpPr>
          <p:cNvPr id="2341" name="Google Shape;2341;p18"/>
          <p:cNvSpPr txBox="1"/>
          <p:nvPr/>
        </p:nvSpPr>
        <p:spPr>
          <a:xfrm>
            <a:off x="13210602" y="4823493"/>
            <a:ext cx="3916045" cy="55181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Don’t be afraid of silence. Often the person will fill the silence with a deeper thought.</a:t>
            </a:r>
            <a:endParaRPr sz="750">
              <a:solidFill>
                <a:schemeClr val="dk1"/>
              </a:solidFill>
              <a:latin typeface="Arial"/>
              <a:ea typeface="Arial"/>
              <a:cs typeface="Arial"/>
              <a:sym typeface="Arial"/>
            </a:endParaRPr>
          </a:p>
          <a:p>
            <a:pPr marL="80010" marR="5080" lvl="0" indent="-6794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This process may be uncomfortable but it is critical to the success of the project that  you discover new insights about your stakeholder. Do everything you can to make them  comfortable and willing to open up and share.</a:t>
            </a:r>
            <a:endParaRPr sz="750">
              <a:solidFill>
                <a:schemeClr val="dk1"/>
              </a:solidFill>
              <a:latin typeface="Arial"/>
              <a:ea typeface="Arial"/>
              <a:cs typeface="Arial"/>
              <a:sym typeface="Arial"/>
            </a:endParaRPr>
          </a:p>
        </p:txBody>
      </p:sp>
      <p:sp>
        <p:nvSpPr>
          <p:cNvPr id="2342" name="Google Shape;2342;p18"/>
          <p:cNvSpPr txBox="1"/>
          <p:nvPr/>
        </p:nvSpPr>
        <p:spPr>
          <a:xfrm>
            <a:off x="13210602" y="5417429"/>
            <a:ext cx="3566795" cy="3695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If you can, interview with a partner so that one person can focus on connecting  with the person you are interviewing and one person can focus on capturing  quotations and notes.</a:t>
            </a:r>
            <a:endParaRPr sz="750">
              <a:solidFill>
                <a:schemeClr val="dk1"/>
              </a:solidFill>
              <a:latin typeface="Arial"/>
              <a:ea typeface="Arial"/>
              <a:cs typeface="Arial"/>
              <a:sym typeface="Arial"/>
            </a:endParaRPr>
          </a:p>
        </p:txBody>
      </p:sp>
      <p:grpSp>
        <p:nvGrpSpPr>
          <p:cNvPr id="2343" name="Google Shape;2343;p18"/>
          <p:cNvGrpSpPr/>
          <p:nvPr/>
        </p:nvGrpSpPr>
        <p:grpSpPr>
          <a:xfrm>
            <a:off x="16044188" y="630973"/>
            <a:ext cx="3627952" cy="261620"/>
            <a:chOff x="16044188" y="630973"/>
            <a:chExt cx="3627952" cy="261620"/>
          </a:xfrm>
        </p:grpSpPr>
        <p:sp>
          <p:nvSpPr>
            <p:cNvPr id="2344" name="Google Shape;2344;p18"/>
            <p:cNvSpPr/>
            <p:nvPr/>
          </p:nvSpPr>
          <p:spPr>
            <a:xfrm>
              <a:off x="17068508"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5" name="Google Shape;2345;p18"/>
            <p:cNvSpPr/>
            <p:nvPr/>
          </p:nvSpPr>
          <p:spPr>
            <a:xfrm>
              <a:off x="16556288"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6" name="Google Shape;2346;p18"/>
            <p:cNvSpPr/>
            <p:nvPr/>
          </p:nvSpPr>
          <p:spPr>
            <a:xfrm>
              <a:off x="16044188" y="630973"/>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7" name="Google Shape;2347;p18"/>
            <p:cNvSpPr/>
            <p:nvPr/>
          </p:nvSpPr>
          <p:spPr>
            <a:xfrm>
              <a:off x="17580609"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8" name="Google Shape;2348;p18"/>
            <p:cNvSpPr/>
            <p:nvPr/>
          </p:nvSpPr>
          <p:spPr>
            <a:xfrm>
              <a:off x="18092830"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9" name="Google Shape;2349;p18"/>
            <p:cNvSpPr/>
            <p:nvPr/>
          </p:nvSpPr>
          <p:spPr>
            <a:xfrm>
              <a:off x="18604930"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50" name="Google Shape;2350;p18"/>
            <p:cNvSpPr/>
            <p:nvPr/>
          </p:nvSpPr>
          <p:spPr>
            <a:xfrm>
              <a:off x="19117150"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351" name="Google Shape;2351;p18"/>
          <p:cNvSpPr txBox="1"/>
          <p:nvPr/>
        </p:nvSpPr>
        <p:spPr>
          <a:xfrm>
            <a:off x="17146142" y="645631"/>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2352" name="Google Shape;2352;p18"/>
          <p:cNvSpPr txBox="1"/>
          <p:nvPr/>
        </p:nvSpPr>
        <p:spPr>
          <a:xfrm>
            <a:off x="16670808" y="677583"/>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2353" name="Google Shape;2353;p18"/>
          <p:cNvSpPr txBox="1"/>
          <p:nvPr/>
        </p:nvSpPr>
        <p:spPr>
          <a:xfrm>
            <a:off x="16128133" y="677583"/>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FFFFFF"/>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2354" name="Google Shape;2354;p18"/>
          <p:cNvSpPr txBox="1"/>
          <p:nvPr/>
        </p:nvSpPr>
        <p:spPr>
          <a:xfrm>
            <a:off x="17692369" y="669750"/>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2355" name="Google Shape;2355;p18"/>
          <p:cNvSpPr txBox="1"/>
          <p:nvPr/>
        </p:nvSpPr>
        <p:spPr>
          <a:xfrm>
            <a:off x="18168659" y="645688"/>
            <a:ext cx="412750"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2356" name="Google Shape;2356;p18"/>
          <p:cNvSpPr txBox="1"/>
          <p:nvPr/>
        </p:nvSpPr>
        <p:spPr>
          <a:xfrm>
            <a:off x="18704628" y="679499"/>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2357" name="Google Shape;2357;p18"/>
          <p:cNvSpPr txBox="1"/>
          <p:nvPr/>
        </p:nvSpPr>
        <p:spPr>
          <a:xfrm>
            <a:off x="19228877" y="680795"/>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grpSp>
        <p:nvGrpSpPr>
          <p:cNvPr id="2358" name="Google Shape;2358;p18"/>
          <p:cNvGrpSpPr/>
          <p:nvPr/>
        </p:nvGrpSpPr>
        <p:grpSpPr>
          <a:xfrm>
            <a:off x="19768111" y="1090539"/>
            <a:ext cx="336550" cy="560968"/>
            <a:chOff x="19768111" y="1090539"/>
            <a:chExt cx="336550" cy="560968"/>
          </a:xfrm>
        </p:grpSpPr>
        <p:sp>
          <p:nvSpPr>
            <p:cNvPr id="2359" name="Google Shape;2359;p18"/>
            <p:cNvSpPr/>
            <p:nvPr/>
          </p:nvSpPr>
          <p:spPr>
            <a:xfrm>
              <a:off x="19768111" y="1381632"/>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0" name="Google Shape;2360;p18"/>
            <p:cNvSpPr/>
            <p:nvPr/>
          </p:nvSpPr>
          <p:spPr>
            <a:xfrm>
              <a:off x="19843094" y="1422658"/>
              <a:ext cx="154465" cy="18168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1" name="Google Shape;2361;p18"/>
            <p:cNvSpPr/>
            <p:nvPr/>
          </p:nvSpPr>
          <p:spPr>
            <a:xfrm>
              <a:off x="19768111" y="1090539"/>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2" name="Google Shape;2362;p18"/>
            <p:cNvSpPr/>
            <p:nvPr/>
          </p:nvSpPr>
          <p:spPr>
            <a:xfrm>
              <a:off x="19874195" y="1158059"/>
              <a:ext cx="111458" cy="12612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363" name="Google Shape;2363;p18"/>
          <p:cNvGrpSpPr/>
          <p:nvPr/>
        </p:nvGrpSpPr>
        <p:grpSpPr>
          <a:xfrm>
            <a:off x="421536" y="0"/>
            <a:ext cx="9206083" cy="332751"/>
            <a:chOff x="421536" y="0"/>
            <a:chExt cx="9206083" cy="332751"/>
          </a:xfrm>
        </p:grpSpPr>
        <p:sp>
          <p:nvSpPr>
            <p:cNvPr id="2364" name="Google Shape;2364;p18"/>
            <p:cNvSpPr/>
            <p:nvPr/>
          </p:nvSpPr>
          <p:spPr>
            <a:xfrm>
              <a:off x="421536"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5" name="Google Shape;2365;p18"/>
            <p:cNvSpPr/>
            <p:nvPr/>
          </p:nvSpPr>
          <p:spPr>
            <a:xfrm>
              <a:off x="421536"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6" name="Google Shape;2366;p18"/>
            <p:cNvSpPr/>
            <p:nvPr/>
          </p:nvSpPr>
          <p:spPr>
            <a:xfrm>
              <a:off x="870686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7" name="Google Shape;2367;p18"/>
            <p:cNvSpPr/>
            <p:nvPr/>
          </p:nvSpPr>
          <p:spPr>
            <a:xfrm>
              <a:off x="870686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8" name="Google Shape;2368;p18"/>
            <p:cNvSpPr/>
            <p:nvPr/>
          </p:nvSpPr>
          <p:spPr>
            <a:xfrm>
              <a:off x="778030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9" name="Google Shape;2369;p18"/>
            <p:cNvSpPr/>
            <p:nvPr/>
          </p:nvSpPr>
          <p:spPr>
            <a:xfrm>
              <a:off x="778030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0" name="Google Shape;2370;p18"/>
            <p:cNvSpPr/>
            <p:nvPr/>
          </p:nvSpPr>
          <p:spPr>
            <a:xfrm>
              <a:off x="68595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1" name="Google Shape;2371;p18"/>
            <p:cNvSpPr/>
            <p:nvPr/>
          </p:nvSpPr>
          <p:spPr>
            <a:xfrm>
              <a:off x="68595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2" name="Google Shape;2372;p18"/>
            <p:cNvSpPr/>
            <p:nvPr/>
          </p:nvSpPr>
          <p:spPr>
            <a:xfrm>
              <a:off x="593911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3" name="Google Shape;2373;p18"/>
            <p:cNvSpPr/>
            <p:nvPr/>
          </p:nvSpPr>
          <p:spPr>
            <a:xfrm>
              <a:off x="593911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4" name="Google Shape;2374;p18"/>
            <p:cNvSpPr/>
            <p:nvPr/>
          </p:nvSpPr>
          <p:spPr>
            <a:xfrm>
              <a:off x="501852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5" name="Google Shape;2375;p18"/>
            <p:cNvSpPr/>
            <p:nvPr/>
          </p:nvSpPr>
          <p:spPr>
            <a:xfrm>
              <a:off x="501852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6" name="Google Shape;2376;p18"/>
            <p:cNvSpPr/>
            <p:nvPr/>
          </p:nvSpPr>
          <p:spPr>
            <a:xfrm>
              <a:off x="40979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7" name="Google Shape;2377;p18"/>
            <p:cNvSpPr/>
            <p:nvPr/>
          </p:nvSpPr>
          <p:spPr>
            <a:xfrm>
              <a:off x="40979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8" name="Google Shape;2378;p18"/>
            <p:cNvSpPr/>
            <p:nvPr/>
          </p:nvSpPr>
          <p:spPr>
            <a:xfrm>
              <a:off x="317734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9" name="Google Shape;2379;p18"/>
            <p:cNvSpPr/>
            <p:nvPr/>
          </p:nvSpPr>
          <p:spPr>
            <a:xfrm>
              <a:off x="317734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80" name="Google Shape;2380;p18"/>
            <p:cNvSpPr/>
            <p:nvPr/>
          </p:nvSpPr>
          <p:spPr>
            <a:xfrm>
              <a:off x="225675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81" name="Google Shape;2381;p18"/>
            <p:cNvSpPr/>
            <p:nvPr/>
          </p:nvSpPr>
          <p:spPr>
            <a:xfrm>
              <a:off x="225675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82" name="Google Shape;2382;p18"/>
            <p:cNvSpPr/>
            <p:nvPr/>
          </p:nvSpPr>
          <p:spPr>
            <a:xfrm>
              <a:off x="133616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83" name="Google Shape;2383;p18"/>
            <p:cNvSpPr/>
            <p:nvPr/>
          </p:nvSpPr>
          <p:spPr>
            <a:xfrm>
              <a:off x="133616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84" name="Google Shape;2384;p18"/>
            <p:cNvSpPr/>
            <p:nvPr/>
          </p:nvSpPr>
          <p:spPr>
            <a:xfrm>
              <a:off x="42153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85" name="Google Shape;2385;p18"/>
            <p:cNvSpPr/>
            <p:nvPr/>
          </p:nvSpPr>
          <p:spPr>
            <a:xfrm>
              <a:off x="42153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386" name="Google Shape;2386;p18"/>
          <p:cNvSpPr txBox="1"/>
          <p:nvPr/>
        </p:nvSpPr>
        <p:spPr>
          <a:xfrm>
            <a:off x="410366" y="154487"/>
            <a:ext cx="1682114" cy="834390"/>
          </a:xfrm>
          <a:prstGeom prst="rect">
            <a:avLst/>
          </a:prstGeom>
          <a:noFill/>
          <a:ln>
            <a:noFill/>
          </a:ln>
        </p:spPr>
        <p:txBody>
          <a:bodyPr spcFirstLastPara="1" wrap="square" lIns="0" tIns="488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1</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65"/>
              </a:spcBef>
              <a:spcAft>
                <a:spcPts val="0"/>
              </a:spcAft>
              <a:buNone/>
            </a:pPr>
            <a:r>
              <a:rPr lang="en-US" sz="1850" b="1">
                <a:solidFill>
                  <a:srgbClr val="BDAD54"/>
                </a:solidFill>
                <a:latin typeface="Arial"/>
                <a:ea typeface="Arial"/>
                <a:cs typeface="Arial"/>
                <a:sym typeface="Arial"/>
              </a:rPr>
              <a:t>Preparing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to	Interview</a:t>
            </a:r>
            <a:endParaRPr sz="1850">
              <a:solidFill>
                <a:schemeClr val="dk1"/>
              </a:solidFill>
              <a:latin typeface="Arial"/>
              <a:ea typeface="Arial"/>
              <a:cs typeface="Arial"/>
              <a:sym typeface="Arial"/>
            </a:endParaRPr>
          </a:p>
        </p:txBody>
      </p:sp>
      <p:grpSp>
        <p:nvGrpSpPr>
          <p:cNvPr id="2387" name="Google Shape;2387;p18"/>
          <p:cNvGrpSpPr/>
          <p:nvPr/>
        </p:nvGrpSpPr>
        <p:grpSpPr>
          <a:xfrm>
            <a:off x="10464882" y="0"/>
            <a:ext cx="9206084" cy="332751"/>
            <a:chOff x="10464882" y="0"/>
            <a:chExt cx="9206084" cy="332751"/>
          </a:xfrm>
        </p:grpSpPr>
        <p:sp>
          <p:nvSpPr>
            <p:cNvPr id="2388" name="Google Shape;2388;p18"/>
            <p:cNvSpPr/>
            <p:nvPr/>
          </p:nvSpPr>
          <p:spPr>
            <a:xfrm>
              <a:off x="1046489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89" name="Google Shape;2389;p18"/>
            <p:cNvSpPr/>
            <p:nvPr/>
          </p:nvSpPr>
          <p:spPr>
            <a:xfrm>
              <a:off x="10464882"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0" name="Google Shape;2390;p18"/>
            <p:cNvSpPr/>
            <p:nvPr/>
          </p:nvSpPr>
          <p:spPr>
            <a:xfrm>
              <a:off x="18750216"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1" name="Google Shape;2391;p18"/>
            <p:cNvSpPr/>
            <p:nvPr/>
          </p:nvSpPr>
          <p:spPr>
            <a:xfrm>
              <a:off x="18750216"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2" name="Google Shape;2392;p18"/>
            <p:cNvSpPr/>
            <p:nvPr/>
          </p:nvSpPr>
          <p:spPr>
            <a:xfrm>
              <a:off x="1782369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3" name="Google Shape;2393;p18"/>
            <p:cNvSpPr/>
            <p:nvPr/>
          </p:nvSpPr>
          <p:spPr>
            <a:xfrm>
              <a:off x="1782369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4" name="Google Shape;2394;p18"/>
            <p:cNvSpPr/>
            <p:nvPr/>
          </p:nvSpPr>
          <p:spPr>
            <a:xfrm>
              <a:off x="1690289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5" name="Google Shape;2395;p18"/>
            <p:cNvSpPr/>
            <p:nvPr/>
          </p:nvSpPr>
          <p:spPr>
            <a:xfrm>
              <a:off x="1690289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6" name="Google Shape;2396;p18"/>
            <p:cNvSpPr/>
            <p:nvPr/>
          </p:nvSpPr>
          <p:spPr>
            <a:xfrm>
              <a:off x="1598244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7" name="Google Shape;2397;p18"/>
            <p:cNvSpPr/>
            <p:nvPr/>
          </p:nvSpPr>
          <p:spPr>
            <a:xfrm>
              <a:off x="1598244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8" name="Google Shape;2398;p18"/>
            <p:cNvSpPr/>
            <p:nvPr/>
          </p:nvSpPr>
          <p:spPr>
            <a:xfrm>
              <a:off x="150618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9" name="Google Shape;2399;p18"/>
            <p:cNvSpPr/>
            <p:nvPr/>
          </p:nvSpPr>
          <p:spPr>
            <a:xfrm>
              <a:off x="150618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0" name="Google Shape;2400;p18"/>
            <p:cNvSpPr/>
            <p:nvPr/>
          </p:nvSpPr>
          <p:spPr>
            <a:xfrm>
              <a:off x="1414132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1" name="Google Shape;2401;p18"/>
            <p:cNvSpPr/>
            <p:nvPr/>
          </p:nvSpPr>
          <p:spPr>
            <a:xfrm>
              <a:off x="1414132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2" name="Google Shape;2402;p18"/>
            <p:cNvSpPr/>
            <p:nvPr/>
          </p:nvSpPr>
          <p:spPr>
            <a:xfrm>
              <a:off x="1322063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3" name="Google Shape;2403;p18"/>
            <p:cNvSpPr/>
            <p:nvPr/>
          </p:nvSpPr>
          <p:spPr>
            <a:xfrm>
              <a:off x="1322063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4" name="Google Shape;2404;p18"/>
            <p:cNvSpPr/>
            <p:nvPr/>
          </p:nvSpPr>
          <p:spPr>
            <a:xfrm>
              <a:off x="1230007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5" name="Google Shape;2405;p18"/>
            <p:cNvSpPr/>
            <p:nvPr/>
          </p:nvSpPr>
          <p:spPr>
            <a:xfrm>
              <a:off x="1230007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6" name="Google Shape;2406;p18"/>
            <p:cNvSpPr/>
            <p:nvPr/>
          </p:nvSpPr>
          <p:spPr>
            <a:xfrm>
              <a:off x="1137951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7" name="Google Shape;2407;p18"/>
            <p:cNvSpPr/>
            <p:nvPr/>
          </p:nvSpPr>
          <p:spPr>
            <a:xfrm>
              <a:off x="1137951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8" name="Google Shape;2408;p18"/>
            <p:cNvSpPr/>
            <p:nvPr/>
          </p:nvSpPr>
          <p:spPr>
            <a:xfrm>
              <a:off x="1046489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9" name="Google Shape;2409;p18"/>
            <p:cNvSpPr/>
            <p:nvPr/>
          </p:nvSpPr>
          <p:spPr>
            <a:xfrm>
              <a:off x="1046489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410" name="Google Shape;2410;p18"/>
          <p:cNvSpPr txBox="1"/>
          <p:nvPr/>
        </p:nvSpPr>
        <p:spPr>
          <a:xfrm>
            <a:off x="10757230"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2411" name="Google Shape;2411;p18"/>
          <p:cNvSpPr txBox="1"/>
          <p:nvPr/>
        </p:nvSpPr>
        <p:spPr>
          <a:xfrm>
            <a:off x="11621986"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1</a:t>
            </a:r>
            <a:endParaRPr sz="550">
              <a:solidFill>
                <a:schemeClr val="dk1"/>
              </a:solidFill>
              <a:latin typeface="Arial"/>
              <a:ea typeface="Arial"/>
              <a:cs typeface="Arial"/>
              <a:sym typeface="Arial"/>
            </a:endParaRPr>
          </a:p>
        </p:txBody>
      </p:sp>
      <p:sp>
        <p:nvSpPr>
          <p:cNvPr id="2412" name="Google Shape;2412;p18"/>
          <p:cNvSpPr txBox="1"/>
          <p:nvPr/>
        </p:nvSpPr>
        <p:spPr>
          <a:xfrm>
            <a:off x="257123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413" name="Google Shape;2413;p18"/>
          <p:cNvSpPr txBox="1"/>
          <p:nvPr/>
        </p:nvSpPr>
        <p:spPr>
          <a:xfrm>
            <a:off x="12614619"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414" name="Google Shape;2414;p18"/>
          <p:cNvSpPr txBox="1"/>
          <p:nvPr/>
        </p:nvSpPr>
        <p:spPr>
          <a:xfrm>
            <a:off x="3435420"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415" name="Google Shape;2415;p18"/>
          <p:cNvSpPr txBox="1"/>
          <p:nvPr/>
        </p:nvSpPr>
        <p:spPr>
          <a:xfrm>
            <a:off x="13478802"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416" name="Google Shape;2416;p18"/>
          <p:cNvSpPr txBox="1"/>
          <p:nvPr/>
        </p:nvSpPr>
        <p:spPr>
          <a:xfrm>
            <a:off x="4442094"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417" name="Google Shape;2417;p18"/>
          <p:cNvSpPr txBox="1"/>
          <p:nvPr/>
        </p:nvSpPr>
        <p:spPr>
          <a:xfrm>
            <a:off x="1448547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418" name="Google Shape;2418;p18"/>
          <p:cNvSpPr txBox="1"/>
          <p:nvPr/>
        </p:nvSpPr>
        <p:spPr>
          <a:xfrm>
            <a:off x="5392746"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419" name="Google Shape;2419;p18"/>
          <p:cNvSpPr txBox="1"/>
          <p:nvPr/>
        </p:nvSpPr>
        <p:spPr>
          <a:xfrm>
            <a:off x="1543612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420" name="Google Shape;2420;p18"/>
          <p:cNvSpPr txBox="1"/>
          <p:nvPr/>
        </p:nvSpPr>
        <p:spPr>
          <a:xfrm>
            <a:off x="6256141"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421" name="Google Shape;2421;p18"/>
          <p:cNvSpPr txBox="1"/>
          <p:nvPr/>
        </p:nvSpPr>
        <p:spPr>
          <a:xfrm>
            <a:off x="16299522"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422" name="Google Shape;2422;p18"/>
          <p:cNvSpPr txBox="1"/>
          <p:nvPr/>
        </p:nvSpPr>
        <p:spPr>
          <a:xfrm>
            <a:off x="723408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423" name="Google Shape;2423;p18"/>
          <p:cNvSpPr txBox="1"/>
          <p:nvPr/>
        </p:nvSpPr>
        <p:spPr>
          <a:xfrm>
            <a:off x="1727746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424" name="Google Shape;2424;p18"/>
          <p:cNvSpPr txBox="1"/>
          <p:nvPr/>
        </p:nvSpPr>
        <p:spPr>
          <a:xfrm>
            <a:off x="801903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425" name="Google Shape;2425;p18"/>
          <p:cNvSpPr txBox="1"/>
          <p:nvPr/>
        </p:nvSpPr>
        <p:spPr>
          <a:xfrm>
            <a:off x="18062419"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426" name="Google Shape;2426;p18"/>
          <p:cNvSpPr txBox="1"/>
          <p:nvPr/>
        </p:nvSpPr>
        <p:spPr>
          <a:xfrm>
            <a:off x="9079226"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2427" name="Google Shape;2427;p18"/>
          <p:cNvSpPr txBox="1"/>
          <p:nvPr/>
        </p:nvSpPr>
        <p:spPr>
          <a:xfrm>
            <a:off x="19122606"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Shape 2431"/>
        <p:cNvGrpSpPr/>
        <p:nvPr/>
      </p:nvGrpSpPr>
      <p:grpSpPr>
        <a:xfrm>
          <a:off x="0" y="0"/>
          <a:ext cx="0" cy="0"/>
          <a:chOff x="0" y="0"/>
          <a:chExt cx="0" cy="0"/>
        </a:xfrm>
      </p:grpSpPr>
      <p:sp>
        <p:nvSpPr>
          <p:cNvPr id="2432" name="Google Shape;2432;p19"/>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36</a:t>
            </a:r>
            <a:endParaRPr sz="550">
              <a:solidFill>
                <a:schemeClr val="dk1"/>
              </a:solidFill>
              <a:latin typeface="Arial"/>
              <a:ea typeface="Arial"/>
              <a:cs typeface="Arial"/>
              <a:sym typeface="Arial"/>
            </a:endParaRPr>
          </a:p>
        </p:txBody>
      </p:sp>
      <p:sp>
        <p:nvSpPr>
          <p:cNvPr id="2433" name="Google Shape;2433;p19"/>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37</a:t>
            </a:r>
            <a:endParaRPr sz="550">
              <a:solidFill>
                <a:schemeClr val="dk1"/>
              </a:solidFill>
              <a:latin typeface="Arial"/>
              <a:ea typeface="Arial"/>
              <a:cs typeface="Arial"/>
              <a:sym typeface="Arial"/>
            </a:endParaRPr>
          </a:p>
        </p:txBody>
      </p:sp>
      <p:sp>
        <p:nvSpPr>
          <p:cNvPr id="2434" name="Google Shape;2434;p19"/>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35" name="Google Shape;2435;p19"/>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2436" name="Google Shape;2436;p19"/>
          <p:cNvGrpSpPr/>
          <p:nvPr/>
        </p:nvGrpSpPr>
        <p:grpSpPr>
          <a:xfrm>
            <a:off x="436533" y="1051579"/>
            <a:ext cx="9200456" cy="31750"/>
            <a:chOff x="436533" y="1051579"/>
            <a:chExt cx="9200456" cy="31750"/>
          </a:xfrm>
        </p:grpSpPr>
        <p:sp>
          <p:nvSpPr>
            <p:cNvPr id="2437" name="Google Shape;2437;p19"/>
            <p:cNvSpPr/>
            <p:nvPr/>
          </p:nvSpPr>
          <p:spPr>
            <a:xfrm>
              <a:off x="436533" y="1051579"/>
              <a:ext cx="1351280" cy="31750"/>
            </a:xfrm>
            <a:custGeom>
              <a:avLst/>
              <a:gdLst/>
              <a:ahLst/>
              <a:cxnLst/>
              <a:rect l="l" t="t" r="r" b="b"/>
              <a:pathLst>
                <a:path w="1351280" h="31750" extrusionOk="0">
                  <a:moveTo>
                    <a:pt x="1351222" y="0"/>
                  </a:moveTo>
                  <a:lnTo>
                    <a:pt x="0" y="0"/>
                  </a:lnTo>
                  <a:lnTo>
                    <a:pt x="0" y="31473"/>
                  </a:lnTo>
                  <a:lnTo>
                    <a:pt x="1351222" y="31473"/>
                  </a:lnTo>
                  <a:lnTo>
                    <a:pt x="1351222"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38" name="Google Shape;2438;p19"/>
            <p:cNvSpPr/>
            <p:nvPr/>
          </p:nvSpPr>
          <p:spPr>
            <a:xfrm>
              <a:off x="1787755" y="1051579"/>
              <a:ext cx="7849234" cy="31750"/>
            </a:xfrm>
            <a:custGeom>
              <a:avLst/>
              <a:gdLst/>
              <a:ahLst/>
              <a:cxnLst/>
              <a:rect l="l" t="t" r="r" b="b"/>
              <a:pathLst>
                <a:path w="7849234" h="31750" extrusionOk="0">
                  <a:moveTo>
                    <a:pt x="7848715" y="0"/>
                  </a:moveTo>
                  <a:lnTo>
                    <a:pt x="0" y="0"/>
                  </a:lnTo>
                  <a:lnTo>
                    <a:pt x="0" y="31473"/>
                  </a:lnTo>
                  <a:lnTo>
                    <a:pt x="7848715" y="31473"/>
                  </a:lnTo>
                  <a:lnTo>
                    <a:pt x="7848715" y="0"/>
                  </a:lnTo>
                  <a:close/>
                </a:path>
              </a:pathLst>
            </a:custGeom>
            <a:solidFill>
              <a:srgbClr val="EEE9D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439" name="Google Shape;2439;p19"/>
          <p:cNvGrpSpPr/>
          <p:nvPr/>
        </p:nvGrpSpPr>
        <p:grpSpPr>
          <a:xfrm>
            <a:off x="10488583" y="1051579"/>
            <a:ext cx="9200456" cy="31750"/>
            <a:chOff x="10488583" y="1051579"/>
            <a:chExt cx="9200456" cy="31750"/>
          </a:xfrm>
        </p:grpSpPr>
        <p:sp>
          <p:nvSpPr>
            <p:cNvPr id="2440" name="Google Shape;2440;p19"/>
            <p:cNvSpPr/>
            <p:nvPr/>
          </p:nvSpPr>
          <p:spPr>
            <a:xfrm>
              <a:off x="10488583" y="1051579"/>
              <a:ext cx="1351280" cy="31750"/>
            </a:xfrm>
            <a:custGeom>
              <a:avLst/>
              <a:gdLst/>
              <a:ahLst/>
              <a:cxnLst/>
              <a:rect l="l" t="t" r="r" b="b"/>
              <a:pathLst>
                <a:path w="1351279" h="31750" extrusionOk="0">
                  <a:moveTo>
                    <a:pt x="1351222" y="0"/>
                  </a:moveTo>
                  <a:lnTo>
                    <a:pt x="0" y="0"/>
                  </a:lnTo>
                  <a:lnTo>
                    <a:pt x="0" y="31473"/>
                  </a:lnTo>
                  <a:lnTo>
                    <a:pt x="1351222" y="31473"/>
                  </a:lnTo>
                  <a:lnTo>
                    <a:pt x="135122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1" name="Google Shape;2441;p19"/>
            <p:cNvSpPr/>
            <p:nvPr/>
          </p:nvSpPr>
          <p:spPr>
            <a:xfrm>
              <a:off x="11839805" y="1051579"/>
              <a:ext cx="7849234" cy="31750"/>
            </a:xfrm>
            <a:custGeom>
              <a:avLst/>
              <a:gdLst/>
              <a:ahLst/>
              <a:cxnLst/>
              <a:rect l="l" t="t" r="r" b="b"/>
              <a:pathLst>
                <a:path w="7849234" h="31750" extrusionOk="0">
                  <a:moveTo>
                    <a:pt x="7848715" y="0"/>
                  </a:moveTo>
                  <a:lnTo>
                    <a:pt x="0" y="0"/>
                  </a:lnTo>
                  <a:lnTo>
                    <a:pt x="0" y="31473"/>
                  </a:lnTo>
                  <a:lnTo>
                    <a:pt x="7848715" y="31473"/>
                  </a:lnTo>
                  <a:lnTo>
                    <a:pt x="7848715"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442" name="Google Shape;2442;p19"/>
          <p:cNvSpPr txBox="1"/>
          <p:nvPr/>
        </p:nvSpPr>
        <p:spPr>
          <a:xfrm>
            <a:off x="2155041" y="440417"/>
            <a:ext cx="345059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the interview questions provided to get the conversation started  with different stakeholder groups. Before you begin the interview, select five from  this page and three from the next page that are most relevant to the problem  you are exploring. Feel free to modify questions to be culturally appropriate.</a:t>
            </a:r>
            <a:endParaRPr sz="750">
              <a:solidFill>
                <a:schemeClr val="dk1"/>
              </a:solidFill>
              <a:latin typeface="Arial"/>
              <a:ea typeface="Arial"/>
              <a:cs typeface="Arial"/>
              <a:sym typeface="Arial"/>
            </a:endParaRPr>
          </a:p>
        </p:txBody>
      </p:sp>
      <p:sp>
        <p:nvSpPr>
          <p:cNvPr id="2443" name="Google Shape;2443;p19"/>
          <p:cNvSpPr txBox="1"/>
          <p:nvPr/>
        </p:nvSpPr>
        <p:spPr>
          <a:xfrm>
            <a:off x="12207151" y="440417"/>
            <a:ext cx="345059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the interview questions provided to get the conversation started  with different stakeholder groups. Before you begin the interview, select five from  this page and three from the next page that are most relevant to the problem  you are exploring. Feel free to modify questions to be culturally appropriate.</a:t>
            </a:r>
            <a:endParaRPr sz="750">
              <a:solidFill>
                <a:schemeClr val="dk1"/>
              </a:solidFill>
              <a:latin typeface="Arial"/>
              <a:ea typeface="Arial"/>
              <a:cs typeface="Arial"/>
              <a:sym typeface="Arial"/>
            </a:endParaRPr>
          </a:p>
        </p:txBody>
      </p:sp>
      <p:sp>
        <p:nvSpPr>
          <p:cNvPr id="2444" name="Google Shape;2444;p19"/>
          <p:cNvSpPr/>
          <p:nvPr/>
        </p:nvSpPr>
        <p:spPr>
          <a:xfrm>
            <a:off x="433551" y="1373716"/>
            <a:ext cx="2976880" cy="5391150"/>
          </a:xfrm>
          <a:custGeom>
            <a:avLst/>
            <a:gdLst/>
            <a:ahLst/>
            <a:cxnLst/>
            <a:rect l="l" t="t" r="r" b="b"/>
            <a:pathLst>
              <a:path w="2976879" h="5391150" extrusionOk="0">
                <a:moveTo>
                  <a:pt x="2917851" y="0"/>
                </a:moveTo>
                <a:lnTo>
                  <a:pt x="58887" y="0"/>
                </a:ln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5" name="Google Shape;2445;p19"/>
          <p:cNvSpPr/>
          <p:nvPr/>
        </p:nvSpPr>
        <p:spPr>
          <a:xfrm>
            <a:off x="10485597" y="1373716"/>
            <a:ext cx="2976880" cy="5391150"/>
          </a:xfrm>
          <a:custGeom>
            <a:avLst/>
            <a:gdLst/>
            <a:ahLst/>
            <a:cxnLst/>
            <a:rect l="l" t="t" r="r" b="b"/>
            <a:pathLst>
              <a:path w="2976880" h="5391150" extrusionOk="0">
                <a:moveTo>
                  <a:pt x="58887" y="0"/>
                </a:move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6" name="Google Shape;2446;p19"/>
          <p:cNvSpPr/>
          <p:nvPr/>
        </p:nvSpPr>
        <p:spPr>
          <a:xfrm>
            <a:off x="3547368" y="1373716"/>
            <a:ext cx="2976880" cy="5391150"/>
          </a:xfrm>
          <a:custGeom>
            <a:avLst/>
            <a:gdLst/>
            <a:ahLst/>
            <a:cxnLst/>
            <a:rect l="l" t="t" r="r" b="b"/>
            <a:pathLst>
              <a:path w="2976879" h="5391150" extrusionOk="0">
                <a:moveTo>
                  <a:pt x="2917851" y="0"/>
                </a:moveTo>
                <a:lnTo>
                  <a:pt x="58887" y="0"/>
                </a:ln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7" name="Google Shape;2447;p19"/>
          <p:cNvSpPr/>
          <p:nvPr/>
        </p:nvSpPr>
        <p:spPr>
          <a:xfrm>
            <a:off x="13599478" y="1373716"/>
            <a:ext cx="2976880" cy="5391150"/>
          </a:xfrm>
          <a:custGeom>
            <a:avLst/>
            <a:gdLst/>
            <a:ahLst/>
            <a:cxnLst/>
            <a:rect l="l" t="t" r="r" b="b"/>
            <a:pathLst>
              <a:path w="2976880" h="5391150" extrusionOk="0">
                <a:moveTo>
                  <a:pt x="58887" y="0"/>
                </a:move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8" name="Google Shape;2448;p19"/>
          <p:cNvSpPr/>
          <p:nvPr/>
        </p:nvSpPr>
        <p:spPr>
          <a:xfrm>
            <a:off x="6660806" y="1373334"/>
            <a:ext cx="2977515" cy="5391785"/>
          </a:xfrm>
          <a:custGeom>
            <a:avLst/>
            <a:gdLst/>
            <a:ahLst/>
            <a:cxnLst/>
            <a:rect l="l" t="t" r="r" b="b"/>
            <a:pathLst>
              <a:path w="2977515" h="5391784" extrusionOk="0">
                <a:moveTo>
                  <a:pt x="2918627" y="0"/>
                </a:moveTo>
                <a:lnTo>
                  <a:pt x="58887" y="0"/>
                </a:lnTo>
                <a:lnTo>
                  <a:pt x="24843" y="920"/>
                </a:lnTo>
                <a:lnTo>
                  <a:pt x="7360" y="7362"/>
                </a:lnTo>
                <a:lnTo>
                  <a:pt x="920" y="24848"/>
                </a:lnTo>
                <a:lnTo>
                  <a:pt x="0" y="58899"/>
                </a:lnTo>
                <a:lnTo>
                  <a:pt x="0" y="5332545"/>
                </a:lnTo>
                <a:lnTo>
                  <a:pt x="920" y="5366596"/>
                </a:lnTo>
                <a:lnTo>
                  <a:pt x="7360" y="5384081"/>
                </a:lnTo>
                <a:lnTo>
                  <a:pt x="24843" y="5390524"/>
                </a:lnTo>
                <a:lnTo>
                  <a:pt x="58887" y="5391444"/>
                </a:lnTo>
                <a:lnTo>
                  <a:pt x="2918627" y="5391444"/>
                </a:lnTo>
                <a:lnTo>
                  <a:pt x="2952671" y="5390524"/>
                </a:lnTo>
                <a:lnTo>
                  <a:pt x="2970153" y="5384081"/>
                </a:lnTo>
                <a:lnTo>
                  <a:pt x="2976594" y="5366596"/>
                </a:lnTo>
                <a:lnTo>
                  <a:pt x="2977514" y="5332545"/>
                </a:lnTo>
                <a:lnTo>
                  <a:pt x="2977514" y="58899"/>
                </a:lnTo>
                <a:lnTo>
                  <a:pt x="2976594" y="24848"/>
                </a:lnTo>
                <a:lnTo>
                  <a:pt x="2970153" y="7362"/>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9" name="Google Shape;2449;p19"/>
          <p:cNvSpPr/>
          <p:nvPr/>
        </p:nvSpPr>
        <p:spPr>
          <a:xfrm>
            <a:off x="16712795" y="1373334"/>
            <a:ext cx="2977515" cy="5391785"/>
          </a:xfrm>
          <a:custGeom>
            <a:avLst/>
            <a:gdLst/>
            <a:ahLst/>
            <a:cxnLst/>
            <a:rect l="l" t="t" r="r" b="b"/>
            <a:pathLst>
              <a:path w="2977515" h="5391784" extrusionOk="0">
                <a:moveTo>
                  <a:pt x="58887" y="0"/>
                </a:moveTo>
                <a:lnTo>
                  <a:pt x="24843" y="920"/>
                </a:lnTo>
                <a:lnTo>
                  <a:pt x="7360" y="7362"/>
                </a:lnTo>
                <a:lnTo>
                  <a:pt x="920" y="24848"/>
                </a:lnTo>
                <a:lnTo>
                  <a:pt x="0" y="58899"/>
                </a:lnTo>
                <a:lnTo>
                  <a:pt x="0" y="5332545"/>
                </a:lnTo>
                <a:lnTo>
                  <a:pt x="920" y="5366596"/>
                </a:lnTo>
                <a:lnTo>
                  <a:pt x="7360" y="5384081"/>
                </a:lnTo>
                <a:lnTo>
                  <a:pt x="24843" y="5390524"/>
                </a:lnTo>
                <a:lnTo>
                  <a:pt x="58887" y="5391444"/>
                </a:lnTo>
                <a:lnTo>
                  <a:pt x="2918627" y="5391444"/>
                </a:lnTo>
                <a:lnTo>
                  <a:pt x="2952671" y="5390524"/>
                </a:lnTo>
                <a:lnTo>
                  <a:pt x="2970153" y="5384081"/>
                </a:lnTo>
                <a:lnTo>
                  <a:pt x="2976594" y="5366596"/>
                </a:lnTo>
                <a:lnTo>
                  <a:pt x="2977514" y="5332545"/>
                </a:lnTo>
                <a:lnTo>
                  <a:pt x="2977514" y="58899"/>
                </a:lnTo>
                <a:lnTo>
                  <a:pt x="2976594" y="24848"/>
                </a:lnTo>
                <a:lnTo>
                  <a:pt x="2970153" y="7362"/>
                </a:lnTo>
                <a:lnTo>
                  <a:pt x="2952671" y="920"/>
                </a:lnTo>
                <a:lnTo>
                  <a:pt x="2918627"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50" name="Google Shape;2450;p19"/>
          <p:cNvSpPr txBox="1"/>
          <p:nvPr/>
        </p:nvSpPr>
        <p:spPr>
          <a:xfrm>
            <a:off x="576936" y="1484546"/>
            <a:ext cx="4946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STUDENTS</a:t>
            </a:r>
            <a:endParaRPr sz="750">
              <a:solidFill>
                <a:schemeClr val="dk1"/>
              </a:solidFill>
              <a:latin typeface="Arial"/>
              <a:ea typeface="Arial"/>
              <a:cs typeface="Arial"/>
              <a:sym typeface="Arial"/>
            </a:endParaRPr>
          </a:p>
        </p:txBody>
      </p:sp>
      <p:sp>
        <p:nvSpPr>
          <p:cNvPr id="2451" name="Google Shape;2451;p19"/>
          <p:cNvSpPr/>
          <p:nvPr/>
        </p:nvSpPr>
        <p:spPr>
          <a:xfrm>
            <a:off x="627451" y="1822428"/>
            <a:ext cx="83185" cy="83185"/>
          </a:xfrm>
          <a:custGeom>
            <a:avLst/>
            <a:gdLst/>
            <a:ahLst/>
            <a:cxnLst/>
            <a:rect l="l" t="t" r="r" b="b"/>
            <a:pathLst>
              <a:path w="83184" h="83185" extrusionOk="0">
                <a:moveTo>
                  <a:pt x="82838" y="0"/>
                </a:moveTo>
                <a:lnTo>
                  <a:pt x="0" y="0"/>
                </a:lnTo>
                <a:lnTo>
                  <a:pt x="0" y="82838"/>
                </a:lnTo>
                <a:lnTo>
                  <a:pt x="82838" y="82838"/>
                </a:lnTo>
                <a:lnTo>
                  <a:pt x="82838" y="0"/>
                </a:lnTo>
                <a:close/>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52" name="Google Shape;2452;p19"/>
          <p:cNvSpPr txBox="1"/>
          <p:nvPr/>
        </p:nvSpPr>
        <p:spPr>
          <a:xfrm>
            <a:off x="701671" y="1773181"/>
            <a:ext cx="2490470" cy="270510"/>
          </a:xfrm>
          <a:prstGeom prst="rect">
            <a:avLst/>
          </a:prstGeom>
          <a:noFill/>
          <a:ln>
            <a:noFill/>
          </a:ln>
        </p:spPr>
        <p:txBody>
          <a:bodyPr spcFirstLastPara="1" wrap="square" lIns="0" tIns="18400" rIns="0" bIns="0" anchor="t" anchorCtr="0">
            <a:spAutoFit/>
          </a:bodyPr>
          <a:lstStyle/>
          <a:p>
            <a:pPr marL="90805" marR="5080" lvl="0" indent="-78740" algn="l" rtl="0">
              <a:lnSpc>
                <a:spcPct val="95100"/>
              </a:lnSpc>
              <a:spcBef>
                <a:spcPts val="0"/>
              </a:spcBef>
              <a:spcAft>
                <a:spcPts val="0"/>
              </a:spcAft>
              <a:buNone/>
            </a:pPr>
            <a:r>
              <a:rPr lang="en-US" sz="950">
                <a:solidFill>
                  <a:srgbClr val="BDAD54"/>
                </a:solidFill>
                <a:latin typeface="Arial Black"/>
                <a:ea typeface="Arial Black"/>
                <a:cs typeface="Arial Black"/>
                <a:sym typeface="Arial Black"/>
              </a:rPr>
              <a:t>  </a:t>
            </a:r>
            <a:r>
              <a:rPr lang="en-US" sz="700">
                <a:solidFill>
                  <a:srgbClr val="414042"/>
                </a:solidFill>
                <a:latin typeface="Arial"/>
                <a:ea typeface="Arial"/>
                <a:cs typeface="Arial"/>
                <a:sym typeface="Arial"/>
              </a:rPr>
              <a:t>Tell me about what activities you are involved in at school.  What about outside of school?</a:t>
            </a:r>
            <a:endParaRPr sz="700">
              <a:solidFill>
                <a:schemeClr val="dk1"/>
              </a:solidFill>
              <a:latin typeface="Arial"/>
              <a:ea typeface="Arial"/>
              <a:cs typeface="Arial"/>
              <a:sym typeface="Arial"/>
            </a:endParaRPr>
          </a:p>
        </p:txBody>
      </p:sp>
      <p:sp>
        <p:nvSpPr>
          <p:cNvPr id="2453" name="Google Shape;2453;p19"/>
          <p:cNvSpPr/>
          <p:nvPr/>
        </p:nvSpPr>
        <p:spPr>
          <a:xfrm>
            <a:off x="627451" y="2140852"/>
            <a:ext cx="83185" cy="3725545"/>
          </a:xfrm>
          <a:custGeom>
            <a:avLst/>
            <a:gdLst/>
            <a:ahLst/>
            <a:cxnLst/>
            <a:rect l="l" t="t" r="r" b="b"/>
            <a:pathLst>
              <a:path w="83184" h="3725545" extrusionOk="0">
                <a:moveTo>
                  <a:pt x="82838" y="0"/>
                </a:moveTo>
                <a:lnTo>
                  <a:pt x="0" y="0"/>
                </a:lnTo>
                <a:lnTo>
                  <a:pt x="0" y="82838"/>
                </a:lnTo>
                <a:lnTo>
                  <a:pt x="82838" y="82838"/>
                </a:lnTo>
                <a:lnTo>
                  <a:pt x="82838" y="0"/>
                </a:lnTo>
                <a:close/>
              </a:path>
              <a:path w="83184" h="3725545" extrusionOk="0">
                <a:moveTo>
                  <a:pt x="82838" y="210977"/>
                </a:moveTo>
                <a:lnTo>
                  <a:pt x="0" y="210977"/>
                </a:lnTo>
                <a:lnTo>
                  <a:pt x="0" y="293816"/>
                </a:lnTo>
                <a:lnTo>
                  <a:pt x="82838" y="293816"/>
                </a:lnTo>
                <a:lnTo>
                  <a:pt x="82838" y="210977"/>
                </a:lnTo>
                <a:close/>
              </a:path>
              <a:path w="83184" h="3725545" extrusionOk="0">
                <a:moveTo>
                  <a:pt x="82838" y="421942"/>
                </a:moveTo>
                <a:lnTo>
                  <a:pt x="0" y="421942"/>
                </a:lnTo>
                <a:lnTo>
                  <a:pt x="0" y="504781"/>
                </a:lnTo>
                <a:lnTo>
                  <a:pt x="82838" y="504781"/>
                </a:lnTo>
                <a:lnTo>
                  <a:pt x="82838" y="421942"/>
                </a:lnTo>
                <a:close/>
              </a:path>
              <a:path w="83184" h="3725545" extrusionOk="0">
                <a:moveTo>
                  <a:pt x="82838" y="632908"/>
                </a:moveTo>
                <a:lnTo>
                  <a:pt x="0" y="632908"/>
                </a:lnTo>
                <a:lnTo>
                  <a:pt x="0" y="715746"/>
                </a:lnTo>
                <a:lnTo>
                  <a:pt x="82838" y="715746"/>
                </a:lnTo>
                <a:lnTo>
                  <a:pt x="82838" y="632908"/>
                </a:lnTo>
                <a:close/>
              </a:path>
              <a:path w="83184" h="3725545" extrusionOk="0">
                <a:moveTo>
                  <a:pt x="82838" y="843885"/>
                </a:moveTo>
                <a:lnTo>
                  <a:pt x="0" y="843885"/>
                </a:lnTo>
                <a:lnTo>
                  <a:pt x="0" y="926724"/>
                </a:lnTo>
                <a:lnTo>
                  <a:pt x="82838" y="926724"/>
                </a:lnTo>
                <a:lnTo>
                  <a:pt x="82838" y="843885"/>
                </a:lnTo>
                <a:close/>
              </a:path>
              <a:path w="83184" h="3725545" extrusionOk="0">
                <a:moveTo>
                  <a:pt x="82838" y="1162309"/>
                </a:moveTo>
                <a:lnTo>
                  <a:pt x="0" y="1162309"/>
                </a:lnTo>
                <a:lnTo>
                  <a:pt x="0" y="1245148"/>
                </a:lnTo>
                <a:lnTo>
                  <a:pt x="82838" y="1245148"/>
                </a:lnTo>
                <a:lnTo>
                  <a:pt x="82838" y="1162309"/>
                </a:lnTo>
                <a:close/>
              </a:path>
              <a:path w="83184" h="3725545" extrusionOk="0">
                <a:moveTo>
                  <a:pt x="82838" y="1480733"/>
                </a:moveTo>
                <a:lnTo>
                  <a:pt x="0" y="1480733"/>
                </a:lnTo>
                <a:lnTo>
                  <a:pt x="0" y="1563572"/>
                </a:lnTo>
                <a:lnTo>
                  <a:pt x="82838" y="1563572"/>
                </a:lnTo>
                <a:lnTo>
                  <a:pt x="82838" y="1480733"/>
                </a:lnTo>
                <a:close/>
              </a:path>
              <a:path w="83184" h="3725545" extrusionOk="0">
                <a:moveTo>
                  <a:pt x="82838" y="1691711"/>
                </a:moveTo>
                <a:lnTo>
                  <a:pt x="0" y="1691711"/>
                </a:lnTo>
                <a:lnTo>
                  <a:pt x="0" y="1774549"/>
                </a:lnTo>
                <a:lnTo>
                  <a:pt x="82838" y="1774549"/>
                </a:lnTo>
                <a:lnTo>
                  <a:pt x="82838" y="1691711"/>
                </a:lnTo>
                <a:close/>
              </a:path>
              <a:path w="83184" h="3725545" extrusionOk="0">
                <a:moveTo>
                  <a:pt x="82838" y="2010135"/>
                </a:moveTo>
                <a:lnTo>
                  <a:pt x="0" y="2010135"/>
                </a:lnTo>
                <a:lnTo>
                  <a:pt x="0" y="2092974"/>
                </a:lnTo>
                <a:lnTo>
                  <a:pt x="82838" y="2092974"/>
                </a:lnTo>
                <a:lnTo>
                  <a:pt x="82838" y="2010135"/>
                </a:lnTo>
                <a:close/>
              </a:path>
              <a:path w="83184" h="3725545" extrusionOk="0">
                <a:moveTo>
                  <a:pt x="82838" y="2678863"/>
                </a:moveTo>
                <a:lnTo>
                  <a:pt x="0" y="2678863"/>
                </a:lnTo>
                <a:lnTo>
                  <a:pt x="0" y="2761701"/>
                </a:lnTo>
                <a:lnTo>
                  <a:pt x="82838" y="2761701"/>
                </a:lnTo>
                <a:lnTo>
                  <a:pt x="82838" y="2678863"/>
                </a:lnTo>
                <a:close/>
              </a:path>
              <a:path w="83184" h="3725545" extrusionOk="0">
                <a:moveTo>
                  <a:pt x="82838" y="3160588"/>
                </a:moveTo>
                <a:lnTo>
                  <a:pt x="0" y="3160588"/>
                </a:lnTo>
                <a:lnTo>
                  <a:pt x="0" y="3243427"/>
                </a:lnTo>
                <a:lnTo>
                  <a:pt x="82838" y="3243427"/>
                </a:lnTo>
                <a:lnTo>
                  <a:pt x="82838" y="3160588"/>
                </a:lnTo>
                <a:close/>
              </a:path>
              <a:path w="83184" h="3725545" extrusionOk="0">
                <a:moveTo>
                  <a:pt x="82838" y="3642326"/>
                </a:moveTo>
                <a:lnTo>
                  <a:pt x="0" y="3642326"/>
                </a:lnTo>
                <a:lnTo>
                  <a:pt x="0" y="3725165"/>
                </a:lnTo>
                <a:lnTo>
                  <a:pt x="82838" y="3725165"/>
                </a:lnTo>
                <a:lnTo>
                  <a:pt x="82838" y="3642326"/>
                </a:lnTo>
                <a:close/>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54" name="Google Shape;2454;p19"/>
          <p:cNvSpPr txBox="1"/>
          <p:nvPr/>
        </p:nvSpPr>
        <p:spPr>
          <a:xfrm>
            <a:off x="768017" y="2121454"/>
            <a:ext cx="195072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favorite class subject. Why?</a:t>
            </a:r>
            <a:endParaRPr sz="700">
              <a:solidFill>
                <a:schemeClr val="dk1"/>
              </a:solidFill>
              <a:latin typeface="Arial"/>
              <a:ea typeface="Arial"/>
              <a:cs typeface="Arial"/>
              <a:sym typeface="Arial"/>
            </a:endParaRPr>
          </a:p>
        </p:txBody>
      </p:sp>
      <p:sp>
        <p:nvSpPr>
          <p:cNvPr id="2455" name="Google Shape;2455;p19"/>
          <p:cNvSpPr txBox="1"/>
          <p:nvPr/>
        </p:nvSpPr>
        <p:spPr>
          <a:xfrm>
            <a:off x="768017" y="2332420"/>
            <a:ext cx="217297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least favorite class subject. Why?</a:t>
            </a:r>
            <a:endParaRPr sz="700">
              <a:solidFill>
                <a:schemeClr val="dk1"/>
              </a:solidFill>
              <a:latin typeface="Arial"/>
              <a:ea typeface="Arial"/>
              <a:cs typeface="Arial"/>
              <a:sym typeface="Arial"/>
            </a:endParaRPr>
          </a:p>
        </p:txBody>
      </p:sp>
      <p:sp>
        <p:nvSpPr>
          <p:cNvPr id="2456" name="Google Shape;2456;p19"/>
          <p:cNvSpPr txBox="1"/>
          <p:nvPr/>
        </p:nvSpPr>
        <p:spPr>
          <a:xfrm>
            <a:off x="768017" y="2543397"/>
            <a:ext cx="236029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that you loved working on. Why?</a:t>
            </a:r>
            <a:endParaRPr sz="700">
              <a:solidFill>
                <a:schemeClr val="dk1"/>
              </a:solidFill>
              <a:latin typeface="Arial"/>
              <a:ea typeface="Arial"/>
              <a:cs typeface="Arial"/>
              <a:sym typeface="Arial"/>
            </a:endParaRPr>
          </a:p>
        </p:txBody>
      </p:sp>
      <p:sp>
        <p:nvSpPr>
          <p:cNvPr id="2457" name="Google Shape;2457;p19"/>
          <p:cNvSpPr txBox="1"/>
          <p:nvPr/>
        </p:nvSpPr>
        <p:spPr>
          <a:xfrm>
            <a:off x="768017" y="4131578"/>
            <a:ext cx="233553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Do you see connections between what you’ve learned in  different classes? Why or why not?</a:t>
            </a:r>
            <a:endParaRPr sz="700">
              <a:solidFill>
                <a:schemeClr val="dk1"/>
              </a:solidFill>
              <a:latin typeface="Arial"/>
              <a:ea typeface="Arial"/>
              <a:cs typeface="Arial"/>
              <a:sym typeface="Arial"/>
            </a:endParaRPr>
          </a:p>
        </p:txBody>
      </p:sp>
      <p:sp>
        <p:nvSpPr>
          <p:cNvPr id="2458" name="Google Shape;2458;p19"/>
          <p:cNvSpPr txBox="1"/>
          <p:nvPr/>
        </p:nvSpPr>
        <p:spPr>
          <a:xfrm>
            <a:off x="576920" y="4414194"/>
            <a:ext cx="256540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i="1">
                <a:solidFill>
                  <a:srgbClr val="414042"/>
                </a:solidFill>
                <a:latin typeface="Arial"/>
                <a:ea typeface="Arial"/>
                <a:cs typeface="Arial"/>
                <a:sym typeface="Arial"/>
              </a:rPr>
              <a:t>Include several questions about the holistic learning outcomes  you are hoping to increase:</a:t>
            </a:r>
            <a:endParaRPr sz="700">
              <a:solidFill>
                <a:schemeClr val="dk1"/>
              </a:solidFill>
              <a:latin typeface="Arial"/>
              <a:ea typeface="Arial"/>
              <a:cs typeface="Arial"/>
              <a:sym typeface="Arial"/>
            </a:endParaRPr>
          </a:p>
        </p:txBody>
      </p:sp>
      <p:sp>
        <p:nvSpPr>
          <p:cNvPr id="2459" name="Google Shape;2459;p19"/>
          <p:cNvSpPr txBox="1"/>
          <p:nvPr/>
        </p:nvSpPr>
        <p:spPr>
          <a:xfrm>
            <a:off x="579860" y="2713568"/>
            <a:ext cx="2689225" cy="1340485"/>
          </a:xfrm>
          <a:prstGeom prst="rect">
            <a:avLst/>
          </a:prstGeom>
          <a:noFill/>
          <a:ln>
            <a:noFill/>
          </a:ln>
        </p:spPr>
        <p:txBody>
          <a:bodyPr spcFirstLastPara="1" wrap="square" lIns="0" tIns="53975" rIns="0" bIns="0" anchor="t" anchorCtr="0">
            <a:spAutoFit/>
          </a:bodyPr>
          <a:lstStyle/>
          <a:p>
            <a:pPr marL="20066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where you learned the most. Why?</a:t>
            </a:r>
            <a:endParaRPr sz="700">
              <a:solidFill>
                <a:schemeClr val="dk1"/>
              </a:solidFill>
              <a:latin typeface="Arial"/>
              <a:ea typeface="Arial"/>
              <a:cs typeface="Arial"/>
              <a:sym typeface="Arial"/>
            </a:endParaRPr>
          </a:p>
          <a:p>
            <a:pPr marL="212725" marR="61594" lvl="0" indent="-175260" algn="l" rtl="0">
              <a:lnSpc>
                <a:spcPct val="93000"/>
              </a:lnSpc>
              <a:spcBef>
                <a:spcPts val="560"/>
              </a:spcBef>
              <a:spcAft>
                <a:spcPts val="0"/>
              </a:spcAft>
              <a:buNone/>
            </a:pPr>
            <a:r>
              <a:rPr lang="en-US" sz="1575" baseline="-25000">
                <a:solidFill>
                  <a:schemeClr val="dk1"/>
                </a:solidFill>
                <a:latin typeface="Arial Black"/>
                <a:ea typeface="Arial Black"/>
                <a:cs typeface="Arial Black"/>
                <a:sym typeface="Arial Black"/>
              </a:rPr>
              <a:t>X </a:t>
            </a:r>
            <a:r>
              <a:rPr lang="en-US" sz="700">
                <a:solidFill>
                  <a:srgbClr val="414042"/>
                </a:solidFill>
                <a:latin typeface="Arial"/>
                <a:ea typeface="Arial"/>
                <a:cs typeface="Arial"/>
                <a:sym typeface="Arial"/>
              </a:rPr>
              <a:t>Is there something you wish you could learn about that you  aren’t learning right now? Tell me more about that.</a:t>
            </a:r>
            <a:endParaRPr sz="700">
              <a:solidFill>
                <a:schemeClr val="dk1"/>
              </a:solidFill>
              <a:latin typeface="Arial"/>
              <a:ea typeface="Arial"/>
              <a:cs typeface="Arial"/>
              <a:sym typeface="Arial"/>
            </a:endParaRPr>
          </a:p>
          <a:p>
            <a:pPr marL="0" marR="0" lvl="0" indent="0" algn="l" rtl="0">
              <a:lnSpc>
                <a:spcPct val="100000"/>
              </a:lnSpc>
              <a:spcBef>
                <a:spcPts val="25"/>
              </a:spcBef>
              <a:spcAft>
                <a:spcPts val="0"/>
              </a:spcAft>
              <a:buNone/>
            </a:pPr>
            <a:endParaRPr sz="650">
              <a:solidFill>
                <a:schemeClr val="dk1"/>
              </a:solidFill>
              <a:latin typeface="Arial"/>
              <a:ea typeface="Arial"/>
              <a:cs typeface="Arial"/>
              <a:sym typeface="Arial"/>
            </a:endParaRPr>
          </a:p>
          <a:p>
            <a:pPr marL="212725" marR="90170" lvl="0" indent="-175260" algn="l" rtl="0">
              <a:lnSpc>
                <a:spcPct val="83100"/>
              </a:lnSpc>
              <a:spcBef>
                <a:spcPts val="0"/>
              </a:spcBef>
              <a:spcAft>
                <a:spcPts val="0"/>
              </a:spcAft>
              <a:buNone/>
            </a:pPr>
            <a:r>
              <a:rPr lang="en-US" sz="1050">
                <a:solidFill>
                  <a:schemeClr val="dk1"/>
                </a:solidFill>
                <a:latin typeface="Arial Black"/>
                <a:ea typeface="Arial Black"/>
                <a:cs typeface="Arial Black"/>
                <a:sym typeface="Arial Black"/>
              </a:rPr>
              <a:t>X </a:t>
            </a:r>
            <a:r>
              <a:rPr lang="en-US" sz="1050" baseline="30000">
                <a:solidFill>
                  <a:srgbClr val="414042"/>
                </a:solidFill>
                <a:latin typeface="Arial"/>
                <a:ea typeface="Arial"/>
                <a:cs typeface="Arial"/>
                <a:sym typeface="Arial"/>
              </a:rPr>
              <a:t>Tell me about a time when you saw a connection between </a:t>
            </a:r>
            <a:r>
              <a:rPr lang="en-US" sz="700">
                <a:solidFill>
                  <a:srgbClr val="414042"/>
                </a:solidFill>
                <a:latin typeface="Arial"/>
                <a:ea typeface="Arial"/>
                <a:cs typeface="Arial"/>
                <a:sym typeface="Arial"/>
              </a:rPr>
              <a:t> what you learned at school and your future.</a:t>
            </a:r>
            <a:endParaRPr sz="700">
              <a:solidFill>
                <a:schemeClr val="dk1"/>
              </a:solidFill>
              <a:latin typeface="Arial"/>
              <a:ea typeface="Arial"/>
              <a:cs typeface="Arial"/>
              <a:sym typeface="Arial"/>
            </a:endParaRPr>
          </a:p>
          <a:p>
            <a:pPr marL="38100" marR="0" lvl="0" indent="0" algn="l" rtl="0">
              <a:lnSpc>
                <a:spcPct val="100000"/>
              </a:lnSpc>
              <a:spcBef>
                <a:spcPts val="515"/>
              </a:spcBef>
              <a:spcAft>
                <a:spcPts val="0"/>
              </a:spcAft>
              <a:buNone/>
            </a:pPr>
            <a:r>
              <a:rPr lang="en-US" sz="1050">
                <a:solidFill>
                  <a:schemeClr val="dk1"/>
                </a:solidFill>
                <a:latin typeface="Arial Black"/>
                <a:ea typeface="Arial Black"/>
                <a:cs typeface="Arial Black"/>
                <a:sym typeface="Arial Black"/>
              </a:rPr>
              <a:t>X </a:t>
            </a:r>
            <a:r>
              <a:rPr lang="en-US" sz="1050" baseline="30000">
                <a:solidFill>
                  <a:srgbClr val="414042"/>
                </a:solidFill>
                <a:latin typeface="Arial"/>
                <a:ea typeface="Arial"/>
                <a:cs typeface="Arial"/>
                <a:sym typeface="Arial"/>
              </a:rPr>
              <a:t>What are your goals for your future?</a:t>
            </a:r>
            <a:endParaRPr sz="1050" baseline="30000">
              <a:solidFill>
                <a:schemeClr val="dk1"/>
              </a:solidFill>
              <a:latin typeface="Arial"/>
              <a:ea typeface="Arial"/>
              <a:cs typeface="Arial"/>
              <a:sym typeface="Arial"/>
            </a:endParaRPr>
          </a:p>
          <a:p>
            <a:pPr marL="212725" marR="30480" lvl="0" indent="-12064" algn="l" rtl="0">
              <a:lnSpc>
                <a:spcPct val="100000"/>
              </a:lnSpc>
              <a:spcBef>
                <a:spcPts val="710"/>
              </a:spcBef>
              <a:spcAft>
                <a:spcPts val="0"/>
              </a:spcAft>
              <a:buNone/>
            </a:pPr>
            <a:r>
              <a:rPr lang="en-US" sz="700">
                <a:solidFill>
                  <a:srgbClr val="414042"/>
                </a:solidFill>
                <a:latin typeface="Arial"/>
                <a:ea typeface="Arial"/>
                <a:cs typeface="Arial"/>
                <a:sym typeface="Arial"/>
              </a:rPr>
              <a:t>Tell me about a time you applied something you learned at  school in your own life.</a:t>
            </a:r>
            <a:endParaRPr sz="700">
              <a:solidFill>
                <a:schemeClr val="dk1"/>
              </a:solidFill>
              <a:latin typeface="Arial"/>
              <a:ea typeface="Arial"/>
              <a:cs typeface="Arial"/>
              <a:sym typeface="Arial"/>
            </a:endParaRPr>
          </a:p>
        </p:txBody>
      </p:sp>
      <p:sp>
        <p:nvSpPr>
          <p:cNvPr id="2460" name="Google Shape;2460;p19"/>
          <p:cNvSpPr txBox="1"/>
          <p:nvPr/>
        </p:nvSpPr>
        <p:spPr>
          <a:xfrm>
            <a:off x="579860" y="4768395"/>
            <a:ext cx="2588895" cy="184785"/>
          </a:xfrm>
          <a:prstGeom prst="rect">
            <a:avLst/>
          </a:prstGeom>
          <a:noFill/>
          <a:ln>
            <a:noFill/>
          </a:ln>
        </p:spPr>
        <p:txBody>
          <a:bodyPr spcFirstLastPara="1" wrap="square" lIns="0" tIns="12050" rIns="0" bIns="0" anchor="t" anchorCtr="0">
            <a:spAutoFit/>
          </a:bodyPr>
          <a:lstStyle/>
          <a:p>
            <a:pPr marL="38100" marR="0" lvl="0" indent="0" algn="l" rtl="0">
              <a:lnSpc>
                <a:spcPct val="100000"/>
              </a:lnSpc>
              <a:spcBef>
                <a:spcPts val="0"/>
              </a:spcBef>
              <a:spcAft>
                <a:spcPts val="0"/>
              </a:spcAft>
              <a:buNone/>
            </a:pPr>
            <a:r>
              <a:rPr lang="en-US" sz="1050">
                <a:solidFill>
                  <a:schemeClr val="dk1"/>
                </a:solidFill>
                <a:latin typeface="Arial Black"/>
                <a:ea typeface="Arial Black"/>
                <a:cs typeface="Arial Black"/>
                <a:sym typeface="Arial Black"/>
              </a:rPr>
              <a:t>X </a:t>
            </a:r>
            <a:r>
              <a:rPr lang="en-US" sz="1275" baseline="30000">
                <a:solidFill>
                  <a:schemeClr val="dk1"/>
                </a:solidFill>
                <a:latin typeface="Arial Black"/>
                <a:ea typeface="Arial Black"/>
                <a:cs typeface="Arial Black"/>
                <a:sym typeface="Arial Black"/>
              </a:rPr>
              <a:t>Tell me about someone who you look up to.</a:t>
            </a:r>
            <a:endParaRPr sz="1275" baseline="30000">
              <a:solidFill>
                <a:schemeClr val="dk1"/>
              </a:solidFill>
              <a:latin typeface="Arial Black"/>
              <a:ea typeface="Arial Black"/>
              <a:cs typeface="Arial Black"/>
              <a:sym typeface="Arial Black"/>
            </a:endParaRPr>
          </a:p>
        </p:txBody>
      </p:sp>
      <p:sp>
        <p:nvSpPr>
          <p:cNvPr id="2461" name="Google Shape;2461;p19"/>
          <p:cNvSpPr txBox="1"/>
          <p:nvPr/>
        </p:nvSpPr>
        <p:spPr>
          <a:xfrm>
            <a:off x="10628987" y="1484546"/>
            <a:ext cx="4946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STUDENTS</a:t>
            </a:r>
            <a:endParaRPr sz="750">
              <a:solidFill>
                <a:schemeClr val="dk1"/>
              </a:solidFill>
              <a:latin typeface="Arial"/>
              <a:ea typeface="Arial"/>
              <a:cs typeface="Arial"/>
              <a:sym typeface="Arial"/>
            </a:endParaRPr>
          </a:p>
        </p:txBody>
      </p:sp>
      <p:sp>
        <p:nvSpPr>
          <p:cNvPr id="2462" name="Google Shape;2462;p19"/>
          <p:cNvSpPr/>
          <p:nvPr/>
        </p:nvSpPr>
        <p:spPr>
          <a:xfrm>
            <a:off x="10679501" y="1822428"/>
            <a:ext cx="83185" cy="83185"/>
          </a:xfrm>
          <a:custGeom>
            <a:avLst/>
            <a:gdLst/>
            <a:ahLst/>
            <a:cxnLst/>
            <a:rect l="l" t="t" r="r" b="b"/>
            <a:pathLst>
              <a:path w="83184" h="83185" extrusionOk="0">
                <a:moveTo>
                  <a:pt x="82838" y="0"/>
                </a:moveTo>
                <a:lnTo>
                  <a:pt x="0" y="0"/>
                </a:lnTo>
                <a:lnTo>
                  <a:pt x="0" y="82838"/>
                </a:lnTo>
                <a:lnTo>
                  <a:pt x="82838" y="82838"/>
                </a:lnTo>
                <a:lnTo>
                  <a:pt x="82838" y="0"/>
                </a:lnTo>
                <a:close/>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63" name="Google Shape;2463;p19"/>
          <p:cNvSpPr txBox="1"/>
          <p:nvPr/>
        </p:nvSpPr>
        <p:spPr>
          <a:xfrm>
            <a:off x="10753723" y="1773181"/>
            <a:ext cx="2490470" cy="270510"/>
          </a:xfrm>
          <a:prstGeom prst="rect">
            <a:avLst/>
          </a:prstGeom>
          <a:noFill/>
          <a:ln>
            <a:noFill/>
          </a:ln>
        </p:spPr>
        <p:txBody>
          <a:bodyPr spcFirstLastPara="1" wrap="square" lIns="0" tIns="18400" rIns="0" bIns="0" anchor="t" anchorCtr="0">
            <a:spAutoFit/>
          </a:bodyPr>
          <a:lstStyle/>
          <a:p>
            <a:pPr marL="90805" marR="5080" lvl="0" indent="-78740" algn="l" rtl="0">
              <a:lnSpc>
                <a:spcPct val="95100"/>
              </a:lnSpc>
              <a:spcBef>
                <a:spcPts val="0"/>
              </a:spcBef>
              <a:spcAft>
                <a:spcPts val="0"/>
              </a:spcAft>
              <a:buNone/>
            </a:pPr>
            <a:r>
              <a:rPr lang="en-US" sz="950">
                <a:solidFill>
                  <a:srgbClr val="BDAD54"/>
                </a:solidFill>
                <a:latin typeface="Arial Black"/>
                <a:ea typeface="Arial Black"/>
                <a:cs typeface="Arial Black"/>
                <a:sym typeface="Arial Black"/>
              </a:rPr>
              <a:t>  </a:t>
            </a:r>
            <a:r>
              <a:rPr lang="en-US" sz="700">
                <a:solidFill>
                  <a:srgbClr val="414042"/>
                </a:solidFill>
                <a:latin typeface="Arial"/>
                <a:ea typeface="Arial"/>
                <a:cs typeface="Arial"/>
                <a:sym typeface="Arial"/>
              </a:rPr>
              <a:t>Tell me about what activities you are involved in at school.  What about outside of school?</a:t>
            </a:r>
            <a:endParaRPr sz="700">
              <a:solidFill>
                <a:schemeClr val="dk1"/>
              </a:solidFill>
              <a:latin typeface="Arial"/>
              <a:ea typeface="Arial"/>
              <a:cs typeface="Arial"/>
              <a:sym typeface="Arial"/>
            </a:endParaRPr>
          </a:p>
        </p:txBody>
      </p:sp>
      <p:sp>
        <p:nvSpPr>
          <p:cNvPr id="2464" name="Google Shape;2464;p19"/>
          <p:cNvSpPr/>
          <p:nvPr/>
        </p:nvSpPr>
        <p:spPr>
          <a:xfrm>
            <a:off x="10679501" y="2140852"/>
            <a:ext cx="83185" cy="3725545"/>
          </a:xfrm>
          <a:custGeom>
            <a:avLst/>
            <a:gdLst/>
            <a:ahLst/>
            <a:cxnLst/>
            <a:rect l="l" t="t" r="r" b="b"/>
            <a:pathLst>
              <a:path w="83184" h="3725545" extrusionOk="0">
                <a:moveTo>
                  <a:pt x="82838" y="0"/>
                </a:moveTo>
                <a:lnTo>
                  <a:pt x="0" y="0"/>
                </a:lnTo>
                <a:lnTo>
                  <a:pt x="0" y="82838"/>
                </a:lnTo>
                <a:lnTo>
                  <a:pt x="82838" y="82838"/>
                </a:lnTo>
                <a:lnTo>
                  <a:pt x="82838" y="0"/>
                </a:lnTo>
                <a:close/>
              </a:path>
              <a:path w="83184" h="3725545" extrusionOk="0">
                <a:moveTo>
                  <a:pt x="82838" y="210977"/>
                </a:moveTo>
                <a:lnTo>
                  <a:pt x="0" y="210977"/>
                </a:lnTo>
                <a:lnTo>
                  <a:pt x="0" y="293816"/>
                </a:lnTo>
                <a:lnTo>
                  <a:pt x="82838" y="293816"/>
                </a:lnTo>
                <a:lnTo>
                  <a:pt x="82838" y="210977"/>
                </a:lnTo>
                <a:close/>
              </a:path>
              <a:path w="83184" h="3725545" extrusionOk="0">
                <a:moveTo>
                  <a:pt x="82838" y="421942"/>
                </a:moveTo>
                <a:lnTo>
                  <a:pt x="0" y="421942"/>
                </a:lnTo>
                <a:lnTo>
                  <a:pt x="0" y="504781"/>
                </a:lnTo>
                <a:lnTo>
                  <a:pt x="82838" y="504781"/>
                </a:lnTo>
                <a:lnTo>
                  <a:pt x="82838" y="421942"/>
                </a:lnTo>
                <a:close/>
              </a:path>
              <a:path w="83184" h="3725545" extrusionOk="0">
                <a:moveTo>
                  <a:pt x="82838" y="632908"/>
                </a:moveTo>
                <a:lnTo>
                  <a:pt x="0" y="632908"/>
                </a:lnTo>
                <a:lnTo>
                  <a:pt x="0" y="715746"/>
                </a:lnTo>
                <a:lnTo>
                  <a:pt x="82838" y="715746"/>
                </a:lnTo>
                <a:lnTo>
                  <a:pt x="82838" y="632908"/>
                </a:lnTo>
                <a:close/>
              </a:path>
              <a:path w="83184" h="3725545" extrusionOk="0">
                <a:moveTo>
                  <a:pt x="82838" y="843885"/>
                </a:moveTo>
                <a:lnTo>
                  <a:pt x="0" y="843885"/>
                </a:lnTo>
                <a:lnTo>
                  <a:pt x="0" y="926724"/>
                </a:lnTo>
                <a:lnTo>
                  <a:pt x="82838" y="926724"/>
                </a:lnTo>
                <a:lnTo>
                  <a:pt x="82838" y="843885"/>
                </a:lnTo>
                <a:close/>
              </a:path>
              <a:path w="83184" h="3725545" extrusionOk="0">
                <a:moveTo>
                  <a:pt x="82838" y="1162309"/>
                </a:moveTo>
                <a:lnTo>
                  <a:pt x="0" y="1162309"/>
                </a:lnTo>
                <a:lnTo>
                  <a:pt x="0" y="1245148"/>
                </a:lnTo>
                <a:lnTo>
                  <a:pt x="82838" y="1245148"/>
                </a:lnTo>
                <a:lnTo>
                  <a:pt x="82838" y="1162309"/>
                </a:lnTo>
                <a:close/>
              </a:path>
              <a:path w="83184" h="3725545" extrusionOk="0">
                <a:moveTo>
                  <a:pt x="82838" y="1480733"/>
                </a:moveTo>
                <a:lnTo>
                  <a:pt x="0" y="1480733"/>
                </a:lnTo>
                <a:lnTo>
                  <a:pt x="0" y="1563572"/>
                </a:lnTo>
                <a:lnTo>
                  <a:pt x="82838" y="1563572"/>
                </a:lnTo>
                <a:lnTo>
                  <a:pt x="82838" y="1480733"/>
                </a:lnTo>
                <a:close/>
              </a:path>
              <a:path w="83184" h="3725545" extrusionOk="0">
                <a:moveTo>
                  <a:pt x="82838" y="1691711"/>
                </a:moveTo>
                <a:lnTo>
                  <a:pt x="0" y="1691711"/>
                </a:lnTo>
                <a:lnTo>
                  <a:pt x="0" y="1774549"/>
                </a:lnTo>
                <a:lnTo>
                  <a:pt x="82838" y="1774549"/>
                </a:lnTo>
                <a:lnTo>
                  <a:pt x="82838" y="1691711"/>
                </a:lnTo>
                <a:close/>
              </a:path>
              <a:path w="83184" h="3725545" extrusionOk="0">
                <a:moveTo>
                  <a:pt x="82838" y="2010135"/>
                </a:moveTo>
                <a:lnTo>
                  <a:pt x="0" y="2010135"/>
                </a:lnTo>
                <a:lnTo>
                  <a:pt x="0" y="2092974"/>
                </a:lnTo>
                <a:lnTo>
                  <a:pt x="82838" y="2092974"/>
                </a:lnTo>
                <a:lnTo>
                  <a:pt x="82838" y="2010135"/>
                </a:lnTo>
                <a:close/>
              </a:path>
              <a:path w="83184" h="3725545" extrusionOk="0">
                <a:moveTo>
                  <a:pt x="82838" y="2678863"/>
                </a:moveTo>
                <a:lnTo>
                  <a:pt x="0" y="2678863"/>
                </a:lnTo>
                <a:lnTo>
                  <a:pt x="0" y="2761701"/>
                </a:lnTo>
                <a:lnTo>
                  <a:pt x="82838" y="2761701"/>
                </a:lnTo>
                <a:lnTo>
                  <a:pt x="82838" y="2678863"/>
                </a:lnTo>
                <a:close/>
              </a:path>
              <a:path w="83184" h="3725545" extrusionOk="0">
                <a:moveTo>
                  <a:pt x="82838" y="3160588"/>
                </a:moveTo>
                <a:lnTo>
                  <a:pt x="0" y="3160588"/>
                </a:lnTo>
                <a:lnTo>
                  <a:pt x="0" y="3243427"/>
                </a:lnTo>
                <a:lnTo>
                  <a:pt x="82838" y="3243427"/>
                </a:lnTo>
                <a:lnTo>
                  <a:pt x="82838" y="3160588"/>
                </a:lnTo>
                <a:close/>
              </a:path>
              <a:path w="83184" h="3725545" extrusionOk="0">
                <a:moveTo>
                  <a:pt x="82838" y="3642326"/>
                </a:moveTo>
                <a:lnTo>
                  <a:pt x="0" y="3642326"/>
                </a:lnTo>
                <a:lnTo>
                  <a:pt x="0" y="3725165"/>
                </a:lnTo>
                <a:lnTo>
                  <a:pt x="82838" y="3725165"/>
                </a:lnTo>
                <a:lnTo>
                  <a:pt x="82838" y="3642326"/>
                </a:lnTo>
                <a:close/>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65" name="Google Shape;2465;p19"/>
          <p:cNvSpPr txBox="1"/>
          <p:nvPr/>
        </p:nvSpPr>
        <p:spPr>
          <a:xfrm>
            <a:off x="10820061" y="2121454"/>
            <a:ext cx="195072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favorite class subject. Why?</a:t>
            </a:r>
            <a:endParaRPr sz="700">
              <a:solidFill>
                <a:schemeClr val="dk1"/>
              </a:solidFill>
              <a:latin typeface="Arial"/>
              <a:ea typeface="Arial"/>
              <a:cs typeface="Arial"/>
              <a:sym typeface="Arial"/>
            </a:endParaRPr>
          </a:p>
        </p:txBody>
      </p:sp>
      <p:sp>
        <p:nvSpPr>
          <p:cNvPr id="2466" name="Google Shape;2466;p19"/>
          <p:cNvSpPr txBox="1"/>
          <p:nvPr/>
        </p:nvSpPr>
        <p:spPr>
          <a:xfrm>
            <a:off x="10820061" y="2332420"/>
            <a:ext cx="217297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least favorite class subject. Why?</a:t>
            </a:r>
            <a:endParaRPr sz="700">
              <a:solidFill>
                <a:schemeClr val="dk1"/>
              </a:solidFill>
              <a:latin typeface="Arial"/>
              <a:ea typeface="Arial"/>
              <a:cs typeface="Arial"/>
              <a:sym typeface="Arial"/>
            </a:endParaRPr>
          </a:p>
        </p:txBody>
      </p:sp>
      <p:sp>
        <p:nvSpPr>
          <p:cNvPr id="2467" name="Google Shape;2467;p19"/>
          <p:cNvSpPr txBox="1"/>
          <p:nvPr/>
        </p:nvSpPr>
        <p:spPr>
          <a:xfrm>
            <a:off x="10820061" y="2543397"/>
            <a:ext cx="236029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that you loved working on. Why?</a:t>
            </a:r>
            <a:endParaRPr sz="700">
              <a:solidFill>
                <a:schemeClr val="dk1"/>
              </a:solidFill>
              <a:latin typeface="Arial"/>
              <a:ea typeface="Arial"/>
              <a:cs typeface="Arial"/>
              <a:sym typeface="Arial"/>
            </a:endParaRPr>
          </a:p>
        </p:txBody>
      </p:sp>
      <p:sp>
        <p:nvSpPr>
          <p:cNvPr id="2468" name="Google Shape;2468;p19"/>
          <p:cNvSpPr txBox="1"/>
          <p:nvPr/>
        </p:nvSpPr>
        <p:spPr>
          <a:xfrm>
            <a:off x="10820061" y="2754362"/>
            <a:ext cx="244094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where you learned the most. Why?</a:t>
            </a:r>
            <a:endParaRPr sz="700">
              <a:solidFill>
                <a:schemeClr val="dk1"/>
              </a:solidFill>
              <a:latin typeface="Arial"/>
              <a:ea typeface="Arial"/>
              <a:cs typeface="Arial"/>
              <a:sym typeface="Arial"/>
            </a:endParaRPr>
          </a:p>
        </p:txBody>
      </p:sp>
      <p:sp>
        <p:nvSpPr>
          <p:cNvPr id="2469" name="Google Shape;2469;p19"/>
          <p:cNvSpPr txBox="1"/>
          <p:nvPr/>
        </p:nvSpPr>
        <p:spPr>
          <a:xfrm>
            <a:off x="10820061" y="2965328"/>
            <a:ext cx="244348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Is there something you wish you could learn about that you  aren’t learning right now? Tell me more about that.</a:t>
            </a:r>
            <a:endParaRPr sz="700">
              <a:solidFill>
                <a:schemeClr val="dk1"/>
              </a:solidFill>
              <a:latin typeface="Arial"/>
              <a:ea typeface="Arial"/>
              <a:cs typeface="Arial"/>
              <a:sym typeface="Arial"/>
            </a:endParaRPr>
          </a:p>
        </p:txBody>
      </p:sp>
      <p:sp>
        <p:nvSpPr>
          <p:cNvPr id="2470" name="Google Shape;2470;p19"/>
          <p:cNvSpPr txBox="1"/>
          <p:nvPr/>
        </p:nvSpPr>
        <p:spPr>
          <a:xfrm>
            <a:off x="10820061" y="3283752"/>
            <a:ext cx="241554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a time when you saw a connection between  what you learned at school and your future.</a:t>
            </a:r>
            <a:endParaRPr sz="700">
              <a:solidFill>
                <a:schemeClr val="dk1"/>
              </a:solidFill>
              <a:latin typeface="Arial"/>
              <a:ea typeface="Arial"/>
              <a:cs typeface="Arial"/>
              <a:sym typeface="Arial"/>
            </a:endParaRPr>
          </a:p>
        </p:txBody>
      </p:sp>
      <p:sp>
        <p:nvSpPr>
          <p:cNvPr id="2471" name="Google Shape;2471;p19"/>
          <p:cNvSpPr txBox="1"/>
          <p:nvPr/>
        </p:nvSpPr>
        <p:spPr>
          <a:xfrm>
            <a:off x="10820061" y="3602188"/>
            <a:ext cx="153543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are your goals for your future?</a:t>
            </a:r>
            <a:endParaRPr sz="700">
              <a:solidFill>
                <a:schemeClr val="dk1"/>
              </a:solidFill>
              <a:latin typeface="Arial"/>
              <a:ea typeface="Arial"/>
              <a:cs typeface="Arial"/>
              <a:sym typeface="Arial"/>
            </a:endParaRPr>
          </a:p>
        </p:txBody>
      </p:sp>
      <p:sp>
        <p:nvSpPr>
          <p:cNvPr id="2472" name="Google Shape;2472;p19"/>
          <p:cNvSpPr txBox="1"/>
          <p:nvPr/>
        </p:nvSpPr>
        <p:spPr>
          <a:xfrm>
            <a:off x="10820061" y="3813154"/>
            <a:ext cx="247523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a time you applied something you learned at  school in your own life.</a:t>
            </a:r>
            <a:endParaRPr sz="700">
              <a:solidFill>
                <a:schemeClr val="dk1"/>
              </a:solidFill>
              <a:latin typeface="Arial"/>
              <a:ea typeface="Arial"/>
              <a:cs typeface="Arial"/>
              <a:sym typeface="Arial"/>
            </a:endParaRPr>
          </a:p>
        </p:txBody>
      </p:sp>
      <p:sp>
        <p:nvSpPr>
          <p:cNvPr id="2473" name="Google Shape;2473;p19"/>
          <p:cNvSpPr txBox="1"/>
          <p:nvPr/>
        </p:nvSpPr>
        <p:spPr>
          <a:xfrm>
            <a:off x="10820061" y="4131578"/>
            <a:ext cx="233553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Do you see connections between what you’ve learned in  different classes? Why or why not?</a:t>
            </a:r>
            <a:endParaRPr sz="700">
              <a:solidFill>
                <a:schemeClr val="dk1"/>
              </a:solidFill>
              <a:latin typeface="Arial"/>
              <a:ea typeface="Arial"/>
              <a:cs typeface="Arial"/>
              <a:sym typeface="Arial"/>
            </a:endParaRPr>
          </a:p>
        </p:txBody>
      </p:sp>
      <p:sp>
        <p:nvSpPr>
          <p:cNvPr id="2474" name="Google Shape;2474;p19"/>
          <p:cNvSpPr txBox="1"/>
          <p:nvPr/>
        </p:nvSpPr>
        <p:spPr>
          <a:xfrm>
            <a:off x="10628964" y="4414194"/>
            <a:ext cx="256540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i="1">
                <a:solidFill>
                  <a:srgbClr val="414042"/>
                </a:solidFill>
                <a:latin typeface="Arial"/>
                <a:ea typeface="Arial"/>
                <a:cs typeface="Arial"/>
                <a:sym typeface="Arial"/>
              </a:rPr>
              <a:t>Include several questions about the holistic learning outcomes  you are hoping to increase:</a:t>
            </a:r>
            <a:endParaRPr sz="700">
              <a:solidFill>
                <a:schemeClr val="dk1"/>
              </a:solidFill>
              <a:latin typeface="Arial"/>
              <a:ea typeface="Arial"/>
              <a:cs typeface="Arial"/>
              <a:sym typeface="Arial"/>
            </a:endParaRPr>
          </a:p>
        </p:txBody>
      </p:sp>
      <p:sp>
        <p:nvSpPr>
          <p:cNvPr id="2475" name="Google Shape;2475;p19"/>
          <p:cNvSpPr txBox="1"/>
          <p:nvPr/>
        </p:nvSpPr>
        <p:spPr>
          <a:xfrm>
            <a:off x="3684788" y="1484546"/>
            <a:ext cx="4978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TEACHERS</a:t>
            </a:r>
            <a:endParaRPr sz="750">
              <a:solidFill>
                <a:schemeClr val="dk1"/>
              </a:solidFill>
              <a:latin typeface="Arial"/>
              <a:ea typeface="Arial"/>
              <a:cs typeface="Arial"/>
              <a:sym typeface="Arial"/>
            </a:endParaRPr>
          </a:p>
        </p:txBody>
      </p:sp>
      <p:sp>
        <p:nvSpPr>
          <p:cNvPr id="2476" name="Google Shape;2476;p19"/>
          <p:cNvSpPr/>
          <p:nvPr/>
        </p:nvSpPr>
        <p:spPr>
          <a:xfrm>
            <a:off x="3735302" y="1822428"/>
            <a:ext cx="83185" cy="3725545"/>
          </a:xfrm>
          <a:custGeom>
            <a:avLst/>
            <a:gdLst/>
            <a:ahLst/>
            <a:cxnLst/>
            <a:rect l="l" t="t" r="r" b="b"/>
            <a:pathLst>
              <a:path w="83185" h="3725545" extrusionOk="0">
                <a:moveTo>
                  <a:pt x="82838" y="0"/>
                </a:moveTo>
                <a:lnTo>
                  <a:pt x="0" y="0"/>
                </a:lnTo>
                <a:lnTo>
                  <a:pt x="0" y="82838"/>
                </a:lnTo>
                <a:lnTo>
                  <a:pt x="82838" y="82838"/>
                </a:lnTo>
                <a:lnTo>
                  <a:pt x="82838" y="0"/>
                </a:lnTo>
                <a:close/>
              </a:path>
              <a:path w="83185" h="3725545" extrusionOk="0">
                <a:moveTo>
                  <a:pt x="82838" y="318424"/>
                </a:moveTo>
                <a:lnTo>
                  <a:pt x="0" y="318424"/>
                </a:lnTo>
                <a:lnTo>
                  <a:pt x="0" y="401262"/>
                </a:lnTo>
                <a:lnTo>
                  <a:pt x="82838" y="401262"/>
                </a:lnTo>
                <a:lnTo>
                  <a:pt x="82838" y="318424"/>
                </a:lnTo>
                <a:close/>
              </a:path>
              <a:path w="83185" h="3725545" extrusionOk="0">
                <a:moveTo>
                  <a:pt x="82838" y="529401"/>
                </a:moveTo>
                <a:lnTo>
                  <a:pt x="0" y="529401"/>
                </a:lnTo>
                <a:lnTo>
                  <a:pt x="0" y="612240"/>
                </a:lnTo>
                <a:lnTo>
                  <a:pt x="82838" y="612240"/>
                </a:lnTo>
                <a:lnTo>
                  <a:pt x="82838" y="529401"/>
                </a:lnTo>
                <a:close/>
              </a:path>
              <a:path w="83185" h="3725545" extrusionOk="0">
                <a:moveTo>
                  <a:pt x="82838" y="740366"/>
                </a:moveTo>
                <a:lnTo>
                  <a:pt x="0" y="740366"/>
                </a:lnTo>
                <a:lnTo>
                  <a:pt x="0" y="823205"/>
                </a:lnTo>
                <a:lnTo>
                  <a:pt x="82838" y="823205"/>
                </a:lnTo>
                <a:lnTo>
                  <a:pt x="82838" y="740366"/>
                </a:lnTo>
                <a:close/>
              </a:path>
              <a:path w="83185" h="3725545" extrusionOk="0">
                <a:moveTo>
                  <a:pt x="82838" y="951332"/>
                </a:moveTo>
                <a:lnTo>
                  <a:pt x="0" y="951332"/>
                </a:lnTo>
                <a:lnTo>
                  <a:pt x="0" y="1034171"/>
                </a:lnTo>
                <a:lnTo>
                  <a:pt x="82838" y="1034171"/>
                </a:lnTo>
                <a:lnTo>
                  <a:pt x="82838" y="951332"/>
                </a:lnTo>
                <a:close/>
              </a:path>
              <a:path w="83185" h="3725545" extrusionOk="0">
                <a:moveTo>
                  <a:pt x="82838" y="1162309"/>
                </a:moveTo>
                <a:lnTo>
                  <a:pt x="0" y="1162309"/>
                </a:lnTo>
                <a:lnTo>
                  <a:pt x="0" y="1245148"/>
                </a:lnTo>
                <a:lnTo>
                  <a:pt x="82838" y="1245148"/>
                </a:lnTo>
                <a:lnTo>
                  <a:pt x="82838" y="1162309"/>
                </a:lnTo>
                <a:close/>
              </a:path>
              <a:path w="83185" h="3725545" extrusionOk="0">
                <a:moveTo>
                  <a:pt x="82838" y="1480733"/>
                </a:moveTo>
                <a:lnTo>
                  <a:pt x="0" y="1480733"/>
                </a:lnTo>
                <a:lnTo>
                  <a:pt x="0" y="1563572"/>
                </a:lnTo>
                <a:lnTo>
                  <a:pt x="82838" y="1563572"/>
                </a:lnTo>
                <a:lnTo>
                  <a:pt x="82838" y="1480733"/>
                </a:lnTo>
                <a:close/>
              </a:path>
              <a:path w="83185" h="3725545" extrusionOk="0">
                <a:moveTo>
                  <a:pt x="82838" y="1799158"/>
                </a:moveTo>
                <a:lnTo>
                  <a:pt x="0" y="1799158"/>
                </a:lnTo>
                <a:lnTo>
                  <a:pt x="0" y="1881996"/>
                </a:lnTo>
                <a:lnTo>
                  <a:pt x="82838" y="1881996"/>
                </a:lnTo>
                <a:lnTo>
                  <a:pt x="82838" y="1799158"/>
                </a:lnTo>
                <a:close/>
              </a:path>
              <a:path w="83185" h="3725545" extrusionOk="0">
                <a:moveTo>
                  <a:pt x="82838" y="2117594"/>
                </a:moveTo>
                <a:lnTo>
                  <a:pt x="0" y="2117594"/>
                </a:lnTo>
                <a:lnTo>
                  <a:pt x="0" y="2200432"/>
                </a:lnTo>
                <a:lnTo>
                  <a:pt x="82838" y="2200432"/>
                </a:lnTo>
                <a:lnTo>
                  <a:pt x="82838" y="2117594"/>
                </a:lnTo>
                <a:close/>
              </a:path>
              <a:path w="83185" h="3725545" extrusionOk="0">
                <a:moveTo>
                  <a:pt x="82838" y="2678851"/>
                </a:moveTo>
                <a:lnTo>
                  <a:pt x="0" y="2678851"/>
                </a:lnTo>
                <a:lnTo>
                  <a:pt x="0" y="2761689"/>
                </a:lnTo>
                <a:lnTo>
                  <a:pt x="82838" y="2761689"/>
                </a:lnTo>
                <a:lnTo>
                  <a:pt x="82838" y="2678851"/>
                </a:lnTo>
                <a:close/>
              </a:path>
              <a:path w="83185" h="3725545" extrusionOk="0">
                <a:moveTo>
                  <a:pt x="82838" y="3160588"/>
                </a:moveTo>
                <a:lnTo>
                  <a:pt x="0" y="3160588"/>
                </a:lnTo>
                <a:lnTo>
                  <a:pt x="0" y="3243427"/>
                </a:lnTo>
                <a:lnTo>
                  <a:pt x="82838" y="3243427"/>
                </a:lnTo>
                <a:lnTo>
                  <a:pt x="82838" y="3160588"/>
                </a:lnTo>
                <a:close/>
              </a:path>
              <a:path w="83185" h="3725545" extrusionOk="0">
                <a:moveTo>
                  <a:pt x="82838" y="3642314"/>
                </a:moveTo>
                <a:lnTo>
                  <a:pt x="0" y="3642314"/>
                </a:lnTo>
                <a:lnTo>
                  <a:pt x="0" y="3725153"/>
                </a:lnTo>
                <a:lnTo>
                  <a:pt x="82838" y="3725153"/>
                </a:lnTo>
                <a:lnTo>
                  <a:pt x="82838" y="3642314"/>
                </a:lnTo>
                <a:close/>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77" name="Google Shape;2477;p19"/>
          <p:cNvSpPr txBox="1"/>
          <p:nvPr/>
        </p:nvSpPr>
        <p:spPr>
          <a:xfrm>
            <a:off x="3875873" y="1803030"/>
            <a:ext cx="242443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what activities you are involved in at school.  What about outside of school?</a:t>
            </a:r>
            <a:endParaRPr sz="700">
              <a:solidFill>
                <a:schemeClr val="dk1"/>
              </a:solidFill>
              <a:latin typeface="Arial"/>
              <a:ea typeface="Arial"/>
              <a:cs typeface="Arial"/>
              <a:sym typeface="Arial"/>
            </a:endParaRPr>
          </a:p>
        </p:txBody>
      </p:sp>
      <p:sp>
        <p:nvSpPr>
          <p:cNvPr id="2478" name="Google Shape;2478;p19"/>
          <p:cNvSpPr txBox="1"/>
          <p:nvPr/>
        </p:nvSpPr>
        <p:spPr>
          <a:xfrm>
            <a:off x="3875873" y="2121454"/>
            <a:ext cx="213042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what you like to do in your free time.</a:t>
            </a:r>
            <a:endParaRPr sz="700">
              <a:solidFill>
                <a:schemeClr val="dk1"/>
              </a:solidFill>
              <a:latin typeface="Arial"/>
              <a:ea typeface="Arial"/>
              <a:cs typeface="Arial"/>
              <a:sym typeface="Arial"/>
            </a:endParaRPr>
          </a:p>
        </p:txBody>
      </p:sp>
      <p:sp>
        <p:nvSpPr>
          <p:cNvPr id="2479" name="Google Shape;2479;p19"/>
          <p:cNvSpPr txBox="1"/>
          <p:nvPr/>
        </p:nvSpPr>
        <p:spPr>
          <a:xfrm>
            <a:off x="3875873" y="2332420"/>
            <a:ext cx="200977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favorite class this year. Why?</a:t>
            </a:r>
            <a:endParaRPr sz="700">
              <a:solidFill>
                <a:schemeClr val="dk1"/>
              </a:solidFill>
              <a:latin typeface="Arial"/>
              <a:ea typeface="Arial"/>
              <a:cs typeface="Arial"/>
              <a:sym typeface="Arial"/>
            </a:endParaRPr>
          </a:p>
        </p:txBody>
      </p:sp>
      <p:sp>
        <p:nvSpPr>
          <p:cNvPr id="2480" name="Google Shape;2480;p19"/>
          <p:cNvSpPr txBox="1"/>
          <p:nvPr/>
        </p:nvSpPr>
        <p:spPr>
          <a:xfrm>
            <a:off x="3875873" y="2543397"/>
            <a:ext cx="223139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least favorite class this year. Why?</a:t>
            </a:r>
            <a:endParaRPr sz="700">
              <a:solidFill>
                <a:schemeClr val="dk1"/>
              </a:solidFill>
              <a:latin typeface="Arial"/>
              <a:ea typeface="Arial"/>
              <a:cs typeface="Arial"/>
              <a:sym typeface="Arial"/>
            </a:endParaRPr>
          </a:p>
        </p:txBody>
      </p:sp>
      <p:sp>
        <p:nvSpPr>
          <p:cNvPr id="2481" name="Google Shape;2481;p19"/>
          <p:cNvSpPr txBox="1"/>
          <p:nvPr/>
        </p:nvSpPr>
        <p:spPr>
          <a:xfrm>
            <a:off x="3875873" y="2754362"/>
            <a:ext cx="226377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that you loved teaching. Why?</a:t>
            </a:r>
            <a:endParaRPr sz="700">
              <a:solidFill>
                <a:schemeClr val="dk1"/>
              </a:solidFill>
              <a:latin typeface="Arial"/>
              <a:ea typeface="Arial"/>
              <a:cs typeface="Arial"/>
              <a:sym typeface="Arial"/>
            </a:endParaRPr>
          </a:p>
        </p:txBody>
      </p:sp>
      <p:sp>
        <p:nvSpPr>
          <p:cNvPr id="2482" name="Google Shape;2482;p19"/>
          <p:cNvSpPr txBox="1"/>
          <p:nvPr/>
        </p:nvSpPr>
        <p:spPr>
          <a:xfrm>
            <a:off x="3875873" y="2965328"/>
            <a:ext cx="252349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where you think the students learned  the most. Why?</a:t>
            </a:r>
            <a:endParaRPr sz="700">
              <a:solidFill>
                <a:schemeClr val="dk1"/>
              </a:solidFill>
              <a:latin typeface="Arial"/>
              <a:ea typeface="Arial"/>
              <a:cs typeface="Arial"/>
              <a:sym typeface="Arial"/>
            </a:endParaRPr>
          </a:p>
        </p:txBody>
      </p:sp>
      <p:sp>
        <p:nvSpPr>
          <p:cNvPr id="2483" name="Google Shape;2483;p19"/>
          <p:cNvSpPr txBox="1"/>
          <p:nvPr/>
        </p:nvSpPr>
        <p:spPr>
          <a:xfrm>
            <a:off x="3875873" y="3283752"/>
            <a:ext cx="246380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Is there something you wish you could teach that you aren’t  teaching right now? Tell me more about that.</a:t>
            </a:r>
            <a:endParaRPr sz="700">
              <a:solidFill>
                <a:schemeClr val="dk1"/>
              </a:solidFill>
              <a:latin typeface="Arial"/>
              <a:ea typeface="Arial"/>
              <a:cs typeface="Arial"/>
              <a:sym typeface="Arial"/>
            </a:endParaRPr>
          </a:p>
        </p:txBody>
      </p:sp>
      <p:sp>
        <p:nvSpPr>
          <p:cNvPr id="2484" name="Google Shape;2484;p19"/>
          <p:cNvSpPr txBox="1"/>
          <p:nvPr/>
        </p:nvSpPr>
        <p:spPr>
          <a:xfrm>
            <a:off x="3875873" y="3602188"/>
            <a:ext cx="237490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a time when you felt that the students saw  connections between what they learned and their future.</a:t>
            </a:r>
            <a:endParaRPr sz="700">
              <a:solidFill>
                <a:schemeClr val="dk1"/>
              </a:solidFill>
              <a:latin typeface="Arial"/>
              <a:ea typeface="Arial"/>
              <a:cs typeface="Arial"/>
              <a:sym typeface="Arial"/>
            </a:endParaRPr>
          </a:p>
        </p:txBody>
      </p:sp>
      <p:sp>
        <p:nvSpPr>
          <p:cNvPr id="2485" name="Google Shape;2485;p19"/>
          <p:cNvSpPr txBox="1"/>
          <p:nvPr/>
        </p:nvSpPr>
        <p:spPr>
          <a:xfrm>
            <a:off x="3875873" y="3920612"/>
            <a:ext cx="201993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are your goals for your students’ learning?</a:t>
            </a:r>
            <a:endParaRPr sz="700">
              <a:solidFill>
                <a:schemeClr val="dk1"/>
              </a:solidFill>
              <a:latin typeface="Arial"/>
              <a:ea typeface="Arial"/>
              <a:cs typeface="Arial"/>
              <a:sym typeface="Arial"/>
            </a:endParaRPr>
          </a:p>
        </p:txBody>
      </p:sp>
      <p:sp>
        <p:nvSpPr>
          <p:cNvPr id="2486" name="Google Shape;2486;p19"/>
          <p:cNvSpPr txBox="1"/>
          <p:nvPr/>
        </p:nvSpPr>
        <p:spPr>
          <a:xfrm>
            <a:off x="3684776" y="4095770"/>
            <a:ext cx="256540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i="1">
                <a:solidFill>
                  <a:srgbClr val="414042"/>
                </a:solidFill>
                <a:latin typeface="Arial"/>
                <a:ea typeface="Arial"/>
                <a:cs typeface="Arial"/>
                <a:sym typeface="Arial"/>
              </a:rPr>
              <a:t>Include several questions about the holistic learning outcomes  you are hoping to increase:</a:t>
            </a:r>
            <a:endParaRPr sz="700">
              <a:solidFill>
                <a:schemeClr val="dk1"/>
              </a:solidFill>
              <a:latin typeface="Arial"/>
              <a:ea typeface="Arial"/>
              <a:cs typeface="Arial"/>
              <a:sym typeface="Arial"/>
            </a:endParaRPr>
          </a:p>
        </p:txBody>
      </p:sp>
      <p:sp>
        <p:nvSpPr>
          <p:cNvPr id="2487" name="Google Shape;2487;p19"/>
          <p:cNvSpPr txBox="1"/>
          <p:nvPr/>
        </p:nvSpPr>
        <p:spPr>
          <a:xfrm>
            <a:off x="13736884" y="1484546"/>
            <a:ext cx="4978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TEACHERS</a:t>
            </a:r>
            <a:endParaRPr sz="750">
              <a:solidFill>
                <a:schemeClr val="dk1"/>
              </a:solidFill>
              <a:latin typeface="Arial"/>
              <a:ea typeface="Arial"/>
              <a:cs typeface="Arial"/>
              <a:sym typeface="Arial"/>
            </a:endParaRPr>
          </a:p>
        </p:txBody>
      </p:sp>
      <p:sp>
        <p:nvSpPr>
          <p:cNvPr id="2488" name="Google Shape;2488;p19"/>
          <p:cNvSpPr/>
          <p:nvPr/>
        </p:nvSpPr>
        <p:spPr>
          <a:xfrm>
            <a:off x="13787339" y="1822428"/>
            <a:ext cx="83185" cy="3725545"/>
          </a:xfrm>
          <a:custGeom>
            <a:avLst/>
            <a:gdLst/>
            <a:ahLst/>
            <a:cxnLst/>
            <a:rect l="l" t="t" r="r" b="b"/>
            <a:pathLst>
              <a:path w="83184" h="3725545" extrusionOk="0">
                <a:moveTo>
                  <a:pt x="82838" y="0"/>
                </a:moveTo>
                <a:lnTo>
                  <a:pt x="0" y="0"/>
                </a:lnTo>
                <a:lnTo>
                  <a:pt x="0" y="82838"/>
                </a:lnTo>
                <a:lnTo>
                  <a:pt x="82838" y="82838"/>
                </a:lnTo>
                <a:lnTo>
                  <a:pt x="82838" y="0"/>
                </a:lnTo>
                <a:close/>
              </a:path>
              <a:path w="83184" h="3725545" extrusionOk="0">
                <a:moveTo>
                  <a:pt x="82838" y="318424"/>
                </a:moveTo>
                <a:lnTo>
                  <a:pt x="0" y="318424"/>
                </a:lnTo>
                <a:lnTo>
                  <a:pt x="0" y="401262"/>
                </a:lnTo>
                <a:lnTo>
                  <a:pt x="82838" y="401262"/>
                </a:lnTo>
                <a:lnTo>
                  <a:pt x="82838" y="318424"/>
                </a:lnTo>
                <a:close/>
              </a:path>
              <a:path w="83184" h="3725545" extrusionOk="0">
                <a:moveTo>
                  <a:pt x="82838" y="529401"/>
                </a:moveTo>
                <a:lnTo>
                  <a:pt x="0" y="529401"/>
                </a:lnTo>
                <a:lnTo>
                  <a:pt x="0" y="612240"/>
                </a:lnTo>
                <a:lnTo>
                  <a:pt x="82838" y="612240"/>
                </a:lnTo>
                <a:lnTo>
                  <a:pt x="82838" y="529401"/>
                </a:lnTo>
                <a:close/>
              </a:path>
              <a:path w="83184" h="3725545" extrusionOk="0">
                <a:moveTo>
                  <a:pt x="82838" y="740366"/>
                </a:moveTo>
                <a:lnTo>
                  <a:pt x="0" y="740366"/>
                </a:lnTo>
                <a:lnTo>
                  <a:pt x="0" y="823205"/>
                </a:lnTo>
                <a:lnTo>
                  <a:pt x="82838" y="823205"/>
                </a:lnTo>
                <a:lnTo>
                  <a:pt x="82838" y="740366"/>
                </a:lnTo>
                <a:close/>
              </a:path>
              <a:path w="83184" h="3725545" extrusionOk="0">
                <a:moveTo>
                  <a:pt x="82838" y="951332"/>
                </a:moveTo>
                <a:lnTo>
                  <a:pt x="0" y="951332"/>
                </a:lnTo>
                <a:lnTo>
                  <a:pt x="0" y="1034171"/>
                </a:lnTo>
                <a:lnTo>
                  <a:pt x="82838" y="1034171"/>
                </a:lnTo>
                <a:lnTo>
                  <a:pt x="82838" y="951332"/>
                </a:lnTo>
                <a:close/>
              </a:path>
              <a:path w="83184" h="3725545" extrusionOk="0">
                <a:moveTo>
                  <a:pt x="82838" y="1162309"/>
                </a:moveTo>
                <a:lnTo>
                  <a:pt x="0" y="1162309"/>
                </a:lnTo>
                <a:lnTo>
                  <a:pt x="0" y="1245148"/>
                </a:lnTo>
                <a:lnTo>
                  <a:pt x="82838" y="1245148"/>
                </a:lnTo>
                <a:lnTo>
                  <a:pt x="82838" y="1162309"/>
                </a:lnTo>
                <a:close/>
              </a:path>
              <a:path w="83184" h="3725545" extrusionOk="0">
                <a:moveTo>
                  <a:pt x="82838" y="1480733"/>
                </a:moveTo>
                <a:lnTo>
                  <a:pt x="0" y="1480733"/>
                </a:lnTo>
                <a:lnTo>
                  <a:pt x="0" y="1563572"/>
                </a:lnTo>
                <a:lnTo>
                  <a:pt x="82838" y="1563572"/>
                </a:lnTo>
                <a:lnTo>
                  <a:pt x="82838" y="1480733"/>
                </a:lnTo>
                <a:close/>
              </a:path>
              <a:path w="83184" h="3725545" extrusionOk="0">
                <a:moveTo>
                  <a:pt x="82838" y="1799158"/>
                </a:moveTo>
                <a:lnTo>
                  <a:pt x="0" y="1799158"/>
                </a:lnTo>
                <a:lnTo>
                  <a:pt x="0" y="1881996"/>
                </a:lnTo>
                <a:lnTo>
                  <a:pt x="82838" y="1881996"/>
                </a:lnTo>
                <a:lnTo>
                  <a:pt x="82838" y="1799158"/>
                </a:lnTo>
                <a:close/>
              </a:path>
              <a:path w="83184" h="3725545" extrusionOk="0">
                <a:moveTo>
                  <a:pt x="82838" y="2117594"/>
                </a:moveTo>
                <a:lnTo>
                  <a:pt x="0" y="2117594"/>
                </a:lnTo>
                <a:lnTo>
                  <a:pt x="0" y="2200432"/>
                </a:lnTo>
                <a:lnTo>
                  <a:pt x="82838" y="2200432"/>
                </a:lnTo>
                <a:lnTo>
                  <a:pt x="82838" y="2117594"/>
                </a:lnTo>
                <a:close/>
              </a:path>
              <a:path w="83184" h="3725545" extrusionOk="0">
                <a:moveTo>
                  <a:pt x="82838" y="2678851"/>
                </a:moveTo>
                <a:lnTo>
                  <a:pt x="0" y="2678851"/>
                </a:lnTo>
                <a:lnTo>
                  <a:pt x="0" y="2761689"/>
                </a:lnTo>
                <a:lnTo>
                  <a:pt x="82838" y="2761689"/>
                </a:lnTo>
                <a:lnTo>
                  <a:pt x="82838" y="2678851"/>
                </a:lnTo>
                <a:close/>
              </a:path>
              <a:path w="83184" h="3725545" extrusionOk="0">
                <a:moveTo>
                  <a:pt x="82838" y="3160588"/>
                </a:moveTo>
                <a:lnTo>
                  <a:pt x="0" y="3160588"/>
                </a:lnTo>
                <a:lnTo>
                  <a:pt x="0" y="3243427"/>
                </a:lnTo>
                <a:lnTo>
                  <a:pt x="82838" y="3243427"/>
                </a:lnTo>
                <a:lnTo>
                  <a:pt x="82838" y="3160588"/>
                </a:lnTo>
                <a:close/>
              </a:path>
              <a:path w="83184" h="3725545" extrusionOk="0">
                <a:moveTo>
                  <a:pt x="82838" y="3642314"/>
                </a:moveTo>
                <a:lnTo>
                  <a:pt x="0" y="3642314"/>
                </a:lnTo>
                <a:lnTo>
                  <a:pt x="0" y="3725153"/>
                </a:lnTo>
                <a:lnTo>
                  <a:pt x="82838" y="3725153"/>
                </a:lnTo>
                <a:lnTo>
                  <a:pt x="82838" y="3642314"/>
                </a:lnTo>
                <a:close/>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9" name="Google Shape;2489;p19"/>
          <p:cNvSpPr txBox="1"/>
          <p:nvPr/>
        </p:nvSpPr>
        <p:spPr>
          <a:xfrm>
            <a:off x="13927923" y="1803030"/>
            <a:ext cx="242443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what activities you are involved in at school.  What about outside of school?</a:t>
            </a:r>
            <a:endParaRPr sz="700">
              <a:solidFill>
                <a:schemeClr val="dk1"/>
              </a:solidFill>
              <a:latin typeface="Arial"/>
              <a:ea typeface="Arial"/>
              <a:cs typeface="Arial"/>
              <a:sym typeface="Arial"/>
            </a:endParaRPr>
          </a:p>
        </p:txBody>
      </p:sp>
      <p:sp>
        <p:nvSpPr>
          <p:cNvPr id="2490" name="Google Shape;2490;p19"/>
          <p:cNvSpPr txBox="1"/>
          <p:nvPr/>
        </p:nvSpPr>
        <p:spPr>
          <a:xfrm>
            <a:off x="13927923" y="2121454"/>
            <a:ext cx="213042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what you like to do in your free time.</a:t>
            </a:r>
            <a:endParaRPr sz="700">
              <a:solidFill>
                <a:schemeClr val="dk1"/>
              </a:solidFill>
              <a:latin typeface="Arial"/>
              <a:ea typeface="Arial"/>
              <a:cs typeface="Arial"/>
              <a:sym typeface="Arial"/>
            </a:endParaRPr>
          </a:p>
        </p:txBody>
      </p:sp>
      <p:sp>
        <p:nvSpPr>
          <p:cNvPr id="2491" name="Google Shape;2491;p19"/>
          <p:cNvSpPr txBox="1"/>
          <p:nvPr/>
        </p:nvSpPr>
        <p:spPr>
          <a:xfrm>
            <a:off x="13927923" y="2332420"/>
            <a:ext cx="200977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favorite class this year. Why?</a:t>
            </a:r>
            <a:endParaRPr sz="700">
              <a:solidFill>
                <a:schemeClr val="dk1"/>
              </a:solidFill>
              <a:latin typeface="Arial"/>
              <a:ea typeface="Arial"/>
              <a:cs typeface="Arial"/>
              <a:sym typeface="Arial"/>
            </a:endParaRPr>
          </a:p>
        </p:txBody>
      </p:sp>
      <p:sp>
        <p:nvSpPr>
          <p:cNvPr id="2492" name="Google Shape;2492;p19"/>
          <p:cNvSpPr txBox="1"/>
          <p:nvPr/>
        </p:nvSpPr>
        <p:spPr>
          <a:xfrm>
            <a:off x="13927923" y="2543397"/>
            <a:ext cx="223139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least favorite class this year. Why?</a:t>
            </a:r>
            <a:endParaRPr sz="700">
              <a:solidFill>
                <a:schemeClr val="dk1"/>
              </a:solidFill>
              <a:latin typeface="Arial"/>
              <a:ea typeface="Arial"/>
              <a:cs typeface="Arial"/>
              <a:sym typeface="Arial"/>
            </a:endParaRPr>
          </a:p>
        </p:txBody>
      </p:sp>
      <p:sp>
        <p:nvSpPr>
          <p:cNvPr id="2493" name="Google Shape;2493;p19"/>
          <p:cNvSpPr txBox="1"/>
          <p:nvPr/>
        </p:nvSpPr>
        <p:spPr>
          <a:xfrm>
            <a:off x="13927923" y="2754362"/>
            <a:ext cx="226377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that you loved teaching. Why?</a:t>
            </a:r>
            <a:endParaRPr sz="700">
              <a:solidFill>
                <a:schemeClr val="dk1"/>
              </a:solidFill>
              <a:latin typeface="Arial"/>
              <a:ea typeface="Arial"/>
              <a:cs typeface="Arial"/>
              <a:sym typeface="Arial"/>
            </a:endParaRPr>
          </a:p>
        </p:txBody>
      </p:sp>
      <p:sp>
        <p:nvSpPr>
          <p:cNvPr id="2494" name="Google Shape;2494;p19"/>
          <p:cNvSpPr txBox="1"/>
          <p:nvPr/>
        </p:nvSpPr>
        <p:spPr>
          <a:xfrm>
            <a:off x="13927923" y="2965328"/>
            <a:ext cx="252349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where you think the students learned  the most. Why?</a:t>
            </a:r>
            <a:endParaRPr sz="700">
              <a:solidFill>
                <a:schemeClr val="dk1"/>
              </a:solidFill>
              <a:latin typeface="Arial"/>
              <a:ea typeface="Arial"/>
              <a:cs typeface="Arial"/>
              <a:sym typeface="Arial"/>
            </a:endParaRPr>
          </a:p>
        </p:txBody>
      </p:sp>
      <p:sp>
        <p:nvSpPr>
          <p:cNvPr id="2495" name="Google Shape;2495;p19"/>
          <p:cNvSpPr txBox="1"/>
          <p:nvPr/>
        </p:nvSpPr>
        <p:spPr>
          <a:xfrm>
            <a:off x="13927923" y="3283752"/>
            <a:ext cx="246380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Is there something you wish you could teach that you aren’t  teaching right now? Tell me more about that.</a:t>
            </a:r>
            <a:endParaRPr sz="700">
              <a:solidFill>
                <a:schemeClr val="dk1"/>
              </a:solidFill>
              <a:latin typeface="Arial"/>
              <a:ea typeface="Arial"/>
              <a:cs typeface="Arial"/>
              <a:sym typeface="Arial"/>
            </a:endParaRPr>
          </a:p>
        </p:txBody>
      </p:sp>
      <p:sp>
        <p:nvSpPr>
          <p:cNvPr id="2496" name="Google Shape;2496;p19"/>
          <p:cNvSpPr txBox="1"/>
          <p:nvPr/>
        </p:nvSpPr>
        <p:spPr>
          <a:xfrm>
            <a:off x="13927923" y="3602188"/>
            <a:ext cx="237490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a time when you felt that the students saw  connections between what they learned and their future.</a:t>
            </a:r>
            <a:endParaRPr sz="700">
              <a:solidFill>
                <a:schemeClr val="dk1"/>
              </a:solidFill>
              <a:latin typeface="Arial"/>
              <a:ea typeface="Arial"/>
              <a:cs typeface="Arial"/>
              <a:sym typeface="Arial"/>
            </a:endParaRPr>
          </a:p>
        </p:txBody>
      </p:sp>
      <p:sp>
        <p:nvSpPr>
          <p:cNvPr id="2497" name="Google Shape;2497;p19"/>
          <p:cNvSpPr txBox="1"/>
          <p:nvPr/>
        </p:nvSpPr>
        <p:spPr>
          <a:xfrm>
            <a:off x="13927923" y="3920612"/>
            <a:ext cx="201993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are your goals for your students’ learning?</a:t>
            </a:r>
            <a:endParaRPr sz="700">
              <a:solidFill>
                <a:schemeClr val="dk1"/>
              </a:solidFill>
              <a:latin typeface="Arial"/>
              <a:ea typeface="Arial"/>
              <a:cs typeface="Arial"/>
              <a:sym typeface="Arial"/>
            </a:endParaRPr>
          </a:p>
        </p:txBody>
      </p:sp>
      <p:sp>
        <p:nvSpPr>
          <p:cNvPr id="2498" name="Google Shape;2498;p19"/>
          <p:cNvSpPr txBox="1"/>
          <p:nvPr/>
        </p:nvSpPr>
        <p:spPr>
          <a:xfrm>
            <a:off x="13736827" y="4095770"/>
            <a:ext cx="256540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i="1">
                <a:solidFill>
                  <a:srgbClr val="414042"/>
                </a:solidFill>
                <a:latin typeface="Arial"/>
                <a:ea typeface="Arial"/>
                <a:cs typeface="Arial"/>
                <a:sym typeface="Arial"/>
              </a:rPr>
              <a:t>Include several questions about the holistic learning outcomes  you are hoping to increase:</a:t>
            </a:r>
            <a:endParaRPr sz="700">
              <a:solidFill>
                <a:schemeClr val="dk1"/>
              </a:solidFill>
              <a:latin typeface="Arial"/>
              <a:ea typeface="Arial"/>
              <a:cs typeface="Arial"/>
              <a:sym typeface="Arial"/>
            </a:endParaRPr>
          </a:p>
        </p:txBody>
      </p:sp>
      <p:sp>
        <p:nvSpPr>
          <p:cNvPr id="2499" name="Google Shape;2499;p19"/>
          <p:cNvSpPr txBox="1"/>
          <p:nvPr/>
        </p:nvSpPr>
        <p:spPr>
          <a:xfrm>
            <a:off x="6798609" y="1484546"/>
            <a:ext cx="45529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FAMILIES</a:t>
            </a:r>
            <a:endParaRPr sz="750">
              <a:solidFill>
                <a:schemeClr val="dk1"/>
              </a:solidFill>
              <a:latin typeface="Arial"/>
              <a:ea typeface="Arial"/>
              <a:cs typeface="Arial"/>
              <a:sym typeface="Arial"/>
            </a:endParaRPr>
          </a:p>
        </p:txBody>
      </p:sp>
      <p:sp>
        <p:nvSpPr>
          <p:cNvPr id="2500" name="Google Shape;2500;p19"/>
          <p:cNvSpPr/>
          <p:nvPr/>
        </p:nvSpPr>
        <p:spPr>
          <a:xfrm>
            <a:off x="6849122" y="1822428"/>
            <a:ext cx="83185" cy="4676775"/>
          </a:xfrm>
          <a:custGeom>
            <a:avLst/>
            <a:gdLst/>
            <a:ahLst/>
            <a:cxnLst/>
            <a:rect l="l" t="t" r="r" b="b"/>
            <a:pathLst>
              <a:path w="83184" h="4676775" extrusionOk="0">
                <a:moveTo>
                  <a:pt x="82838" y="0"/>
                </a:moveTo>
                <a:lnTo>
                  <a:pt x="0" y="0"/>
                </a:lnTo>
                <a:lnTo>
                  <a:pt x="0" y="82838"/>
                </a:lnTo>
                <a:lnTo>
                  <a:pt x="82838" y="82838"/>
                </a:lnTo>
                <a:lnTo>
                  <a:pt x="82838" y="0"/>
                </a:lnTo>
                <a:close/>
              </a:path>
              <a:path w="83184" h="4676775" extrusionOk="0">
                <a:moveTo>
                  <a:pt x="82838" y="210965"/>
                </a:moveTo>
                <a:lnTo>
                  <a:pt x="0" y="210965"/>
                </a:lnTo>
                <a:lnTo>
                  <a:pt x="0" y="293804"/>
                </a:lnTo>
                <a:lnTo>
                  <a:pt x="82838" y="293804"/>
                </a:lnTo>
                <a:lnTo>
                  <a:pt x="82838" y="210965"/>
                </a:lnTo>
                <a:close/>
              </a:path>
              <a:path w="83184" h="4676775" extrusionOk="0">
                <a:moveTo>
                  <a:pt x="82838" y="421942"/>
                </a:moveTo>
                <a:lnTo>
                  <a:pt x="0" y="421942"/>
                </a:lnTo>
                <a:lnTo>
                  <a:pt x="0" y="504781"/>
                </a:lnTo>
                <a:lnTo>
                  <a:pt x="82838" y="504781"/>
                </a:lnTo>
                <a:lnTo>
                  <a:pt x="82838" y="421942"/>
                </a:lnTo>
                <a:close/>
              </a:path>
              <a:path w="83184" h="4676775" extrusionOk="0">
                <a:moveTo>
                  <a:pt x="82838" y="632908"/>
                </a:moveTo>
                <a:lnTo>
                  <a:pt x="0" y="632908"/>
                </a:lnTo>
                <a:lnTo>
                  <a:pt x="0" y="715746"/>
                </a:lnTo>
                <a:lnTo>
                  <a:pt x="82838" y="715746"/>
                </a:lnTo>
                <a:lnTo>
                  <a:pt x="82838" y="632908"/>
                </a:lnTo>
                <a:close/>
              </a:path>
              <a:path w="83184" h="4676775" extrusionOk="0">
                <a:moveTo>
                  <a:pt x="82838" y="951332"/>
                </a:moveTo>
                <a:lnTo>
                  <a:pt x="0" y="951332"/>
                </a:lnTo>
                <a:lnTo>
                  <a:pt x="0" y="1034171"/>
                </a:lnTo>
                <a:lnTo>
                  <a:pt x="82838" y="1034171"/>
                </a:lnTo>
                <a:lnTo>
                  <a:pt x="82838" y="951332"/>
                </a:lnTo>
                <a:close/>
              </a:path>
              <a:path w="83184" h="4676775" extrusionOk="0">
                <a:moveTo>
                  <a:pt x="82838" y="1162309"/>
                </a:moveTo>
                <a:lnTo>
                  <a:pt x="0" y="1162309"/>
                </a:lnTo>
                <a:lnTo>
                  <a:pt x="0" y="1245148"/>
                </a:lnTo>
                <a:lnTo>
                  <a:pt x="82838" y="1245148"/>
                </a:lnTo>
                <a:lnTo>
                  <a:pt x="82838" y="1162309"/>
                </a:lnTo>
                <a:close/>
              </a:path>
              <a:path w="83184" h="4676775" extrusionOk="0">
                <a:moveTo>
                  <a:pt x="82838" y="1480733"/>
                </a:moveTo>
                <a:lnTo>
                  <a:pt x="0" y="1480733"/>
                </a:lnTo>
                <a:lnTo>
                  <a:pt x="0" y="1563572"/>
                </a:lnTo>
                <a:lnTo>
                  <a:pt x="82838" y="1563572"/>
                </a:lnTo>
                <a:lnTo>
                  <a:pt x="82838" y="1480733"/>
                </a:lnTo>
                <a:close/>
              </a:path>
              <a:path w="83184" h="4676775" extrusionOk="0">
                <a:moveTo>
                  <a:pt x="82838" y="1799158"/>
                </a:moveTo>
                <a:lnTo>
                  <a:pt x="0" y="1799158"/>
                </a:lnTo>
                <a:lnTo>
                  <a:pt x="0" y="1881996"/>
                </a:lnTo>
                <a:lnTo>
                  <a:pt x="82838" y="1881996"/>
                </a:lnTo>
                <a:lnTo>
                  <a:pt x="82838" y="1799158"/>
                </a:lnTo>
                <a:close/>
              </a:path>
              <a:path w="83184" h="4676775" extrusionOk="0">
                <a:moveTo>
                  <a:pt x="82838" y="2117594"/>
                </a:moveTo>
                <a:lnTo>
                  <a:pt x="0" y="2117594"/>
                </a:lnTo>
                <a:lnTo>
                  <a:pt x="0" y="2200432"/>
                </a:lnTo>
                <a:lnTo>
                  <a:pt x="82838" y="2200432"/>
                </a:lnTo>
                <a:lnTo>
                  <a:pt x="82838" y="2117594"/>
                </a:lnTo>
                <a:close/>
              </a:path>
              <a:path w="83184" h="4676775" extrusionOk="0">
                <a:moveTo>
                  <a:pt x="82838" y="2328559"/>
                </a:moveTo>
                <a:lnTo>
                  <a:pt x="0" y="2328559"/>
                </a:lnTo>
                <a:lnTo>
                  <a:pt x="0" y="2411398"/>
                </a:lnTo>
                <a:lnTo>
                  <a:pt x="82838" y="2411398"/>
                </a:lnTo>
                <a:lnTo>
                  <a:pt x="82838" y="2328559"/>
                </a:lnTo>
                <a:close/>
              </a:path>
              <a:path w="83184" h="4676775" extrusionOk="0">
                <a:moveTo>
                  <a:pt x="82838" y="2539524"/>
                </a:moveTo>
                <a:lnTo>
                  <a:pt x="0" y="2539524"/>
                </a:lnTo>
                <a:lnTo>
                  <a:pt x="0" y="2622363"/>
                </a:lnTo>
                <a:lnTo>
                  <a:pt x="82838" y="2622363"/>
                </a:lnTo>
                <a:lnTo>
                  <a:pt x="82838" y="2539524"/>
                </a:lnTo>
                <a:close/>
              </a:path>
              <a:path w="83184" h="4676775" extrusionOk="0">
                <a:moveTo>
                  <a:pt x="82838" y="2750490"/>
                </a:moveTo>
                <a:lnTo>
                  <a:pt x="0" y="2750490"/>
                </a:lnTo>
                <a:lnTo>
                  <a:pt x="0" y="2833329"/>
                </a:lnTo>
                <a:lnTo>
                  <a:pt x="82838" y="2833329"/>
                </a:lnTo>
                <a:lnTo>
                  <a:pt x="82838" y="2750490"/>
                </a:lnTo>
                <a:close/>
              </a:path>
              <a:path w="83184" h="4676775" extrusionOk="0">
                <a:moveTo>
                  <a:pt x="82838" y="2961467"/>
                </a:moveTo>
                <a:lnTo>
                  <a:pt x="0" y="2961467"/>
                </a:lnTo>
                <a:lnTo>
                  <a:pt x="0" y="3044306"/>
                </a:lnTo>
                <a:lnTo>
                  <a:pt x="82838" y="3044306"/>
                </a:lnTo>
                <a:lnTo>
                  <a:pt x="82838" y="2961467"/>
                </a:lnTo>
                <a:close/>
              </a:path>
              <a:path w="83184" h="4676775" extrusionOk="0">
                <a:moveTo>
                  <a:pt x="82838" y="3630195"/>
                </a:moveTo>
                <a:lnTo>
                  <a:pt x="0" y="3630195"/>
                </a:lnTo>
                <a:lnTo>
                  <a:pt x="0" y="3713034"/>
                </a:lnTo>
                <a:lnTo>
                  <a:pt x="82838" y="3713034"/>
                </a:lnTo>
                <a:lnTo>
                  <a:pt x="82838" y="3630195"/>
                </a:lnTo>
                <a:close/>
              </a:path>
              <a:path w="83184" h="4676775" extrusionOk="0">
                <a:moveTo>
                  <a:pt x="82838" y="4111921"/>
                </a:moveTo>
                <a:lnTo>
                  <a:pt x="0" y="4111921"/>
                </a:lnTo>
                <a:lnTo>
                  <a:pt x="0" y="4194759"/>
                </a:lnTo>
                <a:lnTo>
                  <a:pt x="82838" y="4194759"/>
                </a:lnTo>
                <a:lnTo>
                  <a:pt x="82838" y="4111921"/>
                </a:lnTo>
                <a:close/>
              </a:path>
              <a:path w="83184" h="4676775" extrusionOk="0">
                <a:moveTo>
                  <a:pt x="82838" y="4593658"/>
                </a:moveTo>
                <a:lnTo>
                  <a:pt x="0" y="4593658"/>
                </a:lnTo>
                <a:lnTo>
                  <a:pt x="0" y="4676497"/>
                </a:lnTo>
                <a:lnTo>
                  <a:pt x="82838" y="4676497"/>
                </a:lnTo>
                <a:lnTo>
                  <a:pt x="82838" y="4593658"/>
                </a:lnTo>
                <a:close/>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01" name="Google Shape;2501;p19"/>
          <p:cNvSpPr txBox="1"/>
          <p:nvPr/>
        </p:nvSpPr>
        <p:spPr>
          <a:xfrm>
            <a:off x="6989694" y="1803030"/>
            <a:ext cx="242443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what activities you are involved in at school.</a:t>
            </a:r>
            <a:endParaRPr sz="700">
              <a:solidFill>
                <a:schemeClr val="dk1"/>
              </a:solidFill>
              <a:latin typeface="Arial"/>
              <a:ea typeface="Arial"/>
              <a:cs typeface="Arial"/>
              <a:sym typeface="Arial"/>
            </a:endParaRPr>
          </a:p>
        </p:txBody>
      </p:sp>
      <p:sp>
        <p:nvSpPr>
          <p:cNvPr id="2502" name="Google Shape;2502;p19"/>
          <p:cNvSpPr txBox="1"/>
          <p:nvPr/>
        </p:nvSpPr>
        <p:spPr>
          <a:xfrm>
            <a:off x="6989694" y="2013996"/>
            <a:ext cx="213042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what you like to do in your free time.</a:t>
            </a:r>
            <a:endParaRPr sz="700">
              <a:solidFill>
                <a:schemeClr val="dk1"/>
              </a:solidFill>
              <a:latin typeface="Arial"/>
              <a:ea typeface="Arial"/>
              <a:cs typeface="Arial"/>
              <a:sym typeface="Arial"/>
            </a:endParaRPr>
          </a:p>
        </p:txBody>
      </p:sp>
      <p:sp>
        <p:nvSpPr>
          <p:cNvPr id="2503" name="Google Shape;2503;p19"/>
          <p:cNvSpPr txBox="1"/>
          <p:nvPr/>
        </p:nvSpPr>
        <p:spPr>
          <a:xfrm>
            <a:off x="6989694" y="2224961"/>
            <a:ext cx="215201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How does your child describe her or his school day?</a:t>
            </a:r>
            <a:endParaRPr sz="700">
              <a:solidFill>
                <a:schemeClr val="dk1"/>
              </a:solidFill>
              <a:latin typeface="Arial"/>
              <a:ea typeface="Arial"/>
              <a:cs typeface="Arial"/>
              <a:sym typeface="Arial"/>
            </a:endParaRPr>
          </a:p>
        </p:txBody>
      </p:sp>
      <p:sp>
        <p:nvSpPr>
          <p:cNvPr id="2504" name="Google Shape;2504;p19"/>
          <p:cNvSpPr txBox="1"/>
          <p:nvPr/>
        </p:nvSpPr>
        <p:spPr>
          <a:xfrm>
            <a:off x="6989694" y="2435938"/>
            <a:ext cx="2372360" cy="240665"/>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child’s favorite class this year.</a:t>
            </a:r>
            <a:endParaRPr sz="700">
              <a:solidFill>
                <a:schemeClr val="dk1"/>
              </a:solidFill>
              <a:latin typeface="Arial"/>
              <a:ea typeface="Arial"/>
              <a:cs typeface="Arial"/>
              <a:sym typeface="Arial"/>
            </a:endParaRPr>
          </a:p>
          <a:p>
            <a:pPr marL="24130" marR="0" lvl="0" indent="0" algn="l" rtl="0">
              <a:lnSpc>
                <a:spcPct val="100000"/>
              </a:lnSpc>
              <a:spcBef>
                <a:spcPts val="5"/>
              </a:spcBef>
              <a:spcAft>
                <a:spcPts val="0"/>
              </a:spcAft>
              <a:buNone/>
            </a:pPr>
            <a:r>
              <a:rPr lang="en-US" sz="700">
                <a:solidFill>
                  <a:srgbClr val="414042"/>
                </a:solidFill>
                <a:latin typeface="Arial"/>
                <a:ea typeface="Arial"/>
                <a:cs typeface="Arial"/>
                <a:sym typeface="Arial"/>
              </a:rPr>
              <a:t>What class do you think has taught them the most? Why?</a:t>
            </a:r>
            <a:endParaRPr sz="700">
              <a:solidFill>
                <a:schemeClr val="dk1"/>
              </a:solidFill>
              <a:latin typeface="Arial"/>
              <a:ea typeface="Arial"/>
              <a:cs typeface="Arial"/>
              <a:sym typeface="Arial"/>
            </a:endParaRPr>
          </a:p>
        </p:txBody>
      </p:sp>
      <p:sp>
        <p:nvSpPr>
          <p:cNvPr id="2505" name="Google Shape;2505;p19"/>
          <p:cNvSpPr txBox="1"/>
          <p:nvPr/>
        </p:nvSpPr>
        <p:spPr>
          <a:xfrm>
            <a:off x="6989694" y="2754362"/>
            <a:ext cx="251396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child’s least favorite class this year. Why?</a:t>
            </a:r>
            <a:endParaRPr sz="700">
              <a:solidFill>
                <a:schemeClr val="dk1"/>
              </a:solidFill>
              <a:latin typeface="Arial"/>
              <a:ea typeface="Arial"/>
              <a:cs typeface="Arial"/>
              <a:sym typeface="Arial"/>
            </a:endParaRPr>
          </a:p>
        </p:txBody>
      </p:sp>
      <p:sp>
        <p:nvSpPr>
          <p:cNvPr id="2506" name="Google Shape;2506;p19"/>
          <p:cNvSpPr txBox="1"/>
          <p:nvPr/>
        </p:nvSpPr>
        <p:spPr>
          <a:xfrm>
            <a:off x="6989694" y="2965328"/>
            <a:ext cx="243332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where you think your child learned  the most. Why?</a:t>
            </a:r>
            <a:endParaRPr sz="700">
              <a:solidFill>
                <a:schemeClr val="dk1"/>
              </a:solidFill>
              <a:latin typeface="Arial"/>
              <a:ea typeface="Arial"/>
              <a:cs typeface="Arial"/>
              <a:sym typeface="Arial"/>
            </a:endParaRPr>
          </a:p>
        </p:txBody>
      </p:sp>
      <p:sp>
        <p:nvSpPr>
          <p:cNvPr id="2507" name="Google Shape;2507;p19"/>
          <p:cNvSpPr txBox="1"/>
          <p:nvPr/>
        </p:nvSpPr>
        <p:spPr>
          <a:xfrm>
            <a:off x="6989694" y="3283752"/>
            <a:ext cx="2394585"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Is there something you wish your child could learn that he  or she is not learning right now? Tell me more about that.</a:t>
            </a:r>
            <a:endParaRPr sz="700">
              <a:solidFill>
                <a:schemeClr val="dk1"/>
              </a:solidFill>
              <a:latin typeface="Arial"/>
              <a:ea typeface="Arial"/>
              <a:cs typeface="Arial"/>
              <a:sym typeface="Arial"/>
            </a:endParaRPr>
          </a:p>
        </p:txBody>
      </p:sp>
      <p:sp>
        <p:nvSpPr>
          <p:cNvPr id="2508" name="Google Shape;2508;p19"/>
          <p:cNvSpPr txBox="1"/>
          <p:nvPr/>
        </p:nvSpPr>
        <p:spPr>
          <a:xfrm>
            <a:off x="6989694" y="3602188"/>
            <a:ext cx="2423160" cy="240665"/>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time when you felt that your child saw</a:t>
            </a:r>
            <a:endParaRPr sz="700">
              <a:solidFill>
                <a:schemeClr val="dk1"/>
              </a:solidFill>
              <a:latin typeface="Arial"/>
              <a:ea typeface="Arial"/>
              <a:cs typeface="Arial"/>
              <a:sym typeface="Arial"/>
            </a:endParaRPr>
          </a:p>
          <a:p>
            <a:pPr marL="24130" marR="0" lvl="0" indent="0" algn="l" rtl="0">
              <a:lnSpc>
                <a:spcPct val="100000"/>
              </a:lnSpc>
              <a:spcBef>
                <a:spcPts val="5"/>
              </a:spcBef>
              <a:spcAft>
                <a:spcPts val="0"/>
              </a:spcAft>
              <a:buNone/>
            </a:pPr>
            <a:r>
              <a:rPr lang="en-US" sz="700">
                <a:solidFill>
                  <a:srgbClr val="414042"/>
                </a:solidFill>
                <a:latin typeface="Arial"/>
                <a:ea typeface="Arial"/>
                <a:cs typeface="Arial"/>
                <a:sym typeface="Arial"/>
              </a:rPr>
              <a:t>a connection between what they learned and their future.</a:t>
            </a:r>
            <a:endParaRPr sz="700">
              <a:solidFill>
                <a:schemeClr val="dk1"/>
              </a:solidFill>
              <a:latin typeface="Arial"/>
              <a:ea typeface="Arial"/>
              <a:cs typeface="Arial"/>
              <a:sym typeface="Arial"/>
            </a:endParaRPr>
          </a:p>
        </p:txBody>
      </p:sp>
      <p:sp>
        <p:nvSpPr>
          <p:cNvPr id="2509" name="Google Shape;2509;p19"/>
          <p:cNvSpPr txBox="1"/>
          <p:nvPr/>
        </p:nvSpPr>
        <p:spPr>
          <a:xfrm>
            <a:off x="6989694" y="3920612"/>
            <a:ext cx="191516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are your goals for your child’s learning?</a:t>
            </a:r>
            <a:endParaRPr sz="700">
              <a:solidFill>
                <a:schemeClr val="dk1"/>
              </a:solidFill>
              <a:latin typeface="Arial"/>
              <a:ea typeface="Arial"/>
              <a:cs typeface="Arial"/>
              <a:sym typeface="Arial"/>
            </a:endParaRPr>
          </a:p>
        </p:txBody>
      </p:sp>
      <p:sp>
        <p:nvSpPr>
          <p:cNvPr id="2510" name="Google Shape;2510;p19"/>
          <p:cNvSpPr txBox="1"/>
          <p:nvPr/>
        </p:nvSpPr>
        <p:spPr>
          <a:xfrm>
            <a:off x="6989694" y="4131578"/>
            <a:ext cx="181800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are your goals for your child’s future?</a:t>
            </a:r>
            <a:endParaRPr sz="700">
              <a:solidFill>
                <a:schemeClr val="dk1"/>
              </a:solidFill>
              <a:latin typeface="Arial"/>
              <a:ea typeface="Arial"/>
              <a:cs typeface="Arial"/>
              <a:sym typeface="Arial"/>
            </a:endParaRPr>
          </a:p>
        </p:txBody>
      </p:sp>
      <p:sp>
        <p:nvSpPr>
          <p:cNvPr id="2511" name="Google Shape;2511;p19"/>
          <p:cNvSpPr txBox="1"/>
          <p:nvPr/>
        </p:nvSpPr>
        <p:spPr>
          <a:xfrm>
            <a:off x="6989694" y="4342555"/>
            <a:ext cx="171196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How would you describe your childhood?</a:t>
            </a:r>
            <a:endParaRPr sz="700">
              <a:solidFill>
                <a:schemeClr val="dk1"/>
              </a:solidFill>
              <a:latin typeface="Arial"/>
              <a:ea typeface="Arial"/>
              <a:cs typeface="Arial"/>
              <a:sym typeface="Arial"/>
            </a:endParaRPr>
          </a:p>
        </p:txBody>
      </p:sp>
      <p:sp>
        <p:nvSpPr>
          <p:cNvPr id="2512" name="Google Shape;2512;p19"/>
          <p:cNvSpPr txBox="1"/>
          <p:nvPr/>
        </p:nvSpPr>
        <p:spPr>
          <a:xfrm>
            <a:off x="6989694" y="4553520"/>
            <a:ext cx="143637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How much schooling do you have?</a:t>
            </a:r>
            <a:endParaRPr sz="700">
              <a:solidFill>
                <a:schemeClr val="dk1"/>
              </a:solidFill>
              <a:latin typeface="Arial"/>
              <a:ea typeface="Arial"/>
              <a:cs typeface="Arial"/>
              <a:sym typeface="Arial"/>
            </a:endParaRPr>
          </a:p>
        </p:txBody>
      </p:sp>
      <p:sp>
        <p:nvSpPr>
          <p:cNvPr id="2513" name="Google Shape;2513;p19"/>
          <p:cNvSpPr txBox="1"/>
          <p:nvPr/>
        </p:nvSpPr>
        <p:spPr>
          <a:xfrm>
            <a:off x="6989694" y="4764486"/>
            <a:ext cx="2226945"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How would you describe YOUR experiences in school?  Primary? Secondary?</a:t>
            </a:r>
            <a:endParaRPr sz="700">
              <a:solidFill>
                <a:schemeClr val="dk1"/>
              </a:solidFill>
              <a:latin typeface="Arial"/>
              <a:ea typeface="Arial"/>
              <a:cs typeface="Arial"/>
              <a:sym typeface="Arial"/>
            </a:endParaRPr>
          </a:p>
        </p:txBody>
      </p:sp>
      <p:sp>
        <p:nvSpPr>
          <p:cNvPr id="2514" name="Google Shape;2514;p19"/>
          <p:cNvSpPr txBox="1"/>
          <p:nvPr/>
        </p:nvSpPr>
        <p:spPr>
          <a:xfrm>
            <a:off x="6798596" y="5047102"/>
            <a:ext cx="256540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i="1">
                <a:solidFill>
                  <a:srgbClr val="414042"/>
                </a:solidFill>
                <a:latin typeface="Arial"/>
                <a:ea typeface="Arial"/>
                <a:cs typeface="Arial"/>
                <a:sym typeface="Arial"/>
              </a:rPr>
              <a:t>Include several questions about the holistic learning outcomes  you are hoping to increase:</a:t>
            </a:r>
            <a:endParaRPr sz="700">
              <a:solidFill>
                <a:schemeClr val="dk1"/>
              </a:solidFill>
              <a:latin typeface="Arial"/>
              <a:ea typeface="Arial"/>
              <a:cs typeface="Arial"/>
              <a:sym typeface="Arial"/>
            </a:endParaRPr>
          </a:p>
        </p:txBody>
      </p:sp>
      <p:sp>
        <p:nvSpPr>
          <p:cNvPr id="2515" name="Google Shape;2515;p19"/>
          <p:cNvSpPr txBox="1"/>
          <p:nvPr/>
        </p:nvSpPr>
        <p:spPr>
          <a:xfrm>
            <a:off x="16850683" y="1484546"/>
            <a:ext cx="45529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FAMILIES</a:t>
            </a:r>
            <a:endParaRPr sz="750">
              <a:solidFill>
                <a:schemeClr val="dk1"/>
              </a:solidFill>
              <a:latin typeface="Arial"/>
              <a:ea typeface="Arial"/>
              <a:cs typeface="Arial"/>
              <a:sym typeface="Arial"/>
            </a:endParaRPr>
          </a:p>
        </p:txBody>
      </p:sp>
      <p:sp>
        <p:nvSpPr>
          <p:cNvPr id="2516" name="Google Shape;2516;p19"/>
          <p:cNvSpPr/>
          <p:nvPr/>
        </p:nvSpPr>
        <p:spPr>
          <a:xfrm>
            <a:off x="16901134" y="1822428"/>
            <a:ext cx="83185" cy="4676775"/>
          </a:xfrm>
          <a:custGeom>
            <a:avLst/>
            <a:gdLst/>
            <a:ahLst/>
            <a:cxnLst/>
            <a:rect l="l" t="t" r="r" b="b"/>
            <a:pathLst>
              <a:path w="83184" h="4676775" extrusionOk="0">
                <a:moveTo>
                  <a:pt x="82838" y="0"/>
                </a:moveTo>
                <a:lnTo>
                  <a:pt x="0" y="0"/>
                </a:lnTo>
                <a:lnTo>
                  <a:pt x="0" y="82838"/>
                </a:lnTo>
                <a:lnTo>
                  <a:pt x="82838" y="82838"/>
                </a:lnTo>
                <a:lnTo>
                  <a:pt x="82838" y="0"/>
                </a:lnTo>
                <a:close/>
              </a:path>
              <a:path w="83184" h="4676775" extrusionOk="0">
                <a:moveTo>
                  <a:pt x="82838" y="210965"/>
                </a:moveTo>
                <a:lnTo>
                  <a:pt x="0" y="210965"/>
                </a:lnTo>
                <a:lnTo>
                  <a:pt x="0" y="293804"/>
                </a:lnTo>
                <a:lnTo>
                  <a:pt x="82838" y="293804"/>
                </a:lnTo>
                <a:lnTo>
                  <a:pt x="82838" y="210965"/>
                </a:lnTo>
                <a:close/>
              </a:path>
              <a:path w="83184" h="4676775" extrusionOk="0">
                <a:moveTo>
                  <a:pt x="82838" y="421942"/>
                </a:moveTo>
                <a:lnTo>
                  <a:pt x="0" y="421942"/>
                </a:lnTo>
                <a:lnTo>
                  <a:pt x="0" y="504781"/>
                </a:lnTo>
                <a:lnTo>
                  <a:pt x="82838" y="504781"/>
                </a:lnTo>
                <a:lnTo>
                  <a:pt x="82838" y="421942"/>
                </a:lnTo>
                <a:close/>
              </a:path>
              <a:path w="83184" h="4676775" extrusionOk="0">
                <a:moveTo>
                  <a:pt x="82838" y="632908"/>
                </a:moveTo>
                <a:lnTo>
                  <a:pt x="0" y="632908"/>
                </a:lnTo>
                <a:lnTo>
                  <a:pt x="0" y="715746"/>
                </a:lnTo>
                <a:lnTo>
                  <a:pt x="82838" y="715746"/>
                </a:lnTo>
                <a:lnTo>
                  <a:pt x="82838" y="632908"/>
                </a:lnTo>
                <a:close/>
              </a:path>
              <a:path w="83184" h="4676775" extrusionOk="0">
                <a:moveTo>
                  <a:pt x="82838" y="951332"/>
                </a:moveTo>
                <a:lnTo>
                  <a:pt x="0" y="951332"/>
                </a:lnTo>
                <a:lnTo>
                  <a:pt x="0" y="1034171"/>
                </a:lnTo>
                <a:lnTo>
                  <a:pt x="82838" y="1034171"/>
                </a:lnTo>
                <a:lnTo>
                  <a:pt x="82838" y="951332"/>
                </a:lnTo>
                <a:close/>
              </a:path>
              <a:path w="83184" h="4676775" extrusionOk="0">
                <a:moveTo>
                  <a:pt x="82838" y="1162309"/>
                </a:moveTo>
                <a:lnTo>
                  <a:pt x="0" y="1162309"/>
                </a:lnTo>
                <a:lnTo>
                  <a:pt x="0" y="1245148"/>
                </a:lnTo>
                <a:lnTo>
                  <a:pt x="82838" y="1245148"/>
                </a:lnTo>
                <a:lnTo>
                  <a:pt x="82838" y="1162309"/>
                </a:lnTo>
                <a:close/>
              </a:path>
              <a:path w="83184" h="4676775" extrusionOk="0">
                <a:moveTo>
                  <a:pt x="82838" y="1480733"/>
                </a:moveTo>
                <a:lnTo>
                  <a:pt x="0" y="1480733"/>
                </a:lnTo>
                <a:lnTo>
                  <a:pt x="0" y="1563572"/>
                </a:lnTo>
                <a:lnTo>
                  <a:pt x="82838" y="1563572"/>
                </a:lnTo>
                <a:lnTo>
                  <a:pt x="82838" y="1480733"/>
                </a:lnTo>
                <a:close/>
              </a:path>
              <a:path w="83184" h="4676775" extrusionOk="0">
                <a:moveTo>
                  <a:pt x="82838" y="1799158"/>
                </a:moveTo>
                <a:lnTo>
                  <a:pt x="0" y="1799158"/>
                </a:lnTo>
                <a:lnTo>
                  <a:pt x="0" y="1881996"/>
                </a:lnTo>
                <a:lnTo>
                  <a:pt x="82838" y="1881996"/>
                </a:lnTo>
                <a:lnTo>
                  <a:pt x="82838" y="1799158"/>
                </a:lnTo>
                <a:close/>
              </a:path>
              <a:path w="83184" h="4676775" extrusionOk="0">
                <a:moveTo>
                  <a:pt x="82838" y="2117594"/>
                </a:moveTo>
                <a:lnTo>
                  <a:pt x="0" y="2117594"/>
                </a:lnTo>
                <a:lnTo>
                  <a:pt x="0" y="2200432"/>
                </a:lnTo>
                <a:lnTo>
                  <a:pt x="82838" y="2200432"/>
                </a:lnTo>
                <a:lnTo>
                  <a:pt x="82838" y="2117594"/>
                </a:lnTo>
                <a:close/>
              </a:path>
              <a:path w="83184" h="4676775" extrusionOk="0">
                <a:moveTo>
                  <a:pt x="82838" y="2328559"/>
                </a:moveTo>
                <a:lnTo>
                  <a:pt x="0" y="2328559"/>
                </a:lnTo>
                <a:lnTo>
                  <a:pt x="0" y="2411398"/>
                </a:lnTo>
                <a:lnTo>
                  <a:pt x="82838" y="2411398"/>
                </a:lnTo>
                <a:lnTo>
                  <a:pt x="82838" y="2328559"/>
                </a:lnTo>
                <a:close/>
              </a:path>
              <a:path w="83184" h="4676775" extrusionOk="0">
                <a:moveTo>
                  <a:pt x="82838" y="2539524"/>
                </a:moveTo>
                <a:lnTo>
                  <a:pt x="0" y="2539524"/>
                </a:lnTo>
                <a:lnTo>
                  <a:pt x="0" y="2622363"/>
                </a:lnTo>
                <a:lnTo>
                  <a:pt x="82838" y="2622363"/>
                </a:lnTo>
                <a:lnTo>
                  <a:pt x="82838" y="2539524"/>
                </a:lnTo>
                <a:close/>
              </a:path>
              <a:path w="83184" h="4676775" extrusionOk="0">
                <a:moveTo>
                  <a:pt x="82838" y="2750490"/>
                </a:moveTo>
                <a:lnTo>
                  <a:pt x="0" y="2750490"/>
                </a:lnTo>
                <a:lnTo>
                  <a:pt x="0" y="2833329"/>
                </a:lnTo>
                <a:lnTo>
                  <a:pt x="82838" y="2833329"/>
                </a:lnTo>
                <a:lnTo>
                  <a:pt x="82838" y="2750490"/>
                </a:lnTo>
                <a:close/>
              </a:path>
              <a:path w="83184" h="4676775" extrusionOk="0">
                <a:moveTo>
                  <a:pt x="82838" y="2961467"/>
                </a:moveTo>
                <a:lnTo>
                  <a:pt x="0" y="2961467"/>
                </a:lnTo>
                <a:lnTo>
                  <a:pt x="0" y="3044306"/>
                </a:lnTo>
                <a:lnTo>
                  <a:pt x="82838" y="3044306"/>
                </a:lnTo>
                <a:lnTo>
                  <a:pt x="82838" y="2961467"/>
                </a:lnTo>
                <a:close/>
              </a:path>
              <a:path w="83184" h="4676775" extrusionOk="0">
                <a:moveTo>
                  <a:pt x="82838" y="3630195"/>
                </a:moveTo>
                <a:lnTo>
                  <a:pt x="0" y="3630195"/>
                </a:lnTo>
                <a:lnTo>
                  <a:pt x="0" y="3713034"/>
                </a:lnTo>
                <a:lnTo>
                  <a:pt x="82838" y="3713034"/>
                </a:lnTo>
                <a:lnTo>
                  <a:pt x="82838" y="3630195"/>
                </a:lnTo>
                <a:close/>
              </a:path>
              <a:path w="83184" h="4676775" extrusionOk="0">
                <a:moveTo>
                  <a:pt x="82838" y="4111921"/>
                </a:moveTo>
                <a:lnTo>
                  <a:pt x="0" y="4111921"/>
                </a:lnTo>
                <a:lnTo>
                  <a:pt x="0" y="4194759"/>
                </a:lnTo>
                <a:lnTo>
                  <a:pt x="82838" y="4194759"/>
                </a:lnTo>
                <a:lnTo>
                  <a:pt x="82838" y="4111921"/>
                </a:lnTo>
                <a:close/>
              </a:path>
              <a:path w="83184" h="4676775" extrusionOk="0">
                <a:moveTo>
                  <a:pt x="82838" y="4593658"/>
                </a:moveTo>
                <a:lnTo>
                  <a:pt x="0" y="4593658"/>
                </a:lnTo>
                <a:lnTo>
                  <a:pt x="0" y="4676497"/>
                </a:lnTo>
                <a:lnTo>
                  <a:pt x="82838" y="4676497"/>
                </a:lnTo>
                <a:lnTo>
                  <a:pt x="82838" y="4593658"/>
                </a:lnTo>
                <a:close/>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17" name="Google Shape;2517;p19"/>
          <p:cNvSpPr txBox="1"/>
          <p:nvPr/>
        </p:nvSpPr>
        <p:spPr>
          <a:xfrm>
            <a:off x="17041720" y="1803030"/>
            <a:ext cx="242443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what activities you are involved in at school.</a:t>
            </a:r>
            <a:endParaRPr sz="700">
              <a:solidFill>
                <a:schemeClr val="dk1"/>
              </a:solidFill>
              <a:latin typeface="Arial"/>
              <a:ea typeface="Arial"/>
              <a:cs typeface="Arial"/>
              <a:sym typeface="Arial"/>
            </a:endParaRPr>
          </a:p>
        </p:txBody>
      </p:sp>
      <p:sp>
        <p:nvSpPr>
          <p:cNvPr id="2518" name="Google Shape;2518;p19"/>
          <p:cNvSpPr txBox="1"/>
          <p:nvPr/>
        </p:nvSpPr>
        <p:spPr>
          <a:xfrm>
            <a:off x="17041720" y="2013996"/>
            <a:ext cx="213042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what you like to do in your free time.</a:t>
            </a:r>
            <a:endParaRPr sz="700">
              <a:solidFill>
                <a:schemeClr val="dk1"/>
              </a:solidFill>
              <a:latin typeface="Arial"/>
              <a:ea typeface="Arial"/>
              <a:cs typeface="Arial"/>
              <a:sym typeface="Arial"/>
            </a:endParaRPr>
          </a:p>
        </p:txBody>
      </p:sp>
      <p:sp>
        <p:nvSpPr>
          <p:cNvPr id="2519" name="Google Shape;2519;p19"/>
          <p:cNvSpPr txBox="1"/>
          <p:nvPr/>
        </p:nvSpPr>
        <p:spPr>
          <a:xfrm>
            <a:off x="17041720" y="2224961"/>
            <a:ext cx="215201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How does your child describe her or his school day?</a:t>
            </a:r>
            <a:endParaRPr sz="700">
              <a:solidFill>
                <a:schemeClr val="dk1"/>
              </a:solidFill>
              <a:latin typeface="Arial"/>
              <a:ea typeface="Arial"/>
              <a:cs typeface="Arial"/>
              <a:sym typeface="Arial"/>
            </a:endParaRPr>
          </a:p>
        </p:txBody>
      </p:sp>
      <p:sp>
        <p:nvSpPr>
          <p:cNvPr id="2520" name="Google Shape;2520;p19"/>
          <p:cNvSpPr txBox="1"/>
          <p:nvPr/>
        </p:nvSpPr>
        <p:spPr>
          <a:xfrm>
            <a:off x="17041720" y="2435938"/>
            <a:ext cx="2372360" cy="240665"/>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child’s favorite class this year.</a:t>
            </a:r>
            <a:endParaRPr sz="700">
              <a:solidFill>
                <a:schemeClr val="dk1"/>
              </a:solidFill>
              <a:latin typeface="Arial"/>
              <a:ea typeface="Arial"/>
              <a:cs typeface="Arial"/>
              <a:sym typeface="Arial"/>
            </a:endParaRPr>
          </a:p>
          <a:p>
            <a:pPr marL="24130" marR="0" lvl="0" indent="0" algn="l" rtl="0">
              <a:lnSpc>
                <a:spcPct val="100000"/>
              </a:lnSpc>
              <a:spcBef>
                <a:spcPts val="5"/>
              </a:spcBef>
              <a:spcAft>
                <a:spcPts val="0"/>
              </a:spcAft>
              <a:buNone/>
            </a:pPr>
            <a:r>
              <a:rPr lang="en-US" sz="700">
                <a:solidFill>
                  <a:srgbClr val="414042"/>
                </a:solidFill>
                <a:latin typeface="Arial"/>
                <a:ea typeface="Arial"/>
                <a:cs typeface="Arial"/>
                <a:sym typeface="Arial"/>
              </a:rPr>
              <a:t>What class do you think has taught them the most? Why?</a:t>
            </a:r>
            <a:endParaRPr sz="700">
              <a:solidFill>
                <a:schemeClr val="dk1"/>
              </a:solidFill>
              <a:latin typeface="Arial"/>
              <a:ea typeface="Arial"/>
              <a:cs typeface="Arial"/>
              <a:sym typeface="Arial"/>
            </a:endParaRPr>
          </a:p>
        </p:txBody>
      </p:sp>
      <p:sp>
        <p:nvSpPr>
          <p:cNvPr id="2521" name="Google Shape;2521;p19"/>
          <p:cNvSpPr txBox="1"/>
          <p:nvPr/>
        </p:nvSpPr>
        <p:spPr>
          <a:xfrm>
            <a:off x="17041720" y="2754362"/>
            <a:ext cx="251396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child’s least favorite class this year. Why?</a:t>
            </a:r>
            <a:endParaRPr sz="700">
              <a:solidFill>
                <a:schemeClr val="dk1"/>
              </a:solidFill>
              <a:latin typeface="Arial"/>
              <a:ea typeface="Arial"/>
              <a:cs typeface="Arial"/>
              <a:sym typeface="Arial"/>
            </a:endParaRPr>
          </a:p>
        </p:txBody>
      </p:sp>
      <p:sp>
        <p:nvSpPr>
          <p:cNvPr id="2522" name="Google Shape;2522;p19"/>
          <p:cNvSpPr txBox="1"/>
          <p:nvPr/>
        </p:nvSpPr>
        <p:spPr>
          <a:xfrm>
            <a:off x="17041720" y="2965328"/>
            <a:ext cx="2433320"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Tell me about a project where you think your child learned  the most. Why?</a:t>
            </a:r>
            <a:endParaRPr sz="700">
              <a:solidFill>
                <a:schemeClr val="dk1"/>
              </a:solidFill>
              <a:latin typeface="Arial"/>
              <a:ea typeface="Arial"/>
              <a:cs typeface="Arial"/>
              <a:sym typeface="Arial"/>
            </a:endParaRPr>
          </a:p>
        </p:txBody>
      </p:sp>
      <p:sp>
        <p:nvSpPr>
          <p:cNvPr id="2523" name="Google Shape;2523;p19"/>
          <p:cNvSpPr txBox="1"/>
          <p:nvPr/>
        </p:nvSpPr>
        <p:spPr>
          <a:xfrm>
            <a:off x="17041720" y="3283752"/>
            <a:ext cx="2394585"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Is there something you wish your child could learn that he  or she is not learning right now? Tell me more about that.</a:t>
            </a:r>
            <a:endParaRPr sz="700">
              <a:solidFill>
                <a:schemeClr val="dk1"/>
              </a:solidFill>
              <a:latin typeface="Arial"/>
              <a:ea typeface="Arial"/>
              <a:cs typeface="Arial"/>
              <a:sym typeface="Arial"/>
            </a:endParaRPr>
          </a:p>
        </p:txBody>
      </p:sp>
      <p:sp>
        <p:nvSpPr>
          <p:cNvPr id="2524" name="Google Shape;2524;p19"/>
          <p:cNvSpPr txBox="1"/>
          <p:nvPr/>
        </p:nvSpPr>
        <p:spPr>
          <a:xfrm>
            <a:off x="17041720" y="3602188"/>
            <a:ext cx="2423160" cy="240665"/>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time when you felt that your child saw</a:t>
            </a:r>
            <a:endParaRPr sz="700">
              <a:solidFill>
                <a:schemeClr val="dk1"/>
              </a:solidFill>
              <a:latin typeface="Arial"/>
              <a:ea typeface="Arial"/>
              <a:cs typeface="Arial"/>
              <a:sym typeface="Arial"/>
            </a:endParaRPr>
          </a:p>
          <a:p>
            <a:pPr marL="24130" marR="0" lvl="0" indent="0" algn="l" rtl="0">
              <a:lnSpc>
                <a:spcPct val="100000"/>
              </a:lnSpc>
              <a:spcBef>
                <a:spcPts val="5"/>
              </a:spcBef>
              <a:spcAft>
                <a:spcPts val="0"/>
              </a:spcAft>
              <a:buNone/>
            </a:pPr>
            <a:r>
              <a:rPr lang="en-US" sz="700">
                <a:solidFill>
                  <a:srgbClr val="414042"/>
                </a:solidFill>
                <a:latin typeface="Arial"/>
                <a:ea typeface="Arial"/>
                <a:cs typeface="Arial"/>
                <a:sym typeface="Arial"/>
              </a:rPr>
              <a:t>a connection between what they learned and their future.</a:t>
            </a:r>
            <a:endParaRPr sz="700">
              <a:solidFill>
                <a:schemeClr val="dk1"/>
              </a:solidFill>
              <a:latin typeface="Arial"/>
              <a:ea typeface="Arial"/>
              <a:cs typeface="Arial"/>
              <a:sym typeface="Arial"/>
            </a:endParaRPr>
          </a:p>
        </p:txBody>
      </p:sp>
      <p:sp>
        <p:nvSpPr>
          <p:cNvPr id="2525" name="Google Shape;2525;p19"/>
          <p:cNvSpPr txBox="1"/>
          <p:nvPr/>
        </p:nvSpPr>
        <p:spPr>
          <a:xfrm>
            <a:off x="17041720" y="3920612"/>
            <a:ext cx="191516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are your goals for your child’s learning?</a:t>
            </a:r>
            <a:endParaRPr sz="700">
              <a:solidFill>
                <a:schemeClr val="dk1"/>
              </a:solidFill>
              <a:latin typeface="Arial"/>
              <a:ea typeface="Arial"/>
              <a:cs typeface="Arial"/>
              <a:sym typeface="Arial"/>
            </a:endParaRPr>
          </a:p>
        </p:txBody>
      </p:sp>
      <p:sp>
        <p:nvSpPr>
          <p:cNvPr id="2526" name="Google Shape;2526;p19"/>
          <p:cNvSpPr txBox="1"/>
          <p:nvPr/>
        </p:nvSpPr>
        <p:spPr>
          <a:xfrm>
            <a:off x="17041720" y="4131578"/>
            <a:ext cx="181800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are your goals for your child’s future?</a:t>
            </a:r>
            <a:endParaRPr sz="700">
              <a:solidFill>
                <a:schemeClr val="dk1"/>
              </a:solidFill>
              <a:latin typeface="Arial"/>
              <a:ea typeface="Arial"/>
              <a:cs typeface="Arial"/>
              <a:sym typeface="Arial"/>
            </a:endParaRPr>
          </a:p>
        </p:txBody>
      </p:sp>
      <p:sp>
        <p:nvSpPr>
          <p:cNvPr id="2527" name="Google Shape;2527;p19"/>
          <p:cNvSpPr txBox="1"/>
          <p:nvPr/>
        </p:nvSpPr>
        <p:spPr>
          <a:xfrm>
            <a:off x="17041720" y="4342555"/>
            <a:ext cx="171196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How would you describe your childhood?</a:t>
            </a:r>
            <a:endParaRPr sz="700">
              <a:solidFill>
                <a:schemeClr val="dk1"/>
              </a:solidFill>
              <a:latin typeface="Arial"/>
              <a:ea typeface="Arial"/>
              <a:cs typeface="Arial"/>
              <a:sym typeface="Arial"/>
            </a:endParaRPr>
          </a:p>
        </p:txBody>
      </p:sp>
      <p:sp>
        <p:nvSpPr>
          <p:cNvPr id="2528" name="Google Shape;2528;p19"/>
          <p:cNvSpPr txBox="1"/>
          <p:nvPr/>
        </p:nvSpPr>
        <p:spPr>
          <a:xfrm>
            <a:off x="17041720" y="4553520"/>
            <a:ext cx="143637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How much schooling do you have?</a:t>
            </a:r>
            <a:endParaRPr sz="700">
              <a:solidFill>
                <a:schemeClr val="dk1"/>
              </a:solidFill>
              <a:latin typeface="Arial"/>
              <a:ea typeface="Arial"/>
              <a:cs typeface="Arial"/>
              <a:sym typeface="Arial"/>
            </a:endParaRPr>
          </a:p>
        </p:txBody>
      </p:sp>
      <p:sp>
        <p:nvSpPr>
          <p:cNvPr id="2529" name="Google Shape;2529;p19"/>
          <p:cNvSpPr txBox="1"/>
          <p:nvPr/>
        </p:nvSpPr>
        <p:spPr>
          <a:xfrm>
            <a:off x="17041720" y="4764486"/>
            <a:ext cx="2226945" cy="240665"/>
          </a:xfrm>
          <a:prstGeom prst="rect">
            <a:avLst/>
          </a:prstGeom>
          <a:noFill/>
          <a:ln>
            <a:noFill/>
          </a:ln>
        </p:spPr>
        <p:txBody>
          <a:bodyPr spcFirstLastPara="1" wrap="square" lIns="0" tIns="13325" rIns="0" bIns="0" anchor="t" anchorCtr="0">
            <a:spAutoFit/>
          </a:bodyPr>
          <a:lstStyle/>
          <a:p>
            <a:pPr marL="24130" marR="5080" lvl="0" indent="-12065" algn="l" rtl="0">
              <a:lnSpc>
                <a:spcPct val="100000"/>
              </a:lnSpc>
              <a:spcBef>
                <a:spcPts val="0"/>
              </a:spcBef>
              <a:spcAft>
                <a:spcPts val="0"/>
              </a:spcAft>
              <a:buNone/>
            </a:pPr>
            <a:r>
              <a:rPr lang="en-US" sz="700">
                <a:solidFill>
                  <a:srgbClr val="414042"/>
                </a:solidFill>
                <a:latin typeface="Arial"/>
                <a:ea typeface="Arial"/>
                <a:cs typeface="Arial"/>
                <a:sym typeface="Arial"/>
              </a:rPr>
              <a:t>How would you describe YOUR experiences in school?  Primary? Secondary?</a:t>
            </a:r>
            <a:endParaRPr sz="700">
              <a:solidFill>
                <a:schemeClr val="dk1"/>
              </a:solidFill>
              <a:latin typeface="Arial"/>
              <a:ea typeface="Arial"/>
              <a:cs typeface="Arial"/>
              <a:sym typeface="Arial"/>
            </a:endParaRPr>
          </a:p>
        </p:txBody>
      </p:sp>
      <p:sp>
        <p:nvSpPr>
          <p:cNvPr id="2530" name="Google Shape;2530;p19"/>
          <p:cNvSpPr txBox="1"/>
          <p:nvPr/>
        </p:nvSpPr>
        <p:spPr>
          <a:xfrm>
            <a:off x="16850622" y="5047102"/>
            <a:ext cx="256540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i="1">
                <a:solidFill>
                  <a:srgbClr val="414042"/>
                </a:solidFill>
                <a:latin typeface="Arial"/>
                <a:ea typeface="Arial"/>
                <a:cs typeface="Arial"/>
                <a:sym typeface="Arial"/>
              </a:rPr>
              <a:t>Include several questions about the holistic learning outcomes  you are hoping to increase:</a:t>
            </a:r>
            <a:endParaRPr sz="700">
              <a:solidFill>
                <a:schemeClr val="dk1"/>
              </a:solidFill>
              <a:latin typeface="Arial"/>
              <a:ea typeface="Arial"/>
              <a:cs typeface="Arial"/>
              <a:sym typeface="Arial"/>
            </a:endParaRPr>
          </a:p>
        </p:txBody>
      </p:sp>
      <p:grpSp>
        <p:nvGrpSpPr>
          <p:cNvPr id="2531" name="Google Shape;2531;p19"/>
          <p:cNvGrpSpPr/>
          <p:nvPr/>
        </p:nvGrpSpPr>
        <p:grpSpPr>
          <a:xfrm>
            <a:off x="6006753" y="630973"/>
            <a:ext cx="3627976" cy="261620"/>
            <a:chOff x="6006753" y="630973"/>
            <a:chExt cx="3627976" cy="261620"/>
          </a:xfrm>
        </p:grpSpPr>
        <p:sp>
          <p:nvSpPr>
            <p:cNvPr id="2532" name="Google Shape;2532;p19"/>
            <p:cNvSpPr/>
            <p:nvPr/>
          </p:nvSpPr>
          <p:spPr>
            <a:xfrm>
              <a:off x="7031085"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3" name="Google Shape;2533;p19"/>
            <p:cNvSpPr/>
            <p:nvPr/>
          </p:nvSpPr>
          <p:spPr>
            <a:xfrm>
              <a:off x="6518913" y="630973"/>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4" name="Google Shape;2534;p19"/>
            <p:cNvSpPr/>
            <p:nvPr/>
          </p:nvSpPr>
          <p:spPr>
            <a:xfrm>
              <a:off x="6006753"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5" name="Google Shape;2535;p19"/>
            <p:cNvSpPr/>
            <p:nvPr/>
          </p:nvSpPr>
          <p:spPr>
            <a:xfrm>
              <a:off x="7543246"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6" name="Google Shape;2536;p19"/>
            <p:cNvSpPr/>
            <p:nvPr/>
          </p:nvSpPr>
          <p:spPr>
            <a:xfrm>
              <a:off x="8055406"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7" name="Google Shape;2537;p19"/>
            <p:cNvSpPr/>
            <p:nvPr/>
          </p:nvSpPr>
          <p:spPr>
            <a:xfrm>
              <a:off x="8567578"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8" name="Google Shape;2538;p19"/>
            <p:cNvSpPr/>
            <p:nvPr/>
          </p:nvSpPr>
          <p:spPr>
            <a:xfrm>
              <a:off x="9079739"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539" name="Google Shape;2539;p19"/>
          <p:cNvGrpSpPr/>
          <p:nvPr/>
        </p:nvGrpSpPr>
        <p:grpSpPr>
          <a:xfrm>
            <a:off x="16058755" y="630973"/>
            <a:ext cx="3628071" cy="261620"/>
            <a:chOff x="16058755" y="630973"/>
            <a:chExt cx="3628071" cy="261620"/>
          </a:xfrm>
        </p:grpSpPr>
        <p:sp>
          <p:nvSpPr>
            <p:cNvPr id="2540" name="Google Shape;2540;p19"/>
            <p:cNvSpPr/>
            <p:nvPr/>
          </p:nvSpPr>
          <p:spPr>
            <a:xfrm>
              <a:off x="17083075"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1" name="Google Shape;2541;p19"/>
            <p:cNvSpPr/>
            <p:nvPr/>
          </p:nvSpPr>
          <p:spPr>
            <a:xfrm>
              <a:off x="16570975" y="630973"/>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2" name="Google Shape;2542;p19"/>
            <p:cNvSpPr/>
            <p:nvPr/>
          </p:nvSpPr>
          <p:spPr>
            <a:xfrm>
              <a:off x="16058755"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3" name="Google Shape;2543;p19"/>
            <p:cNvSpPr/>
            <p:nvPr/>
          </p:nvSpPr>
          <p:spPr>
            <a:xfrm>
              <a:off x="17595295"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4" name="Google Shape;2544;p19"/>
            <p:cNvSpPr/>
            <p:nvPr/>
          </p:nvSpPr>
          <p:spPr>
            <a:xfrm>
              <a:off x="18107395"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5" name="Google Shape;2545;p19"/>
            <p:cNvSpPr/>
            <p:nvPr/>
          </p:nvSpPr>
          <p:spPr>
            <a:xfrm>
              <a:off x="18619616"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6" name="Google Shape;2546;p19"/>
            <p:cNvSpPr/>
            <p:nvPr/>
          </p:nvSpPr>
          <p:spPr>
            <a:xfrm>
              <a:off x="19131836"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47" name="Google Shape;2547;p19"/>
          <p:cNvSpPr txBox="1"/>
          <p:nvPr/>
        </p:nvSpPr>
        <p:spPr>
          <a:xfrm>
            <a:off x="7108742" y="645631"/>
            <a:ext cx="399415"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2548" name="Google Shape;2548;p19"/>
          <p:cNvSpPr txBox="1"/>
          <p:nvPr/>
        </p:nvSpPr>
        <p:spPr>
          <a:xfrm>
            <a:off x="17160828" y="645631"/>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2549" name="Google Shape;2549;p19"/>
          <p:cNvSpPr txBox="1"/>
          <p:nvPr/>
        </p:nvSpPr>
        <p:spPr>
          <a:xfrm>
            <a:off x="6633405" y="677570"/>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FFFFFF"/>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2550" name="Google Shape;2550;p19"/>
          <p:cNvSpPr txBox="1"/>
          <p:nvPr/>
        </p:nvSpPr>
        <p:spPr>
          <a:xfrm>
            <a:off x="16685480" y="677570"/>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FFFFFF"/>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2551" name="Google Shape;2551;p19"/>
          <p:cNvSpPr txBox="1"/>
          <p:nvPr/>
        </p:nvSpPr>
        <p:spPr>
          <a:xfrm>
            <a:off x="6090697" y="677570"/>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2552" name="Google Shape;2552;p19"/>
          <p:cNvSpPr txBox="1"/>
          <p:nvPr/>
        </p:nvSpPr>
        <p:spPr>
          <a:xfrm>
            <a:off x="16142688" y="677570"/>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2553" name="Google Shape;2553;p19"/>
          <p:cNvSpPr txBox="1"/>
          <p:nvPr/>
        </p:nvSpPr>
        <p:spPr>
          <a:xfrm>
            <a:off x="7654920" y="669726"/>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2554" name="Google Shape;2554;p19"/>
          <p:cNvSpPr txBox="1"/>
          <p:nvPr/>
        </p:nvSpPr>
        <p:spPr>
          <a:xfrm>
            <a:off x="17706981" y="669726"/>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2555" name="Google Shape;2555;p19"/>
          <p:cNvSpPr txBox="1"/>
          <p:nvPr/>
        </p:nvSpPr>
        <p:spPr>
          <a:xfrm>
            <a:off x="8131192" y="645631"/>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2556" name="Google Shape;2556;p19"/>
          <p:cNvSpPr txBox="1"/>
          <p:nvPr/>
        </p:nvSpPr>
        <p:spPr>
          <a:xfrm>
            <a:off x="18183291" y="645631"/>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2557" name="Google Shape;2557;p19"/>
          <p:cNvSpPr txBox="1"/>
          <p:nvPr/>
        </p:nvSpPr>
        <p:spPr>
          <a:xfrm>
            <a:off x="8667189" y="679445"/>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2558" name="Google Shape;2558;p19"/>
          <p:cNvSpPr txBox="1"/>
          <p:nvPr/>
        </p:nvSpPr>
        <p:spPr>
          <a:xfrm>
            <a:off x="18719216" y="679445"/>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2559" name="Google Shape;2559;p19"/>
          <p:cNvSpPr txBox="1"/>
          <p:nvPr/>
        </p:nvSpPr>
        <p:spPr>
          <a:xfrm>
            <a:off x="9191411" y="680758"/>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2560" name="Google Shape;2560;p19"/>
          <p:cNvSpPr txBox="1"/>
          <p:nvPr/>
        </p:nvSpPr>
        <p:spPr>
          <a:xfrm>
            <a:off x="19243498" y="680758"/>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grpSp>
        <p:nvGrpSpPr>
          <p:cNvPr id="2561" name="Google Shape;2561;p19"/>
          <p:cNvGrpSpPr/>
          <p:nvPr/>
        </p:nvGrpSpPr>
        <p:grpSpPr>
          <a:xfrm>
            <a:off x="19768108" y="1090544"/>
            <a:ext cx="336550" cy="560705"/>
            <a:chOff x="19768108" y="1090544"/>
            <a:chExt cx="336550" cy="560705"/>
          </a:xfrm>
        </p:grpSpPr>
        <p:sp>
          <p:nvSpPr>
            <p:cNvPr id="2562" name="Google Shape;2562;p19"/>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3" name="Google Shape;2563;p19"/>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4" name="Google Shape;2564;p19"/>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565" name="Google Shape;2565;p19"/>
          <p:cNvGrpSpPr/>
          <p:nvPr/>
        </p:nvGrpSpPr>
        <p:grpSpPr>
          <a:xfrm>
            <a:off x="429035" y="0"/>
            <a:ext cx="9206082" cy="332740"/>
            <a:chOff x="429035" y="0"/>
            <a:chExt cx="9206082" cy="332740"/>
          </a:xfrm>
        </p:grpSpPr>
        <p:sp>
          <p:nvSpPr>
            <p:cNvPr id="2566" name="Google Shape;2566;p19"/>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7" name="Google Shape;2567;p19"/>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8" name="Google Shape;2568;p19"/>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9" name="Google Shape;2569;p19"/>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0" name="Google Shape;2570;p19"/>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1" name="Google Shape;2571;p19"/>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2" name="Google Shape;2572;p19"/>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3" name="Google Shape;2573;p19"/>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4" name="Google Shape;2574;p19"/>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5" name="Google Shape;2575;p19"/>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6" name="Google Shape;2576;p19"/>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7" name="Google Shape;2577;p19"/>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8" name="Google Shape;2578;p19"/>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9" name="Google Shape;2579;p19"/>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0" name="Google Shape;2580;p19"/>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1" name="Google Shape;2581;p19"/>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2" name="Google Shape;2582;p19"/>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3" name="Google Shape;2583;p19"/>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4" name="Google Shape;2584;p19"/>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5" name="Google Shape;2585;p19"/>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6" name="Google Shape;2586;p19"/>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87" name="Google Shape;2587;p19"/>
          <p:cNvSpPr txBox="1"/>
          <p:nvPr/>
        </p:nvSpPr>
        <p:spPr>
          <a:xfrm>
            <a:off x="417863" y="154487"/>
            <a:ext cx="1609725" cy="834390"/>
          </a:xfrm>
          <a:prstGeom prst="rect">
            <a:avLst/>
          </a:prstGeom>
          <a:noFill/>
          <a:ln>
            <a:noFill/>
          </a:ln>
        </p:spPr>
        <p:txBody>
          <a:bodyPr spcFirstLastPara="1" wrap="square" lIns="0" tIns="488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2</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237490" lvl="0" indent="0" algn="l" rtl="0">
              <a:lnSpc>
                <a:spcPct val="101600"/>
              </a:lnSpc>
              <a:spcBef>
                <a:spcPts val="330"/>
              </a:spcBef>
              <a:spcAft>
                <a:spcPts val="0"/>
              </a:spcAft>
              <a:buNone/>
            </a:pPr>
            <a:r>
              <a:rPr lang="en-US" sz="1850" b="1">
                <a:solidFill>
                  <a:srgbClr val="BDAD54"/>
                </a:solidFill>
                <a:latin typeface="Arial"/>
                <a:ea typeface="Arial"/>
                <a:cs typeface="Arial"/>
                <a:sym typeface="Arial"/>
              </a:rPr>
              <a:t>Interview  Questions </a:t>
            </a:r>
            <a:endParaRPr sz="1850">
              <a:solidFill>
                <a:schemeClr val="dk1"/>
              </a:solidFill>
              <a:latin typeface="Arial"/>
              <a:ea typeface="Arial"/>
              <a:cs typeface="Arial"/>
              <a:sym typeface="Arial"/>
            </a:endParaRPr>
          </a:p>
        </p:txBody>
      </p:sp>
      <p:sp>
        <p:nvSpPr>
          <p:cNvPr id="2588" name="Google Shape;2588;p19"/>
          <p:cNvSpPr txBox="1"/>
          <p:nvPr/>
        </p:nvSpPr>
        <p:spPr>
          <a:xfrm>
            <a:off x="257860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589" name="Google Shape;2589;p19"/>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590" name="Google Shape;2590;p19"/>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591" name="Google Shape;2591;p19"/>
          <p:cNvSpPr txBox="1"/>
          <p:nvPr/>
        </p:nvSpPr>
        <p:spPr>
          <a:xfrm>
            <a:off x="539994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592" name="Google Shape;2592;p19"/>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593" name="Google Shape;2593;p19"/>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594" name="Google Shape;2594;p19"/>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595" name="Google Shape;2595;p19"/>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2596" name="Google Shape;2596;p19"/>
          <p:cNvGrpSpPr/>
          <p:nvPr/>
        </p:nvGrpSpPr>
        <p:grpSpPr>
          <a:xfrm>
            <a:off x="10481084" y="0"/>
            <a:ext cx="9206117" cy="332751"/>
            <a:chOff x="10481084" y="0"/>
            <a:chExt cx="9206117" cy="332751"/>
          </a:xfrm>
        </p:grpSpPr>
        <p:sp>
          <p:nvSpPr>
            <p:cNvPr id="2597" name="Google Shape;2597;p19"/>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98" name="Google Shape;2598;p19"/>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99" name="Google Shape;2599;p19"/>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0" name="Google Shape;2600;p19"/>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1" name="Google Shape;2601;p19"/>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2" name="Google Shape;2602;p19"/>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3" name="Google Shape;2603;p19"/>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4" name="Google Shape;2604;p19"/>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5" name="Google Shape;2605;p19"/>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6" name="Google Shape;2606;p19"/>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7" name="Google Shape;2607;p19"/>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8" name="Google Shape;2608;p19"/>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9" name="Google Shape;2609;p19"/>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0" name="Google Shape;2610;p19"/>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1" name="Google Shape;2611;p19"/>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2" name="Google Shape;2612;p19"/>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3" name="Google Shape;2613;p19"/>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4" name="Google Shape;2614;p19"/>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5" name="Google Shape;2615;p19"/>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6" name="Google Shape;2616;p19"/>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7" name="Google Shape;2617;p19"/>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8" name="Google Shape;2618;p19"/>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619" name="Google Shape;2619;p19"/>
          <p:cNvSpPr txBox="1"/>
          <p:nvPr/>
        </p:nvSpPr>
        <p:spPr>
          <a:xfrm>
            <a:off x="10469912" y="154487"/>
            <a:ext cx="1609725" cy="834390"/>
          </a:xfrm>
          <a:prstGeom prst="rect">
            <a:avLst/>
          </a:prstGeom>
          <a:noFill/>
          <a:ln>
            <a:noFill/>
          </a:ln>
        </p:spPr>
        <p:txBody>
          <a:bodyPr spcFirstLastPara="1" wrap="square" lIns="0" tIns="488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2</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238125" lvl="0" indent="0" algn="l" rtl="0">
              <a:lnSpc>
                <a:spcPct val="101600"/>
              </a:lnSpc>
              <a:spcBef>
                <a:spcPts val="330"/>
              </a:spcBef>
              <a:spcAft>
                <a:spcPts val="0"/>
              </a:spcAft>
              <a:buNone/>
            </a:pPr>
            <a:r>
              <a:rPr lang="en-US" sz="1850" b="1">
                <a:solidFill>
                  <a:srgbClr val="BDAD54"/>
                </a:solidFill>
                <a:latin typeface="Arial"/>
                <a:ea typeface="Arial"/>
                <a:cs typeface="Arial"/>
                <a:sym typeface="Arial"/>
              </a:rPr>
              <a:t>Interview  Questions </a:t>
            </a:r>
            <a:endParaRPr sz="1850">
              <a:solidFill>
                <a:schemeClr val="dk1"/>
              </a:solidFill>
              <a:latin typeface="Arial"/>
              <a:ea typeface="Arial"/>
              <a:cs typeface="Arial"/>
              <a:sym typeface="Arial"/>
            </a:endParaRPr>
          </a:p>
        </p:txBody>
      </p:sp>
      <p:sp>
        <p:nvSpPr>
          <p:cNvPr id="2620" name="Google Shape;2620;p19"/>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621" name="Google Shape;2621;p19"/>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622" name="Google Shape;2622;p19"/>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623" name="Google Shape;2623;p19"/>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624" name="Google Shape;2624;p19"/>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625" name="Google Shape;2625;p19"/>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626" name="Google Shape;2626;p19"/>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627" name="Google Shape;2627;p19"/>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Shape 57"/>
        <p:cNvGrpSpPr/>
        <p:nvPr/>
      </p:nvGrpSpPr>
      <p:grpSpPr>
        <a:xfrm>
          <a:off x="0" y="0"/>
          <a:ext cx="0" cy="0"/>
          <a:chOff x="0" y="0"/>
          <a:chExt cx="0" cy="0"/>
        </a:xfrm>
      </p:grpSpPr>
      <p:sp>
        <p:nvSpPr>
          <p:cNvPr id="58" name="Google Shape;58;p2"/>
          <p:cNvSpPr txBox="1"/>
          <p:nvPr/>
        </p:nvSpPr>
        <p:spPr>
          <a:xfrm>
            <a:off x="10462414" y="1828641"/>
            <a:ext cx="42164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INTRODUCTION................................................................................................................... 4</a:t>
            </a:r>
            <a:endParaRPr sz="750">
              <a:solidFill>
                <a:schemeClr val="dk1"/>
              </a:solidFill>
              <a:latin typeface="Arial"/>
              <a:ea typeface="Arial"/>
              <a:cs typeface="Arial"/>
              <a:sym typeface="Arial"/>
            </a:endParaRPr>
          </a:p>
        </p:txBody>
      </p:sp>
      <p:sp>
        <p:nvSpPr>
          <p:cNvPr id="59" name="Google Shape;59;p2"/>
          <p:cNvSpPr txBox="1"/>
          <p:nvPr/>
        </p:nvSpPr>
        <p:spPr>
          <a:xfrm>
            <a:off x="10462414" y="2039642"/>
            <a:ext cx="42164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ORIENTATION ...................................................................................................................... 8</a:t>
            </a:r>
            <a:endParaRPr sz="750">
              <a:solidFill>
                <a:schemeClr val="dk1"/>
              </a:solidFill>
              <a:latin typeface="Arial"/>
              <a:ea typeface="Arial"/>
              <a:cs typeface="Arial"/>
              <a:sym typeface="Arial"/>
            </a:endParaRPr>
          </a:p>
        </p:txBody>
      </p:sp>
      <p:sp>
        <p:nvSpPr>
          <p:cNvPr id="60" name="Google Shape;60;p2"/>
          <p:cNvSpPr txBox="1"/>
          <p:nvPr/>
        </p:nvSpPr>
        <p:spPr>
          <a:xfrm>
            <a:off x="10462414" y="2216830"/>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2CACE2"/>
                </a:solidFill>
                <a:latin typeface="Arial"/>
                <a:ea typeface="Arial"/>
                <a:cs typeface="Arial"/>
                <a:sym typeface="Arial"/>
              </a:rPr>
              <a:t>LAUNCH  ............................................................................................................................ 15</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Launch  Introduction ..........................................................................................................16</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Launch  Tools .....................................................................................................................18</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Launch  Transition ..............................................................................................................28</a:t>
            </a:r>
            <a:endParaRPr sz="750">
              <a:solidFill>
                <a:schemeClr val="dk1"/>
              </a:solidFill>
              <a:latin typeface="Arial"/>
              <a:ea typeface="Arial"/>
              <a:cs typeface="Arial"/>
              <a:sym typeface="Arial"/>
            </a:endParaRPr>
          </a:p>
        </p:txBody>
      </p:sp>
      <p:sp>
        <p:nvSpPr>
          <p:cNvPr id="61" name="Google Shape;61;p2"/>
          <p:cNvSpPr txBox="1"/>
          <p:nvPr/>
        </p:nvSpPr>
        <p:spPr>
          <a:xfrm>
            <a:off x="10462414" y="2982510"/>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BDAC54"/>
                </a:solidFill>
                <a:latin typeface="Arial"/>
                <a:ea typeface="Arial"/>
                <a:cs typeface="Arial"/>
                <a:sym typeface="Arial"/>
              </a:rPr>
              <a:t>EXPLORE    ........................................................................................................................... 31</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Explore  Introduction ..........................................................................................................32</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Explore  Tools .....................................................................................................................34</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Explore  Transition  .............................................................................................................58</a:t>
            </a:r>
            <a:endParaRPr sz="750">
              <a:solidFill>
                <a:schemeClr val="dk1"/>
              </a:solidFill>
              <a:latin typeface="Arial"/>
              <a:ea typeface="Arial"/>
              <a:cs typeface="Arial"/>
              <a:sym typeface="Arial"/>
            </a:endParaRPr>
          </a:p>
        </p:txBody>
      </p:sp>
      <p:sp>
        <p:nvSpPr>
          <p:cNvPr id="62" name="Google Shape;62;p2"/>
          <p:cNvSpPr txBox="1"/>
          <p:nvPr/>
        </p:nvSpPr>
        <p:spPr>
          <a:xfrm>
            <a:off x="10462414" y="3748189"/>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FDB916"/>
                </a:solidFill>
                <a:latin typeface="Arial"/>
                <a:ea typeface="Arial"/>
                <a:cs typeface="Arial"/>
                <a:sym typeface="Arial"/>
              </a:rPr>
              <a:t>DEFINE  .............................................................................................................................. 61</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Define  Introduction ...........................................................................................................62</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Define  Tools ......................................................................................................................64</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Define  Transition ...............................................................................................................74</a:t>
            </a:r>
            <a:endParaRPr sz="750">
              <a:solidFill>
                <a:schemeClr val="dk1"/>
              </a:solidFill>
              <a:latin typeface="Arial"/>
              <a:ea typeface="Arial"/>
              <a:cs typeface="Arial"/>
              <a:sym typeface="Arial"/>
            </a:endParaRPr>
          </a:p>
        </p:txBody>
      </p:sp>
      <p:sp>
        <p:nvSpPr>
          <p:cNvPr id="63" name="Google Shape;63;p2"/>
          <p:cNvSpPr txBox="1"/>
          <p:nvPr/>
        </p:nvSpPr>
        <p:spPr>
          <a:xfrm>
            <a:off x="10462414" y="4513868"/>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F37124"/>
                </a:solidFill>
                <a:latin typeface="Arial"/>
                <a:ea typeface="Arial"/>
                <a:cs typeface="Arial"/>
                <a:sym typeface="Arial"/>
              </a:rPr>
              <a:t>GENERATE   ......................................................................................................................... 77</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Generate  Introduction.......................................................................................................78</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Generate  Tools .................................................................................................................80</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Generate Transition...........................................................................................................90</a:t>
            </a:r>
            <a:endParaRPr sz="750">
              <a:solidFill>
                <a:schemeClr val="dk1"/>
              </a:solidFill>
              <a:latin typeface="Arial"/>
              <a:ea typeface="Arial"/>
              <a:cs typeface="Arial"/>
              <a:sym typeface="Arial"/>
            </a:endParaRPr>
          </a:p>
        </p:txBody>
      </p:sp>
      <p:sp>
        <p:nvSpPr>
          <p:cNvPr id="64" name="Google Shape;64;p2"/>
          <p:cNvSpPr txBox="1"/>
          <p:nvPr/>
        </p:nvSpPr>
        <p:spPr>
          <a:xfrm>
            <a:off x="10462414" y="5279547"/>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D92027"/>
                </a:solidFill>
                <a:latin typeface="Arial"/>
                <a:ea typeface="Arial"/>
                <a:cs typeface="Arial"/>
                <a:sym typeface="Arial"/>
              </a:rPr>
              <a:t>MAKE................................................................................................................................ 93</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Make  Introduction ............................................................................................................94</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Make  Tools .......................................................................................................................96</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Make  Transition ..............................................................................................................106</a:t>
            </a:r>
            <a:endParaRPr sz="750">
              <a:solidFill>
                <a:schemeClr val="dk1"/>
              </a:solidFill>
              <a:latin typeface="Arial"/>
              <a:ea typeface="Arial"/>
              <a:cs typeface="Arial"/>
              <a:sym typeface="Arial"/>
            </a:endParaRPr>
          </a:p>
        </p:txBody>
      </p:sp>
      <p:sp>
        <p:nvSpPr>
          <p:cNvPr id="65" name="Google Shape;65;p2"/>
          <p:cNvSpPr txBox="1"/>
          <p:nvPr/>
        </p:nvSpPr>
        <p:spPr>
          <a:xfrm>
            <a:off x="15241320" y="1794255"/>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D51B5C"/>
                </a:solidFill>
                <a:latin typeface="Arial"/>
                <a:ea typeface="Arial"/>
                <a:cs typeface="Arial"/>
                <a:sym typeface="Arial"/>
              </a:rPr>
              <a:t>TEST  ................................................................................................................................  109</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Test   Introduction..............................................................................................................110</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Test   Tools ........................................................................................................................112</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Test   Transition .................................................................................................................126</a:t>
            </a:r>
            <a:endParaRPr sz="750">
              <a:solidFill>
                <a:schemeClr val="dk1"/>
              </a:solidFill>
              <a:latin typeface="Arial"/>
              <a:ea typeface="Arial"/>
              <a:cs typeface="Arial"/>
              <a:sym typeface="Arial"/>
            </a:endParaRPr>
          </a:p>
        </p:txBody>
      </p:sp>
      <p:sp>
        <p:nvSpPr>
          <p:cNvPr id="66" name="Google Shape;66;p2"/>
          <p:cNvSpPr txBox="1"/>
          <p:nvPr/>
        </p:nvSpPr>
        <p:spPr>
          <a:xfrm>
            <a:off x="15241320" y="2576936"/>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92298E"/>
                </a:solidFill>
                <a:latin typeface="Arial"/>
                <a:ea typeface="Arial"/>
                <a:cs typeface="Arial"/>
                <a:sym typeface="Arial"/>
              </a:rPr>
              <a:t>ITERATE   ........................................................................................................................... 129</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Iterate  Introduction .........................................................................................................130</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Iterate  Tools ...................................................................................................................132</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Iterate  Transition .............................................................................................................140</a:t>
            </a:r>
            <a:endParaRPr sz="750">
              <a:solidFill>
                <a:schemeClr val="dk1"/>
              </a:solidFill>
              <a:latin typeface="Arial"/>
              <a:ea typeface="Arial"/>
              <a:cs typeface="Arial"/>
              <a:sym typeface="Arial"/>
            </a:endParaRPr>
          </a:p>
        </p:txBody>
      </p:sp>
      <p:sp>
        <p:nvSpPr>
          <p:cNvPr id="67" name="Google Shape;67;p2"/>
          <p:cNvSpPr txBox="1"/>
          <p:nvPr/>
        </p:nvSpPr>
        <p:spPr>
          <a:xfrm>
            <a:off x="15241320" y="3342615"/>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03AF9C"/>
                </a:solidFill>
                <a:latin typeface="Arial"/>
                <a:ea typeface="Arial"/>
                <a:cs typeface="Arial"/>
                <a:sym typeface="Arial"/>
              </a:rPr>
              <a:t>TEST    ANOTHER  ................................................................................................................ 143</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Test   Introduction..............................................................................................................144</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Test   Tools ........................................................................................................................146</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Test   Transition .................................................................................................................156</a:t>
            </a:r>
            <a:endParaRPr sz="750">
              <a:solidFill>
                <a:schemeClr val="dk1"/>
              </a:solidFill>
              <a:latin typeface="Arial"/>
              <a:ea typeface="Arial"/>
              <a:cs typeface="Arial"/>
              <a:sym typeface="Arial"/>
            </a:endParaRPr>
          </a:p>
        </p:txBody>
      </p:sp>
      <p:sp>
        <p:nvSpPr>
          <p:cNvPr id="68" name="Google Shape;68;p2"/>
          <p:cNvSpPr txBox="1"/>
          <p:nvPr/>
        </p:nvSpPr>
        <p:spPr>
          <a:xfrm>
            <a:off x="15241320" y="4108295"/>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117BBA"/>
                </a:solidFill>
                <a:latin typeface="Arial"/>
                <a:ea typeface="Arial"/>
                <a:cs typeface="Arial"/>
                <a:sym typeface="Arial"/>
              </a:rPr>
              <a:t>IMPLEMENT..................................................................................................................... 159</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Implement  Introduction ...................................................................................................160</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Implement  Tools .............................................................................................................162</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Implement  Transition .......................................................................................................168</a:t>
            </a:r>
            <a:endParaRPr sz="750">
              <a:solidFill>
                <a:schemeClr val="dk1"/>
              </a:solidFill>
              <a:latin typeface="Arial"/>
              <a:ea typeface="Arial"/>
              <a:cs typeface="Arial"/>
              <a:sym typeface="Arial"/>
            </a:endParaRPr>
          </a:p>
        </p:txBody>
      </p:sp>
      <p:sp>
        <p:nvSpPr>
          <p:cNvPr id="69" name="Google Shape;69;p2"/>
          <p:cNvSpPr txBox="1"/>
          <p:nvPr/>
        </p:nvSpPr>
        <p:spPr>
          <a:xfrm>
            <a:off x="15241320" y="4873974"/>
            <a:ext cx="4216400" cy="619760"/>
          </a:xfrm>
          <a:prstGeom prst="rect">
            <a:avLst/>
          </a:prstGeom>
          <a:noFill/>
          <a:ln>
            <a:noFill/>
          </a:ln>
        </p:spPr>
        <p:txBody>
          <a:bodyPr spcFirstLastPara="1" wrap="square" lIns="0" tIns="46350" rIns="0" bIns="0" anchor="t" anchorCtr="0">
            <a:spAutoFit/>
          </a:bodyPr>
          <a:lstStyle/>
          <a:p>
            <a:pPr marL="0" marR="5080" lvl="0" indent="0" algn="r" rtl="0">
              <a:lnSpc>
                <a:spcPct val="100000"/>
              </a:lnSpc>
              <a:spcBef>
                <a:spcPts val="0"/>
              </a:spcBef>
              <a:spcAft>
                <a:spcPts val="0"/>
              </a:spcAft>
              <a:buNone/>
            </a:pPr>
            <a:r>
              <a:rPr lang="en-US" sz="750" b="1">
                <a:solidFill>
                  <a:srgbClr val="1B3A6A"/>
                </a:solidFill>
                <a:latin typeface="Arial"/>
                <a:ea typeface="Arial"/>
                <a:cs typeface="Arial"/>
                <a:sym typeface="Arial"/>
              </a:rPr>
              <a:t>TELL    ................................................................................................................................ 171</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Tell  Introduction ..............................................................................................................172</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Tell  Tools  ........................................................................................................................174</a:t>
            </a:r>
            <a:endParaRPr sz="750">
              <a:solidFill>
                <a:schemeClr val="dk1"/>
              </a:solidFill>
              <a:latin typeface="Arial"/>
              <a:ea typeface="Arial"/>
              <a:cs typeface="Arial"/>
              <a:sym typeface="Arial"/>
            </a:endParaRPr>
          </a:p>
          <a:p>
            <a:pPr marL="0" marR="5080" lvl="0" indent="0" algn="r" rtl="0">
              <a:lnSpc>
                <a:spcPct val="100000"/>
              </a:lnSpc>
              <a:spcBef>
                <a:spcPts val="270"/>
              </a:spcBef>
              <a:spcAft>
                <a:spcPts val="0"/>
              </a:spcAft>
              <a:buNone/>
            </a:pPr>
            <a:r>
              <a:rPr lang="en-US" sz="750">
                <a:solidFill>
                  <a:srgbClr val="414042"/>
                </a:solidFill>
                <a:latin typeface="Arial"/>
                <a:ea typeface="Arial"/>
                <a:cs typeface="Arial"/>
                <a:sym typeface="Arial"/>
              </a:rPr>
              <a:t>Tell  Transition ..................................................................................................................178</a:t>
            </a:r>
            <a:endParaRPr sz="750">
              <a:solidFill>
                <a:schemeClr val="dk1"/>
              </a:solidFill>
              <a:latin typeface="Arial"/>
              <a:ea typeface="Arial"/>
              <a:cs typeface="Arial"/>
              <a:sym typeface="Arial"/>
            </a:endParaRPr>
          </a:p>
        </p:txBody>
      </p:sp>
      <p:sp>
        <p:nvSpPr>
          <p:cNvPr id="70" name="Google Shape;70;p2"/>
          <p:cNvSpPr txBox="1"/>
          <p:nvPr/>
        </p:nvSpPr>
        <p:spPr>
          <a:xfrm>
            <a:off x="15241320" y="5644812"/>
            <a:ext cx="42164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CONCLUSION ................................................................................................................. 181</a:t>
            </a:r>
            <a:endParaRPr sz="750">
              <a:solidFill>
                <a:schemeClr val="dk1"/>
              </a:solidFill>
              <a:latin typeface="Arial"/>
              <a:ea typeface="Arial"/>
              <a:cs typeface="Arial"/>
              <a:sym typeface="Arial"/>
            </a:endParaRPr>
          </a:p>
        </p:txBody>
      </p:sp>
      <p:grpSp>
        <p:nvGrpSpPr>
          <p:cNvPr id="71" name="Google Shape;71;p2"/>
          <p:cNvGrpSpPr/>
          <p:nvPr/>
        </p:nvGrpSpPr>
        <p:grpSpPr>
          <a:xfrm>
            <a:off x="10481085" y="1313886"/>
            <a:ext cx="9200154" cy="31750"/>
            <a:chOff x="10481085" y="1313886"/>
            <a:chExt cx="9200154" cy="31750"/>
          </a:xfrm>
        </p:grpSpPr>
        <p:sp>
          <p:nvSpPr>
            <p:cNvPr id="72" name="Google Shape;72;p2"/>
            <p:cNvSpPr/>
            <p:nvPr/>
          </p:nvSpPr>
          <p:spPr>
            <a:xfrm>
              <a:off x="10481085" y="1313886"/>
              <a:ext cx="2465070" cy="31750"/>
            </a:xfrm>
            <a:custGeom>
              <a:avLst/>
              <a:gdLst/>
              <a:ahLst/>
              <a:cxnLst/>
              <a:rect l="l" t="t" r="r" b="b"/>
              <a:pathLst>
                <a:path w="2465070" h="31750" extrusionOk="0">
                  <a:moveTo>
                    <a:pt x="2464733" y="0"/>
                  </a:moveTo>
                  <a:lnTo>
                    <a:pt x="0" y="0"/>
                  </a:lnTo>
                  <a:lnTo>
                    <a:pt x="0" y="31473"/>
                  </a:lnTo>
                  <a:lnTo>
                    <a:pt x="2464733" y="31473"/>
                  </a:lnTo>
                  <a:lnTo>
                    <a:pt x="2464733"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 name="Google Shape;73;p2"/>
            <p:cNvSpPr/>
            <p:nvPr/>
          </p:nvSpPr>
          <p:spPr>
            <a:xfrm>
              <a:off x="12945794" y="1313886"/>
              <a:ext cx="6735445" cy="31750"/>
            </a:xfrm>
            <a:custGeom>
              <a:avLst/>
              <a:gdLst/>
              <a:ahLst/>
              <a:cxnLst/>
              <a:rect l="l" t="t" r="r" b="b"/>
              <a:pathLst>
                <a:path w="6735444" h="31750" extrusionOk="0">
                  <a:moveTo>
                    <a:pt x="6735204" y="0"/>
                  </a:moveTo>
                  <a:lnTo>
                    <a:pt x="0" y="0"/>
                  </a:lnTo>
                  <a:lnTo>
                    <a:pt x="0" y="31473"/>
                  </a:lnTo>
                  <a:lnTo>
                    <a:pt x="6735204" y="31473"/>
                  </a:lnTo>
                  <a:lnTo>
                    <a:pt x="6735204"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4" name="Google Shape;74;p2"/>
          <p:cNvSpPr txBox="1">
            <a:spLocks noGrp="1"/>
          </p:cNvSpPr>
          <p:nvPr>
            <p:ph type="title"/>
          </p:nvPr>
        </p:nvSpPr>
        <p:spPr>
          <a:xfrm>
            <a:off x="-2312189" y="887780"/>
            <a:ext cx="15317780" cy="283844"/>
          </a:xfrm>
          <a:prstGeom prst="rect">
            <a:avLst/>
          </a:prstGeom>
          <a:noFill/>
          <a:ln>
            <a:noFill/>
          </a:ln>
        </p:spPr>
        <p:txBody>
          <a:bodyPr spcFirstLastPara="1" wrap="square" lIns="0" tIns="11425" rIns="0" bIns="0" anchor="t" anchorCtr="0">
            <a:spAutoFit/>
          </a:bodyPr>
          <a:lstStyle/>
          <a:p>
            <a:pPr marL="12786995" lvl="0" indent="0" algn="l" rtl="0">
              <a:lnSpc>
                <a:spcPct val="100000"/>
              </a:lnSpc>
              <a:spcBef>
                <a:spcPts val="0"/>
              </a:spcBef>
              <a:spcAft>
                <a:spcPts val="0"/>
              </a:spcAft>
              <a:buNone/>
            </a:pPr>
            <a:r>
              <a:rPr lang="en-US"/>
              <a:t>TABLE OF CONTENTS </a:t>
            </a:r>
            <a:endParaRPr/>
          </a:p>
        </p:txBody>
      </p:sp>
      <p:grpSp>
        <p:nvGrpSpPr>
          <p:cNvPr id="75" name="Google Shape;75;p2"/>
          <p:cNvGrpSpPr/>
          <p:nvPr/>
        </p:nvGrpSpPr>
        <p:grpSpPr>
          <a:xfrm>
            <a:off x="10481084" y="6640330"/>
            <a:ext cx="9206570" cy="129539"/>
            <a:chOff x="10481084" y="6640330"/>
            <a:chExt cx="9206570" cy="129539"/>
          </a:xfrm>
        </p:grpSpPr>
        <p:sp>
          <p:nvSpPr>
            <p:cNvPr id="76" name="Google Shape;76;p2"/>
            <p:cNvSpPr/>
            <p:nvPr/>
          </p:nvSpPr>
          <p:spPr>
            <a:xfrm>
              <a:off x="17839805" y="6640330"/>
              <a:ext cx="1847850" cy="129539"/>
            </a:xfrm>
            <a:custGeom>
              <a:avLst/>
              <a:gdLst/>
              <a:ahLst/>
              <a:cxnLst/>
              <a:rect l="l" t="t" r="r" b="b"/>
              <a:pathLst>
                <a:path w="1847850" h="129540" extrusionOk="0">
                  <a:moveTo>
                    <a:pt x="1847227" y="0"/>
                  </a:moveTo>
                  <a:lnTo>
                    <a:pt x="926642" y="0"/>
                  </a:lnTo>
                  <a:lnTo>
                    <a:pt x="926642" y="6057"/>
                  </a:lnTo>
                  <a:lnTo>
                    <a:pt x="920584" y="0"/>
                  </a:lnTo>
                  <a:lnTo>
                    <a:pt x="0" y="0"/>
                  </a:lnTo>
                  <a:lnTo>
                    <a:pt x="0" y="129413"/>
                  </a:lnTo>
                  <a:lnTo>
                    <a:pt x="920584" y="129413"/>
                  </a:lnTo>
                  <a:lnTo>
                    <a:pt x="926642" y="123355"/>
                  </a:lnTo>
                  <a:lnTo>
                    <a:pt x="926642" y="129425"/>
                  </a:lnTo>
                  <a:lnTo>
                    <a:pt x="1847227" y="129425"/>
                  </a:lnTo>
                  <a:lnTo>
                    <a:pt x="184722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 name="Google Shape;77;p2"/>
            <p:cNvSpPr/>
            <p:nvPr/>
          </p:nvSpPr>
          <p:spPr>
            <a:xfrm>
              <a:off x="1783981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 name="Google Shape;78;p2"/>
            <p:cNvSpPr/>
            <p:nvPr/>
          </p:nvSpPr>
          <p:spPr>
            <a:xfrm>
              <a:off x="16919130"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 name="Google Shape;79;p2"/>
            <p:cNvSpPr/>
            <p:nvPr/>
          </p:nvSpPr>
          <p:spPr>
            <a:xfrm>
              <a:off x="16919130"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 name="Google Shape;80;p2"/>
            <p:cNvSpPr/>
            <p:nvPr/>
          </p:nvSpPr>
          <p:spPr>
            <a:xfrm>
              <a:off x="15998684"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 name="Google Shape;81;p2"/>
            <p:cNvSpPr/>
            <p:nvPr/>
          </p:nvSpPr>
          <p:spPr>
            <a:xfrm>
              <a:off x="15998684"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 name="Google Shape;82;p2"/>
            <p:cNvSpPr/>
            <p:nvPr/>
          </p:nvSpPr>
          <p:spPr>
            <a:xfrm>
              <a:off x="15078122"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 name="Google Shape;83;p2"/>
            <p:cNvSpPr/>
            <p:nvPr/>
          </p:nvSpPr>
          <p:spPr>
            <a:xfrm>
              <a:off x="15078122"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 name="Google Shape;84;p2"/>
            <p:cNvSpPr/>
            <p:nvPr/>
          </p:nvSpPr>
          <p:spPr>
            <a:xfrm>
              <a:off x="14157439"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 name="Google Shape;85;p2"/>
            <p:cNvSpPr/>
            <p:nvPr/>
          </p:nvSpPr>
          <p:spPr>
            <a:xfrm>
              <a:off x="14157439"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 name="Google Shape;86;p2"/>
            <p:cNvSpPr/>
            <p:nvPr/>
          </p:nvSpPr>
          <p:spPr>
            <a:xfrm>
              <a:off x="13236877"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 name="Google Shape;87;p2"/>
            <p:cNvSpPr/>
            <p:nvPr/>
          </p:nvSpPr>
          <p:spPr>
            <a:xfrm>
              <a:off x="13236877"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 name="Google Shape;88;p2"/>
            <p:cNvSpPr/>
            <p:nvPr/>
          </p:nvSpPr>
          <p:spPr>
            <a:xfrm>
              <a:off x="12316313"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 name="Google Shape;89;p2"/>
            <p:cNvSpPr/>
            <p:nvPr/>
          </p:nvSpPr>
          <p:spPr>
            <a:xfrm>
              <a:off x="1231631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 name="Google Shape;90;p2"/>
            <p:cNvSpPr/>
            <p:nvPr/>
          </p:nvSpPr>
          <p:spPr>
            <a:xfrm>
              <a:off x="11395749"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 name="Google Shape;91;p2"/>
            <p:cNvSpPr/>
            <p:nvPr/>
          </p:nvSpPr>
          <p:spPr>
            <a:xfrm>
              <a:off x="11395749"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 name="Google Shape;92;p2"/>
            <p:cNvSpPr/>
            <p:nvPr/>
          </p:nvSpPr>
          <p:spPr>
            <a:xfrm>
              <a:off x="10481084"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 name="Google Shape;93;p2"/>
            <p:cNvSpPr/>
            <p:nvPr/>
          </p:nvSpPr>
          <p:spPr>
            <a:xfrm>
              <a:off x="10481084"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4" name="Google Shape;94;p2"/>
          <p:cNvSpPr txBox="1"/>
          <p:nvPr/>
        </p:nvSpPr>
        <p:spPr>
          <a:xfrm>
            <a:off x="10773292" y="6646841"/>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95" name="Google Shape;95;p2"/>
          <p:cNvSpPr txBox="1"/>
          <p:nvPr/>
        </p:nvSpPr>
        <p:spPr>
          <a:xfrm>
            <a:off x="11678095" y="6646841"/>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6" name="Google Shape;96;p2"/>
          <p:cNvSpPr txBox="1"/>
          <p:nvPr/>
        </p:nvSpPr>
        <p:spPr>
          <a:xfrm>
            <a:off x="12630538" y="6646841"/>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7" name="Google Shape;97;p2"/>
          <p:cNvSpPr txBox="1"/>
          <p:nvPr/>
        </p:nvSpPr>
        <p:spPr>
          <a:xfrm>
            <a:off x="13494650" y="6646841"/>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8" name="Google Shape;98;p2"/>
          <p:cNvSpPr txBox="1"/>
          <p:nvPr/>
        </p:nvSpPr>
        <p:spPr>
          <a:xfrm>
            <a:off x="14501252" y="6646841"/>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9" name="Google Shape;99;p2"/>
          <p:cNvSpPr txBox="1"/>
          <p:nvPr/>
        </p:nvSpPr>
        <p:spPr>
          <a:xfrm>
            <a:off x="15451831"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0" name="Google Shape;100;p2"/>
          <p:cNvSpPr txBox="1"/>
          <p:nvPr/>
        </p:nvSpPr>
        <p:spPr>
          <a:xfrm>
            <a:off x="16315156" y="6646841"/>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01" name="Google Shape;101;p2"/>
          <p:cNvSpPr txBox="1"/>
          <p:nvPr/>
        </p:nvSpPr>
        <p:spPr>
          <a:xfrm>
            <a:off x="17293030"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2" name="Google Shape;102;p2"/>
          <p:cNvSpPr txBox="1"/>
          <p:nvPr/>
        </p:nvSpPr>
        <p:spPr>
          <a:xfrm>
            <a:off x="18077908" y="6646841"/>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3" name="Google Shape;103;p2"/>
          <p:cNvSpPr txBox="1"/>
          <p:nvPr/>
        </p:nvSpPr>
        <p:spPr>
          <a:xfrm>
            <a:off x="19138095" y="6646841"/>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04" name="Google Shape;104;p2"/>
          <p:cNvSpPr txBox="1"/>
          <p:nvPr/>
        </p:nvSpPr>
        <p:spPr>
          <a:xfrm>
            <a:off x="10462414" y="303192"/>
            <a:ext cx="249174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b="1">
                <a:solidFill>
                  <a:srgbClr val="62BB46"/>
                </a:solidFill>
                <a:latin typeface="Arial"/>
                <a:ea typeface="Arial"/>
                <a:cs typeface="Arial"/>
                <a:sym typeface="Arial"/>
              </a:rPr>
              <a:t>SCHOOLS 2030 </a:t>
            </a:r>
            <a:r>
              <a:rPr lang="en-US" sz="650">
                <a:solidFill>
                  <a:srgbClr val="6D6E71"/>
                </a:solidFill>
                <a:latin typeface="Arial"/>
                <a:ea typeface="Arial"/>
                <a:cs typeface="Arial"/>
                <a:sym typeface="Arial"/>
              </a:rPr>
              <a:t>HUMAN-CENTERED DESIGN </a:t>
            </a:r>
            <a:r>
              <a:rPr lang="en-US" sz="650" b="1">
                <a:solidFill>
                  <a:srgbClr val="6D6E71"/>
                </a:solidFill>
                <a:latin typeface="Arial"/>
                <a:ea typeface="Arial"/>
                <a:cs typeface="Arial"/>
                <a:sym typeface="Arial"/>
              </a:rPr>
              <a:t>TOOLKIT </a:t>
            </a:r>
            <a:endParaRPr sz="650">
              <a:solidFill>
                <a:schemeClr val="dk1"/>
              </a:solidFill>
              <a:latin typeface="Arial"/>
              <a:ea typeface="Arial"/>
              <a:cs typeface="Arial"/>
              <a:sym typeface="Arial"/>
            </a:endParaRPr>
          </a:p>
        </p:txBody>
      </p:sp>
      <p:sp>
        <p:nvSpPr>
          <p:cNvPr id="105" name="Google Shape;105;p2"/>
          <p:cNvSpPr/>
          <p:nvPr/>
        </p:nvSpPr>
        <p:spPr>
          <a:xfrm>
            <a:off x="18593944" y="613459"/>
            <a:ext cx="1090182" cy="58774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Shape 2631"/>
        <p:cNvGrpSpPr/>
        <p:nvPr/>
      </p:nvGrpSpPr>
      <p:grpSpPr>
        <a:xfrm>
          <a:off x="0" y="0"/>
          <a:ext cx="0" cy="0"/>
          <a:chOff x="0" y="0"/>
          <a:chExt cx="0" cy="0"/>
        </a:xfrm>
      </p:grpSpPr>
      <p:sp>
        <p:nvSpPr>
          <p:cNvPr id="2632" name="Google Shape;2632;p20"/>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38</a:t>
            </a:r>
            <a:endParaRPr sz="550">
              <a:solidFill>
                <a:schemeClr val="dk1"/>
              </a:solidFill>
              <a:latin typeface="Arial"/>
              <a:ea typeface="Arial"/>
              <a:cs typeface="Arial"/>
              <a:sym typeface="Arial"/>
            </a:endParaRPr>
          </a:p>
        </p:txBody>
      </p:sp>
      <p:sp>
        <p:nvSpPr>
          <p:cNvPr id="2633" name="Google Shape;2633;p20"/>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39</a:t>
            </a:r>
            <a:endParaRPr sz="550">
              <a:solidFill>
                <a:schemeClr val="dk1"/>
              </a:solidFill>
              <a:latin typeface="Arial"/>
              <a:ea typeface="Arial"/>
              <a:cs typeface="Arial"/>
              <a:sym typeface="Arial"/>
            </a:endParaRPr>
          </a:p>
        </p:txBody>
      </p:sp>
      <p:sp>
        <p:nvSpPr>
          <p:cNvPr id="2634" name="Google Shape;2634;p20"/>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5" name="Google Shape;2635;p20"/>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2636" name="Google Shape;2636;p20"/>
          <p:cNvGrpSpPr/>
          <p:nvPr/>
        </p:nvGrpSpPr>
        <p:grpSpPr>
          <a:xfrm>
            <a:off x="436533" y="1051579"/>
            <a:ext cx="9200028" cy="31750"/>
            <a:chOff x="436533" y="1051579"/>
            <a:chExt cx="9200028" cy="31750"/>
          </a:xfrm>
        </p:grpSpPr>
        <p:sp>
          <p:nvSpPr>
            <p:cNvPr id="2637" name="Google Shape;2637;p20"/>
            <p:cNvSpPr/>
            <p:nvPr/>
          </p:nvSpPr>
          <p:spPr>
            <a:xfrm>
              <a:off x="436533" y="1051579"/>
              <a:ext cx="2751455" cy="31750"/>
            </a:xfrm>
            <a:custGeom>
              <a:avLst/>
              <a:gdLst/>
              <a:ahLst/>
              <a:cxnLst/>
              <a:rect l="l" t="t" r="r" b="b"/>
              <a:pathLst>
                <a:path w="2751455" h="31750" extrusionOk="0">
                  <a:moveTo>
                    <a:pt x="2750956" y="0"/>
                  </a:moveTo>
                  <a:lnTo>
                    <a:pt x="0" y="0"/>
                  </a:lnTo>
                  <a:lnTo>
                    <a:pt x="0" y="31473"/>
                  </a:lnTo>
                  <a:lnTo>
                    <a:pt x="2750956" y="31473"/>
                  </a:lnTo>
                  <a:lnTo>
                    <a:pt x="2750956"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8" name="Google Shape;2638;p20"/>
            <p:cNvSpPr/>
            <p:nvPr/>
          </p:nvSpPr>
          <p:spPr>
            <a:xfrm>
              <a:off x="3187501" y="1051579"/>
              <a:ext cx="6449060" cy="31750"/>
            </a:xfrm>
            <a:custGeom>
              <a:avLst/>
              <a:gdLst/>
              <a:ahLst/>
              <a:cxnLst/>
              <a:rect l="l" t="t" r="r" b="b"/>
              <a:pathLst>
                <a:path w="6449059" h="31750" extrusionOk="0">
                  <a:moveTo>
                    <a:pt x="6448981" y="0"/>
                  </a:moveTo>
                  <a:lnTo>
                    <a:pt x="0" y="0"/>
                  </a:lnTo>
                  <a:lnTo>
                    <a:pt x="0" y="31473"/>
                  </a:lnTo>
                  <a:lnTo>
                    <a:pt x="6448981" y="31473"/>
                  </a:lnTo>
                  <a:lnTo>
                    <a:pt x="6448981" y="0"/>
                  </a:lnTo>
                  <a:close/>
                </a:path>
              </a:pathLst>
            </a:custGeom>
            <a:solidFill>
              <a:srgbClr val="EEE9D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639" name="Google Shape;2639;p20"/>
          <p:cNvGrpSpPr/>
          <p:nvPr/>
        </p:nvGrpSpPr>
        <p:grpSpPr>
          <a:xfrm>
            <a:off x="10472380" y="1051579"/>
            <a:ext cx="9200076" cy="31750"/>
            <a:chOff x="10472380" y="1051579"/>
            <a:chExt cx="9200076" cy="31750"/>
          </a:xfrm>
        </p:grpSpPr>
        <p:sp>
          <p:nvSpPr>
            <p:cNvPr id="2640" name="Google Shape;2640;p20"/>
            <p:cNvSpPr/>
            <p:nvPr/>
          </p:nvSpPr>
          <p:spPr>
            <a:xfrm>
              <a:off x="10472380" y="1051579"/>
              <a:ext cx="2751455" cy="31750"/>
            </a:xfrm>
            <a:custGeom>
              <a:avLst/>
              <a:gdLst/>
              <a:ahLst/>
              <a:cxnLst/>
              <a:rect l="l" t="t" r="r" b="b"/>
              <a:pathLst>
                <a:path w="2751455" h="31750" extrusionOk="0">
                  <a:moveTo>
                    <a:pt x="2750956" y="0"/>
                  </a:moveTo>
                  <a:lnTo>
                    <a:pt x="0" y="0"/>
                  </a:lnTo>
                  <a:lnTo>
                    <a:pt x="0" y="31473"/>
                  </a:lnTo>
                  <a:lnTo>
                    <a:pt x="2750956" y="31473"/>
                  </a:lnTo>
                  <a:lnTo>
                    <a:pt x="2750956"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41" name="Google Shape;2641;p20"/>
            <p:cNvSpPr/>
            <p:nvPr/>
          </p:nvSpPr>
          <p:spPr>
            <a:xfrm>
              <a:off x="13223395" y="1051579"/>
              <a:ext cx="6449060" cy="31750"/>
            </a:xfrm>
            <a:custGeom>
              <a:avLst/>
              <a:gdLst/>
              <a:ahLst/>
              <a:cxnLst/>
              <a:rect l="l" t="t" r="r" b="b"/>
              <a:pathLst>
                <a:path w="6449059" h="31750" extrusionOk="0">
                  <a:moveTo>
                    <a:pt x="6448981" y="0"/>
                  </a:moveTo>
                  <a:lnTo>
                    <a:pt x="0" y="0"/>
                  </a:lnTo>
                  <a:lnTo>
                    <a:pt x="0" y="31473"/>
                  </a:lnTo>
                  <a:lnTo>
                    <a:pt x="6448981" y="31473"/>
                  </a:lnTo>
                  <a:lnTo>
                    <a:pt x="6448981"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642" name="Google Shape;2642;p20"/>
          <p:cNvSpPr txBox="1"/>
          <p:nvPr/>
        </p:nvSpPr>
        <p:spPr>
          <a:xfrm>
            <a:off x="3313327" y="461670"/>
            <a:ext cx="258762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Select questions relevant to the problem you  are trying to solve from these supplemental interview  questions provided. Feel free to draft your own questions  and/or modify these questions to be culturally appropriate.</a:t>
            </a:r>
            <a:endParaRPr sz="750">
              <a:solidFill>
                <a:schemeClr val="dk1"/>
              </a:solidFill>
              <a:latin typeface="Arial"/>
              <a:ea typeface="Arial"/>
              <a:cs typeface="Arial"/>
              <a:sym typeface="Arial"/>
            </a:endParaRPr>
          </a:p>
        </p:txBody>
      </p:sp>
      <p:sp>
        <p:nvSpPr>
          <p:cNvPr id="2643" name="Google Shape;2643;p20"/>
          <p:cNvSpPr txBox="1"/>
          <p:nvPr/>
        </p:nvSpPr>
        <p:spPr>
          <a:xfrm>
            <a:off x="13349198" y="461670"/>
            <a:ext cx="258762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Select questions relevant to the problem you  are trying to solve from these supplemental interview  questions provided. Feel free to draft your own questions  and/or modify these questions to be culturally appropriate.</a:t>
            </a:r>
            <a:endParaRPr sz="750">
              <a:solidFill>
                <a:schemeClr val="dk1"/>
              </a:solidFill>
              <a:latin typeface="Arial"/>
              <a:ea typeface="Arial"/>
              <a:cs typeface="Arial"/>
              <a:sym typeface="Arial"/>
            </a:endParaRPr>
          </a:p>
        </p:txBody>
      </p:sp>
      <p:sp>
        <p:nvSpPr>
          <p:cNvPr id="2644" name="Google Shape;2644;p20"/>
          <p:cNvSpPr/>
          <p:nvPr/>
        </p:nvSpPr>
        <p:spPr>
          <a:xfrm>
            <a:off x="433551" y="1373716"/>
            <a:ext cx="2976880" cy="5391150"/>
          </a:xfrm>
          <a:custGeom>
            <a:avLst/>
            <a:gdLst/>
            <a:ahLst/>
            <a:cxnLst/>
            <a:rect l="l" t="t" r="r" b="b"/>
            <a:pathLst>
              <a:path w="2976879" h="5391150" extrusionOk="0">
                <a:moveTo>
                  <a:pt x="2917851" y="0"/>
                </a:moveTo>
                <a:lnTo>
                  <a:pt x="58887" y="0"/>
                </a:ln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45" name="Google Shape;2645;p20"/>
          <p:cNvSpPr/>
          <p:nvPr/>
        </p:nvSpPr>
        <p:spPr>
          <a:xfrm>
            <a:off x="10469407" y="1373716"/>
            <a:ext cx="2976880" cy="5391150"/>
          </a:xfrm>
          <a:custGeom>
            <a:avLst/>
            <a:gdLst/>
            <a:ahLst/>
            <a:cxnLst/>
            <a:rect l="l" t="t" r="r" b="b"/>
            <a:pathLst>
              <a:path w="2976880" h="5391150" extrusionOk="0">
                <a:moveTo>
                  <a:pt x="58887" y="0"/>
                </a:move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46" name="Google Shape;2646;p20"/>
          <p:cNvSpPr/>
          <p:nvPr/>
        </p:nvSpPr>
        <p:spPr>
          <a:xfrm>
            <a:off x="3547368" y="1373716"/>
            <a:ext cx="2976880" cy="5391150"/>
          </a:xfrm>
          <a:custGeom>
            <a:avLst/>
            <a:gdLst/>
            <a:ahLst/>
            <a:cxnLst/>
            <a:rect l="l" t="t" r="r" b="b"/>
            <a:pathLst>
              <a:path w="2976879" h="5391150" extrusionOk="0">
                <a:moveTo>
                  <a:pt x="2917851" y="0"/>
                </a:moveTo>
                <a:lnTo>
                  <a:pt x="58887" y="0"/>
                </a:ln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47" name="Google Shape;2647;p20"/>
          <p:cNvSpPr/>
          <p:nvPr/>
        </p:nvSpPr>
        <p:spPr>
          <a:xfrm>
            <a:off x="13583241" y="1373716"/>
            <a:ext cx="2976880" cy="5391150"/>
          </a:xfrm>
          <a:custGeom>
            <a:avLst/>
            <a:gdLst/>
            <a:ahLst/>
            <a:cxnLst/>
            <a:rect l="l" t="t" r="r" b="b"/>
            <a:pathLst>
              <a:path w="2976880" h="5391150" extrusionOk="0">
                <a:moveTo>
                  <a:pt x="58887" y="0"/>
                </a:moveTo>
                <a:lnTo>
                  <a:pt x="24843" y="920"/>
                </a:lnTo>
                <a:lnTo>
                  <a:pt x="7360" y="7362"/>
                </a:lnTo>
                <a:lnTo>
                  <a:pt x="920" y="24848"/>
                </a:lnTo>
                <a:lnTo>
                  <a:pt x="0" y="58899"/>
                </a:lnTo>
                <a:lnTo>
                  <a:pt x="0" y="5331768"/>
                </a:lnTo>
                <a:lnTo>
                  <a:pt x="920" y="5365813"/>
                </a:lnTo>
                <a:lnTo>
                  <a:pt x="7360" y="5383295"/>
                </a:lnTo>
                <a:lnTo>
                  <a:pt x="24843" y="5389736"/>
                </a:lnTo>
                <a:lnTo>
                  <a:pt x="58887" y="5390656"/>
                </a:lnTo>
                <a:lnTo>
                  <a:pt x="2917851" y="5390656"/>
                </a:lnTo>
                <a:lnTo>
                  <a:pt x="2951895" y="5389736"/>
                </a:lnTo>
                <a:lnTo>
                  <a:pt x="2969377" y="5383295"/>
                </a:lnTo>
                <a:lnTo>
                  <a:pt x="2975818" y="5365813"/>
                </a:lnTo>
                <a:lnTo>
                  <a:pt x="2976738" y="5331768"/>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48" name="Google Shape;2648;p20"/>
          <p:cNvSpPr/>
          <p:nvPr/>
        </p:nvSpPr>
        <p:spPr>
          <a:xfrm>
            <a:off x="6660806" y="1373334"/>
            <a:ext cx="2977515" cy="5391785"/>
          </a:xfrm>
          <a:custGeom>
            <a:avLst/>
            <a:gdLst/>
            <a:ahLst/>
            <a:cxnLst/>
            <a:rect l="l" t="t" r="r" b="b"/>
            <a:pathLst>
              <a:path w="2977515" h="5391784" extrusionOk="0">
                <a:moveTo>
                  <a:pt x="2918627" y="0"/>
                </a:moveTo>
                <a:lnTo>
                  <a:pt x="58887" y="0"/>
                </a:lnTo>
                <a:lnTo>
                  <a:pt x="24843" y="920"/>
                </a:lnTo>
                <a:lnTo>
                  <a:pt x="7360" y="7362"/>
                </a:lnTo>
                <a:lnTo>
                  <a:pt x="920" y="24848"/>
                </a:lnTo>
                <a:lnTo>
                  <a:pt x="0" y="58899"/>
                </a:lnTo>
                <a:lnTo>
                  <a:pt x="0" y="5332545"/>
                </a:lnTo>
                <a:lnTo>
                  <a:pt x="920" y="5366596"/>
                </a:lnTo>
                <a:lnTo>
                  <a:pt x="7360" y="5384081"/>
                </a:lnTo>
                <a:lnTo>
                  <a:pt x="24843" y="5390524"/>
                </a:lnTo>
                <a:lnTo>
                  <a:pt x="58887" y="5391444"/>
                </a:lnTo>
                <a:lnTo>
                  <a:pt x="2918627" y="5391444"/>
                </a:lnTo>
                <a:lnTo>
                  <a:pt x="2952671" y="5390524"/>
                </a:lnTo>
                <a:lnTo>
                  <a:pt x="2970153" y="5384081"/>
                </a:lnTo>
                <a:lnTo>
                  <a:pt x="2976594" y="5366596"/>
                </a:lnTo>
                <a:lnTo>
                  <a:pt x="2977514" y="5332545"/>
                </a:lnTo>
                <a:lnTo>
                  <a:pt x="2977514" y="58899"/>
                </a:lnTo>
                <a:lnTo>
                  <a:pt x="2976594" y="24848"/>
                </a:lnTo>
                <a:lnTo>
                  <a:pt x="2970153" y="7362"/>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49" name="Google Shape;2649;p20"/>
          <p:cNvSpPr/>
          <p:nvPr/>
        </p:nvSpPr>
        <p:spPr>
          <a:xfrm>
            <a:off x="16696678" y="1373334"/>
            <a:ext cx="2977515" cy="5391785"/>
          </a:xfrm>
          <a:custGeom>
            <a:avLst/>
            <a:gdLst/>
            <a:ahLst/>
            <a:cxnLst/>
            <a:rect l="l" t="t" r="r" b="b"/>
            <a:pathLst>
              <a:path w="2977515" h="5391784" extrusionOk="0">
                <a:moveTo>
                  <a:pt x="58887" y="0"/>
                </a:moveTo>
                <a:lnTo>
                  <a:pt x="24843" y="920"/>
                </a:lnTo>
                <a:lnTo>
                  <a:pt x="7360" y="7362"/>
                </a:lnTo>
                <a:lnTo>
                  <a:pt x="920" y="24848"/>
                </a:lnTo>
                <a:lnTo>
                  <a:pt x="0" y="58899"/>
                </a:lnTo>
                <a:lnTo>
                  <a:pt x="0" y="5332545"/>
                </a:lnTo>
                <a:lnTo>
                  <a:pt x="920" y="5366596"/>
                </a:lnTo>
                <a:lnTo>
                  <a:pt x="7360" y="5384081"/>
                </a:lnTo>
                <a:lnTo>
                  <a:pt x="24843" y="5390524"/>
                </a:lnTo>
                <a:lnTo>
                  <a:pt x="58887" y="5391444"/>
                </a:lnTo>
                <a:lnTo>
                  <a:pt x="2918627" y="5391444"/>
                </a:lnTo>
                <a:lnTo>
                  <a:pt x="2952671" y="5390524"/>
                </a:lnTo>
                <a:lnTo>
                  <a:pt x="2970153" y="5384081"/>
                </a:lnTo>
                <a:lnTo>
                  <a:pt x="2976594" y="5366596"/>
                </a:lnTo>
                <a:lnTo>
                  <a:pt x="2977514" y="5332545"/>
                </a:lnTo>
                <a:lnTo>
                  <a:pt x="2977514" y="58899"/>
                </a:lnTo>
                <a:lnTo>
                  <a:pt x="2976594" y="24848"/>
                </a:lnTo>
                <a:lnTo>
                  <a:pt x="2970153" y="7362"/>
                </a:lnTo>
                <a:lnTo>
                  <a:pt x="2952671" y="920"/>
                </a:lnTo>
                <a:lnTo>
                  <a:pt x="2918627"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50" name="Google Shape;2650;p20"/>
          <p:cNvSpPr txBox="1"/>
          <p:nvPr/>
        </p:nvSpPr>
        <p:spPr>
          <a:xfrm>
            <a:off x="576936" y="1484546"/>
            <a:ext cx="4946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STUDENTS</a:t>
            </a:r>
            <a:endParaRPr sz="750">
              <a:solidFill>
                <a:schemeClr val="dk1"/>
              </a:solidFill>
              <a:latin typeface="Arial"/>
              <a:ea typeface="Arial"/>
              <a:cs typeface="Arial"/>
              <a:sym typeface="Arial"/>
            </a:endParaRPr>
          </a:p>
        </p:txBody>
      </p:sp>
      <p:sp>
        <p:nvSpPr>
          <p:cNvPr id="2651" name="Google Shape;2651;p20"/>
          <p:cNvSpPr/>
          <p:nvPr/>
        </p:nvSpPr>
        <p:spPr>
          <a:xfrm>
            <a:off x="627451" y="1754741"/>
            <a:ext cx="83185" cy="260350"/>
          </a:xfrm>
          <a:custGeom>
            <a:avLst/>
            <a:gdLst/>
            <a:ahLst/>
            <a:cxnLst/>
            <a:rect l="l" t="t" r="r" b="b"/>
            <a:pathLst>
              <a:path w="83184" h="260350" extrusionOk="0">
                <a:moveTo>
                  <a:pt x="82838" y="0"/>
                </a:moveTo>
                <a:lnTo>
                  <a:pt x="0" y="0"/>
                </a:lnTo>
                <a:lnTo>
                  <a:pt x="0" y="82838"/>
                </a:lnTo>
                <a:lnTo>
                  <a:pt x="82838" y="82838"/>
                </a:lnTo>
                <a:lnTo>
                  <a:pt x="82838" y="0"/>
                </a:lnTo>
                <a:close/>
              </a:path>
              <a:path w="83184" h="260350" extrusionOk="0">
                <a:moveTo>
                  <a:pt x="82838" y="177127"/>
                </a:moveTo>
                <a:lnTo>
                  <a:pt x="0" y="177127"/>
                </a:lnTo>
                <a:lnTo>
                  <a:pt x="0" y="259966"/>
                </a:lnTo>
                <a:lnTo>
                  <a:pt x="82838" y="259966"/>
                </a:lnTo>
                <a:lnTo>
                  <a:pt x="82838" y="177127"/>
                </a:lnTo>
                <a:close/>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52" name="Google Shape;2652;p20"/>
          <p:cNvSpPr txBox="1"/>
          <p:nvPr/>
        </p:nvSpPr>
        <p:spPr>
          <a:xfrm>
            <a:off x="701671" y="1705481"/>
            <a:ext cx="2598420" cy="34036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   </a:t>
            </a:r>
            <a:r>
              <a:rPr lang="en-US" sz="700">
                <a:solidFill>
                  <a:srgbClr val="414042"/>
                </a:solidFill>
                <a:latin typeface="Arial"/>
                <a:ea typeface="Arial"/>
                <a:cs typeface="Arial"/>
                <a:sym typeface="Arial"/>
              </a:rPr>
              <a:t>How does your family support your learning? Tell me more.</a:t>
            </a:r>
            <a:endParaRPr sz="700">
              <a:solidFill>
                <a:schemeClr val="dk1"/>
              </a:solidFill>
              <a:latin typeface="Arial"/>
              <a:ea typeface="Arial"/>
              <a:cs typeface="Arial"/>
              <a:sym typeface="Arial"/>
            </a:endParaRPr>
          </a:p>
          <a:p>
            <a:pPr marL="90805" marR="0" lvl="0" indent="0" algn="l" rtl="0">
              <a:lnSpc>
                <a:spcPct val="100000"/>
              </a:lnSpc>
              <a:spcBef>
                <a:spcPts val="505"/>
              </a:spcBef>
              <a:spcAft>
                <a:spcPts val="0"/>
              </a:spcAft>
              <a:buNone/>
            </a:pPr>
            <a:r>
              <a:rPr lang="en-US" sz="700">
                <a:solidFill>
                  <a:srgbClr val="414042"/>
                </a:solidFill>
                <a:latin typeface="Arial"/>
                <a:ea typeface="Arial"/>
                <a:cs typeface="Arial"/>
                <a:sym typeface="Arial"/>
              </a:rPr>
              <a:t>Are there conflicts you have with your family about school? Why?</a:t>
            </a:r>
            <a:endParaRPr sz="700">
              <a:solidFill>
                <a:schemeClr val="dk1"/>
              </a:solidFill>
              <a:latin typeface="Arial"/>
              <a:ea typeface="Arial"/>
              <a:cs typeface="Arial"/>
              <a:sym typeface="Arial"/>
            </a:endParaRPr>
          </a:p>
        </p:txBody>
      </p:sp>
      <p:sp>
        <p:nvSpPr>
          <p:cNvPr id="2653" name="Google Shape;2653;p20"/>
          <p:cNvSpPr/>
          <p:nvPr/>
        </p:nvSpPr>
        <p:spPr>
          <a:xfrm>
            <a:off x="627451" y="2108985"/>
            <a:ext cx="83185" cy="4377690"/>
          </a:xfrm>
          <a:custGeom>
            <a:avLst/>
            <a:gdLst/>
            <a:ahLst/>
            <a:cxnLst/>
            <a:rect l="l" t="t" r="r" b="b"/>
            <a:pathLst>
              <a:path w="83184" h="4377690" extrusionOk="0">
                <a:moveTo>
                  <a:pt x="82838" y="0"/>
                </a:moveTo>
                <a:lnTo>
                  <a:pt x="0" y="0"/>
                </a:lnTo>
                <a:lnTo>
                  <a:pt x="0" y="82838"/>
                </a:lnTo>
                <a:lnTo>
                  <a:pt x="82838" y="82838"/>
                </a:lnTo>
                <a:lnTo>
                  <a:pt x="82838" y="0"/>
                </a:lnTo>
                <a:close/>
              </a:path>
              <a:path w="83184" h="4377690" extrusionOk="0">
                <a:moveTo>
                  <a:pt x="82838" y="392045"/>
                </a:moveTo>
                <a:lnTo>
                  <a:pt x="0" y="392045"/>
                </a:lnTo>
                <a:lnTo>
                  <a:pt x="0" y="474884"/>
                </a:lnTo>
                <a:lnTo>
                  <a:pt x="82838" y="474884"/>
                </a:lnTo>
                <a:lnTo>
                  <a:pt x="82838" y="392045"/>
                </a:lnTo>
                <a:close/>
              </a:path>
              <a:path w="83184" h="4377690" extrusionOk="0">
                <a:moveTo>
                  <a:pt x="82838" y="569161"/>
                </a:moveTo>
                <a:lnTo>
                  <a:pt x="0" y="569161"/>
                </a:lnTo>
                <a:lnTo>
                  <a:pt x="0" y="652000"/>
                </a:lnTo>
                <a:lnTo>
                  <a:pt x="82838" y="652000"/>
                </a:lnTo>
                <a:lnTo>
                  <a:pt x="82838" y="569161"/>
                </a:lnTo>
                <a:close/>
              </a:path>
              <a:path w="83184" h="4377690" extrusionOk="0">
                <a:moveTo>
                  <a:pt x="82838" y="853747"/>
                </a:moveTo>
                <a:lnTo>
                  <a:pt x="0" y="853747"/>
                </a:lnTo>
                <a:lnTo>
                  <a:pt x="0" y="936586"/>
                </a:lnTo>
                <a:lnTo>
                  <a:pt x="82838" y="936586"/>
                </a:lnTo>
                <a:lnTo>
                  <a:pt x="82838" y="853747"/>
                </a:lnTo>
                <a:close/>
              </a:path>
              <a:path w="83184" h="4377690" extrusionOk="0">
                <a:moveTo>
                  <a:pt x="82838" y="1030875"/>
                </a:moveTo>
                <a:lnTo>
                  <a:pt x="0" y="1030875"/>
                </a:lnTo>
                <a:lnTo>
                  <a:pt x="0" y="1113714"/>
                </a:lnTo>
                <a:lnTo>
                  <a:pt x="82838" y="1113714"/>
                </a:lnTo>
                <a:lnTo>
                  <a:pt x="82838" y="1030875"/>
                </a:lnTo>
                <a:close/>
              </a:path>
              <a:path w="83184" h="4377690" extrusionOk="0">
                <a:moveTo>
                  <a:pt x="82838" y="1207991"/>
                </a:moveTo>
                <a:lnTo>
                  <a:pt x="0" y="1207991"/>
                </a:lnTo>
                <a:lnTo>
                  <a:pt x="0" y="1290830"/>
                </a:lnTo>
                <a:lnTo>
                  <a:pt x="82838" y="1290830"/>
                </a:lnTo>
                <a:lnTo>
                  <a:pt x="82838" y="1207991"/>
                </a:lnTo>
                <a:close/>
              </a:path>
              <a:path w="83184" h="4377690" extrusionOk="0">
                <a:moveTo>
                  <a:pt x="82838" y="1385119"/>
                </a:moveTo>
                <a:lnTo>
                  <a:pt x="0" y="1385119"/>
                </a:lnTo>
                <a:lnTo>
                  <a:pt x="0" y="1467958"/>
                </a:lnTo>
                <a:lnTo>
                  <a:pt x="82838" y="1467958"/>
                </a:lnTo>
                <a:lnTo>
                  <a:pt x="82838" y="1385119"/>
                </a:lnTo>
                <a:close/>
              </a:path>
              <a:path w="83184" h="4377690" extrusionOk="0">
                <a:moveTo>
                  <a:pt x="82838" y="1562247"/>
                </a:moveTo>
                <a:lnTo>
                  <a:pt x="0" y="1562247"/>
                </a:lnTo>
                <a:lnTo>
                  <a:pt x="0" y="1645086"/>
                </a:lnTo>
                <a:lnTo>
                  <a:pt x="82838" y="1645086"/>
                </a:lnTo>
                <a:lnTo>
                  <a:pt x="82838" y="1562247"/>
                </a:lnTo>
                <a:close/>
              </a:path>
              <a:path w="83184" h="4377690" extrusionOk="0">
                <a:moveTo>
                  <a:pt x="82838" y="1846821"/>
                </a:moveTo>
                <a:lnTo>
                  <a:pt x="0" y="1846821"/>
                </a:lnTo>
                <a:lnTo>
                  <a:pt x="0" y="1929660"/>
                </a:lnTo>
                <a:lnTo>
                  <a:pt x="82838" y="1929660"/>
                </a:lnTo>
                <a:lnTo>
                  <a:pt x="82838" y="1846821"/>
                </a:lnTo>
                <a:close/>
              </a:path>
              <a:path w="83184" h="4377690" extrusionOk="0">
                <a:moveTo>
                  <a:pt x="82838" y="2023949"/>
                </a:moveTo>
                <a:lnTo>
                  <a:pt x="0" y="2023949"/>
                </a:lnTo>
                <a:lnTo>
                  <a:pt x="0" y="2106788"/>
                </a:lnTo>
                <a:lnTo>
                  <a:pt x="82838" y="2106788"/>
                </a:lnTo>
                <a:lnTo>
                  <a:pt x="82838" y="2023949"/>
                </a:lnTo>
                <a:close/>
              </a:path>
              <a:path w="83184" h="4377690" extrusionOk="0">
                <a:moveTo>
                  <a:pt x="82838" y="2201077"/>
                </a:moveTo>
                <a:lnTo>
                  <a:pt x="0" y="2201077"/>
                </a:lnTo>
                <a:lnTo>
                  <a:pt x="0" y="2283916"/>
                </a:lnTo>
                <a:lnTo>
                  <a:pt x="82838" y="2283916"/>
                </a:lnTo>
                <a:lnTo>
                  <a:pt x="82838" y="2201077"/>
                </a:lnTo>
                <a:close/>
              </a:path>
              <a:path w="83184" h="4377690" extrusionOk="0">
                <a:moveTo>
                  <a:pt x="82838" y="2378193"/>
                </a:moveTo>
                <a:lnTo>
                  <a:pt x="0" y="2378193"/>
                </a:lnTo>
                <a:lnTo>
                  <a:pt x="0" y="2461032"/>
                </a:lnTo>
                <a:lnTo>
                  <a:pt x="82838" y="2461032"/>
                </a:lnTo>
                <a:lnTo>
                  <a:pt x="82838" y="2378193"/>
                </a:lnTo>
                <a:close/>
              </a:path>
              <a:path w="83184" h="4377690" extrusionOk="0">
                <a:moveTo>
                  <a:pt x="82838" y="2555321"/>
                </a:moveTo>
                <a:lnTo>
                  <a:pt x="0" y="2555321"/>
                </a:lnTo>
                <a:lnTo>
                  <a:pt x="0" y="2638160"/>
                </a:lnTo>
                <a:lnTo>
                  <a:pt x="82838" y="2638160"/>
                </a:lnTo>
                <a:lnTo>
                  <a:pt x="82838" y="2555321"/>
                </a:lnTo>
                <a:close/>
              </a:path>
              <a:path w="83184" h="4377690" extrusionOk="0">
                <a:moveTo>
                  <a:pt x="82838" y="2732449"/>
                </a:moveTo>
                <a:lnTo>
                  <a:pt x="0" y="2732449"/>
                </a:lnTo>
                <a:lnTo>
                  <a:pt x="0" y="2815287"/>
                </a:lnTo>
                <a:lnTo>
                  <a:pt x="82838" y="2815287"/>
                </a:lnTo>
                <a:lnTo>
                  <a:pt x="82838" y="2732449"/>
                </a:lnTo>
                <a:close/>
              </a:path>
              <a:path w="83184" h="4377690" extrusionOk="0">
                <a:moveTo>
                  <a:pt x="82838" y="2909565"/>
                </a:moveTo>
                <a:lnTo>
                  <a:pt x="0" y="2909565"/>
                </a:lnTo>
                <a:lnTo>
                  <a:pt x="0" y="2992403"/>
                </a:lnTo>
                <a:lnTo>
                  <a:pt x="82838" y="2992403"/>
                </a:lnTo>
                <a:lnTo>
                  <a:pt x="82838" y="2909565"/>
                </a:lnTo>
                <a:close/>
              </a:path>
              <a:path w="83184" h="4377690" extrusionOk="0">
                <a:moveTo>
                  <a:pt x="82838" y="3086692"/>
                </a:moveTo>
                <a:lnTo>
                  <a:pt x="0" y="3086692"/>
                </a:lnTo>
                <a:lnTo>
                  <a:pt x="0" y="3169531"/>
                </a:lnTo>
                <a:lnTo>
                  <a:pt x="82838" y="3169531"/>
                </a:lnTo>
                <a:lnTo>
                  <a:pt x="82838" y="3086692"/>
                </a:lnTo>
                <a:close/>
              </a:path>
              <a:path w="83184" h="4377690" extrusionOk="0">
                <a:moveTo>
                  <a:pt x="82838" y="3371279"/>
                </a:moveTo>
                <a:lnTo>
                  <a:pt x="0" y="3371279"/>
                </a:lnTo>
                <a:lnTo>
                  <a:pt x="0" y="3454118"/>
                </a:lnTo>
                <a:lnTo>
                  <a:pt x="82838" y="3454118"/>
                </a:lnTo>
                <a:lnTo>
                  <a:pt x="82838" y="3371279"/>
                </a:lnTo>
                <a:close/>
              </a:path>
              <a:path w="83184" h="4377690" extrusionOk="0">
                <a:moveTo>
                  <a:pt x="82838" y="3655854"/>
                </a:moveTo>
                <a:lnTo>
                  <a:pt x="0" y="3655854"/>
                </a:lnTo>
                <a:lnTo>
                  <a:pt x="0" y="3738692"/>
                </a:lnTo>
                <a:lnTo>
                  <a:pt x="82838" y="3738692"/>
                </a:lnTo>
                <a:lnTo>
                  <a:pt x="82838" y="3655854"/>
                </a:lnTo>
                <a:close/>
              </a:path>
              <a:path w="83184" h="4377690" extrusionOk="0">
                <a:moveTo>
                  <a:pt x="82838" y="3940440"/>
                </a:moveTo>
                <a:lnTo>
                  <a:pt x="0" y="3940440"/>
                </a:lnTo>
                <a:lnTo>
                  <a:pt x="0" y="4023279"/>
                </a:lnTo>
                <a:lnTo>
                  <a:pt x="82838" y="4023279"/>
                </a:lnTo>
                <a:lnTo>
                  <a:pt x="82838" y="3940440"/>
                </a:lnTo>
                <a:close/>
              </a:path>
              <a:path w="83184" h="4377690" extrusionOk="0">
                <a:moveTo>
                  <a:pt x="82838" y="4117556"/>
                </a:moveTo>
                <a:lnTo>
                  <a:pt x="0" y="4117556"/>
                </a:lnTo>
                <a:lnTo>
                  <a:pt x="0" y="4200395"/>
                </a:lnTo>
                <a:lnTo>
                  <a:pt x="82838" y="4200395"/>
                </a:lnTo>
                <a:lnTo>
                  <a:pt x="82838" y="4117556"/>
                </a:lnTo>
                <a:close/>
              </a:path>
              <a:path w="83184" h="4377690" extrusionOk="0">
                <a:moveTo>
                  <a:pt x="82838" y="4294684"/>
                </a:moveTo>
                <a:lnTo>
                  <a:pt x="0" y="4294684"/>
                </a:lnTo>
                <a:lnTo>
                  <a:pt x="0" y="4377523"/>
                </a:lnTo>
                <a:lnTo>
                  <a:pt x="82838" y="4377523"/>
                </a:lnTo>
                <a:lnTo>
                  <a:pt x="82838" y="4294684"/>
                </a:lnTo>
                <a:close/>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54" name="Google Shape;2654;p20"/>
          <p:cNvSpPr txBox="1"/>
          <p:nvPr/>
        </p:nvSpPr>
        <p:spPr>
          <a:xfrm>
            <a:off x="780007" y="2089587"/>
            <a:ext cx="2522220" cy="34798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holidays and breaks from school. What  do you usually do? What do you like about breaks? What do  you dislike?</a:t>
            </a:r>
            <a:endParaRPr sz="700">
              <a:solidFill>
                <a:schemeClr val="dk1"/>
              </a:solidFill>
              <a:latin typeface="Arial"/>
              <a:ea typeface="Arial"/>
              <a:cs typeface="Arial"/>
              <a:sym typeface="Arial"/>
            </a:endParaRPr>
          </a:p>
        </p:txBody>
      </p:sp>
      <p:sp>
        <p:nvSpPr>
          <p:cNvPr id="2655" name="Google Shape;2655;p20"/>
          <p:cNvSpPr txBox="1"/>
          <p:nvPr/>
        </p:nvSpPr>
        <p:spPr>
          <a:xfrm>
            <a:off x="780007" y="2481620"/>
            <a:ext cx="233807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favorite thing about being a student.</a:t>
            </a:r>
            <a:endParaRPr sz="700">
              <a:solidFill>
                <a:schemeClr val="dk1"/>
              </a:solidFill>
              <a:latin typeface="Arial"/>
              <a:ea typeface="Arial"/>
              <a:cs typeface="Arial"/>
              <a:sym typeface="Arial"/>
            </a:endParaRPr>
          </a:p>
        </p:txBody>
      </p:sp>
      <p:sp>
        <p:nvSpPr>
          <p:cNvPr id="2656" name="Google Shape;2656;p20"/>
          <p:cNvSpPr txBox="1"/>
          <p:nvPr/>
        </p:nvSpPr>
        <p:spPr>
          <a:xfrm>
            <a:off x="780007" y="2658748"/>
            <a:ext cx="246634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one thing you wish was different about being  a student.</a:t>
            </a:r>
            <a:endParaRPr sz="700">
              <a:solidFill>
                <a:schemeClr val="dk1"/>
              </a:solidFill>
              <a:latin typeface="Arial"/>
              <a:ea typeface="Arial"/>
              <a:cs typeface="Arial"/>
              <a:sym typeface="Arial"/>
            </a:endParaRPr>
          </a:p>
        </p:txBody>
      </p:sp>
      <p:sp>
        <p:nvSpPr>
          <p:cNvPr id="2657" name="Google Shape;2657;p20"/>
          <p:cNvSpPr txBox="1"/>
          <p:nvPr/>
        </p:nvSpPr>
        <p:spPr>
          <a:xfrm>
            <a:off x="780007" y="2943335"/>
            <a:ext cx="213042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productive at school? Why?</a:t>
            </a:r>
            <a:endParaRPr sz="700">
              <a:solidFill>
                <a:schemeClr val="dk1"/>
              </a:solidFill>
              <a:latin typeface="Arial"/>
              <a:ea typeface="Arial"/>
              <a:cs typeface="Arial"/>
              <a:sym typeface="Arial"/>
            </a:endParaRPr>
          </a:p>
        </p:txBody>
      </p:sp>
      <p:sp>
        <p:nvSpPr>
          <p:cNvPr id="2658" name="Google Shape;2658;p20"/>
          <p:cNvSpPr txBox="1"/>
          <p:nvPr/>
        </p:nvSpPr>
        <p:spPr>
          <a:xfrm>
            <a:off x="780007" y="3120451"/>
            <a:ext cx="213233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least productive at school? Why?</a:t>
            </a:r>
            <a:endParaRPr sz="700">
              <a:solidFill>
                <a:schemeClr val="dk1"/>
              </a:solidFill>
              <a:latin typeface="Arial"/>
              <a:ea typeface="Arial"/>
              <a:cs typeface="Arial"/>
              <a:sym typeface="Arial"/>
            </a:endParaRPr>
          </a:p>
        </p:txBody>
      </p:sp>
      <p:sp>
        <p:nvSpPr>
          <p:cNvPr id="2659" name="Google Shape;2659;p20"/>
          <p:cNvSpPr txBox="1"/>
          <p:nvPr/>
        </p:nvSpPr>
        <p:spPr>
          <a:xfrm>
            <a:off x="780007" y="3297578"/>
            <a:ext cx="229806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like you are learning the most? Why?</a:t>
            </a:r>
            <a:endParaRPr sz="700">
              <a:solidFill>
                <a:schemeClr val="dk1"/>
              </a:solidFill>
              <a:latin typeface="Arial"/>
              <a:ea typeface="Arial"/>
              <a:cs typeface="Arial"/>
              <a:sym typeface="Arial"/>
            </a:endParaRPr>
          </a:p>
        </p:txBody>
      </p:sp>
      <p:sp>
        <p:nvSpPr>
          <p:cNvPr id="2660" name="Google Shape;2660;p20"/>
          <p:cNvSpPr txBox="1"/>
          <p:nvPr/>
        </p:nvSpPr>
        <p:spPr>
          <a:xfrm>
            <a:off x="780007" y="3474706"/>
            <a:ext cx="229997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like you are learning the least? Why?</a:t>
            </a:r>
            <a:endParaRPr sz="700">
              <a:solidFill>
                <a:schemeClr val="dk1"/>
              </a:solidFill>
              <a:latin typeface="Arial"/>
              <a:ea typeface="Arial"/>
              <a:cs typeface="Arial"/>
              <a:sym typeface="Arial"/>
            </a:endParaRPr>
          </a:p>
        </p:txBody>
      </p:sp>
      <p:sp>
        <p:nvSpPr>
          <p:cNvPr id="2661" name="Google Shape;2661;p20"/>
          <p:cNvSpPr txBox="1"/>
          <p:nvPr/>
        </p:nvSpPr>
        <p:spPr>
          <a:xfrm>
            <a:off x="780007" y="3651822"/>
            <a:ext cx="251460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Have you ever chosen to spend time outside of class to learn  more about a topic? Tell me more.</a:t>
            </a:r>
            <a:endParaRPr sz="700">
              <a:solidFill>
                <a:schemeClr val="dk1"/>
              </a:solidFill>
              <a:latin typeface="Arial"/>
              <a:ea typeface="Arial"/>
              <a:cs typeface="Arial"/>
              <a:sym typeface="Arial"/>
            </a:endParaRPr>
          </a:p>
        </p:txBody>
      </p:sp>
      <p:sp>
        <p:nvSpPr>
          <p:cNvPr id="2662" name="Google Shape;2662;p20"/>
          <p:cNvSpPr txBox="1"/>
          <p:nvPr/>
        </p:nvSpPr>
        <p:spPr>
          <a:xfrm>
            <a:off x="780007" y="3936409"/>
            <a:ext cx="2088514"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successful at school? Why?</a:t>
            </a:r>
            <a:endParaRPr sz="700">
              <a:solidFill>
                <a:schemeClr val="dk1"/>
              </a:solidFill>
              <a:latin typeface="Arial"/>
              <a:ea typeface="Arial"/>
              <a:cs typeface="Arial"/>
              <a:sym typeface="Arial"/>
            </a:endParaRPr>
          </a:p>
        </p:txBody>
      </p:sp>
      <p:sp>
        <p:nvSpPr>
          <p:cNvPr id="2663" name="Google Shape;2663;p20"/>
          <p:cNvSpPr txBox="1"/>
          <p:nvPr/>
        </p:nvSpPr>
        <p:spPr>
          <a:xfrm>
            <a:off x="780007" y="4113536"/>
            <a:ext cx="208978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least successful at school? Why?</a:t>
            </a:r>
            <a:endParaRPr sz="700">
              <a:solidFill>
                <a:schemeClr val="dk1"/>
              </a:solidFill>
              <a:latin typeface="Arial"/>
              <a:ea typeface="Arial"/>
              <a:cs typeface="Arial"/>
              <a:sym typeface="Arial"/>
            </a:endParaRPr>
          </a:p>
        </p:txBody>
      </p:sp>
      <p:sp>
        <p:nvSpPr>
          <p:cNvPr id="2664" name="Google Shape;2664;p20"/>
          <p:cNvSpPr txBox="1"/>
          <p:nvPr/>
        </p:nvSpPr>
        <p:spPr>
          <a:xfrm>
            <a:off x="780007" y="4290652"/>
            <a:ext cx="220916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favorite kind of assignment. Why?</a:t>
            </a:r>
            <a:endParaRPr sz="700">
              <a:solidFill>
                <a:schemeClr val="dk1"/>
              </a:solidFill>
              <a:latin typeface="Arial"/>
              <a:ea typeface="Arial"/>
              <a:cs typeface="Arial"/>
              <a:sym typeface="Arial"/>
            </a:endParaRPr>
          </a:p>
        </p:txBody>
      </p:sp>
      <p:sp>
        <p:nvSpPr>
          <p:cNvPr id="2665" name="Google Shape;2665;p20"/>
          <p:cNvSpPr txBox="1"/>
          <p:nvPr/>
        </p:nvSpPr>
        <p:spPr>
          <a:xfrm>
            <a:off x="780007" y="4467780"/>
            <a:ext cx="207518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is your favorite time of day at school? Why?</a:t>
            </a:r>
            <a:endParaRPr sz="700">
              <a:solidFill>
                <a:schemeClr val="dk1"/>
              </a:solidFill>
              <a:latin typeface="Arial"/>
              <a:ea typeface="Arial"/>
              <a:cs typeface="Arial"/>
              <a:sym typeface="Arial"/>
            </a:endParaRPr>
          </a:p>
        </p:txBody>
      </p:sp>
      <p:sp>
        <p:nvSpPr>
          <p:cNvPr id="2666" name="Google Shape;2666;p20"/>
          <p:cNvSpPr txBox="1"/>
          <p:nvPr/>
        </p:nvSpPr>
        <p:spPr>
          <a:xfrm>
            <a:off x="780007" y="4644896"/>
            <a:ext cx="159258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excited? Why?</a:t>
            </a:r>
            <a:endParaRPr sz="700">
              <a:solidFill>
                <a:schemeClr val="dk1"/>
              </a:solidFill>
              <a:latin typeface="Arial"/>
              <a:ea typeface="Arial"/>
              <a:cs typeface="Arial"/>
              <a:sym typeface="Arial"/>
            </a:endParaRPr>
          </a:p>
        </p:txBody>
      </p:sp>
      <p:sp>
        <p:nvSpPr>
          <p:cNvPr id="2667" name="Google Shape;2667;p20"/>
          <p:cNvSpPr txBox="1"/>
          <p:nvPr/>
        </p:nvSpPr>
        <p:spPr>
          <a:xfrm>
            <a:off x="780007" y="4822024"/>
            <a:ext cx="1713864"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exhausted? Why?</a:t>
            </a:r>
            <a:endParaRPr sz="700">
              <a:solidFill>
                <a:schemeClr val="dk1"/>
              </a:solidFill>
              <a:latin typeface="Arial"/>
              <a:ea typeface="Arial"/>
              <a:cs typeface="Arial"/>
              <a:sym typeface="Arial"/>
            </a:endParaRPr>
          </a:p>
        </p:txBody>
      </p:sp>
      <p:sp>
        <p:nvSpPr>
          <p:cNvPr id="2668" name="Google Shape;2668;p20"/>
          <p:cNvSpPr txBox="1"/>
          <p:nvPr/>
        </p:nvSpPr>
        <p:spPr>
          <a:xfrm>
            <a:off x="780007" y="4999152"/>
            <a:ext cx="148907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Who is your favorite teacher? Why?</a:t>
            </a:r>
            <a:endParaRPr sz="700">
              <a:solidFill>
                <a:schemeClr val="dk1"/>
              </a:solidFill>
              <a:latin typeface="Arial"/>
              <a:ea typeface="Arial"/>
              <a:cs typeface="Arial"/>
              <a:sym typeface="Arial"/>
            </a:endParaRPr>
          </a:p>
        </p:txBody>
      </p:sp>
      <p:sp>
        <p:nvSpPr>
          <p:cNvPr id="2669" name="Google Shape;2669;p20"/>
          <p:cNvSpPr txBox="1"/>
          <p:nvPr/>
        </p:nvSpPr>
        <p:spPr>
          <a:xfrm>
            <a:off x="780007" y="5176268"/>
            <a:ext cx="236855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Which teacher has taught you the most or influenced you  positively? Why?</a:t>
            </a:r>
            <a:endParaRPr sz="700">
              <a:solidFill>
                <a:schemeClr val="dk1"/>
              </a:solidFill>
              <a:latin typeface="Arial"/>
              <a:ea typeface="Arial"/>
              <a:cs typeface="Arial"/>
              <a:sym typeface="Arial"/>
            </a:endParaRPr>
          </a:p>
        </p:txBody>
      </p:sp>
      <p:sp>
        <p:nvSpPr>
          <p:cNvPr id="2670" name="Google Shape;2670;p20"/>
          <p:cNvSpPr txBox="1"/>
          <p:nvPr/>
        </p:nvSpPr>
        <p:spPr>
          <a:xfrm>
            <a:off x="780007" y="5460854"/>
            <a:ext cx="2388235"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where, how do you connect with friends at school?  Tell me more.</a:t>
            </a:r>
            <a:endParaRPr sz="700">
              <a:solidFill>
                <a:schemeClr val="dk1"/>
              </a:solidFill>
              <a:latin typeface="Arial"/>
              <a:ea typeface="Arial"/>
              <a:cs typeface="Arial"/>
              <a:sym typeface="Arial"/>
            </a:endParaRPr>
          </a:p>
        </p:txBody>
      </p:sp>
      <p:sp>
        <p:nvSpPr>
          <p:cNvPr id="2671" name="Google Shape;2671;p20"/>
          <p:cNvSpPr txBox="1"/>
          <p:nvPr/>
        </p:nvSpPr>
        <p:spPr>
          <a:xfrm>
            <a:off x="780007" y="5745441"/>
            <a:ext cx="2360295"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where, how do you connect with friends at home?  Tell me more.</a:t>
            </a:r>
            <a:endParaRPr sz="700">
              <a:solidFill>
                <a:schemeClr val="dk1"/>
              </a:solidFill>
              <a:latin typeface="Arial"/>
              <a:ea typeface="Arial"/>
              <a:cs typeface="Arial"/>
              <a:sym typeface="Arial"/>
            </a:endParaRPr>
          </a:p>
        </p:txBody>
      </p:sp>
      <p:sp>
        <p:nvSpPr>
          <p:cNvPr id="2672" name="Google Shape;2672;p20"/>
          <p:cNvSpPr txBox="1"/>
          <p:nvPr/>
        </p:nvSpPr>
        <p:spPr>
          <a:xfrm>
            <a:off x="780007" y="6030019"/>
            <a:ext cx="218249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is your favorite place to learn at school? Why?</a:t>
            </a:r>
            <a:endParaRPr sz="700">
              <a:solidFill>
                <a:schemeClr val="dk1"/>
              </a:solidFill>
              <a:latin typeface="Arial"/>
              <a:ea typeface="Arial"/>
              <a:cs typeface="Arial"/>
              <a:sym typeface="Arial"/>
            </a:endParaRPr>
          </a:p>
        </p:txBody>
      </p:sp>
      <p:sp>
        <p:nvSpPr>
          <p:cNvPr id="2673" name="Google Shape;2673;p20"/>
          <p:cNvSpPr txBox="1"/>
          <p:nvPr/>
        </p:nvSpPr>
        <p:spPr>
          <a:xfrm>
            <a:off x="780007" y="6207143"/>
            <a:ext cx="240411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is your least favorite place to learn at school? Why?</a:t>
            </a:r>
            <a:endParaRPr sz="700">
              <a:solidFill>
                <a:schemeClr val="dk1"/>
              </a:solidFill>
              <a:latin typeface="Arial"/>
              <a:ea typeface="Arial"/>
              <a:cs typeface="Arial"/>
              <a:sym typeface="Arial"/>
            </a:endParaRPr>
          </a:p>
        </p:txBody>
      </p:sp>
      <p:sp>
        <p:nvSpPr>
          <p:cNvPr id="2674" name="Google Shape;2674;p20"/>
          <p:cNvSpPr txBox="1"/>
          <p:nvPr/>
        </p:nvSpPr>
        <p:spPr>
          <a:xfrm>
            <a:off x="780007" y="6384266"/>
            <a:ext cx="219202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Describe what your ideal school day would look like.  Tell me more.</a:t>
            </a:r>
            <a:endParaRPr sz="700">
              <a:solidFill>
                <a:schemeClr val="dk1"/>
              </a:solidFill>
              <a:latin typeface="Arial"/>
              <a:ea typeface="Arial"/>
              <a:cs typeface="Arial"/>
              <a:sym typeface="Arial"/>
            </a:endParaRPr>
          </a:p>
        </p:txBody>
      </p:sp>
      <p:sp>
        <p:nvSpPr>
          <p:cNvPr id="2675" name="Google Shape;2675;p20"/>
          <p:cNvSpPr txBox="1"/>
          <p:nvPr/>
        </p:nvSpPr>
        <p:spPr>
          <a:xfrm>
            <a:off x="10612785" y="1484546"/>
            <a:ext cx="4946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STUDENTS</a:t>
            </a:r>
            <a:endParaRPr sz="750">
              <a:solidFill>
                <a:schemeClr val="dk1"/>
              </a:solidFill>
              <a:latin typeface="Arial"/>
              <a:ea typeface="Arial"/>
              <a:cs typeface="Arial"/>
              <a:sym typeface="Arial"/>
            </a:endParaRPr>
          </a:p>
        </p:txBody>
      </p:sp>
      <p:sp>
        <p:nvSpPr>
          <p:cNvPr id="2676" name="Google Shape;2676;p20"/>
          <p:cNvSpPr/>
          <p:nvPr/>
        </p:nvSpPr>
        <p:spPr>
          <a:xfrm>
            <a:off x="10663299" y="1754741"/>
            <a:ext cx="83185" cy="260350"/>
          </a:xfrm>
          <a:custGeom>
            <a:avLst/>
            <a:gdLst/>
            <a:ahLst/>
            <a:cxnLst/>
            <a:rect l="l" t="t" r="r" b="b"/>
            <a:pathLst>
              <a:path w="83184" h="260350" extrusionOk="0">
                <a:moveTo>
                  <a:pt x="82838" y="0"/>
                </a:moveTo>
                <a:lnTo>
                  <a:pt x="0" y="0"/>
                </a:lnTo>
                <a:lnTo>
                  <a:pt x="0" y="82838"/>
                </a:lnTo>
                <a:lnTo>
                  <a:pt x="82838" y="82838"/>
                </a:lnTo>
                <a:lnTo>
                  <a:pt x="82838" y="0"/>
                </a:lnTo>
                <a:close/>
              </a:path>
              <a:path w="83184" h="260350" extrusionOk="0">
                <a:moveTo>
                  <a:pt x="82838" y="177127"/>
                </a:moveTo>
                <a:lnTo>
                  <a:pt x="0" y="177127"/>
                </a:lnTo>
                <a:lnTo>
                  <a:pt x="0" y="259966"/>
                </a:lnTo>
                <a:lnTo>
                  <a:pt x="82838" y="259966"/>
                </a:lnTo>
                <a:lnTo>
                  <a:pt x="82838" y="177127"/>
                </a:lnTo>
                <a:close/>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7" name="Google Shape;2677;p20"/>
          <p:cNvSpPr txBox="1"/>
          <p:nvPr/>
        </p:nvSpPr>
        <p:spPr>
          <a:xfrm>
            <a:off x="10737521" y="1705481"/>
            <a:ext cx="2598420" cy="34036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   </a:t>
            </a:r>
            <a:r>
              <a:rPr lang="en-US" sz="700">
                <a:solidFill>
                  <a:srgbClr val="414042"/>
                </a:solidFill>
                <a:latin typeface="Arial"/>
                <a:ea typeface="Arial"/>
                <a:cs typeface="Arial"/>
                <a:sym typeface="Arial"/>
              </a:rPr>
              <a:t>How does your family support your learning? Tell me more.</a:t>
            </a:r>
            <a:endParaRPr sz="700">
              <a:solidFill>
                <a:schemeClr val="dk1"/>
              </a:solidFill>
              <a:latin typeface="Arial"/>
              <a:ea typeface="Arial"/>
              <a:cs typeface="Arial"/>
              <a:sym typeface="Arial"/>
            </a:endParaRPr>
          </a:p>
          <a:p>
            <a:pPr marL="90805" marR="0" lvl="0" indent="0" algn="l" rtl="0">
              <a:lnSpc>
                <a:spcPct val="100000"/>
              </a:lnSpc>
              <a:spcBef>
                <a:spcPts val="505"/>
              </a:spcBef>
              <a:spcAft>
                <a:spcPts val="0"/>
              </a:spcAft>
              <a:buNone/>
            </a:pPr>
            <a:r>
              <a:rPr lang="en-US" sz="700">
                <a:solidFill>
                  <a:srgbClr val="414042"/>
                </a:solidFill>
                <a:latin typeface="Arial"/>
                <a:ea typeface="Arial"/>
                <a:cs typeface="Arial"/>
                <a:sym typeface="Arial"/>
              </a:rPr>
              <a:t>Are there conflicts you have with your family about school? Why?</a:t>
            </a:r>
            <a:endParaRPr sz="700">
              <a:solidFill>
                <a:schemeClr val="dk1"/>
              </a:solidFill>
              <a:latin typeface="Arial"/>
              <a:ea typeface="Arial"/>
              <a:cs typeface="Arial"/>
              <a:sym typeface="Arial"/>
            </a:endParaRPr>
          </a:p>
        </p:txBody>
      </p:sp>
      <p:sp>
        <p:nvSpPr>
          <p:cNvPr id="2678" name="Google Shape;2678;p20"/>
          <p:cNvSpPr/>
          <p:nvPr/>
        </p:nvSpPr>
        <p:spPr>
          <a:xfrm>
            <a:off x="10663299" y="2108985"/>
            <a:ext cx="83185" cy="4377690"/>
          </a:xfrm>
          <a:custGeom>
            <a:avLst/>
            <a:gdLst/>
            <a:ahLst/>
            <a:cxnLst/>
            <a:rect l="l" t="t" r="r" b="b"/>
            <a:pathLst>
              <a:path w="83184" h="4377690" extrusionOk="0">
                <a:moveTo>
                  <a:pt x="82838" y="0"/>
                </a:moveTo>
                <a:lnTo>
                  <a:pt x="0" y="0"/>
                </a:lnTo>
                <a:lnTo>
                  <a:pt x="0" y="82838"/>
                </a:lnTo>
                <a:lnTo>
                  <a:pt x="82838" y="82838"/>
                </a:lnTo>
                <a:lnTo>
                  <a:pt x="82838" y="0"/>
                </a:lnTo>
                <a:close/>
              </a:path>
              <a:path w="83184" h="4377690" extrusionOk="0">
                <a:moveTo>
                  <a:pt x="82838" y="392045"/>
                </a:moveTo>
                <a:lnTo>
                  <a:pt x="0" y="392045"/>
                </a:lnTo>
                <a:lnTo>
                  <a:pt x="0" y="474884"/>
                </a:lnTo>
                <a:lnTo>
                  <a:pt x="82838" y="474884"/>
                </a:lnTo>
                <a:lnTo>
                  <a:pt x="82838" y="392045"/>
                </a:lnTo>
                <a:close/>
              </a:path>
              <a:path w="83184" h="4377690" extrusionOk="0">
                <a:moveTo>
                  <a:pt x="82838" y="569161"/>
                </a:moveTo>
                <a:lnTo>
                  <a:pt x="0" y="569161"/>
                </a:lnTo>
                <a:lnTo>
                  <a:pt x="0" y="652000"/>
                </a:lnTo>
                <a:lnTo>
                  <a:pt x="82838" y="652000"/>
                </a:lnTo>
                <a:lnTo>
                  <a:pt x="82838" y="569161"/>
                </a:lnTo>
                <a:close/>
              </a:path>
              <a:path w="83184" h="4377690" extrusionOk="0">
                <a:moveTo>
                  <a:pt x="82838" y="853747"/>
                </a:moveTo>
                <a:lnTo>
                  <a:pt x="0" y="853747"/>
                </a:lnTo>
                <a:lnTo>
                  <a:pt x="0" y="936586"/>
                </a:lnTo>
                <a:lnTo>
                  <a:pt x="82838" y="936586"/>
                </a:lnTo>
                <a:lnTo>
                  <a:pt x="82838" y="853747"/>
                </a:lnTo>
                <a:close/>
              </a:path>
              <a:path w="83184" h="4377690" extrusionOk="0">
                <a:moveTo>
                  <a:pt x="82838" y="1030875"/>
                </a:moveTo>
                <a:lnTo>
                  <a:pt x="0" y="1030875"/>
                </a:lnTo>
                <a:lnTo>
                  <a:pt x="0" y="1113714"/>
                </a:lnTo>
                <a:lnTo>
                  <a:pt x="82838" y="1113714"/>
                </a:lnTo>
                <a:lnTo>
                  <a:pt x="82838" y="1030875"/>
                </a:lnTo>
                <a:close/>
              </a:path>
              <a:path w="83184" h="4377690" extrusionOk="0">
                <a:moveTo>
                  <a:pt x="82838" y="1207991"/>
                </a:moveTo>
                <a:lnTo>
                  <a:pt x="0" y="1207991"/>
                </a:lnTo>
                <a:lnTo>
                  <a:pt x="0" y="1290830"/>
                </a:lnTo>
                <a:lnTo>
                  <a:pt x="82838" y="1290830"/>
                </a:lnTo>
                <a:lnTo>
                  <a:pt x="82838" y="1207991"/>
                </a:lnTo>
                <a:close/>
              </a:path>
              <a:path w="83184" h="4377690" extrusionOk="0">
                <a:moveTo>
                  <a:pt x="82838" y="1385119"/>
                </a:moveTo>
                <a:lnTo>
                  <a:pt x="0" y="1385119"/>
                </a:lnTo>
                <a:lnTo>
                  <a:pt x="0" y="1467958"/>
                </a:lnTo>
                <a:lnTo>
                  <a:pt x="82838" y="1467958"/>
                </a:lnTo>
                <a:lnTo>
                  <a:pt x="82838" y="1385119"/>
                </a:lnTo>
                <a:close/>
              </a:path>
              <a:path w="83184" h="4377690" extrusionOk="0">
                <a:moveTo>
                  <a:pt x="82838" y="1562247"/>
                </a:moveTo>
                <a:lnTo>
                  <a:pt x="0" y="1562247"/>
                </a:lnTo>
                <a:lnTo>
                  <a:pt x="0" y="1645086"/>
                </a:lnTo>
                <a:lnTo>
                  <a:pt x="82838" y="1645086"/>
                </a:lnTo>
                <a:lnTo>
                  <a:pt x="82838" y="1562247"/>
                </a:lnTo>
                <a:close/>
              </a:path>
              <a:path w="83184" h="4377690" extrusionOk="0">
                <a:moveTo>
                  <a:pt x="82838" y="1846821"/>
                </a:moveTo>
                <a:lnTo>
                  <a:pt x="0" y="1846821"/>
                </a:lnTo>
                <a:lnTo>
                  <a:pt x="0" y="1929660"/>
                </a:lnTo>
                <a:lnTo>
                  <a:pt x="82838" y="1929660"/>
                </a:lnTo>
                <a:lnTo>
                  <a:pt x="82838" y="1846821"/>
                </a:lnTo>
                <a:close/>
              </a:path>
              <a:path w="83184" h="4377690" extrusionOk="0">
                <a:moveTo>
                  <a:pt x="82838" y="2023949"/>
                </a:moveTo>
                <a:lnTo>
                  <a:pt x="0" y="2023949"/>
                </a:lnTo>
                <a:lnTo>
                  <a:pt x="0" y="2106788"/>
                </a:lnTo>
                <a:lnTo>
                  <a:pt x="82838" y="2106788"/>
                </a:lnTo>
                <a:lnTo>
                  <a:pt x="82838" y="2023949"/>
                </a:lnTo>
                <a:close/>
              </a:path>
              <a:path w="83184" h="4377690" extrusionOk="0">
                <a:moveTo>
                  <a:pt x="82838" y="2201077"/>
                </a:moveTo>
                <a:lnTo>
                  <a:pt x="0" y="2201077"/>
                </a:lnTo>
                <a:lnTo>
                  <a:pt x="0" y="2283916"/>
                </a:lnTo>
                <a:lnTo>
                  <a:pt x="82838" y="2283916"/>
                </a:lnTo>
                <a:lnTo>
                  <a:pt x="82838" y="2201077"/>
                </a:lnTo>
                <a:close/>
              </a:path>
              <a:path w="83184" h="4377690" extrusionOk="0">
                <a:moveTo>
                  <a:pt x="82838" y="2378193"/>
                </a:moveTo>
                <a:lnTo>
                  <a:pt x="0" y="2378193"/>
                </a:lnTo>
                <a:lnTo>
                  <a:pt x="0" y="2461032"/>
                </a:lnTo>
                <a:lnTo>
                  <a:pt x="82838" y="2461032"/>
                </a:lnTo>
                <a:lnTo>
                  <a:pt x="82838" y="2378193"/>
                </a:lnTo>
                <a:close/>
              </a:path>
              <a:path w="83184" h="4377690" extrusionOk="0">
                <a:moveTo>
                  <a:pt x="82838" y="2555321"/>
                </a:moveTo>
                <a:lnTo>
                  <a:pt x="0" y="2555321"/>
                </a:lnTo>
                <a:lnTo>
                  <a:pt x="0" y="2638160"/>
                </a:lnTo>
                <a:lnTo>
                  <a:pt x="82838" y="2638160"/>
                </a:lnTo>
                <a:lnTo>
                  <a:pt x="82838" y="2555321"/>
                </a:lnTo>
                <a:close/>
              </a:path>
              <a:path w="83184" h="4377690" extrusionOk="0">
                <a:moveTo>
                  <a:pt x="82838" y="2732449"/>
                </a:moveTo>
                <a:lnTo>
                  <a:pt x="0" y="2732449"/>
                </a:lnTo>
                <a:lnTo>
                  <a:pt x="0" y="2815287"/>
                </a:lnTo>
                <a:lnTo>
                  <a:pt x="82838" y="2815287"/>
                </a:lnTo>
                <a:lnTo>
                  <a:pt x="82838" y="2732449"/>
                </a:lnTo>
                <a:close/>
              </a:path>
              <a:path w="83184" h="4377690" extrusionOk="0">
                <a:moveTo>
                  <a:pt x="82838" y="2909565"/>
                </a:moveTo>
                <a:lnTo>
                  <a:pt x="0" y="2909565"/>
                </a:lnTo>
                <a:lnTo>
                  <a:pt x="0" y="2992403"/>
                </a:lnTo>
                <a:lnTo>
                  <a:pt x="82838" y="2992403"/>
                </a:lnTo>
                <a:lnTo>
                  <a:pt x="82838" y="2909565"/>
                </a:lnTo>
                <a:close/>
              </a:path>
              <a:path w="83184" h="4377690" extrusionOk="0">
                <a:moveTo>
                  <a:pt x="82838" y="3086692"/>
                </a:moveTo>
                <a:lnTo>
                  <a:pt x="0" y="3086692"/>
                </a:lnTo>
                <a:lnTo>
                  <a:pt x="0" y="3169531"/>
                </a:lnTo>
                <a:lnTo>
                  <a:pt x="82838" y="3169531"/>
                </a:lnTo>
                <a:lnTo>
                  <a:pt x="82838" y="3086692"/>
                </a:lnTo>
                <a:close/>
              </a:path>
              <a:path w="83184" h="4377690" extrusionOk="0">
                <a:moveTo>
                  <a:pt x="82838" y="3371279"/>
                </a:moveTo>
                <a:lnTo>
                  <a:pt x="0" y="3371279"/>
                </a:lnTo>
                <a:lnTo>
                  <a:pt x="0" y="3454118"/>
                </a:lnTo>
                <a:lnTo>
                  <a:pt x="82838" y="3454118"/>
                </a:lnTo>
                <a:lnTo>
                  <a:pt x="82838" y="3371279"/>
                </a:lnTo>
                <a:close/>
              </a:path>
              <a:path w="83184" h="4377690" extrusionOk="0">
                <a:moveTo>
                  <a:pt x="82838" y="3655854"/>
                </a:moveTo>
                <a:lnTo>
                  <a:pt x="0" y="3655854"/>
                </a:lnTo>
                <a:lnTo>
                  <a:pt x="0" y="3738692"/>
                </a:lnTo>
                <a:lnTo>
                  <a:pt x="82838" y="3738692"/>
                </a:lnTo>
                <a:lnTo>
                  <a:pt x="82838" y="3655854"/>
                </a:lnTo>
                <a:close/>
              </a:path>
              <a:path w="83184" h="4377690" extrusionOk="0">
                <a:moveTo>
                  <a:pt x="82838" y="3940440"/>
                </a:moveTo>
                <a:lnTo>
                  <a:pt x="0" y="3940440"/>
                </a:lnTo>
                <a:lnTo>
                  <a:pt x="0" y="4023279"/>
                </a:lnTo>
                <a:lnTo>
                  <a:pt x="82838" y="4023279"/>
                </a:lnTo>
                <a:lnTo>
                  <a:pt x="82838" y="3940440"/>
                </a:lnTo>
                <a:close/>
              </a:path>
              <a:path w="83184" h="4377690" extrusionOk="0">
                <a:moveTo>
                  <a:pt x="82838" y="4117556"/>
                </a:moveTo>
                <a:lnTo>
                  <a:pt x="0" y="4117556"/>
                </a:lnTo>
                <a:lnTo>
                  <a:pt x="0" y="4200395"/>
                </a:lnTo>
                <a:lnTo>
                  <a:pt x="82838" y="4200395"/>
                </a:lnTo>
                <a:lnTo>
                  <a:pt x="82838" y="4117556"/>
                </a:lnTo>
                <a:close/>
              </a:path>
              <a:path w="83184" h="4377690" extrusionOk="0">
                <a:moveTo>
                  <a:pt x="82838" y="4294684"/>
                </a:moveTo>
                <a:lnTo>
                  <a:pt x="0" y="4294684"/>
                </a:lnTo>
                <a:lnTo>
                  <a:pt x="0" y="4377523"/>
                </a:lnTo>
                <a:lnTo>
                  <a:pt x="82838" y="4377523"/>
                </a:lnTo>
                <a:lnTo>
                  <a:pt x="82838" y="4294684"/>
                </a:lnTo>
                <a:close/>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9" name="Google Shape;2679;p20"/>
          <p:cNvSpPr txBox="1"/>
          <p:nvPr/>
        </p:nvSpPr>
        <p:spPr>
          <a:xfrm>
            <a:off x="10815858" y="2089587"/>
            <a:ext cx="2522220" cy="34798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holidays and breaks from school. What  do you usually do? What do you like about breaks? What do  you dislike?</a:t>
            </a:r>
            <a:endParaRPr sz="700">
              <a:solidFill>
                <a:schemeClr val="dk1"/>
              </a:solidFill>
              <a:latin typeface="Arial"/>
              <a:ea typeface="Arial"/>
              <a:cs typeface="Arial"/>
              <a:sym typeface="Arial"/>
            </a:endParaRPr>
          </a:p>
        </p:txBody>
      </p:sp>
      <p:sp>
        <p:nvSpPr>
          <p:cNvPr id="2680" name="Google Shape;2680;p20"/>
          <p:cNvSpPr txBox="1"/>
          <p:nvPr/>
        </p:nvSpPr>
        <p:spPr>
          <a:xfrm>
            <a:off x="10815858" y="2481620"/>
            <a:ext cx="233807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favorite thing about being a student.</a:t>
            </a:r>
            <a:endParaRPr sz="700">
              <a:solidFill>
                <a:schemeClr val="dk1"/>
              </a:solidFill>
              <a:latin typeface="Arial"/>
              <a:ea typeface="Arial"/>
              <a:cs typeface="Arial"/>
              <a:sym typeface="Arial"/>
            </a:endParaRPr>
          </a:p>
        </p:txBody>
      </p:sp>
      <p:sp>
        <p:nvSpPr>
          <p:cNvPr id="2681" name="Google Shape;2681;p20"/>
          <p:cNvSpPr txBox="1"/>
          <p:nvPr/>
        </p:nvSpPr>
        <p:spPr>
          <a:xfrm>
            <a:off x="10815858" y="2658748"/>
            <a:ext cx="246634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one thing you wish was different about being  a student.</a:t>
            </a:r>
            <a:endParaRPr sz="700">
              <a:solidFill>
                <a:schemeClr val="dk1"/>
              </a:solidFill>
              <a:latin typeface="Arial"/>
              <a:ea typeface="Arial"/>
              <a:cs typeface="Arial"/>
              <a:sym typeface="Arial"/>
            </a:endParaRPr>
          </a:p>
        </p:txBody>
      </p:sp>
      <p:sp>
        <p:nvSpPr>
          <p:cNvPr id="2682" name="Google Shape;2682;p20"/>
          <p:cNvSpPr txBox="1"/>
          <p:nvPr/>
        </p:nvSpPr>
        <p:spPr>
          <a:xfrm>
            <a:off x="10815858" y="2943335"/>
            <a:ext cx="213042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productive at school? Why?</a:t>
            </a:r>
            <a:endParaRPr sz="700">
              <a:solidFill>
                <a:schemeClr val="dk1"/>
              </a:solidFill>
              <a:latin typeface="Arial"/>
              <a:ea typeface="Arial"/>
              <a:cs typeface="Arial"/>
              <a:sym typeface="Arial"/>
            </a:endParaRPr>
          </a:p>
        </p:txBody>
      </p:sp>
      <p:sp>
        <p:nvSpPr>
          <p:cNvPr id="2683" name="Google Shape;2683;p20"/>
          <p:cNvSpPr txBox="1"/>
          <p:nvPr/>
        </p:nvSpPr>
        <p:spPr>
          <a:xfrm>
            <a:off x="10815858" y="3120451"/>
            <a:ext cx="213233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least productive at school? Why?</a:t>
            </a:r>
            <a:endParaRPr sz="700">
              <a:solidFill>
                <a:schemeClr val="dk1"/>
              </a:solidFill>
              <a:latin typeface="Arial"/>
              <a:ea typeface="Arial"/>
              <a:cs typeface="Arial"/>
              <a:sym typeface="Arial"/>
            </a:endParaRPr>
          </a:p>
        </p:txBody>
      </p:sp>
      <p:sp>
        <p:nvSpPr>
          <p:cNvPr id="2684" name="Google Shape;2684;p20"/>
          <p:cNvSpPr txBox="1"/>
          <p:nvPr/>
        </p:nvSpPr>
        <p:spPr>
          <a:xfrm>
            <a:off x="10815858" y="3297578"/>
            <a:ext cx="229806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like you are learning the most? Why?</a:t>
            </a:r>
            <a:endParaRPr sz="700">
              <a:solidFill>
                <a:schemeClr val="dk1"/>
              </a:solidFill>
              <a:latin typeface="Arial"/>
              <a:ea typeface="Arial"/>
              <a:cs typeface="Arial"/>
              <a:sym typeface="Arial"/>
            </a:endParaRPr>
          </a:p>
        </p:txBody>
      </p:sp>
      <p:sp>
        <p:nvSpPr>
          <p:cNvPr id="2685" name="Google Shape;2685;p20"/>
          <p:cNvSpPr txBox="1"/>
          <p:nvPr/>
        </p:nvSpPr>
        <p:spPr>
          <a:xfrm>
            <a:off x="10815858" y="3474706"/>
            <a:ext cx="229997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like you are learning the least? Why?</a:t>
            </a:r>
            <a:endParaRPr sz="700">
              <a:solidFill>
                <a:schemeClr val="dk1"/>
              </a:solidFill>
              <a:latin typeface="Arial"/>
              <a:ea typeface="Arial"/>
              <a:cs typeface="Arial"/>
              <a:sym typeface="Arial"/>
            </a:endParaRPr>
          </a:p>
        </p:txBody>
      </p:sp>
      <p:sp>
        <p:nvSpPr>
          <p:cNvPr id="2686" name="Google Shape;2686;p20"/>
          <p:cNvSpPr txBox="1"/>
          <p:nvPr/>
        </p:nvSpPr>
        <p:spPr>
          <a:xfrm>
            <a:off x="10815858" y="3651822"/>
            <a:ext cx="251460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Have you ever chosen to spend time outside of class to learn  more about a topic? Tell me more.</a:t>
            </a:r>
            <a:endParaRPr sz="700">
              <a:solidFill>
                <a:schemeClr val="dk1"/>
              </a:solidFill>
              <a:latin typeface="Arial"/>
              <a:ea typeface="Arial"/>
              <a:cs typeface="Arial"/>
              <a:sym typeface="Arial"/>
            </a:endParaRPr>
          </a:p>
        </p:txBody>
      </p:sp>
      <p:sp>
        <p:nvSpPr>
          <p:cNvPr id="2687" name="Google Shape;2687;p20"/>
          <p:cNvSpPr txBox="1"/>
          <p:nvPr/>
        </p:nvSpPr>
        <p:spPr>
          <a:xfrm>
            <a:off x="10815858" y="3936409"/>
            <a:ext cx="2088514"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successful at school? Why?</a:t>
            </a:r>
            <a:endParaRPr sz="700">
              <a:solidFill>
                <a:schemeClr val="dk1"/>
              </a:solidFill>
              <a:latin typeface="Arial"/>
              <a:ea typeface="Arial"/>
              <a:cs typeface="Arial"/>
              <a:sym typeface="Arial"/>
            </a:endParaRPr>
          </a:p>
        </p:txBody>
      </p:sp>
      <p:sp>
        <p:nvSpPr>
          <p:cNvPr id="2688" name="Google Shape;2688;p20"/>
          <p:cNvSpPr txBox="1"/>
          <p:nvPr/>
        </p:nvSpPr>
        <p:spPr>
          <a:xfrm>
            <a:off x="10815858" y="4113536"/>
            <a:ext cx="208978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least successful at school? Why?</a:t>
            </a:r>
            <a:endParaRPr sz="700">
              <a:solidFill>
                <a:schemeClr val="dk1"/>
              </a:solidFill>
              <a:latin typeface="Arial"/>
              <a:ea typeface="Arial"/>
              <a:cs typeface="Arial"/>
              <a:sym typeface="Arial"/>
            </a:endParaRPr>
          </a:p>
        </p:txBody>
      </p:sp>
      <p:sp>
        <p:nvSpPr>
          <p:cNvPr id="2689" name="Google Shape;2689;p20"/>
          <p:cNvSpPr txBox="1"/>
          <p:nvPr/>
        </p:nvSpPr>
        <p:spPr>
          <a:xfrm>
            <a:off x="10815858" y="4290652"/>
            <a:ext cx="220916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favorite kind of assignment. Why?</a:t>
            </a:r>
            <a:endParaRPr sz="700">
              <a:solidFill>
                <a:schemeClr val="dk1"/>
              </a:solidFill>
              <a:latin typeface="Arial"/>
              <a:ea typeface="Arial"/>
              <a:cs typeface="Arial"/>
              <a:sym typeface="Arial"/>
            </a:endParaRPr>
          </a:p>
        </p:txBody>
      </p:sp>
      <p:sp>
        <p:nvSpPr>
          <p:cNvPr id="2690" name="Google Shape;2690;p20"/>
          <p:cNvSpPr txBox="1"/>
          <p:nvPr/>
        </p:nvSpPr>
        <p:spPr>
          <a:xfrm>
            <a:off x="10815858" y="4467780"/>
            <a:ext cx="207518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is your favorite time of day at school? Why?</a:t>
            </a:r>
            <a:endParaRPr sz="700">
              <a:solidFill>
                <a:schemeClr val="dk1"/>
              </a:solidFill>
              <a:latin typeface="Arial"/>
              <a:ea typeface="Arial"/>
              <a:cs typeface="Arial"/>
              <a:sym typeface="Arial"/>
            </a:endParaRPr>
          </a:p>
        </p:txBody>
      </p:sp>
      <p:sp>
        <p:nvSpPr>
          <p:cNvPr id="2691" name="Google Shape;2691;p20"/>
          <p:cNvSpPr txBox="1"/>
          <p:nvPr/>
        </p:nvSpPr>
        <p:spPr>
          <a:xfrm>
            <a:off x="10815858" y="4644896"/>
            <a:ext cx="159258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excited? Why?</a:t>
            </a:r>
            <a:endParaRPr sz="700">
              <a:solidFill>
                <a:schemeClr val="dk1"/>
              </a:solidFill>
              <a:latin typeface="Arial"/>
              <a:ea typeface="Arial"/>
              <a:cs typeface="Arial"/>
              <a:sym typeface="Arial"/>
            </a:endParaRPr>
          </a:p>
        </p:txBody>
      </p:sp>
      <p:sp>
        <p:nvSpPr>
          <p:cNvPr id="2692" name="Google Shape;2692;p20"/>
          <p:cNvSpPr txBox="1"/>
          <p:nvPr/>
        </p:nvSpPr>
        <p:spPr>
          <a:xfrm>
            <a:off x="10815858" y="4822024"/>
            <a:ext cx="1713864"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exhausted? Why?</a:t>
            </a:r>
            <a:endParaRPr sz="700">
              <a:solidFill>
                <a:schemeClr val="dk1"/>
              </a:solidFill>
              <a:latin typeface="Arial"/>
              <a:ea typeface="Arial"/>
              <a:cs typeface="Arial"/>
              <a:sym typeface="Arial"/>
            </a:endParaRPr>
          </a:p>
        </p:txBody>
      </p:sp>
      <p:sp>
        <p:nvSpPr>
          <p:cNvPr id="2693" name="Google Shape;2693;p20"/>
          <p:cNvSpPr txBox="1"/>
          <p:nvPr/>
        </p:nvSpPr>
        <p:spPr>
          <a:xfrm>
            <a:off x="10815858" y="4999152"/>
            <a:ext cx="148907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Who is your favorite teacher? Why?</a:t>
            </a:r>
            <a:endParaRPr sz="700">
              <a:solidFill>
                <a:schemeClr val="dk1"/>
              </a:solidFill>
              <a:latin typeface="Arial"/>
              <a:ea typeface="Arial"/>
              <a:cs typeface="Arial"/>
              <a:sym typeface="Arial"/>
            </a:endParaRPr>
          </a:p>
        </p:txBody>
      </p:sp>
      <p:sp>
        <p:nvSpPr>
          <p:cNvPr id="2694" name="Google Shape;2694;p20"/>
          <p:cNvSpPr txBox="1"/>
          <p:nvPr/>
        </p:nvSpPr>
        <p:spPr>
          <a:xfrm>
            <a:off x="10815858" y="5176268"/>
            <a:ext cx="236855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Which teacher has taught you the most or influenced you  positively? Why?</a:t>
            </a:r>
            <a:endParaRPr sz="700">
              <a:solidFill>
                <a:schemeClr val="dk1"/>
              </a:solidFill>
              <a:latin typeface="Arial"/>
              <a:ea typeface="Arial"/>
              <a:cs typeface="Arial"/>
              <a:sym typeface="Arial"/>
            </a:endParaRPr>
          </a:p>
        </p:txBody>
      </p:sp>
      <p:sp>
        <p:nvSpPr>
          <p:cNvPr id="2695" name="Google Shape;2695;p20"/>
          <p:cNvSpPr txBox="1"/>
          <p:nvPr/>
        </p:nvSpPr>
        <p:spPr>
          <a:xfrm>
            <a:off x="10815858" y="5460854"/>
            <a:ext cx="2388235"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where, how do you connect with friends at school?  Tell me more.</a:t>
            </a:r>
            <a:endParaRPr sz="700">
              <a:solidFill>
                <a:schemeClr val="dk1"/>
              </a:solidFill>
              <a:latin typeface="Arial"/>
              <a:ea typeface="Arial"/>
              <a:cs typeface="Arial"/>
              <a:sym typeface="Arial"/>
            </a:endParaRPr>
          </a:p>
        </p:txBody>
      </p:sp>
      <p:sp>
        <p:nvSpPr>
          <p:cNvPr id="2696" name="Google Shape;2696;p20"/>
          <p:cNvSpPr txBox="1"/>
          <p:nvPr/>
        </p:nvSpPr>
        <p:spPr>
          <a:xfrm>
            <a:off x="10815858" y="5745441"/>
            <a:ext cx="2360295"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where, how do you connect with friends at home?  Tell me more.</a:t>
            </a:r>
            <a:endParaRPr sz="700">
              <a:solidFill>
                <a:schemeClr val="dk1"/>
              </a:solidFill>
              <a:latin typeface="Arial"/>
              <a:ea typeface="Arial"/>
              <a:cs typeface="Arial"/>
              <a:sym typeface="Arial"/>
            </a:endParaRPr>
          </a:p>
        </p:txBody>
      </p:sp>
      <p:sp>
        <p:nvSpPr>
          <p:cNvPr id="2697" name="Google Shape;2697;p20"/>
          <p:cNvSpPr txBox="1"/>
          <p:nvPr/>
        </p:nvSpPr>
        <p:spPr>
          <a:xfrm>
            <a:off x="10815858" y="6030019"/>
            <a:ext cx="218249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is your favorite place to learn at school? Why?</a:t>
            </a:r>
            <a:endParaRPr sz="700">
              <a:solidFill>
                <a:schemeClr val="dk1"/>
              </a:solidFill>
              <a:latin typeface="Arial"/>
              <a:ea typeface="Arial"/>
              <a:cs typeface="Arial"/>
              <a:sym typeface="Arial"/>
            </a:endParaRPr>
          </a:p>
        </p:txBody>
      </p:sp>
      <p:sp>
        <p:nvSpPr>
          <p:cNvPr id="2698" name="Google Shape;2698;p20"/>
          <p:cNvSpPr txBox="1"/>
          <p:nvPr/>
        </p:nvSpPr>
        <p:spPr>
          <a:xfrm>
            <a:off x="10815858" y="6207143"/>
            <a:ext cx="240411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is your least favorite place to learn at school? Why?</a:t>
            </a:r>
            <a:endParaRPr sz="700">
              <a:solidFill>
                <a:schemeClr val="dk1"/>
              </a:solidFill>
              <a:latin typeface="Arial"/>
              <a:ea typeface="Arial"/>
              <a:cs typeface="Arial"/>
              <a:sym typeface="Arial"/>
            </a:endParaRPr>
          </a:p>
        </p:txBody>
      </p:sp>
      <p:sp>
        <p:nvSpPr>
          <p:cNvPr id="2699" name="Google Shape;2699;p20"/>
          <p:cNvSpPr txBox="1"/>
          <p:nvPr/>
        </p:nvSpPr>
        <p:spPr>
          <a:xfrm>
            <a:off x="10815858" y="6384266"/>
            <a:ext cx="219202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Describe what your ideal school day would look like.  Tell me more.</a:t>
            </a:r>
            <a:endParaRPr sz="700">
              <a:solidFill>
                <a:schemeClr val="dk1"/>
              </a:solidFill>
              <a:latin typeface="Arial"/>
              <a:ea typeface="Arial"/>
              <a:cs typeface="Arial"/>
              <a:sym typeface="Arial"/>
            </a:endParaRPr>
          </a:p>
        </p:txBody>
      </p:sp>
      <p:sp>
        <p:nvSpPr>
          <p:cNvPr id="2700" name="Google Shape;2700;p20"/>
          <p:cNvSpPr txBox="1"/>
          <p:nvPr/>
        </p:nvSpPr>
        <p:spPr>
          <a:xfrm>
            <a:off x="3684788" y="1484546"/>
            <a:ext cx="4978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TEACHERS</a:t>
            </a:r>
            <a:endParaRPr sz="750">
              <a:solidFill>
                <a:schemeClr val="dk1"/>
              </a:solidFill>
              <a:latin typeface="Arial"/>
              <a:ea typeface="Arial"/>
              <a:cs typeface="Arial"/>
              <a:sym typeface="Arial"/>
            </a:endParaRPr>
          </a:p>
        </p:txBody>
      </p:sp>
      <p:sp>
        <p:nvSpPr>
          <p:cNvPr id="2701" name="Google Shape;2701;p20"/>
          <p:cNvSpPr/>
          <p:nvPr/>
        </p:nvSpPr>
        <p:spPr>
          <a:xfrm>
            <a:off x="3735302" y="1754741"/>
            <a:ext cx="83185" cy="4709160"/>
          </a:xfrm>
          <a:custGeom>
            <a:avLst/>
            <a:gdLst/>
            <a:ahLst/>
            <a:cxnLst/>
            <a:rect l="l" t="t" r="r" b="b"/>
            <a:pathLst>
              <a:path w="83185" h="4709160" extrusionOk="0">
                <a:moveTo>
                  <a:pt x="82838" y="0"/>
                </a:moveTo>
                <a:lnTo>
                  <a:pt x="0" y="0"/>
                </a:lnTo>
                <a:lnTo>
                  <a:pt x="0" y="82838"/>
                </a:lnTo>
                <a:lnTo>
                  <a:pt x="82838" y="82838"/>
                </a:lnTo>
                <a:lnTo>
                  <a:pt x="82838" y="0"/>
                </a:lnTo>
                <a:close/>
              </a:path>
              <a:path w="83185" h="4709160" extrusionOk="0">
                <a:moveTo>
                  <a:pt x="82838" y="170357"/>
                </a:moveTo>
                <a:lnTo>
                  <a:pt x="0" y="170357"/>
                </a:lnTo>
                <a:lnTo>
                  <a:pt x="0" y="253196"/>
                </a:lnTo>
                <a:lnTo>
                  <a:pt x="82838" y="253196"/>
                </a:lnTo>
                <a:lnTo>
                  <a:pt x="82838" y="170357"/>
                </a:lnTo>
                <a:close/>
              </a:path>
              <a:path w="83185" h="4709160" extrusionOk="0">
                <a:moveTo>
                  <a:pt x="82838" y="555621"/>
                </a:moveTo>
                <a:lnTo>
                  <a:pt x="0" y="555621"/>
                </a:lnTo>
                <a:lnTo>
                  <a:pt x="0" y="638460"/>
                </a:lnTo>
                <a:lnTo>
                  <a:pt x="82838" y="638460"/>
                </a:lnTo>
                <a:lnTo>
                  <a:pt x="82838" y="555621"/>
                </a:lnTo>
                <a:close/>
              </a:path>
              <a:path w="83185" h="4709160" extrusionOk="0">
                <a:moveTo>
                  <a:pt x="82838" y="833438"/>
                </a:moveTo>
                <a:lnTo>
                  <a:pt x="0" y="833438"/>
                </a:lnTo>
                <a:lnTo>
                  <a:pt x="0" y="916276"/>
                </a:lnTo>
                <a:lnTo>
                  <a:pt x="82838" y="916276"/>
                </a:lnTo>
                <a:lnTo>
                  <a:pt x="82838" y="833438"/>
                </a:lnTo>
                <a:close/>
              </a:path>
              <a:path w="83185" h="4709160" extrusionOk="0">
                <a:moveTo>
                  <a:pt x="82838" y="1003796"/>
                </a:moveTo>
                <a:lnTo>
                  <a:pt x="0" y="1003796"/>
                </a:lnTo>
                <a:lnTo>
                  <a:pt x="0" y="1086634"/>
                </a:lnTo>
                <a:lnTo>
                  <a:pt x="82838" y="1086634"/>
                </a:lnTo>
                <a:lnTo>
                  <a:pt x="82838" y="1003796"/>
                </a:lnTo>
                <a:close/>
              </a:path>
              <a:path w="83185" h="4709160" extrusionOk="0">
                <a:moveTo>
                  <a:pt x="82838" y="1281600"/>
                </a:moveTo>
                <a:lnTo>
                  <a:pt x="0" y="1281600"/>
                </a:lnTo>
                <a:lnTo>
                  <a:pt x="0" y="1364439"/>
                </a:lnTo>
                <a:lnTo>
                  <a:pt x="82838" y="1364439"/>
                </a:lnTo>
                <a:lnTo>
                  <a:pt x="82838" y="1281600"/>
                </a:lnTo>
                <a:close/>
              </a:path>
              <a:path w="83185" h="4709160" extrusionOk="0">
                <a:moveTo>
                  <a:pt x="82838" y="1451958"/>
                </a:moveTo>
                <a:lnTo>
                  <a:pt x="0" y="1451958"/>
                </a:lnTo>
                <a:lnTo>
                  <a:pt x="0" y="1534797"/>
                </a:lnTo>
                <a:lnTo>
                  <a:pt x="82838" y="1534797"/>
                </a:lnTo>
                <a:lnTo>
                  <a:pt x="82838" y="1451958"/>
                </a:lnTo>
                <a:close/>
              </a:path>
              <a:path w="83185" h="4709160" extrusionOk="0">
                <a:moveTo>
                  <a:pt x="82838" y="1622316"/>
                </a:moveTo>
                <a:lnTo>
                  <a:pt x="0" y="1622316"/>
                </a:lnTo>
                <a:lnTo>
                  <a:pt x="0" y="1705155"/>
                </a:lnTo>
                <a:lnTo>
                  <a:pt x="82838" y="1705155"/>
                </a:lnTo>
                <a:lnTo>
                  <a:pt x="82838" y="1622316"/>
                </a:lnTo>
                <a:close/>
              </a:path>
              <a:path w="83185" h="4709160" extrusionOk="0">
                <a:moveTo>
                  <a:pt x="82838" y="1792674"/>
                </a:moveTo>
                <a:lnTo>
                  <a:pt x="0" y="1792674"/>
                </a:lnTo>
                <a:lnTo>
                  <a:pt x="0" y="1875513"/>
                </a:lnTo>
                <a:lnTo>
                  <a:pt x="82838" y="1875513"/>
                </a:lnTo>
                <a:lnTo>
                  <a:pt x="82838" y="1792674"/>
                </a:lnTo>
                <a:close/>
              </a:path>
              <a:path w="83185" h="4709160" extrusionOk="0">
                <a:moveTo>
                  <a:pt x="82838" y="1963020"/>
                </a:moveTo>
                <a:lnTo>
                  <a:pt x="0" y="1963020"/>
                </a:lnTo>
                <a:lnTo>
                  <a:pt x="0" y="2045859"/>
                </a:lnTo>
                <a:lnTo>
                  <a:pt x="82838" y="2045859"/>
                </a:lnTo>
                <a:lnTo>
                  <a:pt x="82838" y="1963020"/>
                </a:lnTo>
                <a:close/>
              </a:path>
              <a:path w="83185" h="4709160" extrusionOk="0">
                <a:moveTo>
                  <a:pt x="82838" y="2133378"/>
                </a:moveTo>
                <a:lnTo>
                  <a:pt x="0" y="2133378"/>
                </a:lnTo>
                <a:lnTo>
                  <a:pt x="0" y="2216217"/>
                </a:lnTo>
                <a:lnTo>
                  <a:pt x="82838" y="2216217"/>
                </a:lnTo>
                <a:lnTo>
                  <a:pt x="82838" y="2133378"/>
                </a:lnTo>
                <a:close/>
              </a:path>
              <a:path w="83185" h="4709160" extrusionOk="0">
                <a:moveTo>
                  <a:pt x="82838" y="2303736"/>
                </a:moveTo>
                <a:lnTo>
                  <a:pt x="0" y="2303736"/>
                </a:lnTo>
                <a:lnTo>
                  <a:pt x="0" y="2386575"/>
                </a:lnTo>
                <a:lnTo>
                  <a:pt x="82838" y="2386575"/>
                </a:lnTo>
                <a:lnTo>
                  <a:pt x="82838" y="2303736"/>
                </a:lnTo>
                <a:close/>
              </a:path>
              <a:path w="83185" h="4709160" extrusionOk="0">
                <a:moveTo>
                  <a:pt x="82838" y="2474082"/>
                </a:moveTo>
                <a:lnTo>
                  <a:pt x="0" y="2474082"/>
                </a:lnTo>
                <a:lnTo>
                  <a:pt x="0" y="2556921"/>
                </a:lnTo>
                <a:lnTo>
                  <a:pt x="82838" y="2556921"/>
                </a:lnTo>
                <a:lnTo>
                  <a:pt x="82838" y="2474082"/>
                </a:lnTo>
                <a:close/>
              </a:path>
              <a:path w="83185" h="4709160" extrusionOk="0">
                <a:moveTo>
                  <a:pt x="82838" y="2644440"/>
                </a:moveTo>
                <a:lnTo>
                  <a:pt x="0" y="2644440"/>
                </a:lnTo>
                <a:lnTo>
                  <a:pt x="0" y="2727279"/>
                </a:lnTo>
                <a:lnTo>
                  <a:pt x="82838" y="2727279"/>
                </a:lnTo>
                <a:lnTo>
                  <a:pt x="82838" y="2644440"/>
                </a:lnTo>
                <a:close/>
              </a:path>
              <a:path w="83185" h="4709160" extrusionOk="0">
                <a:moveTo>
                  <a:pt x="82838" y="2814798"/>
                </a:moveTo>
                <a:lnTo>
                  <a:pt x="0" y="2814798"/>
                </a:lnTo>
                <a:lnTo>
                  <a:pt x="0" y="2897637"/>
                </a:lnTo>
                <a:lnTo>
                  <a:pt x="82838" y="2897637"/>
                </a:lnTo>
                <a:lnTo>
                  <a:pt x="82838" y="2814798"/>
                </a:lnTo>
                <a:close/>
              </a:path>
              <a:path w="83185" h="4709160" extrusionOk="0">
                <a:moveTo>
                  <a:pt x="82838" y="2985156"/>
                </a:moveTo>
                <a:lnTo>
                  <a:pt x="0" y="2985156"/>
                </a:lnTo>
                <a:lnTo>
                  <a:pt x="0" y="3067995"/>
                </a:lnTo>
                <a:lnTo>
                  <a:pt x="82838" y="3067995"/>
                </a:lnTo>
                <a:lnTo>
                  <a:pt x="82838" y="2985156"/>
                </a:lnTo>
                <a:close/>
              </a:path>
              <a:path w="83185" h="4709160" extrusionOk="0">
                <a:moveTo>
                  <a:pt x="82838" y="3155502"/>
                </a:moveTo>
                <a:lnTo>
                  <a:pt x="0" y="3155502"/>
                </a:lnTo>
                <a:lnTo>
                  <a:pt x="0" y="3238341"/>
                </a:lnTo>
                <a:lnTo>
                  <a:pt x="82838" y="3238341"/>
                </a:lnTo>
                <a:lnTo>
                  <a:pt x="82838" y="3155502"/>
                </a:lnTo>
                <a:close/>
              </a:path>
              <a:path w="83185" h="4709160" extrusionOk="0">
                <a:moveTo>
                  <a:pt x="82838" y="3325860"/>
                </a:moveTo>
                <a:lnTo>
                  <a:pt x="0" y="3325860"/>
                </a:lnTo>
                <a:lnTo>
                  <a:pt x="0" y="3408699"/>
                </a:lnTo>
                <a:lnTo>
                  <a:pt x="82838" y="3408699"/>
                </a:lnTo>
                <a:lnTo>
                  <a:pt x="82838" y="3325860"/>
                </a:lnTo>
                <a:close/>
              </a:path>
              <a:path w="83185" h="4709160" extrusionOk="0">
                <a:moveTo>
                  <a:pt x="82838" y="3496218"/>
                </a:moveTo>
                <a:lnTo>
                  <a:pt x="0" y="3496218"/>
                </a:lnTo>
                <a:lnTo>
                  <a:pt x="0" y="3579057"/>
                </a:lnTo>
                <a:lnTo>
                  <a:pt x="82838" y="3579057"/>
                </a:lnTo>
                <a:lnTo>
                  <a:pt x="82838" y="3496218"/>
                </a:lnTo>
                <a:close/>
              </a:path>
              <a:path w="83185" h="4709160" extrusionOk="0">
                <a:moveTo>
                  <a:pt x="82838" y="3666564"/>
                </a:moveTo>
                <a:lnTo>
                  <a:pt x="0" y="3666564"/>
                </a:lnTo>
                <a:lnTo>
                  <a:pt x="0" y="3749403"/>
                </a:lnTo>
                <a:lnTo>
                  <a:pt x="82838" y="3749403"/>
                </a:lnTo>
                <a:lnTo>
                  <a:pt x="82838" y="3666564"/>
                </a:lnTo>
                <a:close/>
              </a:path>
              <a:path w="83185" h="4709160" extrusionOk="0">
                <a:moveTo>
                  <a:pt x="82838" y="3944380"/>
                </a:moveTo>
                <a:lnTo>
                  <a:pt x="0" y="3944380"/>
                </a:lnTo>
                <a:lnTo>
                  <a:pt x="0" y="4027219"/>
                </a:lnTo>
                <a:lnTo>
                  <a:pt x="82838" y="4027219"/>
                </a:lnTo>
                <a:lnTo>
                  <a:pt x="82838" y="3944380"/>
                </a:lnTo>
                <a:close/>
              </a:path>
              <a:path w="83185" h="4709160" extrusionOk="0">
                <a:moveTo>
                  <a:pt x="82838" y="4114738"/>
                </a:moveTo>
                <a:lnTo>
                  <a:pt x="0" y="4114738"/>
                </a:lnTo>
                <a:lnTo>
                  <a:pt x="0" y="4197577"/>
                </a:lnTo>
                <a:lnTo>
                  <a:pt x="82838" y="4197577"/>
                </a:lnTo>
                <a:lnTo>
                  <a:pt x="82838" y="4114738"/>
                </a:lnTo>
                <a:close/>
              </a:path>
              <a:path w="83185" h="4709160" extrusionOk="0">
                <a:moveTo>
                  <a:pt x="82838" y="4285096"/>
                </a:moveTo>
                <a:lnTo>
                  <a:pt x="0" y="4285096"/>
                </a:lnTo>
                <a:lnTo>
                  <a:pt x="0" y="4367935"/>
                </a:lnTo>
                <a:lnTo>
                  <a:pt x="82838" y="4367935"/>
                </a:lnTo>
                <a:lnTo>
                  <a:pt x="82838" y="4285096"/>
                </a:lnTo>
                <a:close/>
              </a:path>
              <a:path w="83185" h="4709160" extrusionOk="0">
                <a:moveTo>
                  <a:pt x="82838" y="4455442"/>
                </a:moveTo>
                <a:lnTo>
                  <a:pt x="0" y="4455442"/>
                </a:lnTo>
                <a:lnTo>
                  <a:pt x="0" y="4538281"/>
                </a:lnTo>
                <a:lnTo>
                  <a:pt x="82838" y="4538281"/>
                </a:lnTo>
                <a:lnTo>
                  <a:pt x="82838" y="4455442"/>
                </a:lnTo>
                <a:close/>
              </a:path>
              <a:path w="83185" h="4709160" extrusionOk="0">
                <a:moveTo>
                  <a:pt x="82838" y="4625800"/>
                </a:moveTo>
                <a:lnTo>
                  <a:pt x="0" y="4625800"/>
                </a:lnTo>
                <a:lnTo>
                  <a:pt x="0" y="4708639"/>
                </a:lnTo>
                <a:lnTo>
                  <a:pt x="82838" y="4708639"/>
                </a:lnTo>
                <a:lnTo>
                  <a:pt x="82838" y="4625800"/>
                </a:lnTo>
                <a:close/>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2" name="Google Shape;2702;p20"/>
          <p:cNvSpPr txBox="1"/>
          <p:nvPr/>
        </p:nvSpPr>
        <p:spPr>
          <a:xfrm>
            <a:off x="3887861" y="1735331"/>
            <a:ext cx="185801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most stressful day this year.</a:t>
            </a:r>
            <a:endParaRPr sz="700">
              <a:solidFill>
                <a:schemeClr val="dk1"/>
              </a:solidFill>
              <a:latin typeface="Arial"/>
              <a:ea typeface="Arial"/>
              <a:cs typeface="Arial"/>
              <a:sym typeface="Arial"/>
            </a:endParaRPr>
          </a:p>
        </p:txBody>
      </p:sp>
      <p:sp>
        <p:nvSpPr>
          <p:cNvPr id="2703" name="Google Shape;2703;p20"/>
          <p:cNvSpPr txBox="1"/>
          <p:nvPr/>
        </p:nvSpPr>
        <p:spPr>
          <a:xfrm>
            <a:off x="3887861" y="1905689"/>
            <a:ext cx="2526665" cy="79629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How much are families engaged in your classroom</a:t>
            </a:r>
            <a:endParaRPr sz="70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00">
                <a:solidFill>
                  <a:srgbClr val="414042"/>
                </a:solidFill>
                <a:latin typeface="Arial"/>
                <a:ea typeface="Arial"/>
                <a:cs typeface="Arial"/>
                <a:sym typeface="Arial"/>
              </a:rPr>
              <a:t>(feedback, meetings, compliments, complaints, guest speakers,  co-teachers, etc.)? Tell me more.</a:t>
            </a:r>
            <a:endParaRPr sz="700">
              <a:solidFill>
                <a:schemeClr val="dk1"/>
              </a:solidFill>
              <a:latin typeface="Arial"/>
              <a:ea typeface="Arial"/>
              <a:cs typeface="Arial"/>
              <a:sym typeface="Arial"/>
            </a:endParaRPr>
          </a:p>
          <a:p>
            <a:pPr marL="12700" marR="122554" lvl="0" indent="0" algn="l" rtl="0">
              <a:lnSpc>
                <a:spcPct val="100000"/>
              </a:lnSpc>
              <a:spcBef>
                <a:spcPts val="505"/>
              </a:spcBef>
              <a:spcAft>
                <a:spcPts val="0"/>
              </a:spcAft>
              <a:buNone/>
            </a:pPr>
            <a:r>
              <a:rPr lang="en-US" sz="700">
                <a:solidFill>
                  <a:srgbClr val="414042"/>
                </a:solidFill>
                <a:latin typeface="Arial"/>
                <a:ea typeface="Arial"/>
                <a:cs typeface="Arial"/>
                <a:sym typeface="Arial"/>
              </a:rPr>
              <a:t>Are there conflicts you have with your own family about your  work at school? Why?</a:t>
            </a:r>
            <a:endParaRPr sz="700">
              <a:solidFill>
                <a:schemeClr val="dk1"/>
              </a:solidFill>
              <a:latin typeface="Arial"/>
              <a:ea typeface="Arial"/>
              <a:cs typeface="Arial"/>
              <a:sym typeface="Arial"/>
            </a:endParaRPr>
          </a:p>
          <a:p>
            <a:pPr marL="12700" marR="0" lvl="0" indent="0" algn="l" rtl="0">
              <a:lnSpc>
                <a:spcPct val="100000"/>
              </a:lnSpc>
              <a:spcBef>
                <a:spcPts val="509"/>
              </a:spcBef>
              <a:spcAft>
                <a:spcPts val="0"/>
              </a:spcAft>
              <a:buNone/>
            </a:pPr>
            <a:r>
              <a:rPr lang="en-US" sz="700">
                <a:solidFill>
                  <a:srgbClr val="414042"/>
                </a:solidFill>
                <a:latin typeface="Arial"/>
                <a:ea typeface="Arial"/>
                <a:cs typeface="Arial"/>
                <a:sym typeface="Arial"/>
              </a:rPr>
              <a:t>Tell me about your favorite thing about being a teacher.</a:t>
            </a:r>
            <a:endParaRPr sz="700">
              <a:solidFill>
                <a:schemeClr val="dk1"/>
              </a:solidFill>
              <a:latin typeface="Arial"/>
              <a:ea typeface="Arial"/>
              <a:cs typeface="Arial"/>
              <a:sym typeface="Arial"/>
            </a:endParaRPr>
          </a:p>
        </p:txBody>
      </p:sp>
      <p:sp>
        <p:nvSpPr>
          <p:cNvPr id="2704" name="Google Shape;2704;p20"/>
          <p:cNvSpPr txBox="1"/>
          <p:nvPr/>
        </p:nvSpPr>
        <p:spPr>
          <a:xfrm>
            <a:off x="3887861" y="2739127"/>
            <a:ext cx="2364105" cy="41084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one thing you wish was different about being  a teacher.</a:t>
            </a:r>
            <a:endParaRPr sz="700">
              <a:solidFill>
                <a:schemeClr val="dk1"/>
              </a:solidFill>
              <a:latin typeface="Arial"/>
              <a:ea typeface="Arial"/>
              <a:cs typeface="Arial"/>
              <a:sym typeface="Arial"/>
            </a:endParaRPr>
          </a:p>
          <a:p>
            <a:pPr marL="12700" marR="0" lvl="0" indent="0" algn="l" rtl="0">
              <a:lnSpc>
                <a:spcPct val="100000"/>
              </a:lnSpc>
              <a:spcBef>
                <a:spcPts val="505"/>
              </a:spcBef>
              <a:spcAft>
                <a:spcPts val="0"/>
              </a:spcAft>
              <a:buNone/>
            </a:pPr>
            <a:r>
              <a:rPr lang="en-US" sz="700">
                <a:solidFill>
                  <a:srgbClr val="414042"/>
                </a:solidFill>
                <a:latin typeface="Arial"/>
                <a:ea typeface="Arial"/>
                <a:cs typeface="Arial"/>
                <a:sym typeface="Arial"/>
              </a:rPr>
              <a:t>When do you feel most productive at school? Why?</a:t>
            </a:r>
            <a:endParaRPr sz="700">
              <a:solidFill>
                <a:schemeClr val="dk1"/>
              </a:solidFill>
              <a:latin typeface="Arial"/>
              <a:ea typeface="Arial"/>
              <a:cs typeface="Arial"/>
              <a:sym typeface="Arial"/>
            </a:endParaRPr>
          </a:p>
        </p:txBody>
      </p:sp>
      <p:sp>
        <p:nvSpPr>
          <p:cNvPr id="2705" name="Google Shape;2705;p20"/>
          <p:cNvSpPr txBox="1"/>
          <p:nvPr/>
        </p:nvSpPr>
        <p:spPr>
          <a:xfrm>
            <a:off x="3887861" y="3124415"/>
            <a:ext cx="2470785" cy="366395"/>
          </a:xfrm>
          <a:prstGeom prst="rect">
            <a:avLst/>
          </a:prstGeom>
          <a:noFill/>
          <a:ln>
            <a:noFill/>
          </a:ln>
        </p:spPr>
        <p:txBody>
          <a:bodyPr spcFirstLastPara="1" wrap="square" lIns="0" tIns="76200"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least productive at school? Why?</a:t>
            </a:r>
            <a:endParaRPr sz="700">
              <a:solidFill>
                <a:schemeClr val="dk1"/>
              </a:solidFill>
              <a:latin typeface="Arial"/>
              <a:ea typeface="Arial"/>
              <a:cs typeface="Arial"/>
              <a:sym typeface="Arial"/>
            </a:endParaRPr>
          </a:p>
          <a:p>
            <a:pPr marL="12700" marR="0" lvl="0" indent="0" algn="l" rtl="0">
              <a:lnSpc>
                <a:spcPct val="100000"/>
              </a:lnSpc>
              <a:spcBef>
                <a:spcPts val="500"/>
              </a:spcBef>
              <a:spcAft>
                <a:spcPts val="0"/>
              </a:spcAft>
              <a:buNone/>
            </a:pPr>
            <a:r>
              <a:rPr lang="en-US" sz="700">
                <a:solidFill>
                  <a:srgbClr val="414042"/>
                </a:solidFill>
                <a:latin typeface="Arial"/>
                <a:ea typeface="Arial"/>
                <a:cs typeface="Arial"/>
                <a:sym typeface="Arial"/>
              </a:rPr>
              <a:t>When do you feel like you are making the most impact? Why?</a:t>
            </a:r>
            <a:endParaRPr sz="700">
              <a:solidFill>
                <a:schemeClr val="dk1"/>
              </a:solidFill>
              <a:latin typeface="Arial"/>
              <a:ea typeface="Arial"/>
              <a:cs typeface="Arial"/>
              <a:sym typeface="Arial"/>
            </a:endParaRPr>
          </a:p>
        </p:txBody>
      </p:sp>
      <p:sp>
        <p:nvSpPr>
          <p:cNvPr id="2706" name="Google Shape;2706;p20"/>
          <p:cNvSpPr txBox="1"/>
          <p:nvPr/>
        </p:nvSpPr>
        <p:spPr>
          <a:xfrm>
            <a:off x="3887861" y="3465106"/>
            <a:ext cx="2507615"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When do you feel like you are making the least impact? Why?  When do you feel most satisfied with your role at school? Why?</a:t>
            </a:r>
            <a:endParaRPr sz="700">
              <a:solidFill>
                <a:schemeClr val="dk1"/>
              </a:solidFill>
              <a:latin typeface="Arial"/>
              <a:ea typeface="Arial"/>
              <a:cs typeface="Arial"/>
              <a:sym typeface="Arial"/>
            </a:endParaRPr>
          </a:p>
        </p:txBody>
      </p:sp>
      <p:sp>
        <p:nvSpPr>
          <p:cNvPr id="2707" name="Google Shape;2707;p20"/>
          <p:cNvSpPr txBox="1"/>
          <p:nvPr/>
        </p:nvSpPr>
        <p:spPr>
          <a:xfrm>
            <a:off x="3887861" y="3868721"/>
            <a:ext cx="250761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least satisfied with your role at school? Why?</a:t>
            </a:r>
            <a:endParaRPr sz="700">
              <a:solidFill>
                <a:schemeClr val="dk1"/>
              </a:solidFill>
              <a:latin typeface="Arial"/>
              <a:ea typeface="Arial"/>
              <a:cs typeface="Arial"/>
              <a:sym typeface="Arial"/>
            </a:endParaRPr>
          </a:p>
        </p:txBody>
      </p:sp>
      <p:sp>
        <p:nvSpPr>
          <p:cNvPr id="2708" name="Google Shape;2708;p20"/>
          <p:cNvSpPr txBox="1"/>
          <p:nvPr/>
        </p:nvSpPr>
        <p:spPr>
          <a:xfrm>
            <a:off x="3887861" y="3976168"/>
            <a:ext cx="2116455"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What is your favorite project you assigned? Why?  Tell me about your favorite kind of assignment. Why?</a:t>
            </a:r>
            <a:endParaRPr sz="700">
              <a:solidFill>
                <a:schemeClr val="dk1"/>
              </a:solidFill>
              <a:latin typeface="Arial"/>
              <a:ea typeface="Arial"/>
              <a:cs typeface="Arial"/>
              <a:sym typeface="Arial"/>
            </a:endParaRPr>
          </a:p>
        </p:txBody>
      </p:sp>
      <p:sp>
        <p:nvSpPr>
          <p:cNvPr id="2709" name="Google Shape;2709;p20"/>
          <p:cNvSpPr txBox="1"/>
          <p:nvPr/>
        </p:nvSpPr>
        <p:spPr>
          <a:xfrm>
            <a:off x="3887861" y="4316896"/>
            <a:ext cx="2033270"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What is your favorite time of day at school? Why?  What is your favorite time of day in general? Why?</a:t>
            </a:r>
            <a:endParaRPr sz="700">
              <a:solidFill>
                <a:schemeClr val="dk1"/>
              </a:solidFill>
              <a:latin typeface="Arial"/>
              <a:ea typeface="Arial"/>
              <a:cs typeface="Arial"/>
              <a:sym typeface="Arial"/>
            </a:endParaRPr>
          </a:p>
        </p:txBody>
      </p:sp>
      <p:sp>
        <p:nvSpPr>
          <p:cNvPr id="2710" name="Google Shape;2710;p20"/>
          <p:cNvSpPr txBox="1"/>
          <p:nvPr/>
        </p:nvSpPr>
        <p:spPr>
          <a:xfrm>
            <a:off x="3887861" y="4720487"/>
            <a:ext cx="152971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excited? Why?</a:t>
            </a:r>
            <a:endParaRPr sz="700">
              <a:solidFill>
                <a:schemeClr val="dk1"/>
              </a:solidFill>
              <a:latin typeface="Arial"/>
              <a:ea typeface="Arial"/>
              <a:cs typeface="Arial"/>
              <a:sym typeface="Arial"/>
            </a:endParaRPr>
          </a:p>
        </p:txBody>
      </p:sp>
      <p:sp>
        <p:nvSpPr>
          <p:cNvPr id="2711" name="Google Shape;2711;p20"/>
          <p:cNvSpPr txBox="1"/>
          <p:nvPr/>
        </p:nvSpPr>
        <p:spPr>
          <a:xfrm>
            <a:off x="3887861" y="4827958"/>
            <a:ext cx="1795145"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When do you feel most exhausted? Why?  What is your favorite day of the week? Why?</a:t>
            </a:r>
            <a:endParaRPr sz="700">
              <a:solidFill>
                <a:schemeClr val="dk1"/>
              </a:solidFill>
              <a:latin typeface="Arial"/>
              <a:ea typeface="Arial"/>
              <a:cs typeface="Arial"/>
              <a:sym typeface="Arial"/>
            </a:endParaRPr>
          </a:p>
        </p:txBody>
      </p:sp>
      <p:sp>
        <p:nvSpPr>
          <p:cNvPr id="2712" name="Google Shape;2712;p20"/>
          <p:cNvSpPr txBox="1"/>
          <p:nvPr/>
        </p:nvSpPr>
        <p:spPr>
          <a:xfrm>
            <a:off x="3887861" y="5168650"/>
            <a:ext cx="2570480" cy="64452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Tell me about a student for whom you felt you made a difference.  When, where, how do you connect with colleagues at school?</a:t>
            </a:r>
            <a:endParaRPr sz="70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00">
                <a:solidFill>
                  <a:srgbClr val="414042"/>
                </a:solidFill>
                <a:latin typeface="Arial"/>
                <a:ea typeface="Arial"/>
                <a:cs typeface="Arial"/>
                <a:sym typeface="Arial"/>
              </a:rPr>
              <a:t>Tell me more.</a:t>
            </a:r>
            <a:endParaRPr sz="700">
              <a:solidFill>
                <a:schemeClr val="dk1"/>
              </a:solidFill>
              <a:latin typeface="Arial"/>
              <a:ea typeface="Arial"/>
              <a:cs typeface="Arial"/>
              <a:sym typeface="Arial"/>
            </a:endParaRPr>
          </a:p>
          <a:p>
            <a:pPr marL="12700" marR="0" lvl="0" indent="0" algn="l" rtl="0">
              <a:lnSpc>
                <a:spcPct val="100000"/>
              </a:lnSpc>
              <a:spcBef>
                <a:spcPts val="500"/>
              </a:spcBef>
              <a:spcAft>
                <a:spcPts val="0"/>
              </a:spcAft>
              <a:buNone/>
            </a:pPr>
            <a:r>
              <a:rPr lang="en-US" sz="700">
                <a:solidFill>
                  <a:srgbClr val="414042"/>
                </a:solidFill>
                <a:latin typeface="Arial"/>
                <a:ea typeface="Arial"/>
                <a:cs typeface="Arial"/>
                <a:sym typeface="Arial"/>
              </a:rPr>
              <a:t>What is your favorite place to teach? Why?</a:t>
            </a:r>
            <a:endParaRPr sz="700">
              <a:solidFill>
                <a:schemeClr val="dk1"/>
              </a:solidFill>
              <a:latin typeface="Arial"/>
              <a:ea typeface="Arial"/>
              <a:cs typeface="Arial"/>
              <a:sym typeface="Arial"/>
            </a:endParaRPr>
          </a:p>
        </p:txBody>
      </p:sp>
      <p:sp>
        <p:nvSpPr>
          <p:cNvPr id="2713" name="Google Shape;2713;p20"/>
          <p:cNvSpPr txBox="1"/>
          <p:nvPr/>
        </p:nvSpPr>
        <p:spPr>
          <a:xfrm>
            <a:off x="3887861" y="5850075"/>
            <a:ext cx="194056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is your least favorite place to teach? Why?</a:t>
            </a:r>
            <a:endParaRPr sz="700">
              <a:solidFill>
                <a:schemeClr val="dk1"/>
              </a:solidFill>
              <a:latin typeface="Arial"/>
              <a:ea typeface="Arial"/>
              <a:cs typeface="Arial"/>
              <a:sym typeface="Arial"/>
            </a:endParaRPr>
          </a:p>
        </p:txBody>
      </p:sp>
      <p:sp>
        <p:nvSpPr>
          <p:cNvPr id="2714" name="Google Shape;2714;p20"/>
          <p:cNvSpPr txBox="1"/>
          <p:nvPr/>
        </p:nvSpPr>
        <p:spPr>
          <a:xfrm>
            <a:off x="3887861" y="5957534"/>
            <a:ext cx="2597150"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How do you spend your free time at school? Tell me more.  Describe what your ideal school day would look like. Tell me more.</a:t>
            </a:r>
            <a:endParaRPr sz="700">
              <a:solidFill>
                <a:schemeClr val="dk1"/>
              </a:solidFill>
              <a:latin typeface="Arial"/>
              <a:ea typeface="Arial"/>
              <a:cs typeface="Arial"/>
              <a:sym typeface="Arial"/>
            </a:endParaRPr>
          </a:p>
        </p:txBody>
      </p:sp>
      <p:sp>
        <p:nvSpPr>
          <p:cNvPr id="2715" name="Google Shape;2715;p20"/>
          <p:cNvSpPr txBox="1"/>
          <p:nvPr/>
        </p:nvSpPr>
        <p:spPr>
          <a:xfrm>
            <a:off x="3887861" y="6361139"/>
            <a:ext cx="2403475"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Describe how you might allow students to have more control  over their own learning. Tell me more.</a:t>
            </a:r>
            <a:endParaRPr sz="700">
              <a:solidFill>
                <a:schemeClr val="dk1"/>
              </a:solidFill>
              <a:latin typeface="Arial"/>
              <a:ea typeface="Arial"/>
              <a:cs typeface="Arial"/>
              <a:sym typeface="Arial"/>
            </a:endParaRPr>
          </a:p>
        </p:txBody>
      </p:sp>
      <p:sp>
        <p:nvSpPr>
          <p:cNvPr id="2716" name="Google Shape;2716;p20"/>
          <p:cNvSpPr txBox="1"/>
          <p:nvPr/>
        </p:nvSpPr>
        <p:spPr>
          <a:xfrm>
            <a:off x="13720647" y="1484546"/>
            <a:ext cx="4978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TEACHERS</a:t>
            </a:r>
            <a:endParaRPr sz="750">
              <a:solidFill>
                <a:schemeClr val="dk1"/>
              </a:solidFill>
              <a:latin typeface="Arial"/>
              <a:ea typeface="Arial"/>
              <a:cs typeface="Arial"/>
              <a:sym typeface="Arial"/>
            </a:endParaRPr>
          </a:p>
        </p:txBody>
      </p:sp>
      <p:sp>
        <p:nvSpPr>
          <p:cNvPr id="2717" name="Google Shape;2717;p20"/>
          <p:cNvSpPr/>
          <p:nvPr/>
        </p:nvSpPr>
        <p:spPr>
          <a:xfrm>
            <a:off x="13771220" y="1754741"/>
            <a:ext cx="83185" cy="4709160"/>
          </a:xfrm>
          <a:custGeom>
            <a:avLst/>
            <a:gdLst/>
            <a:ahLst/>
            <a:cxnLst/>
            <a:rect l="l" t="t" r="r" b="b"/>
            <a:pathLst>
              <a:path w="83184" h="4709160" extrusionOk="0">
                <a:moveTo>
                  <a:pt x="82838" y="0"/>
                </a:moveTo>
                <a:lnTo>
                  <a:pt x="0" y="0"/>
                </a:lnTo>
                <a:lnTo>
                  <a:pt x="0" y="82838"/>
                </a:lnTo>
                <a:lnTo>
                  <a:pt x="82838" y="82838"/>
                </a:lnTo>
                <a:lnTo>
                  <a:pt x="82838" y="0"/>
                </a:lnTo>
                <a:close/>
              </a:path>
              <a:path w="83184" h="4709160" extrusionOk="0">
                <a:moveTo>
                  <a:pt x="82838" y="170357"/>
                </a:moveTo>
                <a:lnTo>
                  <a:pt x="0" y="170357"/>
                </a:lnTo>
                <a:lnTo>
                  <a:pt x="0" y="253196"/>
                </a:lnTo>
                <a:lnTo>
                  <a:pt x="82838" y="253196"/>
                </a:lnTo>
                <a:lnTo>
                  <a:pt x="82838" y="170357"/>
                </a:lnTo>
                <a:close/>
              </a:path>
              <a:path w="83184" h="4709160" extrusionOk="0">
                <a:moveTo>
                  <a:pt x="82838" y="555621"/>
                </a:moveTo>
                <a:lnTo>
                  <a:pt x="0" y="555621"/>
                </a:lnTo>
                <a:lnTo>
                  <a:pt x="0" y="638460"/>
                </a:lnTo>
                <a:lnTo>
                  <a:pt x="82838" y="638460"/>
                </a:lnTo>
                <a:lnTo>
                  <a:pt x="82838" y="555621"/>
                </a:lnTo>
                <a:close/>
              </a:path>
              <a:path w="83184" h="4709160" extrusionOk="0">
                <a:moveTo>
                  <a:pt x="82838" y="833438"/>
                </a:moveTo>
                <a:lnTo>
                  <a:pt x="0" y="833438"/>
                </a:lnTo>
                <a:lnTo>
                  <a:pt x="0" y="916276"/>
                </a:lnTo>
                <a:lnTo>
                  <a:pt x="82838" y="916276"/>
                </a:lnTo>
                <a:lnTo>
                  <a:pt x="82838" y="833438"/>
                </a:lnTo>
                <a:close/>
              </a:path>
              <a:path w="83184" h="4709160" extrusionOk="0">
                <a:moveTo>
                  <a:pt x="82838" y="1003796"/>
                </a:moveTo>
                <a:lnTo>
                  <a:pt x="0" y="1003796"/>
                </a:lnTo>
                <a:lnTo>
                  <a:pt x="0" y="1086634"/>
                </a:lnTo>
                <a:lnTo>
                  <a:pt x="82838" y="1086634"/>
                </a:lnTo>
                <a:lnTo>
                  <a:pt x="82838" y="1003796"/>
                </a:lnTo>
                <a:close/>
              </a:path>
              <a:path w="83184" h="4709160" extrusionOk="0">
                <a:moveTo>
                  <a:pt x="82838" y="1281600"/>
                </a:moveTo>
                <a:lnTo>
                  <a:pt x="0" y="1281600"/>
                </a:lnTo>
                <a:lnTo>
                  <a:pt x="0" y="1364439"/>
                </a:lnTo>
                <a:lnTo>
                  <a:pt x="82838" y="1364439"/>
                </a:lnTo>
                <a:lnTo>
                  <a:pt x="82838" y="1281600"/>
                </a:lnTo>
                <a:close/>
              </a:path>
              <a:path w="83184" h="4709160" extrusionOk="0">
                <a:moveTo>
                  <a:pt x="82838" y="1451958"/>
                </a:moveTo>
                <a:lnTo>
                  <a:pt x="0" y="1451958"/>
                </a:lnTo>
                <a:lnTo>
                  <a:pt x="0" y="1534797"/>
                </a:lnTo>
                <a:lnTo>
                  <a:pt x="82838" y="1534797"/>
                </a:lnTo>
                <a:lnTo>
                  <a:pt x="82838" y="1451958"/>
                </a:lnTo>
                <a:close/>
              </a:path>
              <a:path w="83184" h="4709160" extrusionOk="0">
                <a:moveTo>
                  <a:pt x="82838" y="1622316"/>
                </a:moveTo>
                <a:lnTo>
                  <a:pt x="0" y="1622316"/>
                </a:lnTo>
                <a:lnTo>
                  <a:pt x="0" y="1705155"/>
                </a:lnTo>
                <a:lnTo>
                  <a:pt x="82838" y="1705155"/>
                </a:lnTo>
                <a:lnTo>
                  <a:pt x="82838" y="1622316"/>
                </a:lnTo>
                <a:close/>
              </a:path>
              <a:path w="83184" h="4709160" extrusionOk="0">
                <a:moveTo>
                  <a:pt x="82838" y="1792674"/>
                </a:moveTo>
                <a:lnTo>
                  <a:pt x="0" y="1792674"/>
                </a:lnTo>
                <a:lnTo>
                  <a:pt x="0" y="1875513"/>
                </a:lnTo>
                <a:lnTo>
                  <a:pt x="82838" y="1875513"/>
                </a:lnTo>
                <a:lnTo>
                  <a:pt x="82838" y="1792674"/>
                </a:lnTo>
                <a:close/>
              </a:path>
              <a:path w="83184" h="4709160" extrusionOk="0">
                <a:moveTo>
                  <a:pt x="82838" y="1963020"/>
                </a:moveTo>
                <a:lnTo>
                  <a:pt x="0" y="1963020"/>
                </a:lnTo>
                <a:lnTo>
                  <a:pt x="0" y="2045859"/>
                </a:lnTo>
                <a:lnTo>
                  <a:pt x="82838" y="2045859"/>
                </a:lnTo>
                <a:lnTo>
                  <a:pt x="82838" y="1963020"/>
                </a:lnTo>
                <a:close/>
              </a:path>
              <a:path w="83184" h="4709160" extrusionOk="0">
                <a:moveTo>
                  <a:pt x="82838" y="2133378"/>
                </a:moveTo>
                <a:lnTo>
                  <a:pt x="0" y="2133378"/>
                </a:lnTo>
                <a:lnTo>
                  <a:pt x="0" y="2216217"/>
                </a:lnTo>
                <a:lnTo>
                  <a:pt x="82838" y="2216217"/>
                </a:lnTo>
                <a:lnTo>
                  <a:pt x="82838" y="2133378"/>
                </a:lnTo>
                <a:close/>
              </a:path>
              <a:path w="83184" h="4709160" extrusionOk="0">
                <a:moveTo>
                  <a:pt x="82838" y="2303736"/>
                </a:moveTo>
                <a:lnTo>
                  <a:pt x="0" y="2303736"/>
                </a:lnTo>
                <a:lnTo>
                  <a:pt x="0" y="2386575"/>
                </a:lnTo>
                <a:lnTo>
                  <a:pt x="82838" y="2386575"/>
                </a:lnTo>
                <a:lnTo>
                  <a:pt x="82838" y="2303736"/>
                </a:lnTo>
                <a:close/>
              </a:path>
              <a:path w="83184" h="4709160" extrusionOk="0">
                <a:moveTo>
                  <a:pt x="82838" y="2474082"/>
                </a:moveTo>
                <a:lnTo>
                  <a:pt x="0" y="2474082"/>
                </a:lnTo>
                <a:lnTo>
                  <a:pt x="0" y="2556921"/>
                </a:lnTo>
                <a:lnTo>
                  <a:pt x="82838" y="2556921"/>
                </a:lnTo>
                <a:lnTo>
                  <a:pt x="82838" y="2474082"/>
                </a:lnTo>
                <a:close/>
              </a:path>
              <a:path w="83184" h="4709160" extrusionOk="0">
                <a:moveTo>
                  <a:pt x="82838" y="2644440"/>
                </a:moveTo>
                <a:lnTo>
                  <a:pt x="0" y="2644440"/>
                </a:lnTo>
                <a:lnTo>
                  <a:pt x="0" y="2727279"/>
                </a:lnTo>
                <a:lnTo>
                  <a:pt x="82838" y="2727279"/>
                </a:lnTo>
                <a:lnTo>
                  <a:pt x="82838" y="2644440"/>
                </a:lnTo>
                <a:close/>
              </a:path>
              <a:path w="83184" h="4709160" extrusionOk="0">
                <a:moveTo>
                  <a:pt x="82838" y="2814798"/>
                </a:moveTo>
                <a:lnTo>
                  <a:pt x="0" y="2814798"/>
                </a:lnTo>
                <a:lnTo>
                  <a:pt x="0" y="2897637"/>
                </a:lnTo>
                <a:lnTo>
                  <a:pt x="82838" y="2897637"/>
                </a:lnTo>
                <a:lnTo>
                  <a:pt x="82838" y="2814798"/>
                </a:lnTo>
                <a:close/>
              </a:path>
              <a:path w="83184" h="4709160" extrusionOk="0">
                <a:moveTo>
                  <a:pt x="82838" y="2985156"/>
                </a:moveTo>
                <a:lnTo>
                  <a:pt x="0" y="2985156"/>
                </a:lnTo>
                <a:lnTo>
                  <a:pt x="0" y="3067995"/>
                </a:lnTo>
                <a:lnTo>
                  <a:pt x="82838" y="3067995"/>
                </a:lnTo>
                <a:lnTo>
                  <a:pt x="82838" y="2985156"/>
                </a:lnTo>
                <a:close/>
              </a:path>
              <a:path w="83184" h="4709160" extrusionOk="0">
                <a:moveTo>
                  <a:pt x="82838" y="3155502"/>
                </a:moveTo>
                <a:lnTo>
                  <a:pt x="0" y="3155502"/>
                </a:lnTo>
                <a:lnTo>
                  <a:pt x="0" y="3238341"/>
                </a:lnTo>
                <a:lnTo>
                  <a:pt x="82838" y="3238341"/>
                </a:lnTo>
                <a:lnTo>
                  <a:pt x="82838" y="3155502"/>
                </a:lnTo>
                <a:close/>
              </a:path>
              <a:path w="83184" h="4709160" extrusionOk="0">
                <a:moveTo>
                  <a:pt x="82838" y="3325860"/>
                </a:moveTo>
                <a:lnTo>
                  <a:pt x="0" y="3325860"/>
                </a:lnTo>
                <a:lnTo>
                  <a:pt x="0" y="3408699"/>
                </a:lnTo>
                <a:lnTo>
                  <a:pt x="82838" y="3408699"/>
                </a:lnTo>
                <a:lnTo>
                  <a:pt x="82838" y="3325860"/>
                </a:lnTo>
                <a:close/>
              </a:path>
              <a:path w="83184" h="4709160" extrusionOk="0">
                <a:moveTo>
                  <a:pt x="82838" y="3496218"/>
                </a:moveTo>
                <a:lnTo>
                  <a:pt x="0" y="3496218"/>
                </a:lnTo>
                <a:lnTo>
                  <a:pt x="0" y="3579057"/>
                </a:lnTo>
                <a:lnTo>
                  <a:pt x="82838" y="3579057"/>
                </a:lnTo>
                <a:lnTo>
                  <a:pt x="82838" y="3496218"/>
                </a:lnTo>
                <a:close/>
              </a:path>
              <a:path w="83184" h="4709160" extrusionOk="0">
                <a:moveTo>
                  <a:pt x="82838" y="3666564"/>
                </a:moveTo>
                <a:lnTo>
                  <a:pt x="0" y="3666564"/>
                </a:lnTo>
                <a:lnTo>
                  <a:pt x="0" y="3749403"/>
                </a:lnTo>
                <a:lnTo>
                  <a:pt x="82838" y="3749403"/>
                </a:lnTo>
                <a:lnTo>
                  <a:pt x="82838" y="3666564"/>
                </a:lnTo>
                <a:close/>
              </a:path>
              <a:path w="83184" h="4709160" extrusionOk="0">
                <a:moveTo>
                  <a:pt x="82838" y="3944380"/>
                </a:moveTo>
                <a:lnTo>
                  <a:pt x="0" y="3944380"/>
                </a:lnTo>
                <a:lnTo>
                  <a:pt x="0" y="4027219"/>
                </a:lnTo>
                <a:lnTo>
                  <a:pt x="82838" y="4027219"/>
                </a:lnTo>
                <a:lnTo>
                  <a:pt x="82838" y="3944380"/>
                </a:lnTo>
                <a:close/>
              </a:path>
              <a:path w="83184" h="4709160" extrusionOk="0">
                <a:moveTo>
                  <a:pt x="82838" y="4114738"/>
                </a:moveTo>
                <a:lnTo>
                  <a:pt x="0" y="4114738"/>
                </a:lnTo>
                <a:lnTo>
                  <a:pt x="0" y="4197577"/>
                </a:lnTo>
                <a:lnTo>
                  <a:pt x="82838" y="4197577"/>
                </a:lnTo>
                <a:lnTo>
                  <a:pt x="82838" y="4114738"/>
                </a:lnTo>
                <a:close/>
              </a:path>
              <a:path w="83184" h="4709160" extrusionOk="0">
                <a:moveTo>
                  <a:pt x="82838" y="4285096"/>
                </a:moveTo>
                <a:lnTo>
                  <a:pt x="0" y="4285096"/>
                </a:lnTo>
                <a:lnTo>
                  <a:pt x="0" y="4367935"/>
                </a:lnTo>
                <a:lnTo>
                  <a:pt x="82838" y="4367935"/>
                </a:lnTo>
                <a:lnTo>
                  <a:pt x="82838" y="4285096"/>
                </a:lnTo>
                <a:close/>
              </a:path>
              <a:path w="83184" h="4709160" extrusionOk="0">
                <a:moveTo>
                  <a:pt x="82838" y="4455442"/>
                </a:moveTo>
                <a:lnTo>
                  <a:pt x="0" y="4455442"/>
                </a:lnTo>
                <a:lnTo>
                  <a:pt x="0" y="4538281"/>
                </a:lnTo>
                <a:lnTo>
                  <a:pt x="82838" y="4538281"/>
                </a:lnTo>
                <a:lnTo>
                  <a:pt x="82838" y="4455442"/>
                </a:lnTo>
                <a:close/>
              </a:path>
              <a:path w="83184" h="4709160" extrusionOk="0">
                <a:moveTo>
                  <a:pt x="82838" y="4625800"/>
                </a:moveTo>
                <a:lnTo>
                  <a:pt x="0" y="4625800"/>
                </a:lnTo>
                <a:lnTo>
                  <a:pt x="0" y="4708639"/>
                </a:lnTo>
                <a:lnTo>
                  <a:pt x="82838" y="4708639"/>
                </a:lnTo>
                <a:lnTo>
                  <a:pt x="82838" y="4625800"/>
                </a:lnTo>
                <a:close/>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8" name="Google Shape;2718;p20"/>
          <p:cNvSpPr txBox="1"/>
          <p:nvPr/>
        </p:nvSpPr>
        <p:spPr>
          <a:xfrm>
            <a:off x="13923745" y="1735331"/>
            <a:ext cx="185801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most stressful day this year.</a:t>
            </a:r>
            <a:endParaRPr sz="700">
              <a:solidFill>
                <a:schemeClr val="dk1"/>
              </a:solidFill>
              <a:latin typeface="Arial"/>
              <a:ea typeface="Arial"/>
              <a:cs typeface="Arial"/>
              <a:sym typeface="Arial"/>
            </a:endParaRPr>
          </a:p>
        </p:txBody>
      </p:sp>
      <p:sp>
        <p:nvSpPr>
          <p:cNvPr id="2719" name="Google Shape;2719;p20"/>
          <p:cNvSpPr txBox="1"/>
          <p:nvPr/>
        </p:nvSpPr>
        <p:spPr>
          <a:xfrm>
            <a:off x="13923745" y="1905689"/>
            <a:ext cx="2526665" cy="79629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How much are families engaged in your classroom</a:t>
            </a:r>
            <a:endParaRPr sz="70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00">
                <a:solidFill>
                  <a:srgbClr val="414042"/>
                </a:solidFill>
                <a:latin typeface="Arial"/>
                <a:ea typeface="Arial"/>
                <a:cs typeface="Arial"/>
                <a:sym typeface="Arial"/>
              </a:rPr>
              <a:t>(feedback, meetings, compliments, complaints, guest speakers,  co-teachers, etc.)? Tell me more.</a:t>
            </a:r>
            <a:endParaRPr sz="700">
              <a:solidFill>
                <a:schemeClr val="dk1"/>
              </a:solidFill>
              <a:latin typeface="Arial"/>
              <a:ea typeface="Arial"/>
              <a:cs typeface="Arial"/>
              <a:sym typeface="Arial"/>
            </a:endParaRPr>
          </a:p>
          <a:p>
            <a:pPr marL="12700" marR="122554" lvl="0" indent="0" algn="l" rtl="0">
              <a:lnSpc>
                <a:spcPct val="100000"/>
              </a:lnSpc>
              <a:spcBef>
                <a:spcPts val="505"/>
              </a:spcBef>
              <a:spcAft>
                <a:spcPts val="0"/>
              </a:spcAft>
              <a:buNone/>
            </a:pPr>
            <a:r>
              <a:rPr lang="en-US" sz="700">
                <a:solidFill>
                  <a:srgbClr val="414042"/>
                </a:solidFill>
                <a:latin typeface="Arial"/>
                <a:ea typeface="Arial"/>
                <a:cs typeface="Arial"/>
                <a:sym typeface="Arial"/>
              </a:rPr>
              <a:t>Are there conflicts you have with your own family about your  work at school? Why?</a:t>
            </a:r>
            <a:endParaRPr sz="700">
              <a:solidFill>
                <a:schemeClr val="dk1"/>
              </a:solidFill>
              <a:latin typeface="Arial"/>
              <a:ea typeface="Arial"/>
              <a:cs typeface="Arial"/>
              <a:sym typeface="Arial"/>
            </a:endParaRPr>
          </a:p>
          <a:p>
            <a:pPr marL="12700" marR="0" lvl="0" indent="0" algn="l" rtl="0">
              <a:lnSpc>
                <a:spcPct val="100000"/>
              </a:lnSpc>
              <a:spcBef>
                <a:spcPts val="509"/>
              </a:spcBef>
              <a:spcAft>
                <a:spcPts val="0"/>
              </a:spcAft>
              <a:buNone/>
            </a:pPr>
            <a:r>
              <a:rPr lang="en-US" sz="700">
                <a:solidFill>
                  <a:srgbClr val="414042"/>
                </a:solidFill>
                <a:latin typeface="Arial"/>
                <a:ea typeface="Arial"/>
                <a:cs typeface="Arial"/>
                <a:sym typeface="Arial"/>
              </a:rPr>
              <a:t>Tell me about your favorite thing about being a teacher.</a:t>
            </a:r>
            <a:endParaRPr sz="700">
              <a:solidFill>
                <a:schemeClr val="dk1"/>
              </a:solidFill>
              <a:latin typeface="Arial"/>
              <a:ea typeface="Arial"/>
              <a:cs typeface="Arial"/>
              <a:sym typeface="Arial"/>
            </a:endParaRPr>
          </a:p>
        </p:txBody>
      </p:sp>
      <p:sp>
        <p:nvSpPr>
          <p:cNvPr id="2720" name="Google Shape;2720;p20"/>
          <p:cNvSpPr txBox="1"/>
          <p:nvPr/>
        </p:nvSpPr>
        <p:spPr>
          <a:xfrm>
            <a:off x="13923745" y="2739127"/>
            <a:ext cx="2364105" cy="41084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one thing you wish was different about being  a teacher.</a:t>
            </a:r>
            <a:endParaRPr sz="700">
              <a:solidFill>
                <a:schemeClr val="dk1"/>
              </a:solidFill>
              <a:latin typeface="Arial"/>
              <a:ea typeface="Arial"/>
              <a:cs typeface="Arial"/>
              <a:sym typeface="Arial"/>
            </a:endParaRPr>
          </a:p>
          <a:p>
            <a:pPr marL="12700" marR="0" lvl="0" indent="0" algn="l" rtl="0">
              <a:lnSpc>
                <a:spcPct val="100000"/>
              </a:lnSpc>
              <a:spcBef>
                <a:spcPts val="505"/>
              </a:spcBef>
              <a:spcAft>
                <a:spcPts val="0"/>
              </a:spcAft>
              <a:buNone/>
            </a:pPr>
            <a:r>
              <a:rPr lang="en-US" sz="700">
                <a:solidFill>
                  <a:srgbClr val="414042"/>
                </a:solidFill>
                <a:latin typeface="Arial"/>
                <a:ea typeface="Arial"/>
                <a:cs typeface="Arial"/>
                <a:sym typeface="Arial"/>
              </a:rPr>
              <a:t>When do you feel most productive at school? Why?</a:t>
            </a:r>
            <a:endParaRPr sz="700">
              <a:solidFill>
                <a:schemeClr val="dk1"/>
              </a:solidFill>
              <a:latin typeface="Arial"/>
              <a:ea typeface="Arial"/>
              <a:cs typeface="Arial"/>
              <a:sym typeface="Arial"/>
            </a:endParaRPr>
          </a:p>
        </p:txBody>
      </p:sp>
      <p:sp>
        <p:nvSpPr>
          <p:cNvPr id="2721" name="Google Shape;2721;p20"/>
          <p:cNvSpPr txBox="1"/>
          <p:nvPr/>
        </p:nvSpPr>
        <p:spPr>
          <a:xfrm>
            <a:off x="13923745" y="3124415"/>
            <a:ext cx="2470785" cy="366395"/>
          </a:xfrm>
          <a:prstGeom prst="rect">
            <a:avLst/>
          </a:prstGeom>
          <a:noFill/>
          <a:ln>
            <a:noFill/>
          </a:ln>
        </p:spPr>
        <p:txBody>
          <a:bodyPr spcFirstLastPara="1" wrap="square" lIns="0" tIns="76200"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least productive at school? Why?</a:t>
            </a:r>
            <a:endParaRPr sz="700">
              <a:solidFill>
                <a:schemeClr val="dk1"/>
              </a:solidFill>
              <a:latin typeface="Arial"/>
              <a:ea typeface="Arial"/>
              <a:cs typeface="Arial"/>
              <a:sym typeface="Arial"/>
            </a:endParaRPr>
          </a:p>
          <a:p>
            <a:pPr marL="12700" marR="0" lvl="0" indent="0" algn="l" rtl="0">
              <a:lnSpc>
                <a:spcPct val="100000"/>
              </a:lnSpc>
              <a:spcBef>
                <a:spcPts val="500"/>
              </a:spcBef>
              <a:spcAft>
                <a:spcPts val="0"/>
              </a:spcAft>
              <a:buNone/>
            </a:pPr>
            <a:r>
              <a:rPr lang="en-US" sz="700">
                <a:solidFill>
                  <a:srgbClr val="414042"/>
                </a:solidFill>
                <a:latin typeface="Arial"/>
                <a:ea typeface="Arial"/>
                <a:cs typeface="Arial"/>
                <a:sym typeface="Arial"/>
              </a:rPr>
              <a:t>When do you feel like you are making the most impact? Why?</a:t>
            </a:r>
            <a:endParaRPr sz="700">
              <a:solidFill>
                <a:schemeClr val="dk1"/>
              </a:solidFill>
              <a:latin typeface="Arial"/>
              <a:ea typeface="Arial"/>
              <a:cs typeface="Arial"/>
              <a:sym typeface="Arial"/>
            </a:endParaRPr>
          </a:p>
        </p:txBody>
      </p:sp>
      <p:sp>
        <p:nvSpPr>
          <p:cNvPr id="2722" name="Google Shape;2722;p20"/>
          <p:cNvSpPr txBox="1"/>
          <p:nvPr/>
        </p:nvSpPr>
        <p:spPr>
          <a:xfrm>
            <a:off x="13923745" y="3465106"/>
            <a:ext cx="2507615"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When do you feel like you are making the least impact? Why?  When do you feel most satisfied with your role at school? Why?</a:t>
            </a:r>
            <a:endParaRPr sz="700">
              <a:solidFill>
                <a:schemeClr val="dk1"/>
              </a:solidFill>
              <a:latin typeface="Arial"/>
              <a:ea typeface="Arial"/>
              <a:cs typeface="Arial"/>
              <a:sym typeface="Arial"/>
            </a:endParaRPr>
          </a:p>
        </p:txBody>
      </p:sp>
      <p:sp>
        <p:nvSpPr>
          <p:cNvPr id="2723" name="Google Shape;2723;p20"/>
          <p:cNvSpPr txBox="1"/>
          <p:nvPr/>
        </p:nvSpPr>
        <p:spPr>
          <a:xfrm>
            <a:off x="13923745" y="3868721"/>
            <a:ext cx="250698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least satisfied with your role at school? Why?</a:t>
            </a:r>
            <a:endParaRPr sz="700">
              <a:solidFill>
                <a:schemeClr val="dk1"/>
              </a:solidFill>
              <a:latin typeface="Arial"/>
              <a:ea typeface="Arial"/>
              <a:cs typeface="Arial"/>
              <a:sym typeface="Arial"/>
            </a:endParaRPr>
          </a:p>
        </p:txBody>
      </p:sp>
      <p:sp>
        <p:nvSpPr>
          <p:cNvPr id="2724" name="Google Shape;2724;p20"/>
          <p:cNvSpPr txBox="1"/>
          <p:nvPr/>
        </p:nvSpPr>
        <p:spPr>
          <a:xfrm>
            <a:off x="13923745" y="3976168"/>
            <a:ext cx="2116455"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What is your favorite project you assigned? Why?  Tell me about your favorite kind of assignment. Why?</a:t>
            </a:r>
            <a:endParaRPr sz="700">
              <a:solidFill>
                <a:schemeClr val="dk1"/>
              </a:solidFill>
              <a:latin typeface="Arial"/>
              <a:ea typeface="Arial"/>
              <a:cs typeface="Arial"/>
              <a:sym typeface="Arial"/>
            </a:endParaRPr>
          </a:p>
        </p:txBody>
      </p:sp>
      <p:sp>
        <p:nvSpPr>
          <p:cNvPr id="2725" name="Google Shape;2725;p20"/>
          <p:cNvSpPr txBox="1"/>
          <p:nvPr/>
        </p:nvSpPr>
        <p:spPr>
          <a:xfrm>
            <a:off x="13923745" y="4316896"/>
            <a:ext cx="2033270"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What is your favorite time of day at school? Why?  What is your favorite time of day in general? Why?</a:t>
            </a:r>
            <a:endParaRPr sz="700">
              <a:solidFill>
                <a:schemeClr val="dk1"/>
              </a:solidFill>
              <a:latin typeface="Arial"/>
              <a:ea typeface="Arial"/>
              <a:cs typeface="Arial"/>
              <a:sym typeface="Arial"/>
            </a:endParaRPr>
          </a:p>
        </p:txBody>
      </p:sp>
      <p:sp>
        <p:nvSpPr>
          <p:cNvPr id="2726" name="Google Shape;2726;p20"/>
          <p:cNvSpPr txBox="1"/>
          <p:nvPr/>
        </p:nvSpPr>
        <p:spPr>
          <a:xfrm>
            <a:off x="13923745" y="4720487"/>
            <a:ext cx="1529715"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excited? Why?</a:t>
            </a:r>
            <a:endParaRPr sz="700">
              <a:solidFill>
                <a:schemeClr val="dk1"/>
              </a:solidFill>
              <a:latin typeface="Arial"/>
              <a:ea typeface="Arial"/>
              <a:cs typeface="Arial"/>
              <a:sym typeface="Arial"/>
            </a:endParaRPr>
          </a:p>
        </p:txBody>
      </p:sp>
      <p:sp>
        <p:nvSpPr>
          <p:cNvPr id="2727" name="Google Shape;2727;p20"/>
          <p:cNvSpPr txBox="1"/>
          <p:nvPr/>
        </p:nvSpPr>
        <p:spPr>
          <a:xfrm>
            <a:off x="13923745" y="4827958"/>
            <a:ext cx="1795145"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When do you feel most exhausted? Why?  What is your favorite day of the week? Why?</a:t>
            </a:r>
            <a:endParaRPr sz="700">
              <a:solidFill>
                <a:schemeClr val="dk1"/>
              </a:solidFill>
              <a:latin typeface="Arial"/>
              <a:ea typeface="Arial"/>
              <a:cs typeface="Arial"/>
              <a:sym typeface="Arial"/>
            </a:endParaRPr>
          </a:p>
        </p:txBody>
      </p:sp>
      <p:sp>
        <p:nvSpPr>
          <p:cNvPr id="2728" name="Google Shape;2728;p20"/>
          <p:cNvSpPr txBox="1"/>
          <p:nvPr/>
        </p:nvSpPr>
        <p:spPr>
          <a:xfrm>
            <a:off x="13923745" y="5168650"/>
            <a:ext cx="2570480" cy="64452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Tell me about a student for whom you felt you made a difference.  When, where, how do you connect with colleagues at school?</a:t>
            </a:r>
            <a:endParaRPr sz="70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00">
                <a:solidFill>
                  <a:srgbClr val="414042"/>
                </a:solidFill>
                <a:latin typeface="Arial"/>
                <a:ea typeface="Arial"/>
                <a:cs typeface="Arial"/>
                <a:sym typeface="Arial"/>
              </a:rPr>
              <a:t>Tell me more.</a:t>
            </a:r>
            <a:endParaRPr sz="700">
              <a:solidFill>
                <a:schemeClr val="dk1"/>
              </a:solidFill>
              <a:latin typeface="Arial"/>
              <a:ea typeface="Arial"/>
              <a:cs typeface="Arial"/>
              <a:sym typeface="Arial"/>
            </a:endParaRPr>
          </a:p>
          <a:p>
            <a:pPr marL="12700" marR="0" lvl="0" indent="0" algn="l" rtl="0">
              <a:lnSpc>
                <a:spcPct val="100000"/>
              </a:lnSpc>
              <a:spcBef>
                <a:spcPts val="500"/>
              </a:spcBef>
              <a:spcAft>
                <a:spcPts val="0"/>
              </a:spcAft>
              <a:buNone/>
            </a:pPr>
            <a:r>
              <a:rPr lang="en-US" sz="700">
                <a:solidFill>
                  <a:srgbClr val="414042"/>
                </a:solidFill>
                <a:latin typeface="Arial"/>
                <a:ea typeface="Arial"/>
                <a:cs typeface="Arial"/>
                <a:sym typeface="Arial"/>
              </a:rPr>
              <a:t>What is your favorite place to teach? Why?</a:t>
            </a:r>
            <a:endParaRPr sz="700">
              <a:solidFill>
                <a:schemeClr val="dk1"/>
              </a:solidFill>
              <a:latin typeface="Arial"/>
              <a:ea typeface="Arial"/>
              <a:cs typeface="Arial"/>
              <a:sym typeface="Arial"/>
            </a:endParaRPr>
          </a:p>
        </p:txBody>
      </p:sp>
      <p:sp>
        <p:nvSpPr>
          <p:cNvPr id="2729" name="Google Shape;2729;p20"/>
          <p:cNvSpPr txBox="1"/>
          <p:nvPr/>
        </p:nvSpPr>
        <p:spPr>
          <a:xfrm>
            <a:off x="13923745" y="5850075"/>
            <a:ext cx="194056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What is your least favorite place to teach? Why?</a:t>
            </a:r>
            <a:endParaRPr sz="700">
              <a:solidFill>
                <a:schemeClr val="dk1"/>
              </a:solidFill>
              <a:latin typeface="Arial"/>
              <a:ea typeface="Arial"/>
              <a:cs typeface="Arial"/>
              <a:sym typeface="Arial"/>
            </a:endParaRPr>
          </a:p>
        </p:txBody>
      </p:sp>
      <p:sp>
        <p:nvSpPr>
          <p:cNvPr id="2730" name="Google Shape;2730;p20"/>
          <p:cNvSpPr txBox="1"/>
          <p:nvPr/>
        </p:nvSpPr>
        <p:spPr>
          <a:xfrm>
            <a:off x="13923745" y="5957534"/>
            <a:ext cx="2597150"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How do you spend your free time at school? Tell me more.  Describe what your ideal school day would look like. Tell me more.</a:t>
            </a:r>
            <a:endParaRPr sz="700">
              <a:solidFill>
                <a:schemeClr val="dk1"/>
              </a:solidFill>
              <a:latin typeface="Arial"/>
              <a:ea typeface="Arial"/>
              <a:cs typeface="Arial"/>
              <a:sym typeface="Arial"/>
            </a:endParaRPr>
          </a:p>
        </p:txBody>
      </p:sp>
      <p:sp>
        <p:nvSpPr>
          <p:cNvPr id="2731" name="Google Shape;2731;p20"/>
          <p:cNvSpPr txBox="1"/>
          <p:nvPr/>
        </p:nvSpPr>
        <p:spPr>
          <a:xfrm>
            <a:off x="13923745" y="6361139"/>
            <a:ext cx="240284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Describe how you might allow students to have more control  over their own learning. Tell me more.</a:t>
            </a:r>
            <a:endParaRPr sz="700">
              <a:solidFill>
                <a:schemeClr val="dk1"/>
              </a:solidFill>
              <a:latin typeface="Arial"/>
              <a:ea typeface="Arial"/>
              <a:cs typeface="Arial"/>
              <a:sym typeface="Arial"/>
            </a:endParaRPr>
          </a:p>
        </p:txBody>
      </p:sp>
      <p:sp>
        <p:nvSpPr>
          <p:cNvPr id="2732" name="Google Shape;2732;p20"/>
          <p:cNvSpPr txBox="1"/>
          <p:nvPr/>
        </p:nvSpPr>
        <p:spPr>
          <a:xfrm>
            <a:off x="6798609" y="1484546"/>
            <a:ext cx="45529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FAMILIES</a:t>
            </a:r>
            <a:endParaRPr sz="750">
              <a:solidFill>
                <a:schemeClr val="dk1"/>
              </a:solidFill>
              <a:latin typeface="Arial"/>
              <a:ea typeface="Arial"/>
              <a:cs typeface="Arial"/>
              <a:sym typeface="Arial"/>
            </a:endParaRPr>
          </a:p>
        </p:txBody>
      </p:sp>
      <p:sp>
        <p:nvSpPr>
          <p:cNvPr id="2733" name="Google Shape;2733;p20"/>
          <p:cNvSpPr/>
          <p:nvPr/>
        </p:nvSpPr>
        <p:spPr>
          <a:xfrm>
            <a:off x="6849122" y="1754741"/>
            <a:ext cx="83185" cy="3928110"/>
          </a:xfrm>
          <a:custGeom>
            <a:avLst/>
            <a:gdLst/>
            <a:ahLst/>
            <a:cxnLst/>
            <a:rect l="l" t="t" r="r" b="b"/>
            <a:pathLst>
              <a:path w="83184" h="3928110" extrusionOk="0">
                <a:moveTo>
                  <a:pt x="82838" y="0"/>
                </a:moveTo>
                <a:lnTo>
                  <a:pt x="0" y="0"/>
                </a:lnTo>
                <a:lnTo>
                  <a:pt x="0" y="82838"/>
                </a:lnTo>
                <a:lnTo>
                  <a:pt x="82838" y="82838"/>
                </a:lnTo>
                <a:lnTo>
                  <a:pt x="82838" y="0"/>
                </a:lnTo>
                <a:close/>
              </a:path>
              <a:path w="83184" h="3928110" extrusionOk="0">
                <a:moveTo>
                  <a:pt x="82838" y="277816"/>
                </a:moveTo>
                <a:lnTo>
                  <a:pt x="0" y="277816"/>
                </a:lnTo>
                <a:lnTo>
                  <a:pt x="0" y="360655"/>
                </a:lnTo>
                <a:lnTo>
                  <a:pt x="82838" y="360655"/>
                </a:lnTo>
                <a:lnTo>
                  <a:pt x="82838" y="277816"/>
                </a:lnTo>
                <a:close/>
              </a:path>
              <a:path w="83184" h="3928110" extrusionOk="0">
                <a:moveTo>
                  <a:pt x="82838" y="663080"/>
                </a:moveTo>
                <a:lnTo>
                  <a:pt x="0" y="663080"/>
                </a:lnTo>
                <a:lnTo>
                  <a:pt x="0" y="745918"/>
                </a:lnTo>
                <a:lnTo>
                  <a:pt x="82838" y="745918"/>
                </a:lnTo>
                <a:lnTo>
                  <a:pt x="82838" y="663080"/>
                </a:lnTo>
                <a:close/>
              </a:path>
              <a:path w="83184" h="3928110" extrusionOk="0">
                <a:moveTo>
                  <a:pt x="82838" y="833438"/>
                </a:moveTo>
                <a:lnTo>
                  <a:pt x="0" y="833438"/>
                </a:lnTo>
                <a:lnTo>
                  <a:pt x="0" y="916276"/>
                </a:lnTo>
                <a:lnTo>
                  <a:pt x="82838" y="916276"/>
                </a:lnTo>
                <a:lnTo>
                  <a:pt x="82838" y="833438"/>
                </a:lnTo>
                <a:close/>
              </a:path>
              <a:path w="83184" h="3928110" extrusionOk="0">
                <a:moveTo>
                  <a:pt x="82838" y="1111254"/>
                </a:moveTo>
                <a:lnTo>
                  <a:pt x="0" y="1111254"/>
                </a:lnTo>
                <a:lnTo>
                  <a:pt x="0" y="1194093"/>
                </a:lnTo>
                <a:lnTo>
                  <a:pt x="82838" y="1194093"/>
                </a:lnTo>
                <a:lnTo>
                  <a:pt x="82838" y="1111254"/>
                </a:lnTo>
                <a:close/>
              </a:path>
              <a:path w="83184" h="3928110" extrusionOk="0">
                <a:moveTo>
                  <a:pt x="82838" y="1389059"/>
                </a:moveTo>
                <a:lnTo>
                  <a:pt x="0" y="1389059"/>
                </a:lnTo>
                <a:lnTo>
                  <a:pt x="0" y="1471898"/>
                </a:lnTo>
                <a:lnTo>
                  <a:pt x="82838" y="1471898"/>
                </a:lnTo>
                <a:lnTo>
                  <a:pt x="82838" y="1389059"/>
                </a:lnTo>
                <a:close/>
              </a:path>
              <a:path w="83184" h="3928110" extrusionOk="0">
                <a:moveTo>
                  <a:pt x="82838" y="1559417"/>
                </a:moveTo>
                <a:lnTo>
                  <a:pt x="0" y="1559417"/>
                </a:lnTo>
                <a:lnTo>
                  <a:pt x="0" y="1642256"/>
                </a:lnTo>
                <a:lnTo>
                  <a:pt x="82838" y="1642256"/>
                </a:lnTo>
                <a:lnTo>
                  <a:pt x="82838" y="1559417"/>
                </a:lnTo>
                <a:close/>
              </a:path>
              <a:path w="83184" h="3928110" extrusionOk="0">
                <a:moveTo>
                  <a:pt x="82838" y="1729775"/>
                </a:moveTo>
                <a:lnTo>
                  <a:pt x="0" y="1729775"/>
                </a:lnTo>
                <a:lnTo>
                  <a:pt x="0" y="1812614"/>
                </a:lnTo>
                <a:lnTo>
                  <a:pt x="82838" y="1812614"/>
                </a:lnTo>
                <a:lnTo>
                  <a:pt x="82838" y="1729775"/>
                </a:lnTo>
                <a:close/>
              </a:path>
              <a:path w="83184" h="3928110" extrusionOk="0">
                <a:moveTo>
                  <a:pt x="82838" y="2007592"/>
                </a:moveTo>
                <a:lnTo>
                  <a:pt x="0" y="2007592"/>
                </a:lnTo>
                <a:lnTo>
                  <a:pt x="0" y="2090430"/>
                </a:lnTo>
                <a:lnTo>
                  <a:pt x="82838" y="2090430"/>
                </a:lnTo>
                <a:lnTo>
                  <a:pt x="82838" y="2007592"/>
                </a:lnTo>
                <a:close/>
              </a:path>
              <a:path w="83184" h="3928110" extrusionOk="0">
                <a:moveTo>
                  <a:pt x="82838" y="2285396"/>
                </a:moveTo>
                <a:lnTo>
                  <a:pt x="0" y="2285396"/>
                </a:lnTo>
                <a:lnTo>
                  <a:pt x="0" y="2368235"/>
                </a:lnTo>
                <a:lnTo>
                  <a:pt x="82838" y="2368235"/>
                </a:lnTo>
                <a:lnTo>
                  <a:pt x="82838" y="2285396"/>
                </a:lnTo>
                <a:close/>
              </a:path>
              <a:path w="83184" h="3928110" extrusionOk="0">
                <a:moveTo>
                  <a:pt x="82838" y="2563213"/>
                </a:moveTo>
                <a:lnTo>
                  <a:pt x="0" y="2563213"/>
                </a:lnTo>
                <a:lnTo>
                  <a:pt x="0" y="2646052"/>
                </a:lnTo>
                <a:lnTo>
                  <a:pt x="82838" y="2646052"/>
                </a:lnTo>
                <a:lnTo>
                  <a:pt x="82838" y="2563213"/>
                </a:lnTo>
                <a:close/>
              </a:path>
              <a:path w="83184" h="3928110" extrusionOk="0">
                <a:moveTo>
                  <a:pt x="82838" y="2841030"/>
                </a:moveTo>
                <a:lnTo>
                  <a:pt x="0" y="2841030"/>
                </a:lnTo>
                <a:lnTo>
                  <a:pt x="0" y="2923869"/>
                </a:lnTo>
                <a:lnTo>
                  <a:pt x="82838" y="2923869"/>
                </a:lnTo>
                <a:lnTo>
                  <a:pt x="82838" y="2841030"/>
                </a:lnTo>
                <a:close/>
              </a:path>
              <a:path w="83184" h="3928110" extrusionOk="0">
                <a:moveTo>
                  <a:pt x="82838" y="3011376"/>
                </a:moveTo>
                <a:lnTo>
                  <a:pt x="0" y="3011376"/>
                </a:lnTo>
                <a:lnTo>
                  <a:pt x="0" y="3094215"/>
                </a:lnTo>
                <a:lnTo>
                  <a:pt x="82838" y="3094215"/>
                </a:lnTo>
                <a:lnTo>
                  <a:pt x="82838" y="3011376"/>
                </a:lnTo>
                <a:close/>
              </a:path>
              <a:path w="83184" h="3928110" extrusionOk="0">
                <a:moveTo>
                  <a:pt x="82838" y="3289193"/>
                </a:moveTo>
                <a:lnTo>
                  <a:pt x="0" y="3289193"/>
                </a:lnTo>
                <a:lnTo>
                  <a:pt x="0" y="3372031"/>
                </a:lnTo>
                <a:lnTo>
                  <a:pt x="82838" y="3372031"/>
                </a:lnTo>
                <a:lnTo>
                  <a:pt x="82838" y="3289193"/>
                </a:lnTo>
                <a:close/>
              </a:path>
              <a:path w="83184" h="3928110" extrusionOk="0">
                <a:moveTo>
                  <a:pt x="82838" y="3567009"/>
                </a:moveTo>
                <a:lnTo>
                  <a:pt x="0" y="3567009"/>
                </a:lnTo>
                <a:lnTo>
                  <a:pt x="0" y="3649848"/>
                </a:lnTo>
                <a:lnTo>
                  <a:pt x="82838" y="3649848"/>
                </a:lnTo>
                <a:lnTo>
                  <a:pt x="82838" y="3567009"/>
                </a:lnTo>
                <a:close/>
              </a:path>
              <a:path w="83184" h="3928110" extrusionOk="0">
                <a:moveTo>
                  <a:pt x="82838" y="3844826"/>
                </a:moveTo>
                <a:lnTo>
                  <a:pt x="0" y="3844826"/>
                </a:lnTo>
                <a:lnTo>
                  <a:pt x="0" y="3927665"/>
                </a:lnTo>
                <a:lnTo>
                  <a:pt x="82838" y="3927665"/>
                </a:lnTo>
                <a:lnTo>
                  <a:pt x="82838" y="3844826"/>
                </a:lnTo>
                <a:close/>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34" name="Google Shape;2734;p20"/>
          <p:cNvSpPr txBox="1"/>
          <p:nvPr/>
        </p:nvSpPr>
        <p:spPr>
          <a:xfrm>
            <a:off x="7001681" y="1735331"/>
            <a:ext cx="2526665" cy="626110"/>
          </a:xfrm>
          <a:prstGeom prst="rect">
            <a:avLst/>
          </a:prstGeom>
          <a:noFill/>
          <a:ln>
            <a:noFill/>
          </a:ln>
        </p:spPr>
        <p:txBody>
          <a:bodyPr spcFirstLastPara="1" wrap="square" lIns="0" tIns="13325" rIns="0" bIns="0" anchor="t" anchorCtr="0">
            <a:spAutoFit/>
          </a:bodyPr>
          <a:lstStyle/>
          <a:p>
            <a:pPr marL="12700" marR="304165"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most stressful day (related to school)  this year.</a:t>
            </a:r>
            <a:endParaRPr sz="700">
              <a:solidFill>
                <a:schemeClr val="dk1"/>
              </a:solidFill>
              <a:latin typeface="Arial"/>
              <a:ea typeface="Arial"/>
              <a:cs typeface="Arial"/>
              <a:sym typeface="Arial"/>
            </a:endParaRPr>
          </a:p>
          <a:p>
            <a:pPr marL="12700" marR="5080" lvl="0" indent="0" algn="l" rtl="0">
              <a:lnSpc>
                <a:spcPct val="100000"/>
              </a:lnSpc>
              <a:spcBef>
                <a:spcPts val="505"/>
              </a:spcBef>
              <a:spcAft>
                <a:spcPts val="0"/>
              </a:spcAft>
              <a:buNone/>
            </a:pPr>
            <a:r>
              <a:rPr lang="en-US" sz="700">
                <a:solidFill>
                  <a:srgbClr val="414042"/>
                </a:solidFill>
                <a:latin typeface="Arial"/>
                <a:ea typeface="Arial"/>
                <a:cs typeface="Arial"/>
                <a:sym typeface="Arial"/>
              </a:rPr>
              <a:t>How much are you engaged in your child’s classroom  (feedback, meetings, compliments, complaints, guest speakers,  co-teachers, etc.)? Tell me more.</a:t>
            </a:r>
            <a:endParaRPr sz="700">
              <a:solidFill>
                <a:schemeClr val="dk1"/>
              </a:solidFill>
              <a:latin typeface="Arial"/>
              <a:ea typeface="Arial"/>
              <a:cs typeface="Arial"/>
              <a:sym typeface="Arial"/>
            </a:endParaRPr>
          </a:p>
        </p:txBody>
      </p:sp>
      <p:sp>
        <p:nvSpPr>
          <p:cNvPr id="2735" name="Google Shape;2735;p20"/>
          <p:cNvSpPr txBox="1"/>
          <p:nvPr/>
        </p:nvSpPr>
        <p:spPr>
          <a:xfrm>
            <a:off x="7001681" y="2335536"/>
            <a:ext cx="2521585" cy="473709"/>
          </a:xfrm>
          <a:prstGeom prst="rect">
            <a:avLst/>
          </a:prstGeom>
          <a:noFill/>
          <a:ln>
            <a:noFill/>
          </a:ln>
        </p:spPr>
        <p:txBody>
          <a:bodyPr spcFirstLastPara="1" wrap="square" lIns="0" tIns="76200"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Are there conflicts you have with your child about school? Why?</a:t>
            </a:r>
            <a:endParaRPr sz="700">
              <a:solidFill>
                <a:schemeClr val="dk1"/>
              </a:solidFill>
              <a:latin typeface="Arial"/>
              <a:ea typeface="Arial"/>
              <a:cs typeface="Arial"/>
              <a:sym typeface="Arial"/>
            </a:endParaRPr>
          </a:p>
          <a:p>
            <a:pPr marL="12700" marR="27305" lvl="0" indent="0" algn="l" rtl="0">
              <a:lnSpc>
                <a:spcPct val="100000"/>
              </a:lnSpc>
              <a:spcBef>
                <a:spcPts val="500"/>
              </a:spcBef>
              <a:spcAft>
                <a:spcPts val="0"/>
              </a:spcAft>
              <a:buNone/>
            </a:pPr>
            <a:r>
              <a:rPr lang="en-US" sz="700">
                <a:solidFill>
                  <a:srgbClr val="414042"/>
                </a:solidFill>
                <a:latin typeface="Arial"/>
                <a:ea typeface="Arial"/>
                <a:cs typeface="Arial"/>
                <a:sym typeface="Arial"/>
              </a:rPr>
              <a:t>Tell me about your favorite thing about having a child enrolled  at your school.</a:t>
            </a:r>
            <a:endParaRPr sz="700">
              <a:solidFill>
                <a:schemeClr val="dk1"/>
              </a:solidFill>
              <a:latin typeface="Arial"/>
              <a:ea typeface="Arial"/>
              <a:cs typeface="Arial"/>
              <a:sym typeface="Arial"/>
            </a:endParaRPr>
          </a:p>
        </p:txBody>
      </p:sp>
      <p:sp>
        <p:nvSpPr>
          <p:cNvPr id="2736" name="Google Shape;2736;p20"/>
          <p:cNvSpPr txBox="1"/>
          <p:nvPr/>
        </p:nvSpPr>
        <p:spPr>
          <a:xfrm>
            <a:off x="7001681" y="2846586"/>
            <a:ext cx="240157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one thing you wish was different about having  a child enrolled at your school.</a:t>
            </a:r>
            <a:endParaRPr sz="700">
              <a:solidFill>
                <a:schemeClr val="dk1"/>
              </a:solidFill>
              <a:latin typeface="Arial"/>
              <a:ea typeface="Arial"/>
              <a:cs typeface="Arial"/>
              <a:sym typeface="Arial"/>
            </a:endParaRPr>
          </a:p>
        </p:txBody>
      </p:sp>
      <p:sp>
        <p:nvSpPr>
          <p:cNvPr id="2737" name="Google Shape;2737;p20"/>
          <p:cNvSpPr txBox="1"/>
          <p:nvPr/>
        </p:nvSpPr>
        <p:spPr>
          <a:xfrm>
            <a:off x="7001681" y="3061504"/>
            <a:ext cx="2529840"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When do you feel your child is most productive at school? Why?  When do you feel your child is least productive at school? Why?</a:t>
            </a:r>
            <a:endParaRPr sz="700">
              <a:solidFill>
                <a:schemeClr val="dk1"/>
              </a:solidFill>
              <a:latin typeface="Arial"/>
              <a:ea typeface="Arial"/>
              <a:cs typeface="Arial"/>
              <a:sym typeface="Arial"/>
            </a:endParaRPr>
          </a:p>
        </p:txBody>
      </p:sp>
      <p:sp>
        <p:nvSpPr>
          <p:cNvPr id="2738" name="Google Shape;2738;p20"/>
          <p:cNvSpPr txBox="1"/>
          <p:nvPr/>
        </p:nvSpPr>
        <p:spPr>
          <a:xfrm>
            <a:off x="7001681" y="3465107"/>
            <a:ext cx="250825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like you are making the most impact on your  child’s education? Why?</a:t>
            </a:r>
            <a:endParaRPr sz="700">
              <a:solidFill>
                <a:schemeClr val="dk1"/>
              </a:solidFill>
              <a:latin typeface="Arial"/>
              <a:ea typeface="Arial"/>
              <a:cs typeface="Arial"/>
              <a:sym typeface="Arial"/>
            </a:endParaRPr>
          </a:p>
        </p:txBody>
      </p:sp>
      <p:sp>
        <p:nvSpPr>
          <p:cNvPr id="2739" name="Google Shape;2739;p20"/>
          <p:cNvSpPr txBox="1"/>
          <p:nvPr/>
        </p:nvSpPr>
        <p:spPr>
          <a:xfrm>
            <a:off x="7001681" y="3742923"/>
            <a:ext cx="250825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like you are making the least impact on your  child’s education? Why?</a:t>
            </a:r>
            <a:endParaRPr sz="700">
              <a:solidFill>
                <a:schemeClr val="dk1"/>
              </a:solidFill>
              <a:latin typeface="Arial"/>
              <a:ea typeface="Arial"/>
              <a:cs typeface="Arial"/>
              <a:sym typeface="Arial"/>
            </a:endParaRPr>
          </a:p>
        </p:txBody>
      </p:sp>
      <p:sp>
        <p:nvSpPr>
          <p:cNvPr id="2740" name="Google Shape;2740;p20"/>
          <p:cNvSpPr txBox="1"/>
          <p:nvPr/>
        </p:nvSpPr>
        <p:spPr>
          <a:xfrm>
            <a:off x="7001681" y="4020740"/>
            <a:ext cx="2397125" cy="68897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satisfied with your child’s experience  at school? Why?</a:t>
            </a:r>
            <a:endParaRPr sz="700">
              <a:solidFill>
                <a:schemeClr val="dk1"/>
              </a:solidFill>
              <a:latin typeface="Arial"/>
              <a:ea typeface="Arial"/>
              <a:cs typeface="Arial"/>
              <a:sym typeface="Arial"/>
            </a:endParaRPr>
          </a:p>
          <a:p>
            <a:pPr marL="12700" marR="5080" lvl="0" indent="0" algn="l" rtl="0">
              <a:lnSpc>
                <a:spcPct val="100000"/>
              </a:lnSpc>
              <a:spcBef>
                <a:spcPts val="505"/>
              </a:spcBef>
              <a:spcAft>
                <a:spcPts val="0"/>
              </a:spcAft>
              <a:buNone/>
            </a:pPr>
            <a:r>
              <a:rPr lang="en-US" sz="700">
                <a:solidFill>
                  <a:srgbClr val="414042"/>
                </a:solidFill>
                <a:latin typeface="Arial"/>
                <a:ea typeface="Arial"/>
                <a:cs typeface="Arial"/>
                <a:sym typeface="Arial"/>
              </a:rPr>
              <a:t>When do you feel least satisfied with your child’s experience  at school? Why?</a:t>
            </a:r>
            <a:endParaRPr sz="700">
              <a:solidFill>
                <a:schemeClr val="dk1"/>
              </a:solidFill>
              <a:latin typeface="Arial"/>
              <a:ea typeface="Arial"/>
              <a:cs typeface="Arial"/>
              <a:sym typeface="Arial"/>
            </a:endParaRPr>
          </a:p>
          <a:p>
            <a:pPr marL="12700" marR="0" lvl="0" indent="0" algn="l" rtl="0">
              <a:lnSpc>
                <a:spcPct val="100000"/>
              </a:lnSpc>
              <a:spcBef>
                <a:spcPts val="509"/>
              </a:spcBef>
              <a:spcAft>
                <a:spcPts val="0"/>
              </a:spcAft>
              <a:buNone/>
            </a:pPr>
            <a:r>
              <a:rPr lang="en-US" sz="700">
                <a:solidFill>
                  <a:srgbClr val="414042"/>
                </a:solidFill>
                <a:latin typeface="Arial"/>
                <a:ea typeface="Arial"/>
                <a:cs typeface="Arial"/>
                <a:sym typeface="Arial"/>
              </a:rPr>
              <a:t>What is your favorite project your child was assigned? Why?</a:t>
            </a:r>
            <a:endParaRPr sz="700">
              <a:solidFill>
                <a:schemeClr val="dk1"/>
              </a:solidFill>
              <a:latin typeface="Arial"/>
              <a:ea typeface="Arial"/>
              <a:cs typeface="Arial"/>
              <a:sym typeface="Arial"/>
            </a:endParaRPr>
          </a:p>
        </p:txBody>
      </p:sp>
      <p:sp>
        <p:nvSpPr>
          <p:cNvPr id="2741" name="Google Shape;2741;p20"/>
          <p:cNvSpPr txBox="1"/>
          <p:nvPr/>
        </p:nvSpPr>
        <p:spPr>
          <a:xfrm>
            <a:off x="7001681" y="4746719"/>
            <a:ext cx="2408555"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teacher who you felt you made a difference  for your child.</a:t>
            </a:r>
            <a:endParaRPr sz="700">
              <a:solidFill>
                <a:schemeClr val="dk1"/>
              </a:solidFill>
              <a:latin typeface="Arial"/>
              <a:ea typeface="Arial"/>
              <a:cs typeface="Arial"/>
              <a:sym typeface="Arial"/>
            </a:endParaRPr>
          </a:p>
        </p:txBody>
      </p:sp>
      <p:sp>
        <p:nvSpPr>
          <p:cNvPr id="2742" name="Google Shape;2742;p20"/>
          <p:cNvSpPr txBox="1"/>
          <p:nvPr/>
        </p:nvSpPr>
        <p:spPr>
          <a:xfrm>
            <a:off x="7001681" y="5024536"/>
            <a:ext cx="2291715" cy="79629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where, how does your child connect with his or her  friends at school? Tell me more.</a:t>
            </a:r>
            <a:endParaRPr sz="700">
              <a:solidFill>
                <a:schemeClr val="dk1"/>
              </a:solidFill>
              <a:latin typeface="Arial"/>
              <a:ea typeface="Arial"/>
              <a:cs typeface="Arial"/>
              <a:sym typeface="Arial"/>
            </a:endParaRPr>
          </a:p>
          <a:p>
            <a:pPr marL="12700" marR="28575" lvl="0" indent="0" algn="l" rtl="0">
              <a:lnSpc>
                <a:spcPct val="100000"/>
              </a:lnSpc>
              <a:spcBef>
                <a:spcPts val="505"/>
              </a:spcBef>
              <a:spcAft>
                <a:spcPts val="0"/>
              </a:spcAft>
              <a:buNone/>
            </a:pPr>
            <a:r>
              <a:rPr lang="en-US" sz="700">
                <a:solidFill>
                  <a:srgbClr val="414042"/>
                </a:solidFill>
                <a:latin typeface="Arial"/>
                <a:ea typeface="Arial"/>
                <a:cs typeface="Arial"/>
                <a:sym typeface="Arial"/>
              </a:rPr>
              <a:t>Describe what your ideal school day for your child would  look like. Tell me more.</a:t>
            </a:r>
            <a:endParaRPr sz="700">
              <a:solidFill>
                <a:schemeClr val="dk1"/>
              </a:solidFill>
              <a:latin typeface="Arial"/>
              <a:ea typeface="Arial"/>
              <a:cs typeface="Arial"/>
              <a:sym typeface="Arial"/>
            </a:endParaRPr>
          </a:p>
          <a:p>
            <a:pPr marL="12700" marR="61594" lvl="0" indent="0" algn="l" rtl="0">
              <a:lnSpc>
                <a:spcPct val="100000"/>
              </a:lnSpc>
              <a:spcBef>
                <a:spcPts val="509"/>
              </a:spcBef>
              <a:spcAft>
                <a:spcPts val="0"/>
              </a:spcAft>
              <a:buNone/>
            </a:pPr>
            <a:r>
              <a:rPr lang="en-US" sz="700">
                <a:solidFill>
                  <a:srgbClr val="414042"/>
                </a:solidFill>
                <a:latin typeface="Arial"/>
                <a:ea typeface="Arial"/>
                <a:cs typeface="Arial"/>
                <a:sym typeface="Arial"/>
              </a:rPr>
              <a:t>Do you feel that your child has ownership over his or her  learning? Why or why not?</a:t>
            </a:r>
            <a:endParaRPr sz="700">
              <a:solidFill>
                <a:schemeClr val="dk1"/>
              </a:solidFill>
              <a:latin typeface="Arial"/>
              <a:ea typeface="Arial"/>
              <a:cs typeface="Arial"/>
              <a:sym typeface="Arial"/>
            </a:endParaRPr>
          </a:p>
        </p:txBody>
      </p:sp>
      <p:sp>
        <p:nvSpPr>
          <p:cNvPr id="2743" name="Google Shape;2743;p20"/>
          <p:cNvSpPr txBox="1"/>
          <p:nvPr/>
        </p:nvSpPr>
        <p:spPr>
          <a:xfrm>
            <a:off x="16834444" y="1484546"/>
            <a:ext cx="45529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FAMILIES</a:t>
            </a:r>
            <a:endParaRPr sz="750">
              <a:solidFill>
                <a:schemeClr val="dk1"/>
              </a:solidFill>
              <a:latin typeface="Arial"/>
              <a:ea typeface="Arial"/>
              <a:cs typeface="Arial"/>
              <a:sym typeface="Arial"/>
            </a:endParaRPr>
          </a:p>
        </p:txBody>
      </p:sp>
      <p:sp>
        <p:nvSpPr>
          <p:cNvPr id="2744" name="Google Shape;2744;p20"/>
          <p:cNvSpPr/>
          <p:nvPr/>
        </p:nvSpPr>
        <p:spPr>
          <a:xfrm>
            <a:off x="16885017" y="1754741"/>
            <a:ext cx="83185" cy="3928110"/>
          </a:xfrm>
          <a:custGeom>
            <a:avLst/>
            <a:gdLst/>
            <a:ahLst/>
            <a:cxnLst/>
            <a:rect l="l" t="t" r="r" b="b"/>
            <a:pathLst>
              <a:path w="83184" h="3928110" extrusionOk="0">
                <a:moveTo>
                  <a:pt x="82838" y="0"/>
                </a:moveTo>
                <a:lnTo>
                  <a:pt x="0" y="0"/>
                </a:lnTo>
                <a:lnTo>
                  <a:pt x="0" y="82838"/>
                </a:lnTo>
                <a:lnTo>
                  <a:pt x="82838" y="82838"/>
                </a:lnTo>
                <a:lnTo>
                  <a:pt x="82838" y="0"/>
                </a:lnTo>
                <a:close/>
              </a:path>
              <a:path w="83184" h="3928110" extrusionOk="0">
                <a:moveTo>
                  <a:pt x="82838" y="277816"/>
                </a:moveTo>
                <a:lnTo>
                  <a:pt x="0" y="277816"/>
                </a:lnTo>
                <a:lnTo>
                  <a:pt x="0" y="360655"/>
                </a:lnTo>
                <a:lnTo>
                  <a:pt x="82838" y="360655"/>
                </a:lnTo>
                <a:lnTo>
                  <a:pt x="82838" y="277816"/>
                </a:lnTo>
                <a:close/>
              </a:path>
              <a:path w="83184" h="3928110" extrusionOk="0">
                <a:moveTo>
                  <a:pt x="82838" y="663080"/>
                </a:moveTo>
                <a:lnTo>
                  <a:pt x="0" y="663080"/>
                </a:lnTo>
                <a:lnTo>
                  <a:pt x="0" y="745918"/>
                </a:lnTo>
                <a:lnTo>
                  <a:pt x="82838" y="745918"/>
                </a:lnTo>
                <a:lnTo>
                  <a:pt x="82838" y="663080"/>
                </a:lnTo>
                <a:close/>
              </a:path>
              <a:path w="83184" h="3928110" extrusionOk="0">
                <a:moveTo>
                  <a:pt x="82838" y="833438"/>
                </a:moveTo>
                <a:lnTo>
                  <a:pt x="0" y="833438"/>
                </a:lnTo>
                <a:lnTo>
                  <a:pt x="0" y="916276"/>
                </a:lnTo>
                <a:lnTo>
                  <a:pt x="82838" y="916276"/>
                </a:lnTo>
                <a:lnTo>
                  <a:pt x="82838" y="833438"/>
                </a:lnTo>
                <a:close/>
              </a:path>
              <a:path w="83184" h="3928110" extrusionOk="0">
                <a:moveTo>
                  <a:pt x="82838" y="1111254"/>
                </a:moveTo>
                <a:lnTo>
                  <a:pt x="0" y="1111254"/>
                </a:lnTo>
                <a:lnTo>
                  <a:pt x="0" y="1194093"/>
                </a:lnTo>
                <a:lnTo>
                  <a:pt x="82838" y="1194093"/>
                </a:lnTo>
                <a:lnTo>
                  <a:pt x="82838" y="1111254"/>
                </a:lnTo>
                <a:close/>
              </a:path>
              <a:path w="83184" h="3928110" extrusionOk="0">
                <a:moveTo>
                  <a:pt x="82838" y="1389059"/>
                </a:moveTo>
                <a:lnTo>
                  <a:pt x="0" y="1389059"/>
                </a:lnTo>
                <a:lnTo>
                  <a:pt x="0" y="1471898"/>
                </a:lnTo>
                <a:lnTo>
                  <a:pt x="82838" y="1471898"/>
                </a:lnTo>
                <a:lnTo>
                  <a:pt x="82838" y="1389059"/>
                </a:lnTo>
                <a:close/>
              </a:path>
              <a:path w="83184" h="3928110" extrusionOk="0">
                <a:moveTo>
                  <a:pt x="82838" y="1559417"/>
                </a:moveTo>
                <a:lnTo>
                  <a:pt x="0" y="1559417"/>
                </a:lnTo>
                <a:lnTo>
                  <a:pt x="0" y="1642256"/>
                </a:lnTo>
                <a:lnTo>
                  <a:pt x="82838" y="1642256"/>
                </a:lnTo>
                <a:lnTo>
                  <a:pt x="82838" y="1559417"/>
                </a:lnTo>
                <a:close/>
              </a:path>
              <a:path w="83184" h="3928110" extrusionOk="0">
                <a:moveTo>
                  <a:pt x="82838" y="1729775"/>
                </a:moveTo>
                <a:lnTo>
                  <a:pt x="0" y="1729775"/>
                </a:lnTo>
                <a:lnTo>
                  <a:pt x="0" y="1812614"/>
                </a:lnTo>
                <a:lnTo>
                  <a:pt x="82838" y="1812614"/>
                </a:lnTo>
                <a:lnTo>
                  <a:pt x="82838" y="1729775"/>
                </a:lnTo>
                <a:close/>
              </a:path>
              <a:path w="83184" h="3928110" extrusionOk="0">
                <a:moveTo>
                  <a:pt x="82838" y="2007592"/>
                </a:moveTo>
                <a:lnTo>
                  <a:pt x="0" y="2007592"/>
                </a:lnTo>
                <a:lnTo>
                  <a:pt x="0" y="2090430"/>
                </a:lnTo>
                <a:lnTo>
                  <a:pt x="82838" y="2090430"/>
                </a:lnTo>
                <a:lnTo>
                  <a:pt x="82838" y="2007592"/>
                </a:lnTo>
                <a:close/>
              </a:path>
              <a:path w="83184" h="3928110" extrusionOk="0">
                <a:moveTo>
                  <a:pt x="82838" y="2285396"/>
                </a:moveTo>
                <a:lnTo>
                  <a:pt x="0" y="2285396"/>
                </a:lnTo>
                <a:lnTo>
                  <a:pt x="0" y="2368235"/>
                </a:lnTo>
                <a:lnTo>
                  <a:pt x="82838" y="2368235"/>
                </a:lnTo>
                <a:lnTo>
                  <a:pt x="82838" y="2285396"/>
                </a:lnTo>
                <a:close/>
              </a:path>
              <a:path w="83184" h="3928110" extrusionOk="0">
                <a:moveTo>
                  <a:pt x="82838" y="2563213"/>
                </a:moveTo>
                <a:lnTo>
                  <a:pt x="0" y="2563213"/>
                </a:lnTo>
                <a:lnTo>
                  <a:pt x="0" y="2646052"/>
                </a:lnTo>
                <a:lnTo>
                  <a:pt x="82838" y="2646052"/>
                </a:lnTo>
                <a:lnTo>
                  <a:pt x="82838" y="2563213"/>
                </a:lnTo>
                <a:close/>
              </a:path>
              <a:path w="83184" h="3928110" extrusionOk="0">
                <a:moveTo>
                  <a:pt x="82838" y="2841030"/>
                </a:moveTo>
                <a:lnTo>
                  <a:pt x="0" y="2841030"/>
                </a:lnTo>
                <a:lnTo>
                  <a:pt x="0" y="2923869"/>
                </a:lnTo>
                <a:lnTo>
                  <a:pt x="82838" y="2923869"/>
                </a:lnTo>
                <a:lnTo>
                  <a:pt x="82838" y="2841030"/>
                </a:lnTo>
                <a:close/>
              </a:path>
              <a:path w="83184" h="3928110" extrusionOk="0">
                <a:moveTo>
                  <a:pt x="82838" y="3011376"/>
                </a:moveTo>
                <a:lnTo>
                  <a:pt x="0" y="3011376"/>
                </a:lnTo>
                <a:lnTo>
                  <a:pt x="0" y="3094215"/>
                </a:lnTo>
                <a:lnTo>
                  <a:pt x="82838" y="3094215"/>
                </a:lnTo>
                <a:lnTo>
                  <a:pt x="82838" y="3011376"/>
                </a:lnTo>
                <a:close/>
              </a:path>
              <a:path w="83184" h="3928110" extrusionOk="0">
                <a:moveTo>
                  <a:pt x="82838" y="3289193"/>
                </a:moveTo>
                <a:lnTo>
                  <a:pt x="0" y="3289193"/>
                </a:lnTo>
                <a:lnTo>
                  <a:pt x="0" y="3372031"/>
                </a:lnTo>
                <a:lnTo>
                  <a:pt x="82838" y="3372031"/>
                </a:lnTo>
                <a:lnTo>
                  <a:pt x="82838" y="3289193"/>
                </a:lnTo>
                <a:close/>
              </a:path>
              <a:path w="83184" h="3928110" extrusionOk="0">
                <a:moveTo>
                  <a:pt x="82838" y="3567009"/>
                </a:moveTo>
                <a:lnTo>
                  <a:pt x="0" y="3567009"/>
                </a:lnTo>
                <a:lnTo>
                  <a:pt x="0" y="3649848"/>
                </a:lnTo>
                <a:lnTo>
                  <a:pt x="82838" y="3649848"/>
                </a:lnTo>
                <a:lnTo>
                  <a:pt x="82838" y="3567009"/>
                </a:lnTo>
                <a:close/>
              </a:path>
              <a:path w="83184" h="3928110" extrusionOk="0">
                <a:moveTo>
                  <a:pt x="82838" y="3844826"/>
                </a:moveTo>
                <a:lnTo>
                  <a:pt x="0" y="3844826"/>
                </a:lnTo>
                <a:lnTo>
                  <a:pt x="0" y="3927665"/>
                </a:lnTo>
                <a:lnTo>
                  <a:pt x="82838" y="3927665"/>
                </a:lnTo>
                <a:lnTo>
                  <a:pt x="82838" y="3844826"/>
                </a:lnTo>
                <a:close/>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45" name="Google Shape;2745;p20"/>
          <p:cNvSpPr txBox="1"/>
          <p:nvPr/>
        </p:nvSpPr>
        <p:spPr>
          <a:xfrm>
            <a:off x="17037541" y="1735331"/>
            <a:ext cx="2526665" cy="626110"/>
          </a:xfrm>
          <a:prstGeom prst="rect">
            <a:avLst/>
          </a:prstGeom>
          <a:noFill/>
          <a:ln>
            <a:noFill/>
          </a:ln>
        </p:spPr>
        <p:txBody>
          <a:bodyPr spcFirstLastPara="1" wrap="square" lIns="0" tIns="13325" rIns="0" bIns="0" anchor="t" anchorCtr="0">
            <a:spAutoFit/>
          </a:bodyPr>
          <a:lstStyle/>
          <a:p>
            <a:pPr marL="12700" marR="304165"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your most stressful day (related to school)  this year.</a:t>
            </a:r>
            <a:endParaRPr sz="700">
              <a:solidFill>
                <a:schemeClr val="dk1"/>
              </a:solidFill>
              <a:latin typeface="Arial"/>
              <a:ea typeface="Arial"/>
              <a:cs typeface="Arial"/>
              <a:sym typeface="Arial"/>
            </a:endParaRPr>
          </a:p>
          <a:p>
            <a:pPr marL="12700" marR="5080" lvl="0" indent="0" algn="l" rtl="0">
              <a:lnSpc>
                <a:spcPct val="100000"/>
              </a:lnSpc>
              <a:spcBef>
                <a:spcPts val="505"/>
              </a:spcBef>
              <a:spcAft>
                <a:spcPts val="0"/>
              </a:spcAft>
              <a:buNone/>
            </a:pPr>
            <a:r>
              <a:rPr lang="en-US" sz="700">
                <a:solidFill>
                  <a:srgbClr val="414042"/>
                </a:solidFill>
                <a:latin typeface="Arial"/>
                <a:ea typeface="Arial"/>
                <a:cs typeface="Arial"/>
                <a:sym typeface="Arial"/>
              </a:rPr>
              <a:t>How much are you engaged in your child’s classroom  (feedback, meetings, compliments, complaints, guest speakers,  co-teachers, etc.)? Tell me more.</a:t>
            </a:r>
            <a:endParaRPr sz="700">
              <a:solidFill>
                <a:schemeClr val="dk1"/>
              </a:solidFill>
              <a:latin typeface="Arial"/>
              <a:ea typeface="Arial"/>
              <a:cs typeface="Arial"/>
              <a:sym typeface="Arial"/>
            </a:endParaRPr>
          </a:p>
        </p:txBody>
      </p:sp>
      <p:sp>
        <p:nvSpPr>
          <p:cNvPr id="2746" name="Google Shape;2746;p20"/>
          <p:cNvSpPr txBox="1"/>
          <p:nvPr/>
        </p:nvSpPr>
        <p:spPr>
          <a:xfrm>
            <a:off x="17037541" y="2335536"/>
            <a:ext cx="2521585" cy="473709"/>
          </a:xfrm>
          <a:prstGeom prst="rect">
            <a:avLst/>
          </a:prstGeom>
          <a:noFill/>
          <a:ln>
            <a:noFill/>
          </a:ln>
        </p:spPr>
        <p:txBody>
          <a:bodyPr spcFirstLastPara="1" wrap="square" lIns="0" tIns="76200" rIns="0" bIns="0" anchor="t" anchorCtr="0">
            <a:spAutoFit/>
          </a:bodyPr>
          <a:lstStyle/>
          <a:p>
            <a:pPr marL="12700" marR="0" lvl="0" indent="0" algn="l" rtl="0">
              <a:lnSpc>
                <a:spcPct val="100000"/>
              </a:lnSpc>
              <a:spcBef>
                <a:spcPts val="0"/>
              </a:spcBef>
              <a:spcAft>
                <a:spcPts val="0"/>
              </a:spcAft>
              <a:buNone/>
            </a:pPr>
            <a:r>
              <a:rPr lang="en-US" sz="700">
                <a:solidFill>
                  <a:srgbClr val="414042"/>
                </a:solidFill>
                <a:latin typeface="Arial"/>
                <a:ea typeface="Arial"/>
                <a:cs typeface="Arial"/>
                <a:sym typeface="Arial"/>
              </a:rPr>
              <a:t>Are there conflicts you have with your child about school? Why?</a:t>
            </a:r>
            <a:endParaRPr sz="700">
              <a:solidFill>
                <a:schemeClr val="dk1"/>
              </a:solidFill>
              <a:latin typeface="Arial"/>
              <a:ea typeface="Arial"/>
              <a:cs typeface="Arial"/>
              <a:sym typeface="Arial"/>
            </a:endParaRPr>
          </a:p>
          <a:p>
            <a:pPr marL="12700" marR="27305" lvl="0" indent="0" algn="l" rtl="0">
              <a:lnSpc>
                <a:spcPct val="100000"/>
              </a:lnSpc>
              <a:spcBef>
                <a:spcPts val="500"/>
              </a:spcBef>
              <a:spcAft>
                <a:spcPts val="0"/>
              </a:spcAft>
              <a:buNone/>
            </a:pPr>
            <a:r>
              <a:rPr lang="en-US" sz="700">
                <a:solidFill>
                  <a:srgbClr val="414042"/>
                </a:solidFill>
                <a:latin typeface="Arial"/>
                <a:ea typeface="Arial"/>
                <a:cs typeface="Arial"/>
                <a:sym typeface="Arial"/>
              </a:rPr>
              <a:t>Tell me about your favorite thing about having a child enrolled  at your school.</a:t>
            </a:r>
            <a:endParaRPr sz="700">
              <a:solidFill>
                <a:schemeClr val="dk1"/>
              </a:solidFill>
              <a:latin typeface="Arial"/>
              <a:ea typeface="Arial"/>
              <a:cs typeface="Arial"/>
              <a:sym typeface="Arial"/>
            </a:endParaRPr>
          </a:p>
        </p:txBody>
      </p:sp>
      <p:sp>
        <p:nvSpPr>
          <p:cNvPr id="2747" name="Google Shape;2747;p20"/>
          <p:cNvSpPr txBox="1"/>
          <p:nvPr/>
        </p:nvSpPr>
        <p:spPr>
          <a:xfrm>
            <a:off x="17037541" y="2846586"/>
            <a:ext cx="240157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one thing you wish was different about having  a child enrolled at your school.</a:t>
            </a:r>
            <a:endParaRPr sz="700">
              <a:solidFill>
                <a:schemeClr val="dk1"/>
              </a:solidFill>
              <a:latin typeface="Arial"/>
              <a:ea typeface="Arial"/>
              <a:cs typeface="Arial"/>
              <a:sym typeface="Arial"/>
            </a:endParaRPr>
          </a:p>
        </p:txBody>
      </p:sp>
      <p:sp>
        <p:nvSpPr>
          <p:cNvPr id="2748" name="Google Shape;2748;p20"/>
          <p:cNvSpPr txBox="1"/>
          <p:nvPr/>
        </p:nvSpPr>
        <p:spPr>
          <a:xfrm>
            <a:off x="17037541" y="3061504"/>
            <a:ext cx="2529840" cy="366395"/>
          </a:xfrm>
          <a:prstGeom prst="rect">
            <a:avLst/>
          </a:prstGeom>
          <a:noFill/>
          <a:ln>
            <a:noFill/>
          </a:ln>
        </p:spPr>
        <p:txBody>
          <a:bodyPr spcFirstLastPara="1" wrap="square" lIns="0" tIns="12050" rIns="0" bIns="0" anchor="t" anchorCtr="0">
            <a:spAutoFit/>
          </a:bodyPr>
          <a:lstStyle/>
          <a:p>
            <a:pPr marL="12700" marR="5080" lvl="0" indent="0" algn="l" rtl="0">
              <a:lnSpc>
                <a:spcPct val="159700"/>
              </a:lnSpc>
              <a:spcBef>
                <a:spcPts val="0"/>
              </a:spcBef>
              <a:spcAft>
                <a:spcPts val="0"/>
              </a:spcAft>
              <a:buNone/>
            </a:pPr>
            <a:r>
              <a:rPr lang="en-US" sz="700">
                <a:solidFill>
                  <a:srgbClr val="414042"/>
                </a:solidFill>
                <a:latin typeface="Arial"/>
                <a:ea typeface="Arial"/>
                <a:cs typeface="Arial"/>
                <a:sym typeface="Arial"/>
              </a:rPr>
              <a:t>When do you feel your child is most productive at school? Why?  When do you feel your child is least productive at school? Why?</a:t>
            </a:r>
            <a:endParaRPr sz="700">
              <a:solidFill>
                <a:schemeClr val="dk1"/>
              </a:solidFill>
              <a:latin typeface="Arial"/>
              <a:ea typeface="Arial"/>
              <a:cs typeface="Arial"/>
              <a:sym typeface="Arial"/>
            </a:endParaRPr>
          </a:p>
        </p:txBody>
      </p:sp>
      <p:sp>
        <p:nvSpPr>
          <p:cNvPr id="2749" name="Google Shape;2749;p20"/>
          <p:cNvSpPr txBox="1"/>
          <p:nvPr/>
        </p:nvSpPr>
        <p:spPr>
          <a:xfrm>
            <a:off x="17037541" y="3465107"/>
            <a:ext cx="250825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like you are making the most impact on your  child’s education? Why?</a:t>
            </a:r>
            <a:endParaRPr sz="700">
              <a:solidFill>
                <a:schemeClr val="dk1"/>
              </a:solidFill>
              <a:latin typeface="Arial"/>
              <a:ea typeface="Arial"/>
              <a:cs typeface="Arial"/>
              <a:sym typeface="Arial"/>
            </a:endParaRPr>
          </a:p>
        </p:txBody>
      </p:sp>
      <p:sp>
        <p:nvSpPr>
          <p:cNvPr id="2750" name="Google Shape;2750;p20"/>
          <p:cNvSpPr txBox="1"/>
          <p:nvPr/>
        </p:nvSpPr>
        <p:spPr>
          <a:xfrm>
            <a:off x="17037541" y="3742923"/>
            <a:ext cx="2508250"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like you are making the least impact on your  child’s education? Why?</a:t>
            </a:r>
            <a:endParaRPr sz="700">
              <a:solidFill>
                <a:schemeClr val="dk1"/>
              </a:solidFill>
              <a:latin typeface="Arial"/>
              <a:ea typeface="Arial"/>
              <a:cs typeface="Arial"/>
              <a:sym typeface="Arial"/>
            </a:endParaRPr>
          </a:p>
        </p:txBody>
      </p:sp>
      <p:sp>
        <p:nvSpPr>
          <p:cNvPr id="2751" name="Google Shape;2751;p20"/>
          <p:cNvSpPr txBox="1"/>
          <p:nvPr/>
        </p:nvSpPr>
        <p:spPr>
          <a:xfrm>
            <a:off x="17037541" y="4020740"/>
            <a:ext cx="2397125" cy="68897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do you feel most satisfied with your child’s experience  at school? Why?</a:t>
            </a:r>
            <a:endParaRPr sz="700">
              <a:solidFill>
                <a:schemeClr val="dk1"/>
              </a:solidFill>
              <a:latin typeface="Arial"/>
              <a:ea typeface="Arial"/>
              <a:cs typeface="Arial"/>
              <a:sym typeface="Arial"/>
            </a:endParaRPr>
          </a:p>
          <a:p>
            <a:pPr marL="12700" marR="5080" lvl="0" indent="0" algn="l" rtl="0">
              <a:lnSpc>
                <a:spcPct val="100000"/>
              </a:lnSpc>
              <a:spcBef>
                <a:spcPts val="505"/>
              </a:spcBef>
              <a:spcAft>
                <a:spcPts val="0"/>
              </a:spcAft>
              <a:buNone/>
            </a:pPr>
            <a:r>
              <a:rPr lang="en-US" sz="700">
                <a:solidFill>
                  <a:srgbClr val="414042"/>
                </a:solidFill>
                <a:latin typeface="Arial"/>
                <a:ea typeface="Arial"/>
                <a:cs typeface="Arial"/>
                <a:sym typeface="Arial"/>
              </a:rPr>
              <a:t>When do you feel least satisfied with your child’s experience  at school? Why?</a:t>
            </a:r>
            <a:endParaRPr sz="700">
              <a:solidFill>
                <a:schemeClr val="dk1"/>
              </a:solidFill>
              <a:latin typeface="Arial"/>
              <a:ea typeface="Arial"/>
              <a:cs typeface="Arial"/>
              <a:sym typeface="Arial"/>
            </a:endParaRPr>
          </a:p>
          <a:p>
            <a:pPr marL="12700" marR="0" lvl="0" indent="0" algn="l" rtl="0">
              <a:lnSpc>
                <a:spcPct val="100000"/>
              </a:lnSpc>
              <a:spcBef>
                <a:spcPts val="509"/>
              </a:spcBef>
              <a:spcAft>
                <a:spcPts val="0"/>
              </a:spcAft>
              <a:buNone/>
            </a:pPr>
            <a:r>
              <a:rPr lang="en-US" sz="700">
                <a:solidFill>
                  <a:srgbClr val="414042"/>
                </a:solidFill>
                <a:latin typeface="Arial"/>
                <a:ea typeface="Arial"/>
                <a:cs typeface="Arial"/>
                <a:sym typeface="Arial"/>
              </a:rPr>
              <a:t>What is your favorite project your child was assigned? Why?</a:t>
            </a:r>
            <a:endParaRPr sz="700">
              <a:solidFill>
                <a:schemeClr val="dk1"/>
              </a:solidFill>
              <a:latin typeface="Arial"/>
              <a:ea typeface="Arial"/>
              <a:cs typeface="Arial"/>
              <a:sym typeface="Arial"/>
            </a:endParaRPr>
          </a:p>
        </p:txBody>
      </p:sp>
      <p:sp>
        <p:nvSpPr>
          <p:cNvPr id="2752" name="Google Shape;2752;p20"/>
          <p:cNvSpPr txBox="1"/>
          <p:nvPr/>
        </p:nvSpPr>
        <p:spPr>
          <a:xfrm>
            <a:off x="17037541" y="4746719"/>
            <a:ext cx="2408555" cy="240665"/>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Tell me about a teacher who you felt you made a difference  for your child.</a:t>
            </a:r>
            <a:endParaRPr sz="700">
              <a:solidFill>
                <a:schemeClr val="dk1"/>
              </a:solidFill>
              <a:latin typeface="Arial"/>
              <a:ea typeface="Arial"/>
              <a:cs typeface="Arial"/>
              <a:sym typeface="Arial"/>
            </a:endParaRPr>
          </a:p>
        </p:txBody>
      </p:sp>
      <p:sp>
        <p:nvSpPr>
          <p:cNvPr id="2753" name="Google Shape;2753;p20"/>
          <p:cNvSpPr txBox="1"/>
          <p:nvPr/>
        </p:nvSpPr>
        <p:spPr>
          <a:xfrm>
            <a:off x="17037541" y="5024536"/>
            <a:ext cx="2291715" cy="79629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700">
                <a:solidFill>
                  <a:srgbClr val="414042"/>
                </a:solidFill>
                <a:latin typeface="Arial"/>
                <a:ea typeface="Arial"/>
                <a:cs typeface="Arial"/>
                <a:sym typeface="Arial"/>
              </a:rPr>
              <a:t>When, where, how does your child connect with his or her  friends at school? Tell me more.</a:t>
            </a:r>
            <a:endParaRPr sz="700">
              <a:solidFill>
                <a:schemeClr val="dk1"/>
              </a:solidFill>
              <a:latin typeface="Arial"/>
              <a:ea typeface="Arial"/>
              <a:cs typeface="Arial"/>
              <a:sym typeface="Arial"/>
            </a:endParaRPr>
          </a:p>
          <a:p>
            <a:pPr marL="12700" marR="28575" lvl="0" indent="0" algn="l" rtl="0">
              <a:lnSpc>
                <a:spcPct val="100000"/>
              </a:lnSpc>
              <a:spcBef>
                <a:spcPts val="505"/>
              </a:spcBef>
              <a:spcAft>
                <a:spcPts val="0"/>
              </a:spcAft>
              <a:buNone/>
            </a:pPr>
            <a:r>
              <a:rPr lang="en-US" sz="700">
                <a:solidFill>
                  <a:srgbClr val="414042"/>
                </a:solidFill>
                <a:latin typeface="Arial"/>
                <a:ea typeface="Arial"/>
                <a:cs typeface="Arial"/>
                <a:sym typeface="Arial"/>
              </a:rPr>
              <a:t>Describe what your ideal school day for your child would  look like. Tell me more.</a:t>
            </a:r>
            <a:endParaRPr sz="700">
              <a:solidFill>
                <a:schemeClr val="dk1"/>
              </a:solidFill>
              <a:latin typeface="Arial"/>
              <a:ea typeface="Arial"/>
              <a:cs typeface="Arial"/>
              <a:sym typeface="Arial"/>
            </a:endParaRPr>
          </a:p>
          <a:p>
            <a:pPr marL="12700" marR="61594" lvl="0" indent="0" algn="l" rtl="0">
              <a:lnSpc>
                <a:spcPct val="100000"/>
              </a:lnSpc>
              <a:spcBef>
                <a:spcPts val="509"/>
              </a:spcBef>
              <a:spcAft>
                <a:spcPts val="0"/>
              </a:spcAft>
              <a:buNone/>
            </a:pPr>
            <a:r>
              <a:rPr lang="en-US" sz="700">
                <a:solidFill>
                  <a:srgbClr val="414042"/>
                </a:solidFill>
                <a:latin typeface="Arial"/>
                <a:ea typeface="Arial"/>
                <a:cs typeface="Arial"/>
                <a:sym typeface="Arial"/>
              </a:rPr>
              <a:t>Do you feel that your child has ownership over his or her  learning? Why or why not?</a:t>
            </a:r>
            <a:endParaRPr sz="700">
              <a:solidFill>
                <a:schemeClr val="dk1"/>
              </a:solidFill>
              <a:latin typeface="Arial"/>
              <a:ea typeface="Arial"/>
              <a:cs typeface="Arial"/>
              <a:sym typeface="Arial"/>
            </a:endParaRPr>
          </a:p>
        </p:txBody>
      </p:sp>
      <p:grpSp>
        <p:nvGrpSpPr>
          <p:cNvPr id="2754" name="Google Shape;2754;p20"/>
          <p:cNvGrpSpPr/>
          <p:nvPr/>
        </p:nvGrpSpPr>
        <p:grpSpPr>
          <a:xfrm>
            <a:off x="6006753" y="630973"/>
            <a:ext cx="3627976" cy="261620"/>
            <a:chOff x="6006753" y="630973"/>
            <a:chExt cx="3627976" cy="261620"/>
          </a:xfrm>
        </p:grpSpPr>
        <p:sp>
          <p:nvSpPr>
            <p:cNvPr id="2755" name="Google Shape;2755;p20"/>
            <p:cNvSpPr/>
            <p:nvPr/>
          </p:nvSpPr>
          <p:spPr>
            <a:xfrm>
              <a:off x="7031085"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56" name="Google Shape;2756;p20"/>
            <p:cNvSpPr/>
            <p:nvPr/>
          </p:nvSpPr>
          <p:spPr>
            <a:xfrm>
              <a:off x="6518913" y="630973"/>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57" name="Google Shape;2757;p20"/>
            <p:cNvSpPr/>
            <p:nvPr/>
          </p:nvSpPr>
          <p:spPr>
            <a:xfrm>
              <a:off x="6006753"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58" name="Google Shape;2758;p20"/>
            <p:cNvSpPr/>
            <p:nvPr/>
          </p:nvSpPr>
          <p:spPr>
            <a:xfrm>
              <a:off x="7543246"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59" name="Google Shape;2759;p20"/>
            <p:cNvSpPr/>
            <p:nvPr/>
          </p:nvSpPr>
          <p:spPr>
            <a:xfrm>
              <a:off x="8055406"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60" name="Google Shape;2760;p20"/>
            <p:cNvSpPr/>
            <p:nvPr/>
          </p:nvSpPr>
          <p:spPr>
            <a:xfrm>
              <a:off x="8567578"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61" name="Google Shape;2761;p20"/>
            <p:cNvSpPr/>
            <p:nvPr/>
          </p:nvSpPr>
          <p:spPr>
            <a:xfrm>
              <a:off x="9079739"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762" name="Google Shape;2762;p20"/>
          <p:cNvGrpSpPr/>
          <p:nvPr/>
        </p:nvGrpSpPr>
        <p:grpSpPr>
          <a:xfrm>
            <a:off x="16042636" y="630973"/>
            <a:ext cx="3627952" cy="261620"/>
            <a:chOff x="16042636" y="630973"/>
            <a:chExt cx="3627952" cy="261620"/>
          </a:xfrm>
        </p:grpSpPr>
        <p:sp>
          <p:nvSpPr>
            <p:cNvPr id="2763" name="Google Shape;2763;p20"/>
            <p:cNvSpPr/>
            <p:nvPr/>
          </p:nvSpPr>
          <p:spPr>
            <a:xfrm>
              <a:off x="17066956"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64" name="Google Shape;2764;p20"/>
            <p:cNvSpPr/>
            <p:nvPr/>
          </p:nvSpPr>
          <p:spPr>
            <a:xfrm>
              <a:off x="16554738" y="630973"/>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65" name="Google Shape;2765;p20"/>
            <p:cNvSpPr/>
            <p:nvPr/>
          </p:nvSpPr>
          <p:spPr>
            <a:xfrm>
              <a:off x="16042636"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66" name="Google Shape;2766;p20"/>
            <p:cNvSpPr/>
            <p:nvPr/>
          </p:nvSpPr>
          <p:spPr>
            <a:xfrm>
              <a:off x="17579058"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67" name="Google Shape;2767;p20"/>
            <p:cNvSpPr/>
            <p:nvPr/>
          </p:nvSpPr>
          <p:spPr>
            <a:xfrm>
              <a:off x="18091278"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68" name="Google Shape;2768;p20"/>
            <p:cNvSpPr/>
            <p:nvPr/>
          </p:nvSpPr>
          <p:spPr>
            <a:xfrm>
              <a:off x="18603380"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69" name="Google Shape;2769;p20"/>
            <p:cNvSpPr/>
            <p:nvPr/>
          </p:nvSpPr>
          <p:spPr>
            <a:xfrm>
              <a:off x="19115598"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770" name="Google Shape;2770;p20"/>
          <p:cNvSpPr txBox="1"/>
          <p:nvPr/>
        </p:nvSpPr>
        <p:spPr>
          <a:xfrm>
            <a:off x="7108742" y="645631"/>
            <a:ext cx="399415"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2771" name="Google Shape;2771;p20"/>
          <p:cNvSpPr txBox="1"/>
          <p:nvPr/>
        </p:nvSpPr>
        <p:spPr>
          <a:xfrm>
            <a:off x="17144591" y="645631"/>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2772" name="Google Shape;2772;p20"/>
          <p:cNvSpPr txBox="1"/>
          <p:nvPr/>
        </p:nvSpPr>
        <p:spPr>
          <a:xfrm>
            <a:off x="6633405" y="677570"/>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FFFFFF"/>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2773" name="Google Shape;2773;p20"/>
          <p:cNvSpPr txBox="1"/>
          <p:nvPr/>
        </p:nvSpPr>
        <p:spPr>
          <a:xfrm>
            <a:off x="16669239" y="677570"/>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FFFFFF"/>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2774" name="Google Shape;2774;p20"/>
          <p:cNvSpPr txBox="1"/>
          <p:nvPr/>
        </p:nvSpPr>
        <p:spPr>
          <a:xfrm>
            <a:off x="6090697" y="677570"/>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2775" name="Google Shape;2775;p20"/>
          <p:cNvSpPr txBox="1"/>
          <p:nvPr/>
        </p:nvSpPr>
        <p:spPr>
          <a:xfrm>
            <a:off x="16126569" y="677570"/>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2776" name="Google Shape;2776;p20"/>
          <p:cNvSpPr txBox="1"/>
          <p:nvPr/>
        </p:nvSpPr>
        <p:spPr>
          <a:xfrm>
            <a:off x="7654920" y="669726"/>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2777" name="Google Shape;2777;p20"/>
          <p:cNvSpPr txBox="1"/>
          <p:nvPr/>
        </p:nvSpPr>
        <p:spPr>
          <a:xfrm>
            <a:off x="17690744" y="669726"/>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2778" name="Google Shape;2778;p20"/>
          <p:cNvSpPr txBox="1"/>
          <p:nvPr/>
        </p:nvSpPr>
        <p:spPr>
          <a:xfrm>
            <a:off x="8131192" y="645631"/>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2779" name="Google Shape;2779;p20"/>
          <p:cNvSpPr txBox="1"/>
          <p:nvPr/>
        </p:nvSpPr>
        <p:spPr>
          <a:xfrm>
            <a:off x="18167052" y="645631"/>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2780" name="Google Shape;2780;p20"/>
          <p:cNvSpPr txBox="1"/>
          <p:nvPr/>
        </p:nvSpPr>
        <p:spPr>
          <a:xfrm>
            <a:off x="8667189" y="679445"/>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2781" name="Google Shape;2781;p20"/>
          <p:cNvSpPr txBox="1"/>
          <p:nvPr/>
        </p:nvSpPr>
        <p:spPr>
          <a:xfrm>
            <a:off x="18703095" y="679445"/>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2782" name="Google Shape;2782;p20"/>
          <p:cNvSpPr txBox="1"/>
          <p:nvPr/>
        </p:nvSpPr>
        <p:spPr>
          <a:xfrm>
            <a:off x="9191411" y="680758"/>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2783" name="Google Shape;2783;p20"/>
          <p:cNvSpPr txBox="1"/>
          <p:nvPr/>
        </p:nvSpPr>
        <p:spPr>
          <a:xfrm>
            <a:off x="19227258" y="680758"/>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2784" name="Google Shape;2784;p20"/>
          <p:cNvSpPr txBox="1"/>
          <p:nvPr/>
        </p:nvSpPr>
        <p:spPr>
          <a:xfrm>
            <a:off x="606668" y="2429777"/>
            <a:ext cx="108585" cy="384175"/>
          </a:xfrm>
          <a:prstGeom prst="rect">
            <a:avLst/>
          </a:prstGeom>
          <a:noFill/>
          <a:ln>
            <a:noFill/>
          </a:ln>
        </p:spPr>
        <p:txBody>
          <a:bodyPr spcFirstLastPara="1" wrap="square" lIns="0" tIns="12700" rIns="0" bIns="0" anchor="t" anchorCtr="0">
            <a:spAutoFit/>
          </a:bodyPr>
          <a:lstStyle/>
          <a:p>
            <a:pPr marL="12700" marR="5080" lvl="0" indent="0" algn="l" rtl="0">
              <a:lnSpc>
                <a:spcPct val="112100"/>
              </a:lnSpc>
              <a:spcBef>
                <a:spcPts val="0"/>
              </a:spcBef>
              <a:spcAft>
                <a:spcPts val="0"/>
              </a:spcAft>
              <a:buNone/>
            </a:pPr>
            <a:r>
              <a:rPr lang="en-US" sz="1050">
                <a:solidFill>
                  <a:schemeClr val="dk1"/>
                </a:solidFill>
                <a:latin typeface="Arial Black"/>
                <a:ea typeface="Arial Black"/>
                <a:cs typeface="Arial Black"/>
                <a:sym typeface="Arial Black"/>
              </a:rPr>
              <a:t>X  X</a:t>
            </a:r>
            <a:endParaRPr sz="1050">
              <a:solidFill>
                <a:schemeClr val="dk1"/>
              </a:solidFill>
              <a:latin typeface="Arial Black"/>
              <a:ea typeface="Arial Black"/>
              <a:cs typeface="Arial Black"/>
              <a:sym typeface="Arial Black"/>
            </a:endParaRPr>
          </a:p>
        </p:txBody>
      </p:sp>
      <p:grpSp>
        <p:nvGrpSpPr>
          <p:cNvPr id="2785" name="Google Shape;2785;p20"/>
          <p:cNvGrpSpPr/>
          <p:nvPr/>
        </p:nvGrpSpPr>
        <p:grpSpPr>
          <a:xfrm>
            <a:off x="19768108" y="1090544"/>
            <a:ext cx="336550" cy="560705"/>
            <a:chOff x="19768108" y="1090544"/>
            <a:chExt cx="336550" cy="560705"/>
          </a:xfrm>
        </p:grpSpPr>
        <p:sp>
          <p:nvSpPr>
            <p:cNvPr id="2786" name="Google Shape;2786;p20"/>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87" name="Google Shape;2787;p20"/>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88" name="Google Shape;2788;p20"/>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789" name="Google Shape;2789;p20"/>
          <p:cNvGrpSpPr/>
          <p:nvPr/>
        </p:nvGrpSpPr>
        <p:grpSpPr>
          <a:xfrm>
            <a:off x="429035" y="0"/>
            <a:ext cx="9206082" cy="332740"/>
            <a:chOff x="429035" y="0"/>
            <a:chExt cx="9206082" cy="332740"/>
          </a:xfrm>
        </p:grpSpPr>
        <p:sp>
          <p:nvSpPr>
            <p:cNvPr id="2790" name="Google Shape;2790;p20"/>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1" name="Google Shape;2791;p20"/>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2" name="Google Shape;2792;p20"/>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3" name="Google Shape;2793;p20"/>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4" name="Google Shape;2794;p20"/>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5" name="Google Shape;2795;p20"/>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6" name="Google Shape;2796;p20"/>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7" name="Google Shape;2797;p20"/>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8" name="Google Shape;2798;p20"/>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9" name="Google Shape;2799;p20"/>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0" name="Google Shape;2800;p20"/>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1" name="Google Shape;2801;p20"/>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2" name="Google Shape;2802;p20"/>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3" name="Google Shape;2803;p20"/>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4" name="Google Shape;2804;p20"/>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5" name="Google Shape;2805;p20"/>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6" name="Google Shape;2806;p20"/>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7" name="Google Shape;2807;p20"/>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8" name="Google Shape;2808;p20"/>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9" name="Google Shape;2809;p20"/>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10" name="Google Shape;2810;p20"/>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811" name="Google Shape;2811;p20"/>
          <p:cNvSpPr txBox="1"/>
          <p:nvPr/>
        </p:nvSpPr>
        <p:spPr>
          <a:xfrm>
            <a:off x="417863" y="154487"/>
            <a:ext cx="2776855" cy="834390"/>
          </a:xfrm>
          <a:prstGeom prst="rect">
            <a:avLst/>
          </a:prstGeom>
          <a:noFill/>
          <a:ln>
            <a:noFill/>
          </a:ln>
        </p:spPr>
        <p:txBody>
          <a:bodyPr spcFirstLastPara="1" wrap="square" lIns="0" tIns="488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2	DEFINE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65"/>
              </a:spcBef>
              <a:spcAft>
                <a:spcPts val="0"/>
              </a:spcAft>
              <a:buNone/>
            </a:pPr>
            <a:r>
              <a:rPr lang="en-US" sz="1850" b="1">
                <a:solidFill>
                  <a:srgbClr val="BDAD54"/>
                </a:solidFill>
                <a:latin typeface="Arial"/>
                <a:ea typeface="Arial"/>
                <a:cs typeface="Arial"/>
                <a:sym typeface="Arial"/>
              </a:rPr>
              <a:t>Supplemental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Interview	Questions </a:t>
            </a:r>
            <a:endParaRPr sz="1850">
              <a:solidFill>
                <a:schemeClr val="dk1"/>
              </a:solidFill>
              <a:latin typeface="Arial"/>
              <a:ea typeface="Arial"/>
              <a:cs typeface="Arial"/>
              <a:sym typeface="Arial"/>
            </a:endParaRPr>
          </a:p>
        </p:txBody>
      </p:sp>
      <p:sp>
        <p:nvSpPr>
          <p:cNvPr id="2812" name="Google Shape;2812;p20"/>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813" name="Google Shape;2813;p20"/>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814" name="Google Shape;2814;p20"/>
          <p:cNvSpPr txBox="1"/>
          <p:nvPr/>
        </p:nvSpPr>
        <p:spPr>
          <a:xfrm>
            <a:off x="539994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815" name="Google Shape;2815;p20"/>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816" name="Google Shape;2816;p20"/>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817" name="Google Shape;2817;p20"/>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818" name="Google Shape;2818;p20"/>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2819" name="Google Shape;2819;p20"/>
          <p:cNvGrpSpPr/>
          <p:nvPr/>
        </p:nvGrpSpPr>
        <p:grpSpPr>
          <a:xfrm>
            <a:off x="10464882" y="0"/>
            <a:ext cx="9206084" cy="332751"/>
            <a:chOff x="10464882" y="0"/>
            <a:chExt cx="9206084" cy="332751"/>
          </a:xfrm>
        </p:grpSpPr>
        <p:sp>
          <p:nvSpPr>
            <p:cNvPr id="2820" name="Google Shape;2820;p20"/>
            <p:cNvSpPr/>
            <p:nvPr/>
          </p:nvSpPr>
          <p:spPr>
            <a:xfrm>
              <a:off x="1046489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1" name="Google Shape;2821;p20"/>
            <p:cNvSpPr/>
            <p:nvPr/>
          </p:nvSpPr>
          <p:spPr>
            <a:xfrm>
              <a:off x="10464882"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2" name="Google Shape;2822;p20"/>
            <p:cNvSpPr/>
            <p:nvPr/>
          </p:nvSpPr>
          <p:spPr>
            <a:xfrm>
              <a:off x="18750216"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3" name="Google Shape;2823;p20"/>
            <p:cNvSpPr/>
            <p:nvPr/>
          </p:nvSpPr>
          <p:spPr>
            <a:xfrm>
              <a:off x="18750216"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4" name="Google Shape;2824;p20"/>
            <p:cNvSpPr/>
            <p:nvPr/>
          </p:nvSpPr>
          <p:spPr>
            <a:xfrm>
              <a:off x="1782369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5" name="Google Shape;2825;p20"/>
            <p:cNvSpPr/>
            <p:nvPr/>
          </p:nvSpPr>
          <p:spPr>
            <a:xfrm>
              <a:off x="1782369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6" name="Google Shape;2826;p20"/>
            <p:cNvSpPr/>
            <p:nvPr/>
          </p:nvSpPr>
          <p:spPr>
            <a:xfrm>
              <a:off x="1690289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7" name="Google Shape;2827;p20"/>
            <p:cNvSpPr/>
            <p:nvPr/>
          </p:nvSpPr>
          <p:spPr>
            <a:xfrm>
              <a:off x="1690289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8" name="Google Shape;2828;p20"/>
            <p:cNvSpPr/>
            <p:nvPr/>
          </p:nvSpPr>
          <p:spPr>
            <a:xfrm>
              <a:off x="1598244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9" name="Google Shape;2829;p20"/>
            <p:cNvSpPr/>
            <p:nvPr/>
          </p:nvSpPr>
          <p:spPr>
            <a:xfrm>
              <a:off x="1598244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0" name="Google Shape;2830;p20"/>
            <p:cNvSpPr/>
            <p:nvPr/>
          </p:nvSpPr>
          <p:spPr>
            <a:xfrm>
              <a:off x="150618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1" name="Google Shape;2831;p20"/>
            <p:cNvSpPr/>
            <p:nvPr/>
          </p:nvSpPr>
          <p:spPr>
            <a:xfrm>
              <a:off x="150618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2" name="Google Shape;2832;p20"/>
            <p:cNvSpPr/>
            <p:nvPr/>
          </p:nvSpPr>
          <p:spPr>
            <a:xfrm>
              <a:off x="1414132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3" name="Google Shape;2833;p20"/>
            <p:cNvSpPr/>
            <p:nvPr/>
          </p:nvSpPr>
          <p:spPr>
            <a:xfrm>
              <a:off x="1414132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4" name="Google Shape;2834;p20"/>
            <p:cNvSpPr/>
            <p:nvPr/>
          </p:nvSpPr>
          <p:spPr>
            <a:xfrm>
              <a:off x="1322063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5" name="Google Shape;2835;p20"/>
            <p:cNvSpPr/>
            <p:nvPr/>
          </p:nvSpPr>
          <p:spPr>
            <a:xfrm>
              <a:off x="1322063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6" name="Google Shape;2836;p20"/>
            <p:cNvSpPr/>
            <p:nvPr/>
          </p:nvSpPr>
          <p:spPr>
            <a:xfrm>
              <a:off x="1230007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7" name="Google Shape;2837;p20"/>
            <p:cNvSpPr/>
            <p:nvPr/>
          </p:nvSpPr>
          <p:spPr>
            <a:xfrm>
              <a:off x="1230007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8" name="Google Shape;2838;p20"/>
            <p:cNvSpPr/>
            <p:nvPr/>
          </p:nvSpPr>
          <p:spPr>
            <a:xfrm>
              <a:off x="1137951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9" name="Google Shape;2839;p20"/>
            <p:cNvSpPr/>
            <p:nvPr/>
          </p:nvSpPr>
          <p:spPr>
            <a:xfrm>
              <a:off x="1137951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40" name="Google Shape;2840;p20"/>
            <p:cNvSpPr/>
            <p:nvPr/>
          </p:nvSpPr>
          <p:spPr>
            <a:xfrm>
              <a:off x="1046489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41" name="Google Shape;2841;p20"/>
            <p:cNvSpPr/>
            <p:nvPr/>
          </p:nvSpPr>
          <p:spPr>
            <a:xfrm>
              <a:off x="1046489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842" name="Google Shape;2842;p20"/>
          <p:cNvSpPr txBox="1"/>
          <p:nvPr/>
        </p:nvSpPr>
        <p:spPr>
          <a:xfrm>
            <a:off x="10453722" y="154487"/>
            <a:ext cx="2776855" cy="834390"/>
          </a:xfrm>
          <a:prstGeom prst="rect">
            <a:avLst/>
          </a:prstGeom>
          <a:noFill/>
          <a:ln>
            <a:noFill/>
          </a:ln>
        </p:spPr>
        <p:txBody>
          <a:bodyPr spcFirstLastPara="1" wrap="square" lIns="0" tIns="488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2	DEFINE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65"/>
              </a:spcBef>
              <a:spcAft>
                <a:spcPts val="0"/>
              </a:spcAft>
              <a:buNone/>
            </a:pPr>
            <a:r>
              <a:rPr lang="en-US" sz="1850" b="1">
                <a:solidFill>
                  <a:srgbClr val="BDAD54"/>
                </a:solidFill>
                <a:latin typeface="Arial"/>
                <a:ea typeface="Arial"/>
                <a:cs typeface="Arial"/>
                <a:sym typeface="Arial"/>
              </a:rPr>
              <a:t>Supplemental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Interview	Questions </a:t>
            </a:r>
            <a:endParaRPr sz="1850">
              <a:solidFill>
                <a:schemeClr val="dk1"/>
              </a:solidFill>
              <a:latin typeface="Arial"/>
              <a:ea typeface="Arial"/>
              <a:cs typeface="Arial"/>
              <a:sym typeface="Arial"/>
            </a:endParaRPr>
          </a:p>
        </p:txBody>
      </p:sp>
      <p:sp>
        <p:nvSpPr>
          <p:cNvPr id="2843" name="Google Shape;2843;p20"/>
          <p:cNvSpPr txBox="1"/>
          <p:nvPr/>
        </p:nvSpPr>
        <p:spPr>
          <a:xfrm>
            <a:off x="1347855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844" name="Google Shape;2844;p20"/>
          <p:cNvSpPr txBox="1"/>
          <p:nvPr/>
        </p:nvSpPr>
        <p:spPr>
          <a:xfrm>
            <a:off x="14485156"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845" name="Google Shape;2845;p20"/>
          <p:cNvSpPr txBox="1"/>
          <p:nvPr/>
        </p:nvSpPr>
        <p:spPr>
          <a:xfrm>
            <a:off x="15435736"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846" name="Google Shape;2846;p20"/>
          <p:cNvSpPr txBox="1"/>
          <p:nvPr/>
        </p:nvSpPr>
        <p:spPr>
          <a:xfrm>
            <a:off x="16299059"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847" name="Google Shape;2847;p20"/>
          <p:cNvSpPr txBox="1"/>
          <p:nvPr/>
        </p:nvSpPr>
        <p:spPr>
          <a:xfrm>
            <a:off x="17276936"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848" name="Google Shape;2848;p20"/>
          <p:cNvSpPr txBox="1"/>
          <p:nvPr/>
        </p:nvSpPr>
        <p:spPr>
          <a:xfrm>
            <a:off x="18061813"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849" name="Google Shape;2849;p20"/>
          <p:cNvSpPr txBox="1"/>
          <p:nvPr/>
        </p:nvSpPr>
        <p:spPr>
          <a:xfrm>
            <a:off x="18750216"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Shape 2853"/>
        <p:cNvGrpSpPr/>
        <p:nvPr/>
      </p:nvGrpSpPr>
      <p:grpSpPr>
        <a:xfrm>
          <a:off x="0" y="0"/>
          <a:ext cx="0" cy="0"/>
          <a:chOff x="0" y="0"/>
          <a:chExt cx="0" cy="0"/>
        </a:xfrm>
      </p:grpSpPr>
      <p:sp>
        <p:nvSpPr>
          <p:cNvPr id="2854" name="Google Shape;2854;p21"/>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40</a:t>
            </a:r>
            <a:endParaRPr sz="550">
              <a:solidFill>
                <a:schemeClr val="dk1"/>
              </a:solidFill>
              <a:latin typeface="Arial"/>
              <a:ea typeface="Arial"/>
              <a:cs typeface="Arial"/>
              <a:sym typeface="Arial"/>
            </a:endParaRPr>
          </a:p>
        </p:txBody>
      </p:sp>
      <p:sp>
        <p:nvSpPr>
          <p:cNvPr id="2855" name="Google Shape;2855;p21"/>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41</a:t>
            </a:r>
            <a:endParaRPr sz="550">
              <a:solidFill>
                <a:schemeClr val="dk1"/>
              </a:solidFill>
              <a:latin typeface="Arial"/>
              <a:ea typeface="Arial"/>
              <a:cs typeface="Arial"/>
              <a:sym typeface="Arial"/>
            </a:endParaRPr>
          </a:p>
        </p:txBody>
      </p:sp>
      <p:sp>
        <p:nvSpPr>
          <p:cNvPr id="2856" name="Google Shape;2856;p21"/>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57" name="Google Shape;2857;p21"/>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2858" name="Google Shape;2858;p21"/>
          <p:cNvGrpSpPr/>
          <p:nvPr/>
        </p:nvGrpSpPr>
        <p:grpSpPr>
          <a:xfrm>
            <a:off x="436533" y="1051579"/>
            <a:ext cx="9200282" cy="31750"/>
            <a:chOff x="436533" y="1051579"/>
            <a:chExt cx="9200282" cy="31750"/>
          </a:xfrm>
        </p:grpSpPr>
        <p:sp>
          <p:nvSpPr>
            <p:cNvPr id="2859" name="Google Shape;2859;p21"/>
            <p:cNvSpPr/>
            <p:nvPr/>
          </p:nvSpPr>
          <p:spPr>
            <a:xfrm>
              <a:off x="436533" y="1051579"/>
              <a:ext cx="3315335" cy="31750"/>
            </a:xfrm>
            <a:custGeom>
              <a:avLst/>
              <a:gdLst/>
              <a:ahLst/>
              <a:cxnLst/>
              <a:rect l="l" t="t" r="r" b="b"/>
              <a:pathLst>
                <a:path w="3315335" h="31750" extrusionOk="0">
                  <a:moveTo>
                    <a:pt x="3315102" y="0"/>
                  </a:moveTo>
                  <a:lnTo>
                    <a:pt x="0" y="0"/>
                  </a:lnTo>
                  <a:lnTo>
                    <a:pt x="0" y="31473"/>
                  </a:lnTo>
                  <a:lnTo>
                    <a:pt x="3315102" y="31473"/>
                  </a:lnTo>
                  <a:lnTo>
                    <a:pt x="331510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60" name="Google Shape;2860;p21"/>
            <p:cNvSpPr/>
            <p:nvPr/>
          </p:nvSpPr>
          <p:spPr>
            <a:xfrm>
              <a:off x="3751635" y="1051579"/>
              <a:ext cx="5885180" cy="31750"/>
            </a:xfrm>
            <a:custGeom>
              <a:avLst/>
              <a:gdLst/>
              <a:ahLst/>
              <a:cxnLst/>
              <a:rect l="l" t="t" r="r" b="b"/>
              <a:pathLst>
                <a:path w="5885180" h="31750" extrusionOk="0">
                  <a:moveTo>
                    <a:pt x="5884847" y="0"/>
                  </a:moveTo>
                  <a:lnTo>
                    <a:pt x="0" y="0"/>
                  </a:lnTo>
                  <a:lnTo>
                    <a:pt x="0" y="31473"/>
                  </a:lnTo>
                  <a:lnTo>
                    <a:pt x="5884847" y="31473"/>
                  </a:lnTo>
                  <a:lnTo>
                    <a:pt x="5884847"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861" name="Google Shape;2861;p21"/>
          <p:cNvSpPr/>
          <p:nvPr/>
        </p:nvSpPr>
        <p:spPr>
          <a:xfrm>
            <a:off x="10475114" y="1051579"/>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62" name="Google Shape;2862;p21"/>
          <p:cNvSpPr txBox="1"/>
          <p:nvPr/>
        </p:nvSpPr>
        <p:spPr>
          <a:xfrm>
            <a:off x="4214691" y="505752"/>
            <a:ext cx="344424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Sometimes a person you are interviewing is struggling to communicate or isn’t  able to express her or his ideas. These people may be shy or very young.</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Use these techniques to engage stakeholders in different ways.</a:t>
            </a:r>
            <a:endParaRPr sz="750">
              <a:solidFill>
                <a:schemeClr val="dk1"/>
              </a:solidFill>
              <a:latin typeface="Arial"/>
              <a:ea typeface="Arial"/>
              <a:cs typeface="Arial"/>
              <a:sym typeface="Arial"/>
            </a:endParaRPr>
          </a:p>
        </p:txBody>
      </p:sp>
      <p:grpSp>
        <p:nvGrpSpPr>
          <p:cNvPr id="2863" name="Google Shape;2863;p21"/>
          <p:cNvGrpSpPr/>
          <p:nvPr/>
        </p:nvGrpSpPr>
        <p:grpSpPr>
          <a:xfrm>
            <a:off x="16051352" y="630973"/>
            <a:ext cx="3627952" cy="261620"/>
            <a:chOff x="16051352" y="630973"/>
            <a:chExt cx="3627952" cy="261620"/>
          </a:xfrm>
        </p:grpSpPr>
        <p:sp>
          <p:nvSpPr>
            <p:cNvPr id="2864" name="Google Shape;2864;p21"/>
            <p:cNvSpPr/>
            <p:nvPr/>
          </p:nvSpPr>
          <p:spPr>
            <a:xfrm>
              <a:off x="17075673" y="630973"/>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65" name="Google Shape;2865;p21"/>
            <p:cNvSpPr/>
            <p:nvPr/>
          </p:nvSpPr>
          <p:spPr>
            <a:xfrm>
              <a:off x="16563453"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66" name="Google Shape;2866;p21"/>
            <p:cNvSpPr/>
            <p:nvPr/>
          </p:nvSpPr>
          <p:spPr>
            <a:xfrm>
              <a:off x="16051352"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67" name="Google Shape;2867;p21"/>
            <p:cNvSpPr/>
            <p:nvPr/>
          </p:nvSpPr>
          <p:spPr>
            <a:xfrm>
              <a:off x="17587773"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68" name="Google Shape;2868;p21"/>
            <p:cNvSpPr/>
            <p:nvPr/>
          </p:nvSpPr>
          <p:spPr>
            <a:xfrm>
              <a:off x="18099994"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69" name="Google Shape;2869;p21"/>
            <p:cNvSpPr/>
            <p:nvPr/>
          </p:nvSpPr>
          <p:spPr>
            <a:xfrm>
              <a:off x="18612094"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70" name="Google Shape;2870;p21"/>
            <p:cNvSpPr/>
            <p:nvPr/>
          </p:nvSpPr>
          <p:spPr>
            <a:xfrm>
              <a:off x="19124314" y="630973"/>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871" name="Google Shape;2871;p21"/>
          <p:cNvSpPr txBox="1"/>
          <p:nvPr/>
        </p:nvSpPr>
        <p:spPr>
          <a:xfrm>
            <a:off x="17153306" y="645631"/>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FFFFFF"/>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2872" name="Google Shape;2872;p21"/>
          <p:cNvSpPr txBox="1"/>
          <p:nvPr/>
        </p:nvSpPr>
        <p:spPr>
          <a:xfrm>
            <a:off x="16677916" y="677583"/>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2873" name="Google Shape;2873;p21"/>
          <p:cNvSpPr txBox="1"/>
          <p:nvPr/>
        </p:nvSpPr>
        <p:spPr>
          <a:xfrm>
            <a:off x="16135241" y="677583"/>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2874" name="Google Shape;2874;p21"/>
          <p:cNvSpPr txBox="1"/>
          <p:nvPr/>
        </p:nvSpPr>
        <p:spPr>
          <a:xfrm>
            <a:off x="17699473" y="669750"/>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2875" name="Google Shape;2875;p21"/>
          <p:cNvSpPr txBox="1"/>
          <p:nvPr/>
        </p:nvSpPr>
        <p:spPr>
          <a:xfrm>
            <a:off x="18175766" y="645688"/>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2876" name="Google Shape;2876;p21"/>
          <p:cNvSpPr txBox="1"/>
          <p:nvPr/>
        </p:nvSpPr>
        <p:spPr>
          <a:xfrm>
            <a:off x="18711736" y="679499"/>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2877" name="Google Shape;2877;p21"/>
          <p:cNvSpPr txBox="1"/>
          <p:nvPr/>
        </p:nvSpPr>
        <p:spPr>
          <a:xfrm>
            <a:off x="19235983" y="680795"/>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2878" name="Google Shape;2878;p21"/>
          <p:cNvSpPr/>
          <p:nvPr/>
        </p:nvSpPr>
        <p:spPr>
          <a:xfrm>
            <a:off x="423069" y="1927416"/>
            <a:ext cx="2995930" cy="3877945"/>
          </a:xfrm>
          <a:custGeom>
            <a:avLst/>
            <a:gdLst/>
            <a:ahLst/>
            <a:cxnLst/>
            <a:rect l="l" t="t" r="r" b="b"/>
            <a:pathLst>
              <a:path w="2995929" h="3877945" extrusionOk="0">
                <a:moveTo>
                  <a:pt x="2936417" y="0"/>
                </a:moveTo>
                <a:lnTo>
                  <a:pt x="58887" y="0"/>
                </a:lnTo>
                <a:lnTo>
                  <a:pt x="24843" y="920"/>
                </a:lnTo>
                <a:lnTo>
                  <a:pt x="7360" y="7360"/>
                </a:lnTo>
                <a:lnTo>
                  <a:pt x="920" y="24843"/>
                </a:lnTo>
                <a:lnTo>
                  <a:pt x="0" y="58887"/>
                </a:lnTo>
                <a:lnTo>
                  <a:pt x="0" y="3818546"/>
                </a:lnTo>
                <a:lnTo>
                  <a:pt x="920" y="3852597"/>
                </a:lnTo>
                <a:lnTo>
                  <a:pt x="7360" y="3870083"/>
                </a:lnTo>
                <a:lnTo>
                  <a:pt x="24843" y="3876525"/>
                </a:lnTo>
                <a:lnTo>
                  <a:pt x="58887" y="3877446"/>
                </a:lnTo>
                <a:lnTo>
                  <a:pt x="2936417" y="3877446"/>
                </a:lnTo>
                <a:lnTo>
                  <a:pt x="2970462" y="3876525"/>
                </a:lnTo>
                <a:lnTo>
                  <a:pt x="2987944" y="3870083"/>
                </a:lnTo>
                <a:lnTo>
                  <a:pt x="2994385" y="3852597"/>
                </a:lnTo>
                <a:lnTo>
                  <a:pt x="2995305" y="3818546"/>
                </a:lnTo>
                <a:lnTo>
                  <a:pt x="2995305" y="58887"/>
                </a:lnTo>
                <a:lnTo>
                  <a:pt x="2994385" y="24843"/>
                </a:lnTo>
                <a:lnTo>
                  <a:pt x="2987944" y="7360"/>
                </a:lnTo>
                <a:lnTo>
                  <a:pt x="2970462" y="920"/>
                </a:lnTo>
                <a:lnTo>
                  <a:pt x="293641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79" name="Google Shape;2879;p21"/>
          <p:cNvSpPr/>
          <p:nvPr/>
        </p:nvSpPr>
        <p:spPr>
          <a:xfrm>
            <a:off x="3553696" y="1927416"/>
            <a:ext cx="2995930" cy="3877945"/>
          </a:xfrm>
          <a:custGeom>
            <a:avLst/>
            <a:gdLst/>
            <a:ahLst/>
            <a:cxnLst/>
            <a:rect l="l" t="t" r="r" b="b"/>
            <a:pathLst>
              <a:path w="2995929" h="3877945" extrusionOk="0">
                <a:moveTo>
                  <a:pt x="2936417" y="0"/>
                </a:moveTo>
                <a:lnTo>
                  <a:pt x="58887" y="0"/>
                </a:lnTo>
                <a:lnTo>
                  <a:pt x="24843" y="920"/>
                </a:lnTo>
                <a:lnTo>
                  <a:pt x="7360" y="7360"/>
                </a:lnTo>
                <a:lnTo>
                  <a:pt x="920" y="24843"/>
                </a:lnTo>
                <a:lnTo>
                  <a:pt x="0" y="58887"/>
                </a:lnTo>
                <a:lnTo>
                  <a:pt x="0" y="3818546"/>
                </a:lnTo>
                <a:lnTo>
                  <a:pt x="920" y="3852597"/>
                </a:lnTo>
                <a:lnTo>
                  <a:pt x="7360" y="3870083"/>
                </a:lnTo>
                <a:lnTo>
                  <a:pt x="24843" y="3876525"/>
                </a:lnTo>
                <a:lnTo>
                  <a:pt x="58887" y="3877446"/>
                </a:lnTo>
                <a:lnTo>
                  <a:pt x="2936417" y="3877446"/>
                </a:lnTo>
                <a:lnTo>
                  <a:pt x="2970462" y="3876525"/>
                </a:lnTo>
                <a:lnTo>
                  <a:pt x="2987944" y="3870083"/>
                </a:lnTo>
                <a:lnTo>
                  <a:pt x="2994385" y="3852597"/>
                </a:lnTo>
                <a:lnTo>
                  <a:pt x="2995305" y="3818546"/>
                </a:lnTo>
                <a:lnTo>
                  <a:pt x="2995305" y="58887"/>
                </a:lnTo>
                <a:lnTo>
                  <a:pt x="2994385" y="24843"/>
                </a:lnTo>
                <a:lnTo>
                  <a:pt x="2987944" y="7360"/>
                </a:lnTo>
                <a:lnTo>
                  <a:pt x="2970462" y="920"/>
                </a:lnTo>
                <a:lnTo>
                  <a:pt x="293641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80" name="Google Shape;2880;p21"/>
          <p:cNvSpPr/>
          <p:nvPr/>
        </p:nvSpPr>
        <p:spPr>
          <a:xfrm>
            <a:off x="6683934" y="1928968"/>
            <a:ext cx="2995930" cy="3876040"/>
          </a:xfrm>
          <a:custGeom>
            <a:avLst/>
            <a:gdLst/>
            <a:ahLst/>
            <a:cxnLst/>
            <a:rect l="l" t="t" r="r" b="b"/>
            <a:pathLst>
              <a:path w="2995929" h="3876040" extrusionOk="0">
                <a:moveTo>
                  <a:pt x="2936417" y="0"/>
                </a:moveTo>
                <a:lnTo>
                  <a:pt x="58887" y="0"/>
                </a:lnTo>
                <a:lnTo>
                  <a:pt x="24843" y="920"/>
                </a:lnTo>
                <a:lnTo>
                  <a:pt x="7360" y="7360"/>
                </a:lnTo>
                <a:lnTo>
                  <a:pt x="920" y="24843"/>
                </a:lnTo>
                <a:lnTo>
                  <a:pt x="0" y="58887"/>
                </a:lnTo>
                <a:lnTo>
                  <a:pt x="0" y="3817006"/>
                </a:lnTo>
                <a:lnTo>
                  <a:pt x="920" y="3851043"/>
                </a:lnTo>
                <a:lnTo>
                  <a:pt x="7360" y="3868522"/>
                </a:lnTo>
                <a:lnTo>
                  <a:pt x="24843" y="3874962"/>
                </a:lnTo>
                <a:lnTo>
                  <a:pt x="58887" y="3875881"/>
                </a:lnTo>
                <a:lnTo>
                  <a:pt x="2936417" y="3875881"/>
                </a:lnTo>
                <a:lnTo>
                  <a:pt x="2970462" y="3874962"/>
                </a:lnTo>
                <a:lnTo>
                  <a:pt x="2987944" y="3868522"/>
                </a:lnTo>
                <a:lnTo>
                  <a:pt x="2994385" y="3851043"/>
                </a:lnTo>
                <a:lnTo>
                  <a:pt x="2995305" y="3817006"/>
                </a:lnTo>
                <a:lnTo>
                  <a:pt x="2995305" y="58887"/>
                </a:lnTo>
                <a:lnTo>
                  <a:pt x="2994385" y="24843"/>
                </a:lnTo>
                <a:lnTo>
                  <a:pt x="2987944" y="7360"/>
                </a:lnTo>
                <a:lnTo>
                  <a:pt x="2970462" y="920"/>
                </a:lnTo>
                <a:lnTo>
                  <a:pt x="293641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81" name="Google Shape;2881;p21"/>
          <p:cNvSpPr/>
          <p:nvPr/>
        </p:nvSpPr>
        <p:spPr>
          <a:xfrm>
            <a:off x="14897461" y="1927404"/>
            <a:ext cx="4772660" cy="2065020"/>
          </a:xfrm>
          <a:custGeom>
            <a:avLst/>
            <a:gdLst/>
            <a:ahLst/>
            <a:cxnLst/>
            <a:rect l="l" t="t" r="r" b="b"/>
            <a:pathLst>
              <a:path w="4772659" h="2065020" extrusionOk="0">
                <a:moveTo>
                  <a:pt x="4713284" y="0"/>
                </a:moveTo>
                <a:lnTo>
                  <a:pt x="58887" y="0"/>
                </a:lnTo>
                <a:lnTo>
                  <a:pt x="24843" y="920"/>
                </a:lnTo>
                <a:lnTo>
                  <a:pt x="7360" y="7362"/>
                </a:lnTo>
                <a:lnTo>
                  <a:pt x="920" y="24848"/>
                </a:lnTo>
                <a:lnTo>
                  <a:pt x="0" y="58899"/>
                </a:lnTo>
                <a:lnTo>
                  <a:pt x="0" y="2005753"/>
                </a:lnTo>
                <a:lnTo>
                  <a:pt x="920" y="2039797"/>
                </a:lnTo>
                <a:lnTo>
                  <a:pt x="7360" y="2057279"/>
                </a:lnTo>
                <a:lnTo>
                  <a:pt x="24843" y="2063720"/>
                </a:lnTo>
                <a:lnTo>
                  <a:pt x="58887" y="2064640"/>
                </a:lnTo>
                <a:lnTo>
                  <a:pt x="4713284" y="2064640"/>
                </a:lnTo>
                <a:lnTo>
                  <a:pt x="4747335" y="2063720"/>
                </a:lnTo>
                <a:lnTo>
                  <a:pt x="4764821" y="2057279"/>
                </a:lnTo>
                <a:lnTo>
                  <a:pt x="4771263" y="2039797"/>
                </a:lnTo>
                <a:lnTo>
                  <a:pt x="4772183" y="2005753"/>
                </a:lnTo>
                <a:lnTo>
                  <a:pt x="4772183" y="58899"/>
                </a:lnTo>
                <a:lnTo>
                  <a:pt x="4771263" y="24848"/>
                </a:lnTo>
                <a:lnTo>
                  <a:pt x="4764821" y="7362"/>
                </a:lnTo>
                <a:lnTo>
                  <a:pt x="4747335" y="920"/>
                </a:lnTo>
                <a:lnTo>
                  <a:pt x="4713284"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82" name="Google Shape;2882;p21"/>
          <p:cNvSpPr/>
          <p:nvPr/>
        </p:nvSpPr>
        <p:spPr>
          <a:xfrm>
            <a:off x="14897461" y="4134200"/>
            <a:ext cx="4761865" cy="1670685"/>
          </a:xfrm>
          <a:custGeom>
            <a:avLst/>
            <a:gdLst/>
            <a:ahLst/>
            <a:cxnLst/>
            <a:rect l="l" t="t" r="r" b="b"/>
            <a:pathLst>
              <a:path w="4761865" h="1670685" extrusionOk="0">
                <a:moveTo>
                  <a:pt x="4702657" y="0"/>
                </a:moveTo>
                <a:lnTo>
                  <a:pt x="58887" y="0"/>
                </a:lnTo>
                <a:lnTo>
                  <a:pt x="24843" y="920"/>
                </a:lnTo>
                <a:lnTo>
                  <a:pt x="7360" y="7362"/>
                </a:lnTo>
                <a:lnTo>
                  <a:pt x="920" y="24848"/>
                </a:lnTo>
                <a:lnTo>
                  <a:pt x="0" y="58899"/>
                </a:lnTo>
                <a:lnTo>
                  <a:pt x="0" y="1611773"/>
                </a:lnTo>
                <a:lnTo>
                  <a:pt x="920" y="1645825"/>
                </a:lnTo>
                <a:lnTo>
                  <a:pt x="7360" y="1663310"/>
                </a:lnTo>
                <a:lnTo>
                  <a:pt x="24843" y="1669752"/>
                </a:lnTo>
                <a:lnTo>
                  <a:pt x="58887" y="1670673"/>
                </a:lnTo>
                <a:lnTo>
                  <a:pt x="4702657" y="1670673"/>
                </a:lnTo>
                <a:lnTo>
                  <a:pt x="4736708" y="1669752"/>
                </a:lnTo>
                <a:lnTo>
                  <a:pt x="4754194" y="1663310"/>
                </a:lnTo>
                <a:lnTo>
                  <a:pt x="4760636" y="1645825"/>
                </a:lnTo>
                <a:lnTo>
                  <a:pt x="4761557" y="1611773"/>
                </a:lnTo>
                <a:lnTo>
                  <a:pt x="4761557" y="58899"/>
                </a:lnTo>
                <a:lnTo>
                  <a:pt x="4760636" y="24848"/>
                </a:lnTo>
                <a:lnTo>
                  <a:pt x="4754194" y="7362"/>
                </a:lnTo>
                <a:lnTo>
                  <a:pt x="4736708" y="920"/>
                </a:lnTo>
                <a:lnTo>
                  <a:pt x="470265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83" name="Google Shape;2883;p21"/>
          <p:cNvSpPr txBox="1"/>
          <p:nvPr/>
        </p:nvSpPr>
        <p:spPr>
          <a:xfrm>
            <a:off x="615188" y="2278093"/>
            <a:ext cx="11182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USE PLAY OR DRAWING</a:t>
            </a:r>
            <a:endParaRPr sz="750">
              <a:solidFill>
                <a:schemeClr val="dk1"/>
              </a:solidFill>
              <a:latin typeface="Arial"/>
              <a:ea typeface="Arial"/>
              <a:cs typeface="Arial"/>
              <a:sym typeface="Arial"/>
            </a:endParaRPr>
          </a:p>
        </p:txBody>
      </p:sp>
      <p:sp>
        <p:nvSpPr>
          <p:cNvPr id="2884" name="Google Shape;2884;p21"/>
          <p:cNvSpPr txBox="1"/>
          <p:nvPr/>
        </p:nvSpPr>
        <p:spPr>
          <a:xfrm>
            <a:off x="615188" y="2460439"/>
            <a:ext cx="2343150" cy="666750"/>
          </a:xfrm>
          <a:prstGeom prst="rect">
            <a:avLst/>
          </a:prstGeom>
          <a:noFill/>
          <a:ln>
            <a:noFill/>
          </a:ln>
        </p:spPr>
        <p:txBody>
          <a:bodyPr spcFirstLastPara="1" wrap="square" lIns="0" tIns="12700" rIns="0" bIns="0" anchor="t" anchorCtr="0">
            <a:spAutoFit/>
          </a:bodyPr>
          <a:lstStyle/>
          <a:p>
            <a:pPr marL="80010" marR="5080" lvl="0" indent="-67945" algn="just"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 student to show you their favorite and least  favorite things about school, either through playing  with toys or drawing pictures.</a:t>
            </a:r>
            <a:endParaRPr sz="750">
              <a:solidFill>
                <a:schemeClr val="dk1"/>
              </a:solidFill>
              <a:latin typeface="Arial"/>
              <a:ea typeface="Arial"/>
              <a:cs typeface="Arial"/>
              <a:sym typeface="Arial"/>
            </a:endParaRPr>
          </a:p>
          <a:p>
            <a:pPr marL="80010" marR="55880" lvl="0" indent="-67945" algn="just"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them, “Tell me more about why you did that...  Tell me about what this means...”</a:t>
            </a:r>
            <a:endParaRPr sz="750">
              <a:solidFill>
                <a:schemeClr val="dk1"/>
              </a:solidFill>
              <a:latin typeface="Arial"/>
              <a:ea typeface="Arial"/>
              <a:cs typeface="Arial"/>
              <a:sym typeface="Arial"/>
            </a:endParaRPr>
          </a:p>
        </p:txBody>
      </p:sp>
      <p:sp>
        <p:nvSpPr>
          <p:cNvPr id="2885" name="Google Shape;2885;p21"/>
          <p:cNvSpPr txBox="1"/>
          <p:nvPr/>
        </p:nvSpPr>
        <p:spPr>
          <a:xfrm>
            <a:off x="615188" y="3168998"/>
            <a:ext cx="2576195"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Be sure to take notes and write down specific quotations  that you hear.</a:t>
            </a:r>
            <a:endParaRPr sz="750">
              <a:solidFill>
                <a:schemeClr val="dk1"/>
              </a:solidFill>
              <a:latin typeface="Arial"/>
              <a:ea typeface="Arial"/>
              <a:cs typeface="Arial"/>
              <a:sym typeface="Arial"/>
            </a:endParaRPr>
          </a:p>
        </p:txBody>
      </p:sp>
      <p:sp>
        <p:nvSpPr>
          <p:cNvPr id="2886" name="Google Shape;2886;p21"/>
          <p:cNvSpPr txBox="1"/>
          <p:nvPr/>
        </p:nvSpPr>
        <p:spPr>
          <a:xfrm>
            <a:off x="15151827" y="2319644"/>
            <a:ext cx="18713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ASK STUDENTS TO INTERVIEW A FRIEND</a:t>
            </a:r>
            <a:endParaRPr sz="750">
              <a:solidFill>
                <a:schemeClr val="dk1"/>
              </a:solidFill>
              <a:latin typeface="Arial"/>
              <a:ea typeface="Arial"/>
              <a:cs typeface="Arial"/>
              <a:sym typeface="Arial"/>
            </a:endParaRPr>
          </a:p>
        </p:txBody>
      </p:sp>
      <p:sp>
        <p:nvSpPr>
          <p:cNvPr id="2887" name="Google Shape;2887;p21"/>
          <p:cNvSpPr txBox="1"/>
          <p:nvPr/>
        </p:nvSpPr>
        <p:spPr>
          <a:xfrm>
            <a:off x="15151827" y="2501990"/>
            <a:ext cx="4080510" cy="437515"/>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 student to find a friend to interview about school. Tell them you want to learn more  about their experience with school and you want to see it through their eyes.</a:t>
            </a:r>
            <a:endParaRPr sz="750">
              <a:solidFill>
                <a:schemeClr val="dk1"/>
              </a:solidFill>
              <a:latin typeface="Arial"/>
              <a:ea typeface="Arial"/>
              <a:cs typeface="Arial"/>
              <a:sym typeface="Arial"/>
            </a:endParaRPr>
          </a:p>
          <a:p>
            <a:pPr marL="83820" marR="0" lvl="0" indent="-7175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Observe and listen as the student interviews their friend.</a:t>
            </a:r>
            <a:endParaRPr sz="750">
              <a:solidFill>
                <a:schemeClr val="dk1"/>
              </a:solidFill>
              <a:latin typeface="Arial"/>
              <a:ea typeface="Arial"/>
              <a:cs typeface="Arial"/>
              <a:sym typeface="Arial"/>
            </a:endParaRPr>
          </a:p>
        </p:txBody>
      </p:sp>
      <p:sp>
        <p:nvSpPr>
          <p:cNvPr id="2888" name="Google Shape;2888;p21"/>
          <p:cNvSpPr/>
          <p:nvPr/>
        </p:nvSpPr>
        <p:spPr>
          <a:xfrm>
            <a:off x="10475114" y="1927416"/>
            <a:ext cx="4295472" cy="3877446"/>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89" name="Google Shape;2889;p21"/>
          <p:cNvSpPr txBox="1"/>
          <p:nvPr/>
        </p:nvSpPr>
        <p:spPr>
          <a:xfrm>
            <a:off x="15151827" y="2981304"/>
            <a:ext cx="4128770"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Afterwards, debrief with the interviewer. Ask them, “Tell me more about why you asked that  question... What did you think of their answer? Do you relate to that? Why or why not?”</a:t>
            </a:r>
            <a:endParaRPr sz="750">
              <a:solidFill>
                <a:schemeClr val="dk1"/>
              </a:solidFill>
              <a:latin typeface="Arial"/>
              <a:ea typeface="Arial"/>
              <a:cs typeface="Arial"/>
              <a:sym typeface="Arial"/>
            </a:endParaRPr>
          </a:p>
        </p:txBody>
      </p:sp>
      <p:sp>
        <p:nvSpPr>
          <p:cNvPr id="2890" name="Google Shape;2890;p21"/>
          <p:cNvSpPr txBox="1"/>
          <p:nvPr/>
        </p:nvSpPr>
        <p:spPr>
          <a:xfrm>
            <a:off x="15151827" y="3278271"/>
            <a:ext cx="322326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Be sure to take notes and write down specific quotations that you hear.</a:t>
            </a:r>
            <a:endParaRPr sz="750">
              <a:solidFill>
                <a:schemeClr val="dk1"/>
              </a:solidFill>
              <a:latin typeface="Arial"/>
              <a:ea typeface="Arial"/>
              <a:cs typeface="Arial"/>
              <a:sym typeface="Arial"/>
            </a:endParaRPr>
          </a:p>
        </p:txBody>
      </p:sp>
      <p:sp>
        <p:nvSpPr>
          <p:cNvPr id="2891" name="Google Shape;2891;p21"/>
          <p:cNvSpPr txBox="1"/>
          <p:nvPr/>
        </p:nvSpPr>
        <p:spPr>
          <a:xfrm>
            <a:off x="15151827" y="4468341"/>
            <a:ext cx="4231640" cy="9163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TAKE A TOUR</a:t>
            </a:r>
            <a:endParaRPr sz="750">
              <a:solidFill>
                <a:schemeClr val="dk1"/>
              </a:solidFill>
              <a:latin typeface="Arial"/>
              <a:ea typeface="Arial"/>
              <a:cs typeface="Arial"/>
              <a:sym typeface="Arial"/>
            </a:endParaRPr>
          </a:p>
          <a:p>
            <a:pPr marL="80010" marR="31115" lvl="0" indent="-6794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 student to show you their favorite and least favorite things about school by taking you  on a tour.</a:t>
            </a:r>
            <a:endParaRPr sz="750">
              <a:solidFill>
                <a:schemeClr val="dk1"/>
              </a:solidFill>
              <a:latin typeface="Arial"/>
              <a:ea typeface="Arial"/>
              <a:cs typeface="Arial"/>
              <a:sym typeface="Arial"/>
            </a:endParaRPr>
          </a:p>
          <a:p>
            <a:pPr marL="80010" marR="5080" lvl="0" indent="-6794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them, “Tell me more about why you brought me here... What do you like about this? Why?  What do you dislike about this? Why?”</a:t>
            </a:r>
            <a:endParaRPr sz="750">
              <a:solidFill>
                <a:schemeClr val="dk1"/>
              </a:solidFill>
              <a:latin typeface="Arial"/>
              <a:ea typeface="Arial"/>
              <a:cs typeface="Arial"/>
              <a:sym typeface="Arial"/>
            </a:endParaRPr>
          </a:p>
          <a:p>
            <a:pPr marL="83820" marR="0" lvl="0" indent="-7175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Be sure to take notes and write down specific quotations that you hear.</a:t>
            </a:r>
            <a:endParaRPr sz="750">
              <a:solidFill>
                <a:schemeClr val="dk1"/>
              </a:solidFill>
              <a:latin typeface="Arial"/>
              <a:ea typeface="Arial"/>
              <a:cs typeface="Arial"/>
              <a:sym typeface="Arial"/>
            </a:endParaRPr>
          </a:p>
        </p:txBody>
      </p:sp>
      <p:sp>
        <p:nvSpPr>
          <p:cNvPr id="2892" name="Google Shape;2892;p21"/>
          <p:cNvSpPr txBox="1"/>
          <p:nvPr/>
        </p:nvSpPr>
        <p:spPr>
          <a:xfrm>
            <a:off x="10656993" y="2126409"/>
            <a:ext cx="317119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ASK STUDENTS TO CHOOSE FACES THAT REPRESENT THEIR FEELINGS</a:t>
            </a:r>
            <a:endParaRPr sz="750">
              <a:solidFill>
                <a:schemeClr val="dk1"/>
              </a:solidFill>
              <a:latin typeface="Arial"/>
              <a:ea typeface="Arial"/>
              <a:cs typeface="Arial"/>
              <a:sym typeface="Arial"/>
            </a:endParaRPr>
          </a:p>
        </p:txBody>
      </p:sp>
      <p:sp>
        <p:nvSpPr>
          <p:cNvPr id="2893" name="Google Shape;2893;p21"/>
          <p:cNvSpPr txBox="1"/>
          <p:nvPr/>
        </p:nvSpPr>
        <p:spPr>
          <a:xfrm>
            <a:off x="10656993" y="2308755"/>
            <a:ext cx="3496310" cy="43751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Give the student a sheet with different faces on it - see below as an example.</a:t>
            </a:r>
            <a:endParaRPr sz="750">
              <a:solidFill>
                <a:schemeClr val="dk1"/>
              </a:solidFill>
              <a:latin typeface="Arial"/>
              <a:ea typeface="Arial"/>
              <a:cs typeface="Arial"/>
              <a:sym typeface="Arial"/>
            </a:endParaRPr>
          </a:p>
          <a:p>
            <a:pPr marL="80010" marR="295275" lvl="0" indent="-6794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them, “Point to the face that represents how you feel about school.  Tell me more about why you choose that face.”</a:t>
            </a:r>
            <a:endParaRPr sz="750">
              <a:solidFill>
                <a:schemeClr val="dk1"/>
              </a:solidFill>
              <a:latin typeface="Arial"/>
              <a:ea typeface="Arial"/>
              <a:cs typeface="Arial"/>
              <a:sym typeface="Arial"/>
            </a:endParaRPr>
          </a:p>
        </p:txBody>
      </p:sp>
      <p:sp>
        <p:nvSpPr>
          <p:cNvPr id="2894" name="Google Shape;2894;p21"/>
          <p:cNvSpPr txBox="1"/>
          <p:nvPr/>
        </p:nvSpPr>
        <p:spPr>
          <a:xfrm>
            <a:off x="10656993" y="2788069"/>
            <a:ext cx="3614420" cy="25527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You can also ask, “Tell me about your best day at school.</a:t>
            </a:r>
            <a:endParaRPr sz="750">
              <a:solidFill>
                <a:schemeClr val="dk1"/>
              </a:solidFill>
              <a:latin typeface="Arial"/>
              <a:ea typeface="Arial"/>
              <a:cs typeface="Arial"/>
              <a:sym typeface="Arial"/>
            </a:endParaRPr>
          </a:p>
          <a:p>
            <a:pPr marL="8001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Pick the face that represents that day. Tell me about why you choose that face.”</a:t>
            </a:r>
            <a:endParaRPr sz="750">
              <a:solidFill>
                <a:schemeClr val="dk1"/>
              </a:solidFill>
              <a:latin typeface="Arial"/>
              <a:ea typeface="Arial"/>
              <a:cs typeface="Arial"/>
              <a:sym typeface="Arial"/>
            </a:endParaRPr>
          </a:p>
        </p:txBody>
      </p:sp>
      <p:sp>
        <p:nvSpPr>
          <p:cNvPr id="2895" name="Google Shape;2895;p21"/>
          <p:cNvSpPr txBox="1"/>
          <p:nvPr/>
        </p:nvSpPr>
        <p:spPr>
          <a:xfrm>
            <a:off x="10656993" y="3085037"/>
            <a:ext cx="3446779" cy="551815"/>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You can also ask, “Tell me about your worst day at school. Pick the face that  represents that day. Tell me about why you choose that face.”</a:t>
            </a:r>
            <a:endParaRPr sz="750">
              <a:solidFill>
                <a:schemeClr val="dk1"/>
              </a:solidFill>
              <a:latin typeface="Arial"/>
              <a:ea typeface="Arial"/>
              <a:cs typeface="Arial"/>
              <a:sym typeface="Arial"/>
            </a:endParaRPr>
          </a:p>
          <a:p>
            <a:pPr marL="80010" marR="61594" lvl="0" indent="-6794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Let the student interpret what each face means to them and explain to you  what they are thinking.</a:t>
            </a:r>
            <a:endParaRPr sz="750">
              <a:solidFill>
                <a:schemeClr val="dk1"/>
              </a:solidFill>
              <a:latin typeface="Arial"/>
              <a:ea typeface="Arial"/>
              <a:cs typeface="Arial"/>
              <a:sym typeface="Arial"/>
            </a:endParaRPr>
          </a:p>
        </p:txBody>
      </p:sp>
      <p:sp>
        <p:nvSpPr>
          <p:cNvPr id="2896" name="Google Shape;2896;p21"/>
          <p:cNvSpPr txBox="1"/>
          <p:nvPr/>
        </p:nvSpPr>
        <p:spPr>
          <a:xfrm>
            <a:off x="10656993" y="3678973"/>
            <a:ext cx="322326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Be sure to take notes and write down specific quotations that you hear.</a:t>
            </a:r>
            <a:endParaRPr sz="750">
              <a:solidFill>
                <a:schemeClr val="dk1"/>
              </a:solidFill>
              <a:latin typeface="Arial"/>
              <a:ea typeface="Arial"/>
              <a:cs typeface="Arial"/>
              <a:sym typeface="Arial"/>
            </a:endParaRPr>
          </a:p>
        </p:txBody>
      </p:sp>
      <p:sp>
        <p:nvSpPr>
          <p:cNvPr id="2897" name="Google Shape;2897;p21"/>
          <p:cNvSpPr txBox="1"/>
          <p:nvPr/>
        </p:nvSpPr>
        <p:spPr>
          <a:xfrm>
            <a:off x="3844968" y="2278667"/>
            <a:ext cx="7105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READ A STORY</a:t>
            </a:r>
            <a:endParaRPr sz="750">
              <a:solidFill>
                <a:schemeClr val="dk1"/>
              </a:solidFill>
              <a:latin typeface="Arial"/>
              <a:ea typeface="Arial"/>
              <a:cs typeface="Arial"/>
              <a:sym typeface="Arial"/>
            </a:endParaRPr>
          </a:p>
        </p:txBody>
      </p:sp>
      <p:sp>
        <p:nvSpPr>
          <p:cNvPr id="2898" name="Google Shape;2898;p21"/>
          <p:cNvSpPr txBox="1"/>
          <p:nvPr/>
        </p:nvSpPr>
        <p:spPr>
          <a:xfrm>
            <a:off x="3844968" y="2461012"/>
            <a:ext cx="2121535" cy="78105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Read a story about school or look at a picture  book together.</a:t>
            </a:r>
            <a:endParaRPr sz="750">
              <a:solidFill>
                <a:schemeClr val="dk1"/>
              </a:solidFill>
              <a:latin typeface="Arial"/>
              <a:ea typeface="Arial"/>
              <a:cs typeface="Arial"/>
              <a:sym typeface="Arial"/>
            </a:endParaRPr>
          </a:p>
          <a:p>
            <a:pPr marL="80010" marR="13970" lvl="0" indent="-6794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them, “What do you like about this? Why?  What do you dislike about this? Why?</a:t>
            </a:r>
            <a:endParaRPr sz="750">
              <a:solidFill>
                <a:schemeClr val="dk1"/>
              </a:solidFill>
              <a:latin typeface="Arial"/>
              <a:ea typeface="Arial"/>
              <a:cs typeface="Arial"/>
              <a:sym typeface="Arial"/>
            </a:endParaRPr>
          </a:p>
          <a:p>
            <a:pPr marL="80010" marR="147320" lvl="0" indent="0" algn="l" rtl="0">
              <a:lnSpc>
                <a:spcPct val="100000"/>
              </a:lnSpc>
              <a:spcBef>
                <a:spcPts val="5"/>
              </a:spcBef>
              <a:spcAft>
                <a:spcPts val="0"/>
              </a:spcAft>
              <a:buNone/>
            </a:pPr>
            <a:r>
              <a:rPr lang="en-US" sz="750">
                <a:solidFill>
                  <a:srgbClr val="414042"/>
                </a:solidFill>
                <a:latin typeface="Arial"/>
                <a:ea typeface="Arial"/>
                <a:cs typeface="Arial"/>
                <a:sym typeface="Arial"/>
              </a:rPr>
              <a:t>How does this remind you of our school?  How does it not remind you of our school?”</a:t>
            </a:r>
            <a:endParaRPr sz="750">
              <a:solidFill>
                <a:schemeClr val="dk1"/>
              </a:solidFill>
              <a:latin typeface="Arial"/>
              <a:ea typeface="Arial"/>
              <a:cs typeface="Arial"/>
              <a:sym typeface="Arial"/>
            </a:endParaRPr>
          </a:p>
        </p:txBody>
      </p:sp>
      <p:sp>
        <p:nvSpPr>
          <p:cNvPr id="2899" name="Google Shape;2899;p21"/>
          <p:cNvSpPr txBox="1"/>
          <p:nvPr/>
        </p:nvSpPr>
        <p:spPr>
          <a:xfrm>
            <a:off x="3844968" y="3284194"/>
            <a:ext cx="2085975"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Be sure to take notes and write down specific  quotations that you hear.</a:t>
            </a:r>
            <a:endParaRPr sz="750">
              <a:solidFill>
                <a:schemeClr val="dk1"/>
              </a:solidFill>
              <a:latin typeface="Arial"/>
              <a:ea typeface="Arial"/>
              <a:cs typeface="Arial"/>
              <a:sym typeface="Arial"/>
            </a:endParaRPr>
          </a:p>
        </p:txBody>
      </p:sp>
      <p:sp>
        <p:nvSpPr>
          <p:cNvPr id="2900" name="Google Shape;2900;p21"/>
          <p:cNvSpPr txBox="1"/>
          <p:nvPr/>
        </p:nvSpPr>
        <p:spPr>
          <a:xfrm>
            <a:off x="6978084" y="2278762"/>
            <a:ext cx="6210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IMAGE SORT</a:t>
            </a:r>
            <a:endParaRPr sz="750">
              <a:solidFill>
                <a:schemeClr val="dk1"/>
              </a:solidFill>
              <a:latin typeface="Arial"/>
              <a:ea typeface="Arial"/>
              <a:cs typeface="Arial"/>
              <a:sym typeface="Arial"/>
            </a:endParaRPr>
          </a:p>
        </p:txBody>
      </p:sp>
      <p:sp>
        <p:nvSpPr>
          <p:cNvPr id="2901" name="Google Shape;2901;p21"/>
          <p:cNvSpPr txBox="1"/>
          <p:nvPr/>
        </p:nvSpPr>
        <p:spPr>
          <a:xfrm>
            <a:off x="6978084" y="2461107"/>
            <a:ext cx="2266950" cy="1239520"/>
          </a:xfrm>
          <a:prstGeom prst="rect">
            <a:avLst/>
          </a:prstGeom>
          <a:noFill/>
          <a:ln>
            <a:noFill/>
          </a:ln>
        </p:spPr>
        <p:txBody>
          <a:bodyPr spcFirstLastPara="1" wrap="square" lIns="0" tIns="12700" rIns="0" bIns="0" anchor="t" anchorCtr="0">
            <a:spAutoFit/>
          </a:bodyPr>
          <a:lstStyle/>
          <a:p>
            <a:pPr marL="80010" marR="36195"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Print out ten to twelve pictures of items or places  that are relevant to the student (playground,  train station, home, the ocean, a cake, etc.). The  pictures can be generic - they do not need to be  of your community, school, etc.</a:t>
            </a:r>
            <a:endParaRPr sz="750">
              <a:solidFill>
                <a:schemeClr val="dk1"/>
              </a:solidFill>
              <a:latin typeface="Arial"/>
              <a:ea typeface="Arial"/>
              <a:cs typeface="Arial"/>
              <a:sym typeface="Arial"/>
            </a:endParaRPr>
          </a:p>
          <a:p>
            <a:pPr marL="80010" marR="21590" lvl="0" indent="-67945" algn="l" rtl="0">
              <a:lnSpc>
                <a:spcPct val="100000"/>
              </a:lnSpc>
              <a:spcBef>
                <a:spcPts val="545"/>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 student to pick out images that remind  them of how they feel when they are at school.  These images do not need to be directly relevant</a:t>
            </a:r>
            <a:endParaRPr sz="750">
              <a:solidFill>
                <a:schemeClr val="dk1"/>
              </a:solidFill>
              <a:latin typeface="Arial"/>
              <a:ea typeface="Arial"/>
              <a:cs typeface="Arial"/>
              <a:sym typeface="Arial"/>
            </a:endParaRPr>
          </a:p>
          <a:p>
            <a:pPr marL="80010" marR="5080" lvl="0" indent="0" algn="l" rtl="0">
              <a:lnSpc>
                <a:spcPct val="100000"/>
              </a:lnSpc>
              <a:spcBef>
                <a:spcPts val="10"/>
              </a:spcBef>
              <a:spcAft>
                <a:spcPts val="0"/>
              </a:spcAft>
              <a:buNone/>
            </a:pPr>
            <a:r>
              <a:rPr lang="en-US" sz="750">
                <a:solidFill>
                  <a:srgbClr val="414042"/>
                </a:solidFill>
                <a:latin typeface="Arial"/>
                <a:ea typeface="Arial"/>
                <a:cs typeface="Arial"/>
                <a:sym typeface="Arial"/>
              </a:rPr>
              <a:t>- they are meant to prompt the student’s creative  and emotional reflection.</a:t>
            </a:r>
            <a:endParaRPr sz="750">
              <a:solidFill>
                <a:schemeClr val="dk1"/>
              </a:solidFill>
              <a:latin typeface="Arial"/>
              <a:ea typeface="Arial"/>
              <a:cs typeface="Arial"/>
              <a:sym typeface="Arial"/>
            </a:endParaRPr>
          </a:p>
        </p:txBody>
      </p:sp>
      <p:sp>
        <p:nvSpPr>
          <p:cNvPr id="2902" name="Google Shape;2902;p21"/>
          <p:cNvSpPr txBox="1"/>
          <p:nvPr/>
        </p:nvSpPr>
        <p:spPr>
          <a:xfrm>
            <a:off x="6978084" y="3742780"/>
            <a:ext cx="2003425" cy="3695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them, “Why did you choose this image?  How does this remind you of our school?  How does it not remind you of our school?”</a:t>
            </a:r>
            <a:endParaRPr sz="750">
              <a:solidFill>
                <a:schemeClr val="dk1"/>
              </a:solidFill>
              <a:latin typeface="Arial"/>
              <a:ea typeface="Arial"/>
              <a:cs typeface="Arial"/>
              <a:sym typeface="Arial"/>
            </a:endParaRPr>
          </a:p>
        </p:txBody>
      </p:sp>
      <p:sp>
        <p:nvSpPr>
          <p:cNvPr id="2903" name="Google Shape;2903;p21"/>
          <p:cNvSpPr txBox="1"/>
          <p:nvPr/>
        </p:nvSpPr>
        <p:spPr>
          <a:xfrm>
            <a:off x="6978084" y="4154371"/>
            <a:ext cx="2085975"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Be sure to take notes and write down specific  quotations that you hear.</a:t>
            </a:r>
            <a:endParaRPr sz="750">
              <a:solidFill>
                <a:schemeClr val="dk1"/>
              </a:solidFill>
              <a:latin typeface="Arial"/>
              <a:ea typeface="Arial"/>
              <a:cs typeface="Arial"/>
              <a:sym typeface="Arial"/>
            </a:endParaRPr>
          </a:p>
        </p:txBody>
      </p:sp>
      <p:grpSp>
        <p:nvGrpSpPr>
          <p:cNvPr id="2904" name="Google Shape;2904;p21"/>
          <p:cNvGrpSpPr/>
          <p:nvPr/>
        </p:nvGrpSpPr>
        <p:grpSpPr>
          <a:xfrm>
            <a:off x="19768111" y="1090539"/>
            <a:ext cx="336550" cy="269875"/>
            <a:chOff x="19768111" y="1090539"/>
            <a:chExt cx="336550" cy="269875"/>
          </a:xfrm>
        </p:grpSpPr>
        <p:sp>
          <p:nvSpPr>
            <p:cNvPr id="2905" name="Google Shape;2905;p21"/>
            <p:cNvSpPr/>
            <p:nvPr/>
          </p:nvSpPr>
          <p:spPr>
            <a:xfrm>
              <a:off x="19768111" y="1090539"/>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06" name="Google Shape;2906;p21"/>
            <p:cNvSpPr/>
            <p:nvPr/>
          </p:nvSpPr>
          <p:spPr>
            <a:xfrm>
              <a:off x="19843130" y="1169998"/>
              <a:ext cx="210344" cy="110384"/>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907" name="Google Shape;2907;p21"/>
          <p:cNvGrpSpPr/>
          <p:nvPr/>
        </p:nvGrpSpPr>
        <p:grpSpPr>
          <a:xfrm>
            <a:off x="429035" y="0"/>
            <a:ext cx="9206082" cy="332751"/>
            <a:chOff x="429035" y="0"/>
            <a:chExt cx="9206082" cy="332751"/>
          </a:xfrm>
        </p:grpSpPr>
        <p:sp>
          <p:nvSpPr>
            <p:cNvPr id="2908" name="Google Shape;2908;p21"/>
            <p:cNvSpPr/>
            <p:nvPr/>
          </p:nvSpPr>
          <p:spPr>
            <a:xfrm>
              <a:off x="429035"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09" name="Google Shape;2909;p21"/>
            <p:cNvSpPr/>
            <p:nvPr/>
          </p:nvSpPr>
          <p:spPr>
            <a:xfrm>
              <a:off x="429035"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0" name="Google Shape;2910;p21"/>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1" name="Google Shape;2911;p21"/>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2" name="Google Shape;2912;p21"/>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3" name="Google Shape;2913;p21"/>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4" name="Google Shape;2914;p21"/>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5" name="Google Shape;2915;p21"/>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6" name="Google Shape;2916;p21"/>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7" name="Google Shape;2917;p21"/>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8" name="Google Shape;2918;p21"/>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19" name="Google Shape;2919;p21"/>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0" name="Google Shape;2920;p21"/>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1" name="Google Shape;2921;p21"/>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2" name="Google Shape;2922;p21"/>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3" name="Google Shape;2923;p21"/>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4" name="Google Shape;2924;p21"/>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5" name="Google Shape;2925;p21"/>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6" name="Google Shape;2926;p21"/>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7" name="Google Shape;2927;p21"/>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8" name="Google Shape;2928;p21"/>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9" name="Google Shape;2929;p21"/>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930" name="Google Shape;2930;p21"/>
          <p:cNvSpPr txBox="1"/>
          <p:nvPr/>
        </p:nvSpPr>
        <p:spPr>
          <a:xfrm>
            <a:off x="417863" y="155705"/>
            <a:ext cx="3448050" cy="829310"/>
          </a:xfrm>
          <a:prstGeom prst="rect">
            <a:avLst/>
          </a:prstGeom>
          <a:noFill/>
          <a:ln>
            <a:noFill/>
          </a:ln>
        </p:spPr>
        <p:txBody>
          <a:bodyPr spcFirstLastPara="1" wrap="square" lIns="0" tIns="4762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3	DEFINE	GENERATE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133350" lvl="0" indent="0" algn="l" rtl="0">
              <a:lnSpc>
                <a:spcPct val="101600"/>
              </a:lnSpc>
              <a:spcBef>
                <a:spcPts val="295"/>
              </a:spcBef>
              <a:spcAft>
                <a:spcPts val="0"/>
              </a:spcAft>
              <a:buNone/>
            </a:pPr>
            <a:r>
              <a:rPr lang="en-US" sz="1850" b="1">
                <a:solidFill>
                  <a:srgbClr val="BDAD54"/>
                </a:solidFill>
                <a:latin typeface="Arial"/>
                <a:ea typeface="Arial"/>
                <a:cs typeface="Arial"/>
                <a:sym typeface="Arial"/>
              </a:rPr>
              <a:t>Additional	Interviewing  Techniques </a:t>
            </a:r>
            <a:endParaRPr sz="1850">
              <a:solidFill>
                <a:schemeClr val="dk1"/>
              </a:solidFill>
              <a:latin typeface="Arial"/>
              <a:ea typeface="Arial"/>
              <a:cs typeface="Arial"/>
              <a:sym typeface="Arial"/>
            </a:endParaRPr>
          </a:p>
        </p:txBody>
      </p:sp>
      <p:grpSp>
        <p:nvGrpSpPr>
          <p:cNvPr id="2931" name="Google Shape;2931;p21"/>
          <p:cNvGrpSpPr/>
          <p:nvPr/>
        </p:nvGrpSpPr>
        <p:grpSpPr>
          <a:xfrm>
            <a:off x="10481084" y="0"/>
            <a:ext cx="9206117" cy="332751"/>
            <a:chOff x="10481084" y="0"/>
            <a:chExt cx="9206117" cy="332751"/>
          </a:xfrm>
        </p:grpSpPr>
        <p:sp>
          <p:nvSpPr>
            <p:cNvPr id="2932" name="Google Shape;2932;p21"/>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33" name="Google Shape;2933;p21"/>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34" name="Google Shape;2934;p21"/>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35" name="Google Shape;2935;p21"/>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36" name="Google Shape;2936;p21"/>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37" name="Google Shape;2937;p21"/>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38" name="Google Shape;2938;p21"/>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39" name="Google Shape;2939;p21"/>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0" name="Google Shape;2940;p21"/>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1" name="Google Shape;2941;p21"/>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2" name="Google Shape;2942;p21"/>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3" name="Google Shape;2943;p21"/>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4" name="Google Shape;2944;p21"/>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5" name="Google Shape;2945;p21"/>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6" name="Google Shape;2946;p21"/>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7" name="Google Shape;2947;p21"/>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8" name="Google Shape;2948;p21"/>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49" name="Google Shape;2949;p21"/>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50" name="Google Shape;2950;p21"/>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51" name="Google Shape;2951;p21"/>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52" name="Google Shape;2952;p21"/>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53" name="Google Shape;2953;p21"/>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954" name="Google Shape;2954;p21"/>
          <p:cNvSpPr txBox="1"/>
          <p:nvPr/>
        </p:nvSpPr>
        <p:spPr>
          <a:xfrm>
            <a:off x="1077339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2955" name="Google Shape;2955;p21"/>
          <p:cNvSpPr txBox="1"/>
          <p:nvPr/>
        </p:nvSpPr>
        <p:spPr>
          <a:xfrm>
            <a:off x="11638080"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3</a:t>
            </a:r>
            <a:endParaRPr sz="550">
              <a:solidFill>
                <a:schemeClr val="dk1"/>
              </a:solidFill>
              <a:latin typeface="Arial"/>
              <a:ea typeface="Arial"/>
              <a:cs typeface="Arial"/>
              <a:sym typeface="Arial"/>
            </a:endParaRPr>
          </a:p>
        </p:txBody>
      </p:sp>
      <p:sp>
        <p:nvSpPr>
          <p:cNvPr id="2956" name="Google Shape;2956;p21"/>
          <p:cNvSpPr txBox="1"/>
          <p:nvPr/>
        </p:nvSpPr>
        <p:spPr>
          <a:xfrm>
            <a:off x="12630641"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957" name="Google Shape;2957;p21"/>
          <p:cNvSpPr txBox="1"/>
          <p:nvPr/>
        </p:nvSpPr>
        <p:spPr>
          <a:xfrm>
            <a:off x="13494753"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958" name="Google Shape;2958;p21"/>
          <p:cNvSpPr txBox="1"/>
          <p:nvPr/>
        </p:nvSpPr>
        <p:spPr>
          <a:xfrm>
            <a:off x="4449304"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959" name="Google Shape;2959;p21"/>
          <p:cNvSpPr txBox="1"/>
          <p:nvPr/>
        </p:nvSpPr>
        <p:spPr>
          <a:xfrm>
            <a:off x="1450135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960" name="Google Shape;2960;p21"/>
          <p:cNvSpPr txBox="1"/>
          <p:nvPr/>
        </p:nvSpPr>
        <p:spPr>
          <a:xfrm>
            <a:off x="539988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961" name="Google Shape;2961;p21"/>
          <p:cNvSpPr txBox="1"/>
          <p:nvPr/>
        </p:nvSpPr>
        <p:spPr>
          <a:xfrm>
            <a:off x="15451934"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962" name="Google Shape;2962;p21"/>
          <p:cNvSpPr txBox="1"/>
          <p:nvPr/>
        </p:nvSpPr>
        <p:spPr>
          <a:xfrm>
            <a:off x="626320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963" name="Google Shape;2963;p21"/>
          <p:cNvSpPr txBox="1"/>
          <p:nvPr/>
        </p:nvSpPr>
        <p:spPr>
          <a:xfrm>
            <a:off x="16315258" y="189035"/>
            <a:ext cx="32956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964" name="Google Shape;2964;p21"/>
          <p:cNvSpPr txBox="1"/>
          <p:nvPr/>
        </p:nvSpPr>
        <p:spPr>
          <a:xfrm>
            <a:off x="72410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965" name="Google Shape;2965;p21"/>
          <p:cNvSpPr txBox="1"/>
          <p:nvPr/>
        </p:nvSpPr>
        <p:spPr>
          <a:xfrm>
            <a:off x="1729313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966" name="Google Shape;2966;p21"/>
          <p:cNvSpPr txBox="1"/>
          <p:nvPr/>
        </p:nvSpPr>
        <p:spPr>
          <a:xfrm>
            <a:off x="8025962"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967" name="Google Shape;2967;p21"/>
          <p:cNvSpPr txBox="1"/>
          <p:nvPr/>
        </p:nvSpPr>
        <p:spPr>
          <a:xfrm>
            <a:off x="18078011"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968" name="Google Shape;2968;p21"/>
          <p:cNvSpPr txBox="1"/>
          <p:nvPr/>
        </p:nvSpPr>
        <p:spPr>
          <a:xfrm>
            <a:off x="908615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2969" name="Google Shape;2969;p21"/>
          <p:cNvSpPr txBox="1"/>
          <p:nvPr/>
        </p:nvSpPr>
        <p:spPr>
          <a:xfrm>
            <a:off x="1913819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Shape 2973"/>
        <p:cNvGrpSpPr/>
        <p:nvPr/>
      </p:nvGrpSpPr>
      <p:grpSpPr>
        <a:xfrm>
          <a:off x="0" y="0"/>
          <a:ext cx="0" cy="0"/>
          <a:chOff x="0" y="0"/>
          <a:chExt cx="0" cy="0"/>
        </a:xfrm>
      </p:grpSpPr>
      <p:sp>
        <p:nvSpPr>
          <p:cNvPr id="2974" name="Google Shape;2974;p22"/>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42</a:t>
            </a:r>
            <a:endParaRPr sz="550">
              <a:solidFill>
                <a:schemeClr val="dk1"/>
              </a:solidFill>
              <a:latin typeface="Arial"/>
              <a:ea typeface="Arial"/>
              <a:cs typeface="Arial"/>
              <a:sym typeface="Arial"/>
            </a:endParaRPr>
          </a:p>
        </p:txBody>
      </p:sp>
      <p:sp>
        <p:nvSpPr>
          <p:cNvPr id="2975" name="Google Shape;2975;p22"/>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43</a:t>
            </a:r>
            <a:endParaRPr sz="550">
              <a:solidFill>
                <a:schemeClr val="dk1"/>
              </a:solidFill>
              <a:latin typeface="Arial"/>
              <a:ea typeface="Arial"/>
              <a:cs typeface="Arial"/>
              <a:sym typeface="Arial"/>
            </a:endParaRPr>
          </a:p>
        </p:txBody>
      </p:sp>
      <p:sp>
        <p:nvSpPr>
          <p:cNvPr id="2976" name="Google Shape;2976;p22"/>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77" name="Google Shape;2977;p22"/>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2978" name="Google Shape;2978;p22"/>
          <p:cNvGrpSpPr/>
          <p:nvPr/>
        </p:nvGrpSpPr>
        <p:grpSpPr>
          <a:xfrm>
            <a:off x="436533" y="1554760"/>
            <a:ext cx="9200252" cy="31750"/>
            <a:chOff x="436533" y="1554760"/>
            <a:chExt cx="9200252" cy="31750"/>
          </a:xfrm>
        </p:grpSpPr>
        <p:sp>
          <p:nvSpPr>
            <p:cNvPr id="2979" name="Google Shape;2979;p22"/>
            <p:cNvSpPr/>
            <p:nvPr/>
          </p:nvSpPr>
          <p:spPr>
            <a:xfrm>
              <a:off x="436533" y="1554760"/>
              <a:ext cx="1348105" cy="31750"/>
            </a:xfrm>
            <a:custGeom>
              <a:avLst/>
              <a:gdLst/>
              <a:ahLst/>
              <a:cxnLst/>
              <a:rect l="l" t="t" r="r" b="b"/>
              <a:pathLst>
                <a:path w="1348105" h="31750" extrusionOk="0">
                  <a:moveTo>
                    <a:pt x="1347843" y="0"/>
                  </a:moveTo>
                  <a:lnTo>
                    <a:pt x="0" y="0"/>
                  </a:lnTo>
                  <a:lnTo>
                    <a:pt x="0" y="31473"/>
                  </a:lnTo>
                  <a:lnTo>
                    <a:pt x="1347843" y="31473"/>
                  </a:lnTo>
                  <a:lnTo>
                    <a:pt x="1347843"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80" name="Google Shape;2980;p22"/>
            <p:cNvSpPr/>
            <p:nvPr/>
          </p:nvSpPr>
          <p:spPr>
            <a:xfrm>
              <a:off x="1784376" y="1554760"/>
              <a:ext cx="7852409" cy="31750"/>
            </a:xfrm>
            <a:custGeom>
              <a:avLst/>
              <a:gdLst/>
              <a:ahLst/>
              <a:cxnLst/>
              <a:rect l="l" t="t" r="r" b="b"/>
              <a:pathLst>
                <a:path w="7852409" h="31750" extrusionOk="0">
                  <a:moveTo>
                    <a:pt x="7852106" y="0"/>
                  </a:moveTo>
                  <a:lnTo>
                    <a:pt x="0" y="0"/>
                  </a:lnTo>
                  <a:lnTo>
                    <a:pt x="0" y="31473"/>
                  </a:lnTo>
                  <a:lnTo>
                    <a:pt x="7852106" y="31473"/>
                  </a:lnTo>
                  <a:lnTo>
                    <a:pt x="7852106" y="0"/>
                  </a:lnTo>
                  <a:close/>
                </a:path>
              </a:pathLst>
            </a:custGeom>
            <a:solidFill>
              <a:srgbClr val="EEE9D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981" name="Google Shape;2981;p22"/>
          <p:cNvGrpSpPr/>
          <p:nvPr/>
        </p:nvGrpSpPr>
        <p:grpSpPr>
          <a:xfrm>
            <a:off x="10488583" y="1554760"/>
            <a:ext cx="9200252" cy="31750"/>
            <a:chOff x="10488583" y="1554760"/>
            <a:chExt cx="9200252" cy="31750"/>
          </a:xfrm>
        </p:grpSpPr>
        <p:sp>
          <p:nvSpPr>
            <p:cNvPr id="2982" name="Google Shape;2982;p22"/>
            <p:cNvSpPr/>
            <p:nvPr/>
          </p:nvSpPr>
          <p:spPr>
            <a:xfrm>
              <a:off x="10488583" y="1554760"/>
              <a:ext cx="1348105" cy="31750"/>
            </a:xfrm>
            <a:custGeom>
              <a:avLst/>
              <a:gdLst/>
              <a:ahLst/>
              <a:cxnLst/>
              <a:rect l="l" t="t" r="r" b="b"/>
              <a:pathLst>
                <a:path w="1348104" h="31750" extrusionOk="0">
                  <a:moveTo>
                    <a:pt x="1347843" y="0"/>
                  </a:moveTo>
                  <a:lnTo>
                    <a:pt x="0" y="0"/>
                  </a:lnTo>
                  <a:lnTo>
                    <a:pt x="0" y="31473"/>
                  </a:lnTo>
                  <a:lnTo>
                    <a:pt x="1347843" y="31473"/>
                  </a:lnTo>
                  <a:lnTo>
                    <a:pt x="1347843"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83" name="Google Shape;2983;p22"/>
            <p:cNvSpPr/>
            <p:nvPr/>
          </p:nvSpPr>
          <p:spPr>
            <a:xfrm>
              <a:off x="11836426" y="1554760"/>
              <a:ext cx="7852409" cy="31750"/>
            </a:xfrm>
            <a:custGeom>
              <a:avLst/>
              <a:gdLst/>
              <a:ahLst/>
              <a:cxnLst/>
              <a:rect l="l" t="t" r="r" b="b"/>
              <a:pathLst>
                <a:path w="7852409" h="31750" extrusionOk="0">
                  <a:moveTo>
                    <a:pt x="7852106" y="0"/>
                  </a:moveTo>
                  <a:lnTo>
                    <a:pt x="0" y="0"/>
                  </a:lnTo>
                  <a:lnTo>
                    <a:pt x="0" y="31473"/>
                  </a:lnTo>
                  <a:lnTo>
                    <a:pt x="7852106" y="31473"/>
                  </a:lnTo>
                  <a:lnTo>
                    <a:pt x="7852106"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984" name="Google Shape;2984;p22"/>
          <p:cNvSpPr txBox="1"/>
          <p:nvPr/>
        </p:nvSpPr>
        <p:spPr>
          <a:xfrm>
            <a:off x="417863" y="661018"/>
            <a:ext cx="1296035"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BDAD54"/>
                </a:solidFill>
                <a:latin typeface="Arial"/>
                <a:ea typeface="Arial"/>
                <a:cs typeface="Arial"/>
                <a:sym typeface="Arial"/>
              </a:rPr>
              <a:t>Interview  Notes	#1 </a:t>
            </a:r>
            <a:endParaRPr sz="1850">
              <a:solidFill>
                <a:schemeClr val="dk1"/>
              </a:solidFill>
              <a:latin typeface="Arial"/>
              <a:ea typeface="Arial"/>
              <a:cs typeface="Arial"/>
              <a:sym typeface="Arial"/>
            </a:endParaRPr>
          </a:p>
        </p:txBody>
      </p:sp>
      <p:sp>
        <p:nvSpPr>
          <p:cNvPr id="2985" name="Google Shape;2985;p22"/>
          <p:cNvSpPr txBox="1"/>
          <p:nvPr/>
        </p:nvSpPr>
        <p:spPr>
          <a:xfrm>
            <a:off x="10469912" y="661018"/>
            <a:ext cx="1296035"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BDAD54"/>
                </a:solidFill>
                <a:latin typeface="Arial"/>
                <a:ea typeface="Arial"/>
                <a:cs typeface="Arial"/>
                <a:sym typeface="Arial"/>
              </a:rPr>
              <a:t>Interview  Notes	#1 </a:t>
            </a:r>
            <a:endParaRPr sz="1850">
              <a:solidFill>
                <a:schemeClr val="dk1"/>
              </a:solidFill>
              <a:latin typeface="Arial"/>
              <a:ea typeface="Arial"/>
              <a:cs typeface="Arial"/>
              <a:sym typeface="Arial"/>
            </a:endParaRPr>
          </a:p>
        </p:txBody>
      </p:sp>
      <p:grpSp>
        <p:nvGrpSpPr>
          <p:cNvPr id="2986" name="Google Shape;2986;p22"/>
          <p:cNvGrpSpPr/>
          <p:nvPr/>
        </p:nvGrpSpPr>
        <p:grpSpPr>
          <a:xfrm>
            <a:off x="6006753" y="839754"/>
            <a:ext cx="3627976" cy="261620"/>
            <a:chOff x="6006753" y="839754"/>
            <a:chExt cx="3627976" cy="261620"/>
          </a:xfrm>
        </p:grpSpPr>
        <p:sp>
          <p:nvSpPr>
            <p:cNvPr id="2987" name="Google Shape;2987;p22"/>
            <p:cNvSpPr/>
            <p:nvPr/>
          </p:nvSpPr>
          <p:spPr>
            <a:xfrm>
              <a:off x="7031085"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88" name="Google Shape;2988;p22"/>
            <p:cNvSpPr/>
            <p:nvPr/>
          </p:nvSpPr>
          <p:spPr>
            <a:xfrm>
              <a:off x="6518913"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89" name="Google Shape;2989;p22"/>
            <p:cNvSpPr/>
            <p:nvPr/>
          </p:nvSpPr>
          <p:spPr>
            <a:xfrm>
              <a:off x="6006753"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0" name="Google Shape;2990;p22"/>
            <p:cNvSpPr/>
            <p:nvPr/>
          </p:nvSpPr>
          <p:spPr>
            <a:xfrm>
              <a:off x="7543246" y="839754"/>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1" name="Google Shape;2991;p22"/>
            <p:cNvSpPr/>
            <p:nvPr/>
          </p:nvSpPr>
          <p:spPr>
            <a:xfrm>
              <a:off x="8055406"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2" name="Google Shape;2992;p22"/>
            <p:cNvSpPr/>
            <p:nvPr/>
          </p:nvSpPr>
          <p:spPr>
            <a:xfrm>
              <a:off x="8567578"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3" name="Google Shape;2993;p22"/>
            <p:cNvSpPr/>
            <p:nvPr/>
          </p:nvSpPr>
          <p:spPr>
            <a:xfrm>
              <a:off x="9079739"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994" name="Google Shape;2994;p22"/>
          <p:cNvGrpSpPr/>
          <p:nvPr/>
        </p:nvGrpSpPr>
        <p:grpSpPr>
          <a:xfrm>
            <a:off x="16058755" y="839754"/>
            <a:ext cx="3628071" cy="261620"/>
            <a:chOff x="16058755" y="839754"/>
            <a:chExt cx="3628071" cy="261620"/>
          </a:xfrm>
        </p:grpSpPr>
        <p:sp>
          <p:nvSpPr>
            <p:cNvPr id="2995" name="Google Shape;2995;p22"/>
            <p:cNvSpPr/>
            <p:nvPr/>
          </p:nvSpPr>
          <p:spPr>
            <a:xfrm>
              <a:off x="17083075"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6" name="Google Shape;2996;p22"/>
            <p:cNvSpPr/>
            <p:nvPr/>
          </p:nvSpPr>
          <p:spPr>
            <a:xfrm>
              <a:off x="16570975"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7" name="Google Shape;2997;p22"/>
            <p:cNvSpPr/>
            <p:nvPr/>
          </p:nvSpPr>
          <p:spPr>
            <a:xfrm>
              <a:off x="16058755"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8" name="Google Shape;2998;p22"/>
            <p:cNvSpPr/>
            <p:nvPr/>
          </p:nvSpPr>
          <p:spPr>
            <a:xfrm>
              <a:off x="17595295" y="839754"/>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9" name="Google Shape;2999;p22"/>
            <p:cNvSpPr/>
            <p:nvPr/>
          </p:nvSpPr>
          <p:spPr>
            <a:xfrm>
              <a:off x="18107395"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00" name="Google Shape;3000;p22"/>
            <p:cNvSpPr/>
            <p:nvPr/>
          </p:nvSpPr>
          <p:spPr>
            <a:xfrm>
              <a:off x="18619616"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01" name="Google Shape;3001;p22"/>
            <p:cNvSpPr/>
            <p:nvPr/>
          </p:nvSpPr>
          <p:spPr>
            <a:xfrm>
              <a:off x="19131836"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002" name="Google Shape;3002;p22"/>
          <p:cNvSpPr txBox="1"/>
          <p:nvPr/>
        </p:nvSpPr>
        <p:spPr>
          <a:xfrm>
            <a:off x="7108742" y="854424"/>
            <a:ext cx="399415"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003" name="Google Shape;3003;p22"/>
          <p:cNvSpPr txBox="1"/>
          <p:nvPr/>
        </p:nvSpPr>
        <p:spPr>
          <a:xfrm>
            <a:off x="17160828" y="854424"/>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004" name="Google Shape;3004;p22"/>
          <p:cNvSpPr txBox="1"/>
          <p:nvPr/>
        </p:nvSpPr>
        <p:spPr>
          <a:xfrm>
            <a:off x="6633405" y="886363"/>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005" name="Google Shape;3005;p22"/>
          <p:cNvSpPr txBox="1"/>
          <p:nvPr/>
        </p:nvSpPr>
        <p:spPr>
          <a:xfrm>
            <a:off x="16685480" y="886363"/>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006" name="Google Shape;3006;p22"/>
          <p:cNvSpPr txBox="1"/>
          <p:nvPr/>
        </p:nvSpPr>
        <p:spPr>
          <a:xfrm>
            <a:off x="6090697" y="886363"/>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007" name="Google Shape;3007;p22"/>
          <p:cNvSpPr txBox="1"/>
          <p:nvPr/>
        </p:nvSpPr>
        <p:spPr>
          <a:xfrm>
            <a:off x="16142688" y="886363"/>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008" name="Google Shape;3008;p22"/>
          <p:cNvSpPr txBox="1"/>
          <p:nvPr/>
        </p:nvSpPr>
        <p:spPr>
          <a:xfrm>
            <a:off x="7654920" y="878506"/>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FFFFFF"/>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009" name="Google Shape;3009;p22"/>
          <p:cNvSpPr txBox="1"/>
          <p:nvPr/>
        </p:nvSpPr>
        <p:spPr>
          <a:xfrm>
            <a:off x="17706981" y="878506"/>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FFFFFF"/>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010" name="Google Shape;3010;p22"/>
          <p:cNvSpPr txBox="1"/>
          <p:nvPr/>
        </p:nvSpPr>
        <p:spPr>
          <a:xfrm>
            <a:off x="8131192" y="854424"/>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011" name="Google Shape;3011;p22"/>
          <p:cNvSpPr txBox="1"/>
          <p:nvPr/>
        </p:nvSpPr>
        <p:spPr>
          <a:xfrm>
            <a:off x="18183291" y="854424"/>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012" name="Google Shape;3012;p22"/>
          <p:cNvSpPr txBox="1"/>
          <p:nvPr/>
        </p:nvSpPr>
        <p:spPr>
          <a:xfrm>
            <a:off x="8667189" y="888225"/>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013" name="Google Shape;3013;p22"/>
          <p:cNvSpPr txBox="1"/>
          <p:nvPr/>
        </p:nvSpPr>
        <p:spPr>
          <a:xfrm>
            <a:off x="18719216" y="888225"/>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014" name="Google Shape;3014;p22"/>
          <p:cNvSpPr txBox="1"/>
          <p:nvPr/>
        </p:nvSpPr>
        <p:spPr>
          <a:xfrm>
            <a:off x="9191411" y="889539"/>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015" name="Google Shape;3015;p22"/>
          <p:cNvSpPr txBox="1"/>
          <p:nvPr/>
        </p:nvSpPr>
        <p:spPr>
          <a:xfrm>
            <a:off x="19243498" y="889539"/>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016" name="Google Shape;3016;p22"/>
          <p:cNvSpPr txBox="1"/>
          <p:nvPr/>
        </p:nvSpPr>
        <p:spPr>
          <a:xfrm>
            <a:off x="2013434" y="495997"/>
            <a:ext cx="3877945" cy="94297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prepare to conduct your interviews and to take notes  during your interviews. Use the interview questions provided to get the conversation  started with different stakeholder groups. Follow up on interesting things you hear. You  can ask, “Tell me more about...” Be sure to keep notes about the specific stories and  quotations you hear from your interviews. Use post-its to capture the most interesting  things you hear and observe. Listen and look for emotions and motivations. Also, listen  for ideas that are surprising to you as well as contradictory information. The more notes  you take, the better your ideas will be later in the design challenge.</a:t>
            </a:r>
            <a:endParaRPr sz="750">
              <a:solidFill>
                <a:schemeClr val="dk1"/>
              </a:solidFill>
              <a:latin typeface="Arial"/>
              <a:ea typeface="Arial"/>
              <a:cs typeface="Arial"/>
              <a:sym typeface="Arial"/>
            </a:endParaRPr>
          </a:p>
        </p:txBody>
      </p:sp>
      <p:sp>
        <p:nvSpPr>
          <p:cNvPr id="3017" name="Google Shape;3017;p22"/>
          <p:cNvSpPr txBox="1"/>
          <p:nvPr/>
        </p:nvSpPr>
        <p:spPr>
          <a:xfrm>
            <a:off x="12065424" y="495997"/>
            <a:ext cx="3877945" cy="94297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prepare to conduct your interviews and to take notes  during your interviews. Use the interview questions provided to get the conversation  started with different stakeholder groups. Follow up on interesting things you hear. You  can ask, “Tell me more about...” Be sure to keep notes about the specific stories and  quotations you hear from your interviews. Use post-its to capture the most interesting  things you hear and observe. Listen and look for emotions and motivations. Also, listen  for ideas that are surprising to you as well as contradictory information. The more notes  you take, the better your ideas will be later in the design challenge.</a:t>
            </a:r>
            <a:endParaRPr sz="750">
              <a:solidFill>
                <a:schemeClr val="dk1"/>
              </a:solidFill>
              <a:latin typeface="Arial"/>
              <a:ea typeface="Arial"/>
              <a:cs typeface="Arial"/>
              <a:sym typeface="Arial"/>
            </a:endParaRPr>
          </a:p>
        </p:txBody>
      </p:sp>
      <p:sp>
        <p:nvSpPr>
          <p:cNvPr id="3018" name="Google Shape;3018;p22"/>
          <p:cNvSpPr/>
          <p:nvPr/>
        </p:nvSpPr>
        <p:spPr>
          <a:xfrm>
            <a:off x="433551" y="1800125"/>
            <a:ext cx="2976880" cy="4057015"/>
          </a:xfrm>
          <a:custGeom>
            <a:avLst/>
            <a:gdLst/>
            <a:ahLst/>
            <a:cxnLst/>
            <a:rect l="l" t="t" r="r" b="b"/>
            <a:pathLst>
              <a:path w="2976879" h="4057015" extrusionOk="0">
                <a:moveTo>
                  <a:pt x="2917851" y="0"/>
                </a:moveTo>
                <a:lnTo>
                  <a:pt x="58887" y="0"/>
                </a:lnTo>
                <a:lnTo>
                  <a:pt x="24843" y="920"/>
                </a:lnTo>
                <a:lnTo>
                  <a:pt x="7360" y="7362"/>
                </a:lnTo>
                <a:lnTo>
                  <a:pt x="920" y="24848"/>
                </a:lnTo>
                <a:lnTo>
                  <a:pt x="0" y="58899"/>
                </a:lnTo>
                <a:lnTo>
                  <a:pt x="0" y="3997740"/>
                </a:lnTo>
                <a:lnTo>
                  <a:pt x="920" y="4031784"/>
                </a:lnTo>
                <a:lnTo>
                  <a:pt x="7360" y="4049266"/>
                </a:lnTo>
                <a:lnTo>
                  <a:pt x="24843" y="4055707"/>
                </a:lnTo>
                <a:lnTo>
                  <a:pt x="58887" y="4056627"/>
                </a:lnTo>
                <a:lnTo>
                  <a:pt x="2917851" y="4056627"/>
                </a:lnTo>
                <a:lnTo>
                  <a:pt x="2951895" y="4055707"/>
                </a:lnTo>
                <a:lnTo>
                  <a:pt x="2969377" y="4049266"/>
                </a:lnTo>
                <a:lnTo>
                  <a:pt x="2975818" y="4031784"/>
                </a:lnTo>
                <a:lnTo>
                  <a:pt x="2976738" y="3997740"/>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19" name="Google Shape;3019;p22"/>
          <p:cNvSpPr/>
          <p:nvPr/>
        </p:nvSpPr>
        <p:spPr>
          <a:xfrm>
            <a:off x="10485597" y="1800125"/>
            <a:ext cx="2976880" cy="4057015"/>
          </a:xfrm>
          <a:custGeom>
            <a:avLst/>
            <a:gdLst/>
            <a:ahLst/>
            <a:cxnLst/>
            <a:rect l="l" t="t" r="r" b="b"/>
            <a:pathLst>
              <a:path w="2976880" h="4057015" extrusionOk="0">
                <a:moveTo>
                  <a:pt x="58887" y="0"/>
                </a:moveTo>
                <a:lnTo>
                  <a:pt x="24843" y="920"/>
                </a:lnTo>
                <a:lnTo>
                  <a:pt x="7360" y="7362"/>
                </a:lnTo>
                <a:lnTo>
                  <a:pt x="920" y="24848"/>
                </a:lnTo>
                <a:lnTo>
                  <a:pt x="0" y="58899"/>
                </a:lnTo>
                <a:lnTo>
                  <a:pt x="0" y="3997740"/>
                </a:lnTo>
                <a:lnTo>
                  <a:pt x="920" y="4031784"/>
                </a:lnTo>
                <a:lnTo>
                  <a:pt x="7360" y="4049266"/>
                </a:lnTo>
                <a:lnTo>
                  <a:pt x="24843" y="4055707"/>
                </a:lnTo>
                <a:lnTo>
                  <a:pt x="58887" y="4056627"/>
                </a:lnTo>
                <a:lnTo>
                  <a:pt x="2917851" y="4056627"/>
                </a:lnTo>
                <a:lnTo>
                  <a:pt x="2951895" y="4055707"/>
                </a:lnTo>
                <a:lnTo>
                  <a:pt x="2969377" y="4049266"/>
                </a:lnTo>
                <a:lnTo>
                  <a:pt x="2975818" y="4031784"/>
                </a:lnTo>
                <a:lnTo>
                  <a:pt x="2976738" y="3997740"/>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20" name="Google Shape;3020;p22"/>
          <p:cNvSpPr/>
          <p:nvPr/>
        </p:nvSpPr>
        <p:spPr>
          <a:xfrm>
            <a:off x="433551" y="5993117"/>
            <a:ext cx="2976880" cy="773430"/>
          </a:xfrm>
          <a:custGeom>
            <a:avLst/>
            <a:gdLst/>
            <a:ahLst/>
            <a:cxnLst/>
            <a:rect l="l" t="t" r="r" b="b"/>
            <a:pathLst>
              <a:path w="2976879" h="773429" extrusionOk="0">
                <a:moveTo>
                  <a:pt x="2917851" y="0"/>
                </a:moveTo>
                <a:lnTo>
                  <a:pt x="58887" y="0"/>
                </a:lnTo>
                <a:lnTo>
                  <a:pt x="24843" y="920"/>
                </a:lnTo>
                <a:lnTo>
                  <a:pt x="7360" y="7362"/>
                </a:lnTo>
                <a:lnTo>
                  <a:pt x="920" y="24848"/>
                </a:lnTo>
                <a:lnTo>
                  <a:pt x="0" y="58899"/>
                </a:lnTo>
                <a:lnTo>
                  <a:pt x="0" y="714075"/>
                </a:lnTo>
                <a:lnTo>
                  <a:pt x="920" y="748119"/>
                </a:lnTo>
                <a:lnTo>
                  <a:pt x="7360" y="765601"/>
                </a:lnTo>
                <a:lnTo>
                  <a:pt x="24843" y="772042"/>
                </a:lnTo>
                <a:lnTo>
                  <a:pt x="58887" y="772962"/>
                </a:lnTo>
                <a:lnTo>
                  <a:pt x="2917851" y="772962"/>
                </a:lnTo>
                <a:lnTo>
                  <a:pt x="2951895" y="772042"/>
                </a:lnTo>
                <a:lnTo>
                  <a:pt x="2969377" y="765601"/>
                </a:lnTo>
                <a:lnTo>
                  <a:pt x="2975818" y="748119"/>
                </a:lnTo>
                <a:lnTo>
                  <a:pt x="2976738" y="714075"/>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21" name="Google Shape;3021;p22"/>
          <p:cNvSpPr/>
          <p:nvPr/>
        </p:nvSpPr>
        <p:spPr>
          <a:xfrm>
            <a:off x="10485597" y="5993117"/>
            <a:ext cx="2976880" cy="773430"/>
          </a:xfrm>
          <a:custGeom>
            <a:avLst/>
            <a:gdLst/>
            <a:ahLst/>
            <a:cxnLst/>
            <a:rect l="l" t="t" r="r" b="b"/>
            <a:pathLst>
              <a:path w="2976880" h="773429" extrusionOk="0">
                <a:moveTo>
                  <a:pt x="58887" y="0"/>
                </a:moveTo>
                <a:lnTo>
                  <a:pt x="24843" y="920"/>
                </a:lnTo>
                <a:lnTo>
                  <a:pt x="7360" y="7362"/>
                </a:lnTo>
                <a:lnTo>
                  <a:pt x="920" y="24848"/>
                </a:lnTo>
                <a:lnTo>
                  <a:pt x="0" y="58899"/>
                </a:lnTo>
                <a:lnTo>
                  <a:pt x="0" y="714075"/>
                </a:lnTo>
                <a:lnTo>
                  <a:pt x="920" y="748119"/>
                </a:lnTo>
                <a:lnTo>
                  <a:pt x="7360" y="765601"/>
                </a:lnTo>
                <a:lnTo>
                  <a:pt x="24843" y="772042"/>
                </a:lnTo>
                <a:lnTo>
                  <a:pt x="58887" y="772962"/>
                </a:lnTo>
                <a:lnTo>
                  <a:pt x="2917851" y="772962"/>
                </a:lnTo>
                <a:lnTo>
                  <a:pt x="2951895" y="772042"/>
                </a:lnTo>
                <a:lnTo>
                  <a:pt x="2969377" y="765601"/>
                </a:lnTo>
                <a:lnTo>
                  <a:pt x="2975818" y="748119"/>
                </a:lnTo>
                <a:lnTo>
                  <a:pt x="2976738" y="714075"/>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22" name="Google Shape;3022;p22"/>
          <p:cNvSpPr/>
          <p:nvPr/>
        </p:nvSpPr>
        <p:spPr>
          <a:xfrm>
            <a:off x="3547368" y="1800125"/>
            <a:ext cx="2976880" cy="4964430"/>
          </a:xfrm>
          <a:custGeom>
            <a:avLst/>
            <a:gdLst/>
            <a:ahLst/>
            <a:cxnLst/>
            <a:rect l="l" t="t" r="r" b="b"/>
            <a:pathLst>
              <a:path w="2976879" h="4964430" extrusionOk="0">
                <a:moveTo>
                  <a:pt x="2917851" y="0"/>
                </a:moveTo>
                <a:lnTo>
                  <a:pt x="58887" y="0"/>
                </a:lnTo>
                <a:lnTo>
                  <a:pt x="24843" y="920"/>
                </a:lnTo>
                <a:lnTo>
                  <a:pt x="7360" y="7362"/>
                </a:lnTo>
                <a:lnTo>
                  <a:pt x="920" y="24848"/>
                </a:lnTo>
                <a:lnTo>
                  <a:pt x="0" y="58899"/>
                </a:lnTo>
                <a:lnTo>
                  <a:pt x="0" y="4905396"/>
                </a:lnTo>
                <a:lnTo>
                  <a:pt x="920" y="4939440"/>
                </a:lnTo>
                <a:lnTo>
                  <a:pt x="7360" y="4956923"/>
                </a:lnTo>
                <a:lnTo>
                  <a:pt x="24843" y="4963363"/>
                </a:lnTo>
                <a:lnTo>
                  <a:pt x="58887" y="4964283"/>
                </a:lnTo>
                <a:lnTo>
                  <a:pt x="2917851" y="4964283"/>
                </a:lnTo>
                <a:lnTo>
                  <a:pt x="2951895" y="4963363"/>
                </a:lnTo>
                <a:lnTo>
                  <a:pt x="2969377" y="4956923"/>
                </a:lnTo>
                <a:lnTo>
                  <a:pt x="2975818" y="4939440"/>
                </a:lnTo>
                <a:lnTo>
                  <a:pt x="2976738" y="4905396"/>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23" name="Google Shape;3023;p22"/>
          <p:cNvSpPr/>
          <p:nvPr/>
        </p:nvSpPr>
        <p:spPr>
          <a:xfrm>
            <a:off x="13599478" y="1800125"/>
            <a:ext cx="2976880" cy="4964430"/>
          </a:xfrm>
          <a:custGeom>
            <a:avLst/>
            <a:gdLst/>
            <a:ahLst/>
            <a:cxnLst/>
            <a:rect l="l" t="t" r="r" b="b"/>
            <a:pathLst>
              <a:path w="2976880" h="4964430" extrusionOk="0">
                <a:moveTo>
                  <a:pt x="58887" y="0"/>
                </a:moveTo>
                <a:lnTo>
                  <a:pt x="24843" y="920"/>
                </a:lnTo>
                <a:lnTo>
                  <a:pt x="7360" y="7362"/>
                </a:lnTo>
                <a:lnTo>
                  <a:pt x="920" y="24848"/>
                </a:lnTo>
                <a:lnTo>
                  <a:pt x="0" y="58899"/>
                </a:lnTo>
                <a:lnTo>
                  <a:pt x="0" y="4905396"/>
                </a:lnTo>
                <a:lnTo>
                  <a:pt x="920" y="4939440"/>
                </a:lnTo>
                <a:lnTo>
                  <a:pt x="7360" y="4956923"/>
                </a:lnTo>
                <a:lnTo>
                  <a:pt x="24843" y="4963363"/>
                </a:lnTo>
                <a:lnTo>
                  <a:pt x="58887" y="4964283"/>
                </a:lnTo>
                <a:lnTo>
                  <a:pt x="2917851" y="4964283"/>
                </a:lnTo>
                <a:lnTo>
                  <a:pt x="2951895" y="4963363"/>
                </a:lnTo>
                <a:lnTo>
                  <a:pt x="2969377" y="4956923"/>
                </a:lnTo>
                <a:lnTo>
                  <a:pt x="2975818" y="4939440"/>
                </a:lnTo>
                <a:lnTo>
                  <a:pt x="2976738" y="49053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24" name="Google Shape;3024;p22"/>
          <p:cNvSpPr/>
          <p:nvPr/>
        </p:nvSpPr>
        <p:spPr>
          <a:xfrm>
            <a:off x="6660806" y="1799778"/>
            <a:ext cx="2977515" cy="4965065"/>
          </a:xfrm>
          <a:custGeom>
            <a:avLst/>
            <a:gdLst/>
            <a:ahLst/>
            <a:cxnLst/>
            <a:rect l="l" t="t" r="r" b="b"/>
            <a:pathLst>
              <a:path w="2977515" h="4965065" extrusionOk="0">
                <a:moveTo>
                  <a:pt x="2918627" y="0"/>
                </a:moveTo>
                <a:lnTo>
                  <a:pt x="58887" y="0"/>
                </a:lnTo>
                <a:lnTo>
                  <a:pt x="24843" y="920"/>
                </a:lnTo>
                <a:lnTo>
                  <a:pt x="7360" y="7362"/>
                </a:lnTo>
                <a:lnTo>
                  <a:pt x="920" y="24848"/>
                </a:lnTo>
                <a:lnTo>
                  <a:pt x="0" y="58899"/>
                </a:lnTo>
                <a:lnTo>
                  <a:pt x="0" y="4906100"/>
                </a:lnTo>
                <a:lnTo>
                  <a:pt x="920" y="4940152"/>
                </a:lnTo>
                <a:lnTo>
                  <a:pt x="7360" y="4957637"/>
                </a:lnTo>
                <a:lnTo>
                  <a:pt x="24843" y="4964080"/>
                </a:lnTo>
                <a:lnTo>
                  <a:pt x="58887" y="4965000"/>
                </a:lnTo>
                <a:lnTo>
                  <a:pt x="2918627" y="4965000"/>
                </a:lnTo>
                <a:lnTo>
                  <a:pt x="2952671" y="4964080"/>
                </a:lnTo>
                <a:lnTo>
                  <a:pt x="2970153" y="4957637"/>
                </a:lnTo>
                <a:lnTo>
                  <a:pt x="2976594" y="4940152"/>
                </a:lnTo>
                <a:lnTo>
                  <a:pt x="2977514" y="4906100"/>
                </a:lnTo>
                <a:lnTo>
                  <a:pt x="2977514" y="58899"/>
                </a:lnTo>
                <a:lnTo>
                  <a:pt x="2976594" y="24848"/>
                </a:lnTo>
                <a:lnTo>
                  <a:pt x="2970153" y="7362"/>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25" name="Google Shape;3025;p22"/>
          <p:cNvSpPr/>
          <p:nvPr/>
        </p:nvSpPr>
        <p:spPr>
          <a:xfrm>
            <a:off x="16712795" y="1799778"/>
            <a:ext cx="2977515" cy="4965065"/>
          </a:xfrm>
          <a:custGeom>
            <a:avLst/>
            <a:gdLst/>
            <a:ahLst/>
            <a:cxnLst/>
            <a:rect l="l" t="t" r="r" b="b"/>
            <a:pathLst>
              <a:path w="2977515" h="4965065" extrusionOk="0">
                <a:moveTo>
                  <a:pt x="58887" y="0"/>
                </a:moveTo>
                <a:lnTo>
                  <a:pt x="24843" y="920"/>
                </a:lnTo>
                <a:lnTo>
                  <a:pt x="7360" y="7362"/>
                </a:lnTo>
                <a:lnTo>
                  <a:pt x="920" y="24848"/>
                </a:lnTo>
                <a:lnTo>
                  <a:pt x="0" y="58899"/>
                </a:lnTo>
                <a:lnTo>
                  <a:pt x="0" y="4906100"/>
                </a:lnTo>
                <a:lnTo>
                  <a:pt x="920" y="4940152"/>
                </a:lnTo>
                <a:lnTo>
                  <a:pt x="7360" y="4957637"/>
                </a:lnTo>
                <a:lnTo>
                  <a:pt x="24843" y="4964080"/>
                </a:lnTo>
                <a:lnTo>
                  <a:pt x="58887" y="4965000"/>
                </a:lnTo>
                <a:lnTo>
                  <a:pt x="2918627" y="4965000"/>
                </a:lnTo>
                <a:lnTo>
                  <a:pt x="2952671" y="4964080"/>
                </a:lnTo>
                <a:lnTo>
                  <a:pt x="2970153" y="4957637"/>
                </a:lnTo>
                <a:lnTo>
                  <a:pt x="2976594" y="4940152"/>
                </a:lnTo>
                <a:lnTo>
                  <a:pt x="2977514" y="4906100"/>
                </a:lnTo>
                <a:lnTo>
                  <a:pt x="2977514" y="58899"/>
                </a:lnTo>
                <a:lnTo>
                  <a:pt x="2976594" y="24848"/>
                </a:lnTo>
                <a:lnTo>
                  <a:pt x="2970153" y="7362"/>
                </a:lnTo>
                <a:lnTo>
                  <a:pt x="2952671" y="920"/>
                </a:lnTo>
                <a:lnTo>
                  <a:pt x="2918627"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26" name="Google Shape;3026;p22"/>
          <p:cNvSpPr txBox="1"/>
          <p:nvPr/>
        </p:nvSpPr>
        <p:spPr>
          <a:xfrm>
            <a:off x="521564" y="1917581"/>
            <a:ext cx="2731135" cy="71374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INTERVIEW QUESTIONS</a:t>
            </a:r>
            <a:endParaRPr sz="750">
              <a:solidFill>
                <a:schemeClr val="dk1"/>
              </a:solidFill>
              <a:latin typeface="Arial"/>
              <a:ea typeface="Arial"/>
              <a:cs typeface="Arial"/>
              <a:sym typeface="Arial"/>
            </a:endParaRPr>
          </a:p>
          <a:p>
            <a:pPr marL="12700" marR="85725" lvl="0" indent="0" algn="l" rtl="0">
              <a:lnSpc>
                <a:spcPct val="100000"/>
              </a:lnSpc>
              <a:spcBef>
                <a:spcPts val="5"/>
              </a:spcBef>
              <a:spcAft>
                <a:spcPts val="0"/>
              </a:spcAft>
              <a:buNone/>
            </a:pPr>
            <a:r>
              <a:rPr lang="en-US" sz="750" i="1">
                <a:solidFill>
                  <a:srgbClr val="414042"/>
                </a:solidFill>
                <a:latin typeface="Arial"/>
                <a:ea typeface="Arial"/>
                <a:cs typeface="Arial"/>
                <a:sym typeface="Arial"/>
              </a:rPr>
              <a:t>Select five from the first interview question page and three  from the supplemental interview question page. Choose  the questions that are most relevant to the problem you are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exploring. Rewrite them here. Feel free to modify questions to  be culturally appropriate.</a:t>
            </a:r>
            <a:endParaRPr sz="750">
              <a:solidFill>
                <a:schemeClr val="dk1"/>
              </a:solidFill>
              <a:latin typeface="Arial"/>
              <a:ea typeface="Arial"/>
              <a:cs typeface="Arial"/>
              <a:sym typeface="Arial"/>
            </a:endParaRPr>
          </a:p>
        </p:txBody>
      </p:sp>
      <p:sp>
        <p:nvSpPr>
          <p:cNvPr id="3027" name="Google Shape;3027;p22"/>
          <p:cNvSpPr txBox="1"/>
          <p:nvPr/>
        </p:nvSpPr>
        <p:spPr>
          <a:xfrm>
            <a:off x="521564" y="267304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3028" name="Google Shape;3028;p22"/>
          <p:cNvSpPr txBox="1"/>
          <p:nvPr/>
        </p:nvSpPr>
        <p:spPr>
          <a:xfrm>
            <a:off x="521564" y="2956922"/>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3029" name="Google Shape;3029;p22"/>
          <p:cNvSpPr txBox="1"/>
          <p:nvPr/>
        </p:nvSpPr>
        <p:spPr>
          <a:xfrm>
            <a:off x="521564" y="324080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3030" name="Google Shape;3030;p22"/>
          <p:cNvSpPr txBox="1"/>
          <p:nvPr/>
        </p:nvSpPr>
        <p:spPr>
          <a:xfrm>
            <a:off x="521564" y="352468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4.</a:t>
            </a:r>
            <a:endParaRPr sz="750">
              <a:solidFill>
                <a:schemeClr val="dk1"/>
              </a:solidFill>
              <a:latin typeface="Arial"/>
              <a:ea typeface="Arial"/>
              <a:cs typeface="Arial"/>
              <a:sym typeface="Arial"/>
            </a:endParaRPr>
          </a:p>
        </p:txBody>
      </p:sp>
      <p:sp>
        <p:nvSpPr>
          <p:cNvPr id="3031" name="Google Shape;3031;p22"/>
          <p:cNvSpPr txBox="1"/>
          <p:nvPr/>
        </p:nvSpPr>
        <p:spPr>
          <a:xfrm>
            <a:off x="521564" y="380856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5.</a:t>
            </a:r>
            <a:endParaRPr sz="750">
              <a:solidFill>
                <a:schemeClr val="dk1"/>
              </a:solidFill>
              <a:latin typeface="Arial"/>
              <a:ea typeface="Arial"/>
              <a:cs typeface="Arial"/>
              <a:sym typeface="Arial"/>
            </a:endParaRPr>
          </a:p>
        </p:txBody>
      </p:sp>
      <p:sp>
        <p:nvSpPr>
          <p:cNvPr id="3032" name="Google Shape;3032;p22"/>
          <p:cNvSpPr txBox="1"/>
          <p:nvPr/>
        </p:nvSpPr>
        <p:spPr>
          <a:xfrm>
            <a:off x="521564" y="409245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6.</a:t>
            </a:r>
            <a:endParaRPr sz="750">
              <a:solidFill>
                <a:schemeClr val="dk1"/>
              </a:solidFill>
              <a:latin typeface="Arial"/>
              <a:ea typeface="Arial"/>
              <a:cs typeface="Arial"/>
              <a:sym typeface="Arial"/>
            </a:endParaRPr>
          </a:p>
        </p:txBody>
      </p:sp>
      <p:sp>
        <p:nvSpPr>
          <p:cNvPr id="3033" name="Google Shape;3033;p22"/>
          <p:cNvSpPr txBox="1"/>
          <p:nvPr/>
        </p:nvSpPr>
        <p:spPr>
          <a:xfrm>
            <a:off x="521564" y="437633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7.</a:t>
            </a:r>
            <a:endParaRPr sz="750">
              <a:solidFill>
                <a:schemeClr val="dk1"/>
              </a:solidFill>
              <a:latin typeface="Arial"/>
              <a:ea typeface="Arial"/>
              <a:cs typeface="Arial"/>
              <a:sym typeface="Arial"/>
            </a:endParaRPr>
          </a:p>
        </p:txBody>
      </p:sp>
      <p:sp>
        <p:nvSpPr>
          <p:cNvPr id="3034" name="Google Shape;3034;p22"/>
          <p:cNvSpPr txBox="1"/>
          <p:nvPr/>
        </p:nvSpPr>
        <p:spPr>
          <a:xfrm>
            <a:off x="521564" y="466021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8.</a:t>
            </a:r>
            <a:endParaRPr sz="750">
              <a:solidFill>
                <a:schemeClr val="dk1"/>
              </a:solidFill>
              <a:latin typeface="Arial"/>
              <a:ea typeface="Arial"/>
              <a:cs typeface="Arial"/>
              <a:sym typeface="Arial"/>
            </a:endParaRPr>
          </a:p>
        </p:txBody>
      </p:sp>
      <p:sp>
        <p:nvSpPr>
          <p:cNvPr id="3035" name="Google Shape;3035;p22"/>
          <p:cNvSpPr txBox="1"/>
          <p:nvPr/>
        </p:nvSpPr>
        <p:spPr>
          <a:xfrm>
            <a:off x="521564" y="494409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9.</a:t>
            </a:r>
            <a:endParaRPr sz="750">
              <a:solidFill>
                <a:schemeClr val="dk1"/>
              </a:solidFill>
              <a:latin typeface="Arial"/>
              <a:ea typeface="Arial"/>
              <a:cs typeface="Arial"/>
              <a:sym typeface="Arial"/>
            </a:endParaRPr>
          </a:p>
        </p:txBody>
      </p:sp>
      <p:sp>
        <p:nvSpPr>
          <p:cNvPr id="3036" name="Google Shape;3036;p22"/>
          <p:cNvSpPr txBox="1"/>
          <p:nvPr/>
        </p:nvSpPr>
        <p:spPr>
          <a:xfrm>
            <a:off x="521564" y="5227979"/>
            <a:ext cx="1689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10.</a:t>
            </a:r>
            <a:endParaRPr sz="750">
              <a:solidFill>
                <a:schemeClr val="dk1"/>
              </a:solidFill>
              <a:latin typeface="Arial"/>
              <a:ea typeface="Arial"/>
              <a:cs typeface="Arial"/>
              <a:sym typeface="Arial"/>
            </a:endParaRPr>
          </a:p>
        </p:txBody>
      </p:sp>
      <p:sp>
        <p:nvSpPr>
          <p:cNvPr id="3037" name="Google Shape;3037;p22"/>
          <p:cNvSpPr txBox="1"/>
          <p:nvPr/>
        </p:nvSpPr>
        <p:spPr>
          <a:xfrm>
            <a:off x="521564" y="5511862"/>
            <a:ext cx="260667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the interview, always ask this final question:</a:t>
            </a:r>
            <a:endParaRPr sz="750">
              <a:solidFill>
                <a:schemeClr val="dk1"/>
              </a:solidFill>
              <a:latin typeface="Arial"/>
              <a:ea typeface="Arial"/>
              <a:cs typeface="Arial"/>
              <a:sym typeface="Arial"/>
            </a:endParaRPr>
          </a:p>
          <a:p>
            <a:pPr marL="151765" marR="0" lvl="0" indent="-72390"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Is there anything more you would like to share with me?</a:t>
            </a:r>
            <a:endParaRPr sz="750">
              <a:solidFill>
                <a:schemeClr val="dk1"/>
              </a:solidFill>
              <a:latin typeface="Arial"/>
              <a:ea typeface="Arial"/>
              <a:cs typeface="Arial"/>
              <a:sym typeface="Arial"/>
            </a:endParaRPr>
          </a:p>
        </p:txBody>
      </p:sp>
      <p:sp>
        <p:nvSpPr>
          <p:cNvPr id="3038" name="Google Shape;3038;p22"/>
          <p:cNvSpPr txBox="1"/>
          <p:nvPr/>
        </p:nvSpPr>
        <p:spPr>
          <a:xfrm>
            <a:off x="10573686" y="1917963"/>
            <a:ext cx="2731135" cy="71374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INTERVIEW QUESTIONS</a:t>
            </a:r>
            <a:endParaRPr sz="750">
              <a:solidFill>
                <a:schemeClr val="dk1"/>
              </a:solidFill>
              <a:latin typeface="Arial"/>
              <a:ea typeface="Arial"/>
              <a:cs typeface="Arial"/>
              <a:sym typeface="Arial"/>
            </a:endParaRPr>
          </a:p>
          <a:p>
            <a:pPr marL="12700" marR="85725" lvl="0" indent="0" algn="l" rtl="0">
              <a:lnSpc>
                <a:spcPct val="100000"/>
              </a:lnSpc>
              <a:spcBef>
                <a:spcPts val="5"/>
              </a:spcBef>
              <a:spcAft>
                <a:spcPts val="0"/>
              </a:spcAft>
              <a:buNone/>
            </a:pPr>
            <a:r>
              <a:rPr lang="en-US" sz="750" i="1">
                <a:solidFill>
                  <a:srgbClr val="414042"/>
                </a:solidFill>
                <a:latin typeface="Arial"/>
                <a:ea typeface="Arial"/>
                <a:cs typeface="Arial"/>
                <a:sym typeface="Arial"/>
              </a:rPr>
              <a:t>Select five from the first interview question page and three  from the supplemental interview question page. Choose  the questions that are most relevant to the problem you are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exploring. Rewrite them here. Feel free to modify questions to  be culturally appropriate.</a:t>
            </a:r>
            <a:endParaRPr sz="750">
              <a:solidFill>
                <a:schemeClr val="dk1"/>
              </a:solidFill>
              <a:latin typeface="Arial"/>
              <a:ea typeface="Arial"/>
              <a:cs typeface="Arial"/>
              <a:sym typeface="Arial"/>
            </a:endParaRPr>
          </a:p>
        </p:txBody>
      </p:sp>
      <p:sp>
        <p:nvSpPr>
          <p:cNvPr id="3039" name="Google Shape;3039;p22"/>
          <p:cNvSpPr txBox="1"/>
          <p:nvPr/>
        </p:nvSpPr>
        <p:spPr>
          <a:xfrm>
            <a:off x="10573686" y="2673422"/>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3040" name="Google Shape;3040;p22"/>
          <p:cNvSpPr txBox="1"/>
          <p:nvPr/>
        </p:nvSpPr>
        <p:spPr>
          <a:xfrm>
            <a:off x="10573686" y="295730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3041" name="Google Shape;3041;p22"/>
          <p:cNvSpPr txBox="1"/>
          <p:nvPr/>
        </p:nvSpPr>
        <p:spPr>
          <a:xfrm>
            <a:off x="10573686" y="324118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3042" name="Google Shape;3042;p22"/>
          <p:cNvSpPr txBox="1"/>
          <p:nvPr/>
        </p:nvSpPr>
        <p:spPr>
          <a:xfrm>
            <a:off x="10573686" y="352506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4.</a:t>
            </a:r>
            <a:endParaRPr sz="750">
              <a:solidFill>
                <a:schemeClr val="dk1"/>
              </a:solidFill>
              <a:latin typeface="Arial"/>
              <a:ea typeface="Arial"/>
              <a:cs typeface="Arial"/>
              <a:sym typeface="Arial"/>
            </a:endParaRPr>
          </a:p>
        </p:txBody>
      </p:sp>
      <p:sp>
        <p:nvSpPr>
          <p:cNvPr id="3043" name="Google Shape;3043;p22"/>
          <p:cNvSpPr txBox="1"/>
          <p:nvPr/>
        </p:nvSpPr>
        <p:spPr>
          <a:xfrm>
            <a:off x="10573686" y="380895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5.</a:t>
            </a:r>
            <a:endParaRPr sz="750">
              <a:solidFill>
                <a:schemeClr val="dk1"/>
              </a:solidFill>
              <a:latin typeface="Arial"/>
              <a:ea typeface="Arial"/>
              <a:cs typeface="Arial"/>
              <a:sym typeface="Arial"/>
            </a:endParaRPr>
          </a:p>
        </p:txBody>
      </p:sp>
      <p:sp>
        <p:nvSpPr>
          <p:cNvPr id="3044" name="Google Shape;3044;p22"/>
          <p:cNvSpPr txBox="1"/>
          <p:nvPr/>
        </p:nvSpPr>
        <p:spPr>
          <a:xfrm>
            <a:off x="10573686" y="409283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6.</a:t>
            </a:r>
            <a:endParaRPr sz="750">
              <a:solidFill>
                <a:schemeClr val="dk1"/>
              </a:solidFill>
              <a:latin typeface="Arial"/>
              <a:ea typeface="Arial"/>
              <a:cs typeface="Arial"/>
              <a:sym typeface="Arial"/>
            </a:endParaRPr>
          </a:p>
        </p:txBody>
      </p:sp>
      <p:sp>
        <p:nvSpPr>
          <p:cNvPr id="3045" name="Google Shape;3045;p22"/>
          <p:cNvSpPr txBox="1"/>
          <p:nvPr/>
        </p:nvSpPr>
        <p:spPr>
          <a:xfrm>
            <a:off x="10573686" y="437671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7.</a:t>
            </a:r>
            <a:endParaRPr sz="750">
              <a:solidFill>
                <a:schemeClr val="dk1"/>
              </a:solidFill>
              <a:latin typeface="Arial"/>
              <a:ea typeface="Arial"/>
              <a:cs typeface="Arial"/>
              <a:sym typeface="Arial"/>
            </a:endParaRPr>
          </a:p>
        </p:txBody>
      </p:sp>
      <p:sp>
        <p:nvSpPr>
          <p:cNvPr id="3046" name="Google Shape;3046;p22"/>
          <p:cNvSpPr txBox="1"/>
          <p:nvPr/>
        </p:nvSpPr>
        <p:spPr>
          <a:xfrm>
            <a:off x="10573686" y="466059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8.</a:t>
            </a:r>
            <a:endParaRPr sz="750">
              <a:solidFill>
                <a:schemeClr val="dk1"/>
              </a:solidFill>
              <a:latin typeface="Arial"/>
              <a:ea typeface="Arial"/>
              <a:cs typeface="Arial"/>
              <a:sym typeface="Arial"/>
            </a:endParaRPr>
          </a:p>
        </p:txBody>
      </p:sp>
      <p:sp>
        <p:nvSpPr>
          <p:cNvPr id="3047" name="Google Shape;3047;p22"/>
          <p:cNvSpPr txBox="1"/>
          <p:nvPr/>
        </p:nvSpPr>
        <p:spPr>
          <a:xfrm>
            <a:off x="10573686" y="494447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9.</a:t>
            </a:r>
            <a:endParaRPr sz="750">
              <a:solidFill>
                <a:schemeClr val="dk1"/>
              </a:solidFill>
              <a:latin typeface="Arial"/>
              <a:ea typeface="Arial"/>
              <a:cs typeface="Arial"/>
              <a:sym typeface="Arial"/>
            </a:endParaRPr>
          </a:p>
        </p:txBody>
      </p:sp>
      <p:sp>
        <p:nvSpPr>
          <p:cNvPr id="3048" name="Google Shape;3048;p22"/>
          <p:cNvSpPr txBox="1"/>
          <p:nvPr/>
        </p:nvSpPr>
        <p:spPr>
          <a:xfrm>
            <a:off x="10573686" y="5228361"/>
            <a:ext cx="1689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10.</a:t>
            </a:r>
            <a:endParaRPr sz="750">
              <a:solidFill>
                <a:schemeClr val="dk1"/>
              </a:solidFill>
              <a:latin typeface="Arial"/>
              <a:ea typeface="Arial"/>
              <a:cs typeface="Arial"/>
              <a:sym typeface="Arial"/>
            </a:endParaRPr>
          </a:p>
        </p:txBody>
      </p:sp>
      <p:sp>
        <p:nvSpPr>
          <p:cNvPr id="3049" name="Google Shape;3049;p22"/>
          <p:cNvSpPr txBox="1"/>
          <p:nvPr/>
        </p:nvSpPr>
        <p:spPr>
          <a:xfrm>
            <a:off x="10573686" y="5512244"/>
            <a:ext cx="260667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the interview, always ask this final question:</a:t>
            </a:r>
            <a:endParaRPr sz="750">
              <a:solidFill>
                <a:schemeClr val="dk1"/>
              </a:solidFill>
              <a:latin typeface="Arial"/>
              <a:ea typeface="Arial"/>
              <a:cs typeface="Arial"/>
              <a:sym typeface="Arial"/>
            </a:endParaRPr>
          </a:p>
          <a:p>
            <a:pPr marL="151765" marR="0" lvl="0" indent="-72390"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Is there anything more you would like to share with me?</a:t>
            </a:r>
            <a:endParaRPr sz="750">
              <a:solidFill>
                <a:schemeClr val="dk1"/>
              </a:solidFill>
              <a:latin typeface="Arial"/>
              <a:ea typeface="Arial"/>
              <a:cs typeface="Arial"/>
              <a:sym typeface="Arial"/>
            </a:endParaRPr>
          </a:p>
        </p:txBody>
      </p:sp>
      <p:sp>
        <p:nvSpPr>
          <p:cNvPr id="3050" name="Google Shape;3050;p22"/>
          <p:cNvSpPr txBox="1"/>
          <p:nvPr/>
        </p:nvSpPr>
        <p:spPr>
          <a:xfrm>
            <a:off x="519463" y="6103506"/>
            <a:ext cx="275145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ADDITIONAL INTERVIEW TECHNIQUES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If you are using additional interview techniques, write them here.</a:t>
            </a:r>
            <a:endParaRPr sz="750">
              <a:solidFill>
                <a:schemeClr val="dk1"/>
              </a:solidFill>
              <a:latin typeface="Arial"/>
              <a:ea typeface="Arial"/>
              <a:cs typeface="Arial"/>
              <a:sym typeface="Arial"/>
            </a:endParaRPr>
          </a:p>
        </p:txBody>
      </p:sp>
      <p:sp>
        <p:nvSpPr>
          <p:cNvPr id="3051" name="Google Shape;3051;p22"/>
          <p:cNvSpPr txBox="1"/>
          <p:nvPr/>
        </p:nvSpPr>
        <p:spPr>
          <a:xfrm>
            <a:off x="10571488" y="6103506"/>
            <a:ext cx="275145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ADDITIONAL INTERVIEW TECHNIQUES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If you are using additional interview techniques, write them here.</a:t>
            </a:r>
            <a:endParaRPr sz="750">
              <a:solidFill>
                <a:schemeClr val="dk1"/>
              </a:solidFill>
              <a:latin typeface="Arial"/>
              <a:ea typeface="Arial"/>
              <a:cs typeface="Arial"/>
              <a:sym typeface="Arial"/>
            </a:endParaRPr>
          </a:p>
        </p:txBody>
      </p:sp>
      <p:sp>
        <p:nvSpPr>
          <p:cNvPr id="3052" name="Google Shape;3052;p22"/>
          <p:cNvSpPr txBox="1"/>
          <p:nvPr/>
        </p:nvSpPr>
        <p:spPr>
          <a:xfrm>
            <a:off x="3635385" y="1918345"/>
            <a:ext cx="2617470"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HEAR?</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Write down specific quotations. Listen for stories, emotions,  motivations and behaviors.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Listen for surprising or contradictory information.</a:t>
            </a:r>
            <a:endParaRPr sz="750">
              <a:solidFill>
                <a:schemeClr val="dk1"/>
              </a:solidFill>
              <a:latin typeface="Arial"/>
              <a:ea typeface="Arial"/>
              <a:cs typeface="Arial"/>
              <a:sym typeface="Arial"/>
            </a:endParaRPr>
          </a:p>
        </p:txBody>
      </p:sp>
      <p:sp>
        <p:nvSpPr>
          <p:cNvPr id="3053" name="Google Shape;3053;p22"/>
          <p:cNvSpPr txBox="1"/>
          <p:nvPr/>
        </p:nvSpPr>
        <p:spPr>
          <a:xfrm>
            <a:off x="3838454" y="2610093"/>
            <a:ext cx="2459355" cy="88519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do not have any choice about what i do  for my career. I have to follow what</a:t>
            </a:r>
            <a:endParaRPr sz="950">
              <a:solidFill>
                <a:schemeClr val="dk1"/>
              </a:solidFill>
              <a:latin typeface="Arial Black"/>
              <a:ea typeface="Arial Black"/>
              <a:cs typeface="Arial Black"/>
              <a:sym typeface="Arial Black"/>
            </a:endParaRPr>
          </a:p>
          <a:p>
            <a:pPr marL="12700" marR="0" lvl="0" indent="0" algn="l" rtl="0">
              <a:lnSpc>
                <a:spcPct val="114736"/>
              </a:lnSpc>
              <a:spcBef>
                <a:spcPts val="0"/>
              </a:spcBef>
              <a:spcAft>
                <a:spcPts val="0"/>
              </a:spcAft>
              <a:buNone/>
            </a:pPr>
            <a:r>
              <a:rPr lang="en-US" sz="950">
                <a:solidFill>
                  <a:schemeClr val="dk1"/>
                </a:solidFill>
                <a:latin typeface="Arial Black"/>
                <a:ea typeface="Arial Black"/>
                <a:cs typeface="Arial Black"/>
                <a:sym typeface="Arial Black"/>
              </a:rPr>
              <a:t>my parents say.”</a:t>
            </a:r>
            <a:endParaRPr sz="950">
              <a:solidFill>
                <a:schemeClr val="dk1"/>
              </a:solidFill>
              <a:latin typeface="Arial Black"/>
              <a:ea typeface="Arial Black"/>
              <a:cs typeface="Arial Black"/>
              <a:sym typeface="Arial Black"/>
            </a:endParaRPr>
          </a:p>
          <a:p>
            <a:pPr marL="12700" marR="157480" lvl="0" indent="0" algn="l" rtl="0">
              <a:lnSpc>
                <a:spcPct val="118947"/>
              </a:lnSpc>
              <a:spcBef>
                <a:spcPts val="1160"/>
              </a:spcBef>
              <a:spcAft>
                <a:spcPts val="0"/>
              </a:spcAft>
              <a:buNone/>
            </a:pPr>
            <a:r>
              <a:rPr lang="en-US" sz="950">
                <a:solidFill>
                  <a:schemeClr val="dk1"/>
                </a:solidFill>
                <a:latin typeface="Arial Black"/>
                <a:ea typeface="Arial Black"/>
                <a:cs typeface="Arial Black"/>
                <a:sym typeface="Arial Black"/>
              </a:rPr>
              <a:t>“My teachers do not listen to me when  I talk about my goals for my future.”</a:t>
            </a:r>
            <a:endParaRPr sz="950">
              <a:solidFill>
                <a:schemeClr val="dk1"/>
              </a:solidFill>
              <a:latin typeface="Arial Black"/>
              <a:ea typeface="Arial Black"/>
              <a:cs typeface="Arial Black"/>
              <a:sym typeface="Arial Black"/>
            </a:endParaRPr>
          </a:p>
        </p:txBody>
      </p:sp>
      <p:sp>
        <p:nvSpPr>
          <p:cNvPr id="3054" name="Google Shape;3054;p22"/>
          <p:cNvSpPr txBox="1"/>
          <p:nvPr/>
        </p:nvSpPr>
        <p:spPr>
          <a:xfrm>
            <a:off x="13687455" y="1917581"/>
            <a:ext cx="2617470"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HEAR?</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Write down specific quotations. Listen for stories, emotions,  motivations and behaviors.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Listen for surprising or contradictory information.</a:t>
            </a:r>
            <a:endParaRPr sz="750">
              <a:solidFill>
                <a:schemeClr val="dk1"/>
              </a:solidFill>
              <a:latin typeface="Arial"/>
              <a:ea typeface="Arial"/>
              <a:cs typeface="Arial"/>
              <a:sym typeface="Arial"/>
            </a:endParaRPr>
          </a:p>
        </p:txBody>
      </p:sp>
      <p:sp>
        <p:nvSpPr>
          <p:cNvPr id="3055" name="Google Shape;3055;p22"/>
          <p:cNvSpPr txBox="1"/>
          <p:nvPr/>
        </p:nvSpPr>
        <p:spPr>
          <a:xfrm>
            <a:off x="6751350" y="1917581"/>
            <a:ext cx="262318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SEE?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Look for emotions (sadness, excitement, joy) in the person’s  body language and facial expressions.</a:t>
            </a:r>
            <a:endParaRPr sz="750">
              <a:solidFill>
                <a:schemeClr val="dk1"/>
              </a:solidFill>
              <a:latin typeface="Arial"/>
              <a:ea typeface="Arial"/>
              <a:cs typeface="Arial"/>
              <a:sym typeface="Arial"/>
            </a:endParaRPr>
          </a:p>
        </p:txBody>
      </p:sp>
      <p:sp>
        <p:nvSpPr>
          <p:cNvPr id="3056" name="Google Shape;3056;p22"/>
          <p:cNvSpPr txBox="1"/>
          <p:nvPr/>
        </p:nvSpPr>
        <p:spPr>
          <a:xfrm>
            <a:off x="6954447" y="2495470"/>
            <a:ext cx="2573655" cy="312420"/>
          </a:xfrm>
          <a:prstGeom prst="rect">
            <a:avLst/>
          </a:prstGeom>
          <a:noFill/>
          <a:ln>
            <a:noFill/>
          </a:ln>
        </p:spPr>
        <p:txBody>
          <a:bodyPr spcFirstLastPara="1" wrap="square" lIns="0" tIns="11425" rIns="0" bIns="0" anchor="t" anchorCtr="0">
            <a:spAutoFit/>
          </a:bodyPr>
          <a:lstStyle/>
          <a:p>
            <a:pPr marL="12700" marR="0" lvl="0" indent="0" algn="l" rtl="0">
              <a:lnSpc>
                <a:spcPct val="119473"/>
              </a:lnSpc>
              <a:spcBef>
                <a:spcPts val="0"/>
              </a:spcBef>
              <a:spcAft>
                <a:spcPts val="0"/>
              </a:spcAft>
              <a:buNone/>
            </a:pPr>
            <a:r>
              <a:rPr lang="en-US" sz="950">
                <a:solidFill>
                  <a:schemeClr val="dk1"/>
                </a:solidFill>
                <a:latin typeface="Arial Black"/>
                <a:ea typeface="Arial Black"/>
                <a:cs typeface="Arial Black"/>
                <a:sym typeface="Arial Black"/>
              </a:rPr>
              <a:t>I saw a student look down and look</a:t>
            </a:r>
            <a:endParaRPr sz="950">
              <a:solidFill>
                <a:schemeClr val="dk1"/>
              </a:solidFill>
              <a:latin typeface="Arial Black"/>
              <a:ea typeface="Arial Black"/>
              <a:cs typeface="Arial Black"/>
              <a:sym typeface="Arial Black"/>
            </a:endParaRPr>
          </a:p>
          <a:p>
            <a:pPr marL="12700" marR="0" lvl="0" indent="0" algn="l" rtl="0">
              <a:lnSpc>
                <a:spcPct val="119473"/>
              </a:lnSpc>
              <a:spcBef>
                <a:spcPts val="0"/>
              </a:spcBef>
              <a:spcAft>
                <a:spcPts val="0"/>
              </a:spcAft>
              <a:buNone/>
            </a:pPr>
            <a:r>
              <a:rPr lang="en-US" sz="950">
                <a:solidFill>
                  <a:schemeClr val="dk1"/>
                </a:solidFill>
                <a:latin typeface="Arial Black"/>
                <a:ea typeface="Arial Black"/>
                <a:cs typeface="Arial Black"/>
                <a:sym typeface="Arial Black"/>
              </a:rPr>
              <a:t>sad when he talked about his future goals.</a:t>
            </a:r>
            <a:endParaRPr sz="950">
              <a:solidFill>
                <a:schemeClr val="dk1"/>
              </a:solidFill>
              <a:latin typeface="Arial Black"/>
              <a:ea typeface="Arial Black"/>
              <a:cs typeface="Arial Black"/>
              <a:sym typeface="Arial Black"/>
            </a:endParaRPr>
          </a:p>
        </p:txBody>
      </p:sp>
      <p:sp>
        <p:nvSpPr>
          <p:cNvPr id="3057" name="Google Shape;3057;p22"/>
          <p:cNvSpPr txBox="1"/>
          <p:nvPr/>
        </p:nvSpPr>
        <p:spPr>
          <a:xfrm>
            <a:off x="16803400" y="1917581"/>
            <a:ext cx="262318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SEE?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Look for emotions (sadness, excitement, joy) in the person’s  body language and facial expressions.</a:t>
            </a:r>
            <a:endParaRPr sz="750">
              <a:solidFill>
                <a:schemeClr val="dk1"/>
              </a:solidFill>
              <a:latin typeface="Arial"/>
              <a:ea typeface="Arial"/>
              <a:cs typeface="Arial"/>
              <a:sym typeface="Arial"/>
            </a:endParaRPr>
          </a:p>
        </p:txBody>
      </p:sp>
      <p:sp>
        <p:nvSpPr>
          <p:cNvPr id="3058" name="Google Shape;3058;p22"/>
          <p:cNvSpPr txBox="1"/>
          <p:nvPr/>
        </p:nvSpPr>
        <p:spPr>
          <a:xfrm>
            <a:off x="948506" y="3098195"/>
            <a:ext cx="2122805" cy="1315085"/>
          </a:xfrm>
          <a:prstGeom prst="rect">
            <a:avLst/>
          </a:prstGeom>
          <a:noFill/>
          <a:ln>
            <a:noFill/>
          </a:ln>
        </p:spPr>
        <p:txBody>
          <a:bodyPr spcFirstLastPara="1" wrap="square" lIns="0" tIns="17125" rIns="0" bIns="0" anchor="t" anchorCtr="0">
            <a:spAutoFit/>
          </a:bodyPr>
          <a:lstStyle/>
          <a:p>
            <a:pPr marL="12700" marR="113029"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Is there something you wish you  could learn about that you aren’t  learning right now?</a:t>
            </a:r>
            <a:endParaRPr sz="950">
              <a:solidFill>
                <a:schemeClr val="dk1"/>
              </a:solidFill>
              <a:latin typeface="Arial Black"/>
              <a:ea typeface="Arial Black"/>
              <a:cs typeface="Arial Black"/>
              <a:sym typeface="Arial Black"/>
            </a:endParaRPr>
          </a:p>
          <a:p>
            <a:pPr marL="12700" marR="0" lvl="0" indent="0" algn="l" rtl="0">
              <a:lnSpc>
                <a:spcPct val="114210"/>
              </a:lnSpc>
              <a:spcBef>
                <a:spcPts val="0"/>
              </a:spcBef>
              <a:spcAft>
                <a:spcPts val="0"/>
              </a:spcAft>
              <a:buNone/>
            </a:pPr>
            <a:r>
              <a:rPr lang="en-US" sz="950">
                <a:solidFill>
                  <a:schemeClr val="dk1"/>
                </a:solidFill>
                <a:latin typeface="Arial Black"/>
                <a:ea typeface="Arial Black"/>
                <a:cs typeface="Arial Black"/>
                <a:sym typeface="Arial Black"/>
              </a:rPr>
              <a:t>Tell me more about that.</a:t>
            </a:r>
            <a:endParaRPr sz="950">
              <a:solidFill>
                <a:schemeClr val="dk1"/>
              </a:solidFill>
              <a:latin typeface="Arial Black"/>
              <a:ea typeface="Arial Black"/>
              <a:cs typeface="Arial Black"/>
              <a:sym typeface="Arial Black"/>
            </a:endParaRPr>
          </a:p>
          <a:p>
            <a:pPr marL="12700" marR="5080" lvl="0" indent="0" algn="l" rtl="0">
              <a:lnSpc>
                <a:spcPct val="118947"/>
              </a:lnSpc>
              <a:spcBef>
                <a:spcPts val="40"/>
              </a:spcBef>
              <a:spcAft>
                <a:spcPts val="0"/>
              </a:spcAft>
              <a:buNone/>
            </a:pPr>
            <a:r>
              <a:rPr lang="en-US" sz="950">
                <a:solidFill>
                  <a:schemeClr val="dk1"/>
                </a:solidFill>
                <a:latin typeface="Arial Black"/>
                <a:ea typeface="Arial Black"/>
                <a:cs typeface="Arial Black"/>
                <a:sym typeface="Arial Black"/>
              </a:rPr>
              <a:t>Tell me about a time when you  saw a connection between what you  learned at school and your future.  What are your goals for your  future?</a:t>
            </a:r>
            <a:endParaRPr sz="950">
              <a:solidFill>
                <a:schemeClr val="dk1"/>
              </a:solidFill>
              <a:latin typeface="Arial Black"/>
              <a:ea typeface="Arial Black"/>
              <a:cs typeface="Arial Black"/>
              <a:sym typeface="Arial Black"/>
            </a:endParaRPr>
          </a:p>
        </p:txBody>
      </p:sp>
      <p:grpSp>
        <p:nvGrpSpPr>
          <p:cNvPr id="3059" name="Google Shape;3059;p22"/>
          <p:cNvGrpSpPr/>
          <p:nvPr/>
        </p:nvGrpSpPr>
        <p:grpSpPr>
          <a:xfrm>
            <a:off x="19768108" y="1586238"/>
            <a:ext cx="336550" cy="560705"/>
            <a:chOff x="19768108" y="1586238"/>
            <a:chExt cx="336550" cy="560705"/>
          </a:xfrm>
        </p:grpSpPr>
        <p:sp>
          <p:nvSpPr>
            <p:cNvPr id="3060" name="Google Shape;3060;p22"/>
            <p:cNvSpPr/>
            <p:nvPr/>
          </p:nvSpPr>
          <p:spPr>
            <a:xfrm>
              <a:off x="19768108" y="1586238"/>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61" name="Google Shape;3061;p22"/>
            <p:cNvSpPr/>
            <p:nvPr/>
          </p:nvSpPr>
          <p:spPr>
            <a:xfrm>
              <a:off x="19843130" y="1665694"/>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62" name="Google Shape;3062;p22"/>
            <p:cNvSpPr/>
            <p:nvPr/>
          </p:nvSpPr>
          <p:spPr>
            <a:xfrm>
              <a:off x="19843094" y="1918353"/>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063" name="Google Shape;3063;p22"/>
          <p:cNvGrpSpPr/>
          <p:nvPr/>
        </p:nvGrpSpPr>
        <p:grpSpPr>
          <a:xfrm>
            <a:off x="429035" y="0"/>
            <a:ext cx="9206082" cy="332740"/>
            <a:chOff x="429035" y="0"/>
            <a:chExt cx="9206082" cy="332740"/>
          </a:xfrm>
        </p:grpSpPr>
        <p:sp>
          <p:nvSpPr>
            <p:cNvPr id="3064" name="Google Shape;3064;p22"/>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65" name="Google Shape;3065;p22"/>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66" name="Google Shape;3066;p22"/>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67" name="Google Shape;3067;p22"/>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68" name="Google Shape;3068;p22"/>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69" name="Google Shape;3069;p22"/>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0" name="Google Shape;3070;p22"/>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1" name="Google Shape;3071;p22"/>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2" name="Google Shape;3072;p22"/>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3" name="Google Shape;3073;p22"/>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4" name="Google Shape;3074;p22"/>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5" name="Google Shape;3075;p22"/>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6" name="Google Shape;3076;p22"/>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7" name="Google Shape;3077;p22"/>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8" name="Google Shape;3078;p22"/>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9" name="Google Shape;3079;p22"/>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0" name="Google Shape;3080;p22"/>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1" name="Google Shape;3081;p22"/>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2" name="Google Shape;3082;p22"/>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3" name="Google Shape;3083;p22"/>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4" name="Google Shape;3084;p22"/>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085" name="Google Shape;3085;p22"/>
          <p:cNvSpPr txBox="1"/>
          <p:nvPr/>
        </p:nvSpPr>
        <p:spPr>
          <a:xfrm>
            <a:off x="72134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086" name="Google Shape;3086;p22"/>
          <p:cNvSpPr txBox="1"/>
          <p:nvPr/>
        </p:nvSpPr>
        <p:spPr>
          <a:xfrm>
            <a:off x="1586035"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4</a:t>
            </a:r>
            <a:endParaRPr sz="550">
              <a:solidFill>
                <a:schemeClr val="dk1"/>
              </a:solidFill>
              <a:latin typeface="Arial"/>
              <a:ea typeface="Arial"/>
              <a:cs typeface="Arial"/>
              <a:sym typeface="Arial"/>
            </a:endParaRPr>
          </a:p>
        </p:txBody>
      </p:sp>
      <p:sp>
        <p:nvSpPr>
          <p:cNvPr id="3087" name="Google Shape;3087;p22"/>
          <p:cNvSpPr txBox="1"/>
          <p:nvPr/>
        </p:nvSpPr>
        <p:spPr>
          <a:xfrm>
            <a:off x="257860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088" name="Google Shape;3088;p22"/>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089" name="Google Shape;3089;p22"/>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090" name="Google Shape;3090;p22"/>
          <p:cNvSpPr txBox="1"/>
          <p:nvPr/>
        </p:nvSpPr>
        <p:spPr>
          <a:xfrm>
            <a:off x="539994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091" name="Google Shape;3091;p22"/>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092" name="Google Shape;3092;p22"/>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093" name="Google Shape;3093;p22"/>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094" name="Google Shape;3094;p22"/>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3095" name="Google Shape;3095;p22"/>
          <p:cNvGrpSpPr/>
          <p:nvPr/>
        </p:nvGrpSpPr>
        <p:grpSpPr>
          <a:xfrm>
            <a:off x="10481084" y="0"/>
            <a:ext cx="9206117" cy="332751"/>
            <a:chOff x="10481084" y="0"/>
            <a:chExt cx="9206117" cy="332751"/>
          </a:xfrm>
        </p:grpSpPr>
        <p:sp>
          <p:nvSpPr>
            <p:cNvPr id="3096" name="Google Shape;3096;p22"/>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97" name="Google Shape;3097;p22"/>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98" name="Google Shape;3098;p22"/>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99" name="Google Shape;3099;p22"/>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0" name="Google Shape;3100;p22"/>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1" name="Google Shape;3101;p22"/>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2" name="Google Shape;3102;p22"/>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3" name="Google Shape;3103;p22"/>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4" name="Google Shape;3104;p22"/>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5" name="Google Shape;3105;p22"/>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6" name="Google Shape;3106;p22"/>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7" name="Google Shape;3107;p22"/>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8" name="Google Shape;3108;p22"/>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9" name="Google Shape;3109;p22"/>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10" name="Google Shape;3110;p22"/>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11" name="Google Shape;3111;p22"/>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12" name="Google Shape;3112;p22"/>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13" name="Google Shape;3113;p22"/>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14" name="Google Shape;3114;p22"/>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15" name="Google Shape;3115;p22"/>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16" name="Google Shape;3116;p22"/>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17" name="Google Shape;3117;p22"/>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118" name="Google Shape;3118;p22"/>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119" name="Google Shape;3119;p22"/>
          <p:cNvSpPr txBox="1"/>
          <p:nvPr/>
        </p:nvSpPr>
        <p:spPr>
          <a:xfrm>
            <a:off x="11638073"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4</a:t>
            </a:r>
            <a:endParaRPr sz="550">
              <a:solidFill>
                <a:schemeClr val="dk1"/>
              </a:solidFill>
              <a:latin typeface="Arial"/>
              <a:ea typeface="Arial"/>
              <a:cs typeface="Arial"/>
              <a:sym typeface="Arial"/>
            </a:endParaRPr>
          </a:p>
        </p:txBody>
      </p:sp>
      <p:sp>
        <p:nvSpPr>
          <p:cNvPr id="3120" name="Google Shape;3120;p22"/>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121" name="Google Shape;3121;p22"/>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122" name="Google Shape;3122;p22"/>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123" name="Google Shape;3123;p22"/>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124" name="Google Shape;3124;p22"/>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125" name="Google Shape;3125;p22"/>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126" name="Google Shape;3126;p22"/>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127" name="Google Shape;3127;p22"/>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Shape 3131"/>
        <p:cNvGrpSpPr/>
        <p:nvPr/>
      </p:nvGrpSpPr>
      <p:grpSpPr>
        <a:xfrm>
          <a:off x="0" y="0"/>
          <a:ext cx="0" cy="0"/>
          <a:chOff x="0" y="0"/>
          <a:chExt cx="0" cy="0"/>
        </a:xfrm>
      </p:grpSpPr>
      <p:sp>
        <p:nvSpPr>
          <p:cNvPr id="3132" name="Google Shape;3132;p23"/>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44</a:t>
            </a:r>
            <a:endParaRPr sz="550">
              <a:solidFill>
                <a:schemeClr val="dk1"/>
              </a:solidFill>
              <a:latin typeface="Arial"/>
              <a:ea typeface="Arial"/>
              <a:cs typeface="Arial"/>
              <a:sym typeface="Arial"/>
            </a:endParaRPr>
          </a:p>
        </p:txBody>
      </p:sp>
      <p:sp>
        <p:nvSpPr>
          <p:cNvPr id="3133" name="Google Shape;3133;p23"/>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45</a:t>
            </a:r>
            <a:endParaRPr sz="550">
              <a:solidFill>
                <a:schemeClr val="dk1"/>
              </a:solidFill>
              <a:latin typeface="Arial"/>
              <a:ea typeface="Arial"/>
              <a:cs typeface="Arial"/>
              <a:sym typeface="Arial"/>
            </a:endParaRPr>
          </a:p>
        </p:txBody>
      </p:sp>
      <p:sp>
        <p:nvSpPr>
          <p:cNvPr id="3134" name="Google Shape;3134;p23"/>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35" name="Google Shape;3135;p23"/>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3136" name="Google Shape;3136;p23"/>
          <p:cNvGrpSpPr/>
          <p:nvPr/>
        </p:nvGrpSpPr>
        <p:grpSpPr>
          <a:xfrm>
            <a:off x="436533" y="1051579"/>
            <a:ext cx="9200186" cy="31750"/>
            <a:chOff x="436533" y="1051579"/>
            <a:chExt cx="9200186" cy="31750"/>
          </a:xfrm>
        </p:grpSpPr>
        <p:sp>
          <p:nvSpPr>
            <p:cNvPr id="3137" name="Google Shape;3137;p23"/>
            <p:cNvSpPr/>
            <p:nvPr/>
          </p:nvSpPr>
          <p:spPr>
            <a:xfrm>
              <a:off x="436533" y="1051579"/>
              <a:ext cx="1901189" cy="31750"/>
            </a:xfrm>
            <a:custGeom>
              <a:avLst/>
              <a:gdLst/>
              <a:ahLst/>
              <a:cxnLst/>
              <a:rect l="l" t="t" r="r" b="b"/>
              <a:pathLst>
                <a:path w="1901189" h="31750" extrusionOk="0">
                  <a:moveTo>
                    <a:pt x="1900861" y="0"/>
                  </a:moveTo>
                  <a:lnTo>
                    <a:pt x="0" y="0"/>
                  </a:lnTo>
                  <a:lnTo>
                    <a:pt x="0" y="31473"/>
                  </a:lnTo>
                  <a:lnTo>
                    <a:pt x="1900861" y="31473"/>
                  </a:lnTo>
                  <a:lnTo>
                    <a:pt x="1900861"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38" name="Google Shape;3138;p23"/>
            <p:cNvSpPr/>
            <p:nvPr/>
          </p:nvSpPr>
          <p:spPr>
            <a:xfrm>
              <a:off x="2337394" y="1051579"/>
              <a:ext cx="7299325" cy="31750"/>
            </a:xfrm>
            <a:custGeom>
              <a:avLst/>
              <a:gdLst/>
              <a:ahLst/>
              <a:cxnLst/>
              <a:rect l="l" t="t" r="r" b="b"/>
              <a:pathLst>
                <a:path w="7299325" h="31750" extrusionOk="0">
                  <a:moveTo>
                    <a:pt x="7299087" y="0"/>
                  </a:moveTo>
                  <a:lnTo>
                    <a:pt x="0" y="0"/>
                  </a:lnTo>
                  <a:lnTo>
                    <a:pt x="0" y="31473"/>
                  </a:lnTo>
                  <a:lnTo>
                    <a:pt x="7299087" y="31473"/>
                  </a:lnTo>
                  <a:lnTo>
                    <a:pt x="7299087" y="0"/>
                  </a:lnTo>
                  <a:close/>
                </a:path>
              </a:pathLst>
            </a:custGeom>
            <a:solidFill>
              <a:srgbClr val="EEE9D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139" name="Google Shape;3139;p23"/>
          <p:cNvGrpSpPr/>
          <p:nvPr/>
        </p:nvGrpSpPr>
        <p:grpSpPr>
          <a:xfrm>
            <a:off x="10481085" y="1051579"/>
            <a:ext cx="9200233" cy="31750"/>
            <a:chOff x="10481085" y="1051579"/>
            <a:chExt cx="9200233" cy="31750"/>
          </a:xfrm>
        </p:grpSpPr>
        <p:sp>
          <p:nvSpPr>
            <p:cNvPr id="3140" name="Google Shape;3140;p23"/>
            <p:cNvSpPr/>
            <p:nvPr/>
          </p:nvSpPr>
          <p:spPr>
            <a:xfrm>
              <a:off x="10481085" y="1051579"/>
              <a:ext cx="1901189" cy="31750"/>
            </a:xfrm>
            <a:custGeom>
              <a:avLst/>
              <a:gdLst/>
              <a:ahLst/>
              <a:cxnLst/>
              <a:rect l="l" t="t" r="r" b="b"/>
              <a:pathLst>
                <a:path w="1901190" h="31750" extrusionOk="0">
                  <a:moveTo>
                    <a:pt x="1900861" y="0"/>
                  </a:moveTo>
                  <a:lnTo>
                    <a:pt x="0" y="0"/>
                  </a:lnTo>
                  <a:lnTo>
                    <a:pt x="0" y="31473"/>
                  </a:lnTo>
                  <a:lnTo>
                    <a:pt x="1900861" y="31473"/>
                  </a:lnTo>
                  <a:lnTo>
                    <a:pt x="1900861"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41" name="Google Shape;3141;p23"/>
            <p:cNvSpPr/>
            <p:nvPr/>
          </p:nvSpPr>
          <p:spPr>
            <a:xfrm>
              <a:off x="12381994" y="1051579"/>
              <a:ext cx="7299325" cy="31750"/>
            </a:xfrm>
            <a:custGeom>
              <a:avLst/>
              <a:gdLst/>
              <a:ahLst/>
              <a:cxnLst/>
              <a:rect l="l" t="t" r="r" b="b"/>
              <a:pathLst>
                <a:path w="7299325" h="31750" extrusionOk="0">
                  <a:moveTo>
                    <a:pt x="7299087" y="0"/>
                  </a:moveTo>
                  <a:lnTo>
                    <a:pt x="0" y="0"/>
                  </a:lnTo>
                  <a:lnTo>
                    <a:pt x="0" y="31473"/>
                  </a:lnTo>
                  <a:lnTo>
                    <a:pt x="7299087" y="31473"/>
                  </a:lnTo>
                  <a:lnTo>
                    <a:pt x="7299087"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142" name="Google Shape;3142;p23"/>
          <p:cNvSpPr txBox="1"/>
          <p:nvPr/>
        </p:nvSpPr>
        <p:spPr>
          <a:xfrm>
            <a:off x="2672001" y="533512"/>
            <a:ext cx="283083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Review the notes you captured from your interview.  Use this worksheet to begin the process of synthesizing what you  heard and observed.</a:t>
            </a:r>
            <a:endParaRPr sz="750">
              <a:solidFill>
                <a:schemeClr val="dk1"/>
              </a:solidFill>
              <a:latin typeface="Arial"/>
              <a:ea typeface="Arial"/>
              <a:cs typeface="Arial"/>
              <a:sym typeface="Arial"/>
            </a:endParaRPr>
          </a:p>
        </p:txBody>
      </p:sp>
      <p:sp>
        <p:nvSpPr>
          <p:cNvPr id="3143" name="Google Shape;3143;p23"/>
          <p:cNvSpPr txBox="1"/>
          <p:nvPr/>
        </p:nvSpPr>
        <p:spPr>
          <a:xfrm>
            <a:off x="12716505" y="533512"/>
            <a:ext cx="283083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Review the notes you captured from your interview.  Use this worksheet to begin the process of synthesizing what you  heard and observed.</a:t>
            </a:r>
            <a:endParaRPr sz="750">
              <a:solidFill>
                <a:schemeClr val="dk1"/>
              </a:solidFill>
              <a:latin typeface="Arial"/>
              <a:ea typeface="Arial"/>
              <a:cs typeface="Arial"/>
              <a:sym typeface="Arial"/>
            </a:endParaRPr>
          </a:p>
        </p:txBody>
      </p:sp>
      <p:grpSp>
        <p:nvGrpSpPr>
          <p:cNvPr id="3144" name="Google Shape;3144;p23"/>
          <p:cNvGrpSpPr/>
          <p:nvPr/>
        </p:nvGrpSpPr>
        <p:grpSpPr>
          <a:xfrm>
            <a:off x="6006753" y="634591"/>
            <a:ext cx="3627976" cy="261620"/>
            <a:chOff x="6006753" y="634591"/>
            <a:chExt cx="3627976" cy="261620"/>
          </a:xfrm>
        </p:grpSpPr>
        <p:sp>
          <p:nvSpPr>
            <p:cNvPr id="3145" name="Google Shape;3145;p23"/>
            <p:cNvSpPr/>
            <p:nvPr/>
          </p:nvSpPr>
          <p:spPr>
            <a:xfrm>
              <a:off x="703108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46" name="Google Shape;3146;p23"/>
            <p:cNvSpPr/>
            <p:nvPr/>
          </p:nvSpPr>
          <p:spPr>
            <a:xfrm>
              <a:off x="6518913"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47" name="Google Shape;3147;p23"/>
            <p:cNvSpPr/>
            <p:nvPr/>
          </p:nvSpPr>
          <p:spPr>
            <a:xfrm>
              <a:off x="6006753"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48" name="Google Shape;3148;p23"/>
            <p:cNvSpPr/>
            <p:nvPr/>
          </p:nvSpPr>
          <p:spPr>
            <a:xfrm>
              <a:off x="7543246" y="634591"/>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49" name="Google Shape;3149;p23"/>
            <p:cNvSpPr/>
            <p:nvPr/>
          </p:nvSpPr>
          <p:spPr>
            <a:xfrm>
              <a:off x="8055406"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0" name="Google Shape;3150;p23"/>
            <p:cNvSpPr/>
            <p:nvPr/>
          </p:nvSpPr>
          <p:spPr>
            <a:xfrm>
              <a:off x="8567578"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1" name="Google Shape;3151;p23"/>
            <p:cNvSpPr/>
            <p:nvPr/>
          </p:nvSpPr>
          <p:spPr>
            <a:xfrm>
              <a:off x="9079739"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152" name="Google Shape;3152;p23"/>
          <p:cNvGrpSpPr/>
          <p:nvPr/>
        </p:nvGrpSpPr>
        <p:grpSpPr>
          <a:xfrm>
            <a:off x="16051352" y="634591"/>
            <a:ext cx="3627952" cy="261620"/>
            <a:chOff x="16051352" y="634591"/>
            <a:chExt cx="3627952" cy="261620"/>
          </a:xfrm>
        </p:grpSpPr>
        <p:sp>
          <p:nvSpPr>
            <p:cNvPr id="3153" name="Google Shape;3153;p23"/>
            <p:cNvSpPr/>
            <p:nvPr/>
          </p:nvSpPr>
          <p:spPr>
            <a:xfrm>
              <a:off x="17075673"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4" name="Google Shape;3154;p23"/>
            <p:cNvSpPr/>
            <p:nvPr/>
          </p:nvSpPr>
          <p:spPr>
            <a:xfrm>
              <a:off x="16563453"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5" name="Google Shape;3155;p23"/>
            <p:cNvSpPr/>
            <p:nvPr/>
          </p:nvSpPr>
          <p:spPr>
            <a:xfrm>
              <a:off x="16051352"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6" name="Google Shape;3156;p23"/>
            <p:cNvSpPr/>
            <p:nvPr/>
          </p:nvSpPr>
          <p:spPr>
            <a:xfrm>
              <a:off x="17587773" y="634591"/>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7" name="Google Shape;3157;p23"/>
            <p:cNvSpPr/>
            <p:nvPr/>
          </p:nvSpPr>
          <p:spPr>
            <a:xfrm>
              <a:off x="18099994"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8" name="Google Shape;3158;p23"/>
            <p:cNvSpPr/>
            <p:nvPr/>
          </p:nvSpPr>
          <p:spPr>
            <a:xfrm>
              <a:off x="18612094"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9" name="Google Shape;3159;p23"/>
            <p:cNvSpPr/>
            <p:nvPr/>
          </p:nvSpPr>
          <p:spPr>
            <a:xfrm>
              <a:off x="19124314"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160" name="Google Shape;3160;p23"/>
          <p:cNvSpPr txBox="1"/>
          <p:nvPr/>
        </p:nvSpPr>
        <p:spPr>
          <a:xfrm>
            <a:off x="7108742" y="649249"/>
            <a:ext cx="399415"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161" name="Google Shape;3161;p23"/>
          <p:cNvSpPr txBox="1"/>
          <p:nvPr/>
        </p:nvSpPr>
        <p:spPr>
          <a:xfrm>
            <a:off x="17153306" y="649249"/>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162" name="Google Shape;3162;p23"/>
          <p:cNvSpPr txBox="1"/>
          <p:nvPr/>
        </p:nvSpPr>
        <p:spPr>
          <a:xfrm>
            <a:off x="6633405" y="681188"/>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163" name="Google Shape;3163;p23"/>
          <p:cNvSpPr txBox="1"/>
          <p:nvPr/>
        </p:nvSpPr>
        <p:spPr>
          <a:xfrm>
            <a:off x="16677956" y="681188"/>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164" name="Google Shape;3164;p23"/>
          <p:cNvSpPr txBox="1"/>
          <p:nvPr/>
        </p:nvSpPr>
        <p:spPr>
          <a:xfrm>
            <a:off x="6090697" y="681188"/>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165" name="Google Shape;3165;p23"/>
          <p:cNvSpPr txBox="1"/>
          <p:nvPr/>
        </p:nvSpPr>
        <p:spPr>
          <a:xfrm>
            <a:off x="16135284" y="681188"/>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166" name="Google Shape;3166;p23"/>
          <p:cNvSpPr txBox="1"/>
          <p:nvPr/>
        </p:nvSpPr>
        <p:spPr>
          <a:xfrm>
            <a:off x="7654920" y="673344"/>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FFFFFF"/>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167" name="Google Shape;3167;p23"/>
          <p:cNvSpPr txBox="1"/>
          <p:nvPr/>
        </p:nvSpPr>
        <p:spPr>
          <a:xfrm>
            <a:off x="17699459" y="673344"/>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FFFFFF"/>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168" name="Google Shape;3168;p23"/>
          <p:cNvSpPr txBox="1"/>
          <p:nvPr/>
        </p:nvSpPr>
        <p:spPr>
          <a:xfrm>
            <a:off x="8131192" y="649249"/>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169" name="Google Shape;3169;p23"/>
          <p:cNvSpPr txBox="1"/>
          <p:nvPr/>
        </p:nvSpPr>
        <p:spPr>
          <a:xfrm>
            <a:off x="18175769" y="649249"/>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170" name="Google Shape;3170;p23"/>
          <p:cNvSpPr txBox="1"/>
          <p:nvPr/>
        </p:nvSpPr>
        <p:spPr>
          <a:xfrm>
            <a:off x="8667189" y="683063"/>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171" name="Google Shape;3171;p23"/>
          <p:cNvSpPr txBox="1"/>
          <p:nvPr/>
        </p:nvSpPr>
        <p:spPr>
          <a:xfrm>
            <a:off x="18711694" y="683063"/>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172" name="Google Shape;3172;p23"/>
          <p:cNvSpPr txBox="1"/>
          <p:nvPr/>
        </p:nvSpPr>
        <p:spPr>
          <a:xfrm>
            <a:off x="9191411" y="684376"/>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173" name="Google Shape;3173;p23"/>
          <p:cNvSpPr txBox="1"/>
          <p:nvPr/>
        </p:nvSpPr>
        <p:spPr>
          <a:xfrm>
            <a:off x="19235977" y="684376"/>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174" name="Google Shape;3174;p23"/>
          <p:cNvSpPr/>
          <p:nvPr/>
        </p:nvSpPr>
        <p:spPr>
          <a:xfrm>
            <a:off x="433551" y="1373716"/>
            <a:ext cx="2976880" cy="2629535"/>
          </a:xfrm>
          <a:custGeom>
            <a:avLst/>
            <a:gdLst/>
            <a:ahLst/>
            <a:cxnLst/>
            <a:rect l="l" t="t" r="r" b="b"/>
            <a:pathLst>
              <a:path w="2976879" h="2629535" extrusionOk="0">
                <a:moveTo>
                  <a:pt x="2917851" y="0"/>
                </a:moveTo>
                <a:lnTo>
                  <a:pt x="58887" y="0"/>
                </a:ln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75" name="Google Shape;3175;p23"/>
          <p:cNvSpPr/>
          <p:nvPr/>
        </p:nvSpPr>
        <p:spPr>
          <a:xfrm>
            <a:off x="10478099" y="1373716"/>
            <a:ext cx="2976880" cy="2629535"/>
          </a:xfrm>
          <a:custGeom>
            <a:avLst/>
            <a:gdLst/>
            <a:ahLst/>
            <a:cxnLst/>
            <a:rect l="l" t="t" r="r" b="b"/>
            <a:pathLst>
              <a:path w="2976880" h="2629535"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76" name="Google Shape;3176;p23"/>
          <p:cNvSpPr/>
          <p:nvPr/>
        </p:nvSpPr>
        <p:spPr>
          <a:xfrm>
            <a:off x="433551" y="4136696"/>
            <a:ext cx="2976880" cy="2629535"/>
          </a:xfrm>
          <a:custGeom>
            <a:avLst/>
            <a:gdLst/>
            <a:ahLst/>
            <a:cxnLst/>
            <a:rect l="l" t="t" r="r" b="b"/>
            <a:pathLst>
              <a:path w="2976879" h="2629534" extrusionOk="0">
                <a:moveTo>
                  <a:pt x="2917851" y="0"/>
                </a:moveTo>
                <a:lnTo>
                  <a:pt x="58887" y="0"/>
                </a:ln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77" name="Google Shape;3177;p23"/>
          <p:cNvSpPr/>
          <p:nvPr/>
        </p:nvSpPr>
        <p:spPr>
          <a:xfrm>
            <a:off x="10478099" y="4136696"/>
            <a:ext cx="2976880" cy="2629535"/>
          </a:xfrm>
          <a:custGeom>
            <a:avLst/>
            <a:gdLst/>
            <a:ahLst/>
            <a:cxnLst/>
            <a:rect l="l" t="t" r="r" b="b"/>
            <a:pathLst>
              <a:path w="2976880" h="2629534"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78" name="Google Shape;3178;p23"/>
          <p:cNvSpPr/>
          <p:nvPr/>
        </p:nvSpPr>
        <p:spPr>
          <a:xfrm>
            <a:off x="3547368" y="1373716"/>
            <a:ext cx="6086475" cy="2629535"/>
          </a:xfrm>
          <a:custGeom>
            <a:avLst/>
            <a:gdLst/>
            <a:ahLst/>
            <a:cxnLst/>
            <a:rect l="l" t="t" r="r" b="b"/>
            <a:pathLst>
              <a:path w="6086475" h="2629535" extrusionOk="0">
                <a:moveTo>
                  <a:pt x="6027230" y="0"/>
                </a:moveTo>
                <a:lnTo>
                  <a:pt x="58887" y="0"/>
                </a:ln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79" name="Google Shape;3179;p23"/>
          <p:cNvSpPr/>
          <p:nvPr/>
        </p:nvSpPr>
        <p:spPr>
          <a:xfrm>
            <a:off x="13591956" y="1373716"/>
            <a:ext cx="6086475" cy="2629535"/>
          </a:xfrm>
          <a:custGeom>
            <a:avLst/>
            <a:gdLst/>
            <a:ahLst/>
            <a:cxnLst/>
            <a:rect l="l" t="t" r="r" b="b"/>
            <a:pathLst>
              <a:path w="6086475" h="2629535"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80" name="Google Shape;3180;p23"/>
          <p:cNvSpPr/>
          <p:nvPr/>
        </p:nvSpPr>
        <p:spPr>
          <a:xfrm>
            <a:off x="3547368" y="4144755"/>
            <a:ext cx="6086475" cy="2629535"/>
          </a:xfrm>
          <a:custGeom>
            <a:avLst/>
            <a:gdLst/>
            <a:ahLst/>
            <a:cxnLst/>
            <a:rect l="l" t="t" r="r" b="b"/>
            <a:pathLst>
              <a:path w="6086475" h="2629534" extrusionOk="0">
                <a:moveTo>
                  <a:pt x="6027230" y="0"/>
                </a:moveTo>
                <a:lnTo>
                  <a:pt x="58887" y="0"/>
                </a:ln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81" name="Google Shape;3181;p23"/>
          <p:cNvSpPr/>
          <p:nvPr/>
        </p:nvSpPr>
        <p:spPr>
          <a:xfrm>
            <a:off x="13591956" y="4144755"/>
            <a:ext cx="6086475" cy="2629535"/>
          </a:xfrm>
          <a:custGeom>
            <a:avLst/>
            <a:gdLst/>
            <a:ahLst/>
            <a:cxnLst/>
            <a:rect l="l" t="t" r="r" b="b"/>
            <a:pathLst>
              <a:path w="6086475" h="2629534"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82" name="Google Shape;3182;p23"/>
          <p:cNvSpPr txBox="1"/>
          <p:nvPr/>
        </p:nvSpPr>
        <p:spPr>
          <a:xfrm>
            <a:off x="541025" y="1356838"/>
            <a:ext cx="2308225" cy="560705"/>
          </a:xfrm>
          <a:prstGeom prst="rect">
            <a:avLst/>
          </a:prstGeom>
          <a:noFill/>
          <a:ln>
            <a:noFill/>
          </a:ln>
        </p:spPr>
        <p:txBody>
          <a:bodyPr spcFirstLastPara="1" wrap="square" lIns="0" tIns="107300"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1 </a:t>
            </a:r>
            <a:r>
              <a:rPr lang="en-US" sz="750" b="1">
                <a:solidFill>
                  <a:schemeClr val="dk1"/>
                </a:solidFill>
                <a:latin typeface="Arial"/>
                <a:ea typeface="Arial"/>
                <a:cs typeface="Arial"/>
                <a:sym typeface="Arial"/>
              </a:rPr>
              <a:t>DESCRIBE WHO YOU INTERVIEWED</a:t>
            </a:r>
            <a:endParaRPr sz="750">
              <a:solidFill>
                <a:schemeClr val="dk1"/>
              </a:solidFill>
              <a:latin typeface="Arial"/>
              <a:ea typeface="Arial"/>
              <a:cs typeface="Arial"/>
              <a:sym typeface="Arial"/>
            </a:endParaRPr>
          </a:p>
          <a:p>
            <a:pPr marL="12700" marR="0" lvl="0" indent="0" algn="l" rtl="0">
              <a:lnSpc>
                <a:spcPct val="100000"/>
              </a:lnSpc>
              <a:spcBef>
                <a:spcPts val="459"/>
              </a:spcBef>
              <a:spcAft>
                <a:spcPts val="0"/>
              </a:spcAft>
              <a:buNone/>
            </a:pPr>
            <a:r>
              <a:rPr lang="en-US" sz="700" i="1">
                <a:solidFill>
                  <a:srgbClr val="414042"/>
                </a:solidFill>
                <a:latin typeface="Arial"/>
                <a:ea typeface="Arial"/>
                <a:cs typeface="Arial"/>
                <a:sym typeface="Arial"/>
              </a:rPr>
              <a:t>Who did you interview?</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i="1">
                <a:solidFill>
                  <a:srgbClr val="414042"/>
                </a:solidFill>
                <a:latin typeface="Arial"/>
                <a:ea typeface="Arial"/>
                <a:cs typeface="Arial"/>
                <a:sym typeface="Arial"/>
              </a:rPr>
              <a:t>Age, gender, role, likes, dislikes, strengths, weaknesses.</a:t>
            </a:r>
            <a:endParaRPr sz="700">
              <a:solidFill>
                <a:schemeClr val="dk1"/>
              </a:solidFill>
              <a:latin typeface="Arial"/>
              <a:ea typeface="Arial"/>
              <a:cs typeface="Arial"/>
              <a:sym typeface="Arial"/>
            </a:endParaRPr>
          </a:p>
        </p:txBody>
      </p:sp>
      <p:sp>
        <p:nvSpPr>
          <p:cNvPr id="3183" name="Google Shape;3183;p23"/>
          <p:cNvSpPr txBox="1"/>
          <p:nvPr/>
        </p:nvSpPr>
        <p:spPr>
          <a:xfrm>
            <a:off x="744097" y="2140570"/>
            <a:ext cx="2384425"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an energetic middle school student  who does not succeed academically in  school but loves playing sports.</a:t>
            </a:r>
            <a:endParaRPr sz="950">
              <a:solidFill>
                <a:schemeClr val="dk1"/>
              </a:solidFill>
              <a:latin typeface="Arial Black"/>
              <a:ea typeface="Arial Black"/>
              <a:cs typeface="Arial Black"/>
              <a:sym typeface="Arial Black"/>
            </a:endParaRPr>
          </a:p>
        </p:txBody>
      </p:sp>
      <p:sp>
        <p:nvSpPr>
          <p:cNvPr id="3184" name="Google Shape;3184;p23"/>
          <p:cNvSpPr txBox="1"/>
          <p:nvPr/>
        </p:nvSpPr>
        <p:spPr>
          <a:xfrm>
            <a:off x="10585574" y="1356838"/>
            <a:ext cx="2308225" cy="560705"/>
          </a:xfrm>
          <a:prstGeom prst="rect">
            <a:avLst/>
          </a:prstGeom>
          <a:noFill/>
          <a:ln>
            <a:noFill/>
          </a:ln>
        </p:spPr>
        <p:txBody>
          <a:bodyPr spcFirstLastPara="1" wrap="square" lIns="0" tIns="107300"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1 </a:t>
            </a:r>
            <a:r>
              <a:rPr lang="en-US" sz="750" b="1">
                <a:solidFill>
                  <a:schemeClr val="dk1"/>
                </a:solidFill>
                <a:latin typeface="Arial"/>
                <a:ea typeface="Arial"/>
                <a:cs typeface="Arial"/>
                <a:sym typeface="Arial"/>
              </a:rPr>
              <a:t>DESCRIBE WHO YOU INTERVIEWED</a:t>
            </a:r>
            <a:endParaRPr sz="750">
              <a:solidFill>
                <a:schemeClr val="dk1"/>
              </a:solidFill>
              <a:latin typeface="Arial"/>
              <a:ea typeface="Arial"/>
              <a:cs typeface="Arial"/>
              <a:sym typeface="Arial"/>
            </a:endParaRPr>
          </a:p>
          <a:p>
            <a:pPr marL="12700" marR="0" lvl="0" indent="0" algn="l" rtl="0">
              <a:lnSpc>
                <a:spcPct val="100000"/>
              </a:lnSpc>
              <a:spcBef>
                <a:spcPts val="459"/>
              </a:spcBef>
              <a:spcAft>
                <a:spcPts val="0"/>
              </a:spcAft>
              <a:buNone/>
            </a:pPr>
            <a:r>
              <a:rPr lang="en-US" sz="700" i="1">
                <a:solidFill>
                  <a:srgbClr val="414042"/>
                </a:solidFill>
                <a:latin typeface="Arial"/>
                <a:ea typeface="Arial"/>
                <a:cs typeface="Arial"/>
                <a:sym typeface="Arial"/>
              </a:rPr>
              <a:t>Who did you interview?</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i="1">
                <a:solidFill>
                  <a:srgbClr val="414042"/>
                </a:solidFill>
                <a:latin typeface="Arial"/>
                <a:ea typeface="Arial"/>
                <a:cs typeface="Arial"/>
                <a:sym typeface="Arial"/>
              </a:rPr>
              <a:t>Age, gender, role, likes, dislikes, strengths, weaknesses.</a:t>
            </a:r>
            <a:endParaRPr sz="700">
              <a:solidFill>
                <a:schemeClr val="dk1"/>
              </a:solidFill>
              <a:latin typeface="Arial"/>
              <a:ea typeface="Arial"/>
              <a:cs typeface="Arial"/>
              <a:sym typeface="Arial"/>
            </a:endParaRPr>
          </a:p>
        </p:txBody>
      </p:sp>
      <p:sp>
        <p:nvSpPr>
          <p:cNvPr id="3185" name="Google Shape;3185;p23"/>
          <p:cNvSpPr txBox="1"/>
          <p:nvPr/>
        </p:nvSpPr>
        <p:spPr>
          <a:xfrm>
            <a:off x="541025" y="4219001"/>
            <a:ext cx="19018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3 </a:t>
            </a:r>
            <a:r>
              <a:rPr lang="en-US" sz="750" b="1">
                <a:solidFill>
                  <a:schemeClr val="dk1"/>
                </a:solidFill>
                <a:latin typeface="Arial"/>
                <a:ea typeface="Arial"/>
                <a:cs typeface="Arial"/>
                <a:sym typeface="Arial"/>
              </a:rPr>
              <a:t>WHAT EMOTIONS DID YOU OBSERVE?</a:t>
            </a:r>
            <a:endParaRPr sz="750">
              <a:solidFill>
                <a:schemeClr val="dk1"/>
              </a:solidFill>
              <a:latin typeface="Arial"/>
              <a:ea typeface="Arial"/>
              <a:cs typeface="Arial"/>
              <a:sym typeface="Arial"/>
            </a:endParaRPr>
          </a:p>
        </p:txBody>
      </p:sp>
      <p:sp>
        <p:nvSpPr>
          <p:cNvPr id="3186" name="Google Shape;3186;p23"/>
          <p:cNvSpPr txBox="1"/>
          <p:nvPr/>
        </p:nvSpPr>
        <p:spPr>
          <a:xfrm>
            <a:off x="744097" y="4818478"/>
            <a:ext cx="223901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was frustrated that the adults in  his life don’t listen to his goals</a:t>
            </a:r>
            <a:endParaRPr sz="950">
              <a:solidFill>
                <a:schemeClr val="dk1"/>
              </a:solidFill>
              <a:latin typeface="Arial Black"/>
              <a:ea typeface="Arial Black"/>
              <a:cs typeface="Arial Black"/>
              <a:sym typeface="Arial Black"/>
            </a:endParaRPr>
          </a:p>
        </p:txBody>
      </p:sp>
      <p:sp>
        <p:nvSpPr>
          <p:cNvPr id="3187" name="Google Shape;3187;p23"/>
          <p:cNvSpPr txBox="1"/>
          <p:nvPr/>
        </p:nvSpPr>
        <p:spPr>
          <a:xfrm>
            <a:off x="10585574" y="4219001"/>
            <a:ext cx="19018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3 </a:t>
            </a:r>
            <a:r>
              <a:rPr lang="en-US" sz="750" b="1">
                <a:solidFill>
                  <a:schemeClr val="dk1"/>
                </a:solidFill>
                <a:latin typeface="Arial"/>
                <a:ea typeface="Arial"/>
                <a:cs typeface="Arial"/>
                <a:sym typeface="Arial"/>
              </a:rPr>
              <a:t>WHAT EMOTIONS DID YOU OBSERVE?</a:t>
            </a:r>
            <a:endParaRPr sz="750">
              <a:solidFill>
                <a:schemeClr val="dk1"/>
              </a:solidFill>
              <a:latin typeface="Arial"/>
              <a:ea typeface="Arial"/>
              <a:cs typeface="Arial"/>
              <a:sym typeface="Arial"/>
            </a:endParaRPr>
          </a:p>
        </p:txBody>
      </p:sp>
      <p:sp>
        <p:nvSpPr>
          <p:cNvPr id="3188" name="Google Shape;3188;p23"/>
          <p:cNvSpPr txBox="1"/>
          <p:nvPr/>
        </p:nvSpPr>
        <p:spPr>
          <a:xfrm>
            <a:off x="3684788" y="1471651"/>
            <a:ext cx="160020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2 </a:t>
            </a:r>
            <a:r>
              <a:rPr lang="en-US" sz="750" b="1">
                <a:solidFill>
                  <a:schemeClr val="dk1"/>
                </a:solidFill>
                <a:latin typeface="Arial"/>
                <a:ea typeface="Arial"/>
                <a:cs typeface="Arial"/>
                <a:sym typeface="Arial"/>
              </a:rPr>
              <a:t>WHAT STORIES DID YOU HEAR?</a:t>
            </a:r>
            <a:endParaRPr sz="750">
              <a:solidFill>
                <a:schemeClr val="dk1"/>
              </a:solidFill>
              <a:latin typeface="Arial"/>
              <a:ea typeface="Arial"/>
              <a:cs typeface="Arial"/>
              <a:sym typeface="Arial"/>
            </a:endParaRPr>
          </a:p>
        </p:txBody>
      </p:sp>
      <p:sp>
        <p:nvSpPr>
          <p:cNvPr id="3189" name="Google Shape;3189;p23"/>
          <p:cNvSpPr txBox="1"/>
          <p:nvPr/>
        </p:nvSpPr>
        <p:spPr>
          <a:xfrm>
            <a:off x="3887861" y="2071128"/>
            <a:ext cx="3382645"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One time a neighbor of joe’s came home from college.  Joe was fascinated by her experiences and he decided that  he wanted to go to college too.</a:t>
            </a:r>
            <a:endParaRPr sz="950">
              <a:solidFill>
                <a:schemeClr val="dk1"/>
              </a:solidFill>
              <a:latin typeface="Arial Black"/>
              <a:ea typeface="Arial Black"/>
              <a:cs typeface="Arial Black"/>
              <a:sym typeface="Arial Black"/>
            </a:endParaRPr>
          </a:p>
        </p:txBody>
      </p:sp>
      <p:sp>
        <p:nvSpPr>
          <p:cNvPr id="3190" name="Google Shape;3190;p23"/>
          <p:cNvSpPr txBox="1"/>
          <p:nvPr/>
        </p:nvSpPr>
        <p:spPr>
          <a:xfrm>
            <a:off x="13729363" y="1471651"/>
            <a:ext cx="160020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2 </a:t>
            </a:r>
            <a:r>
              <a:rPr lang="en-US" sz="750" b="1">
                <a:solidFill>
                  <a:schemeClr val="dk1"/>
                </a:solidFill>
                <a:latin typeface="Arial"/>
                <a:ea typeface="Arial"/>
                <a:cs typeface="Arial"/>
                <a:sym typeface="Arial"/>
              </a:rPr>
              <a:t>WHAT STORIES DID YOU HEAR?</a:t>
            </a:r>
            <a:endParaRPr sz="750">
              <a:solidFill>
                <a:schemeClr val="dk1"/>
              </a:solidFill>
              <a:latin typeface="Arial"/>
              <a:ea typeface="Arial"/>
              <a:cs typeface="Arial"/>
              <a:sym typeface="Arial"/>
            </a:endParaRPr>
          </a:p>
        </p:txBody>
      </p:sp>
      <p:sp>
        <p:nvSpPr>
          <p:cNvPr id="3191" name="Google Shape;3191;p23"/>
          <p:cNvSpPr txBox="1"/>
          <p:nvPr/>
        </p:nvSpPr>
        <p:spPr>
          <a:xfrm>
            <a:off x="3684788" y="4242702"/>
            <a:ext cx="399034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BDAD54"/>
                </a:solidFill>
                <a:latin typeface="Arial"/>
                <a:ea typeface="Arial"/>
                <a:cs typeface="Arial"/>
                <a:sym typeface="Arial"/>
              </a:rPr>
              <a:t>4 </a:t>
            </a:r>
            <a:r>
              <a:rPr lang="en-US" sz="750" b="1">
                <a:solidFill>
                  <a:schemeClr val="dk1"/>
                </a:solidFill>
                <a:latin typeface="Arial"/>
                <a:ea typeface="Arial"/>
                <a:cs typeface="Arial"/>
                <a:sym typeface="Arial"/>
              </a:rPr>
              <a:t>WHAT ARE THE FIVE MOST IMPORTANT THINGS YOU LEARNED THAT ARE RELEVANT  TO THE PROBLEM YOU ARE EXPLORING?</a:t>
            </a:r>
            <a:endParaRPr sz="750">
              <a:solidFill>
                <a:schemeClr val="dk1"/>
              </a:solidFill>
              <a:latin typeface="Arial"/>
              <a:ea typeface="Arial"/>
              <a:cs typeface="Arial"/>
              <a:sym typeface="Arial"/>
            </a:endParaRPr>
          </a:p>
        </p:txBody>
      </p:sp>
      <p:sp>
        <p:nvSpPr>
          <p:cNvPr id="3192" name="Google Shape;3192;p23"/>
          <p:cNvSpPr txBox="1"/>
          <p:nvPr/>
        </p:nvSpPr>
        <p:spPr>
          <a:xfrm>
            <a:off x="3887861" y="4942461"/>
            <a:ext cx="4620895" cy="1156335"/>
          </a:xfrm>
          <a:prstGeom prst="rect">
            <a:avLst/>
          </a:prstGeom>
          <a:noFill/>
          <a:ln>
            <a:noFill/>
          </a:ln>
        </p:spPr>
        <p:txBody>
          <a:bodyPr spcFirstLastPara="1" wrap="square" lIns="0" tIns="17125" rIns="0" bIns="0" anchor="t" anchorCtr="0">
            <a:spAutoFit/>
          </a:bodyPr>
          <a:lstStyle/>
          <a:p>
            <a:pPr marL="12700" marR="233045"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do not have any choice about what i do for my career. I have to follow  what my parents say.”</a:t>
            </a:r>
            <a:endParaRPr sz="950">
              <a:solidFill>
                <a:schemeClr val="dk1"/>
              </a:solidFill>
              <a:latin typeface="Arial Black"/>
              <a:ea typeface="Arial Black"/>
              <a:cs typeface="Arial Black"/>
              <a:sym typeface="Arial Black"/>
            </a:endParaRPr>
          </a:p>
          <a:p>
            <a:pPr marL="12700" marR="29844" lvl="0" indent="0" algn="l" rtl="0">
              <a:lnSpc>
                <a:spcPct val="174736"/>
              </a:lnSpc>
              <a:spcBef>
                <a:spcPts val="105"/>
              </a:spcBef>
              <a:spcAft>
                <a:spcPts val="0"/>
              </a:spcAft>
              <a:buNone/>
            </a:pPr>
            <a:r>
              <a:rPr lang="en-US" sz="950">
                <a:solidFill>
                  <a:schemeClr val="dk1"/>
                </a:solidFill>
                <a:latin typeface="Arial Black"/>
                <a:ea typeface="Arial Black"/>
                <a:cs typeface="Arial Black"/>
                <a:sym typeface="Arial Black"/>
              </a:rPr>
              <a:t>“My teachers do not listen to me when I talk about my goals for my future.”  Students do not feel hopeful about their future options.</a:t>
            </a:r>
            <a:endParaRPr sz="950">
              <a:solidFill>
                <a:schemeClr val="dk1"/>
              </a:solidFill>
              <a:latin typeface="Arial Black"/>
              <a:ea typeface="Arial Black"/>
              <a:cs typeface="Arial Black"/>
              <a:sym typeface="Arial Black"/>
            </a:endParaRPr>
          </a:p>
          <a:p>
            <a:pPr marL="12700" marR="5080" lvl="0" indent="0" algn="l" rtl="0">
              <a:lnSpc>
                <a:spcPct val="174736"/>
              </a:lnSpc>
              <a:spcBef>
                <a:spcPts val="5"/>
              </a:spcBef>
              <a:spcAft>
                <a:spcPts val="0"/>
              </a:spcAft>
              <a:buNone/>
            </a:pPr>
            <a:r>
              <a:rPr lang="en-US" sz="950">
                <a:solidFill>
                  <a:schemeClr val="dk1"/>
                </a:solidFill>
                <a:latin typeface="Arial Black"/>
                <a:ea typeface="Arial Black"/>
                <a:cs typeface="Arial Black"/>
                <a:sym typeface="Arial Black"/>
              </a:rPr>
              <a:t>Teachers do not know how to teach students how to advocate for themselves.  Sometimes parent voices dominate student voices.</a:t>
            </a:r>
            <a:endParaRPr sz="950">
              <a:solidFill>
                <a:schemeClr val="dk1"/>
              </a:solidFill>
              <a:latin typeface="Arial Black"/>
              <a:ea typeface="Arial Black"/>
              <a:cs typeface="Arial Black"/>
              <a:sym typeface="Arial Black"/>
            </a:endParaRPr>
          </a:p>
        </p:txBody>
      </p:sp>
      <p:sp>
        <p:nvSpPr>
          <p:cNvPr id="3193" name="Google Shape;3193;p23"/>
          <p:cNvSpPr txBox="1"/>
          <p:nvPr/>
        </p:nvSpPr>
        <p:spPr>
          <a:xfrm>
            <a:off x="13729363" y="4242702"/>
            <a:ext cx="399034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BDAD54"/>
                </a:solidFill>
                <a:latin typeface="Arial"/>
                <a:ea typeface="Arial"/>
                <a:cs typeface="Arial"/>
                <a:sym typeface="Arial"/>
              </a:rPr>
              <a:t>4 </a:t>
            </a:r>
            <a:r>
              <a:rPr lang="en-US" sz="750" b="1">
                <a:solidFill>
                  <a:schemeClr val="dk1"/>
                </a:solidFill>
                <a:latin typeface="Arial"/>
                <a:ea typeface="Arial"/>
                <a:cs typeface="Arial"/>
                <a:sym typeface="Arial"/>
              </a:rPr>
              <a:t>WHAT ARE THE FIVE MOST IMPORTANT THINGS YOU LEARNED THAT ARE RELEVANT  TO THE PROBLEM YOU ARE EXPLORING?</a:t>
            </a:r>
            <a:endParaRPr sz="750">
              <a:solidFill>
                <a:schemeClr val="dk1"/>
              </a:solidFill>
              <a:latin typeface="Arial"/>
              <a:ea typeface="Arial"/>
              <a:cs typeface="Arial"/>
              <a:sym typeface="Arial"/>
            </a:endParaRPr>
          </a:p>
        </p:txBody>
      </p:sp>
      <p:grpSp>
        <p:nvGrpSpPr>
          <p:cNvPr id="3194" name="Google Shape;3194;p23"/>
          <p:cNvGrpSpPr/>
          <p:nvPr/>
        </p:nvGrpSpPr>
        <p:grpSpPr>
          <a:xfrm>
            <a:off x="19768108" y="1093529"/>
            <a:ext cx="336550" cy="560705"/>
            <a:chOff x="19768108" y="1093529"/>
            <a:chExt cx="336550" cy="560705"/>
          </a:xfrm>
        </p:grpSpPr>
        <p:sp>
          <p:nvSpPr>
            <p:cNvPr id="3195" name="Google Shape;3195;p23"/>
            <p:cNvSpPr/>
            <p:nvPr/>
          </p:nvSpPr>
          <p:spPr>
            <a:xfrm>
              <a:off x="19768108" y="1093529"/>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96" name="Google Shape;3196;p23"/>
            <p:cNvSpPr/>
            <p:nvPr/>
          </p:nvSpPr>
          <p:spPr>
            <a:xfrm>
              <a:off x="19843130" y="1172983"/>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97" name="Google Shape;3197;p23"/>
            <p:cNvSpPr/>
            <p:nvPr/>
          </p:nvSpPr>
          <p:spPr>
            <a:xfrm>
              <a:off x="19843094" y="1425643"/>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198" name="Google Shape;3198;p23"/>
          <p:cNvGrpSpPr/>
          <p:nvPr/>
        </p:nvGrpSpPr>
        <p:grpSpPr>
          <a:xfrm>
            <a:off x="429035" y="0"/>
            <a:ext cx="9206082" cy="332740"/>
            <a:chOff x="429035" y="0"/>
            <a:chExt cx="9206082" cy="332740"/>
          </a:xfrm>
        </p:grpSpPr>
        <p:sp>
          <p:nvSpPr>
            <p:cNvPr id="3199" name="Google Shape;3199;p23"/>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0" name="Google Shape;3200;p23"/>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1" name="Google Shape;3201;p23"/>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2" name="Google Shape;3202;p23"/>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3" name="Google Shape;3203;p23"/>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4" name="Google Shape;3204;p23"/>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5" name="Google Shape;3205;p23"/>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6" name="Google Shape;3206;p23"/>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7" name="Google Shape;3207;p23"/>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8" name="Google Shape;3208;p23"/>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9" name="Google Shape;3209;p23"/>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0" name="Google Shape;3210;p23"/>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1" name="Google Shape;3211;p23"/>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2" name="Google Shape;3212;p23"/>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3" name="Google Shape;3213;p23"/>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4" name="Google Shape;3214;p23"/>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5" name="Google Shape;3215;p23"/>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6" name="Google Shape;3216;p23"/>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7" name="Google Shape;3217;p23"/>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8" name="Google Shape;3218;p23"/>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9" name="Google Shape;3219;p23"/>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220" name="Google Shape;3220;p23"/>
          <p:cNvSpPr txBox="1"/>
          <p:nvPr/>
        </p:nvSpPr>
        <p:spPr>
          <a:xfrm>
            <a:off x="417863" y="155705"/>
            <a:ext cx="1898014" cy="829310"/>
          </a:xfrm>
          <a:prstGeom prst="rect">
            <a:avLst/>
          </a:prstGeom>
          <a:noFill/>
          <a:ln>
            <a:noFill/>
          </a:ln>
        </p:spPr>
        <p:txBody>
          <a:bodyPr spcFirstLastPara="1" wrap="square" lIns="0" tIns="4762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4</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34"/>
              </a:spcBef>
              <a:spcAft>
                <a:spcPts val="0"/>
              </a:spcAft>
              <a:buNone/>
            </a:pPr>
            <a:r>
              <a:rPr lang="en-US" sz="1850" b="1">
                <a:solidFill>
                  <a:srgbClr val="BDAD54"/>
                </a:solidFill>
                <a:latin typeface="Arial"/>
                <a:ea typeface="Arial"/>
                <a:cs typeface="Arial"/>
                <a:sym typeface="Arial"/>
              </a:rPr>
              <a:t>Interview</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Reflection	#1 </a:t>
            </a:r>
            <a:endParaRPr sz="1850">
              <a:solidFill>
                <a:schemeClr val="dk1"/>
              </a:solidFill>
              <a:latin typeface="Arial"/>
              <a:ea typeface="Arial"/>
              <a:cs typeface="Arial"/>
              <a:sym typeface="Arial"/>
            </a:endParaRPr>
          </a:p>
        </p:txBody>
      </p:sp>
      <p:sp>
        <p:nvSpPr>
          <p:cNvPr id="3221" name="Google Shape;3221;p23"/>
          <p:cNvSpPr txBox="1"/>
          <p:nvPr/>
        </p:nvSpPr>
        <p:spPr>
          <a:xfrm>
            <a:off x="257860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222" name="Google Shape;3222;p23"/>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223" name="Google Shape;3223;p23"/>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224" name="Google Shape;3224;p23"/>
          <p:cNvSpPr txBox="1"/>
          <p:nvPr/>
        </p:nvSpPr>
        <p:spPr>
          <a:xfrm>
            <a:off x="539994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225" name="Google Shape;3225;p23"/>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226" name="Google Shape;3226;p23"/>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227" name="Google Shape;3227;p23"/>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228" name="Google Shape;3228;p23"/>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3229" name="Google Shape;3229;p23"/>
          <p:cNvGrpSpPr/>
          <p:nvPr/>
        </p:nvGrpSpPr>
        <p:grpSpPr>
          <a:xfrm>
            <a:off x="10473586" y="0"/>
            <a:ext cx="9206094" cy="332751"/>
            <a:chOff x="10473586" y="0"/>
            <a:chExt cx="9206094" cy="332751"/>
          </a:xfrm>
        </p:grpSpPr>
        <p:sp>
          <p:nvSpPr>
            <p:cNvPr id="3230" name="Google Shape;3230;p23"/>
            <p:cNvSpPr/>
            <p:nvPr/>
          </p:nvSpPr>
          <p:spPr>
            <a:xfrm>
              <a:off x="10473586"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1" name="Google Shape;3231;p23"/>
            <p:cNvSpPr/>
            <p:nvPr/>
          </p:nvSpPr>
          <p:spPr>
            <a:xfrm>
              <a:off x="10473586"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2" name="Google Shape;3232;p23"/>
            <p:cNvSpPr/>
            <p:nvPr/>
          </p:nvSpPr>
          <p:spPr>
            <a:xfrm>
              <a:off x="18758930"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3" name="Google Shape;3233;p23"/>
            <p:cNvSpPr/>
            <p:nvPr/>
          </p:nvSpPr>
          <p:spPr>
            <a:xfrm>
              <a:off x="18758930"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4" name="Google Shape;3234;p23"/>
            <p:cNvSpPr/>
            <p:nvPr/>
          </p:nvSpPr>
          <p:spPr>
            <a:xfrm>
              <a:off x="1783229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5" name="Google Shape;3235;p23"/>
            <p:cNvSpPr/>
            <p:nvPr/>
          </p:nvSpPr>
          <p:spPr>
            <a:xfrm>
              <a:off x="1783229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6" name="Google Shape;3236;p23"/>
            <p:cNvSpPr/>
            <p:nvPr/>
          </p:nvSpPr>
          <p:spPr>
            <a:xfrm>
              <a:off x="1691160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7" name="Google Shape;3237;p23"/>
            <p:cNvSpPr/>
            <p:nvPr/>
          </p:nvSpPr>
          <p:spPr>
            <a:xfrm>
              <a:off x="1691160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8" name="Google Shape;3238;p23"/>
            <p:cNvSpPr/>
            <p:nvPr/>
          </p:nvSpPr>
          <p:spPr>
            <a:xfrm>
              <a:off x="1599116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9" name="Google Shape;3239;p23"/>
            <p:cNvSpPr/>
            <p:nvPr/>
          </p:nvSpPr>
          <p:spPr>
            <a:xfrm>
              <a:off x="1599116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0" name="Google Shape;3240;p23"/>
            <p:cNvSpPr/>
            <p:nvPr/>
          </p:nvSpPr>
          <p:spPr>
            <a:xfrm>
              <a:off x="1507060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1" name="Google Shape;3241;p23"/>
            <p:cNvSpPr/>
            <p:nvPr/>
          </p:nvSpPr>
          <p:spPr>
            <a:xfrm>
              <a:off x="1507060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2" name="Google Shape;3242;p23"/>
            <p:cNvSpPr/>
            <p:nvPr/>
          </p:nvSpPr>
          <p:spPr>
            <a:xfrm>
              <a:off x="1415003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3" name="Google Shape;3243;p23"/>
            <p:cNvSpPr/>
            <p:nvPr/>
          </p:nvSpPr>
          <p:spPr>
            <a:xfrm>
              <a:off x="1415003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4" name="Google Shape;3244;p23"/>
            <p:cNvSpPr/>
            <p:nvPr/>
          </p:nvSpPr>
          <p:spPr>
            <a:xfrm>
              <a:off x="1322935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5" name="Google Shape;3245;p23"/>
            <p:cNvSpPr/>
            <p:nvPr/>
          </p:nvSpPr>
          <p:spPr>
            <a:xfrm>
              <a:off x="1322935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6" name="Google Shape;3246;p23"/>
            <p:cNvSpPr/>
            <p:nvPr/>
          </p:nvSpPr>
          <p:spPr>
            <a:xfrm>
              <a:off x="1230879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7" name="Google Shape;3247;p23"/>
            <p:cNvSpPr/>
            <p:nvPr/>
          </p:nvSpPr>
          <p:spPr>
            <a:xfrm>
              <a:off x="1230879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8" name="Google Shape;3248;p23"/>
            <p:cNvSpPr/>
            <p:nvPr/>
          </p:nvSpPr>
          <p:spPr>
            <a:xfrm>
              <a:off x="113882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9" name="Google Shape;3249;p23"/>
            <p:cNvSpPr/>
            <p:nvPr/>
          </p:nvSpPr>
          <p:spPr>
            <a:xfrm>
              <a:off x="113882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50" name="Google Shape;3250;p23"/>
            <p:cNvSpPr/>
            <p:nvPr/>
          </p:nvSpPr>
          <p:spPr>
            <a:xfrm>
              <a:off x="1047358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51" name="Google Shape;3251;p23"/>
            <p:cNvSpPr/>
            <p:nvPr/>
          </p:nvSpPr>
          <p:spPr>
            <a:xfrm>
              <a:off x="1047358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252" name="Google Shape;3252;p23"/>
          <p:cNvSpPr txBox="1"/>
          <p:nvPr/>
        </p:nvSpPr>
        <p:spPr>
          <a:xfrm>
            <a:off x="10462414" y="155705"/>
            <a:ext cx="1898014" cy="829310"/>
          </a:xfrm>
          <a:prstGeom prst="rect">
            <a:avLst/>
          </a:prstGeom>
          <a:noFill/>
          <a:ln>
            <a:noFill/>
          </a:ln>
        </p:spPr>
        <p:txBody>
          <a:bodyPr spcFirstLastPara="1" wrap="square" lIns="0" tIns="4762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4</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34"/>
              </a:spcBef>
              <a:spcAft>
                <a:spcPts val="0"/>
              </a:spcAft>
              <a:buNone/>
            </a:pPr>
            <a:r>
              <a:rPr lang="en-US" sz="1850" b="1">
                <a:solidFill>
                  <a:srgbClr val="BDAD54"/>
                </a:solidFill>
                <a:latin typeface="Arial"/>
                <a:ea typeface="Arial"/>
                <a:cs typeface="Arial"/>
                <a:sym typeface="Arial"/>
              </a:rPr>
              <a:t>Interview</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Reflection	#1 </a:t>
            </a:r>
            <a:endParaRPr sz="1850">
              <a:solidFill>
                <a:schemeClr val="dk1"/>
              </a:solidFill>
              <a:latin typeface="Arial"/>
              <a:ea typeface="Arial"/>
              <a:cs typeface="Arial"/>
              <a:sym typeface="Arial"/>
            </a:endParaRPr>
          </a:p>
        </p:txBody>
      </p:sp>
      <p:sp>
        <p:nvSpPr>
          <p:cNvPr id="3253" name="Google Shape;3253;p23"/>
          <p:cNvSpPr txBox="1"/>
          <p:nvPr/>
        </p:nvSpPr>
        <p:spPr>
          <a:xfrm>
            <a:off x="12623135"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254" name="Google Shape;3254;p23"/>
          <p:cNvSpPr txBox="1"/>
          <p:nvPr/>
        </p:nvSpPr>
        <p:spPr>
          <a:xfrm>
            <a:off x="13487248"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255" name="Google Shape;3255;p23"/>
          <p:cNvSpPr txBox="1"/>
          <p:nvPr/>
        </p:nvSpPr>
        <p:spPr>
          <a:xfrm>
            <a:off x="14493848"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256" name="Google Shape;3256;p23"/>
          <p:cNvSpPr txBox="1"/>
          <p:nvPr/>
        </p:nvSpPr>
        <p:spPr>
          <a:xfrm>
            <a:off x="154444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257" name="Google Shape;3257;p23"/>
          <p:cNvSpPr txBox="1"/>
          <p:nvPr/>
        </p:nvSpPr>
        <p:spPr>
          <a:xfrm>
            <a:off x="1630775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258" name="Google Shape;3258;p23"/>
          <p:cNvSpPr txBox="1"/>
          <p:nvPr/>
        </p:nvSpPr>
        <p:spPr>
          <a:xfrm>
            <a:off x="1728562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259" name="Google Shape;3259;p23"/>
          <p:cNvSpPr txBox="1"/>
          <p:nvPr/>
        </p:nvSpPr>
        <p:spPr>
          <a:xfrm>
            <a:off x="1807050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260" name="Google Shape;3260;p23"/>
          <p:cNvSpPr txBox="1"/>
          <p:nvPr/>
        </p:nvSpPr>
        <p:spPr>
          <a:xfrm>
            <a:off x="18758930"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Shape 3264"/>
        <p:cNvGrpSpPr/>
        <p:nvPr/>
      </p:nvGrpSpPr>
      <p:grpSpPr>
        <a:xfrm>
          <a:off x="0" y="0"/>
          <a:ext cx="0" cy="0"/>
          <a:chOff x="0" y="0"/>
          <a:chExt cx="0" cy="0"/>
        </a:xfrm>
      </p:grpSpPr>
      <p:sp>
        <p:nvSpPr>
          <p:cNvPr id="3265" name="Google Shape;3265;p24"/>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46</a:t>
            </a:r>
            <a:endParaRPr sz="550">
              <a:solidFill>
                <a:schemeClr val="dk1"/>
              </a:solidFill>
              <a:latin typeface="Arial"/>
              <a:ea typeface="Arial"/>
              <a:cs typeface="Arial"/>
              <a:sym typeface="Arial"/>
            </a:endParaRPr>
          </a:p>
        </p:txBody>
      </p:sp>
      <p:sp>
        <p:nvSpPr>
          <p:cNvPr id="3266" name="Google Shape;3266;p24"/>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47</a:t>
            </a:r>
            <a:endParaRPr sz="550">
              <a:solidFill>
                <a:schemeClr val="dk1"/>
              </a:solidFill>
              <a:latin typeface="Arial"/>
              <a:ea typeface="Arial"/>
              <a:cs typeface="Arial"/>
              <a:sym typeface="Arial"/>
            </a:endParaRPr>
          </a:p>
        </p:txBody>
      </p:sp>
      <p:sp>
        <p:nvSpPr>
          <p:cNvPr id="3267" name="Google Shape;3267;p24"/>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68" name="Google Shape;3268;p24"/>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3269" name="Google Shape;3269;p24"/>
          <p:cNvGrpSpPr/>
          <p:nvPr/>
        </p:nvGrpSpPr>
        <p:grpSpPr>
          <a:xfrm>
            <a:off x="436533" y="1554760"/>
            <a:ext cx="9200252" cy="31750"/>
            <a:chOff x="436533" y="1554760"/>
            <a:chExt cx="9200252" cy="31750"/>
          </a:xfrm>
        </p:grpSpPr>
        <p:sp>
          <p:nvSpPr>
            <p:cNvPr id="3270" name="Google Shape;3270;p24"/>
            <p:cNvSpPr/>
            <p:nvPr/>
          </p:nvSpPr>
          <p:spPr>
            <a:xfrm>
              <a:off x="436533" y="1554760"/>
              <a:ext cx="1348105" cy="31750"/>
            </a:xfrm>
            <a:custGeom>
              <a:avLst/>
              <a:gdLst/>
              <a:ahLst/>
              <a:cxnLst/>
              <a:rect l="l" t="t" r="r" b="b"/>
              <a:pathLst>
                <a:path w="1348105" h="31750" extrusionOk="0">
                  <a:moveTo>
                    <a:pt x="1347843" y="0"/>
                  </a:moveTo>
                  <a:lnTo>
                    <a:pt x="0" y="0"/>
                  </a:lnTo>
                  <a:lnTo>
                    <a:pt x="0" y="31473"/>
                  </a:lnTo>
                  <a:lnTo>
                    <a:pt x="1347843" y="31473"/>
                  </a:lnTo>
                  <a:lnTo>
                    <a:pt x="1347843"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71" name="Google Shape;3271;p24"/>
            <p:cNvSpPr/>
            <p:nvPr/>
          </p:nvSpPr>
          <p:spPr>
            <a:xfrm>
              <a:off x="1784376" y="1554760"/>
              <a:ext cx="7852409" cy="31750"/>
            </a:xfrm>
            <a:custGeom>
              <a:avLst/>
              <a:gdLst/>
              <a:ahLst/>
              <a:cxnLst/>
              <a:rect l="l" t="t" r="r" b="b"/>
              <a:pathLst>
                <a:path w="7852409" h="31750" extrusionOk="0">
                  <a:moveTo>
                    <a:pt x="7852106" y="0"/>
                  </a:moveTo>
                  <a:lnTo>
                    <a:pt x="0" y="0"/>
                  </a:lnTo>
                  <a:lnTo>
                    <a:pt x="0" y="31473"/>
                  </a:lnTo>
                  <a:lnTo>
                    <a:pt x="7852106" y="31473"/>
                  </a:lnTo>
                  <a:lnTo>
                    <a:pt x="7852106"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272" name="Google Shape;3272;p24"/>
          <p:cNvSpPr txBox="1"/>
          <p:nvPr/>
        </p:nvSpPr>
        <p:spPr>
          <a:xfrm>
            <a:off x="417863" y="661018"/>
            <a:ext cx="1296035"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BDAD54"/>
                </a:solidFill>
                <a:latin typeface="Arial"/>
                <a:ea typeface="Arial"/>
                <a:cs typeface="Arial"/>
                <a:sym typeface="Arial"/>
              </a:rPr>
              <a:t>Interview  Notes	#2 </a:t>
            </a:r>
            <a:endParaRPr sz="1850">
              <a:solidFill>
                <a:schemeClr val="dk1"/>
              </a:solidFill>
              <a:latin typeface="Arial"/>
              <a:ea typeface="Arial"/>
              <a:cs typeface="Arial"/>
              <a:sym typeface="Arial"/>
            </a:endParaRPr>
          </a:p>
        </p:txBody>
      </p:sp>
      <p:grpSp>
        <p:nvGrpSpPr>
          <p:cNvPr id="3273" name="Google Shape;3273;p24"/>
          <p:cNvGrpSpPr/>
          <p:nvPr/>
        </p:nvGrpSpPr>
        <p:grpSpPr>
          <a:xfrm>
            <a:off x="6006753" y="839754"/>
            <a:ext cx="3627976" cy="261620"/>
            <a:chOff x="6006753" y="839754"/>
            <a:chExt cx="3627976" cy="261620"/>
          </a:xfrm>
        </p:grpSpPr>
        <p:sp>
          <p:nvSpPr>
            <p:cNvPr id="3274" name="Google Shape;3274;p24"/>
            <p:cNvSpPr/>
            <p:nvPr/>
          </p:nvSpPr>
          <p:spPr>
            <a:xfrm>
              <a:off x="7031085"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75" name="Google Shape;3275;p24"/>
            <p:cNvSpPr/>
            <p:nvPr/>
          </p:nvSpPr>
          <p:spPr>
            <a:xfrm>
              <a:off x="6518913"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76" name="Google Shape;3276;p24"/>
            <p:cNvSpPr/>
            <p:nvPr/>
          </p:nvSpPr>
          <p:spPr>
            <a:xfrm>
              <a:off x="6006753"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77" name="Google Shape;3277;p24"/>
            <p:cNvSpPr/>
            <p:nvPr/>
          </p:nvSpPr>
          <p:spPr>
            <a:xfrm>
              <a:off x="7543246" y="839754"/>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78" name="Google Shape;3278;p24"/>
            <p:cNvSpPr/>
            <p:nvPr/>
          </p:nvSpPr>
          <p:spPr>
            <a:xfrm>
              <a:off x="8055406"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79" name="Google Shape;3279;p24"/>
            <p:cNvSpPr/>
            <p:nvPr/>
          </p:nvSpPr>
          <p:spPr>
            <a:xfrm>
              <a:off x="8567578"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80" name="Google Shape;3280;p24"/>
            <p:cNvSpPr/>
            <p:nvPr/>
          </p:nvSpPr>
          <p:spPr>
            <a:xfrm>
              <a:off x="9079739" y="839754"/>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281" name="Google Shape;3281;p24"/>
          <p:cNvSpPr txBox="1"/>
          <p:nvPr/>
        </p:nvSpPr>
        <p:spPr>
          <a:xfrm>
            <a:off x="7108742" y="854424"/>
            <a:ext cx="399415"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282" name="Google Shape;3282;p24"/>
          <p:cNvSpPr txBox="1"/>
          <p:nvPr/>
        </p:nvSpPr>
        <p:spPr>
          <a:xfrm>
            <a:off x="6633409" y="886376"/>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283" name="Google Shape;3283;p24"/>
          <p:cNvSpPr txBox="1"/>
          <p:nvPr/>
        </p:nvSpPr>
        <p:spPr>
          <a:xfrm>
            <a:off x="6090733" y="886376"/>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284" name="Google Shape;3284;p24"/>
          <p:cNvSpPr txBox="1"/>
          <p:nvPr/>
        </p:nvSpPr>
        <p:spPr>
          <a:xfrm>
            <a:off x="7654968" y="878542"/>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FFFFFF"/>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285" name="Google Shape;3285;p24"/>
          <p:cNvSpPr txBox="1"/>
          <p:nvPr/>
        </p:nvSpPr>
        <p:spPr>
          <a:xfrm>
            <a:off x="8131260" y="854480"/>
            <a:ext cx="412750"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286" name="Google Shape;3286;p24"/>
          <p:cNvSpPr txBox="1"/>
          <p:nvPr/>
        </p:nvSpPr>
        <p:spPr>
          <a:xfrm>
            <a:off x="8667229" y="888291"/>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287" name="Google Shape;3287;p24"/>
          <p:cNvSpPr txBox="1"/>
          <p:nvPr/>
        </p:nvSpPr>
        <p:spPr>
          <a:xfrm>
            <a:off x="9191476" y="889587"/>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288" name="Google Shape;3288;p24"/>
          <p:cNvSpPr txBox="1"/>
          <p:nvPr/>
        </p:nvSpPr>
        <p:spPr>
          <a:xfrm>
            <a:off x="2013434" y="495997"/>
            <a:ext cx="3877945" cy="94297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prepare to conduct your interviews and to take notes  during your interviews. Use the interview questions provided to get the conversation  started with different stakeholder groups. Follow up on interesting things you hear. You  can ask, “Tell me more about...” Be sure to keep notes about the specific stories and  quotations you hear from your interviews. Use post-its to capture the most interesting  things you hear and observe. Listen and look for emotions and motivations. Also, listen  for ideas that are surprising to you as well as contradictory information. The more notes  you take, the better your ideas will be later in the design challenge.</a:t>
            </a:r>
            <a:endParaRPr sz="750">
              <a:solidFill>
                <a:schemeClr val="dk1"/>
              </a:solidFill>
              <a:latin typeface="Arial"/>
              <a:ea typeface="Arial"/>
              <a:cs typeface="Arial"/>
              <a:sym typeface="Arial"/>
            </a:endParaRPr>
          </a:p>
        </p:txBody>
      </p:sp>
      <p:sp>
        <p:nvSpPr>
          <p:cNvPr id="3289" name="Google Shape;3289;p24"/>
          <p:cNvSpPr/>
          <p:nvPr/>
        </p:nvSpPr>
        <p:spPr>
          <a:xfrm>
            <a:off x="433551" y="1800125"/>
            <a:ext cx="2976880" cy="4057015"/>
          </a:xfrm>
          <a:custGeom>
            <a:avLst/>
            <a:gdLst/>
            <a:ahLst/>
            <a:cxnLst/>
            <a:rect l="l" t="t" r="r" b="b"/>
            <a:pathLst>
              <a:path w="2976879" h="4057015" extrusionOk="0">
                <a:moveTo>
                  <a:pt x="58887" y="0"/>
                </a:moveTo>
                <a:lnTo>
                  <a:pt x="24843" y="920"/>
                </a:lnTo>
                <a:lnTo>
                  <a:pt x="7360" y="7362"/>
                </a:lnTo>
                <a:lnTo>
                  <a:pt x="920" y="24848"/>
                </a:lnTo>
                <a:lnTo>
                  <a:pt x="0" y="58899"/>
                </a:lnTo>
                <a:lnTo>
                  <a:pt x="0" y="3997740"/>
                </a:lnTo>
                <a:lnTo>
                  <a:pt x="920" y="4031784"/>
                </a:lnTo>
                <a:lnTo>
                  <a:pt x="7360" y="4049266"/>
                </a:lnTo>
                <a:lnTo>
                  <a:pt x="24843" y="4055707"/>
                </a:lnTo>
                <a:lnTo>
                  <a:pt x="58887" y="4056627"/>
                </a:lnTo>
                <a:lnTo>
                  <a:pt x="2917851" y="4056627"/>
                </a:lnTo>
                <a:lnTo>
                  <a:pt x="2951895" y="4055707"/>
                </a:lnTo>
                <a:lnTo>
                  <a:pt x="2969377" y="4049266"/>
                </a:lnTo>
                <a:lnTo>
                  <a:pt x="2975818" y="4031784"/>
                </a:lnTo>
                <a:lnTo>
                  <a:pt x="2976738" y="3997740"/>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0" name="Google Shape;3290;p24"/>
          <p:cNvSpPr/>
          <p:nvPr/>
        </p:nvSpPr>
        <p:spPr>
          <a:xfrm>
            <a:off x="433551" y="5993117"/>
            <a:ext cx="2976880" cy="773430"/>
          </a:xfrm>
          <a:custGeom>
            <a:avLst/>
            <a:gdLst/>
            <a:ahLst/>
            <a:cxnLst/>
            <a:rect l="l" t="t" r="r" b="b"/>
            <a:pathLst>
              <a:path w="2976879" h="773429" extrusionOk="0">
                <a:moveTo>
                  <a:pt x="58887" y="0"/>
                </a:moveTo>
                <a:lnTo>
                  <a:pt x="24843" y="920"/>
                </a:lnTo>
                <a:lnTo>
                  <a:pt x="7360" y="7362"/>
                </a:lnTo>
                <a:lnTo>
                  <a:pt x="920" y="24848"/>
                </a:lnTo>
                <a:lnTo>
                  <a:pt x="0" y="58899"/>
                </a:lnTo>
                <a:lnTo>
                  <a:pt x="0" y="714075"/>
                </a:lnTo>
                <a:lnTo>
                  <a:pt x="920" y="748119"/>
                </a:lnTo>
                <a:lnTo>
                  <a:pt x="7360" y="765601"/>
                </a:lnTo>
                <a:lnTo>
                  <a:pt x="24843" y="772042"/>
                </a:lnTo>
                <a:lnTo>
                  <a:pt x="58887" y="772962"/>
                </a:lnTo>
                <a:lnTo>
                  <a:pt x="2917851" y="772962"/>
                </a:lnTo>
                <a:lnTo>
                  <a:pt x="2951895" y="772042"/>
                </a:lnTo>
                <a:lnTo>
                  <a:pt x="2969377" y="765601"/>
                </a:lnTo>
                <a:lnTo>
                  <a:pt x="2975818" y="748119"/>
                </a:lnTo>
                <a:lnTo>
                  <a:pt x="2976738" y="714075"/>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1" name="Google Shape;3291;p24"/>
          <p:cNvSpPr/>
          <p:nvPr/>
        </p:nvSpPr>
        <p:spPr>
          <a:xfrm>
            <a:off x="3547368" y="1800125"/>
            <a:ext cx="2976880" cy="4964430"/>
          </a:xfrm>
          <a:custGeom>
            <a:avLst/>
            <a:gdLst/>
            <a:ahLst/>
            <a:cxnLst/>
            <a:rect l="l" t="t" r="r" b="b"/>
            <a:pathLst>
              <a:path w="2976879" h="4964430" extrusionOk="0">
                <a:moveTo>
                  <a:pt x="58887" y="0"/>
                </a:moveTo>
                <a:lnTo>
                  <a:pt x="24843" y="920"/>
                </a:lnTo>
                <a:lnTo>
                  <a:pt x="7360" y="7362"/>
                </a:lnTo>
                <a:lnTo>
                  <a:pt x="920" y="24848"/>
                </a:lnTo>
                <a:lnTo>
                  <a:pt x="0" y="58899"/>
                </a:lnTo>
                <a:lnTo>
                  <a:pt x="0" y="4905396"/>
                </a:lnTo>
                <a:lnTo>
                  <a:pt x="920" y="4939440"/>
                </a:lnTo>
                <a:lnTo>
                  <a:pt x="7360" y="4956923"/>
                </a:lnTo>
                <a:lnTo>
                  <a:pt x="24843" y="4963363"/>
                </a:lnTo>
                <a:lnTo>
                  <a:pt x="58887" y="4964283"/>
                </a:lnTo>
                <a:lnTo>
                  <a:pt x="2917851" y="4964283"/>
                </a:lnTo>
                <a:lnTo>
                  <a:pt x="2951895" y="4963363"/>
                </a:lnTo>
                <a:lnTo>
                  <a:pt x="2969377" y="4956923"/>
                </a:lnTo>
                <a:lnTo>
                  <a:pt x="2975818" y="4939440"/>
                </a:lnTo>
                <a:lnTo>
                  <a:pt x="2976738" y="49053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2" name="Google Shape;3292;p24"/>
          <p:cNvSpPr/>
          <p:nvPr/>
        </p:nvSpPr>
        <p:spPr>
          <a:xfrm>
            <a:off x="6660806" y="1799778"/>
            <a:ext cx="2977515" cy="4965065"/>
          </a:xfrm>
          <a:custGeom>
            <a:avLst/>
            <a:gdLst/>
            <a:ahLst/>
            <a:cxnLst/>
            <a:rect l="l" t="t" r="r" b="b"/>
            <a:pathLst>
              <a:path w="2977515" h="4965065" extrusionOk="0">
                <a:moveTo>
                  <a:pt x="58887" y="0"/>
                </a:moveTo>
                <a:lnTo>
                  <a:pt x="24843" y="920"/>
                </a:lnTo>
                <a:lnTo>
                  <a:pt x="7360" y="7362"/>
                </a:lnTo>
                <a:lnTo>
                  <a:pt x="920" y="24848"/>
                </a:lnTo>
                <a:lnTo>
                  <a:pt x="0" y="58899"/>
                </a:lnTo>
                <a:lnTo>
                  <a:pt x="0" y="4906100"/>
                </a:lnTo>
                <a:lnTo>
                  <a:pt x="920" y="4940152"/>
                </a:lnTo>
                <a:lnTo>
                  <a:pt x="7360" y="4957637"/>
                </a:lnTo>
                <a:lnTo>
                  <a:pt x="24843" y="4964080"/>
                </a:lnTo>
                <a:lnTo>
                  <a:pt x="58887" y="4965000"/>
                </a:lnTo>
                <a:lnTo>
                  <a:pt x="2918627" y="4965000"/>
                </a:lnTo>
                <a:lnTo>
                  <a:pt x="2952671" y="4964080"/>
                </a:lnTo>
                <a:lnTo>
                  <a:pt x="2970153" y="4957637"/>
                </a:lnTo>
                <a:lnTo>
                  <a:pt x="2976594" y="4940152"/>
                </a:lnTo>
                <a:lnTo>
                  <a:pt x="2977514" y="4906100"/>
                </a:lnTo>
                <a:lnTo>
                  <a:pt x="2977514" y="58899"/>
                </a:lnTo>
                <a:lnTo>
                  <a:pt x="2976594" y="24848"/>
                </a:lnTo>
                <a:lnTo>
                  <a:pt x="2970153" y="7362"/>
                </a:lnTo>
                <a:lnTo>
                  <a:pt x="2952671" y="920"/>
                </a:lnTo>
                <a:lnTo>
                  <a:pt x="2918627"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3" name="Google Shape;3293;p24"/>
          <p:cNvSpPr txBox="1"/>
          <p:nvPr/>
        </p:nvSpPr>
        <p:spPr>
          <a:xfrm>
            <a:off x="521564" y="1917581"/>
            <a:ext cx="2731135" cy="71374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INTERVIEW QUESTIONS</a:t>
            </a:r>
            <a:endParaRPr sz="750">
              <a:solidFill>
                <a:schemeClr val="dk1"/>
              </a:solidFill>
              <a:latin typeface="Arial"/>
              <a:ea typeface="Arial"/>
              <a:cs typeface="Arial"/>
              <a:sym typeface="Arial"/>
            </a:endParaRPr>
          </a:p>
          <a:p>
            <a:pPr marL="12700" marR="85725" lvl="0" indent="0" algn="l" rtl="0">
              <a:lnSpc>
                <a:spcPct val="100000"/>
              </a:lnSpc>
              <a:spcBef>
                <a:spcPts val="5"/>
              </a:spcBef>
              <a:spcAft>
                <a:spcPts val="0"/>
              </a:spcAft>
              <a:buNone/>
            </a:pPr>
            <a:r>
              <a:rPr lang="en-US" sz="750" i="1">
                <a:solidFill>
                  <a:srgbClr val="414042"/>
                </a:solidFill>
                <a:latin typeface="Arial"/>
                <a:ea typeface="Arial"/>
                <a:cs typeface="Arial"/>
                <a:sym typeface="Arial"/>
              </a:rPr>
              <a:t>Select five from the first interview question page and three  from the supplemental interview question page. Choose  the questions that are most relevant to the problem you are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exploring. Rewrite them here. Feel free to modify questions to  be culturally appropriate.</a:t>
            </a:r>
            <a:endParaRPr sz="750">
              <a:solidFill>
                <a:schemeClr val="dk1"/>
              </a:solidFill>
              <a:latin typeface="Arial"/>
              <a:ea typeface="Arial"/>
              <a:cs typeface="Arial"/>
              <a:sym typeface="Arial"/>
            </a:endParaRPr>
          </a:p>
        </p:txBody>
      </p:sp>
      <p:sp>
        <p:nvSpPr>
          <p:cNvPr id="3294" name="Google Shape;3294;p24"/>
          <p:cNvSpPr txBox="1"/>
          <p:nvPr/>
        </p:nvSpPr>
        <p:spPr>
          <a:xfrm>
            <a:off x="521564" y="2673040"/>
            <a:ext cx="111760" cy="155956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4.</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5.</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6.</a:t>
            </a:r>
            <a:endParaRPr sz="750">
              <a:solidFill>
                <a:schemeClr val="dk1"/>
              </a:solidFill>
              <a:latin typeface="Arial"/>
              <a:ea typeface="Arial"/>
              <a:cs typeface="Arial"/>
              <a:sym typeface="Arial"/>
            </a:endParaRPr>
          </a:p>
        </p:txBody>
      </p:sp>
      <p:sp>
        <p:nvSpPr>
          <p:cNvPr id="3295" name="Google Shape;3295;p24"/>
          <p:cNvSpPr txBox="1"/>
          <p:nvPr/>
        </p:nvSpPr>
        <p:spPr>
          <a:xfrm>
            <a:off x="521564" y="437633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7.</a:t>
            </a:r>
            <a:endParaRPr sz="750">
              <a:solidFill>
                <a:schemeClr val="dk1"/>
              </a:solidFill>
              <a:latin typeface="Arial"/>
              <a:ea typeface="Arial"/>
              <a:cs typeface="Arial"/>
              <a:sym typeface="Arial"/>
            </a:endParaRPr>
          </a:p>
        </p:txBody>
      </p:sp>
      <p:sp>
        <p:nvSpPr>
          <p:cNvPr id="3296" name="Google Shape;3296;p24"/>
          <p:cNvSpPr txBox="1"/>
          <p:nvPr/>
        </p:nvSpPr>
        <p:spPr>
          <a:xfrm>
            <a:off x="521564" y="4660215"/>
            <a:ext cx="2606675" cy="1106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8.</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9.</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10.</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At the end of the interview, always ask this final question:</a:t>
            </a:r>
            <a:endParaRPr sz="750">
              <a:solidFill>
                <a:schemeClr val="dk1"/>
              </a:solidFill>
              <a:latin typeface="Arial"/>
              <a:ea typeface="Arial"/>
              <a:cs typeface="Arial"/>
              <a:sym typeface="Arial"/>
            </a:endParaRPr>
          </a:p>
          <a:p>
            <a:pPr marL="151765" marR="0" lvl="0" indent="-72390"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Is there anything more you would like to share with me?</a:t>
            </a:r>
            <a:endParaRPr sz="750">
              <a:solidFill>
                <a:schemeClr val="dk1"/>
              </a:solidFill>
              <a:latin typeface="Arial"/>
              <a:ea typeface="Arial"/>
              <a:cs typeface="Arial"/>
              <a:sym typeface="Arial"/>
            </a:endParaRPr>
          </a:p>
        </p:txBody>
      </p:sp>
      <p:sp>
        <p:nvSpPr>
          <p:cNvPr id="3297" name="Google Shape;3297;p24"/>
          <p:cNvSpPr txBox="1"/>
          <p:nvPr/>
        </p:nvSpPr>
        <p:spPr>
          <a:xfrm>
            <a:off x="519463" y="6103123"/>
            <a:ext cx="275145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ADDITIONAL INTERVIEW TECHNIQUES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If you are using additional interview techniques, write them here.</a:t>
            </a:r>
            <a:endParaRPr sz="750">
              <a:solidFill>
                <a:schemeClr val="dk1"/>
              </a:solidFill>
              <a:latin typeface="Arial"/>
              <a:ea typeface="Arial"/>
              <a:cs typeface="Arial"/>
              <a:sym typeface="Arial"/>
            </a:endParaRPr>
          </a:p>
        </p:txBody>
      </p:sp>
      <p:sp>
        <p:nvSpPr>
          <p:cNvPr id="3298" name="Google Shape;3298;p24"/>
          <p:cNvSpPr txBox="1"/>
          <p:nvPr/>
        </p:nvSpPr>
        <p:spPr>
          <a:xfrm>
            <a:off x="3635480" y="1917963"/>
            <a:ext cx="2617470"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HEAR?</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Write down specific quotations. Listen for stories, emotions,  motivations and behaviors.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Listen for surprising or contradictory information.</a:t>
            </a:r>
            <a:endParaRPr sz="750">
              <a:solidFill>
                <a:schemeClr val="dk1"/>
              </a:solidFill>
              <a:latin typeface="Arial"/>
              <a:ea typeface="Arial"/>
              <a:cs typeface="Arial"/>
              <a:sym typeface="Arial"/>
            </a:endParaRPr>
          </a:p>
        </p:txBody>
      </p:sp>
      <p:sp>
        <p:nvSpPr>
          <p:cNvPr id="3299" name="Google Shape;3299;p24"/>
          <p:cNvSpPr txBox="1"/>
          <p:nvPr/>
        </p:nvSpPr>
        <p:spPr>
          <a:xfrm>
            <a:off x="6751497" y="1917963"/>
            <a:ext cx="262318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SEE?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Look for emotions (sadness, excitement, joy) in the person’s  body language and facial expressions.</a:t>
            </a:r>
            <a:endParaRPr sz="750">
              <a:solidFill>
                <a:schemeClr val="dk1"/>
              </a:solidFill>
              <a:latin typeface="Arial"/>
              <a:ea typeface="Arial"/>
              <a:cs typeface="Arial"/>
              <a:sym typeface="Arial"/>
            </a:endParaRPr>
          </a:p>
        </p:txBody>
      </p:sp>
      <p:grpSp>
        <p:nvGrpSpPr>
          <p:cNvPr id="3300" name="Google Shape;3300;p24"/>
          <p:cNvGrpSpPr/>
          <p:nvPr/>
        </p:nvGrpSpPr>
        <p:grpSpPr>
          <a:xfrm>
            <a:off x="10488583" y="1051579"/>
            <a:ext cx="9200139" cy="31750"/>
            <a:chOff x="10488583" y="1051579"/>
            <a:chExt cx="9200139" cy="31750"/>
          </a:xfrm>
        </p:grpSpPr>
        <p:sp>
          <p:nvSpPr>
            <p:cNvPr id="3301" name="Google Shape;3301;p24"/>
            <p:cNvSpPr/>
            <p:nvPr/>
          </p:nvSpPr>
          <p:spPr>
            <a:xfrm>
              <a:off x="10488583" y="1051579"/>
              <a:ext cx="1901189" cy="31750"/>
            </a:xfrm>
            <a:custGeom>
              <a:avLst/>
              <a:gdLst/>
              <a:ahLst/>
              <a:cxnLst/>
              <a:rect l="l" t="t" r="r" b="b"/>
              <a:pathLst>
                <a:path w="1901190" h="31750" extrusionOk="0">
                  <a:moveTo>
                    <a:pt x="1900861" y="0"/>
                  </a:moveTo>
                  <a:lnTo>
                    <a:pt x="0" y="0"/>
                  </a:lnTo>
                  <a:lnTo>
                    <a:pt x="0" y="31473"/>
                  </a:lnTo>
                  <a:lnTo>
                    <a:pt x="1900861" y="31473"/>
                  </a:lnTo>
                  <a:lnTo>
                    <a:pt x="1900861"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02" name="Google Shape;3302;p24"/>
            <p:cNvSpPr/>
            <p:nvPr/>
          </p:nvSpPr>
          <p:spPr>
            <a:xfrm>
              <a:off x="12389397" y="1051579"/>
              <a:ext cx="7299325" cy="31750"/>
            </a:xfrm>
            <a:custGeom>
              <a:avLst/>
              <a:gdLst/>
              <a:ahLst/>
              <a:cxnLst/>
              <a:rect l="l" t="t" r="r" b="b"/>
              <a:pathLst>
                <a:path w="7299325" h="31750" extrusionOk="0">
                  <a:moveTo>
                    <a:pt x="7299087" y="0"/>
                  </a:moveTo>
                  <a:lnTo>
                    <a:pt x="0" y="0"/>
                  </a:lnTo>
                  <a:lnTo>
                    <a:pt x="0" y="31473"/>
                  </a:lnTo>
                  <a:lnTo>
                    <a:pt x="7299087" y="31473"/>
                  </a:lnTo>
                  <a:lnTo>
                    <a:pt x="7299087"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303" name="Google Shape;3303;p24"/>
          <p:cNvSpPr txBox="1"/>
          <p:nvPr/>
        </p:nvSpPr>
        <p:spPr>
          <a:xfrm>
            <a:off x="10469912" y="672660"/>
            <a:ext cx="1898014"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BDAD54"/>
                </a:solidFill>
                <a:latin typeface="Arial"/>
                <a:ea typeface="Arial"/>
                <a:cs typeface="Arial"/>
                <a:sym typeface="Arial"/>
              </a:rPr>
              <a:t>Reflection	#2 </a:t>
            </a:r>
            <a:endParaRPr sz="1850">
              <a:solidFill>
                <a:schemeClr val="dk1"/>
              </a:solidFill>
              <a:latin typeface="Arial"/>
              <a:ea typeface="Arial"/>
              <a:cs typeface="Arial"/>
              <a:sym typeface="Arial"/>
            </a:endParaRPr>
          </a:p>
        </p:txBody>
      </p:sp>
      <p:sp>
        <p:nvSpPr>
          <p:cNvPr id="3304" name="Google Shape;3304;p24"/>
          <p:cNvSpPr txBox="1"/>
          <p:nvPr/>
        </p:nvSpPr>
        <p:spPr>
          <a:xfrm>
            <a:off x="12724027" y="533512"/>
            <a:ext cx="283083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Review the notes you captured from your interview.  Use this worksheet to begin the process of synthesizing what you  heard and observed.</a:t>
            </a:r>
            <a:endParaRPr sz="750">
              <a:solidFill>
                <a:schemeClr val="dk1"/>
              </a:solidFill>
              <a:latin typeface="Arial"/>
              <a:ea typeface="Arial"/>
              <a:cs typeface="Arial"/>
              <a:sym typeface="Arial"/>
            </a:endParaRPr>
          </a:p>
        </p:txBody>
      </p:sp>
      <p:grpSp>
        <p:nvGrpSpPr>
          <p:cNvPr id="3305" name="Google Shape;3305;p24"/>
          <p:cNvGrpSpPr/>
          <p:nvPr/>
        </p:nvGrpSpPr>
        <p:grpSpPr>
          <a:xfrm>
            <a:off x="16058755" y="634591"/>
            <a:ext cx="3628071" cy="261620"/>
            <a:chOff x="16058755" y="634591"/>
            <a:chExt cx="3628071" cy="261620"/>
          </a:xfrm>
        </p:grpSpPr>
        <p:sp>
          <p:nvSpPr>
            <p:cNvPr id="3306" name="Google Shape;3306;p24"/>
            <p:cNvSpPr/>
            <p:nvPr/>
          </p:nvSpPr>
          <p:spPr>
            <a:xfrm>
              <a:off x="1708307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07" name="Google Shape;3307;p24"/>
            <p:cNvSpPr/>
            <p:nvPr/>
          </p:nvSpPr>
          <p:spPr>
            <a:xfrm>
              <a:off x="1657097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08" name="Google Shape;3308;p24"/>
            <p:cNvSpPr/>
            <p:nvPr/>
          </p:nvSpPr>
          <p:spPr>
            <a:xfrm>
              <a:off x="1605875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09" name="Google Shape;3309;p24"/>
            <p:cNvSpPr/>
            <p:nvPr/>
          </p:nvSpPr>
          <p:spPr>
            <a:xfrm>
              <a:off x="17595295" y="634591"/>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10" name="Google Shape;3310;p24"/>
            <p:cNvSpPr/>
            <p:nvPr/>
          </p:nvSpPr>
          <p:spPr>
            <a:xfrm>
              <a:off x="1810739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11" name="Google Shape;3311;p24"/>
            <p:cNvSpPr/>
            <p:nvPr/>
          </p:nvSpPr>
          <p:spPr>
            <a:xfrm>
              <a:off x="18619616"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12" name="Google Shape;3312;p24"/>
            <p:cNvSpPr/>
            <p:nvPr/>
          </p:nvSpPr>
          <p:spPr>
            <a:xfrm>
              <a:off x="19131836"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313" name="Google Shape;3313;p24"/>
          <p:cNvSpPr txBox="1"/>
          <p:nvPr/>
        </p:nvSpPr>
        <p:spPr>
          <a:xfrm>
            <a:off x="17160828" y="649249"/>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314" name="Google Shape;3314;p24"/>
          <p:cNvSpPr txBox="1"/>
          <p:nvPr/>
        </p:nvSpPr>
        <p:spPr>
          <a:xfrm>
            <a:off x="16685438" y="681201"/>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315" name="Google Shape;3315;p24"/>
          <p:cNvSpPr txBox="1"/>
          <p:nvPr/>
        </p:nvSpPr>
        <p:spPr>
          <a:xfrm>
            <a:off x="16142763" y="681201"/>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316" name="Google Shape;3316;p24"/>
          <p:cNvSpPr txBox="1"/>
          <p:nvPr/>
        </p:nvSpPr>
        <p:spPr>
          <a:xfrm>
            <a:off x="17706995" y="673368"/>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FFFFFF"/>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317" name="Google Shape;3317;p24"/>
          <p:cNvSpPr txBox="1"/>
          <p:nvPr/>
        </p:nvSpPr>
        <p:spPr>
          <a:xfrm>
            <a:off x="18183288" y="649305"/>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318" name="Google Shape;3318;p24"/>
          <p:cNvSpPr txBox="1"/>
          <p:nvPr/>
        </p:nvSpPr>
        <p:spPr>
          <a:xfrm>
            <a:off x="18719258" y="683117"/>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319" name="Google Shape;3319;p24"/>
          <p:cNvSpPr txBox="1"/>
          <p:nvPr/>
        </p:nvSpPr>
        <p:spPr>
          <a:xfrm>
            <a:off x="19243506" y="684413"/>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320" name="Google Shape;3320;p24"/>
          <p:cNvSpPr/>
          <p:nvPr/>
        </p:nvSpPr>
        <p:spPr>
          <a:xfrm>
            <a:off x="10485597" y="1373716"/>
            <a:ext cx="2976880" cy="2629535"/>
          </a:xfrm>
          <a:custGeom>
            <a:avLst/>
            <a:gdLst/>
            <a:ahLst/>
            <a:cxnLst/>
            <a:rect l="l" t="t" r="r" b="b"/>
            <a:pathLst>
              <a:path w="2976880" h="2629535"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21" name="Google Shape;3321;p24"/>
          <p:cNvSpPr/>
          <p:nvPr/>
        </p:nvSpPr>
        <p:spPr>
          <a:xfrm>
            <a:off x="10485597" y="4136696"/>
            <a:ext cx="2976880" cy="2629535"/>
          </a:xfrm>
          <a:custGeom>
            <a:avLst/>
            <a:gdLst/>
            <a:ahLst/>
            <a:cxnLst/>
            <a:rect l="l" t="t" r="r" b="b"/>
            <a:pathLst>
              <a:path w="2976880" h="2629534"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22" name="Google Shape;3322;p24"/>
          <p:cNvSpPr/>
          <p:nvPr/>
        </p:nvSpPr>
        <p:spPr>
          <a:xfrm>
            <a:off x="13599478" y="1373716"/>
            <a:ext cx="6086475" cy="2629535"/>
          </a:xfrm>
          <a:custGeom>
            <a:avLst/>
            <a:gdLst/>
            <a:ahLst/>
            <a:cxnLst/>
            <a:rect l="l" t="t" r="r" b="b"/>
            <a:pathLst>
              <a:path w="6086475" h="2629535"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23" name="Google Shape;3323;p24"/>
          <p:cNvSpPr/>
          <p:nvPr/>
        </p:nvSpPr>
        <p:spPr>
          <a:xfrm>
            <a:off x="13599478" y="4144755"/>
            <a:ext cx="6086475" cy="2629535"/>
          </a:xfrm>
          <a:custGeom>
            <a:avLst/>
            <a:gdLst/>
            <a:ahLst/>
            <a:cxnLst/>
            <a:rect l="l" t="t" r="r" b="b"/>
            <a:pathLst>
              <a:path w="6086475" h="2629534"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24" name="Google Shape;3324;p24"/>
          <p:cNvSpPr txBox="1"/>
          <p:nvPr/>
        </p:nvSpPr>
        <p:spPr>
          <a:xfrm>
            <a:off x="10593072" y="1356838"/>
            <a:ext cx="2308225" cy="560705"/>
          </a:xfrm>
          <a:prstGeom prst="rect">
            <a:avLst/>
          </a:prstGeom>
          <a:noFill/>
          <a:ln>
            <a:noFill/>
          </a:ln>
        </p:spPr>
        <p:txBody>
          <a:bodyPr spcFirstLastPara="1" wrap="square" lIns="0" tIns="107300"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1 </a:t>
            </a:r>
            <a:r>
              <a:rPr lang="en-US" sz="750" b="1">
                <a:solidFill>
                  <a:schemeClr val="dk1"/>
                </a:solidFill>
                <a:latin typeface="Arial"/>
                <a:ea typeface="Arial"/>
                <a:cs typeface="Arial"/>
                <a:sym typeface="Arial"/>
              </a:rPr>
              <a:t>DESCRIBE WHO YOU INTERVIEWED</a:t>
            </a:r>
            <a:endParaRPr sz="750">
              <a:solidFill>
                <a:schemeClr val="dk1"/>
              </a:solidFill>
              <a:latin typeface="Arial"/>
              <a:ea typeface="Arial"/>
              <a:cs typeface="Arial"/>
              <a:sym typeface="Arial"/>
            </a:endParaRPr>
          </a:p>
          <a:p>
            <a:pPr marL="12700" marR="0" lvl="0" indent="0" algn="l" rtl="0">
              <a:lnSpc>
                <a:spcPct val="100000"/>
              </a:lnSpc>
              <a:spcBef>
                <a:spcPts val="459"/>
              </a:spcBef>
              <a:spcAft>
                <a:spcPts val="0"/>
              </a:spcAft>
              <a:buNone/>
            </a:pPr>
            <a:r>
              <a:rPr lang="en-US" sz="700" i="1">
                <a:solidFill>
                  <a:srgbClr val="414042"/>
                </a:solidFill>
                <a:latin typeface="Arial"/>
                <a:ea typeface="Arial"/>
                <a:cs typeface="Arial"/>
                <a:sym typeface="Arial"/>
              </a:rPr>
              <a:t>Who did you interview?</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i="1">
                <a:solidFill>
                  <a:srgbClr val="414042"/>
                </a:solidFill>
                <a:latin typeface="Arial"/>
                <a:ea typeface="Arial"/>
                <a:cs typeface="Arial"/>
                <a:sym typeface="Arial"/>
              </a:rPr>
              <a:t>Age, gender, role, likes, dislikes, strengths, weaknesses.</a:t>
            </a:r>
            <a:endParaRPr sz="700">
              <a:solidFill>
                <a:schemeClr val="dk1"/>
              </a:solidFill>
              <a:latin typeface="Arial"/>
              <a:ea typeface="Arial"/>
              <a:cs typeface="Arial"/>
              <a:sym typeface="Arial"/>
            </a:endParaRPr>
          </a:p>
        </p:txBody>
      </p:sp>
      <p:sp>
        <p:nvSpPr>
          <p:cNvPr id="3325" name="Google Shape;3325;p24"/>
          <p:cNvSpPr txBox="1"/>
          <p:nvPr/>
        </p:nvSpPr>
        <p:spPr>
          <a:xfrm>
            <a:off x="10593072" y="4219001"/>
            <a:ext cx="19018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3 </a:t>
            </a:r>
            <a:r>
              <a:rPr lang="en-US" sz="750" b="1">
                <a:solidFill>
                  <a:schemeClr val="dk1"/>
                </a:solidFill>
                <a:latin typeface="Arial"/>
                <a:ea typeface="Arial"/>
                <a:cs typeface="Arial"/>
                <a:sym typeface="Arial"/>
              </a:rPr>
              <a:t>WHAT EMOTIONS DID YOU OBSERVE?</a:t>
            </a:r>
            <a:endParaRPr sz="750">
              <a:solidFill>
                <a:schemeClr val="dk1"/>
              </a:solidFill>
              <a:latin typeface="Arial"/>
              <a:ea typeface="Arial"/>
              <a:cs typeface="Arial"/>
              <a:sym typeface="Arial"/>
            </a:endParaRPr>
          </a:p>
        </p:txBody>
      </p:sp>
      <p:sp>
        <p:nvSpPr>
          <p:cNvPr id="3326" name="Google Shape;3326;p24"/>
          <p:cNvSpPr txBox="1"/>
          <p:nvPr/>
        </p:nvSpPr>
        <p:spPr>
          <a:xfrm>
            <a:off x="13736884" y="1471651"/>
            <a:ext cx="160020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2 </a:t>
            </a:r>
            <a:r>
              <a:rPr lang="en-US" sz="750" b="1">
                <a:solidFill>
                  <a:schemeClr val="dk1"/>
                </a:solidFill>
                <a:latin typeface="Arial"/>
                <a:ea typeface="Arial"/>
                <a:cs typeface="Arial"/>
                <a:sym typeface="Arial"/>
              </a:rPr>
              <a:t>WHAT STORIES DID YOU HEAR?</a:t>
            </a:r>
            <a:endParaRPr sz="750">
              <a:solidFill>
                <a:schemeClr val="dk1"/>
              </a:solidFill>
              <a:latin typeface="Arial"/>
              <a:ea typeface="Arial"/>
              <a:cs typeface="Arial"/>
              <a:sym typeface="Arial"/>
            </a:endParaRPr>
          </a:p>
        </p:txBody>
      </p:sp>
      <p:sp>
        <p:nvSpPr>
          <p:cNvPr id="3327" name="Google Shape;3327;p24"/>
          <p:cNvSpPr txBox="1"/>
          <p:nvPr/>
        </p:nvSpPr>
        <p:spPr>
          <a:xfrm>
            <a:off x="13736884" y="4242702"/>
            <a:ext cx="399034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BDAD54"/>
                </a:solidFill>
                <a:latin typeface="Arial"/>
                <a:ea typeface="Arial"/>
                <a:cs typeface="Arial"/>
                <a:sym typeface="Arial"/>
              </a:rPr>
              <a:t>4 </a:t>
            </a:r>
            <a:r>
              <a:rPr lang="en-US" sz="750" b="1">
                <a:solidFill>
                  <a:schemeClr val="dk1"/>
                </a:solidFill>
                <a:latin typeface="Arial"/>
                <a:ea typeface="Arial"/>
                <a:cs typeface="Arial"/>
                <a:sym typeface="Arial"/>
              </a:rPr>
              <a:t>WHAT ARE THE FIVE MOST IMPORTANT THINGS YOU LEARNED THAT ARE RELEVANT  TO THE PROBLEM YOU ARE EXPLORING?</a:t>
            </a:r>
            <a:endParaRPr sz="750">
              <a:solidFill>
                <a:schemeClr val="dk1"/>
              </a:solidFill>
              <a:latin typeface="Arial"/>
              <a:ea typeface="Arial"/>
              <a:cs typeface="Arial"/>
              <a:sym typeface="Arial"/>
            </a:endParaRPr>
          </a:p>
        </p:txBody>
      </p:sp>
      <p:grpSp>
        <p:nvGrpSpPr>
          <p:cNvPr id="3328" name="Google Shape;3328;p24"/>
          <p:cNvGrpSpPr/>
          <p:nvPr/>
        </p:nvGrpSpPr>
        <p:grpSpPr>
          <a:xfrm>
            <a:off x="19768108" y="1093529"/>
            <a:ext cx="336550" cy="560705"/>
            <a:chOff x="19768108" y="1093529"/>
            <a:chExt cx="336550" cy="560705"/>
          </a:xfrm>
        </p:grpSpPr>
        <p:sp>
          <p:nvSpPr>
            <p:cNvPr id="3329" name="Google Shape;3329;p24"/>
            <p:cNvSpPr/>
            <p:nvPr/>
          </p:nvSpPr>
          <p:spPr>
            <a:xfrm>
              <a:off x="19768108" y="1093529"/>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30" name="Google Shape;3330;p24"/>
            <p:cNvSpPr/>
            <p:nvPr/>
          </p:nvSpPr>
          <p:spPr>
            <a:xfrm>
              <a:off x="19843130" y="1172983"/>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31" name="Google Shape;3331;p24"/>
            <p:cNvSpPr/>
            <p:nvPr/>
          </p:nvSpPr>
          <p:spPr>
            <a:xfrm>
              <a:off x="19843094" y="1425643"/>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332" name="Google Shape;3332;p24"/>
          <p:cNvGrpSpPr/>
          <p:nvPr/>
        </p:nvGrpSpPr>
        <p:grpSpPr>
          <a:xfrm>
            <a:off x="0" y="1586238"/>
            <a:ext cx="335280" cy="560705"/>
            <a:chOff x="0" y="1586238"/>
            <a:chExt cx="335280" cy="560705"/>
          </a:xfrm>
        </p:grpSpPr>
        <p:sp>
          <p:nvSpPr>
            <p:cNvPr id="3333" name="Google Shape;3333;p24"/>
            <p:cNvSpPr/>
            <p:nvPr/>
          </p:nvSpPr>
          <p:spPr>
            <a:xfrm>
              <a:off x="0" y="1586238"/>
              <a:ext cx="335280" cy="560705"/>
            </a:xfrm>
            <a:custGeom>
              <a:avLst/>
              <a:gdLst/>
              <a:ahLst/>
              <a:cxnLst/>
              <a:rect l="l" t="t" r="r" b="b"/>
              <a:pathLst>
                <a:path w="335280" h="560705" extrusionOk="0">
                  <a:moveTo>
                    <a:pt x="335267" y="410489"/>
                  </a:moveTo>
                  <a:lnTo>
                    <a:pt x="333400" y="341464"/>
                  </a:lnTo>
                  <a:lnTo>
                    <a:pt x="320344" y="306019"/>
                  </a:lnTo>
                  <a:lnTo>
                    <a:pt x="284899" y="292963"/>
                  </a:lnTo>
                  <a:lnTo>
                    <a:pt x="215874" y="291096"/>
                  </a:lnTo>
                  <a:lnTo>
                    <a:pt x="0" y="291096"/>
                  </a:lnTo>
                  <a:lnTo>
                    <a:pt x="0" y="560412"/>
                  </a:lnTo>
                  <a:lnTo>
                    <a:pt x="215874" y="560412"/>
                  </a:lnTo>
                  <a:lnTo>
                    <a:pt x="284899" y="558546"/>
                  </a:lnTo>
                  <a:lnTo>
                    <a:pt x="320344" y="545490"/>
                  </a:lnTo>
                  <a:lnTo>
                    <a:pt x="333400" y="510044"/>
                  </a:lnTo>
                  <a:lnTo>
                    <a:pt x="335267" y="441007"/>
                  </a:lnTo>
                  <a:lnTo>
                    <a:pt x="335267" y="410489"/>
                  </a:lnTo>
                  <a:close/>
                </a:path>
                <a:path w="335280" h="560705" extrusionOk="0">
                  <a:moveTo>
                    <a:pt x="335267" y="119405"/>
                  </a:moveTo>
                  <a:lnTo>
                    <a:pt x="333400" y="50368"/>
                  </a:lnTo>
                  <a:lnTo>
                    <a:pt x="320344" y="14922"/>
                  </a:lnTo>
                  <a:lnTo>
                    <a:pt x="284899" y="1866"/>
                  </a:lnTo>
                  <a:lnTo>
                    <a:pt x="215874" y="0"/>
                  </a:lnTo>
                  <a:lnTo>
                    <a:pt x="0" y="0"/>
                  </a:lnTo>
                  <a:lnTo>
                    <a:pt x="0" y="269316"/>
                  </a:lnTo>
                  <a:lnTo>
                    <a:pt x="215874" y="269316"/>
                  </a:lnTo>
                  <a:lnTo>
                    <a:pt x="284899" y="267449"/>
                  </a:lnTo>
                  <a:lnTo>
                    <a:pt x="320344" y="254393"/>
                  </a:lnTo>
                  <a:lnTo>
                    <a:pt x="333400" y="218948"/>
                  </a:lnTo>
                  <a:lnTo>
                    <a:pt x="335267" y="149923"/>
                  </a:lnTo>
                  <a:lnTo>
                    <a:pt x="335267" y="119405"/>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34" name="Google Shape;3334;p24"/>
            <p:cNvSpPr/>
            <p:nvPr/>
          </p:nvSpPr>
          <p:spPr>
            <a:xfrm>
              <a:off x="77118" y="1660154"/>
              <a:ext cx="210397"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35" name="Google Shape;3335;p24"/>
            <p:cNvSpPr/>
            <p:nvPr/>
          </p:nvSpPr>
          <p:spPr>
            <a:xfrm>
              <a:off x="77120" y="1912813"/>
              <a:ext cx="154518" cy="18168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336" name="Google Shape;3336;p24"/>
          <p:cNvGrpSpPr/>
          <p:nvPr/>
        </p:nvGrpSpPr>
        <p:grpSpPr>
          <a:xfrm>
            <a:off x="429035" y="0"/>
            <a:ext cx="9206082" cy="332751"/>
            <a:chOff x="429035" y="0"/>
            <a:chExt cx="9206082" cy="332751"/>
          </a:xfrm>
        </p:grpSpPr>
        <p:sp>
          <p:nvSpPr>
            <p:cNvPr id="3337" name="Google Shape;3337;p24"/>
            <p:cNvSpPr/>
            <p:nvPr/>
          </p:nvSpPr>
          <p:spPr>
            <a:xfrm>
              <a:off x="429035"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38" name="Google Shape;3338;p24"/>
            <p:cNvSpPr/>
            <p:nvPr/>
          </p:nvSpPr>
          <p:spPr>
            <a:xfrm>
              <a:off x="429035"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39" name="Google Shape;3339;p24"/>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0" name="Google Shape;3340;p24"/>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1" name="Google Shape;3341;p24"/>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2" name="Google Shape;3342;p24"/>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3" name="Google Shape;3343;p24"/>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4" name="Google Shape;3344;p24"/>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5" name="Google Shape;3345;p24"/>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6" name="Google Shape;3346;p24"/>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7" name="Google Shape;3347;p24"/>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8" name="Google Shape;3348;p24"/>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9" name="Google Shape;3349;p24"/>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50" name="Google Shape;3350;p24"/>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51" name="Google Shape;3351;p24"/>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52" name="Google Shape;3352;p24"/>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53" name="Google Shape;3353;p24"/>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54" name="Google Shape;3354;p24"/>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55" name="Google Shape;3355;p24"/>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56" name="Google Shape;3356;p24"/>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57" name="Google Shape;3357;p24"/>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58" name="Google Shape;3358;p24"/>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359" name="Google Shape;3359;p24"/>
          <p:cNvSpPr txBox="1"/>
          <p:nvPr/>
        </p:nvSpPr>
        <p:spPr>
          <a:xfrm>
            <a:off x="72134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360" name="Google Shape;3360;p24"/>
          <p:cNvSpPr txBox="1"/>
          <p:nvPr/>
        </p:nvSpPr>
        <p:spPr>
          <a:xfrm>
            <a:off x="1586030"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4</a:t>
            </a:r>
            <a:endParaRPr sz="550">
              <a:solidFill>
                <a:schemeClr val="dk1"/>
              </a:solidFill>
              <a:latin typeface="Arial"/>
              <a:ea typeface="Arial"/>
              <a:cs typeface="Arial"/>
              <a:sym typeface="Arial"/>
            </a:endParaRPr>
          </a:p>
        </p:txBody>
      </p:sp>
      <p:sp>
        <p:nvSpPr>
          <p:cNvPr id="3361" name="Google Shape;3361;p24"/>
          <p:cNvSpPr txBox="1"/>
          <p:nvPr/>
        </p:nvSpPr>
        <p:spPr>
          <a:xfrm>
            <a:off x="2578591"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362" name="Google Shape;3362;p24"/>
          <p:cNvSpPr txBox="1"/>
          <p:nvPr/>
        </p:nvSpPr>
        <p:spPr>
          <a:xfrm>
            <a:off x="3442703"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363" name="Google Shape;3363;p24"/>
          <p:cNvSpPr txBox="1"/>
          <p:nvPr/>
        </p:nvSpPr>
        <p:spPr>
          <a:xfrm>
            <a:off x="4449304"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364" name="Google Shape;3364;p24"/>
          <p:cNvSpPr txBox="1"/>
          <p:nvPr/>
        </p:nvSpPr>
        <p:spPr>
          <a:xfrm>
            <a:off x="539988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365" name="Google Shape;3365;p24"/>
          <p:cNvSpPr txBox="1"/>
          <p:nvPr/>
        </p:nvSpPr>
        <p:spPr>
          <a:xfrm>
            <a:off x="626320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366" name="Google Shape;3366;p24"/>
          <p:cNvSpPr txBox="1"/>
          <p:nvPr/>
        </p:nvSpPr>
        <p:spPr>
          <a:xfrm>
            <a:off x="72410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367" name="Google Shape;3367;p24"/>
          <p:cNvSpPr txBox="1"/>
          <p:nvPr/>
        </p:nvSpPr>
        <p:spPr>
          <a:xfrm>
            <a:off x="8025962"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368" name="Google Shape;3368;p24"/>
          <p:cNvSpPr txBox="1"/>
          <p:nvPr/>
        </p:nvSpPr>
        <p:spPr>
          <a:xfrm>
            <a:off x="908615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3369" name="Google Shape;3369;p24"/>
          <p:cNvGrpSpPr/>
          <p:nvPr/>
        </p:nvGrpSpPr>
        <p:grpSpPr>
          <a:xfrm>
            <a:off x="10481084" y="0"/>
            <a:ext cx="9206117" cy="332751"/>
            <a:chOff x="10481084" y="0"/>
            <a:chExt cx="9206117" cy="332751"/>
          </a:xfrm>
        </p:grpSpPr>
        <p:sp>
          <p:nvSpPr>
            <p:cNvPr id="3370" name="Google Shape;3370;p24"/>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1" name="Google Shape;3371;p24"/>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2" name="Google Shape;3372;p24"/>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3" name="Google Shape;3373;p24"/>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4" name="Google Shape;3374;p24"/>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5" name="Google Shape;3375;p24"/>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6" name="Google Shape;3376;p24"/>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7" name="Google Shape;3377;p24"/>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8" name="Google Shape;3378;p24"/>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9" name="Google Shape;3379;p24"/>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0" name="Google Shape;3380;p24"/>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1" name="Google Shape;3381;p24"/>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2" name="Google Shape;3382;p24"/>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3" name="Google Shape;3383;p24"/>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4" name="Google Shape;3384;p24"/>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5" name="Google Shape;3385;p24"/>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6" name="Google Shape;3386;p24"/>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7" name="Google Shape;3387;p24"/>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8" name="Google Shape;3388;p24"/>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9" name="Google Shape;3389;p24"/>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0" name="Google Shape;3390;p24"/>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1" name="Google Shape;3391;p24"/>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392" name="Google Shape;3392;p24"/>
          <p:cNvSpPr txBox="1"/>
          <p:nvPr/>
        </p:nvSpPr>
        <p:spPr>
          <a:xfrm>
            <a:off x="10469912" y="155705"/>
            <a:ext cx="1609725" cy="542925"/>
          </a:xfrm>
          <a:prstGeom prst="rect">
            <a:avLst/>
          </a:prstGeom>
          <a:noFill/>
          <a:ln>
            <a:noFill/>
          </a:ln>
        </p:spPr>
        <p:txBody>
          <a:bodyPr spcFirstLastPara="1" wrap="square" lIns="0" tIns="4762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4</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34"/>
              </a:spcBef>
              <a:spcAft>
                <a:spcPts val="0"/>
              </a:spcAft>
              <a:buNone/>
            </a:pPr>
            <a:r>
              <a:rPr lang="en-US" sz="1850" b="1">
                <a:solidFill>
                  <a:srgbClr val="BDAD54"/>
                </a:solidFill>
                <a:latin typeface="Arial"/>
                <a:ea typeface="Arial"/>
                <a:cs typeface="Arial"/>
                <a:sym typeface="Arial"/>
              </a:rPr>
              <a:t>Interview</a:t>
            </a:r>
            <a:endParaRPr sz="1850">
              <a:solidFill>
                <a:schemeClr val="dk1"/>
              </a:solidFill>
              <a:latin typeface="Arial"/>
              <a:ea typeface="Arial"/>
              <a:cs typeface="Arial"/>
              <a:sym typeface="Arial"/>
            </a:endParaRPr>
          </a:p>
        </p:txBody>
      </p:sp>
      <p:sp>
        <p:nvSpPr>
          <p:cNvPr id="3393" name="Google Shape;3393;p24"/>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394" name="Google Shape;3394;p24"/>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395" name="Google Shape;3395;p24"/>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396" name="Google Shape;3396;p24"/>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397" name="Google Shape;3397;p24"/>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398" name="Google Shape;3398;p24"/>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399" name="Google Shape;3399;p24"/>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400" name="Google Shape;3400;p24"/>
          <p:cNvSpPr txBox="1"/>
          <p:nvPr/>
        </p:nvSpPr>
        <p:spPr>
          <a:xfrm>
            <a:off x="19138194"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Shape 3404"/>
        <p:cNvGrpSpPr/>
        <p:nvPr/>
      </p:nvGrpSpPr>
      <p:grpSpPr>
        <a:xfrm>
          <a:off x="0" y="0"/>
          <a:ext cx="0" cy="0"/>
          <a:chOff x="0" y="0"/>
          <a:chExt cx="0" cy="0"/>
        </a:xfrm>
      </p:grpSpPr>
      <p:sp>
        <p:nvSpPr>
          <p:cNvPr id="3405" name="Google Shape;3405;p25"/>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48</a:t>
            </a:r>
            <a:endParaRPr sz="550">
              <a:solidFill>
                <a:schemeClr val="dk1"/>
              </a:solidFill>
              <a:latin typeface="Arial"/>
              <a:ea typeface="Arial"/>
              <a:cs typeface="Arial"/>
              <a:sym typeface="Arial"/>
            </a:endParaRPr>
          </a:p>
        </p:txBody>
      </p:sp>
      <p:sp>
        <p:nvSpPr>
          <p:cNvPr id="3406" name="Google Shape;3406;p25"/>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49</a:t>
            </a:r>
            <a:endParaRPr sz="550">
              <a:solidFill>
                <a:schemeClr val="dk1"/>
              </a:solidFill>
              <a:latin typeface="Arial"/>
              <a:ea typeface="Arial"/>
              <a:cs typeface="Arial"/>
              <a:sym typeface="Arial"/>
            </a:endParaRPr>
          </a:p>
        </p:txBody>
      </p:sp>
      <p:sp>
        <p:nvSpPr>
          <p:cNvPr id="3407" name="Google Shape;3407;p25"/>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08" name="Google Shape;3408;p25"/>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3409" name="Google Shape;3409;p25"/>
          <p:cNvGrpSpPr/>
          <p:nvPr/>
        </p:nvGrpSpPr>
        <p:grpSpPr>
          <a:xfrm>
            <a:off x="436533" y="1554760"/>
            <a:ext cx="9200252" cy="31750"/>
            <a:chOff x="436533" y="1554760"/>
            <a:chExt cx="9200252" cy="31750"/>
          </a:xfrm>
        </p:grpSpPr>
        <p:sp>
          <p:nvSpPr>
            <p:cNvPr id="3410" name="Google Shape;3410;p25"/>
            <p:cNvSpPr/>
            <p:nvPr/>
          </p:nvSpPr>
          <p:spPr>
            <a:xfrm>
              <a:off x="436533" y="1554760"/>
              <a:ext cx="1348105" cy="31750"/>
            </a:xfrm>
            <a:custGeom>
              <a:avLst/>
              <a:gdLst/>
              <a:ahLst/>
              <a:cxnLst/>
              <a:rect l="l" t="t" r="r" b="b"/>
              <a:pathLst>
                <a:path w="1348105" h="31750" extrusionOk="0">
                  <a:moveTo>
                    <a:pt x="1347843" y="0"/>
                  </a:moveTo>
                  <a:lnTo>
                    <a:pt x="0" y="0"/>
                  </a:lnTo>
                  <a:lnTo>
                    <a:pt x="0" y="31473"/>
                  </a:lnTo>
                  <a:lnTo>
                    <a:pt x="1347843" y="31473"/>
                  </a:lnTo>
                  <a:lnTo>
                    <a:pt x="1347843"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11" name="Google Shape;3411;p25"/>
            <p:cNvSpPr/>
            <p:nvPr/>
          </p:nvSpPr>
          <p:spPr>
            <a:xfrm>
              <a:off x="1784376" y="1554760"/>
              <a:ext cx="7852409" cy="31750"/>
            </a:xfrm>
            <a:custGeom>
              <a:avLst/>
              <a:gdLst/>
              <a:ahLst/>
              <a:cxnLst/>
              <a:rect l="l" t="t" r="r" b="b"/>
              <a:pathLst>
                <a:path w="7852409" h="31750" extrusionOk="0">
                  <a:moveTo>
                    <a:pt x="7852106" y="0"/>
                  </a:moveTo>
                  <a:lnTo>
                    <a:pt x="0" y="0"/>
                  </a:lnTo>
                  <a:lnTo>
                    <a:pt x="0" y="31473"/>
                  </a:lnTo>
                  <a:lnTo>
                    <a:pt x="7852106" y="31473"/>
                  </a:lnTo>
                  <a:lnTo>
                    <a:pt x="7852106"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412" name="Google Shape;3412;p25"/>
          <p:cNvSpPr txBox="1"/>
          <p:nvPr/>
        </p:nvSpPr>
        <p:spPr>
          <a:xfrm>
            <a:off x="417863" y="661018"/>
            <a:ext cx="1296035"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BDAD54"/>
                </a:solidFill>
                <a:latin typeface="Arial"/>
                <a:ea typeface="Arial"/>
                <a:cs typeface="Arial"/>
                <a:sym typeface="Arial"/>
              </a:rPr>
              <a:t>Interview  Notes	#3 </a:t>
            </a:r>
            <a:endParaRPr sz="1850">
              <a:solidFill>
                <a:schemeClr val="dk1"/>
              </a:solidFill>
              <a:latin typeface="Arial"/>
              <a:ea typeface="Arial"/>
              <a:cs typeface="Arial"/>
              <a:sym typeface="Arial"/>
            </a:endParaRPr>
          </a:p>
        </p:txBody>
      </p:sp>
      <p:grpSp>
        <p:nvGrpSpPr>
          <p:cNvPr id="3413" name="Google Shape;3413;p25"/>
          <p:cNvGrpSpPr/>
          <p:nvPr/>
        </p:nvGrpSpPr>
        <p:grpSpPr>
          <a:xfrm>
            <a:off x="6006753" y="935189"/>
            <a:ext cx="3627976" cy="261620"/>
            <a:chOff x="6006753" y="935189"/>
            <a:chExt cx="3627976" cy="261620"/>
          </a:xfrm>
        </p:grpSpPr>
        <p:sp>
          <p:nvSpPr>
            <p:cNvPr id="3414" name="Google Shape;3414;p25"/>
            <p:cNvSpPr/>
            <p:nvPr/>
          </p:nvSpPr>
          <p:spPr>
            <a:xfrm>
              <a:off x="7031085" y="93518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15" name="Google Shape;3415;p25"/>
            <p:cNvSpPr/>
            <p:nvPr/>
          </p:nvSpPr>
          <p:spPr>
            <a:xfrm>
              <a:off x="6518913" y="93518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16" name="Google Shape;3416;p25"/>
            <p:cNvSpPr/>
            <p:nvPr/>
          </p:nvSpPr>
          <p:spPr>
            <a:xfrm>
              <a:off x="6006753" y="93518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17" name="Google Shape;3417;p25"/>
            <p:cNvSpPr/>
            <p:nvPr/>
          </p:nvSpPr>
          <p:spPr>
            <a:xfrm>
              <a:off x="7543246" y="935189"/>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18" name="Google Shape;3418;p25"/>
            <p:cNvSpPr/>
            <p:nvPr/>
          </p:nvSpPr>
          <p:spPr>
            <a:xfrm>
              <a:off x="8055406" y="93518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19" name="Google Shape;3419;p25"/>
            <p:cNvSpPr/>
            <p:nvPr/>
          </p:nvSpPr>
          <p:spPr>
            <a:xfrm>
              <a:off x="8567578" y="93518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20" name="Google Shape;3420;p25"/>
            <p:cNvSpPr/>
            <p:nvPr/>
          </p:nvSpPr>
          <p:spPr>
            <a:xfrm>
              <a:off x="9079739" y="93518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421" name="Google Shape;3421;p25"/>
          <p:cNvSpPr txBox="1"/>
          <p:nvPr/>
        </p:nvSpPr>
        <p:spPr>
          <a:xfrm>
            <a:off x="7108742" y="949847"/>
            <a:ext cx="399415"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422" name="Google Shape;3422;p25"/>
          <p:cNvSpPr txBox="1"/>
          <p:nvPr/>
        </p:nvSpPr>
        <p:spPr>
          <a:xfrm>
            <a:off x="6633409" y="981799"/>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423" name="Google Shape;3423;p25"/>
          <p:cNvSpPr txBox="1"/>
          <p:nvPr/>
        </p:nvSpPr>
        <p:spPr>
          <a:xfrm>
            <a:off x="6090733" y="981799"/>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424" name="Google Shape;3424;p25"/>
          <p:cNvSpPr txBox="1"/>
          <p:nvPr/>
        </p:nvSpPr>
        <p:spPr>
          <a:xfrm>
            <a:off x="7654968" y="973966"/>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FFFFFF"/>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425" name="Google Shape;3425;p25"/>
          <p:cNvSpPr txBox="1"/>
          <p:nvPr/>
        </p:nvSpPr>
        <p:spPr>
          <a:xfrm>
            <a:off x="8131260" y="949903"/>
            <a:ext cx="412750"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426" name="Google Shape;3426;p25"/>
          <p:cNvSpPr txBox="1"/>
          <p:nvPr/>
        </p:nvSpPr>
        <p:spPr>
          <a:xfrm>
            <a:off x="8667229" y="983715"/>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427" name="Google Shape;3427;p25"/>
          <p:cNvSpPr txBox="1"/>
          <p:nvPr/>
        </p:nvSpPr>
        <p:spPr>
          <a:xfrm>
            <a:off x="9191476" y="985011"/>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428" name="Google Shape;3428;p25"/>
          <p:cNvSpPr txBox="1"/>
          <p:nvPr/>
        </p:nvSpPr>
        <p:spPr>
          <a:xfrm>
            <a:off x="2013434" y="495997"/>
            <a:ext cx="3820795" cy="94297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prepare to conduct your interviews and to take notes  during your interviews. Use the interview questions provided to get the conversation  started with different stakeholder groups. Follow up on interesting things you hear.</a:t>
            </a:r>
            <a:endParaRPr sz="750">
              <a:solidFill>
                <a:schemeClr val="dk1"/>
              </a:solidFill>
              <a:latin typeface="Arial"/>
              <a:ea typeface="Arial"/>
              <a:cs typeface="Arial"/>
              <a:sym typeface="Arial"/>
            </a:endParaRPr>
          </a:p>
          <a:p>
            <a:pPr marL="12700" marR="102870" lvl="0" indent="0" algn="l" rtl="0">
              <a:lnSpc>
                <a:spcPct val="100000"/>
              </a:lnSpc>
              <a:spcBef>
                <a:spcPts val="10"/>
              </a:spcBef>
              <a:spcAft>
                <a:spcPts val="0"/>
              </a:spcAft>
              <a:buNone/>
            </a:pPr>
            <a:r>
              <a:rPr lang="en-US" sz="750">
                <a:solidFill>
                  <a:srgbClr val="414042"/>
                </a:solidFill>
                <a:latin typeface="Arial"/>
                <a:ea typeface="Arial"/>
                <a:cs typeface="Arial"/>
                <a:sym typeface="Arial"/>
              </a:rPr>
              <a:t>You can ask, “Tell me more about...” Be sure to keep notes about the specific stories  and quotations you hear from your interviews. Use post-its to capture the most  interesting things you hear and observe. Listen and look for emotions and motivations.  Also, listen for ideas that are surprising to you as well as contradictory information.</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The more notes you take, the better your ideas will be later in the design challenge.</a:t>
            </a:r>
            <a:endParaRPr sz="750">
              <a:solidFill>
                <a:schemeClr val="dk1"/>
              </a:solidFill>
              <a:latin typeface="Arial"/>
              <a:ea typeface="Arial"/>
              <a:cs typeface="Arial"/>
              <a:sym typeface="Arial"/>
            </a:endParaRPr>
          </a:p>
        </p:txBody>
      </p:sp>
      <p:sp>
        <p:nvSpPr>
          <p:cNvPr id="3429" name="Google Shape;3429;p25"/>
          <p:cNvSpPr/>
          <p:nvPr/>
        </p:nvSpPr>
        <p:spPr>
          <a:xfrm>
            <a:off x="433551" y="1800125"/>
            <a:ext cx="2976880" cy="4057015"/>
          </a:xfrm>
          <a:custGeom>
            <a:avLst/>
            <a:gdLst/>
            <a:ahLst/>
            <a:cxnLst/>
            <a:rect l="l" t="t" r="r" b="b"/>
            <a:pathLst>
              <a:path w="2976879" h="4057015" extrusionOk="0">
                <a:moveTo>
                  <a:pt x="58887" y="0"/>
                </a:moveTo>
                <a:lnTo>
                  <a:pt x="24843" y="920"/>
                </a:lnTo>
                <a:lnTo>
                  <a:pt x="7360" y="7362"/>
                </a:lnTo>
                <a:lnTo>
                  <a:pt x="920" y="24848"/>
                </a:lnTo>
                <a:lnTo>
                  <a:pt x="0" y="58899"/>
                </a:lnTo>
                <a:lnTo>
                  <a:pt x="0" y="3997740"/>
                </a:lnTo>
                <a:lnTo>
                  <a:pt x="920" y="4031784"/>
                </a:lnTo>
                <a:lnTo>
                  <a:pt x="7360" y="4049266"/>
                </a:lnTo>
                <a:lnTo>
                  <a:pt x="24843" y="4055707"/>
                </a:lnTo>
                <a:lnTo>
                  <a:pt x="58887" y="4056627"/>
                </a:lnTo>
                <a:lnTo>
                  <a:pt x="2917851" y="4056627"/>
                </a:lnTo>
                <a:lnTo>
                  <a:pt x="2951895" y="4055707"/>
                </a:lnTo>
                <a:lnTo>
                  <a:pt x="2969377" y="4049266"/>
                </a:lnTo>
                <a:lnTo>
                  <a:pt x="2975818" y="4031784"/>
                </a:lnTo>
                <a:lnTo>
                  <a:pt x="2976738" y="3997740"/>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30" name="Google Shape;3430;p25"/>
          <p:cNvSpPr/>
          <p:nvPr/>
        </p:nvSpPr>
        <p:spPr>
          <a:xfrm>
            <a:off x="433551" y="5993117"/>
            <a:ext cx="2976880" cy="773430"/>
          </a:xfrm>
          <a:custGeom>
            <a:avLst/>
            <a:gdLst/>
            <a:ahLst/>
            <a:cxnLst/>
            <a:rect l="l" t="t" r="r" b="b"/>
            <a:pathLst>
              <a:path w="2976879" h="773429" extrusionOk="0">
                <a:moveTo>
                  <a:pt x="58887" y="0"/>
                </a:moveTo>
                <a:lnTo>
                  <a:pt x="24843" y="920"/>
                </a:lnTo>
                <a:lnTo>
                  <a:pt x="7360" y="7362"/>
                </a:lnTo>
                <a:lnTo>
                  <a:pt x="920" y="24848"/>
                </a:lnTo>
                <a:lnTo>
                  <a:pt x="0" y="58899"/>
                </a:lnTo>
                <a:lnTo>
                  <a:pt x="0" y="714075"/>
                </a:lnTo>
                <a:lnTo>
                  <a:pt x="920" y="748119"/>
                </a:lnTo>
                <a:lnTo>
                  <a:pt x="7360" y="765601"/>
                </a:lnTo>
                <a:lnTo>
                  <a:pt x="24843" y="772042"/>
                </a:lnTo>
                <a:lnTo>
                  <a:pt x="58887" y="772962"/>
                </a:lnTo>
                <a:lnTo>
                  <a:pt x="2917851" y="772962"/>
                </a:lnTo>
                <a:lnTo>
                  <a:pt x="2951895" y="772042"/>
                </a:lnTo>
                <a:lnTo>
                  <a:pt x="2969377" y="765601"/>
                </a:lnTo>
                <a:lnTo>
                  <a:pt x="2975818" y="748119"/>
                </a:lnTo>
                <a:lnTo>
                  <a:pt x="2976738" y="714075"/>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31" name="Google Shape;3431;p25"/>
          <p:cNvSpPr/>
          <p:nvPr/>
        </p:nvSpPr>
        <p:spPr>
          <a:xfrm>
            <a:off x="3547368" y="1800125"/>
            <a:ext cx="2976880" cy="4964430"/>
          </a:xfrm>
          <a:custGeom>
            <a:avLst/>
            <a:gdLst/>
            <a:ahLst/>
            <a:cxnLst/>
            <a:rect l="l" t="t" r="r" b="b"/>
            <a:pathLst>
              <a:path w="2976879" h="4964430" extrusionOk="0">
                <a:moveTo>
                  <a:pt x="58887" y="0"/>
                </a:moveTo>
                <a:lnTo>
                  <a:pt x="24843" y="920"/>
                </a:lnTo>
                <a:lnTo>
                  <a:pt x="7360" y="7362"/>
                </a:lnTo>
                <a:lnTo>
                  <a:pt x="920" y="24848"/>
                </a:lnTo>
                <a:lnTo>
                  <a:pt x="0" y="58899"/>
                </a:lnTo>
                <a:lnTo>
                  <a:pt x="0" y="4905396"/>
                </a:lnTo>
                <a:lnTo>
                  <a:pt x="920" y="4939440"/>
                </a:lnTo>
                <a:lnTo>
                  <a:pt x="7360" y="4956923"/>
                </a:lnTo>
                <a:lnTo>
                  <a:pt x="24843" y="4963363"/>
                </a:lnTo>
                <a:lnTo>
                  <a:pt x="58887" y="4964283"/>
                </a:lnTo>
                <a:lnTo>
                  <a:pt x="2917851" y="4964283"/>
                </a:lnTo>
                <a:lnTo>
                  <a:pt x="2951895" y="4963363"/>
                </a:lnTo>
                <a:lnTo>
                  <a:pt x="2969377" y="4956923"/>
                </a:lnTo>
                <a:lnTo>
                  <a:pt x="2975818" y="4939440"/>
                </a:lnTo>
                <a:lnTo>
                  <a:pt x="2976738" y="49053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32" name="Google Shape;3432;p25"/>
          <p:cNvSpPr/>
          <p:nvPr/>
        </p:nvSpPr>
        <p:spPr>
          <a:xfrm>
            <a:off x="6660806" y="1799778"/>
            <a:ext cx="2977515" cy="4965065"/>
          </a:xfrm>
          <a:custGeom>
            <a:avLst/>
            <a:gdLst/>
            <a:ahLst/>
            <a:cxnLst/>
            <a:rect l="l" t="t" r="r" b="b"/>
            <a:pathLst>
              <a:path w="2977515" h="4965065" extrusionOk="0">
                <a:moveTo>
                  <a:pt x="58887" y="0"/>
                </a:moveTo>
                <a:lnTo>
                  <a:pt x="24843" y="920"/>
                </a:lnTo>
                <a:lnTo>
                  <a:pt x="7360" y="7362"/>
                </a:lnTo>
                <a:lnTo>
                  <a:pt x="920" y="24848"/>
                </a:lnTo>
                <a:lnTo>
                  <a:pt x="0" y="58899"/>
                </a:lnTo>
                <a:lnTo>
                  <a:pt x="0" y="4906100"/>
                </a:lnTo>
                <a:lnTo>
                  <a:pt x="920" y="4940152"/>
                </a:lnTo>
                <a:lnTo>
                  <a:pt x="7360" y="4957637"/>
                </a:lnTo>
                <a:lnTo>
                  <a:pt x="24843" y="4964080"/>
                </a:lnTo>
                <a:lnTo>
                  <a:pt x="58887" y="4965000"/>
                </a:lnTo>
                <a:lnTo>
                  <a:pt x="2918627" y="4965000"/>
                </a:lnTo>
                <a:lnTo>
                  <a:pt x="2952671" y="4964080"/>
                </a:lnTo>
                <a:lnTo>
                  <a:pt x="2970153" y="4957637"/>
                </a:lnTo>
                <a:lnTo>
                  <a:pt x="2976594" y="4940152"/>
                </a:lnTo>
                <a:lnTo>
                  <a:pt x="2977514" y="4906100"/>
                </a:lnTo>
                <a:lnTo>
                  <a:pt x="2977514" y="58899"/>
                </a:lnTo>
                <a:lnTo>
                  <a:pt x="2976594" y="24848"/>
                </a:lnTo>
                <a:lnTo>
                  <a:pt x="2970153" y="7362"/>
                </a:lnTo>
                <a:lnTo>
                  <a:pt x="2952671" y="920"/>
                </a:lnTo>
                <a:lnTo>
                  <a:pt x="2918627"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33" name="Google Shape;3433;p25"/>
          <p:cNvSpPr txBox="1"/>
          <p:nvPr/>
        </p:nvSpPr>
        <p:spPr>
          <a:xfrm>
            <a:off x="521564" y="1917581"/>
            <a:ext cx="2731135" cy="71374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INTERVIEW QUESTIONS</a:t>
            </a:r>
            <a:endParaRPr sz="750">
              <a:solidFill>
                <a:schemeClr val="dk1"/>
              </a:solidFill>
              <a:latin typeface="Arial"/>
              <a:ea typeface="Arial"/>
              <a:cs typeface="Arial"/>
              <a:sym typeface="Arial"/>
            </a:endParaRPr>
          </a:p>
          <a:p>
            <a:pPr marL="12700" marR="85725" lvl="0" indent="0" algn="l" rtl="0">
              <a:lnSpc>
                <a:spcPct val="100000"/>
              </a:lnSpc>
              <a:spcBef>
                <a:spcPts val="5"/>
              </a:spcBef>
              <a:spcAft>
                <a:spcPts val="0"/>
              </a:spcAft>
              <a:buNone/>
            </a:pPr>
            <a:r>
              <a:rPr lang="en-US" sz="750" i="1">
                <a:solidFill>
                  <a:srgbClr val="414042"/>
                </a:solidFill>
                <a:latin typeface="Arial"/>
                <a:ea typeface="Arial"/>
                <a:cs typeface="Arial"/>
                <a:sym typeface="Arial"/>
              </a:rPr>
              <a:t>Select five from the first interview question page and three  from the supplemental interview question page. Choose  the questions that are most relevant to the problem you are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exploring. Rewrite them here. Feel free to modify questions to  be culturally appropriate.</a:t>
            </a:r>
            <a:endParaRPr sz="750">
              <a:solidFill>
                <a:schemeClr val="dk1"/>
              </a:solidFill>
              <a:latin typeface="Arial"/>
              <a:ea typeface="Arial"/>
              <a:cs typeface="Arial"/>
              <a:sym typeface="Arial"/>
            </a:endParaRPr>
          </a:p>
        </p:txBody>
      </p:sp>
      <p:sp>
        <p:nvSpPr>
          <p:cNvPr id="3434" name="Google Shape;3434;p25"/>
          <p:cNvSpPr txBox="1"/>
          <p:nvPr/>
        </p:nvSpPr>
        <p:spPr>
          <a:xfrm>
            <a:off x="521564" y="2673040"/>
            <a:ext cx="111760" cy="155956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4.</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5.</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6.</a:t>
            </a:r>
            <a:endParaRPr sz="750">
              <a:solidFill>
                <a:schemeClr val="dk1"/>
              </a:solidFill>
              <a:latin typeface="Arial"/>
              <a:ea typeface="Arial"/>
              <a:cs typeface="Arial"/>
              <a:sym typeface="Arial"/>
            </a:endParaRPr>
          </a:p>
        </p:txBody>
      </p:sp>
      <p:sp>
        <p:nvSpPr>
          <p:cNvPr id="3435" name="Google Shape;3435;p25"/>
          <p:cNvSpPr txBox="1"/>
          <p:nvPr/>
        </p:nvSpPr>
        <p:spPr>
          <a:xfrm>
            <a:off x="521564" y="437633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7.</a:t>
            </a:r>
            <a:endParaRPr sz="750">
              <a:solidFill>
                <a:schemeClr val="dk1"/>
              </a:solidFill>
              <a:latin typeface="Arial"/>
              <a:ea typeface="Arial"/>
              <a:cs typeface="Arial"/>
              <a:sym typeface="Arial"/>
            </a:endParaRPr>
          </a:p>
        </p:txBody>
      </p:sp>
      <p:sp>
        <p:nvSpPr>
          <p:cNvPr id="3436" name="Google Shape;3436;p25"/>
          <p:cNvSpPr txBox="1"/>
          <p:nvPr/>
        </p:nvSpPr>
        <p:spPr>
          <a:xfrm>
            <a:off x="521564" y="4660215"/>
            <a:ext cx="2606675" cy="1106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8.</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9.</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10.</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530"/>
              </a:spcBef>
              <a:spcAft>
                <a:spcPts val="0"/>
              </a:spcAft>
              <a:buNone/>
            </a:pPr>
            <a:r>
              <a:rPr lang="en-US" sz="750">
                <a:solidFill>
                  <a:srgbClr val="414042"/>
                </a:solidFill>
                <a:latin typeface="Arial"/>
                <a:ea typeface="Arial"/>
                <a:cs typeface="Arial"/>
                <a:sym typeface="Arial"/>
              </a:rPr>
              <a:t>At the end of the interview, always ask this final question:</a:t>
            </a:r>
            <a:endParaRPr sz="750">
              <a:solidFill>
                <a:schemeClr val="dk1"/>
              </a:solidFill>
              <a:latin typeface="Arial"/>
              <a:ea typeface="Arial"/>
              <a:cs typeface="Arial"/>
              <a:sym typeface="Arial"/>
            </a:endParaRPr>
          </a:p>
          <a:p>
            <a:pPr marL="151765" marR="0" lvl="0" indent="-72390"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Is there anything more you would like to share with me?</a:t>
            </a:r>
            <a:endParaRPr sz="750">
              <a:solidFill>
                <a:schemeClr val="dk1"/>
              </a:solidFill>
              <a:latin typeface="Arial"/>
              <a:ea typeface="Arial"/>
              <a:cs typeface="Arial"/>
              <a:sym typeface="Arial"/>
            </a:endParaRPr>
          </a:p>
        </p:txBody>
      </p:sp>
      <p:sp>
        <p:nvSpPr>
          <p:cNvPr id="3437" name="Google Shape;3437;p25"/>
          <p:cNvSpPr txBox="1"/>
          <p:nvPr/>
        </p:nvSpPr>
        <p:spPr>
          <a:xfrm>
            <a:off x="519463" y="6103123"/>
            <a:ext cx="275145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ADDITIONAL INTERVIEW TECHNIQUES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If you are using additional interview techniques, write them here.</a:t>
            </a:r>
            <a:endParaRPr sz="750">
              <a:solidFill>
                <a:schemeClr val="dk1"/>
              </a:solidFill>
              <a:latin typeface="Arial"/>
              <a:ea typeface="Arial"/>
              <a:cs typeface="Arial"/>
              <a:sym typeface="Arial"/>
            </a:endParaRPr>
          </a:p>
        </p:txBody>
      </p:sp>
      <p:sp>
        <p:nvSpPr>
          <p:cNvPr id="3438" name="Google Shape;3438;p25"/>
          <p:cNvSpPr txBox="1"/>
          <p:nvPr/>
        </p:nvSpPr>
        <p:spPr>
          <a:xfrm>
            <a:off x="3635480" y="1917963"/>
            <a:ext cx="2617470"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HEAR?</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Write down specific quotations. Listen for stories, emotions,  motivations and behaviors.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Listen for surprising or contradictory information.</a:t>
            </a:r>
            <a:endParaRPr sz="750">
              <a:solidFill>
                <a:schemeClr val="dk1"/>
              </a:solidFill>
              <a:latin typeface="Arial"/>
              <a:ea typeface="Arial"/>
              <a:cs typeface="Arial"/>
              <a:sym typeface="Arial"/>
            </a:endParaRPr>
          </a:p>
        </p:txBody>
      </p:sp>
      <p:sp>
        <p:nvSpPr>
          <p:cNvPr id="3439" name="Google Shape;3439;p25"/>
          <p:cNvSpPr txBox="1"/>
          <p:nvPr/>
        </p:nvSpPr>
        <p:spPr>
          <a:xfrm>
            <a:off x="6751497" y="1917963"/>
            <a:ext cx="262318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SEE?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Look for emotions (sadness, excitement, joy) in the person’s  body language and facial expressions.</a:t>
            </a:r>
            <a:endParaRPr sz="750">
              <a:solidFill>
                <a:schemeClr val="dk1"/>
              </a:solidFill>
              <a:latin typeface="Arial"/>
              <a:ea typeface="Arial"/>
              <a:cs typeface="Arial"/>
              <a:sym typeface="Arial"/>
            </a:endParaRPr>
          </a:p>
        </p:txBody>
      </p:sp>
      <p:grpSp>
        <p:nvGrpSpPr>
          <p:cNvPr id="3440" name="Google Shape;3440;p25"/>
          <p:cNvGrpSpPr/>
          <p:nvPr/>
        </p:nvGrpSpPr>
        <p:grpSpPr>
          <a:xfrm>
            <a:off x="10488583" y="1051579"/>
            <a:ext cx="9200139" cy="31750"/>
            <a:chOff x="10488583" y="1051579"/>
            <a:chExt cx="9200139" cy="31750"/>
          </a:xfrm>
        </p:grpSpPr>
        <p:sp>
          <p:nvSpPr>
            <p:cNvPr id="3441" name="Google Shape;3441;p25"/>
            <p:cNvSpPr/>
            <p:nvPr/>
          </p:nvSpPr>
          <p:spPr>
            <a:xfrm>
              <a:off x="10488583" y="1051579"/>
              <a:ext cx="1901189" cy="31750"/>
            </a:xfrm>
            <a:custGeom>
              <a:avLst/>
              <a:gdLst/>
              <a:ahLst/>
              <a:cxnLst/>
              <a:rect l="l" t="t" r="r" b="b"/>
              <a:pathLst>
                <a:path w="1901190" h="31750" extrusionOk="0">
                  <a:moveTo>
                    <a:pt x="1900861" y="0"/>
                  </a:moveTo>
                  <a:lnTo>
                    <a:pt x="0" y="0"/>
                  </a:lnTo>
                  <a:lnTo>
                    <a:pt x="0" y="31473"/>
                  </a:lnTo>
                  <a:lnTo>
                    <a:pt x="1900861" y="31473"/>
                  </a:lnTo>
                  <a:lnTo>
                    <a:pt x="1900861"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42" name="Google Shape;3442;p25"/>
            <p:cNvSpPr/>
            <p:nvPr/>
          </p:nvSpPr>
          <p:spPr>
            <a:xfrm>
              <a:off x="12389397" y="1051579"/>
              <a:ext cx="7299325" cy="31750"/>
            </a:xfrm>
            <a:custGeom>
              <a:avLst/>
              <a:gdLst/>
              <a:ahLst/>
              <a:cxnLst/>
              <a:rect l="l" t="t" r="r" b="b"/>
              <a:pathLst>
                <a:path w="7299325" h="31750" extrusionOk="0">
                  <a:moveTo>
                    <a:pt x="7299087" y="0"/>
                  </a:moveTo>
                  <a:lnTo>
                    <a:pt x="0" y="0"/>
                  </a:lnTo>
                  <a:lnTo>
                    <a:pt x="0" y="31473"/>
                  </a:lnTo>
                  <a:lnTo>
                    <a:pt x="7299087" y="31473"/>
                  </a:lnTo>
                  <a:lnTo>
                    <a:pt x="7299087"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443" name="Google Shape;3443;p25"/>
          <p:cNvSpPr txBox="1"/>
          <p:nvPr/>
        </p:nvSpPr>
        <p:spPr>
          <a:xfrm>
            <a:off x="12724027" y="533512"/>
            <a:ext cx="283083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Review the notes you captured from your interview.  Use this worksheet to begin the process of synthesizing what you  heard and observed.</a:t>
            </a:r>
            <a:endParaRPr sz="750">
              <a:solidFill>
                <a:schemeClr val="dk1"/>
              </a:solidFill>
              <a:latin typeface="Arial"/>
              <a:ea typeface="Arial"/>
              <a:cs typeface="Arial"/>
              <a:sym typeface="Arial"/>
            </a:endParaRPr>
          </a:p>
        </p:txBody>
      </p:sp>
      <p:grpSp>
        <p:nvGrpSpPr>
          <p:cNvPr id="3444" name="Google Shape;3444;p25"/>
          <p:cNvGrpSpPr/>
          <p:nvPr/>
        </p:nvGrpSpPr>
        <p:grpSpPr>
          <a:xfrm>
            <a:off x="16058755" y="634591"/>
            <a:ext cx="3628071" cy="261620"/>
            <a:chOff x="16058755" y="634591"/>
            <a:chExt cx="3628071" cy="261620"/>
          </a:xfrm>
        </p:grpSpPr>
        <p:sp>
          <p:nvSpPr>
            <p:cNvPr id="3445" name="Google Shape;3445;p25"/>
            <p:cNvSpPr/>
            <p:nvPr/>
          </p:nvSpPr>
          <p:spPr>
            <a:xfrm>
              <a:off x="1708307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46" name="Google Shape;3446;p25"/>
            <p:cNvSpPr/>
            <p:nvPr/>
          </p:nvSpPr>
          <p:spPr>
            <a:xfrm>
              <a:off x="1657097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47" name="Google Shape;3447;p25"/>
            <p:cNvSpPr/>
            <p:nvPr/>
          </p:nvSpPr>
          <p:spPr>
            <a:xfrm>
              <a:off x="1605875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48" name="Google Shape;3448;p25"/>
            <p:cNvSpPr/>
            <p:nvPr/>
          </p:nvSpPr>
          <p:spPr>
            <a:xfrm>
              <a:off x="17595295" y="634591"/>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49" name="Google Shape;3449;p25"/>
            <p:cNvSpPr/>
            <p:nvPr/>
          </p:nvSpPr>
          <p:spPr>
            <a:xfrm>
              <a:off x="1810739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50" name="Google Shape;3450;p25"/>
            <p:cNvSpPr/>
            <p:nvPr/>
          </p:nvSpPr>
          <p:spPr>
            <a:xfrm>
              <a:off x="18619616"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51" name="Google Shape;3451;p25"/>
            <p:cNvSpPr/>
            <p:nvPr/>
          </p:nvSpPr>
          <p:spPr>
            <a:xfrm>
              <a:off x="19131836"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452" name="Google Shape;3452;p25"/>
          <p:cNvSpPr txBox="1"/>
          <p:nvPr/>
        </p:nvSpPr>
        <p:spPr>
          <a:xfrm>
            <a:off x="17160828" y="649249"/>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453" name="Google Shape;3453;p25"/>
          <p:cNvSpPr txBox="1"/>
          <p:nvPr/>
        </p:nvSpPr>
        <p:spPr>
          <a:xfrm>
            <a:off x="16685438" y="681201"/>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454" name="Google Shape;3454;p25"/>
          <p:cNvSpPr txBox="1"/>
          <p:nvPr/>
        </p:nvSpPr>
        <p:spPr>
          <a:xfrm>
            <a:off x="16142763" y="681201"/>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455" name="Google Shape;3455;p25"/>
          <p:cNvSpPr txBox="1"/>
          <p:nvPr/>
        </p:nvSpPr>
        <p:spPr>
          <a:xfrm>
            <a:off x="17706995" y="673368"/>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FFFFFF"/>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456" name="Google Shape;3456;p25"/>
          <p:cNvSpPr txBox="1"/>
          <p:nvPr/>
        </p:nvSpPr>
        <p:spPr>
          <a:xfrm>
            <a:off x="18183288" y="649305"/>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457" name="Google Shape;3457;p25"/>
          <p:cNvSpPr txBox="1"/>
          <p:nvPr/>
        </p:nvSpPr>
        <p:spPr>
          <a:xfrm>
            <a:off x="18719258" y="683117"/>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458" name="Google Shape;3458;p25"/>
          <p:cNvSpPr txBox="1"/>
          <p:nvPr/>
        </p:nvSpPr>
        <p:spPr>
          <a:xfrm>
            <a:off x="19243506" y="684413"/>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459" name="Google Shape;3459;p25"/>
          <p:cNvSpPr/>
          <p:nvPr/>
        </p:nvSpPr>
        <p:spPr>
          <a:xfrm>
            <a:off x="10485597" y="1373716"/>
            <a:ext cx="2976880" cy="2629535"/>
          </a:xfrm>
          <a:custGeom>
            <a:avLst/>
            <a:gdLst/>
            <a:ahLst/>
            <a:cxnLst/>
            <a:rect l="l" t="t" r="r" b="b"/>
            <a:pathLst>
              <a:path w="2976880" h="2629535"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60" name="Google Shape;3460;p25"/>
          <p:cNvSpPr/>
          <p:nvPr/>
        </p:nvSpPr>
        <p:spPr>
          <a:xfrm>
            <a:off x="10485597" y="4136696"/>
            <a:ext cx="2976880" cy="2629535"/>
          </a:xfrm>
          <a:custGeom>
            <a:avLst/>
            <a:gdLst/>
            <a:ahLst/>
            <a:cxnLst/>
            <a:rect l="l" t="t" r="r" b="b"/>
            <a:pathLst>
              <a:path w="2976880" h="2629534"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61" name="Google Shape;3461;p25"/>
          <p:cNvSpPr/>
          <p:nvPr/>
        </p:nvSpPr>
        <p:spPr>
          <a:xfrm>
            <a:off x="13599478" y="1373716"/>
            <a:ext cx="6086475" cy="2629535"/>
          </a:xfrm>
          <a:custGeom>
            <a:avLst/>
            <a:gdLst/>
            <a:ahLst/>
            <a:cxnLst/>
            <a:rect l="l" t="t" r="r" b="b"/>
            <a:pathLst>
              <a:path w="6086475" h="2629535"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62" name="Google Shape;3462;p25"/>
          <p:cNvSpPr/>
          <p:nvPr/>
        </p:nvSpPr>
        <p:spPr>
          <a:xfrm>
            <a:off x="13599478" y="4144755"/>
            <a:ext cx="6086475" cy="2629535"/>
          </a:xfrm>
          <a:custGeom>
            <a:avLst/>
            <a:gdLst/>
            <a:ahLst/>
            <a:cxnLst/>
            <a:rect l="l" t="t" r="r" b="b"/>
            <a:pathLst>
              <a:path w="6086475" h="2629534"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63" name="Google Shape;3463;p25"/>
          <p:cNvSpPr txBox="1"/>
          <p:nvPr/>
        </p:nvSpPr>
        <p:spPr>
          <a:xfrm>
            <a:off x="10593072" y="1356838"/>
            <a:ext cx="2308225" cy="560705"/>
          </a:xfrm>
          <a:prstGeom prst="rect">
            <a:avLst/>
          </a:prstGeom>
          <a:noFill/>
          <a:ln>
            <a:noFill/>
          </a:ln>
        </p:spPr>
        <p:txBody>
          <a:bodyPr spcFirstLastPara="1" wrap="square" lIns="0" tIns="107300"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1 </a:t>
            </a:r>
            <a:r>
              <a:rPr lang="en-US" sz="750" b="1">
                <a:solidFill>
                  <a:schemeClr val="dk1"/>
                </a:solidFill>
                <a:latin typeface="Arial"/>
                <a:ea typeface="Arial"/>
                <a:cs typeface="Arial"/>
                <a:sym typeface="Arial"/>
              </a:rPr>
              <a:t>DESCRIBE WHO YOU INTERVIEWED</a:t>
            </a:r>
            <a:endParaRPr sz="750">
              <a:solidFill>
                <a:schemeClr val="dk1"/>
              </a:solidFill>
              <a:latin typeface="Arial"/>
              <a:ea typeface="Arial"/>
              <a:cs typeface="Arial"/>
              <a:sym typeface="Arial"/>
            </a:endParaRPr>
          </a:p>
          <a:p>
            <a:pPr marL="12700" marR="0" lvl="0" indent="0" algn="l" rtl="0">
              <a:lnSpc>
                <a:spcPct val="100000"/>
              </a:lnSpc>
              <a:spcBef>
                <a:spcPts val="459"/>
              </a:spcBef>
              <a:spcAft>
                <a:spcPts val="0"/>
              </a:spcAft>
              <a:buNone/>
            </a:pPr>
            <a:r>
              <a:rPr lang="en-US" sz="700" i="1">
                <a:solidFill>
                  <a:srgbClr val="414042"/>
                </a:solidFill>
                <a:latin typeface="Arial"/>
                <a:ea typeface="Arial"/>
                <a:cs typeface="Arial"/>
                <a:sym typeface="Arial"/>
              </a:rPr>
              <a:t>Who did you interview?</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i="1">
                <a:solidFill>
                  <a:srgbClr val="414042"/>
                </a:solidFill>
                <a:latin typeface="Arial"/>
                <a:ea typeface="Arial"/>
                <a:cs typeface="Arial"/>
                <a:sym typeface="Arial"/>
              </a:rPr>
              <a:t>Age, gender, role, likes, dislikes, strengths, weaknesses.</a:t>
            </a:r>
            <a:endParaRPr sz="700">
              <a:solidFill>
                <a:schemeClr val="dk1"/>
              </a:solidFill>
              <a:latin typeface="Arial"/>
              <a:ea typeface="Arial"/>
              <a:cs typeface="Arial"/>
              <a:sym typeface="Arial"/>
            </a:endParaRPr>
          </a:p>
        </p:txBody>
      </p:sp>
      <p:sp>
        <p:nvSpPr>
          <p:cNvPr id="3464" name="Google Shape;3464;p25"/>
          <p:cNvSpPr txBox="1"/>
          <p:nvPr/>
        </p:nvSpPr>
        <p:spPr>
          <a:xfrm>
            <a:off x="10593072" y="4219001"/>
            <a:ext cx="19018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3 </a:t>
            </a:r>
            <a:r>
              <a:rPr lang="en-US" sz="750" b="1">
                <a:solidFill>
                  <a:schemeClr val="dk1"/>
                </a:solidFill>
                <a:latin typeface="Arial"/>
                <a:ea typeface="Arial"/>
                <a:cs typeface="Arial"/>
                <a:sym typeface="Arial"/>
              </a:rPr>
              <a:t>WHAT EMOTIONS DID YOU OBSERVE?</a:t>
            </a:r>
            <a:endParaRPr sz="750">
              <a:solidFill>
                <a:schemeClr val="dk1"/>
              </a:solidFill>
              <a:latin typeface="Arial"/>
              <a:ea typeface="Arial"/>
              <a:cs typeface="Arial"/>
              <a:sym typeface="Arial"/>
            </a:endParaRPr>
          </a:p>
        </p:txBody>
      </p:sp>
      <p:sp>
        <p:nvSpPr>
          <p:cNvPr id="3465" name="Google Shape;3465;p25"/>
          <p:cNvSpPr txBox="1"/>
          <p:nvPr/>
        </p:nvSpPr>
        <p:spPr>
          <a:xfrm>
            <a:off x="13736884" y="1471651"/>
            <a:ext cx="160020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2 </a:t>
            </a:r>
            <a:r>
              <a:rPr lang="en-US" sz="750" b="1">
                <a:solidFill>
                  <a:schemeClr val="dk1"/>
                </a:solidFill>
                <a:latin typeface="Arial"/>
                <a:ea typeface="Arial"/>
                <a:cs typeface="Arial"/>
                <a:sym typeface="Arial"/>
              </a:rPr>
              <a:t>WHAT STORIES DID YOU HEAR?</a:t>
            </a:r>
            <a:endParaRPr sz="750">
              <a:solidFill>
                <a:schemeClr val="dk1"/>
              </a:solidFill>
              <a:latin typeface="Arial"/>
              <a:ea typeface="Arial"/>
              <a:cs typeface="Arial"/>
              <a:sym typeface="Arial"/>
            </a:endParaRPr>
          </a:p>
        </p:txBody>
      </p:sp>
      <p:sp>
        <p:nvSpPr>
          <p:cNvPr id="3466" name="Google Shape;3466;p25"/>
          <p:cNvSpPr txBox="1"/>
          <p:nvPr/>
        </p:nvSpPr>
        <p:spPr>
          <a:xfrm>
            <a:off x="13736884" y="4242702"/>
            <a:ext cx="399034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BDAD54"/>
                </a:solidFill>
                <a:latin typeface="Arial"/>
                <a:ea typeface="Arial"/>
                <a:cs typeface="Arial"/>
                <a:sym typeface="Arial"/>
              </a:rPr>
              <a:t>4 </a:t>
            </a:r>
            <a:r>
              <a:rPr lang="en-US" sz="750" b="1">
                <a:solidFill>
                  <a:schemeClr val="dk1"/>
                </a:solidFill>
                <a:latin typeface="Arial"/>
                <a:ea typeface="Arial"/>
                <a:cs typeface="Arial"/>
                <a:sym typeface="Arial"/>
              </a:rPr>
              <a:t>WHAT ARE THE FIVE MOST IMPORTANT THINGS YOU LEARNED THAT ARE RELEVANT  TO THE PROBLEM YOU ARE EXPLORING?</a:t>
            </a:r>
            <a:endParaRPr sz="750">
              <a:solidFill>
                <a:schemeClr val="dk1"/>
              </a:solidFill>
              <a:latin typeface="Arial"/>
              <a:ea typeface="Arial"/>
              <a:cs typeface="Arial"/>
              <a:sym typeface="Arial"/>
            </a:endParaRPr>
          </a:p>
        </p:txBody>
      </p:sp>
      <p:grpSp>
        <p:nvGrpSpPr>
          <p:cNvPr id="3467" name="Google Shape;3467;p25"/>
          <p:cNvGrpSpPr/>
          <p:nvPr/>
        </p:nvGrpSpPr>
        <p:grpSpPr>
          <a:xfrm>
            <a:off x="19768108" y="1093529"/>
            <a:ext cx="336550" cy="560705"/>
            <a:chOff x="19768108" y="1093529"/>
            <a:chExt cx="336550" cy="560705"/>
          </a:xfrm>
        </p:grpSpPr>
        <p:sp>
          <p:nvSpPr>
            <p:cNvPr id="3468" name="Google Shape;3468;p25"/>
            <p:cNvSpPr/>
            <p:nvPr/>
          </p:nvSpPr>
          <p:spPr>
            <a:xfrm>
              <a:off x="19768108" y="1093529"/>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69" name="Google Shape;3469;p25"/>
            <p:cNvSpPr/>
            <p:nvPr/>
          </p:nvSpPr>
          <p:spPr>
            <a:xfrm>
              <a:off x="19843130" y="1172983"/>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70" name="Google Shape;3470;p25"/>
            <p:cNvSpPr/>
            <p:nvPr/>
          </p:nvSpPr>
          <p:spPr>
            <a:xfrm>
              <a:off x="19843094" y="1425643"/>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471" name="Google Shape;3471;p25"/>
          <p:cNvGrpSpPr/>
          <p:nvPr/>
        </p:nvGrpSpPr>
        <p:grpSpPr>
          <a:xfrm>
            <a:off x="0" y="1586238"/>
            <a:ext cx="335280" cy="560705"/>
            <a:chOff x="0" y="1586238"/>
            <a:chExt cx="335280" cy="560705"/>
          </a:xfrm>
        </p:grpSpPr>
        <p:sp>
          <p:nvSpPr>
            <p:cNvPr id="3472" name="Google Shape;3472;p25"/>
            <p:cNvSpPr/>
            <p:nvPr/>
          </p:nvSpPr>
          <p:spPr>
            <a:xfrm>
              <a:off x="0" y="1586238"/>
              <a:ext cx="335280" cy="560705"/>
            </a:xfrm>
            <a:custGeom>
              <a:avLst/>
              <a:gdLst/>
              <a:ahLst/>
              <a:cxnLst/>
              <a:rect l="l" t="t" r="r" b="b"/>
              <a:pathLst>
                <a:path w="335280" h="560705" extrusionOk="0">
                  <a:moveTo>
                    <a:pt x="335267" y="410489"/>
                  </a:moveTo>
                  <a:lnTo>
                    <a:pt x="333400" y="341464"/>
                  </a:lnTo>
                  <a:lnTo>
                    <a:pt x="320344" y="306019"/>
                  </a:lnTo>
                  <a:lnTo>
                    <a:pt x="284899" y="292963"/>
                  </a:lnTo>
                  <a:lnTo>
                    <a:pt x="215874" y="291096"/>
                  </a:lnTo>
                  <a:lnTo>
                    <a:pt x="0" y="291096"/>
                  </a:lnTo>
                  <a:lnTo>
                    <a:pt x="0" y="560412"/>
                  </a:lnTo>
                  <a:lnTo>
                    <a:pt x="215874" y="560412"/>
                  </a:lnTo>
                  <a:lnTo>
                    <a:pt x="284899" y="558546"/>
                  </a:lnTo>
                  <a:lnTo>
                    <a:pt x="320344" y="545490"/>
                  </a:lnTo>
                  <a:lnTo>
                    <a:pt x="333400" y="510044"/>
                  </a:lnTo>
                  <a:lnTo>
                    <a:pt x="335267" y="441007"/>
                  </a:lnTo>
                  <a:lnTo>
                    <a:pt x="335267" y="410489"/>
                  </a:lnTo>
                  <a:close/>
                </a:path>
                <a:path w="335280" h="560705" extrusionOk="0">
                  <a:moveTo>
                    <a:pt x="335267" y="119405"/>
                  </a:moveTo>
                  <a:lnTo>
                    <a:pt x="333400" y="50368"/>
                  </a:lnTo>
                  <a:lnTo>
                    <a:pt x="320344" y="14922"/>
                  </a:lnTo>
                  <a:lnTo>
                    <a:pt x="284899" y="1866"/>
                  </a:lnTo>
                  <a:lnTo>
                    <a:pt x="215874" y="0"/>
                  </a:lnTo>
                  <a:lnTo>
                    <a:pt x="0" y="0"/>
                  </a:lnTo>
                  <a:lnTo>
                    <a:pt x="0" y="269316"/>
                  </a:lnTo>
                  <a:lnTo>
                    <a:pt x="215874" y="269316"/>
                  </a:lnTo>
                  <a:lnTo>
                    <a:pt x="284899" y="267449"/>
                  </a:lnTo>
                  <a:lnTo>
                    <a:pt x="320344" y="254393"/>
                  </a:lnTo>
                  <a:lnTo>
                    <a:pt x="333400" y="218948"/>
                  </a:lnTo>
                  <a:lnTo>
                    <a:pt x="335267" y="149923"/>
                  </a:lnTo>
                  <a:lnTo>
                    <a:pt x="335267" y="119405"/>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73" name="Google Shape;3473;p25"/>
            <p:cNvSpPr/>
            <p:nvPr/>
          </p:nvSpPr>
          <p:spPr>
            <a:xfrm>
              <a:off x="77118" y="1660154"/>
              <a:ext cx="210397"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74" name="Google Shape;3474;p25"/>
            <p:cNvSpPr/>
            <p:nvPr/>
          </p:nvSpPr>
          <p:spPr>
            <a:xfrm>
              <a:off x="77120" y="1912813"/>
              <a:ext cx="154518" cy="18168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475" name="Google Shape;3475;p25"/>
          <p:cNvGrpSpPr/>
          <p:nvPr/>
        </p:nvGrpSpPr>
        <p:grpSpPr>
          <a:xfrm>
            <a:off x="429035" y="0"/>
            <a:ext cx="9206082" cy="332751"/>
            <a:chOff x="429035" y="0"/>
            <a:chExt cx="9206082" cy="332751"/>
          </a:xfrm>
        </p:grpSpPr>
        <p:sp>
          <p:nvSpPr>
            <p:cNvPr id="3476" name="Google Shape;3476;p25"/>
            <p:cNvSpPr/>
            <p:nvPr/>
          </p:nvSpPr>
          <p:spPr>
            <a:xfrm>
              <a:off x="429035"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77" name="Google Shape;3477;p25"/>
            <p:cNvSpPr/>
            <p:nvPr/>
          </p:nvSpPr>
          <p:spPr>
            <a:xfrm>
              <a:off x="429035"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78" name="Google Shape;3478;p25"/>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79" name="Google Shape;3479;p25"/>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0" name="Google Shape;3480;p25"/>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1" name="Google Shape;3481;p25"/>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2" name="Google Shape;3482;p25"/>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3" name="Google Shape;3483;p25"/>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4" name="Google Shape;3484;p25"/>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5" name="Google Shape;3485;p25"/>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6" name="Google Shape;3486;p25"/>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7" name="Google Shape;3487;p25"/>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8" name="Google Shape;3488;p25"/>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9" name="Google Shape;3489;p25"/>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0" name="Google Shape;3490;p25"/>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1" name="Google Shape;3491;p25"/>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2" name="Google Shape;3492;p25"/>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3" name="Google Shape;3493;p25"/>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4" name="Google Shape;3494;p25"/>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5" name="Google Shape;3495;p25"/>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6" name="Google Shape;3496;p25"/>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7" name="Google Shape;3497;p25"/>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498" name="Google Shape;3498;p25"/>
          <p:cNvSpPr txBox="1"/>
          <p:nvPr/>
        </p:nvSpPr>
        <p:spPr>
          <a:xfrm>
            <a:off x="72134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499" name="Google Shape;3499;p25"/>
          <p:cNvSpPr txBox="1"/>
          <p:nvPr/>
        </p:nvSpPr>
        <p:spPr>
          <a:xfrm>
            <a:off x="1586030"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4</a:t>
            </a:r>
            <a:endParaRPr sz="550">
              <a:solidFill>
                <a:schemeClr val="dk1"/>
              </a:solidFill>
              <a:latin typeface="Arial"/>
              <a:ea typeface="Arial"/>
              <a:cs typeface="Arial"/>
              <a:sym typeface="Arial"/>
            </a:endParaRPr>
          </a:p>
        </p:txBody>
      </p:sp>
      <p:sp>
        <p:nvSpPr>
          <p:cNvPr id="3500" name="Google Shape;3500;p25"/>
          <p:cNvSpPr txBox="1"/>
          <p:nvPr/>
        </p:nvSpPr>
        <p:spPr>
          <a:xfrm>
            <a:off x="2578591"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501" name="Google Shape;3501;p25"/>
          <p:cNvSpPr txBox="1"/>
          <p:nvPr/>
        </p:nvSpPr>
        <p:spPr>
          <a:xfrm>
            <a:off x="3442703"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502" name="Google Shape;3502;p25"/>
          <p:cNvSpPr txBox="1"/>
          <p:nvPr/>
        </p:nvSpPr>
        <p:spPr>
          <a:xfrm>
            <a:off x="4449304"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503" name="Google Shape;3503;p25"/>
          <p:cNvSpPr txBox="1"/>
          <p:nvPr/>
        </p:nvSpPr>
        <p:spPr>
          <a:xfrm>
            <a:off x="539988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504" name="Google Shape;3504;p25"/>
          <p:cNvSpPr txBox="1"/>
          <p:nvPr/>
        </p:nvSpPr>
        <p:spPr>
          <a:xfrm>
            <a:off x="626320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505" name="Google Shape;3505;p25"/>
          <p:cNvSpPr txBox="1"/>
          <p:nvPr/>
        </p:nvSpPr>
        <p:spPr>
          <a:xfrm>
            <a:off x="72410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506" name="Google Shape;3506;p25"/>
          <p:cNvSpPr txBox="1"/>
          <p:nvPr/>
        </p:nvSpPr>
        <p:spPr>
          <a:xfrm>
            <a:off x="8025962"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507" name="Google Shape;3507;p25"/>
          <p:cNvSpPr txBox="1"/>
          <p:nvPr/>
        </p:nvSpPr>
        <p:spPr>
          <a:xfrm>
            <a:off x="908615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3508" name="Google Shape;3508;p25"/>
          <p:cNvGrpSpPr/>
          <p:nvPr/>
        </p:nvGrpSpPr>
        <p:grpSpPr>
          <a:xfrm>
            <a:off x="10481084" y="0"/>
            <a:ext cx="9206117" cy="332751"/>
            <a:chOff x="10481084" y="0"/>
            <a:chExt cx="9206117" cy="332751"/>
          </a:xfrm>
        </p:grpSpPr>
        <p:sp>
          <p:nvSpPr>
            <p:cNvPr id="3509" name="Google Shape;3509;p25"/>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0" name="Google Shape;3510;p25"/>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1" name="Google Shape;3511;p25"/>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2" name="Google Shape;3512;p25"/>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3" name="Google Shape;3513;p25"/>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4" name="Google Shape;3514;p25"/>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5" name="Google Shape;3515;p25"/>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6" name="Google Shape;3516;p25"/>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7" name="Google Shape;3517;p25"/>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8" name="Google Shape;3518;p25"/>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9" name="Google Shape;3519;p25"/>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0" name="Google Shape;3520;p25"/>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1" name="Google Shape;3521;p25"/>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2" name="Google Shape;3522;p25"/>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3" name="Google Shape;3523;p25"/>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4" name="Google Shape;3524;p25"/>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5" name="Google Shape;3525;p25"/>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6" name="Google Shape;3526;p25"/>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7" name="Google Shape;3527;p25"/>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8" name="Google Shape;3528;p25"/>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9" name="Google Shape;3529;p25"/>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0" name="Google Shape;3530;p25"/>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531" name="Google Shape;3531;p25"/>
          <p:cNvSpPr txBox="1"/>
          <p:nvPr/>
        </p:nvSpPr>
        <p:spPr>
          <a:xfrm>
            <a:off x="10469912" y="155705"/>
            <a:ext cx="1898014" cy="829310"/>
          </a:xfrm>
          <a:prstGeom prst="rect">
            <a:avLst/>
          </a:prstGeom>
          <a:noFill/>
          <a:ln>
            <a:noFill/>
          </a:ln>
        </p:spPr>
        <p:txBody>
          <a:bodyPr spcFirstLastPara="1" wrap="square" lIns="0" tIns="4762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4</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34"/>
              </a:spcBef>
              <a:spcAft>
                <a:spcPts val="0"/>
              </a:spcAft>
              <a:buNone/>
            </a:pPr>
            <a:r>
              <a:rPr lang="en-US" sz="1850" b="1">
                <a:solidFill>
                  <a:srgbClr val="BDAD54"/>
                </a:solidFill>
                <a:latin typeface="Arial"/>
                <a:ea typeface="Arial"/>
                <a:cs typeface="Arial"/>
                <a:sym typeface="Arial"/>
              </a:rPr>
              <a:t>Interview</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Reflection	#3 </a:t>
            </a:r>
            <a:endParaRPr sz="1850">
              <a:solidFill>
                <a:schemeClr val="dk1"/>
              </a:solidFill>
              <a:latin typeface="Arial"/>
              <a:ea typeface="Arial"/>
              <a:cs typeface="Arial"/>
              <a:sym typeface="Arial"/>
            </a:endParaRPr>
          </a:p>
        </p:txBody>
      </p:sp>
      <p:sp>
        <p:nvSpPr>
          <p:cNvPr id="3532" name="Google Shape;3532;p25"/>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533" name="Google Shape;3533;p25"/>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534" name="Google Shape;3534;p25"/>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535" name="Google Shape;3535;p25"/>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536" name="Google Shape;3536;p25"/>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537" name="Google Shape;3537;p25"/>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538" name="Google Shape;3538;p25"/>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539" name="Google Shape;3539;p25"/>
          <p:cNvSpPr txBox="1"/>
          <p:nvPr/>
        </p:nvSpPr>
        <p:spPr>
          <a:xfrm>
            <a:off x="19138194"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Shape 3543"/>
        <p:cNvGrpSpPr/>
        <p:nvPr/>
      </p:nvGrpSpPr>
      <p:grpSpPr>
        <a:xfrm>
          <a:off x="0" y="0"/>
          <a:ext cx="0" cy="0"/>
          <a:chOff x="0" y="0"/>
          <a:chExt cx="0" cy="0"/>
        </a:xfrm>
      </p:grpSpPr>
      <p:sp>
        <p:nvSpPr>
          <p:cNvPr id="3544" name="Google Shape;3544;p26"/>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50</a:t>
            </a:r>
            <a:endParaRPr sz="550">
              <a:solidFill>
                <a:schemeClr val="dk1"/>
              </a:solidFill>
              <a:latin typeface="Arial"/>
              <a:ea typeface="Arial"/>
              <a:cs typeface="Arial"/>
              <a:sym typeface="Arial"/>
            </a:endParaRPr>
          </a:p>
        </p:txBody>
      </p:sp>
      <p:sp>
        <p:nvSpPr>
          <p:cNvPr id="3545" name="Google Shape;3545;p26"/>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51</a:t>
            </a:r>
            <a:endParaRPr sz="550">
              <a:solidFill>
                <a:schemeClr val="dk1"/>
              </a:solidFill>
              <a:latin typeface="Arial"/>
              <a:ea typeface="Arial"/>
              <a:cs typeface="Arial"/>
              <a:sym typeface="Arial"/>
            </a:endParaRPr>
          </a:p>
        </p:txBody>
      </p:sp>
      <p:sp>
        <p:nvSpPr>
          <p:cNvPr id="3546" name="Google Shape;3546;p26"/>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47" name="Google Shape;3547;p26"/>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48" name="Google Shape;3548;p26"/>
          <p:cNvSpPr/>
          <p:nvPr/>
        </p:nvSpPr>
        <p:spPr>
          <a:xfrm>
            <a:off x="432025" y="1461749"/>
            <a:ext cx="9194165" cy="4395470"/>
          </a:xfrm>
          <a:custGeom>
            <a:avLst/>
            <a:gdLst/>
            <a:ahLst/>
            <a:cxnLst/>
            <a:rect l="l" t="t" r="r" b="b"/>
            <a:pathLst>
              <a:path w="9194165" h="4395470" extrusionOk="0">
                <a:moveTo>
                  <a:pt x="9099965" y="0"/>
                </a:moveTo>
                <a:lnTo>
                  <a:pt x="94002" y="0"/>
                </a:lnTo>
                <a:lnTo>
                  <a:pt x="39657" y="1468"/>
                </a:lnTo>
                <a:lnTo>
                  <a:pt x="11750" y="11750"/>
                </a:lnTo>
                <a:lnTo>
                  <a:pt x="1468" y="39657"/>
                </a:lnTo>
                <a:lnTo>
                  <a:pt x="0" y="94002"/>
                </a:lnTo>
                <a:lnTo>
                  <a:pt x="0" y="4301000"/>
                </a:lnTo>
                <a:lnTo>
                  <a:pt x="1468" y="4355345"/>
                </a:lnTo>
                <a:lnTo>
                  <a:pt x="11750" y="4383252"/>
                </a:lnTo>
                <a:lnTo>
                  <a:pt x="39657" y="4393534"/>
                </a:lnTo>
                <a:lnTo>
                  <a:pt x="94002" y="4395003"/>
                </a:lnTo>
                <a:lnTo>
                  <a:pt x="9099965" y="4395003"/>
                </a:lnTo>
                <a:lnTo>
                  <a:pt x="9154310" y="4393534"/>
                </a:lnTo>
                <a:lnTo>
                  <a:pt x="9182217" y="4383252"/>
                </a:lnTo>
                <a:lnTo>
                  <a:pt x="9192499" y="4355345"/>
                </a:lnTo>
                <a:lnTo>
                  <a:pt x="9193967" y="4301000"/>
                </a:lnTo>
                <a:lnTo>
                  <a:pt x="9193967" y="94002"/>
                </a:lnTo>
                <a:lnTo>
                  <a:pt x="9192499" y="39657"/>
                </a:lnTo>
                <a:lnTo>
                  <a:pt x="9182217" y="11750"/>
                </a:lnTo>
                <a:lnTo>
                  <a:pt x="9154310" y="1468"/>
                </a:lnTo>
                <a:lnTo>
                  <a:pt x="909996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49" name="Google Shape;3549;p26"/>
          <p:cNvSpPr/>
          <p:nvPr/>
        </p:nvSpPr>
        <p:spPr>
          <a:xfrm>
            <a:off x="10491568" y="1461749"/>
            <a:ext cx="9194165" cy="4395470"/>
          </a:xfrm>
          <a:custGeom>
            <a:avLst/>
            <a:gdLst/>
            <a:ahLst/>
            <a:cxnLst/>
            <a:rect l="l" t="t" r="r" b="b"/>
            <a:pathLst>
              <a:path w="9194165" h="4395470" extrusionOk="0">
                <a:moveTo>
                  <a:pt x="94002" y="0"/>
                </a:moveTo>
                <a:lnTo>
                  <a:pt x="39657" y="1468"/>
                </a:lnTo>
                <a:lnTo>
                  <a:pt x="11750" y="11750"/>
                </a:lnTo>
                <a:lnTo>
                  <a:pt x="1468" y="39657"/>
                </a:lnTo>
                <a:lnTo>
                  <a:pt x="0" y="94002"/>
                </a:lnTo>
                <a:lnTo>
                  <a:pt x="0" y="4301000"/>
                </a:lnTo>
                <a:lnTo>
                  <a:pt x="1468" y="4355345"/>
                </a:lnTo>
                <a:lnTo>
                  <a:pt x="11750" y="4383252"/>
                </a:lnTo>
                <a:lnTo>
                  <a:pt x="39657" y="4393534"/>
                </a:lnTo>
                <a:lnTo>
                  <a:pt x="94002" y="4395003"/>
                </a:lnTo>
                <a:lnTo>
                  <a:pt x="9099965" y="4395003"/>
                </a:lnTo>
                <a:lnTo>
                  <a:pt x="9154310" y="4393534"/>
                </a:lnTo>
                <a:lnTo>
                  <a:pt x="9182217" y="4383252"/>
                </a:lnTo>
                <a:lnTo>
                  <a:pt x="9192499" y="4355345"/>
                </a:lnTo>
                <a:lnTo>
                  <a:pt x="9193967" y="4301000"/>
                </a:lnTo>
                <a:lnTo>
                  <a:pt x="9193967" y="94002"/>
                </a:lnTo>
                <a:lnTo>
                  <a:pt x="9192499" y="39657"/>
                </a:lnTo>
                <a:lnTo>
                  <a:pt x="9182217" y="11750"/>
                </a:lnTo>
                <a:lnTo>
                  <a:pt x="9154310" y="1468"/>
                </a:lnTo>
                <a:lnTo>
                  <a:pt x="9099965" y="0"/>
                </a:lnTo>
                <a:lnTo>
                  <a:pt x="94002"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3550" name="Google Shape;3550;p26"/>
          <p:cNvGrpSpPr/>
          <p:nvPr/>
        </p:nvGrpSpPr>
        <p:grpSpPr>
          <a:xfrm>
            <a:off x="429035" y="1192266"/>
            <a:ext cx="9200200" cy="31750"/>
            <a:chOff x="429035" y="1192266"/>
            <a:chExt cx="9200200" cy="31750"/>
          </a:xfrm>
        </p:grpSpPr>
        <p:sp>
          <p:nvSpPr>
            <p:cNvPr id="3551" name="Google Shape;3551;p26"/>
            <p:cNvSpPr/>
            <p:nvPr/>
          </p:nvSpPr>
          <p:spPr>
            <a:xfrm>
              <a:off x="429035" y="1192266"/>
              <a:ext cx="2434590" cy="31750"/>
            </a:xfrm>
            <a:custGeom>
              <a:avLst/>
              <a:gdLst/>
              <a:ahLst/>
              <a:cxnLst/>
              <a:rect l="l" t="t" r="r" b="b"/>
              <a:pathLst>
                <a:path w="2434590" h="31750" extrusionOk="0">
                  <a:moveTo>
                    <a:pt x="2434275" y="0"/>
                  </a:moveTo>
                  <a:lnTo>
                    <a:pt x="0" y="0"/>
                  </a:lnTo>
                  <a:lnTo>
                    <a:pt x="0" y="31473"/>
                  </a:lnTo>
                  <a:lnTo>
                    <a:pt x="2434275" y="31473"/>
                  </a:lnTo>
                  <a:lnTo>
                    <a:pt x="2434275"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52" name="Google Shape;3552;p26"/>
            <p:cNvSpPr/>
            <p:nvPr/>
          </p:nvSpPr>
          <p:spPr>
            <a:xfrm>
              <a:off x="2863310" y="1192266"/>
              <a:ext cx="6765925" cy="31750"/>
            </a:xfrm>
            <a:custGeom>
              <a:avLst/>
              <a:gdLst/>
              <a:ahLst/>
              <a:cxnLst/>
              <a:rect l="l" t="t" r="r" b="b"/>
              <a:pathLst>
                <a:path w="6765925" h="31750" extrusionOk="0">
                  <a:moveTo>
                    <a:pt x="6765674" y="0"/>
                  </a:moveTo>
                  <a:lnTo>
                    <a:pt x="0" y="0"/>
                  </a:lnTo>
                  <a:lnTo>
                    <a:pt x="0" y="31473"/>
                  </a:lnTo>
                  <a:lnTo>
                    <a:pt x="6765674" y="31473"/>
                  </a:lnTo>
                  <a:lnTo>
                    <a:pt x="6765674" y="0"/>
                  </a:lnTo>
                  <a:close/>
                </a:path>
              </a:pathLst>
            </a:custGeom>
            <a:solidFill>
              <a:srgbClr val="EEE9D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553" name="Google Shape;3553;p26"/>
          <p:cNvGrpSpPr/>
          <p:nvPr/>
        </p:nvGrpSpPr>
        <p:grpSpPr>
          <a:xfrm>
            <a:off x="10488583" y="1192266"/>
            <a:ext cx="9200212" cy="31750"/>
            <a:chOff x="10488583" y="1192266"/>
            <a:chExt cx="9200212" cy="31750"/>
          </a:xfrm>
        </p:grpSpPr>
        <p:sp>
          <p:nvSpPr>
            <p:cNvPr id="3554" name="Google Shape;3554;p26"/>
            <p:cNvSpPr/>
            <p:nvPr/>
          </p:nvSpPr>
          <p:spPr>
            <a:xfrm>
              <a:off x="10488583" y="1192266"/>
              <a:ext cx="2434590" cy="31750"/>
            </a:xfrm>
            <a:custGeom>
              <a:avLst/>
              <a:gdLst/>
              <a:ahLst/>
              <a:cxnLst/>
              <a:rect l="l" t="t" r="r" b="b"/>
              <a:pathLst>
                <a:path w="2434590" h="31750" extrusionOk="0">
                  <a:moveTo>
                    <a:pt x="2434275" y="0"/>
                  </a:moveTo>
                  <a:lnTo>
                    <a:pt x="0" y="0"/>
                  </a:lnTo>
                  <a:lnTo>
                    <a:pt x="0" y="31473"/>
                  </a:lnTo>
                  <a:lnTo>
                    <a:pt x="2434275" y="31473"/>
                  </a:lnTo>
                  <a:lnTo>
                    <a:pt x="243427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55" name="Google Shape;3555;p26"/>
            <p:cNvSpPr/>
            <p:nvPr/>
          </p:nvSpPr>
          <p:spPr>
            <a:xfrm>
              <a:off x="12922870" y="1192266"/>
              <a:ext cx="6765925" cy="31750"/>
            </a:xfrm>
            <a:custGeom>
              <a:avLst/>
              <a:gdLst/>
              <a:ahLst/>
              <a:cxnLst/>
              <a:rect l="l" t="t" r="r" b="b"/>
              <a:pathLst>
                <a:path w="6765925" h="31750" extrusionOk="0">
                  <a:moveTo>
                    <a:pt x="6765674" y="0"/>
                  </a:moveTo>
                  <a:lnTo>
                    <a:pt x="0" y="0"/>
                  </a:lnTo>
                  <a:lnTo>
                    <a:pt x="0" y="31473"/>
                  </a:lnTo>
                  <a:lnTo>
                    <a:pt x="6765674" y="31473"/>
                  </a:lnTo>
                  <a:lnTo>
                    <a:pt x="6765674"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556" name="Google Shape;3556;p26"/>
          <p:cNvSpPr txBox="1"/>
          <p:nvPr/>
        </p:nvSpPr>
        <p:spPr>
          <a:xfrm>
            <a:off x="410366" y="427964"/>
            <a:ext cx="2447925" cy="598805"/>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BDAD54"/>
                </a:solidFill>
                <a:latin typeface="Arial"/>
                <a:ea typeface="Arial"/>
                <a:cs typeface="Arial"/>
                <a:sym typeface="Arial"/>
              </a:rPr>
              <a:t>Observations	&amp;</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Journey	Mapping </a:t>
            </a:r>
            <a:endParaRPr sz="1850">
              <a:solidFill>
                <a:schemeClr val="dk1"/>
              </a:solidFill>
              <a:latin typeface="Arial"/>
              <a:ea typeface="Arial"/>
              <a:cs typeface="Arial"/>
              <a:sym typeface="Arial"/>
            </a:endParaRPr>
          </a:p>
        </p:txBody>
      </p:sp>
      <p:sp>
        <p:nvSpPr>
          <p:cNvPr id="3557" name="Google Shape;3557;p26"/>
          <p:cNvSpPr txBox="1"/>
          <p:nvPr/>
        </p:nvSpPr>
        <p:spPr>
          <a:xfrm>
            <a:off x="10469912" y="427964"/>
            <a:ext cx="2447925" cy="598805"/>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BDAD54"/>
                </a:solidFill>
                <a:latin typeface="Arial"/>
                <a:ea typeface="Arial"/>
                <a:cs typeface="Arial"/>
                <a:sym typeface="Arial"/>
              </a:rPr>
              <a:t>Observations	&amp;</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Journey	Mapping </a:t>
            </a:r>
            <a:endParaRPr sz="1850">
              <a:solidFill>
                <a:schemeClr val="dk1"/>
              </a:solidFill>
              <a:latin typeface="Arial"/>
              <a:ea typeface="Arial"/>
              <a:cs typeface="Arial"/>
              <a:sym typeface="Arial"/>
            </a:endParaRPr>
          </a:p>
        </p:txBody>
      </p:sp>
      <p:grpSp>
        <p:nvGrpSpPr>
          <p:cNvPr id="3558" name="Google Shape;3558;p26"/>
          <p:cNvGrpSpPr/>
          <p:nvPr/>
        </p:nvGrpSpPr>
        <p:grpSpPr>
          <a:xfrm>
            <a:off x="5999254" y="634591"/>
            <a:ext cx="3627977" cy="261620"/>
            <a:chOff x="5999254" y="634591"/>
            <a:chExt cx="3627977" cy="261620"/>
          </a:xfrm>
        </p:grpSpPr>
        <p:sp>
          <p:nvSpPr>
            <p:cNvPr id="3559" name="Google Shape;3559;p26"/>
            <p:cNvSpPr/>
            <p:nvPr/>
          </p:nvSpPr>
          <p:spPr>
            <a:xfrm>
              <a:off x="7023587"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60" name="Google Shape;3560;p26"/>
            <p:cNvSpPr/>
            <p:nvPr/>
          </p:nvSpPr>
          <p:spPr>
            <a:xfrm>
              <a:off x="651141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61" name="Google Shape;3561;p26"/>
            <p:cNvSpPr/>
            <p:nvPr/>
          </p:nvSpPr>
          <p:spPr>
            <a:xfrm>
              <a:off x="5999254"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62" name="Google Shape;3562;p26"/>
            <p:cNvSpPr/>
            <p:nvPr/>
          </p:nvSpPr>
          <p:spPr>
            <a:xfrm>
              <a:off x="7535747"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63" name="Google Shape;3563;p26"/>
            <p:cNvSpPr/>
            <p:nvPr/>
          </p:nvSpPr>
          <p:spPr>
            <a:xfrm>
              <a:off x="8047908" y="634591"/>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64" name="Google Shape;3564;p26"/>
            <p:cNvSpPr/>
            <p:nvPr/>
          </p:nvSpPr>
          <p:spPr>
            <a:xfrm>
              <a:off x="8560080"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65" name="Google Shape;3565;p26"/>
            <p:cNvSpPr/>
            <p:nvPr/>
          </p:nvSpPr>
          <p:spPr>
            <a:xfrm>
              <a:off x="9072241"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566" name="Google Shape;3566;p26"/>
          <p:cNvGrpSpPr/>
          <p:nvPr/>
        </p:nvGrpSpPr>
        <p:grpSpPr>
          <a:xfrm>
            <a:off x="16058755" y="634591"/>
            <a:ext cx="3628071" cy="261620"/>
            <a:chOff x="16058755" y="634591"/>
            <a:chExt cx="3628071" cy="261620"/>
          </a:xfrm>
        </p:grpSpPr>
        <p:sp>
          <p:nvSpPr>
            <p:cNvPr id="3567" name="Google Shape;3567;p26"/>
            <p:cNvSpPr/>
            <p:nvPr/>
          </p:nvSpPr>
          <p:spPr>
            <a:xfrm>
              <a:off x="1708307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68" name="Google Shape;3568;p26"/>
            <p:cNvSpPr/>
            <p:nvPr/>
          </p:nvSpPr>
          <p:spPr>
            <a:xfrm>
              <a:off x="1657097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69" name="Google Shape;3569;p26"/>
            <p:cNvSpPr/>
            <p:nvPr/>
          </p:nvSpPr>
          <p:spPr>
            <a:xfrm>
              <a:off x="1605875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70" name="Google Shape;3570;p26"/>
            <p:cNvSpPr/>
            <p:nvPr/>
          </p:nvSpPr>
          <p:spPr>
            <a:xfrm>
              <a:off x="1759529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71" name="Google Shape;3571;p26"/>
            <p:cNvSpPr/>
            <p:nvPr/>
          </p:nvSpPr>
          <p:spPr>
            <a:xfrm>
              <a:off x="18107395" y="634591"/>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72" name="Google Shape;3572;p26"/>
            <p:cNvSpPr/>
            <p:nvPr/>
          </p:nvSpPr>
          <p:spPr>
            <a:xfrm>
              <a:off x="18619616"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73" name="Google Shape;3573;p26"/>
            <p:cNvSpPr/>
            <p:nvPr/>
          </p:nvSpPr>
          <p:spPr>
            <a:xfrm>
              <a:off x="19131836"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574" name="Google Shape;3574;p26"/>
          <p:cNvSpPr txBox="1"/>
          <p:nvPr/>
        </p:nvSpPr>
        <p:spPr>
          <a:xfrm>
            <a:off x="7101244" y="649249"/>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575" name="Google Shape;3575;p26"/>
          <p:cNvSpPr txBox="1"/>
          <p:nvPr/>
        </p:nvSpPr>
        <p:spPr>
          <a:xfrm>
            <a:off x="17160828" y="649249"/>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576" name="Google Shape;3576;p26"/>
          <p:cNvSpPr txBox="1"/>
          <p:nvPr/>
        </p:nvSpPr>
        <p:spPr>
          <a:xfrm>
            <a:off x="6625906" y="681188"/>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577" name="Google Shape;3577;p26"/>
          <p:cNvSpPr txBox="1"/>
          <p:nvPr/>
        </p:nvSpPr>
        <p:spPr>
          <a:xfrm>
            <a:off x="16685480" y="681188"/>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578" name="Google Shape;3578;p26"/>
          <p:cNvSpPr txBox="1"/>
          <p:nvPr/>
        </p:nvSpPr>
        <p:spPr>
          <a:xfrm>
            <a:off x="6083199" y="681188"/>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579" name="Google Shape;3579;p26"/>
          <p:cNvSpPr txBox="1"/>
          <p:nvPr/>
        </p:nvSpPr>
        <p:spPr>
          <a:xfrm>
            <a:off x="16142688" y="681188"/>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580" name="Google Shape;3580;p26"/>
          <p:cNvSpPr txBox="1"/>
          <p:nvPr/>
        </p:nvSpPr>
        <p:spPr>
          <a:xfrm>
            <a:off x="7647421" y="673344"/>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581" name="Google Shape;3581;p26"/>
          <p:cNvSpPr txBox="1"/>
          <p:nvPr/>
        </p:nvSpPr>
        <p:spPr>
          <a:xfrm>
            <a:off x="17706981" y="673344"/>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582" name="Google Shape;3582;p26"/>
          <p:cNvSpPr txBox="1"/>
          <p:nvPr/>
        </p:nvSpPr>
        <p:spPr>
          <a:xfrm>
            <a:off x="8123694" y="649249"/>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FFFFFF"/>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583" name="Google Shape;3583;p26"/>
          <p:cNvSpPr txBox="1"/>
          <p:nvPr/>
        </p:nvSpPr>
        <p:spPr>
          <a:xfrm>
            <a:off x="18183291" y="649249"/>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FFFFFF"/>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584" name="Google Shape;3584;p26"/>
          <p:cNvSpPr txBox="1"/>
          <p:nvPr/>
        </p:nvSpPr>
        <p:spPr>
          <a:xfrm>
            <a:off x="8659690" y="683063"/>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585" name="Google Shape;3585;p26"/>
          <p:cNvSpPr txBox="1"/>
          <p:nvPr/>
        </p:nvSpPr>
        <p:spPr>
          <a:xfrm>
            <a:off x="18719216" y="683063"/>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586" name="Google Shape;3586;p26"/>
          <p:cNvSpPr txBox="1"/>
          <p:nvPr/>
        </p:nvSpPr>
        <p:spPr>
          <a:xfrm>
            <a:off x="9183913" y="684376"/>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587" name="Google Shape;3587;p26"/>
          <p:cNvSpPr txBox="1"/>
          <p:nvPr/>
        </p:nvSpPr>
        <p:spPr>
          <a:xfrm>
            <a:off x="19243498" y="684376"/>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588" name="Google Shape;3588;p26"/>
          <p:cNvSpPr txBox="1"/>
          <p:nvPr/>
        </p:nvSpPr>
        <p:spPr>
          <a:xfrm>
            <a:off x="995469" y="1689351"/>
            <a:ext cx="7556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VERY ENGAGED</a:t>
            </a:r>
            <a:endParaRPr sz="750">
              <a:solidFill>
                <a:schemeClr val="dk1"/>
              </a:solidFill>
              <a:latin typeface="Arial"/>
              <a:ea typeface="Arial"/>
              <a:cs typeface="Arial"/>
              <a:sym typeface="Arial"/>
            </a:endParaRPr>
          </a:p>
        </p:txBody>
      </p:sp>
      <p:sp>
        <p:nvSpPr>
          <p:cNvPr id="3589" name="Google Shape;3589;p26"/>
          <p:cNvSpPr txBox="1"/>
          <p:nvPr/>
        </p:nvSpPr>
        <p:spPr>
          <a:xfrm>
            <a:off x="11055041" y="1689351"/>
            <a:ext cx="7556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VERY ENGAGED</a:t>
            </a:r>
            <a:endParaRPr sz="750">
              <a:solidFill>
                <a:schemeClr val="dk1"/>
              </a:solidFill>
              <a:latin typeface="Arial"/>
              <a:ea typeface="Arial"/>
              <a:cs typeface="Arial"/>
              <a:sym typeface="Arial"/>
            </a:endParaRPr>
          </a:p>
        </p:txBody>
      </p:sp>
      <p:sp>
        <p:nvSpPr>
          <p:cNvPr id="3590" name="Google Shape;3590;p26"/>
          <p:cNvSpPr txBox="1"/>
          <p:nvPr/>
        </p:nvSpPr>
        <p:spPr>
          <a:xfrm>
            <a:off x="995469" y="5460627"/>
            <a:ext cx="9099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VERY DISENGAGED</a:t>
            </a:r>
            <a:endParaRPr sz="750">
              <a:solidFill>
                <a:schemeClr val="dk1"/>
              </a:solidFill>
              <a:latin typeface="Arial"/>
              <a:ea typeface="Arial"/>
              <a:cs typeface="Arial"/>
              <a:sym typeface="Arial"/>
            </a:endParaRPr>
          </a:p>
        </p:txBody>
      </p:sp>
      <p:sp>
        <p:nvSpPr>
          <p:cNvPr id="3591" name="Google Shape;3591;p26"/>
          <p:cNvSpPr txBox="1"/>
          <p:nvPr/>
        </p:nvSpPr>
        <p:spPr>
          <a:xfrm>
            <a:off x="11055041" y="5460627"/>
            <a:ext cx="9099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VERY DISENGAGED</a:t>
            </a:r>
            <a:endParaRPr sz="750">
              <a:solidFill>
                <a:schemeClr val="dk1"/>
              </a:solidFill>
              <a:latin typeface="Arial"/>
              <a:ea typeface="Arial"/>
              <a:cs typeface="Arial"/>
              <a:sym typeface="Arial"/>
            </a:endParaRPr>
          </a:p>
        </p:txBody>
      </p:sp>
      <p:grpSp>
        <p:nvGrpSpPr>
          <p:cNvPr id="3592" name="Google Shape;3592;p26"/>
          <p:cNvGrpSpPr/>
          <p:nvPr/>
        </p:nvGrpSpPr>
        <p:grpSpPr>
          <a:xfrm>
            <a:off x="1919726" y="3272130"/>
            <a:ext cx="6114403" cy="500380"/>
            <a:chOff x="1919726" y="3272130"/>
            <a:chExt cx="6114403" cy="500380"/>
          </a:xfrm>
        </p:grpSpPr>
        <p:sp>
          <p:nvSpPr>
            <p:cNvPr id="3593" name="Google Shape;3593;p26"/>
            <p:cNvSpPr/>
            <p:nvPr/>
          </p:nvSpPr>
          <p:spPr>
            <a:xfrm>
              <a:off x="1919726"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94" name="Google Shape;3594;p26"/>
            <p:cNvSpPr/>
            <p:nvPr/>
          </p:nvSpPr>
          <p:spPr>
            <a:xfrm>
              <a:off x="2948990"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95" name="Google Shape;3595;p26"/>
            <p:cNvSpPr/>
            <p:nvPr/>
          </p:nvSpPr>
          <p:spPr>
            <a:xfrm>
              <a:off x="3965335"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96" name="Google Shape;3596;p26"/>
            <p:cNvSpPr/>
            <p:nvPr/>
          </p:nvSpPr>
          <p:spPr>
            <a:xfrm>
              <a:off x="4980581"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97" name="Google Shape;3597;p26"/>
            <p:cNvSpPr/>
            <p:nvPr/>
          </p:nvSpPr>
          <p:spPr>
            <a:xfrm>
              <a:off x="5987983"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98" name="Google Shape;3598;p26"/>
            <p:cNvSpPr/>
            <p:nvPr/>
          </p:nvSpPr>
          <p:spPr>
            <a:xfrm>
              <a:off x="7011062"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99" name="Google Shape;3599;p26"/>
            <p:cNvSpPr/>
            <p:nvPr/>
          </p:nvSpPr>
          <p:spPr>
            <a:xfrm>
              <a:off x="8034129"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600" name="Google Shape;3600;p26"/>
          <p:cNvGrpSpPr/>
          <p:nvPr/>
        </p:nvGrpSpPr>
        <p:grpSpPr>
          <a:xfrm>
            <a:off x="10940530" y="1691806"/>
            <a:ext cx="8417842" cy="3935095"/>
            <a:chOff x="10940530" y="1691806"/>
            <a:chExt cx="8417842" cy="3935095"/>
          </a:xfrm>
        </p:grpSpPr>
        <p:sp>
          <p:nvSpPr>
            <p:cNvPr id="3601" name="Google Shape;3601;p26"/>
            <p:cNvSpPr/>
            <p:nvPr/>
          </p:nvSpPr>
          <p:spPr>
            <a:xfrm>
              <a:off x="11979262"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2" name="Google Shape;3602;p26"/>
            <p:cNvSpPr/>
            <p:nvPr/>
          </p:nvSpPr>
          <p:spPr>
            <a:xfrm>
              <a:off x="13008598"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3" name="Google Shape;3603;p26"/>
            <p:cNvSpPr/>
            <p:nvPr/>
          </p:nvSpPr>
          <p:spPr>
            <a:xfrm>
              <a:off x="14024919"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4" name="Google Shape;3604;p26"/>
            <p:cNvSpPr/>
            <p:nvPr/>
          </p:nvSpPr>
          <p:spPr>
            <a:xfrm>
              <a:off x="15040166"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5" name="Google Shape;3605;p26"/>
            <p:cNvSpPr/>
            <p:nvPr/>
          </p:nvSpPr>
          <p:spPr>
            <a:xfrm>
              <a:off x="16047531"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6" name="Google Shape;3606;p26"/>
            <p:cNvSpPr/>
            <p:nvPr/>
          </p:nvSpPr>
          <p:spPr>
            <a:xfrm>
              <a:off x="17070658"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7" name="Google Shape;3607;p26"/>
            <p:cNvSpPr/>
            <p:nvPr/>
          </p:nvSpPr>
          <p:spPr>
            <a:xfrm>
              <a:off x="18093666" y="3272130"/>
              <a:ext cx="0" cy="500380"/>
            </a:xfrm>
            <a:custGeom>
              <a:avLst/>
              <a:gdLst/>
              <a:ahLst/>
              <a:cxnLst/>
              <a:rect l="l" t="t" r="r" b="b"/>
              <a:pathLst>
                <a:path w="120000" h="500379" extrusionOk="0">
                  <a:moveTo>
                    <a:pt x="0" y="0"/>
                  </a:moveTo>
                  <a:lnTo>
                    <a:pt x="0" y="500351"/>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8" name="Google Shape;3608;p26"/>
            <p:cNvSpPr/>
            <p:nvPr/>
          </p:nvSpPr>
          <p:spPr>
            <a:xfrm>
              <a:off x="10940530" y="1715638"/>
              <a:ext cx="0" cy="3899535"/>
            </a:xfrm>
            <a:custGeom>
              <a:avLst/>
              <a:gdLst/>
              <a:ahLst/>
              <a:cxnLst/>
              <a:rect l="l" t="t" r="r" b="b"/>
              <a:pathLst>
                <a:path w="120000" h="3899535" extrusionOk="0">
                  <a:moveTo>
                    <a:pt x="0" y="0"/>
                  </a:moveTo>
                  <a:lnTo>
                    <a:pt x="0" y="3899128"/>
                  </a:lnTo>
                </a:path>
              </a:pathLst>
            </a:custGeom>
            <a:noFill/>
            <a:ln w="11925" cap="flat" cmpd="sng">
              <a:solidFill>
                <a:srgbClr val="808285"/>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9" name="Google Shape;3609;p26"/>
            <p:cNvSpPr/>
            <p:nvPr/>
          </p:nvSpPr>
          <p:spPr>
            <a:xfrm>
              <a:off x="10940530" y="1691806"/>
              <a:ext cx="0" cy="3935095"/>
            </a:xfrm>
            <a:custGeom>
              <a:avLst/>
              <a:gdLst/>
              <a:ahLst/>
              <a:cxnLst/>
              <a:rect l="l" t="t" r="r" b="b"/>
              <a:pathLst>
                <a:path w="120000" h="3935095" extrusionOk="0">
                  <a:moveTo>
                    <a:pt x="0" y="0"/>
                  </a:moveTo>
                  <a:lnTo>
                    <a:pt x="0" y="0"/>
                  </a:lnTo>
                </a:path>
                <a:path w="120000" h="3935095" extrusionOk="0">
                  <a:moveTo>
                    <a:pt x="0" y="3934888"/>
                  </a:moveTo>
                  <a:lnTo>
                    <a:pt x="0" y="3934888"/>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0" name="Google Shape;3610;p26"/>
            <p:cNvSpPr/>
            <p:nvPr/>
          </p:nvSpPr>
          <p:spPr>
            <a:xfrm>
              <a:off x="10954046" y="3516336"/>
              <a:ext cx="8380730" cy="0"/>
            </a:xfrm>
            <a:custGeom>
              <a:avLst/>
              <a:gdLst/>
              <a:ahLst/>
              <a:cxnLst/>
              <a:rect l="l" t="t" r="r" b="b"/>
              <a:pathLst>
                <a:path w="8380730" h="120000" extrusionOk="0">
                  <a:moveTo>
                    <a:pt x="8380290" y="0"/>
                  </a:moveTo>
                  <a:lnTo>
                    <a:pt x="0" y="0"/>
                  </a:lnTo>
                </a:path>
              </a:pathLst>
            </a:custGeom>
            <a:noFill/>
            <a:ln w="11925" cap="flat" cmpd="sng">
              <a:solidFill>
                <a:srgbClr val="808285"/>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1" name="Google Shape;3611;p26"/>
            <p:cNvSpPr/>
            <p:nvPr/>
          </p:nvSpPr>
          <p:spPr>
            <a:xfrm>
              <a:off x="10942082" y="3516336"/>
              <a:ext cx="8416290" cy="0"/>
            </a:xfrm>
            <a:custGeom>
              <a:avLst/>
              <a:gdLst/>
              <a:ahLst/>
              <a:cxnLst/>
              <a:rect l="l" t="t" r="r" b="b"/>
              <a:pathLst>
                <a:path w="8416290" h="120000" extrusionOk="0">
                  <a:moveTo>
                    <a:pt x="8416133" y="0"/>
                  </a:moveTo>
                  <a:lnTo>
                    <a:pt x="8416133" y="0"/>
                  </a:lnTo>
                </a:path>
                <a:path w="8416290" h="120000" extrusionOk="0">
                  <a:moveTo>
                    <a:pt x="0" y="0"/>
                  </a:moveTo>
                  <a:lnTo>
                    <a:pt x="0" y="0"/>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12" name="Google Shape;3612;p26"/>
          <p:cNvSpPr txBox="1"/>
          <p:nvPr/>
        </p:nvSpPr>
        <p:spPr>
          <a:xfrm rot="-5400000">
            <a:off x="272821" y="3455731"/>
            <a:ext cx="934719" cy="121285"/>
          </a:xfrm>
          <a:prstGeom prst="rect">
            <a:avLst/>
          </a:prstGeom>
          <a:noFill/>
          <a:ln>
            <a:noFill/>
          </a:ln>
        </p:spPr>
        <p:txBody>
          <a:bodyPr spcFirstLastPara="1" wrap="square" lIns="0" tIns="0" rIns="0" bIns="0" anchor="t" anchorCtr="0">
            <a:spAutoFit/>
          </a:bodyPr>
          <a:lstStyle/>
          <a:p>
            <a:pPr marL="12700" marR="0" lvl="0" indent="0" algn="l" rtl="0">
              <a:lnSpc>
                <a:spcPct val="111333"/>
              </a:lnSpc>
              <a:spcBef>
                <a:spcPts val="0"/>
              </a:spcBef>
              <a:spcAft>
                <a:spcPts val="0"/>
              </a:spcAft>
              <a:buNone/>
            </a:pPr>
            <a:r>
              <a:rPr lang="en-US" sz="750">
                <a:solidFill>
                  <a:srgbClr val="414042"/>
                </a:solidFill>
                <a:latin typeface="Arial"/>
                <a:ea typeface="Arial"/>
                <a:cs typeface="Arial"/>
                <a:sym typeface="Arial"/>
              </a:rPr>
              <a:t>Beginning of the day</a:t>
            </a:r>
            <a:endParaRPr sz="750">
              <a:solidFill>
                <a:schemeClr val="dk1"/>
              </a:solidFill>
              <a:latin typeface="Arial"/>
              <a:ea typeface="Arial"/>
              <a:cs typeface="Arial"/>
              <a:sym typeface="Arial"/>
            </a:endParaRPr>
          </a:p>
        </p:txBody>
      </p:sp>
      <p:sp>
        <p:nvSpPr>
          <p:cNvPr id="3613" name="Google Shape;3613;p26"/>
          <p:cNvSpPr txBox="1"/>
          <p:nvPr/>
        </p:nvSpPr>
        <p:spPr>
          <a:xfrm rot="-5400000">
            <a:off x="10332394" y="3455731"/>
            <a:ext cx="934719" cy="121285"/>
          </a:xfrm>
          <a:prstGeom prst="rect">
            <a:avLst/>
          </a:prstGeom>
          <a:noFill/>
          <a:ln>
            <a:noFill/>
          </a:ln>
        </p:spPr>
        <p:txBody>
          <a:bodyPr spcFirstLastPara="1" wrap="square" lIns="0" tIns="0" rIns="0" bIns="0" anchor="t" anchorCtr="0">
            <a:spAutoFit/>
          </a:bodyPr>
          <a:lstStyle/>
          <a:p>
            <a:pPr marL="12700" marR="0" lvl="0" indent="0" algn="l" rtl="0">
              <a:lnSpc>
                <a:spcPct val="111333"/>
              </a:lnSpc>
              <a:spcBef>
                <a:spcPts val="0"/>
              </a:spcBef>
              <a:spcAft>
                <a:spcPts val="0"/>
              </a:spcAft>
              <a:buNone/>
            </a:pPr>
            <a:r>
              <a:rPr lang="en-US" sz="750">
                <a:solidFill>
                  <a:srgbClr val="414042"/>
                </a:solidFill>
                <a:latin typeface="Arial"/>
                <a:ea typeface="Arial"/>
                <a:cs typeface="Arial"/>
                <a:sym typeface="Arial"/>
              </a:rPr>
              <a:t>Beginning of the day</a:t>
            </a:r>
            <a:endParaRPr sz="750">
              <a:solidFill>
                <a:schemeClr val="dk1"/>
              </a:solidFill>
              <a:latin typeface="Arial"/>
              <a:ea typeface="Arial"/>
              <a:cs typeface="Arial"/>
              <a:sym typeface="Arial"/>
            </a:endParaRPr>
          </a:p>
        </p:txBody>
      </p:sp>
      <p:sp>
        <p:nvSpPr>
          <p:cNvPr id="3614" name="Google Shape;3614;p26"/>
          <p:cNvSpPr txBox="1"/>
          <p:nvPr/>
        </p:nvSpPr>
        <p:spPr>
          <a:xfrm rot="5400000">
            <a:off x="9070135" y="3455918"/>
            <a:ext cx="664845" cy="121285"/>
          </a:xfrm>
          <a:prstGeom prst="rect">
            <a:avLst/>
          </a:prstGeom>
          <a:noFill/>
          <a:ln>
            <a:noFill/>
          </a:ln>
        </p:spPr>
        <p:txBody>
          <a:bodyPr spcFirstLastPara="1" wrap="square" lIns="0" tIns="0" rIns="0" bIns="0" anchor="t" anchorCtr="0">
            <a:spAutoFit/>
          </a:bodyPr>
          <a:lstStyle/>
          <a:p>
            <a:pPr marL="12700" marR="0" lvl="0" indent="0" algn="l" rtl="0">
              <a:lnSpc>
                <a:spcPct val="111333"/>
              </a:lnSpc>
              <a:spcBef>
                <a:spcPts val="0"/>
              </a:spcBef>
              <a:spcAft>
                <a:spcPts val="0"/>
              </a:spcAft>
              <a:buNone/>
            </a:pPr>
            <a:r>
              <a:rPr lang="en-US" sz="750">
                <a:solidFill>
                  <a:srgbClr val="414042"/>
                </a:solidFill>
                <a:latin typeface="Arial"/>
                <a:ea typeface="Arial"/>
                <a:cs typeface="Arial"/>
                <a:sym typeface="Arial"/>
              </a:rPr>
              <a:t>End of the day</a:t>
            </a:r>
            <a:endParaRPr sz="750">
              <a:solidFill>
                <a:schemeClr val="dk1"/>
              </a:solidFill>
              <a:latin typeface="Arial"/>
              <a:ea typeface="Arial"/>
              <a:cs typeface="Arial"/>
              <a:sym typeface="Arial"/>
            </a:endParaRPr>
          </a:p>
        </p:txBody>
      </p:sp>
      <p:sp>
        <p:nvSpPr>
          <p:cNvPr id="3615" name="Google Shape;3615;p26"/>
          <p:cNvSpPr txBox="1"/>
          <p:nvPr/>
        </p:nvSpPr>
        <p:spPr>
          <a:xfrm rot="5400000">
            <a:off x="19129707" y="3455918"/>
            <a:ext cx="664845" cy="121285"/>
          </a:xfrm>
          <a:prstGeom prst="rect">
            <a:avLst/>
          </a:prstGeom>
          <a:noFill/>
          <a:ln>
            <a:noFill/>
          </a:ln>
        </p:spPr>
        <p:txBody>
          <a:bodyPr spcFirstLastPara="1" wrap="square" lIns="0" tIns="0" rIns="0" bIns="0" anchor="t" anchorCtr="0">
            <a:spAutoFit/>
          </a:bodyPr>
          <a:lstStyle/>
          <a:p>
            <a:pPr marL="12700" marR="0" lvl="0" indent="0" algn="l" rtl="0">
              <a:lnSpc>
                <a:spcPct val="111333"/>
              </a:lnSpc>
              <a:spcBef>
                <a:spcPts val="0"/>
              </a:spcBef>
              <a:spcAft>
                <a:spcPts val="0"/>
              </a:spcAft>
              <a:buNone/>
            </a:pPr>
            <a:r>
              <a:rPr lang="en-US" sz="750">
                <a:solidFill>
                  <a:srgbClr val="414042"/>
                </a:solidFill>
                <a:latin typeface="Arial"/>
                <a:ea typeface="Arial"/>
                <a:cs typeface="Arial"/>
                <a:sym typeface="Arial"/>
              </a:rPr>
              <a:t>End of the day</a:t>
            </a:r>
            <a:endParaRPr sz="750">
              <a:solidFill>
                <a:schemeClr val="dk1"/>
              </a:solidFill>
              <a:latin typeface="Arial"/>
              <a:ea typeface="Arial"/>
              <a:cs typeface="Arial"/>
              <a:sym typeface="Arial"/>
            </a:endParaRPr>
          </a:p>
        </p:txBody>
      </p:sp>
      <p:grpSp>
        <p:nvGrpSpPr>
          <p:cNvPr id="3616" name="Google Shape;3616;p26"/>
          <p:cNvGrpSpPr/>
          <p:nvPr/>
        </p:nvGrpSpPr>
        <p:grpSpPr>
          <a:xfrm>
            <a:off x="880985" y="1691806"/>
            <a:ext cx="8670228" cy="3935095"/>
            <a:chOff x="880985" y="1691806"/>
            <a:chExt cx="8670228" cy="3935095"/>
          </a:xfrm>
        </p:grpSpPr>
        <p:sp>
          <p:nvSpPr>
            <p:cNvPr id="3617" name="Google Shape;3617;p26"/>
            <p:cNvSpPr/>
            <p:nvPr/>
          </p:nvSpPr>
          <p:spPr>
            <a:xfrm>
              <a:off x="880985" y="1715638"/>
              <a:ext cx="0" cy="3899535"/>
            </a:xfrm>
            <a:custGeom>
              <a:avLst/>
              <a:gdLst/>
              <a:ahLst/>
              <a:cxnLst/>
              <a:rect l="l" t="t" r="r" b="b"/>
              <a:pathLst>
                <a:path w="120000" h="3899535" extrusionOk="0">
                  <a:moveTo>
                    <a:pt x="0" y="0"/>
                  </a:moveTo>
                  <a:lnTo>
                    <a:pt x="0" y="3899128"/>
                  </a:lnTo>
                </a:path>
              </a:pathLst>
            </a:custGeom>
            <a:noFill/>
            <a:ln w="11925" cap="flat" cmpd="sng">
              <a:solidFill>
                <a:srgbClr val="808285"/>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8" name="Google Shape;3618;p26"/>
            <p:cNvSpPr/>
            <p:nvPr/>
          </p:nvSpPr>
          <p:spPr>
            <a:xfrm>
              <a:off x="880985" y="1691806"/>
              <a:ext cx="0" cy="3935095"/>
            </a:xfrm>
            <a:custGeom>
              <a:avLst/>
              <a:gdLst/>
              <a:ahLst/>
              <a:cxnLst/>
              <a:rect l="l" t="t" r="r" b="b"/>
              <a:pathLst>
                <a:path w="120000" h="3935095" extrusionOk="0">
                  <a:moveTo>
                    <a:pt x="0" y="0"/>
                  </a:moveTo>
                  <a:lnTo>
                    <a:pt x="0" y="0"/>
                  </a:lnTo>
                </a:path>
                <a:path w="120000" h="3935095" extrusionOk="0">
                  <a:moveTo>
                    <a:pt x="0" y="3934888"/>
                  </a:moveTo>
                  <a:lnTo>
                    <a:pt x="0" y="3934888"/>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9" name="Google Shape;3619;p26"/>
            <p:cNvSpPr/>
            <p:nvPr/>
          </p:nvSpPr>
          <p:spPr>
            <a:xfrm>
              <a:off x="894510" y="3516336"/>
              <a:ext cx="8380730" cy="0"/>
            </a:xfrm>
            <a:custGeom>
              <a:avLst/>
              <a:gdLst/>
              <a:ahLst/>
              <a:cxnLst/>
              <a:rect l="l" t="t" r="r" b="b"/>
              <a:pathLst>
                <a:path w="8380730" h="120000" extrusionOk="0">
                  <a:moveTo>
                    <a:pt x="8380290" y="0"/>
                  </a:moveTo>
                  <a:lnTo>
                    <a:pt x="0" y="0"/>
                  </a:lnTo>
                </a:path>
              </a:pathLst>
            </a:custGeom>
            <a:noFill/>
            <a:ln w="11925" cap="flat" cmpd="sng">
              <a:solidFill>
                <a:srgbClr val="808285"/>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20" name="Google Shape;3620;p26"/>
            <p:cNvSpPr/>
            <p:nvPr/>
          </p:nvSpPr>
          <p:spPr>
            <a:xfrm>
              <a:off x="882570" y="3516336"/>
              <a:ext cx="8416290" cy="0"/>
            </a:xfrm>
            <a:custGeom>
              <a:avLst/>
              <a:gdLst/>
              <a:ahLst/>
              <a:cxnLst/>
              <a:rect l="l" t="t" r="r" b="b"/>
              <a:pathLst>
                <a:path w="8416290" h="120000" extrusionOk="0">
                  <a:moveTo>
                    <a:pt x="8416133" y="0"/>
                  </a:moveTo>
                  <a:lnTo>
                    <a:pt x="8416133" y="0"/>
                  </a:lnTo>
                </a:path>
                <a:path w="8416290" h="120000" extrusionOk="0">
                  <a:moveTo>
                    <a:pt x="0" y="0"/>
                  </a:moveTo>
                  <a:lnTo>
                    <a:pt x="0" y="0"/>
                  </a:lnTo>
                </a:path>
              </a:pathLst>
            </a:custGeom>
            <a:noFill/>
            <a:ln w="11925" cap="flat" cmpd="sng">
              <a:solidFill>
                <a:srgbClr val="80828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21" name="Google Shape;3621;p26"/>
            <p:cNvSpPr/>
            <p:nvPr/>
          </p:nvSpPr>
          <p:spPr>
            <a:xfrm>
              <a:off x="978713" y="2169496"/>
              <a:ext cx="8572500" cy="2470785"/>
            </a:xfrm>
            <a:custGeom>
              <a:avLst/>
              <a:gdLst/>
              <a:ahLst/>
              <a:cxnLst/>
              <a:rect l="l" t="t" r="r" b="b"/>
              <a:pathLst>
                <a:path w="8572500" h="2470785" extrusionOk="0">
                  <a:moveTo>
                    <a:pt x="0" y="605828"/>
                  </a:moveTo>
                  <a:lnTo>
                    <a:pt x="696081" y="1276801"/>
                  </a:lnTo>
                  <a:lnTo>
                    <a:pt x="1090574" y="1620327"/>
                  </a:lnTo>
                  <a:lnTo>
                    <a:pt x="1329701" y="1744285"/>
                  </a:lnTo>
                  <a:lnTo>
                    <a:pt x="1559680" y="1756556"/>
                  </a:lnTo>
                  <a:lnTo>
                    <a:pt x="1670714" y="1759092"/>
                  </a:lnTo>
                  <a:lnTo>
                    <a:pt x="1749874" y="1738784"/>
                  </a:lnTo>
                  <a:lnTo>
                    <a:pt x="1835095" y="1676593"/>
                  </a:lnTo>
                  <a:lnTo>
                    <a:pt x="1964310" y="1553483"/>
                  </a:lnTo>
                  <a:lnTo>
                    <a:pt x="2110730" y="1406575"/>
                  </a:lnTo>
                  <a:lnTo>
                    <a:pt x="2249002" y="1262795"/>
                  </a:lnTo>
                  <a:lnTo>
                    <a:pt x="2351918" y="1153518"/>
                  </a:lnTo>
                  <a:lnTo>
                    <a:pt x="2392270" y="1110120"/>
                  </a:lnTo>
                  <a:lnTo>
                    <a:pt x="2530007" y="956359"/>
                  </a:lnTo>
                  <a:lnTo>
                    <a:pt x="2631096" y="908102"/>
                  </a:lnTo>
                  <a:lnTo>
                    <a:pt x="2745193" y="968044"/>
                  </a:lnTo>
                  <a:lnTo>
                    <a:pt x="2921958" y="1138883"/>
                  </a:lnTo>
                  <a:lnTo>
                    <a:pt x="2977111" y="1194448"/>
                  </a:lnTo>
                  <a:lnTo>
                    <a:pt x="3028085" y="1245172"/>
                  </a:lnTo>
                  <a:lnTo>
                    <a:pt x="3075332" y="1291231"/>
                  </a:lnTo>
                  <a:lnTo>
                    <a:pt x="3119305" y="1332798"/>
                  </a:lnTo>
                  <a:lnTo>
                    <a:pt x="3160458" y="1370050"/>
                  </a:lnTo>
                  <a:lnTo>
                    <a:pt x="3199243" y="1403161"/>
                  </a:lnTo>
                  <a:lnTo>
                    <a:pt x="3236114" y="1432307"/>
                  </a:lnTo>
                  <a:lnTo>
                    <a:pt x="3271523" y="1457661"/>
                  </a:lnTo>
                  <a:lnTo>
                    <a:pt x="3305924" y="1479399"/>
                  </a:lnTo>
                  <a:lnTo>
                    <a:pt x="3339769" y="1497697"/>
                  </a:lnTo>
                  <a:lnTo>
                    <a:pt x="3407606" y="1524668"/>
                  </a:lnTo>
                  <a:lnTo>
                    <a:pt x="3478658" y="1539976"/>
                  </a:lnTo>
                  <a:lnTo>
                    <a:pt x="3556550" y="1545018"/>
                  </a:lnTo>
                  <a:lnTo>
                    <a:pt x="3592059" y="1542314"/>
                  </a:lnTo>
                  <a:lnTo>
                    <a:pt x="3661909" y="1520823"/>
                  </a:lnTo>
                  <a:lnTo>
                    <a:pt x="3696239" y="1502791"/>
                  </a:lnTo>
                  <a:lnTo>
                    <a:pt x="3730165" y="1480404"/>
                  </a:lnTo>
                  <a:lnTo>
                    <a:pt x="3763682" y="1454039"/>
                  </a:lnTo>
                  <a:lnTo>
                    <a:pt x="3796785" y="1424074"/>
                  </a:lnTo>
                  <a:lnTo>
                    <a:pt x="3829469" y="1390886"/>
                  </a:lnTo>
                  <a:lnTo>
                    <a:pt x="3861728" y="1354853"/>
                  </a:lnTo>
                  <a:lnTo>
                    <a:pt x="3893557" y="1316351"/>
                  </a:lnTo>
                  <a:lnTo>
                    <a:pt x="3924952" y="1275758"/>
                  </a:lnTo>
                  <a:lnTo>
                    <a:pt x="3955906" y="1233452"/>
                  </a:lnTo>
                  <a:lnTo>
                    <a:pt x="3986414" y="1189809"/>
                  </a:lnTo>
                  <a:lnTo>
                    <a:pt x="4016472" y="1145206"/>
                  </a:lnTo>
                  <a:lnTo>
                    <a:pt x="4046075" y="1100022"/>
                  </a:lnTo>
                  <a:lnTo>
                    <a:pt x="4075216" y="1054634"/>
                  </a:lnTo>
                  <a:lnTo>
                    <a:pt x="4103890" y="1009418"/>
                  </a:lnTo>
                  <a:lnTo>
                    <a:pt x="4132093" y="964753"/>
                  </a:lnTo>
                  <a:lnTo>
                    <a:pt x="4159820" y="921014"/>
                  </a:lnTo>
                  <a:lnTo>
                    <a:pt x="4187064" y="878581"/>
                  </a:lnTo>
                  <a:lnTo>
                    <a:pt x="4213821" y="837829"/>
                  </a:lnTo>
                  <a:lnTo>
                    <a:pt x="4240086" y="799137"/>
                  </a:lnTo>
                  <a:lnTo>
                    <a:pt x="4265853" y="762881"/>
                  </a:lnTo>
                  <a:lnTo>
                    <a:pt x="4291118" y="729439"/>
                  </a:lnTo>
                  <a:lnTo>
                    <a:pt x="4315874" y="699188"/>
                  </a:lnTo>
                  <a:lnTo>
                    <a:pt x="4363841" y="649770"/>
                  </a:lnTo>
                  <a:lnTo>
                    <a:pt x="4409713" y="617644"/>
                  </a:lnTo>
                  <a:lnTo>
                    <a:pt x="4453448" y="605828"/>
                  </a:lnTo>
                  <a:lnTo>
                    <a:pt x="4596501" y="694190"/>
                  </a:lnTo>
                  <a:lnTo>
                    <a:pt x="4696714" y="891903"/>
                  </a:lnTo>
                  <a:lnTo>
                    <a:pt x="4755676" y="1090254"/>
                  </a:lnTo>
                  <a:lnTo>
                    <a:pt x="4774977" y="1180529"/>
                  </a:lnTo>
                  <a:lnTo>
                    <a:pt x="4927430" y="1916834"/>
                  </a:lnTo>
                  <a:lnTo>
                    <a:pt x="5055370" y="2296308"/>
                  </a:lnTo>
                  <a:lnTo>
                    <a:pt x="5228204" y="2439585"/>
                  </a:lnTo>
                  <a:lnTo>
                    <a:pt x="5515344" y="2467300"/>
                  </a:lnTo>
                  <a:lnTo>
                    <a:pt x="5570670" y="2470633"/>
                  </a:lnTo>
                  <a:lnTo>
                    <a:pt x="5609297" y="2468572"/>
                  </a:lnTo>
                  <a:lnTo>
                    <a:pt x="5649390" y="2458264"/>
                  </a:lnTo>
                  <a:lnTo>
                    <a:pt x="5709116" y="2436854"/>
                  </a:lnTo>
                  <a:lnTo>
                    <a:pt x="5750721" y="2419490"/>
                  </a:lnTo>
                  <a:lnTo>
                    <a:pt x="5807070" y="2392460"/>
                  </a:lnTo>
                  <a:lnTo>
                    <a:pt x="5876252" y="2356126"/>
                  </a:lnTo>
                  <a:lnTo>
                    <a:pt x="5915057" y="2334583"/>
                  </a:lnTo>
                  <a:lnTo>
                    <a:pt x="5956353" y="2310849"/>
                  </a:lnTo>
                  <a:lnTo>
                    <a:pt x="5999901" y="2284971"/>
                  </a:lnTo>
                  <a:lnTo>
                    <a:pt x="6045461" y="2256993"/>
                  </a:lnTo>
                  <a:lnTo>
                    <a:pt x="6092795" y="2226960"/>
                  </a:lnTo>
                  <a:lnTo>
                    <a:pt x="6141663" y="2194918"/>
                  </a:lnTo>
                  <a:lnTo>
                    <a:pt x="6191827" y="2160913"/>
                  </a:lnTo>
                  <a:lnTo>
                    <a:pt x="6243047" y="2124988"/>
                  </a:lnTo>
                  <a:lnTo>
                    <a:pt x="6295085" y="2087190"/>
                  </a:lnTo>
                  <a:lnTo>
                    <a:pt x="6347700" y="2047564"/>
                  </a:lnTo>
                  <a:lnTo>
                    <a:pt x="6400655" y="2006155"/>
                  </a:lnTo>
                  <a:lnTo>
                    <a:pt x="6453709" y="1963008"/>
                  </a:lnTo>
                  <a:lnTo>
                    <a:pt x="6918978" y="1544922"/>
                  </a:lnTo>
                  <a:lnTo>
                    <a:pt x="7632374" y="882512"/>
                  </a:lnTo>
                  <a:lnTo>
                    <a:pt x="8286116" y="269598"/>
                  </a:lnTo>
                  <a:lnTo>
                    <a:pt x="8572426" y="0"/>
                  </a:lnTo>
                </a:path>
              </a:pathLst>
            </a:custGeom>
            <a:noFill/>
            <a:ln w="4775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22" name="Google Shape;3622;p26"/>
          <p:cNvSpPr/>
          <p:nvPr/>
        </p:nvSpPr>
        <p:spPr>
          <a:xfrm>
            <a:off x="426054" y="5993117"/>
            <a:ext cx="9200515" cy="773430"/>
          </a:xfrm>
          <a:custGeom>
            <a:avLst/>
            <a:gdLst/>
            <a:ahLst/>
            <a:cxnLst/>
            <a:rect l="l" t="t" r="r" b="b"/>
            <a:pathLst>
              <a:path w="9200515" h="773429" extrusionOk="0">
                <a:moveTo>
                  <a:pt x="9141050" y="0"/>
                </a:moveTo>
                <a:lnTo>
                  <a:pt x="58887" y="0"/>
                </a:lnTo>
                <a:lnTo>
                  <a:pt x="24843" y="920"/>
                </a:lnTo>
                <a:lnTo>
                  <a:pt x="7360" y="7362"/>
                </a:lnTo>
                <a:lnTo>
                  <a:pt x="920" y="24848"/>
                </a:lnTo>
                <a:lnTo>
                  <a:pt x="0" y="58899"/>
                </a:lnTo>
                <a:lnTo>
                  <a:pt x="0" y="714075"/>
                </a:lnTo>
                <a:lnTo>
                  <a:pt x="920" y="748119"/>
                </a:lnTo>
                <a:lnTo>
                  <a:pt x="7360" y="765601"/>
                </a:lnTo>
                <a:lnTo>
                  <a:pt x="24843" y="772042"/>
                </a:lnTo>
                <a:lnTo>
                  <a:pt x="58887" y="772962"/>
                </a:lnTo>
                <a:lnTo>
                  <a:pt x="9141050" y="772962"/>
                </a:lnTo>
                <a:lnTo>
                  <a:pt x="9175094" y="772042"/>
                </a:lnTo>
                <a:lnTo>
                  <a:pt x="9192576" y="765601"/>
                </a:lnTo>
                <a:lnTo>
                  <a:pt x="9199017" y="748119"/>
                </a:lnTo>
                <a:lnTo>
                  <a:pt x="9199937" y="714075"/>
                </a:lnTo>
                <a:lnTo>
                  <a:pt x="9199937" y="58899"/>
                </a:lnTo>
                <a:lnTo>
                  <a:pt x="9199017" y="24848"/>
                </a:lnTo>
                <a:lnTo>
                  <a:pt x="9192576" y="7362"/>
                </a:lnTo>
                <a:lnTo>
                  <a:pt x="9175094" y="920"/>
                </a:lnTo>
                <a:lnTo>
                  <a:pt x="9141050"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23" name="Google Shape;3623;p26"/>
          <p:cNvSpPr/>
          <p:nvPr/>
        </p:nvSpPr>
        <p:spPr>
          <a:xfrm>
            <a:off x="10485597" y="5993117"/>
            <a:ext cx="9200515" cy="773430"/>
          </a:xfrm>
          <a:custGeom>
            <a:avLst/>
            <a:gdLst/>
            <a:ahLst/>
            <a:cxnLst/>
            <a:rect l="l" t="t" r="r" b="b"/>
            <a:pathLst>
              <a:path w="9200515" h="773429" extrusionOk="0">
                <a:moveTo>
                  <a:pt x="58887" y="0"/>
                </a:moveTo>
                <a:lnTo>
                  <a:pt x="24843" y="920"/>
                </a:lnTo>
                <a:lnTo>
                  <a:pt x="7360" y="7362"/>
                </a:lnTo>
                <a:lnTo>
                  <a:pt x="920" y="24848"/>
                </a:lnTo>
                <a:lnTo>
                  <a:pt x="0" y="58899"/>
                </a:lnTo>
                <a:lnTo>
                  <a:pt x="0" y="714075"/>
                </a:lnTo>
                <a:lnTo>
                  <a:pt x="920" y="748119"/>
                </a:lnTo>
                <a:lnTo>
                  <a:pt x="7360" y="765601"/>
                </a:lnTo>
                <a:lnTo>
                  <a:pt x="24843" y="772042"/>
                </a:lnTo>
                <a:lnTo>
                  <a:pt x="58887" y="772962"/>
                </a:lnTo>
                <a:lnTo>
                  <a:pt x="9141050" y="772962"/>
                </a:lnTo>
                <a:lnTo>
                  <a:pt x="9175094" y="772042"/>
                </a:lnTo>
                <a:lnTo>
                  <a:pt x="9192576" y="765601"/>
                </a:lnTo>
                <a:lnTo>
                  <a:pt x="9199017" y="748119"/>
                </a:lnTo>
                <a:lnTo>
                  <a:pt x="9199937" y="714075"/>
                </a:lnTo>
                <a:lnTo>
                  <a:pt x="9199937" y="58899"/>
                </a:lnTo>
                <a:lnTo>
                  <a:pt x="9199017" y="24848"/>
                </a:lnTo>
                <a:lnTo>
                  <a:pt x="9192576" y="7362"/>
                </a:lnTo>
                <a:lnTo>
                  <a:pt x="9175094" y="920"/>
                </a:lnTo>
                <a:lnTo>
                  <a:pt x="9141050"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24" name="Google Shape;3624;p26"/>
          <p:cNvSpPr txBox="1"/>
          <p:nvPr/>
        </p:nvSpPr>
        <p:spPr>
          <a:xfrm>
            <a:off x="511901" y="6053664"/>
            <a:ext cx="463677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Take note of anything that you notice as you listen and observe.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might include potential areas of opportunity or questions about which you might want to learn more.</a:t>
            </a:r>
            <a:endParaRPr sz="750">
              <a:solidFill>
                <a:schemeClr val="dk1"/>
              </a:solidFill>
              <a:latin typeface="Arial"/>
              <a:ea typeface="Arial"/>
              <a:cs typeface="Arial"/>
              <a:sym typeface="Arial"/>
            </a:endParaRPr>
          </a:p>
        </p:txBody>
      </p:sp>
      <p:sp>
        <p:nvSpPr>
          <p:cNvPr id="3625" name="Google Shape;3625;p26"/>
          <p:cNvSpPr txBox="1"/>
          <p:nvPr/>
        </p:nvSpPr>
        <p:spPr>
          <a:xfrm>
            <a:off x="10571473" y="6053664"/>
            <a:ext cx="463677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Take note of anything that you notice as you listen and observe.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might include potential areas of opportunity or questions about which you might want to learn more.</a:t>
            </a:r>
            <a:endParaRPr sz="750">
              <a:solidFill>
                <a:schemeClr val="dk1"/>
              </a:solidFill>
              <a:latin typeface="Arial"/>
              <a:ea typeface="Arial"/>
              <a:cs typeface="Arial"/>
              <a:sym typeface="Arial"/>
            </a:endParaRPr>
          </a:p>
        </p:txBody>
      </p:sp>
      <p:sp>
        <p:nvSpPr>
          <p:cNvPr id="3626" name="Google Shape;3626;p26"/>
          <p:cNvSpPr txBox="1"/>
          <p:nvPr/>
        </p:nvSpPr>
        <p:spPr>
          <a:xfrm>
            <a:off x="5351915" y="1746268"/>
            <a:ext cx="3414395" cy="74231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noticed that my student was very engaged when he was  learning a topic that he understood was relevant to his  future. “My sister told me she used algebra when she is  ordering for our family store.” He was visibly excited and  leaning toward me ready to learn.</a:t>
            </a:r>
            <a:endParaRPr sz="950">
              <a:solidFill>
                <a:schemeClr val="dk1"/>
              </a:solidFill>
              <a:latin typeface="Arial Black"/>
              <a:ea typeface="Arial Black"/>
              <a:cs typeface="Arial Black"/>
              <a:sym typeface="Arial Black"/>
            </a:endParaRPr>
          </a:p>
        </p:txBody>
      </p:sp>
      <p:sp>
        <p:nvSpPr>
          <p:cNvPr id="3627" name="Google Shape;3627;p26"/>
          <p:cNvSpPr txBox="1"/>
          <p:nvPr/>
        </p:nvSpPr>
        <p:spPr>
          <a:xfrm>
            <a:off x="2513332" y="4278832"/>
            <a:ext cx="3299460"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noticed that my student was very disengaged in topics  that did not interest him. He said at one point, “Why are  we learning this?” and put his head down on the table  when we were studying health topics.</a:t>
            </a:r>
            <a:endParaRPr sz="950">
              <a:solidFill>
                <a:schemeClr val="dk1"/>
              </a:solidFill>
              <a:latin typeface="Arial Black"/>
              <a:ea typeface="Arial Black"/>
              <a:cs typeface="Arial Black"/>
              <a:sym typeface="Arial Black"/>
            </a:endParaRPr>
          </a:p>
        </p:txBody>
      </p:sp>
      <p:grpSp>
        <p:nvGrpSpPr>
          <p:cNvPr id="3628" name="Google Shape;3628;p26"/>
          <p:cNvGrpSpPr/>
          <p:nvPr/>
        </p:nvGrpSpPr>
        <p:grpSpPr>
          <a:xfrm>
            <a:off x="19768108" y="1223742"/>
            <a:ext cx="336550" cy="560705"/>
            <a:chOff x="19768108" y="1223742"/>
            <a:chExt cx="336550" cy="560705"/>
          </a:xfrm>
        </p:grpSpPr>
        <p:sp>
          <p:nvSpPr>
            <p:cNvPr id="3629" name="Google Shape;3629;p26"/>
            <p:cNvSpPr/>
            <p:nvPr/>
          </p:nvSpPr>
          <p:spPr>
            <a:xfrm>
              <a:off x="19768108" y="1223742"/>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0" name="Google Shape;3630;p26"/>
            <p:cNvSpPr/>
            <p:nvPr/>
          </p:nvSpPr>
          <p:spPr>
            <a:xfrm>
              <a:off x="19843130" y="1303212"/>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1" name="Google Shape;3631;p26"/>
            <p:cNvSpPr/>
            <p:nvPr/>
          </p:nvSpPr>
          <p:spPr>
            <a:xfrm>
              <a:off x="19843094" y="1555859"/>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632" name="Google Shape;3632;p26"/>
          <p:cNvGrpSpPr/>
          <p:nvPr/>
        </p:nvGrpSpPr>
        <p:grpSpPr>
          <a:xfrm>
            <a:off x="421536" y="0"/>
            <a:ext cx="9206083" cy="332740"/>
            <a:chOff x="421536" y="0"/>
            <a:chExt cx="9206083" cy="332740"/>
          </a:xfrm>
        </p:grpSpPr>
        <p:sp>
          <p:nvSpPr>
            <p:cNvPr id="3633" name="Google Shape;3633;p26"/>
            <p:cNvSpPr/>
            <p:nvPr/>
          </p:nvSpPr>
          <p:spPr>
            <a:xfrm>
              <a:off x="421536"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4" name="Google Shape;3634;p26"/>
            <p:cNvSpPr/>
            <p:nvPr/>
          </p:nvSpPr>
          <p:spPr>
            <a:xfrm>
              <a:off x="870686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5" name="Google Shape;3635;p26"/>
            <p:cNvSpPr/>
            <p:nvPr/>
          </p:nvSpPr>
          <p:spPr>
            <a:xfrm>
              <a:off x="870686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6" name="Google Shape;3636;p26"/>
            <p:cNvSpPr/>
            <p:nvPr/>
          </p:nvSpPr>
          <p:spPr>
            <a:xfrm>
              <a:off x="778030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7" name="Google Shape;3637;p26"/>
            <p:cNvSpPr/>
            <p:nvPr/>
          </p:nvSpPr>
          <p:spPr>
            <a:xfrm>
              <a:off x="778030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8" name="Google Shape;3638;p26"/>
            <p:cNvSpPr/>
            <p:nvPr/>
          </p:nvSpPr>
          <p:spPr>
            <a:xfrm>
              <a:off x="68595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9" name="Google Shape;3639;p26"/>
            <p:cNvSpPr/>
            <p:nvPr/>
          </p:nvSpPr>
          <p:spPr>
            <a:xfrm>
              <a:off x="68595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0" name="Google Shape;3640;p26"/>
            <p:cNvSpPr/>
            <p:nvPr/>
          </p:nvSpPr>
          <p:spPr>
            <a:xfrm>
              <a:off x="593911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1" name="Google Shape;3641;p26"/>
            <p:cNvSpPr/>
            <p:nvPr/>
          </p:nvSpPr>
          <p:spPr>
            <a:xfrm>
              <a:off x="593911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2" name="Google Shape;3642;p26"/>
            <p:cNvSpPr/>
            <p:nvPr/>
          </p:nvSpPr>
          <p:spPr>
            <a:xfrm>
              <a:off x="501852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3" name="Google Shape;3643;p26"/>
            <p:cNvSpPr/>
            <p:nvPr/>
          </p:nvSpPr>
          <p:spPr>
            <a:xfrm>
              <a:off x="501852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4" name="Google Shape;3644;p26"/>
            <p:cNvSpPr/>
            <p:nvPr/>
          </p:nvSpPr>
          <p:spPr>
            <a:xfrm>
              <a:off x="40979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5" name="Google Shape;3645;p26"/>
            <p:cNvSpPr/>
            <p:nvPr/>
          </p:nvSpPr>
          <p:spPr>
            <a:xfrm>
              <a:off x="40979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6" name="Google Shape;3646;p26"/>
            <p:cNvSpPr/>
            <p:nvPr/>
          </p:nvSpPr>
          <p:spPr>
            <a:xfrm>
              <a:off x="317734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7" name="Google Shape;3647;p26"/>
            <p:cNvSpPr/>
            <p:nvPr/>
          </p:nvSpPr>
          <p:spPr>
            <a:xfrm>
              <a:off x="317734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8" name="Google Shape;3648;p26"/>
            <p:cNvSpPr/>
            <p:nvPr/>
          </p:nvSpPr>
          <p:spPr>
            <a:xfrm>
              <a:off x="225675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9" name="Google Shape;3649;p26"/>
            <p:cNvSpPr/>
            <p:nvPr/>
          </p:nvSpPr>
          <p:spPr>
            <a:xfrm>
              <a:off x="225675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50" name="Google Shape;3650;p26"/>
            <p:cNvSpPr/>
            <p:nvPr/>
          </p:nvSpPr>
          <p:spPr>
            <a:xfrm>
              <a:off x="133616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51" name="Google Shape;3651;p26"/>
            <p:cNvSpPr/>
            <p:nvPr/>
          </p:nvSpPr>
          <p:spPr>
            <a:xfrm>
              <a:off x="133616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52" name="Google Shape;3652;p26"/>
            <p:cNvSpPr/>
            <p:nvPr/>
          </p:nvSpPr>
          <p:spPr>
            <a:xfrm>
              <a:off x="42153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53" name="Google Shape;3653;p26"/>
            <p:cNvSpPr/>
            <p:nvPr/>
          </p:nvSpPr>
          <p:spPr>
            <a:xfrm>
              <a:off x="42153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54" name="Google Shape;3654;p26"/>
          <p:cNvSpPr txBox="1"/>
          <p:nvPr/>
        </p:nvSpPr>
        <p:spPr>
          <a:xfrm>
            <a:off x="71384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655" name="Google Shape;3655;p26"/>
          <p:cNvSpPr txBox="1"/>
          <p:nvPr/>
        </p:nvSpPr>
        <p:spPr>
          <a:xfrm>
            <a:off x="1578537"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5</a:t>
            </a:r>
            <a:endParaRPr sz="550">
              <a:solidFill>
                <a:schemeClr val="dk1"/>
              </a:solidFill>
              <a:latin typeface="Arial"/>
              <a:ea typeface="Arial"/>
              <a:cs typeface="Arial"/>
              <a:sym typeface="Arial"/>
            </a:endParaRPr>
          </a:p>
        </p:txBody>
      </p:sp>
      <p:sp>
        <p:nvSpPr>
          <p:cNvPr id="3656" name="Google Shape;3656;p26"/>
          <p:cNvSpPr txBox="1"/>
          <p:nvPr/>
        </p:nvSpPr>
        <p:spPr>
          <a:xfrm>
            <a:off x="2571109"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657" name="Google Shape;3657;p26"/>
          <p:cNvSpPr txBox="1"/>
          <p:nvPr/>
        </p:nvSpPr>
        <p:spPr>
          <a:xfrm>
            <a:off x="3004789" y="189035"/>
            <a:ext cx="2859405" cy="929640"/>
          </a:xfrm>
          <a:prstGeom prst="rect">
            <a:avLst/>
          </a:prstGeom>
          <a:noFill/>
          <a:ln>
            <a:noFill/>
          </a:ln>
        </p:spPr>
        <p:txBody>
          <a:bodyPr spcFirstLastPara="1" wrap="square" lIns="0" tIns="14600" rIns="0" bIns="0" anchor="t" anchorCtr="0">
            <a:spAutoFit/>
          </a:bodyPr>
          <a:lstStyle/>
          <a:p>
            <a:pPr marL="442594"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MAKE	TEST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3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Journey maps are a method of design that can help  you gain more insight into a stakeholder’s experience. Pick one  student to observe over the course of a day. Use the framework  to map how engaged you think the student was during different  parts of the day. Include arriving at school, morning class, lunch,  afternoon class, breaks, and dismissal.</a:t>
            </a:r>
            <a:endParaRPr sz="750">
              <a:solidFill>
                <a:schemeClr val="dk1"/>
              </a:solidFill>
              <a:latin typeface="Arial"/>
              <a:ea typeface="Arial"/>
              <a:cs typeface="Arial"/>
              <a:sym typeface="Arial"/>
            </a:endParaRPr>
          </a:p>
        </p:txBody>
      </p:sp>
      <p:sp>
        <p:nvSpPr>
          <p:cNvPr id="3658" name="Google Shape;3658;p26"/>
          <p:cNvSpPr txBox="1"/>
          <p:nvPr/>
        </p:nvSpPr>
        <p:spPr>
          <a:xfrm>
            <a:off x="6255775"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659" name="Google Shape;3659;p26"/>
          <p:cNvSpPr txBox="1"/>
          <p:nvPr/>
        </p:nvSpPr>
        <p:spPr>
          <a:xfrm>
            <a:off x="723368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660" name="Google Shape;3660;p26"/>
          <p:cNvSpPr txBox="1"/>
          <p:nvPr/>
        </p:nvSpPr>
        <p:spPr>
          <a:xfrm>
            <a:off x="801857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661" name="Google Shape;3661;p26"/>
          <p:cNvSpPr txBox="1"/>
          <p:nvPr/>
        </p:nvSpPr>
        <p:spPr>
          <a:xfrm>
            <a:off x="907874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3662" name="Google Shape;3662;p26"/>
          <p:cNvGrpSpPr/>
          <p:nvPr/>
        </p:nvGrpSpPr>
        <p:grpSpPr>
          <a:xfrm>
            <a:off x="10481084" y="0"/>
            <a:ext cx="9206117" cy="332751"/>
            <a:chOff x="10481084" y="0"/>
            <a:chExt cx="9206117" cy="332751"/>
          </a:xfrm>
        </p:grpSpPr>
        <p:sp>
          <p:nvSpPr>
            <p:cNvPr id="3663" name="Google Shape;3663;p26"/>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64" name="Google Shape;3664;p26"/>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65" name="Google Shape;3665;p26"/>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66" name="Google Shape;3666;p26"/>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67" name="Google Shape;3667;p26"/>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68" name="Google Shape;3668;p26"/>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69" name="Google Shape;3669;p26"/>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0" name="Google Shape;3670;p26"/>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1" name="Google Shape;3671;p26"/>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2" name="Google Shape;3672;p26"/>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3" name="Google Shape;3673;p26"/>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4" name="Google Shape;3674;p26"/>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5" name="Google Shape;3675;p26"/>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6" name="Google Shape;3676;p26"/>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7" name="Google Shape;3677;p26"/>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8" name="Google Shape;3678;p26"/>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9" name="Google Shape;3679;p26"/>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80" name="Google Shape;3680;p26"/>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81" name="Google Shape;3681;p26"/>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82" name="Google Shape;3682;p26"/>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83" name="Google Shape;3683;p26"/>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84" name="Google Shape;3684;p26"/>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85" name="Google Shape;3685;p26"/>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686" name="Google Shape;3686;p26"/>
          <p:cNvSpPr txBox="1"/>
          <p:nvPr/>
        </p:nvSpPr>
        <p:spPr>
          <a:xfrm>
            <a:off x="11638073"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5</a:t>
            </a:r>
            <a:endParaRPr sz="550">
              <a:solidFill>
                <a:schemeClr val="dk1"/>
              </a:solidFill>
              <a:latin typeface="Arial"/>
              <a:ea typeface="Arial"/>
              <a:cs typeface="Arial"/>
              <a:sym typeface="Arial"/>
            </a:endParaRPr>
          </a:p>
        </p:txBody>
      </p:sp>
      <p:sp>
        <p:nvSpPr>
          <p:cNvPr id="3687" name="Google Shape;3687;p26"/>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688" name="Google Shape;3688;p26"/>
          <p:cNvSpPr txBox="1"/>
          <p:nvPr/>
        </p:nvSpPr>
        <p:spPr>
          <a:xfrm>
            <a:off x="13064314" y="189035"/>
            <a:ext cx="2859405" cy="929640"/>
          </a:xfrm>
          <a:prstGeom prst="rect">
            <a:avLst/>
          </a:prstGeom>
          <a:noFill/>
          <a:ln>
            <a:noFill/>
          </a:ln>
        </p:spPr>
        <p:txBody>
          <a:bodyPr spcFirstLastPara="1" wrap="square" lIns="0" tIns="14600" rIns="0" bIns="0" anchor="t" anchorCtr="0">
            <a:spAutoFit/>
          </a:bodyPr>
          <a:lstStyle/>
          <a:p>
            <a:pPr marL="442594"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MAKE	TEST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3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Journey maps are a method of design that can help  you gain more insight into a stakeholder’s experience. Pick one  student to observe over the course of a day. Use the framework  to map how engaged you think the student was during different  parts of the day. Include arriving at school, morning class, lunch,  afternoon class, breaks, and dismissal.</a:t>
            </a:r>
            <a:endParaRPr sz="750">
              <a:solidFill>
                <a:schemeClr val="dk1"/>
              </a:solidFill>
              <a:latin typeface="Arial"/>
              <a:ea typeface="Arial"/>
              <a:cs typeface="Arial"/>
              <a:sym typeface="Arial"/>
            </a:endParaRPr>
          </a:p>
        </p:txBody>
      </p:sp>
      <p:sp>
        <p:nvSpPr>
          <p:cNvPr id="3689" name="Google Shape;3689;p26"/>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690" name="Google Shape;3690;p26"/>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691" name="Google Shape;3691;p26"/>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692" name="Google Shape;3692;p26"/>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Shape 3696"/>
        <p:cNvGrpSpPr/>
        <p:nvPr/>
      </p:nvGrpSpPr>
      <p:grpSpPr>
        <a:xfrm>
          <a:off x="0" y="0"/>
          <a:ext cx="0" cy="0"/>
          <a:chOff x="0" y="0"/>
          <a:chExt cx="0" cy="0"/>
        </a:xfrm>
      </p:grpSpPr>
      <p:sp>
        <p:nvSpPr>
          <p:cNvPr id="3697" name="Google Shape;3697;p27"/>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52</a:t>
            </a:r>
            <a:endParaRPr sz="550">
              <a:solidFill>
                <a:schemeClr val="dk1"/>
              </a:solidFill>
              <a:latin typeface="Arial"/>
              <a:ea typeface="Arial"/>
              <a:cs typeface="Arial"/>
              <a:sym typeface="Arial"/>
            </a:endParaRPr>
          </a:p>
        </p:txBody>
      </p:sp>
      <p:sp>
        <p:nvSpPr>
          <p:cNvPr id="3698" name="Google Shape;3698;p27"/>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53</a:t>
            </a:r>
            <a:endParaRPr sz="550">
              <a:solidFill>
                <a:schemeClr val="dk1"/>
              </a:solidFill>
              <a:latin typeface="Arial"/>
              <a:ea typeface="Arial"/>
              <a:cs typeface="Arial"/>
              <a:sym typeface="Arial"/>
            </a:endParaRPr>
          </a:p>
        </p:txBody>
      </p:sp>
      <p:sp>
        <p:nvSpPr>
          <p:cNvPr id="3699" name="Google Shape;3699;p27"/>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00" name="Google Shape;3700;p27"/>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01" name="Google Shape;3701;p27"/>
          <p:cNvSpPr/>
          <p:nvPr/>
        </p:nvSpPr>
        <p:spPr>
          <a:xfrm>
            <a:off x="2383960" y="1600574"/>
            <a:ext cx="5272405" cy="4962525"/>
          </a:xfrm>
          <a:custGeom>
            <a:avLst/>
            <a:gdLst/>
            <a:ahLst/>
            <a:cxnLst/>
            <a:rect l="l" t="t" r="r" b="b"/>
            <a:pathLst>
              <a:path w="5272405" h="4962525" extrusionOk="0">
                <a:moveTo>
                  <a:pt x="58887" y="0"/>
                </a:moveTo>
                <a:lnTo>
                  <a:pt x="24843" y="920"/>
                </a:lnTo>
                <a:lnTo>
                  <a:pt x="7360" y="7362"/>
                </a:lnTo>
                <a:lnTo>
                  <a:pt x="920" y="24848"/>
                </a:lnTo>
                <a:lnTo>
                  <a:pt x="0" y="58899"/>
                </a:lnTo>
                <a:lnTo>
                  <a:pt x="0" y="4903545"/>
                </a:lnTo>
                <a:lnTo>
                  <a:pt x="920" y="4937583"/>
                </a:lnTo>
                <a:lnTo>
                  <a:pt x="7360" y="4955061"/>
                </a:lnTo>
                <a:lnTo>
                  <a:pt x="24843" y="4961501"/>
                </a:lnTo>
                <a:lnTo>
                  <a:pt x="58887" y="4962421"/>
                </a:lnTo>
                <a:lnTo>
                  <a:pt x="5213301" y="4962421"/>
                </a:lnTo>
                <a:lnTo>
                  <a:pt x="5247352" y="4961501"/>
                </a:lnTo>
                <a:lnTo>
                  <a:pt x="5264838" y="4955061"/>
                </a:lnTo>
                <a:lnTo>
                  <a:pt x="5271280" y="4937583"/>
                </a:lnTo>
                <a:lnTo>
                  <a:pt x="5272201" y="4903545"/>
                </a:lnTo>
                <a:lnTo>
                  <a:pt x="5272201" y="58899"/>
                </a:lnTo>
                <a:lnTo>
                  <a:pt x="5271280" y="24848"/>
                </a:lnTo>
                <a:lnTo>
                  <a:pt x="5264838" y="7362"/>
                </a:lnTo>
                <a:lnTo>
                  <a:pt x="5247352" y="920"/>
                </a:lnTo>
                <a:lnTo>
                  <a:pt x="521330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02" name="Google Shape;3702;p27"/>
          <p:cNvSpPr/>
          <p:nvPr/>
        </p:nvSpPr>
        <p:spPr>
          <a:xfrm>
            <a:off x="12436057" y="1600574"/>
            <a:ext cx="5272405" cy="1984375"/>
          </a:xfrm>
          <a:custGeom>
            <a:avLst/>
            <a:gdLst/>
            <a:ahLst/>
            <a:cxnLst/>
            <a:rect l="l" t="t" r="r" b="b"/>
            <a:pathLst>
              <a:path w="5272405" h="1984375" extrusionOk="0">
                <a:moveTo>
                  <a:pt x="58887" y="0"/>
                </a:moveTo>
                <a:lnTo>
                  <a:pt x="24843" y="920"/>
                </a:lnTo>
                <a:lnTo>
                  <a:pt x="7360" y="7362"/>
                </a:lnTo>
                <a:lnTo>
                  <a:pt x="920" y="24848"/>
                </a:lnTo>
                <a:lnTo>
                  <a:pt x="0" y="58899"/>
                </a:lnTo>
                <a:lnTo>
                  <a:pt x="0" y="1925147"/>
                </a:lnTo>
                <a:lnTo>
                  <a:pt x="920" y="1959198"/>
                </a:lnTo>
                <a:lnTo>
                  <a:pt x="7360" y="1976684"/>
                </a:lnTo>
                <a:lnTo>
                  <a:pt x="24843" y="1983126"/>
                </a:lnTo>
                <a:lnTo>
                  <a:pt x="58887" y="1984046"/>
                </a:lnTo>
                <a:lnTo>
                  <a:pt x="5213301" y="1984046"/>
                </a:lnTo>
                <a:lnTo>
                  <a:pt x="5247352" y="1983126"/>
                </a:lnTo>
                <a:lnTo>
                  <a:pt x="5264838" y="1976684"/>
                </a:lnTo>
                <a:lnTo>
                  <a:pt x="5271280" y="1959198"/>
                </a:lnTo>
                <a:lnTo>
                  <a:pt x="5272201" y="1925147"/>
                </a:lnTo>
                <a:lnTo>
                  <a:pt x="5272201" y="58899"/>
                </a:lnTo>
                <a:lnTo>
                  <a:pt x="5271280" y="24848"/>
                </a:lnTo>
                <a:lnTo>
                  <a:pt x="5264838" y="7362"/>
                </a:lnTo>
                <a:lnTo>
                  <a:pt x="5247352" y="920"/>
                </a:lnTo>
                <a:lnTo>
                  <a:pt x="521330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03" name="Google Shape;3703;p27"/>
          <p:cNvSpPr/>
          <p:nvPr/>
        </p:nvSpPr>
        <p:spPr>
          <a:xfrm>
            <a:off x="12436057" y="3719195"/>
            <a:ext cx="5272405" cy="2844165"/>
          </a:xfrm>
          <a:custGeom>
            <a:avLst/>
            <a:gdLst/>
            <a:ahLst/>
            <a:cxnLst/>
            <a:rect l="l" t="t" r="r" b="b"/>
            <a:pathLst>
              <a:path w="5272405" h="2844165" extrusionOk="0">
                <a:moveTo>
                  <a:pt x="58887" y="0"/>
                </a:moveTo>
                <a:lnTo>
                  <a:pt x="24843" y="920"/>
                </a:lnTo>
                <a:lnTo>
                  <a:pt x="7360" y="7362"/>
                </a:lnTo>
                <a:lnTo>
                  <a:pt x="920" y="24848"/>
                </a:lnTo>
                <a:lnTo>
                  <a:pt x="0" y="58899"/>
                </a:lnTo>
                <a:lnTo>
                  <a:pt x="0" y="2784912"/>
                </a:lnTo>
                <a:lnTo>
                  <a:pt x="920" y="2818964"/>
                </a:lnTo>
                <a:lnTo>
                  <a:pt x="7360" y="2836449"/>
                </a:lnTo>
                <a:lnTo>
                  <a:pt x="24843" y="2842892"/>
                </a:lnTo>
                <a:lnTo>
                  <a:pt x="58887" y="2843812"/>
                </a:lnTo>
                <a:lnTo>
                  <a:pt x="5213301" y="2843812"/>
                </a:lnTo>
                <a:lnTo>
                  <a:pt x="5247352" y="2842892"/>
                </a:lnTo>
                <a:lnTo>
                  <a:pt x="5264838" y="2836449"/>
                </a:lnTo>
                <a:lnTo>
                  <a:pt x="5271280" y="2818964"/>
                </a:lnTo>
                <a:lnTo>
                  <a:pt x="5272201" y="2784912"/>
                </a:lnTo>
                <a:lnTo>
                  <a:pt x="5272201" y="58899"/>
                </a:lnTo>
                <a:lnTo>
                  <a:pt x="5271280" y="24848"/>
                </a:lnTo>
                <a:lnTo>
                  <a:pt x="5264838" y="7362"/>
                </a:lnTo>
                <a:lnTo>
                  <a:pt x="5247352" y="920"/>
                </a:lnTo>
                <a:lnTo>
                  <a:pt x="521330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04" name="Google Shape;3704;p27"/>
          <p:cNvSpPr txBox="1"/>
          <p:nvPr/>
        </p:nvSpPr>
        <p:spPr>
          <a:xfrm>
            <a:off x="2619000" y="1990713"/>
            <a:ext cx="129095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1 </a:t>
            </a:r>
            <a:r>
              <a:rPr lang="en-US" sz="750" b="1">
                <a:solidFill>
                  <a:schemeClr val="dk1"/>
                </a:solidFill>
                <a:latin typeface="Arial"/>
                <a:ea typeface="Arial"/>
                <a:cs typeface="Arial"/>
                <a:sym typeface="Arial"/>
              </a:rPr>
              <a:t>PREPARING TO SHADOW</a:t>
            </a:r>
            <a:endParaRPr sz="750">
              <a:solidFill>
                <a:schemeClr val="dk1"/>
              </a:solidFill>
              <a:latin typeface="Arial"/>
              <a:ea typeface="Arial"/>
              <a:cs typeface="Arial"/>
              <a:sym typeface="Arial"/>
            </a:endParaRPr>
          </a:p>
        </p:txBody>
      </p:sp>
      <p:sp>
        <p:nvSpPr>
          <p:cNvPr id="3705" name="Google Shape;3705;p27"/>
          <p:cNvSpPr txBox="1"/>
          <p:nvPr/>
        </p:nvSpPr>
        <p:spPr>
          <a:xfrm>
            <a:off x="2619000" y="2288445"/>
            <a:ext cx="469328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 key component of the human-centered design process is developing a deep understanding of the needs  and motivations of the people for whom you are solving problems.</a:t>
            </a:r>
            <a:endParaRPr sz="750">
              <a:solidFill>
                <a:schemeClr val="dk1"/>
              </a:solidFill>
              <a:latin typeface="Arial"/>
              <a:ea typeface="Arial"/>
              <a:cs typeface="Arial"/>
              <a:sym typeface="Arial"/>
            </a:endParaRPr>
          </a:p>
        </p:txBody>
      </p:sp>
      <p:sp>
        <p:nvSpPr>
          <p:cNvPr id="3706" name="Google Shape;3706;p27"/>
          <p:cNvSpPr txBox="1"/>
          <p:nvPr/>
        </p:nvSpPr>
        <p:spPr>
          <a:xfrm>
            <a:off x="2619000" y="2585413"/>
            <a:ext cx="463486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For this exercise, you will immerse yourself in the student experience at another school to help you gather  inspiration and insights into areas of you are working on at your own school.</a:t>
            </a:r>
            <a:endParaRPr sz="750">
              <a:solidFill>
                <a:schemeClr val="dk1"/>
              </a:solidFill>
              <a:latin typeface="Arial"/>
              <a:ea typeface="Arial"/>
              <a:cs typeface="Arial"/>
              <a:sym typeface="Arial"/>
            </a:endParaRPr>
          </a:p>
        </p:txBody>
      </p:sp>
      <p:sp>
        <p:nvSpPr>
          <p:cNvPr id="3707" name="Google Shape;3707;p27"/>
          <p:cNvSpPr txBox="1"/>
          <p:nvPr/>
        </p:nvSpPr>
        <p:spPr>
          <a:xfrm>
            <a:off x="2619000" y="2950009"/>
            <a:ext cx="4574540" cy="598805"/>
          </a:xfrm>
          <a:prstGeom prst="rect">
            <a:avLst/>
          </a:prstGeom>
          <a:noFill/>
          <a:ln>
            <a:noFill/>
          </a:ln>
        </p:spPr>
        <p:txBody>
          <a:bodyPr spcFirstLastPara="1" wrap="square" lIns="0" tIns="12700" rIns="0" bIns="0" anchor="t" anchorCtr="0">
            <a:spAutoFit/>
          </a:bodyPr>
          <a:lstStyle/>
          <a:p>
            <a:pPr marL="12700" marR="0" lvl="0" indent="0" algn="just" rtl="0">
              <a:lnSpc>
                <a:spcPct val="100000"/>
              </a:lnSpc>
              <a:spcBef>
                <a:spcPts val="0"/>
              </a:spcBef>
              <a:spcAft>
                <a:spcPts val="0"/>
              </a:spcAft>
              <a:buNone/>
            </a:pPr>
            <a:r>
              <a:rPr lang="en-US" sz="750" b="1">
                <a:solidFill>
                  <a:srgbClr val="414042"/>
                </a:solidFill>
                <a:latin typeface="Arial"/>
                <a:ea typeface="Arial"/>
                <a:cs typeface="Arial"/>
                <a:sym typeface="Arial"/>
              </a:rPr>
              <a:t>Here’s what you need to do:</a:t>
            </a:r>
            <a:endParaRPr sz="750">
              <a:solidFill>
                <a:schemeClr val="dk1"/>
              </a:solidFill>
              <a:latin typeface="Arial"/>
              <a:ea typeface="Arial"/>
              <a:cs typeface="Arial"/>
              <a:sym typeface="Arial"/>
            </a:endParaRPr>
          </a:p>
          <a:p>
            <a:pPr marL="12700" marR="5080" lvl="0" indent="0" algn="just" rtl="0">
              <a:lnSpc>
                <a:spcPct val="100000"/>
              </a:lnSpc>
              <a:spcBef>
                <a:spcPts val="5"/>
              </a:spcBef>
              <a:spcAft>
                <a:spcPts val="0"/>
              </a:spcAft>
              <a:buNone/>
            </a:pPr>
            <a:r>
              <a:rPr lang="en-US" sz="750">
                <a:solidFill>
                  <a:srgbClr val="414042"/>
                </a:solidFill>
                <a:latin typeface="Arial"/>
                <a:ea typeface="Arial"/>
                <a:cs typeface="Arial"/>
                <a:sym typeface="Arial"/>
              </a:rPr>
              <a:t>Spend a full day shadowing a student. Ideally you would start from before the student arrives at school  or right as they arrive. While it might be difficult to organize observing them at home (and it is okay if it  doesn’t work), it is important to understand how the student’s full life is affected by their experiences at  school. You will end the shadowing as the student leaves campus.</a:t>
            </a:r>
            <a:endParaRPr sz="750">
              <a:solidFill>
                <a:schemeClr val="dk1"/>
              </a:solidFill>
              <a:latin typeface="Arial"/>
              <a:ea typeface="Arial"/>
              <a:cs typeface="Arial"/>
              <a:sym typeface="Arial"/>
            </a:endParaRPr>
          </a:p>
        </p:txBody>
      </p:sp>
      <p:sp>
        <p:nvSpPr>
          <p:cNvPr id="3708" name="Google Shape;3708;p27"/>
          <p:cNvSpPr txBox="1"/>
          <p:nvPr/>
        </p:nvSpPr>
        <p:spPr>
          <a:xfrm>
            <a:off x="2619000" y="3658473"/>
            <a:ext cx="4622165"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goal is to experience the student’s day: what it feels like, when you are engaged and when you are  not, when you are stressed, what transitions are like, etc. Try to get out of your own experiences at your  school and walk with the student through their day.</a:t>
            </a:r>
            <a:endParaRPr sz="750">
              <a:solidFill>
                <a:schemeClr val="dk1"/>
              </a:solidFill>
              <a:latin typeface="Arial"/>
              <a:ea typeface="Arial"/>
              <a:cs typeface="Arial"/>
              <a:sym typeface="Arial"/>
            </a:endParaRPr>
          </a:p>
        </p:txBody>
      </p:sp>
      <p:sp>
        <p:nvSpPr>
          <p:cNvPr id="3709" name="Google Shape;3709;p27"/>
          <p:cNvSpPr txBox="1"/>
          <p:nvPr/>
        </p:nvSpPr>
        <p:spPr>
          <a:xfrm>
            <a:off x="2619000" y="4184686"/>
            <a:ext cx="4711065"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The point of this exercise is about helping you understand what it feels like to be a student - not to observe  and evaluate the student. It is okay if the student’s experience is altered a bit because you are shadowing.  Focus on how you feel in classes, during breaks and at the end of the day.</a:t>
            </a:r>
            <a:endParaRPr sz="750">
              <a:solidFill>
                <a:schemeClr val="dk1"/>
              </a:solidFill>
              <a:latin typeface="Arial"/>
              <a:ea typeface="Arial"/>
              <a:cs typeface="Arial"/>
              <a:sym typeface="Arial"/>
            </a:endParaRPr>
          </a:p>
        </p:txBody>
      </p:sp>
      <p:sp>
        <p:nvSpPr>
          <p:cNvPr id="3710" name="Google Shape;3710;p27"/>
          <p:cNvSpPr txBox="1"/>
          <p:nvPr/>
        </p:nvSpPr>
        <p:spPr>
          <a:xfrm>
            <a:off x="2619000" y="4596277"/>
            <a:ext cx="4508500" cy="89598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Approach the day with a curious, open mind. Your job during your immersion day is not to evaluate  or judge what you see and experience. Rather, your goal is let go of your own agenda and your own  assumptions about the student experience and immerse yourself in what it is really like to be a student  at another school.</a:t>
            </a:r>
            <a:endParaRPr sz="750">
              <a:solidFill>
                <a:schemeClr val="dk1"/>
              </a:solidFill>
              <a:latin typeface="Arial"/>
              <a:ea typeface="Arial"/>
              <a:cs typeface="Arial"/>
              <a:sym typeface="Arial"/>
            </a:endParaRPr>
          </a:p>
          <a:p>
            <a:pPr marL="12700" marR="41910" lvl="0" indent="0" algn="l" rtl="0">
              <a:lnSpc>
                <a:spcPct val="100000"/>
              </a:lnSpc>
              <a:spcBef>
                <a:spcPts val="545"/>
              </a:spcBef>
              <a:spcAft>
                <a:spcPts val="0"/>
              </a:spcAft>
              <a:buNone/>
            </a:pPr>
            <a:r>
              <a:rPr lang="en-US" sz="750">
                <a:solidFill>
                  <a:srgbClr val="414042"/>
                </a:solidFill>
                <a:latin typeface="Arial"/>
                <a:ea typeface="Arial"/>
                <a:cs typeface="Arial"/>
                <a:sym typeface="Arial"/>
              </a:rPr>
              <a:t>You are not trying to solve problems or intervene today. Your goal is to fully observe and participate.  We have provided tools to help you take notes. Try to make specific observations and avoid  generalizations.</a:t>
            </a:r>
            <a:endParaRPr sz="750">
              <a:solidFill>
                <a:schemeClr val="dk1"/>
              </a:solidFill>
              <a:latin typeface="Arial"/>
              <a:ea typeface="Arial"/>
              <a:cs typeface="Arial"/>
              <a:sym typeface="Arial"/>
            </a:endParaRPr>
          </a:p>
        </p:txBody>
      </p:sp>
      <p:sp>
        <p:nvSpPr>
          <p:cNvPr id="3711" name="Google Shape;3711;p27"/>
          <p:cNvSpPr txBox="1"/>
          <p:nvPr/>
        </p:nvSpPr>
        <p:spPr>
          <a:xfrm>
            <a:off x="2619000" y="5534081"/>
            <a:ext cx="458597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By observing with empathy, you will increase your chances of discovering opportunities for solutions that  respond to the needs of your stakeholders.</a:t>
            </a:r>
            <a:endParaRPr sz="750">
              <a:solidFill>
                <a:schemeClr val="dk1"/>
              </a:solidFill>
              <a:latin typeface="Arial"/>
              <a:ea typeface="Arial"/>
              <a:cs typeface="Arial"/>
              <a:sym typeface="Arial"/>
            </a:endParaRPr>
          </a:p>
        </p:txBody>
      </p:sp>
      <p:sp>
        <p:nvSpPr>
          <p:cNvPr id="3712" name="Google Shape;3712;p27"/>
          <p:cNvSpPr txBox="1"/>
          <p:nvPr/>
        </p:nvSpPr>
        <p:spPr>
          <a:xfrm>
            <a:off x="12624927" y="1712729"/>
            <a:ext cx="120015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2 </a:t>
            </a:r>
            <a:r>
              <a:rPr lang="en-US" sz="750" b="1">
                <a:solidFill>
                  <a:schemeClr val="dk1"/>
                </a:solidFill>
                <a:latin typeface="Arial"/>
                <a:ea typeface="Arial"/>
                <a:cs typeface="Arial"/>
                <a:sym typeface="Arial"/>
              </a:rPr>
              <a:t>TIPS FOR SHADOWING</a:t>
            </a:r>
            <a:endParaRPr sz="750">
              <a:solidFill>
                <a:schemeClr val="dk1"/>
              </a:solidFill>
              <a:latin typeface="Arial"/>
              <a:ea typeface="Arial"/>
              <a:cs typeface="Arial"/>
              <a:sym typeface="Arial"/>
            </a:endParaRPr>
          </a:p>
        </p:txBody>
      </p:sp>
      <p:sp>
        <p:nvSpPr>
          <p:cNvPr id="3713" name="Google Shape;3713;p27"/>
          <p:cNvSpPr txBox="1"/>
          <p:nvPr/>
        </p:nvSpPr>
        <p:spPr>
          <a:xfrm>
            <a:off x="12624927" y="2010461"/>
            <a:ext cx="475361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Try to blend in and allow the student’s day to naturally unfold. It will be different because of your presence,  of course, but work hard to not influence the experience too much. Don’t wear your normal professional  attire. Wear comfortable clothes and shoes.</a:t>
            </a:r>
            <a:endParaRPr sz="750">
              <a:solidFill>
                <a:schemeClr val="dk1"/>
              </a:solidFill>
              <a:latin typeface="Arial"/>
              <a:ea typeface="Arial"/>
              <a:cs typeface="Arial"/>
              <a:sym typeface="Arial"/>
            </a:endParaRPr>
          </a:p>
        </p:txBody>
      </p:sp>
      <p:sp>
        <p:nvSpPr>
          <p:cNvPr id="3714" name="Google Shape;3714;p27"/>
          <p:cNvSpPr txBox="1"/>
          <p:nvPr/>
        </p:nvSpPr>
        <p:spPr>
          <a:xfrm>
            <a:off x="12624927" y="2422052"/>
            <a:ext cx="472694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Really try to experience what the student experiences. This means wandering the halls during break, eating  lunch in the cafeteria, going to every class, etc.</a:t>
            </a:r>
            <a:endParaRPr sz="750">
              <a:solidFill>
                <a:schemeClr val="dk1"/>
              </a:solidFill>
              <a:latin typeface="Arial"/>
              <a:ea typeface="Arial"/>
              <a:cs typeface="Arial"/>
              <a:sym typeface="Arial"/>
            </a:endParaRPr>
          </a:p>
        </p:txBody>
      </p:sp>
      <p:sp>
        <p:nvSpPr>
          <p:cNvPr id="3715" name="Google Shape;3715;p27"/>
          <p:cNvSpPr txBox="1"/>
          <p:nvPr/>
        </p:nvSpPr>
        <p:spPr>
          <a:xfrm>
            <a:off x="12624927" y="2719020"/>
            <a:ext cx="468122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This also means no talking to colleagues or adults, not going to the break room, not doing things that only  adults in the building are allowed to do.</a:t>
            </a:r>
            <a:endParaRPr sz="750">
              <a:solidFill>
                <a:schemeClr val="dk1"/>
              </a:solidFill>
              <a:latin typeface="Arial"/>
              <a:ea typeface="Arial"/>
              <a:cs typeface="Arial"/>
              <a:sym typeface="Arial"/>
            </a:endParaRPr>
          </a:p>
        </p:txBody>
      </p:sp>
      <p:sp>
        <p:nvSpPr>
          <p:cNvPr id="3716" name="Google Shape;3716;p27"/>
          <p:cNvSpPr txBox="1"/>
          <p:nvPr/>
        </p:nvSpPr>
        <p:spPr>
          <a:xfrm>
            <a:off x="12624927" y="3015989"/>
            <a:ext cx="34829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Take lots of notes. Capture detailed descriptions of everything you experience.</a:t>
            </a:r>
            <a:endParaRPr sz="750">
              <a:solidFill>
                <a:schemeClr val="dk1"/>
              </a:solidFill>
              <a:latin typeface="Arial"/>
              <a:ea typeface="Arial"/>
              <a:cs typeface="Arial"/>
              <a:sym typeface="Arial"/>
            </a:endParaRPr>
          </a:p>
        </p:txBody>
      </p:sp>
      <p:sp>
        <p:nvSpPr>
          <p:cNvPr id="3717" name="Google Shape;3717;p27"/>
          <p:cNvSpPr txBox="1"/>
          <p:nvPr/>
        </p:nvSpPr>
        <p:spPr>
          <a:xfrm>
            <a:off x="12624927" y="3198334"/>
            <a:ext cx="461581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Take pictures of interesting events, experiences, etc. These pictures will help you remember key moments  or interesting tensions.</a:t>
            </a:r>
            <a:endParaRPr sz="750">
              <a:solidFill>
                <a:schemeClr val="dk1"/>
              </a:solidFill>
              <a:latin typeface="Arial"/>
              <a:ea typeface="Arial"/>
              <a:cs typeface="Arial"/>
              <a:sym typeface="Arial"/>
            </a:endParaRPr>
          </a:p>
        </p:txBody>
      </p:sp>
      <p:sp>
        <p:nvSpPr>
          <p:cNvPr id="3718" name="Google Shape;3718;p27"/>
          <p:cNvSpPr txBox="1"/>
          <p:nvPr/>
        </p:nvSpPr>
        <p:spPr>
          <a:xfrm>
            <a:off x="12573823" y="3849260"/>
            <a:ext cx="161417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3 </a:t>
            </a:r>
            <a:r>
              <a:rPr lang="en-US" sz="750" b="1">
                <a:solidFill>
                  <a:schemeClr val="dk1"/>
                </a:solidFill>
                <a:latin typeface="Arial"/>
                <a:ea typeface="Arial"/>
                <a:cs typeface="Arial"/>
                <a:sym typeface="Arial"/>
              </a:rPr>
              <a:t>PLANNING FOR YOUR SHADOW</a:t>
            </a:r>
            <a:endParaRPr sz="750">
              <a:solidFill>
                <a:schemeClr val="dk1"/>
              </a:solidFill>
              <a:latin typeface="Arial"/>
              <a:ea typeface="Arial"/>
              <a:cs typeface="Arial"/>
              <a:sym typeface="Arial"/>
            </a:endParaRPr>
          </a:p>
        </p:txBody>
      </p:sp>
      <p:sp>
        <p:nvSpPr>
          <p:cNvPr id="3719" name="Google Shape;3719;p27"/>
          <p:cNvSpPr txBox="1"/>
          <p:nvPr/>
        </p:nvSpPr>
        <p:spPr>
          <a:xfrm>
            <a:off x="12573823" y="4146992"/>
            <a:ext cx="35693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 Find a school that would be willing to have you shadow a student for the day.</a:t>
            </a:r>
            <a:endParaRPr sz="750">
              <a:solidFill>
                <a:schemeClr val="dk1"/>
              </a:solidFill>
              <a:latin typeface="Arial"/>
              <a:ea typeface="Arial"/>
              <a:cs typeface="Arial"/>
              <a:sym typeface="Arial"/>
            </a:endParaRPr>
          </a:p>
        </p:txBody>
      </p:sp>
      <p:sp>
        <p:nvSpPr>
          <p:cNvPr id="3720" name="Google Shape;3720;p27"/>
          <p:cNvSpPr txBox="1"/>
          <p:nvPr/>
        </p:nvSpPr>
        <p:spPr>
          <a:xfrm>
            <a:off x="12573823" y="4329338"/>
            <a:ext cx="4679315" cy="781050"/>
          </a:xfrm>
          <a:prstGeom prst="rect">
            <a:avLst/>
          </a:prstGeom>
          <a:noFill/>
          <a:ln>
            <a:noFill/>
          </a:ln>
        </p:spPr>
        <p:txBody>
          <a:bodyPr spcFirstLastPara="1" wrap="square" lIns="0" tIns="12700" rIns="0" bIns="0" anchor="t" anchorCtr="0">
            <a:spAutoFit/>
          </a:bodyPr>
          <a:lstStyle/>
          <a:p>
            <a:pPr marL="147955" marR="33020" lvl="0" indent="-135890" algn="l" rtl="0">
              <a:lnSpc>
                <a:spcPct val="100000"/>
              </a:lnSpc>
              <a:spcBef>
                <a:spcPts val="0"/>
              </a:spcBef>
              <a:spcAft>
                <a:spcPts val="0"/>
              </a:spcAft>
              <a:buClr>
                <a:srgbClr val="414042"/>
              </a:buClr>
              <a:buSzPts val="750"/>
              <a:buFont typeface="Arial"/>
              <a:buAutoNum type="arabicPeriod" startAt="2"/>
            </a:pPr>
            <a:r>
              <a:rPr lang="en-US" sz="750">
                <a:solidFill>
                  <a:srgbClr val="414042"/>
                </a:solidFill>
                <a:latin typeface="Arial"/>
                <a:ea typeface="Arial"/>
                <a:cs typeface="Arial"/>
                <a:sym typeface="Arial"/>
              </a:rPr>
              <a:t>Ask the school to help select a student to shadow. Ask them to think about selecting a student who  represents a particular set of experiences you want to learn more about (high-achieving, disengaged,  new to the school, a leader in the school, etc.).</a:t>
            </a:r>
            <a:endParaRPr sz="750">
              <a:solidFill>
                <a:schemeClr val="dk1"/>
              </a:solidFill>
              <a:latin typeface="Arial"/>
              <a:ea typeface="Arial"/>
              <a:cs typeface="Arial"/>
              <a:sym typeface="Arial"/>
            </a:endParaRPr>
          </a:p>
          <a:p>
            <a:pPr marL="147955" marR="5080" lvl="0" indent="-135890" algn="l" rtl="0">
              <a:lnSpc>
                <a:spcPct val="100000"/>
              </a:lnSpc>
              <a:spcBef>
                <a:spcPts val="540"/>
              </a:spcBef>
              <a:spcAft>
                <a:spcPts val="0"/>
              </a:spcAft>
              <a:buClr>
                <a:srgbClr val="414042"/>
              </a:buClr>
              <a:buSzPts val="750"/>
              <a:buFont typeface="Arial"/>
              <a:buAutoNum type="arabicPeriod" startAt="2"/>
            </a:pPr>
            <a:r>
              <a:rPr lang="en-US" sz="750">
                <a:solidFill>
                  <a:srgbClr val="414042"/>
                </a:solidFill>
                <a:latin typeface="Arial"/>
                <a:ea typeface="Arial"/>
                <a:cs typeface="Arial"/>
                <a:sym typeface="Arial"/>
              </a:rPr>
              <a:t>Check in with the student before the shadow day. Explain the project and purpose of your shadow.  Make sure the student’s teachers know that you will be shadowing. Let the teacher know that this is not  about critiquing their classroom; it is about experiencing life as a student.</a:t>
            </a:r>
            <a:endParaRPr sz="750">
              <a:solidFill>
                <a:schemeClr val="dk1"/>
              </a:solidFill>
              <a:latin typeface="Arial"/>
              <a:ea typeface="Arial"/>
              <a:cs typeface="Arial"/>
              <a:sym typeface="Arial"/>
            </a:endParaRPr>
          </a:p>
        </p:txBody>
      </p:sp>
      <p:sp>
        <p:nvSpPr>
          <p:cNvPr id="3721" name="Google Shape;3721;p27"/>
          <p:cNvSpPr txBox="1"/>
          <p:nvPr/>
        </p:nvSpPr>
        <p:spPr>
          <a:xfrm>
            <a:off x="12573823" y="5152519"/>
            <a:ext cx="43732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4. Clear your schedule for the day. Find people to fill in for your regular duties at your own school.</a:t>
            </a:r>
            <a:endParaRPr sz="750">
              <a:solidFill>
                <a:schemeClr val="dk1"/>
              </a:solidFill>
              <a:latin typeface="Arial"/>
              <a:ea typeface="Arial"/>
              <a:cs typeface="Arial"/>
              <a:sym typeface="Arial"/>
            </a:endParaRPr>
          </a:p>
        </p:txBody>
      </p:sp>
      <p:sp>
        <p:nvSpPr>
          <p:cNvPr id="3722" name="Google Shape;3722;p27"/>
          <p:cNvSpPr txBox="1"/>
          <p:nvPr/>
        </p:nvSpPr>
        <p:spPr>
          <a:xfrm>
            <a:off x="12573823" y="5334865"/>
            <a:ext cx="4284980" cy="437515"/>
          </a:xfrm>
          <a:prstGeom prst="rect">
            <a:avLst/>
          </a:prstGeom>
          <a:noFill/>
          <a:ln>
            <a:noFill/>
          </a:ln>
        </p:spPr>
        <p:txBody>
          <a:bodyPr spcFirstLastPara="1" wrap="square" lIns="0" tIns="12700" rIns="0" bIns="0" anchor="t" anchorCtr="0">
            <a:spAutoFit/>
          </a:bodyPr>
          <a:lstStyle/>
          <a:p>
            <a:pPr marL="147955" marR="5080" lvl="0" indent="-135890" algn="l" rtl="0">
              <a:lnSpc>
                <a:spcPct val="100000"/>
              </a:lnSpc>
              <a:spcBef>
                <a:spcPts val="0"/>
              </a:spcBef>
              <a:spcAft>
                <a:spcPts val="0"/>
              </a:spcAft>
              <a:buClr>
                <a:srgbClr val="414042"/>
              </a:buClr>
              <a:buSzPts val="750"/>
              <a:buFont typeface="Arial"/>
              <a:buAutoNum type="arabicPeriod" startAt="5"/>
            </a:pPr>
            <a:r>
              <a:rPr lang="en-US" sz="750">
                <a:solidFill>
                  <a:srgbClr val="414042"/>
                </a:solidFill>
                <a:latin typeface="Arial"/>
                <a:ea typeface="Arial"/>
                <a:cs typeface="Arial"/>
                <a:sym typeface="Arial"/>
              </a:rPr>
              <a:t>Meet the student at the beginning of the day. Spend a little time getting to know your student  and breaking the ice.</a:t>
            </a:r>
            <a:endParaRPr sz="750">
              <a:solidFill>
                <a:schemeClr val="dk1"/>
              </a:solidFill>
              <a:latin typeface="Arial"/>
              <a:ea typeface="Arial"/>
              <a:cs typeface="Arial"/>
              <a:sym typeface="Arial"/>
            </a:endParaRPr>
          </a:p>
          <a:p>
            <a:pPr marL="147955" marR="0" lvl="0" indent="-135890" algn="l" rtl="0">
              <a:lnSpc>
                <a:spcPct val="100000"/>
              </a:lnSpc>
              <a:spcBef>
                <a:spcPts val="540"/>
              </a:spcBef>
              <a:spcAft>
                <a:spcPts val="0"/>
              </a:spcAft>
              <a:buClr>
                <a:srgbClr val="414042"/>
              </a:buClr>
              <a:buSzPts val="750"/>
              <a:buFont typeface="Arial"/>
              <a:buAutoNum type="arabicPeriod" startAt="5"/>
            </a:pPr>
            <a:r>
              <a:rPr lang="en-US" sz="750">
                <a:solidFill>
                  <a:srgbClr val="414042"/>
                </a:solidFill>
                <a:latin typeface="Arial"/>
                <a:ea typeface="Arial"/>
                <a:cs typeface="Arial"/>
                <a:sym typeface="Arial"/>
              </a:rPr>
              <a:t>Take pictures, if the student is comfortable and the parents agree.</a:t>
            </a:r>
            <a:endParaRPr sz="750">
              <a:solidFill>
                <a:schemeClr val="dk1"/>
              </a:solidFill>
              <a:latin typeface="Arial"/>
              <a:ea typeface="Arial"/>
              <a:cs typeface="Arial"/>
              <a:sym typeface="Arial"/>
            </a:endParaRPr>
          </a:p>
        </p:txBody>
      </p:sp>
      <p:sp>
        <p:nvSpPr>
          <p:cNvPr id="3723" name="Google Shape;3723;p27"/>
          <p:cNvSpPr txBox="1"/>
          <p:nvPr/>
        </p:nvSpPr>
        <p:spPr>
          <a:xfrm>
            <a:off x="12573823" y="5814179"/>
            <a:ext cx="4837430" cy="551815"/>
          </a:xfrm>
          <a:prstGeom prst="rect">
            <a:avLst/>
          </a:prstGeom>
          <a:noFill/>
          <a:ln>
            <a:noFill/>
          </a:ln>
        </p:spPr>
        <p:txBody>
          <a:bodyPr spcFirstLastPara="1" wrap="square" lIns="0" tIns="12700" rIns="0" bIns="0" anchor="t" anchorCtr="0">
            <a:spAutoFit/>
          </a:bodyPr>
          <a:lstStyle/>
          <a:p>
            <a:pPr marL="147955" marR="221615" lvl="0" indent="-135890" algn="l" rtl="0">
              <a:lnSpc>
                <a:spcPct val="100000"/>
              </a:lnSpc>
              <a:spcBef>
                <a:spcPts val="0"/>
              </a:spcBef>
              <a:spcAft>
                <a:spcPts val="0"/>
              </a:spcAft>
              <a:buClr>
                <a:srgbClr val="414042"/>
              </a:buClr>
              <a:buSzPts val="750"/>
              <a:buFont typeface="Arial"/>
              <a:buAutoNum type="arabicPeriod" startAt="7"/>
            </a:pPr>
            <a:r>
              <a:rPr lang="en-US" sz="750">
                <a:solidFill>
                  <a:srgbClr val="414042"/>
                </a:solidFill>
                <a:latin typeface="Arial"/>
                <a:ea typeface="Arial"/>
                <a:cs typeface="Arial"/>
                <a:sym typeface="Arial"/>
              </a:rPr>
              <a:t>Take notes to capture your observations of different parts of your student’s day. Include lunch, recess,  breaks and transitions.</a:t>
            </a:r>
            <a:endParaRPr sz="750">
              <a:solidFill>
                <a:schemeClr val="dk1"/>
              </a:solidFill>
              <a:latin typeface="Arial"/>
              <a:ea typeface="Arial"/>
              <a:cs typeface="Arial"/>
              <a:sym typeface="Arial"/>
            </a:endParaRPr>
          </a:p>
          <a:p>
            <a:pPr marL="147955" marR="5080" lvl="0" indent="-135890" algn="l" rtl="0">
              <a:lnSpc>
                <a:spcPct val="100000"/>
              </a:lnSpc>
              <a:spcBef>
                <a:spcPts val="540"/>
              </a:spcBef>
              <a:spcAft>
                <a:spcPts val="0"/>
              </a:spcAft>
              <a:buClr>
                <a:srgbClr val="414042"/>
              </a:buClr>
              <a:buSzPts val="750"/>
              <a:buFont typeface="Arial"/>
              <a:buAutoNum type="arabicPeriod" startAt="7"/>
            </a:pPr>
            <a:r>
              <a:rPr lang="en-US" sz="750">
                <a:solidFill>
                  <a:srgbClr val="414042"/>
                </a:solidFill>
                <a:latin typeface="Arial"/>
                <a:ea typeface="Arial"/>
                <a:cs typeface="Arial"/>
                <a:sym typeface="Arial"/>
              </a:rPr>
              <a:t>At the end of the day, complete the Reflection worksheet. Use the Reflection worksheet to help you identify  what inspiration and insights you gained.</a:t>
            </a:r>
            <a:endParaRPr sz="750">
              <a:solidFill>
                <a:schemeClr val="dk1"/>
              </a:solidFill>
              <a:latin typeface="Arial"/>
              <a:ea typeface="Arial"/>
              <a:cs typeface="Arial"/>
              <a:sym typeface="Arial"/>
            </a:endParaRPr>
          </a:p>
        </p:txBody>
      </p:sp>
      <p:grpSp>
        <p:nvGrpSpPr>
          <p:cNvPr id="3724" name="Google Shape;3724;p27"/>
          <p:cNvGrpSpPr/>
          <p:nvPr/>
        </p:nvGrpSpPr>
        <p:grpSpPr>
          <a:xfrm>
            <a:off x="436533" y="1174536"/>
            <a:ext cx="9200285" cy="31750"/>
            <a:chOff x="436533" y="1174536"/>
            <a:chExt cx="9200285" cy="31750"/>
          </a:xfrm>
        </p:grpSpPr>
        <p:sp>
          <p:nvSpPr>
            <p:cNvPr id="3725" name="Google Shape;3725;p27"/>
            <p:cNvSpPr/>
            <p:nvPr/>
          </p:nvSpPr>
          <p:spPr>
            <a:xfrm>
              <a:off x="436533" y="1174536"/>
              <a:ext cx="2742565" cy="31750"/>
            </a:xfrm>
            <a:custGeom>
              <a:avLst/>
              <a:gdLst/>
              <a:ahLst/>
              <a:cxnLst/>
              <a:rect l="l" t="t" r="r" b="b"/>
              <a:pathLst>
                <a:path w="2742565" h="31750" extrusionOk="0">
                  <a:moveTo>
                    <a:pt x="2742335" y="0"/>
                  </a:moveTo>
                  <a:lnTo>
                    <a:pt x="0" y="0"/>
                  </a:lnTo>
                  <a:lnTo>
                    <a:pt x="0" y="31473"/>
                  </a:lnTo>
                  <a:lnTo>
                    <a:pt x="2742335" y="31473"/>
                  </a:lnTo>
                  <a:lnTo>
                    <a:pt x="274233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26" name="Google Shape;3726;p27"/>
            <p:cNvSpPr/>
            <p:nvPr/>
          </p:nvSpPr>
          <p:spPr>
            <a:xfrm>
              <a:off x="3178868" y="1174536"/>
              <a:ext cx="6457950" cy="31750"/>
            </a:xfrm>
            <a:custGeom>
              <a:avLst/>
              <a:gdLst/>
              <a:ahLst/>
              <a:cxnLst/>
              <a:rect l="l" t="t" r="r" b="b"/>
              <a:pathLst>
                <a:path w="6457950" h="31750" extrusionOk="0">
                  <a:moveTo>
                    <a:pt x="6457614" y="0"/>
                  </a:moveTo>
                  <a:lnTo>
                    <a:pt x="0" y="0"/>
                  </a:lnTo>
                  <a:lnTo>
                    <a:pt x="0" y="31473"/>
                  </a:lnTo>
                  <a:lnTo>
                    <a:pt x="6457614" y="31473"/>
                  </a:lnTo>
                  <a:lnTo>
                    <a:pt x="6457614"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727" name="Google Shape;3727;p27"/>
          <p:cNvSpPr/>
          <p:nvPr/>
        </p:nvSpPr>
        <p:spPr>
          <a:xfrm>
            <a:off x="10475114" y="1174536"/>
            <a:ext cx="9213850" cy="31750"/>
          </a:xfrm>
          <a:custGeom>
            <a:avLst/>
            <a:gdLst/>
            <a:ahLst/>
            <a:cxnLst/>
            <a:rect l="l" t="t" r="r" b="b"/>
            <a:pathLst>
              <a:path w="9213850" h="31750" extrusionOk="0">
                <a:moveTo>
                  <a:pt x="9213405" y="0"/>
                </a:moveTo>
                <a:lnTo>
                  <a:pt x="0" y="0"/>
                </a:lnTo>
                <a:lnTo>
                  <a:pt x="0" y="31473"/>
                </a:lnTo>
                <a:lnTo>
                  <a:pt x="9213405" y="31473"/>
                </a:lnTo>
                <a:lnTo>
                  <a:pt x="9213405"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28" name="Google Shape;3728;p27"/>
          <p:cNvSpPr txBox="1"/>
          <p:nvPr/>
        </p:nvSpPr>
        <p:spPr>
          <a:xfrm>
            <a:off x="417863" y="461372"/>
            <a:ext cx="2713355" cy="598805"/>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BDAD54"/>
                </a:solidFill>
                <a:latin typeface="Arial"/>
                <a:ea typeface="Arial"/>
                <a:cs typeface="Arial"/>
                <a:sym typeface="Arial"/>
              </a:rPr>
              <a:t>Preparing to Shadow</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 Optional</a:t>
            </a:r>
            <a:endParaRPr sz="1850">
              <a:solidFill>
                <a:schemeClr val="dk1"/>
              </a:solidFill>
              <a:latin typeface="Arial"/>
              <a:ea typeface="Arial"/>
              <a:cs typeface="Arial"/>
              <a:sym typeface="Arial"/>
            </a:endParaRPr>
          </a:p>
        </p:txBody>
      </p:sp>
      <p:sp>
        <p:nvSpPr>
          <p:cNvPr id="3729" name="Google Shape;3729;p27"/>
          <p:cNvSpPr txBox="1"/>
          <p:nvPr/>
        </p:nvSpPr>
        <p:spPr>
          <a:xfrm>
            <a:off x="3818586" y="557129"/>
            <a:ext cx="4583430"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As a part of the process of exploring this problem, you have the </a:t>
            </a:r>
            <a:r>
              <a:rPr lang="en-US" sz="750" b="1" i="1">
                <a:solidFill>
                  <a:srgbClr val="414042"/>
                </a:solidFill>
                <a:latin typeface="Arial"/>
                <a:ea typeface="Arial"/>
                <a:cs typeface="Arial"/>
                <a:sym typeface="Arial"/>
              </a:rPr>
              <a:t>option </a:t>
            </a:r>
            <a:r>
              <a:rPr lang="en-US" sz="750">
                <a:solidFill>
                  <a:srgbClr val="414042"/>
                </a:solidFill>
                <a:latin typeface="Arial"/>
                <a:ea typeface="Arial"/>
                <a:cs typeface="Arial"/>
                <a:sym typeface="Arial"/>
              </a:rPr>
              <a:t>of visiting a school for  an immersive observation experience. When you immerse in another context, you can gain inspiration and  insight by engaging in the same experiences as your stakeholder.</a:t>
            </a:r>
            <a:endParaRPr sz="750">
              <a:solidFill>
                <a:schemeClr val="dk1"/>
              </a:solidFill>
              <a:latin typeface="Arial"/>
              <a:ea typeface="Arial"/>
              <a:cs typeface="Arial"/>
              <a:sym typeface="Arial"/>
            </a:endParaRPr>
          </a:p>
        </p:txBody>
      </p:sp>
      <p:grpSp>
        <p:nvGrpSpPr>
          <p:cNvPr id="3730" name="Google Shape;3730;p27"/>
          <p:cNvGrpSpPr/>
          <p:nvPr/>
        </p:nvGrpSpPr>
        <p:grpSpPr>
          <a:xfrm>
            <a:off x="16058755" y="634591"/>
            <a:ext cx="3628071" cy="261620"/>
            <a:chOff x="16058755" y="634591"/>
            <a:chExt cx="3628071" cy="261620"/>
          </a:xfrm>
        </p:grpSpPr>
        <p:sp>
          <p:nvSpPr>
            <p:cNvPr id="3731" name="Google Shape;3731;p27"/>
            <p:cNvSpPr/>
            <p:nvPr/>
          </p:nvSpPr>
          <p:spPr>
            <a:xfrm>
              <a:off x="1708307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32" name="Google Shape;3732;p27"/>
            <p:cNvSpPr/>
            <p:nvPr/>
          </p:nvSpPr>
          <p:spPr>
            <a:xfrm>
              <a:off x="1657097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33" name="Google Shape;3733;p27"/>
            <p:cNvSpPr/>
            <p:nvPr/>
          </p:nvSpPr>
          <p:spPr>
            <a:xfrm>
              <a:off x="1605875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34" name="Google Shape;3734;p27"/>
            <p:cNvSpPr/>
            <p:nvPr/>
          </p:nvSpPr>
          <p:spPr>
            <a:xfrm>
              <a:off x="1759529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35" name="Google Shape;3735;p27"/>
            <p:cNvSpPr/>
            <p:nvPr/>
          </p:nvSpPr>
          <p:spPr>
            <a:xfrm>
              <a:off x="18107395"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36" name="Google Shape;3736;p27"/>
            <p:cNvSpPr/>
            <p:nvPr/>
          </p:nvSpPr>
          <p:spPr>
            <a:xfrm>
              <a:off x="18619616" y="634591"/>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37" name="Google Shape;3737;p27"/>
            <p:cNvSpPr/>
            <p:nvPr/>
          </p:nvSpPr>
          <p:spPr>
            <a:xfrm>
              <a:off x="19131836" y="634591"/>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738" name="Google Shape;3738;p27"/>
          <p:cNvSpPr txBox="1"/>
          <p:nvPr/>
        </p:nvSpPr>
        <p:spPr>
          <a:xfrm>
            <a:off x="17160828" y="649249"/>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739" name="Google Shape;3739;p27"/>
          <p:cNvSpPr txBox="1"/>
          <p:nvPr/>
        </p:nvSpPr>
        <p:spPr>
          <a:xfrm>
            <a:off x="16685438" y="681201"/>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740" name="Google Shape;3740;p27"/>
          <p:cNvSpPr txBox="1"/>
          <p:nvPr/>
        </p:nvSpPr>
        <p:spPr>
          <a:xfrm>
            <a:off x="16142763" y="681201"/>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741" name="Google Shape;3741;p27"/>
          <p:cNvSpPr txBox="1"/>
          <p:nvPr/>
        </p:nvSpPr>
        <p:spPr>
          <a:xfrm>
            <a:off x="17706995" y="673368"/>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742" name="Google Shape;3742;p27"/>
          <p:cNvSpPr txBox="1"/>
          <p:nvPr/>
        </p:nvSpPr>
        <p:spPr>
          <a:xfrm>
            <a:off x="18183288" y="649305"/>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743" name="Google Shape;3743;p27"/>
          <p:cNvSpPr txBox="1"/>
          <p:nvPr/>
        </p:nvSpPr>
        <p:spPr>
          <a:xfrm>
            <a:off x="18719258" y="683117"/>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FFFFFF"/>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744" name="Google Shape;3744;p27"/>
          <p:cNvSpPr txBox="1"/>
          <p:nvPr/>
        </p:nvSpPr>
        <p:spPr>
          <a:xfrm>
            <a:off x="19243506" y="684413"/>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BDAD54"/>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grpSp>
        <p:nvGrpSpPr>
          <p:cNvPr id="3745" name="Google Shape;3745;p27"/>
          <p:cNvGrpSpPr/>
          <p:nvPr/>
        </p:nvGrpSpPr>
        <p:grpSpPr>
          <a:xfrm>
            <a:off x="19768111" y="1223740"/>
            <a:ext cx="336550" cy="269875"/>
            <a:chOff x="19768111" y="1223740"/>
            <a:chExt cx="336550" cy="269875"/>
          </a:xfrm>
        </p:grpSpPr>
        <p:sp>
          <p:nvSpPr>
            <p:cNvPr id="3746" name="Google Shape;3746;p27"/>
            <p:cNvSpPr/>
            <p:nvPr/>
          </p:nvSpPr>
          <p:spPr>
            <a:xfrm>
              <a:off x="19768111" y="1223740"/>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47" name="Google Shape;3747;p27"/>
            <p:cNvSpPr/>
            <p:nvPr/>
          </p:nvSpPr>
          <p:spPr>
            <a:xfrm>
              <a:off x="19843130" y="1303212"/>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748" name="Google Shape;3748;p27"/>
          <p:cNvGrpSpPr/>
          <p:nvPr/>
        </p:nvGrpSpPr>
        <p:grpSpPr>
          <a:xfrm>
            <a:off x="429035" y="0"/>
            <a:ext cx="9206082" cy="332751"/>
            <a:chOff x="429035" y="0"/>
            <a:chExt cx="9206082" cy="332751"/>
          </a:xfrm>
        </p:grpSpPr>
        <p:sp>
          <p:nvSpPr>
            <p:cNvPr id="3749" name="Google Shape;3749;p27"/>
            <p:cNvSpPr/>
            <p:nvPr/>
          </p:nvSpPr>
          <p:spPr>
            <a:xfrm>
              <a:off x="429035"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0" name="Google Shape;3750;p27"/>
            <p:cNvSpPr/>
            <p:nvPr/>
          </p:nvSpPr>
          <p:spPr>
            <a:xfrm>
              <a:off x="429035"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1" name="Google Shape;3751;p27"/>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2" name="Google Shape;3752;p27"/>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3" name="Google Shape;3753;p27"/>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4" name="Google Shape;3754;p27"/>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5" name="Google Shape;3755;p27"/>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6" name="Google Shape;3756;p27"/>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7" name="Google Shape;3757;p27"/>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8" name="Google Shape;3758;p27"/>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59" name="Google Shape;3759;p27"/>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0" name="Google Shape;3760;p27"/>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1" name="Google Shape;3761;p27"/>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2" name="Google Shape;3762;p27"/>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3" name="Google Shape;3763;p27"/>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4" name="Google Shape;3764;p27"/>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5" name="Google Shape;3765;p27"/>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6" name="Google Shape;3766;p27"/>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7" name="Google Shape;3767;p27"/>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8" name="Google Shape;3768;p27"/>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69" name="Google Shape;3769;p27"/>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70" name="Google Shape;3770;p27"/>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771" name="Google Shape;3771;p27"/>
          <p:cNvSpPr txBox="1"/>
          <p:nvPr/>
        </p:nvSpPr>
        <p:spPr>
          <a:xfrm>
            <a:off x="72134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772" name="Google Shape;3772;p27"/>
          <p:cNvSpPr txBox="1"/>
          <p:nvPr/>
        </p:nvSpPr>
        <p:spPr>
          <a:xfrm>
            <a:off x="1586030"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6</a:t>
            </a:r>
            <a:endParaRPr sz="550">
              <a:solidFill>
                <a:schemeClr val="dk1"/>
              </a:solidFill>
              <a:latin typeface="Arial"/>
              <a:ea typeface="Arial"/>
              <a:cs typeface="Arial"/>
              <a:sym typeface="Arial"/>
            </a:endParaRPr>
          </a:p>
        </p:txBody>
      </p:sp>
      <p:sp>
        <p:nvSpPr>
          <p:cNvPr id="3773" name="Google Shape;3773;p27"/>
          <p:cNvSpPr txBox="1"/>
          <p:nvPr/>
        </p:nvSpPr>
        <p:spPr>
          <a:xfrm>
            <a:off x="2578591"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774" name="Google Shape;3774;p27"/>
          <p:cNvSpPr txBox="1"/>
          <p:nvPr/>
        </p:nvSpPr>
        <p:spPr>
          <a:xfrm>
            <a:off x="3442703"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775" name="Google Shape;3775;p27"/>
          <p:cNvSpPr txBox="1"/>
          <p:nvPr/>
        </p:nvSpPr>
        <p:spPr>
          <a:xfrm>
            <a:off x="4449304"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776" name="Google Shape;3776;p27"/>
          <p:cNvSpPr txBox="1"/>
          <p:nvPr/>
        </p:nvSpPr>
        <p:spPr>
          <a:xfrm>
            <a:off x="539988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777" name="Google Shape;3777;p27"/>
          <p:cNvSpPr txBox="1"/>
          <p:nvPr/>
        </p:nvSpPr>
        <p:spPr>
          <a:xfrm>
            <a:off x="626320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778" name="Google Shape;3778;p27"/>
          <p:cNvSpPr txBox="1"/>
          <p:nvPr/>
        </p:nvSpPr>
        <p:spPr>
          <a:xfrm>
            <a:off x="72410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779" name="Google Shape;3779;p27"/>
          <p:cNvSpPr txBox="1"/>
          <p:nvPr/>
        </p:nvSpPr>
        <p:spPr>
          <a:xfrm>
            <a:off x="8025962"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780" name="Google Shape;3780;p27"/>
          <p:cNvSpPr txBox="1"/>
          <p:nvPr/>
        </p:nvSpPr>
        <p:spPr>
          <a:xfrm>
            <a:off x="908615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3781" name="Google Shape;3781;p27"/>
          <p:cNvGrpSpPr/>
          <p:nvPr/>
        </p:nvGrpSpPr>
        <p:grpSpPr>
          <a:xfrm>
            <a:off x="10481084" y="0"/>
            <a:ext cx="9206117" cy="332751"/>
            <a:chOff x="10481084" y="0"/>
            <a:chExt cx="9206117" cy="332751"/>
          </a:xfrm>
        </p:grpSpPr>
        <p:sp>
          <p:nvSpPr>
            <p:cNvPr id="3782" name="Google Shape;3782;p27"/>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3" name="Google Shape;3783;p27"/>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4" name="Google Shape;3784;p27"/>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5" name="Google Shape;3785;p27"/>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6" name="Google Shape;3786;p27"/>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7" name="Google Shape;3787;p27"/>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8" name="Google Shape;3788;p27"/>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9" name="Google Shape;3789;p27"/>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0" name="Google Shape;3790;p27"/>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1" name="Google Shape;3791;p27"/>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2" name="Google Shape;3792;p27"/>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3" name="Google Shape;3793;p27"/>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4" name="Google Shape;3794;p27"/>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5" name="Google Shape;3795;p27"/>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6" name="Google Shape;3796;p27"/>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7" name="Google Shape;3797;p27"/>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8" name="Google Shape;3798;p27"/>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99" name="Google Shape;3799;p27"/>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00" name="Google Shape;3800;p27"/>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01" name="Google Shape;3801;p27"/>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02" name="Google Shape;3802;p27"/>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03" name="Google Shape;3803;p27"/>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804" name="Google Shape;3804;p27"/>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805" name="Google Shape;3805;p27"/>
          <p:cNvSpPr txBox="1"/>
          <p:nvPr/>
        </p:nvSpPr>
        <p:spPr>
          <a:xfrm>
            <a:off x="11638073" y="189035"/>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6</a:t>
            </a:r>
            <a:endParaRPr sz="550">
              <a:solidFill>
                <a:schemeClr val="dk1"/>
              </a:solidFill>
              <a:latin typeface="Arial"/>
              <a:ea typeface="Arial"/>
              <a:cs typeface="Arial"/>
              <a:sym typeface="Arial"/>
            </a:endParaRPr>
          </a:p>
        </p:txBody>
      </p:sp>
      <p:sp>
        <p:nvSpPr>
          <p:cNvPr id="3806" name="Google Shape;3806;p27"/>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807" name="Google Shape;3807;p27"/>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808" name="Google Shape;3808;p27"/>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809" name="Google Shape;3809;p27"/>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810" name="Google Shape;3810;p27"/>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811" name="Google Shape;3811;p27"/>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812" name="Google Shape;3812;p27"/>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813" name="Google Shape;3813;p27"/>
          <p:cNvSpPr txBox="1"/>
          <p:nvPr/>
        </p:nvSpPr>
        <p:spPr>
          <a:xfrm>
            <a:off x="19138194"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Shape 3817"/>
        <p:cNvGrpSpPr/>
        <p:nvPr/>
      </p:nvGrpSpPr>
      <p:grpSpPr>
        <a:xfrm>
          <a:off x="0" y="0"/>
          <a:ext cx="0" cy="0"/>
          <a:chOff x="0" y="0"/>
          <a:chExt cx="0" cy="0"/>
        </a:xfrm>
      </p:grpSpPr>
      <p:sp>
        <p:nvSpPr>
          <p:cNvPr id="3818" name="Google Shape;3818;p28"/>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54</a:t>
            </a:r>
            <a:endParaRPr sz="550">
              <a:solidFill>
                <a:schemeClr val="dk1"/>
              </a:solidFill>
              <a:latin typeface="Arial"/>
              <a:ea typeface="Arial"/>
              <a:cs typeface="Arial"/>
              <a:sym typeface="Arial"/>
            </a:endParaRPr>
          </a:p>
        </p:txBody>
      </p:sp>
      <p:sp>
        <p:nvSpPr>
          <p:cNvPr id="3819" name="Google Shape;3819;p28"/>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55</a:t>
            </a:r>
            <a:endParaRPr sz="550">
              <a:solidFill>
                <a:schemeClr val="dk1"/>
              </a:solidFill>
              <a:latin typeface="Arial"/>
              <a:ea typeface="Arial"/>
              <a:cs typeface="Arial"/>
              <a:sym typeface="Arial"/>
            </a:endParaRPr>
          </a:p>
        </p:txBody>
      </p:sp>
      <p:sp>
        <p:nvSpPr>
          <p:cNvPr id="3820" name="Google Shape;3820;p28"/>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21" name="Google Shape;3821;p28"/>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3822" name="Google Shape;3822;p28"/>
          <p:cNvGrpSpPr/>
          <p:nvPr/>
        </p:nvGrpSpPr>
        <p:grpSpPr>
          <a:xfrm>
            <a:off x="429035" y="1238569"/>
            <a:ext cx="9200186" cy="31750"/>
            <a:chOff x="429035" y="1238569"/>
            <a:chExt cx="9200186" cy="31750"/>
          </a:xfrm>
        </p:grpSpPr>
        <p:sp>
          <p:nvSpPr>
            <p:cNvPr id="3823" name="Google Shape;3823;p28"/>
            <p:cNvSpPr/>
            <p:nvPr/>
          </p:nvSpPr>
          <p:spPr>
            <a:xfrm>
              <a:off x="429035" y="1238569"/>
              <a:ext cx="1901189" cy="31750"/>
            </a:xfrm>
            <a:custGeom>
              <a:avLst/>
              <a:gdLst/>
              <a:ahLst/>
              <a:cxnLst/>
              <a:rect l="l" t="t" r="r" b="b"/>
              <a:pathLst>
                <a:path w="1901189" h="31750" extrusionOk="0">
                  <a:moveTo>
                    <a:pt x="1900861" y="0"/>
                  </a:moveTo>
                  <a:lnTo>
                    <a:pt x="0" y="0"/>
                  </a:lnTo>
                  <a:lnTo>
                    <a:pt x="0" y="31473"/>
                  </a:lnTo>
                  <a:lnTo>
                    <a:pt x="1900861" y="31473"/>
                  </a:lnTo>
                  <a:lnTo>
                    <a:pt x="1900861"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24" name="Google Shape;3824;p28"/>
            <p:cNvSpPr/>
            <p:nvPr/>
          </p:nvSpPr>
          <p:spPr>
            <a:xfrm>
              <a:off x="2329896" y="1238569"/>
              <a:ext cx="7299325" cy="31750"/>
            </a:xfrm>
            <a:custGeom>
              <a:avLst/>
              <a:gdLst/>
              <a:ahLst/>
              <a:cxnLst/>
              <a:rect l="l" t="t" r="r" b="b"/>
              <a:pathLst>
                <a:path w="7299325" h="31750" extrusionOk="0">
                  <a:moveTo>
                    <a:pt x="7299087" y="0"/>
                  </a:moveTo>
                  <a:lnTo>
                    <a:pt x="0" y="0"/>
                  </a:lnTo>
                  <a:lnTo>
                    <a:pt x="0" y="31473"/>
                  </a:lnTo>
                  <a:lnTo>
                    <a:pt x="7299087" y="31473"/>
                  </a:lnTo>
                  <a:lnTo>
                    <a:pt x="7299087" y="0"/>
                  </a:lnTo>
                  <a:close/>
                </a:path>
              </a:pathLst>
            </a:custGeom>
            <a:solidFill>
              <a:srgbClr val="EEE9D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825" name="Google Shape;3825;p28"/>
          <p:cNvGrpSpPr/>
          <p:nvPr/>
        </p:nvGrpSpPr>
        <p:grpSpPr>
          <a:xfrm>
            <a:off x="10488583" y="1238569"/>
            <a:ext cx="9200139" cy="31750"/>
            <a:chOff x="10488583" y="1238569"/>
            <a:chExt cx="9200139" cy="31750"/>
          </a:xfrm>
        </p:grpSpPr>
        <p:sp>
          <p:nvSpPr>
            <p:cNvPr id="3826" name="Google Shape;3826;p28"/>
            <p:cNvSpPr/>
            <p:nvPr/>
          </p:nvSpPr>
          <p:spPr>
            <a:xfrm>
              <a:off x="10488583" y="1238569"/>
              <a:ext cx="1901189" cy="31750"/>
            </a:xfrm>
            <a:custGeom>
              <a:avLst/>
              <a:gdLst/>
              <a:ahLst/>
              <a:cxnLst/>
              <a:rect l="l" t="t" r="r" b="b"/>
              <a:pathLst>
                <a:path w="1901190" h="31750" extrusionOk="0">
                  <a:moveTo>
                    <a:pt x="1900861" y="0"/>
                  </a:moveTo>
                  <a:lnTo>
                    <a:pt x="0" y="0"/>
                  </a:lnTo>
                  <a:lnTo>
                    <a:pt x="0" y="31473"/>
                  </a:lnTo>
                  <a:lnTo>
                    <a:pt x="1900861" y="31473"/>
                  </a:lnTo>
                  <a:lnTo>
                    <a:pt x="1900861"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27" name="Google Shape;3827;p28"/>
            <p:cNvSpPr/>
            <p:nvPr/>
          </p:nvSpPr>
          <p:spPr>
            <a:xfrm>
              <a:off x="12389397" y="1238569"/>
              <a:ext cx="7299325" cy="31750"/>
            </a:xfrm>
            <a:custGeom>
              <a:avLst/>
              <a:gdLst/>
              <a:ahLst/>
              <a:cxnLst/>
              <a:rect l="l" t="t" r="r" b="b"/>
              <a:pathLst>
                <a:path w="7299325" h="31750" extrusionOk="0">
                  <a:moveTo>
                    <a:pt x="7299087" y="0"/>
                  </a:moveTo>
                  <a:lnTo>
                    <a:pt x="0" y="0"/>
                  </a:lnTo>
                  <a:lnTo>
                    <a:pt x="0" y="31473"/>
                  </a:lnTo>
                  <a:lnTo>
                    <a:pt x="7299087" y="31473"/>
                  </a:lnTo>
                  <a:lnTo>
                    <a:pt x="7299087"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828" name="Google Shape;3828;p28"/>
          <p:cNvSpPr txBox="1"/>
          <p:nvPr/>
        </p:nvSpPr>
        <p:spPr>
          <a:xfrm>
            <a:off x="410366" y="522552"/>
            <a:ext cx="1979930" cy="598805"/>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BDAD54"/>
                </a:solidFill>
                <a:latin typeface="Arial"/>
                <a:ea typeface="Arial"/>
                <a:cs typeface="Arial"/>
                <a:sym typeface="Arial"/>
              </a:rPr>
              <a:t>Shadow	Notes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	Optional </a:t>
            </a:r>
            <a:endParaRPr sz="1850">
              <a:solidFill>
                <a:schemeClr val="dk1"/>
              </a:solidFill>
              <a:latin typeface="Arial"/>
              <a:ea typeface="Arial"/>
              <a:cs typeface="Arial"/>
              <a:sym typeface="Arial"/>
            </a:endParaRPr>
          </a:p>
        </p:txBody>
      </p:sp>
      <p:sp>
        <p:nvSpPr>
          <p:cNvPr id="3829" name="Google Shape;3829;p28"/>
          <p:cNvSpPr txBox="1"/>
          <p:nvPr/>
        </p:nvSpPr>
        <p:spPr>
          <a:xfrm>
            <a:off x="10469912" y="522552"/>
            <a:ext cx="1979930" cy="598805"/>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BDAD54"/>
                </a:solidFill>
                <a:latin typeface="Arial"/>
                <a:ea typeface="Arial"/>
                <a:cs typeface="Arial"/>
                <a:sym typeface="Arial"/>
              </a:rPr>
              <a:t>Shadow	Notes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	Optional </a:t>
            </a:r>
            <a:endParaRPr sz="1850">
              <a:solidFill>
                <a:schemeClr val="dk1"/>
              </a:solidFill>
              <a:latin typeface="Arial"/>
              <a:ea typeface="Arial"/>
              <a:cs typeface="Arial"/>
              <a:sym typeface="Arial"/>
            </a:endParaRPr>
          </a:p>
        </p:txBody>
      </p:sp>
      <p:sp>
        <p:nvSpPr>
          <p:cNvPr id="3830" name="Google Shape;3830;p28"/>
          <p:cNvSpPr txBox="1"/>
          <p:nvPr/>
        </p:nvSpPr>
        <p:spPr>
          <a:xfrm>
            <a:off x="2644826" y="429253"/>
            <a:ext cx="3075305" cy="71374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Keep notes about the specific stories and quotations you  hear from your shadow experience. Use post-its to capture the most  interesting things you hear and observe. Listen and look for emotions  and motivations, especially your own. Also, listen for ideas that are  surprising to you as well as contradictory information. The more notes  you take, the better your ideas will be later in the design challenge.</a:t>
            </a:r>
            <a:endParaRPr sz="750">
              <a:solidFill>
                <a:schemeClr val="dk1"/>
              </a:solidFill>
              <a:latin typeface="Arial"/>
              <a:ea typeface="Arial"/>
              <a:cs typeface="Arial"/>
              <a:sym typeface="Arial"/>
            </a:endParaRPr>
          </a:p>
        </p:txBody>
      </p:sp>
      <p:sp>
        <p:nvSpPr>
          <p:cNvPr id="3831" name="Google Shape;3831;p28"/>
          <p:cNvSpPr txBox="1"/>
          <p:nvPr/>
        </p:nvSpPr>
        <p:spPr>
          <a:xfrm>
            <a:off x="12704326" y="429253"/>
            <a:ext cx="3075305" cy="71374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Keep notes about the specific stories and quotations you  hear from your shadow experience. Use post-its to capture the most  interesting things you hear and observe. Listen and look for emotions  and motivations, especially your own. Also, listen for ideas that are  surprising to you as well as contradictory information. The more notes  you take, the better your ideas will be later in the design challenge.</a:t>
            </a:r>
            <a:endParaRPr sz="750">
              <a:solidFill>
                <a:schemeClr val="dk1"/>
              </a:solidFill>
              <a:latin typeface="Arial"/>
              <a:ea typeface="Arial"/>
              <a:cs typeface="Arial"/>
              <a:sym typeface="Arial"/>
            </a:endParaRPr>
          </a:p>
        </p:txBody>
      </p:sp>
      <p:grpSp>
        <p:nvGrpSpPr>
          <p:cNvPr id="3832" name="Google Shape;3832;p28"/>
          <p:cNvGrpSpPr/>
          <p:nvPr/>
        </p:nvGrpSpPr>
        <p:grpSpPr>
          <a:xfrm>
            <a:off x="5999254" y="658399"/>
            <a:ext cx="3627977" cy="261620"/>
            <a:chOff x="5999254" y="658399"/>
            <a:chExt cx="3627977" cy="261620"/>
          </a:xfrm>
        </p:grpSpPr>
        <p:sp>
          <p:nvSpPr>
            <p:cNvPr id="3833" name="Google Shape;3833;p28"/>
            <p:cNvSpPr/>
            <p:nvPr/>
          </p:nvSpPr>
          <p:spPr>
            <a:xfrm>
              <a:off x="7023587"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34" name="Google Shape;3834;p28"/>
            <p:cNvSpPr/>
            <p:nvPr/>
          </p:nvSpPr>
          <p:spPr>
            <a:xfrm>
              <a:off x="6511415"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35" name="Google Shape;3835;p28"/>
            <p:cNvSpPr/>
            <p:nvPr/>
          </p:nvSpPr>
          <p:spPr>
            <a:xfrm>
              <a:off x="5999254"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36" name="Google Shape;3836;p28"/>
            <p:cNvSpPr/>
            <p:nvPr/>
          </p:nvSpPr>
          <p:spPr>
            <a:xfrm>
              <a:off x="7535747"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37" name="Google Shape;3837;p28"/>
            <p:cNvSpPr/>
            <p:nvPr/>
          </p:nvSpPr>
          <p:spPr>
            <a:xfrm>
              <a:off x="8047908"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38" name="Google Shape;3838;p28"/>
            <p:cNvSpPr/>
            <p:nvPr/>
          </p:nvSpPr>
          <p:spPr>
            <a:xfrm>
              <a:off x="8560080"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39" name="Google Shape;3839;p28"/>
            <p:cNvSpPr/>
            <p:nvPr/>
          </p:nvSpPr>
          <p:spPr>
            <a:xfrm>
              <a:off x="9072241" y="658399"/>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840" name="Google Shape;3840;p28"/>
          <p:cNvGrpSpPr/>
          <p:nvPr/>
        </p:nvGrpSpPr>
        <p:grpSpPr>
          <a:xfrm>
            <a:off x="16058755" y="658399"/>
            <a:ext cx="3628071" cy="261620"/>
            <a:chOff x="16058755" y="658399"/>
            <a:chExt cx="3628071" cy="261620"/>
          </a:xfrm>
        </p:grpSpPr>
        <p:sp>
          <p:nvSpPr>
            <p:cNvPr id="3841" name="Google Shape;3841;p28"/>
            <p:cNvSpPr/>
            <p:nvPr/>
          </p:nvSpPr>
          <p:spPr>
            <a:xfrm>
              <a:off x="17083075"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42" name="Google Shape;3842;p28"/>
            <p:cNvSpPr/>
            <p:nvPr/>
          </p:nvSpPr>
          <p:spPr>
            <a:xfrm>
              <a:off x="16570975"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43" name="Google Shape;3843;p28"/>
            <p:cNvSpPr/>
            <p:nvPr/>
          </p:nvSpPr>
          <p:spPr>
            <a:xfrm>
              <a:off x="16058755"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44" name="Google Shape;3844;p28"/>
            <p:cNvSpPr/>
            <p:nvPr/>
          </p:nvSpPr>
          <p:spPr>
            <a:xfrm>
              <a:off x="17595295"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45" name="Google Shape;3845;p28"/>
            <p:cNvSpPr/>
            <p:nvPr/>
          </p:nvSpPr>
          <p:spPr>
            <a:xfrm>
              <a:off x="18107395"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46" name="Google Shape;3846;p28"/>
            <p:cNvSpPr/>
            <p:nvPr/>
          </p:nvSpPr>
          <p:spPr>
            <a:xfrm>
              <a:off x="18619616" y="658399"/>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47" name="Google Shape;3847;p28"/>
            <p:cNvSpPr/>
            <p:nvPr/>
          </p:nvSpPr>
          <p:spPr>
            <a:xfrm>
              <a:off x="19131836" y="658399"/>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848" name="Google Shape;3848;p28"/>
          <p:cNvSpPr txBox="1"/>
          <p:nvPr/>
        </p:nvSpPr>
        <p:spPr>
          <a:xfrm>
            <a:off x="7101244" y="673057"/>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849" name="Google Shape;3849;p28"/>
          <p:cNvSpPr txBox="1"/>
          <p:nvPr/>
        </p:nvSpPr>
        <p:spPr>
          <a:xfrm>
            <a:off x="17160828" y="673057"/>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850" name="Google Shape;3850;p28"/>
          <p:cNvSpPr txBox="1"/>
          <p:nvPr/>
        </p:nvSpPr>
        <p:spPr>
          <a:xfrm>
            <a:off x="6625906" y="704996"/>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851" name="Google Shape;3851;p28"/>
          <p:cNvSpPr txBox="1"/>
          <p:nvPr/>
        </p:nvSpPr>
        <p:spPr>
          <a:xfrm>
            <a:off x="16685480" y="704996"/>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3852" name="Google Shape;3852;p28"/>
          <p:cNvSpPr txBox="1"/>
          <p:nvPr/>
        </p:nvSpPr>
        <p:spPr>
          <a:xfrm>
            <a:off x="6083199" y="704996"/>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853" name="Google Shape;3853;p28"/>
          <p:cNvSpPr txBox="1"/>
          <p:nvPr/>
        </p:nvSpPr>
        <p:spPr>
          <a:xfrm>
            <a:off x="16142688" y="704996"/>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3854" name="Google Shape;3854;p28"/>
          <p:cNvSpPr txBox="1"/>
          <p:nvPr/>
        </p:nvSpPr>
        <p:spPr>
          <a:xfrm>
            <a:off x="7647421" y="697152"/>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855" name="Google Shape;3855;p28"/>
          <p:cNvSpPr txBox="1"/>
          <p:nvPr/>
        </p:nvSpPr>
        <p:spPr>
          <a:xfrm>
            <a:off x="17706981" y="697152"/>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3856" name="Google Shape;3856;p28"/>
          <p:cNvSpPr txBox="1"/>
          <p:nvPr/>
        </p:nvSpPr>
        <p:spPr>
          <a:xfrm>
            <a:off x="8123694" y="673057"/>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857" name="Google Shape;3857;p28"/>
          <p:cNvSpPr txBox="1"/>
          <p:nvPr/>
        </p:nvSpPr>
        <p:spPr>
          <a:xfrm>
            <a:off x="18183291" y="673057"/>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3858" name="Google Shape;3858;p28"/>
          <p:cNvSpPr txBox="1"/>
          <p:nvPr/>
        </p:nvSpPr>
        <p:spPr>
          <a:xfrm>
            <a:off x="8659690" y="706871"/>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859" name="Google Shape;3859;p28"/>
          <p:cNvSpPr txBox="1"/>
          <p:nvPr/>
        </p:nvSpPr>
        <p:spPr>
          <a:xfrm>
            <a:off x="18719216" y="706871"/>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3860" name="Google Shape;3860;p28"/>
          <p:cNvSpPr txBox="1"/>
          <p:nvPr/>
        </p:nvSpPr>
        <p:spPr>
          <a:xfrm>
            <a:off x="9183913" y="708184"/>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FFFFFF"/>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861" name="Google Shape;3861;p28"/>
          <p:cNvSpPr txBox="1"/>
          <p:nvPr/>
        </p:nvSpPr>
        <p:spPr>
          <a:xfrm>
            <a:off x="19243498" y="708184"/>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FFFFFF"/>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3862" name="Google Shape;3862;p28"/>
          <p:cNvSpPr/>
          <p:nvPr/>
        </p:nvSpPr>
        <p:spPr>
          <a:xfrm>
            <a:off x="426054" y="1548015"/>
            <a:ext cx="2976880" cy="5211445"/>
          </a:xfrm>
          <a:custGeom>
            <a:avLst/>
            <a:gdLst/>
            <a:ahLst/>
            <a:cxnLst/>
            <a:rect l="l" t="t" r="r" b="b"/>
            <a:pathLst>
              <a:path w="2976879" h="5211445" extrusionOk="0">
                <a:moveTo>
                  <a:pt x="2917851" y="0"/>
                </a:moveTo>
                <a:lnTo>
                  <a:pt x="58887" y="0"/>
                </a:lnTo>
                <a:lnTo>
                  <a:pt x="24843" y="920"/>
                </a:lnTo>
                <a:lnTo>
                  <a:pt x="7360" y="7362"/>
                </a:lnTo>
                <a:lnTo>
                  <a:pt x="920" y="24848"/>
                </a:lnTo>
                <a:lnTo>
                  <a:pt x="0" y="58899"/>
                </a:lnTo>
                <a:lnTo>
                  <a:pt x="0" y="5152491"/>
                </a:lnTo>
                <a:lnTo>
                  <a:pt x="920" y="5186536"/>
                </a:lnTo>
                <a:lnTo>
                  <a:pt x="7360" y="5204018"/>
                </a:lnTo>
                <a:lnTo>
                  <a:pt x="24843" y="5210459"/>
                </a:lnTo>
                <a:lnTo>
                  <a:pt x="58887" y="5211379"/>
                </a:lnTo>
                <a:lnTo>
                  <a:pt x="2917851" y="5211379"/>
                </a:lnTo>
                <a:lnTo>
                  <a:pt x="2951895" y="5210459"/>
                </a:lnTo>
                <a:lnTo>
                  <a:pt x="2969377" y="5204018"/>
                </a:lnTo>
                <a:lnTo>
                  <a:pt x="2975818" y="5186536"/>
                </a:lnTo>
                <a:lnTo>
                  <a:pt x="2976738" y="515249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63" name="Google Shape;3863;p28"/>
          <p:cNvSpPr/>
          <p:nvPr/>
        </p:nvSpPr>
        <p:spPr>
          <a:xfrm>
            <a:off x="10485597" y="1548015"/>
            <a:ext cx="2976880" cy="5211445"/>
          </a:xfrm>
          <a:custGeom>
            <a:avLst/>
            <a:gdLst/>
            <a:ahLst/>
            <a:cxnLst/>
            <a:rect l="l" t="t" r="r" b="b"/>
            <a:pathLst>
              <a:path w="2976880" h="5211445" extrusionOk="0">
                <a:moveTo>
                  <a:pt x="58887" y="0"/>
                </a:moveTo>
                <a:lnTo>
                  <a:pt x="24843" y="920"/>
                </a:lnTo>
                <a:lnTo>
                  <a:pt x="7360" y="7362"/>
                </a:lnTo>
                <a:lnTo>
                  <a:pt x="920" y="24848"/>
                </a:lnTo>
                <a:lnTo>
                  <a:pt x="0" y="58899"/>
                </a:lnTo>
                <a:lnTo>
                  <a:pt x="0" y="5152491"/>
                </a:lnTo>
                <a:lnTo>
                  <a:pt x="920" y="5186536"/>
                </a:lnTo>
                <a:lnTo>
                  <a:pt x="7360" y="5204018"/>
                </a:lnTo>
                <a:lnTo>
                  <a:pt x="24843" y="5210459"/>
                </a:lnTo>
                <a:lnTo>
                  <a:pt x="58887" y="5211379"/>
                </a:lnTo>
                <a:lnTo>
                  <a:pt x="2917851" y="5211379"/>
                </a:lnTo>
                <a:lnTo>
                  <a:pt x="2951895" y="5210459"/>
                </a:lnTo>
                <a:lnTo>
                  <a:pt x="2969377" y="5204018"/>
                </a:lnTo>
                <a:lnTo>
                  <a:pt x="2975818" y="5186536"/>
                </a:lnTo>
                <a:lnTo>
                  <a:pt x="2976738" y="5152491"/>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64" name="Google Shape;3864;p28"/>
          <p:cNvSpPr/>
          <p:nvPr/>
        </p:nvSpPr>
        <p:spPr>
          <a:xfrm>
            <a:off x="3539870" y="1548015"/>
            <a:ext cx="2976880" cy="5217795"/>
          </a:xfrm>
          <a:custGeom>
            <a:avLst/>
            <a:gdLst/>
            <a:ahLst/>
            <a:cxnLst/>
            <a:rect l="l" t="t" r="r" b="b"/>
            <a:pathLst>
              <a:path w="2976879" h="5217795" extrusionOk="0">
                <a:moveTo>
                  <a:pt x="2917851" y="0"/>
                </a:moveTo>
                <a:lnTo>
                  <a:pt x="58887" y="0"/>
                </a:lnTo>
                <a:lnTo>
                  <a:pt x="24843" y="920"/>
                </a:lnTo>
                <a:lnTo>
                  <a:pt x="7360" y="7362"/>
                </a:lnTo>
                <a:lnTo>
                  <a:pt x="920" y="24848"/>
                </a:lnTo>
                <a:lnTo>
                  <a:pt x="0" y="58899"/>
                </a:lnTo>
                <a:lnTo>
                  <a:pt x="0" y="5158796"/>
                </a:lnTo>
                <a:lnTo>
                  <a:pt x="920" y="5192840"/>
                </a:lnTo>
                <a:lnTo>
                  <a:pt x="7360" y="5210322"/>
                </a:lnTo>
                <a:lnTo>
                  <a:pt x="24843" y="5216763"/>
                </a:lnTo>
                <a:lnTo>
                  <a:pt x="58887" y="5217683"/>
                </a:lnTo>
                <a:lnTo>
                  <a:pt x="2917851" y="5217683"/>
                </a:lnTo>
                <a:lnTo>
                  <a:pt x="2951895" y="5216763"/>
                </a:lnTo>
                <a:lnTo>
                  <a:pt x="2969377" y="5210322"/>
                </a:lnTo>
                <a:lnTo>
                  <a:pt x="2975818" y="5192840"/>
                </a:lnTo>
                <a:lnTo>
                  <a:pt x="2976738" y="5158796"/>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65" name="Google Shape;3865;p28"/>
          <p:cNvSpPr/>
          <p:nvPr/>
        </p:nvSpPr>
        <p:spPr>
          <a:xfrm>
            <a:off x="13599478" y="1548015"/>
            <a:ext cx="2976880" cy="5217795"/>
          </a:xfrm>
          <a:custGeom>
            <a:avLst/>
            <a:gdLst/>
            <a:ahLst/>
            <a:cxnLst/>
            <a:rect l="l" t="t" r="r" b="b"/>
            <a:pathLst>
              <a:path w="2976880" h="5217795" extrusionOk="0">
                <a:moveTo>
                  <a:pt x="58887" y="0"/>
                </a:moveTo>
                <a:lnTo>
                  <a:pt x="24843" y="920"/>
                </a:lnTo>
                <a:lnTo>
                  <a:pt x="7360" y="7362"/>
                </a:lnTo>
                <a:lnTo>
                  <a:pt x="920" y="24848"/>
                </a:lnTo>
                <a:lnTo>
                  <a:pt x="0" y="58899"/>
                </a:lnTo>
                <a:lnTo>
                  <a:pt x="0" y="5158796"/>
                </a:lnTo>
                <a:lnTo>
                  <a:pt x="920" y="5192840"/>
                </a:lnTo>
                <a:lnTo>
                  <a:pt x="7360" y="5210322"/>
                </a:lnTo>
                <a:lnTo>
                  <a:pt x="24843" y="5216763"/>
                </a:lnTo>
                <a:lnTo>
                  <a:pt x="58887" y="5217683"/>
                </a:lnTo>
                <a:lnTo>
                  <a:pt x="2917851" y="5217683"/>
                </a:lnTo>
                <a:lnTo>
                  <a:pt x="2951895" y="5216763"/>
                </a:lnTo>
                <a:lnTo>
                  <a:pt x="2969377" y="5210322"/>
                </a:lnTo>
                <a:lnTo>
                  <a:pt x="2975818" y="5192840"/>
                </a:lnTo>
                <a:lnTo>
                  <a:pt x="2976738" y="51587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66" name="Google Shape;3866;p28"/>
          <p:cNvSpPr/>
          <p:nvPr/>
        </p:nvSpPr>
        <p:spPr>
          <a:xfrm>
            <a:off x="6653308" y="1547644"/>
            <a:ext cx="2977515" cy="5219065"/>
          </a:xfrm>
          <a:custGeom>
            <a:avLst/>
            <a:gdLst/>
            <a:ahLst/>
            <a:cxnLst/>
            <a:rect l="l" t="t" r="r" b="b"/>
            <a:pathLst>
              <a:path w="2977515" h="5219065" extrusionOk="0">
                <a:moveTo>
                  <a:pt x="2918627" y="0"/>
                </a:moveTo>
                <a:lnTo>
                  <a:pt x="58887" y="0"/>
                </a:lnTo>
                <a:lnTo>
                  <a:pt x="24843" y="920"/>
                </a:lnTo>
                <a:lnTo>
                  <a:pt x="7360" y="7362"/>
                </a:lnTo>
                <a:lnTo>
                  <a:pt x="920" y="24848"/>
                </a:lnTo>
                <a:lnTo>
                  <a:pt x="0" y="58899"/>
                </a:lnTo>
                <a:lnTo>
                  <a:pt x="0" y="5159548"/>
                </a:lnTo>
                <a:lnTo>
                  <a:pt x="920" y="5193599"/>
                </a:lnTo>
                <a:lnTo>
                  <a:pt x="7360" y="5211085"/>
                </a:lnTo>
                <a:lnTo>
                  <a:pt x="24843" y="5217527"/>
                </a:lnTo>
                <a:lnTo>
                  <a:pt x="58887" y="5218447"/>
                </a:lnTo>
                <a:lnTo>
                  <a:pt x="2918627" y="5218447"/>
                </a:lnTo>
                <a:lnTo>
                  <a:pt x="2952671" y="5217527"/>
                </a:lnTo>
                <a:lnTo>
                  <a:pt x="2970153" y="5211085"/>
                </a:lnTo>
                <a:lnTo>
                  <a:pt x="2976594" y="5193599"/>
                </a:lnTo>
                <a:lnTo>
                  <a:pt x="2977514" y="5159548"/>
                </a:lnTo>
                <a:lnTo>
                  <a:pt x="2977514" y="58899"/>
                </a:lnTo>
                <a:lnTo>
                  <a:pt x="2976594" y="24848"/>
                </a:lnTo>
                <a:lnTo>
                  <a:pt x="2970153" y="7362"/>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67" name="Google Shape;3867;p28"/>
          <p:cNvSpPr/>
          <p:nvPr/>
        </p:nvSpPr>
        <p:spPr>
          <a:xfrm>
            <a:off x="16712795" y="1547644"/>
            <a:ext cx="2977515" cy="5219065"/>
          </a:xfrm>
          <a:custGeom>
            <a:avLst/>
            <a:gdLst/>
            <a:ahLst/>
            <a:cxnLst/>
            <a:rect l="l" t="t" r="r" b="b"/>
            <a:pathLst>
              <a:path w="2977515" h="5219065" extrusionOk="0">
                <a:moveTo>
                  <a:pt x="58887" y="0"/>
                </a:moveTo>
                <a:lnTo>
                  <a:pt x="24843" y="920"/>
                </a:lnTo>
                <a:lnTo>
                  <a:pt x="7360" y="7362"/>
                </a:lnTo>
                <a:lnTo>
                  <a:pt x="920" y="24848"/>
                </a:lnTo>
                <a:lnTo>
                  <a:pt x="0" y="58899"/>
                </a:lnTo>
                <a:lnTo>
                  <a:pt x="0" y="5159548"/>
                </a:lnTo>
                <a:lnTo>
                  <a:pt x="920" y="5193599"/>
                </a:lnTo>
                <a:lnTo>
                  <a:pt x="7360" y="5211085"/>
                </a:lnTo>
                <a:lnTo>
                  <a:pt x="24843" y="5217527"/>
                </a:lnTo>
                <a:lnTo>
                  <a:pt x="58887" y="5218447"/>
                </a:lnTo>
                <a:lnTo>
                  <a:pt x="2918627" y="5218447"/>
                </a:lnTo>
                <a:lnTo>
                  <a:pt x="2952671" y="5217527"/>
                </a:lnTo>
                <a:lnTo>
                  <a:pt x="2970153" y="5211085"/>
                </a:lnTo>
                <a:lnTo>
                  <a:pt x="2976594" y="5193599"/>
                </a:lnTo>
                <a:lnTo>
                  <a:pt x="2977514" y="5159548"/>
                </a:lnTo>
                <a:lnTo>
                  <a:pt x="2977514" y="58899"/>
                </a:lnTo>
                <a:lnTo>
                  <a:pt x="2976594" y="24848"/>
                </a:lnTo>
                <a:lnTo>
                  <a:pt x="2970153" y="7362"/>
                </a:lnTo>
                <a:lnTo>
                  <a:pt x="2952671" y="920"/>
                </a:lnTo>
                <a:lnTo>
                  <a:pt x="2918627"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68" name="Google Shape;3868;p28"/>
          <p:cNvSpPr txBox="1"/>
          <p:nvPr/>
        </p:nvSpPr>
        <p:spPr>
          <a:xfrm>
            <a:off x="514066" y="1617461"/>
            <a:ext cx="10655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HEAR?</a:t>
            </a:r>
            <a:endParaRPr sz="750">
              <a:solidFill>
                <a:schemeClr val="dk1"/>
              </a:solidFill>
              <a:latin typeface="Arial"/>
              <a:ea typeface="Arial"/>
              <a:cs typeface="Arial"/>
              <a:sym typeface="Arial"/>
            </a:endParaRPr>
          </a:p>
        </p:txBody>
      </p:sp>
      <p:sp>
        <p:nvSpPr>
          <p:cNvPr id="3869" name="Google Shape;3869;p28"/>
          <p:cNvSpPr txBox="1"/>
          <p:nvPr/>
        </p:nvSpPr>
        <p:spPr>
          <a:xfrm>
            <a:off x="10573638" y="1617461"/>
            <a:ext cx="10655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HEAR?</a:t>
            </a:r>
            <a:endParaRPr sz="750">
              <a:solidFill>
                <a:schemeClr val="dk1"/>
              </a:solidFill>
              <a:latin typeface="Arial"/>
              <a:ea typeface="Arial"/>
              <a:cs typeface="Arial"/>
              <a:sym typeface="Arial"/>
            </a:endParaRPr>
          </a:p>
        </p:txBody>
      </p:sp>
      <p:sp>
        <p:nvSpPr>
          <p:cNvPr id="3870" name="Google Shape;3870;p28"/>
          <p:cNvSpPr txBox="1"/>
          <p:nvPr/>
        </p:nvSpPr>
        <p:spPr>
          <a:xfrm>
            <a:off x="3627886" y="1617461"/>
            <a:ext cx="975994"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SEE?</a:t>
            </a:r>
            <a:endParaRPr sz="750">
              <a:solidFill>
                <a:schemeClr val="dk1"/>
              </a:solidFill>
              <a:latin typeface="Arial"/>
              <a:ea typeface="Arial"/>
              <a:cs typeface="Arial"/>
              <a:sym typeface="Arial"/>
            </a:endParaRPr>
          </a:p>
        </p:txBody>
      </p:sp>
      <p:sp>
        <p:nvSpPr>
          <p:cNvPr id="3871" name="Google Shape;3871;p28"/>
          <p:cNvSpPr txBox="1"/>
          <p:nvPr/>
        </p:nvSpPr>
        <p:spPr>
          <a:xfrm>
            <a:off x="13687459" y="1617461"/>
            <a:ext cx="975994"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SEE?</a:t>
            </a:r>
            <a:endParaRPr sz="750">
              <a:solidFill>
                <a:schemeClr val="dk1"/>
              </a:solidFill>
              <a:latin typeface="Arial"/>
              <a:ea typeface="Arial"/>
              <a:cs typeface="Arial"/>
              <a:sym typeface="Arial"/>
            </a:endParaRPr>
          </a:p>
        </p:txBody>
      </p:sp>
      <p:sp>
        <p:nvSpPr>
          <p:cNvPr id="3872" name="Google Shape;3872;p28"/>
          <p:cNvSpPr txBox="1"/>
          <p:nvPr/>
        </p:nvSpPr>
        <p:spPr>
          <a:xfrm>
            <a:off x="6743903" y="1617461"/>
            <a:ext cx="10185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FEEL?</a:t>
            </a:r>
            <a:endParaRPr sz="750">
              <a:solidFill>
                <a:schemeClr val="dk1"/>
              </a:solidFill>
              <a:latin typeface="Arial"/>
              <a:ea typeface="Arial"/>
              <a:cs typeface="Arial"/>
              <a:sym typeface="Arial"/>
            </a:endParaRPr>
          </a:p>
        </p:txBody>
      </p:sp>
      <p:sp>
        <p:nvSpPr>
          <p:cNvPr id="3873" name="Google Shape;3873;p28"/>
          <p:cNvSpPr txBox="1"/>
          <p:nvPr/>
        </p:nvSpPr>
        <p:spPr>
          <a:xfrm>
            <a:off x="16803475" y="1617461"/>
            <a:ext cx="10185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FEEL?</a:t>
            </a:r>
            <a:endParaRPr sz="750">
              <a:solidFill>
                <a:schemeClr val="dk1"/>
              </a:solidFill>
              <a:latin typeface="Arial"/>
              <a:ea typeface="Arial"/>
              <a:cs typeface="Arial"/>
              <a:sym typeface="Arial"/>
            </a:endParaRPr>
          </a:p>
        </p:txBody>
      </p:sp>
      <p:sp>
        <p:nvSpPr>
          <p:cNvPr id="3874" name="Google Shape;3874;p28"/>
          <p:cNvSpPr txBox="1"/>
          <p:nvPr/>
        </p:nvSpPr>
        <p:spPr>
          <a:xfrm>
            <a:off x="672185" y="1988074"/>
            <a:ext cx="150558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don’t like days when  we do not get to do art.”</a:t>
            </a:r>
            <a:endParaRPr sz="950">
              <a:solidFill>
                <a:schemeClr val="dk1"/>
              </a:solidFill>
              <a:latin typeface="Arial Black"/>
              <a:ea typeface="Arial Black"/>
              <a:cs typeface="Arial Black"/>
              <a:sym typeface="Arial Black"/>
            </a:endParaRPr>
          </a:p>
        </p:txBody>
      </p:sp>
      <p:sp>
        <p:nvSpPr>
          <p:cNvPr id="3875" name="Google Shape;3875;p28"/>
          <p:cNvSpPr txBox="1"/>
          <p:nvPr/>
        </p:nvSpPr>
        <p:spPr>
          <a:xfrm>
            <a:off x="3835771" y="1988074"/>
            <a:ext cx="2273300" cy="455295"/>
          </a:xfrm>
          <a:prstGeom prst="rect">
            <a:avLst/>
          </a:prstGeom>
          <a:noFill/>
          <a:ln>
            <a:noFill/>
          </a:ln>
        </p:spPr>
        <p:txBody>
          <a:bodyPr spcFirstLastPara="1" wrap="square" lIns="0" tIns="17125" rIns="0" bIns="0" anchor="t" anchorCtr="0">
            <a:spAutoFit/>
          </a:bodyPr>
          <a:lstStyle/>
          <a:p>
            <a:pPr marL="12700" marR="5080" lvl="0" indent="0" algn="just"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saw the student I shadowed get very  excited when she was with her friends  during a break.</a:t>
            </a:r>
            <a:endParaRPr sz="950">
              <a:solidFill>
                <a:schemeClr val="dk1"/>
              </a:solidFill>
              <a:latin typeface="Arial Black"/>
              <a:ea typeface="Arial Black"/>
              <a:cs typeface="Arial Black"/>
              <a:sym typeface="Arial Black"/>
            </a:endParaRPr>
          </a:p>
        </p:txBody>
      </p:sp>
      <p:sp>
        <p:nvSpPr>
          <p:cNvPr id="3876" name="Google Shape;3876;p28"/>
          <p:cNvSpPr txBox="1"/>
          <p:nvPr/>
        </p:nvSpPr>
        <p:spPr>
          <a:xfrm>
            <a:off x="6920196" y="1988074"/>
            <a:ext cx="236601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Felt exhausted by the end of the day.  It was hard to sit in a seat for so many  hours listening.</a:t>
            </a:r>
            <a:endParaRPr sz="950">
              <a:solidFill>
                <a:schemeClr val="dk1"/>
              </a:solidFill>
              <a:latin typeface="Arial Black"/>
              <a:ea typeface="Arial Black"/>
              <a:cs typeface="Arial Black"/>
              <a:sym typeface="Arial Black"/>
            </a:endParaRPr>
          </a:p>
        </p:txBody>
      </p:sp>
      <p:grpSp>
        <p:nvGrpSpPr>
          <p:cNvPr id="3877" name="Google Shape;3877;p28"/>
          <p:cNvGrpSpPr/>
          <p:nvPr/>
        </p:nvGrpSpPr>
        <p:grpSpPr>
          <a:xfrm>
            <a:off x="19768108" y="1223742"/>
            <a:ext cx="336550" cy="560705"/>
            <a:chOff x="19768108" y="1223742"/>
            <a:chExt cx="336550" cy="560705"/>
          </a:xfrm>
        </p:grpSpPr>
        <p:sp>
          <p:nvSpPr>
            <p:cNvPr id="3878" name="Google Shape;3878;p28"/>
            <p:cNvSpPr/>
            <p:nvPr/>
          </p:nvSpPr>
          <p:spPr>
            <a:xfrm>
              <a:off x="19768108" y="1223742"/>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79" name="Google Shape;3879;p28"/>
            <p:cNvSpPr/>
            <p:nvPr/>
          </p:nvSpPr>
          <p:spPr>
            <a:xfrm>
              <a:off x="19843130" y="1303212"/>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80" name="Google Shape;3880;p28"/>
            <p:cNvSpPr/>
            <p:nvPr/>
          </p:nvSpPr>
          <p:spPr>
            <a:xfrm>
              <a:off x="19843094" y="1555859"/>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881" name="Google Shape;3881;p28"/>
          <p:cNvGrpSpPr/>
          <p:nvPr/>
        </p:nvGrpSpPr>
        <p:grpSpPr>
          <a:xfrm>
            <a:off x="421536" y="0"/>
            <a:ext cx="9206083" cy="334010"/>
            <a:chOff x="421536" y="0"/>
            <a:chExt cx="9206083" cy="334010"/>
          </a:xfrm>
        </p:grpSpPr>
        <p:sp>
          <p:nvSpPr>
            <p:cNvPr id="3882" name="Google Shape;3882;p28"/>
            <p:cNvSpPr/>
            <p:nvPr/>
          </p:nvSpPr>
          <p:spPr>
            <a:xfrm>
              <a:off x="421536" y="0"/>
              <a:ext cx="9203055" cy="334010"/>
            </a:xfrm>
            <a:custGeom>
              <a:avLst/>
              <a:gdLst/>
              <a:ahLst/>
              <a:cxnLst/>
              <a:rect l="l" t="t" r="r" b="b"/>
              <a:pathLst>
                <a:path w="9203055" h="334010" extrusionOk="0">
                  <a:moveTo>
                    <a:pt x="0" y="333802"/>
                  </a:moveTo>
                  <a:lnTo>
                    <a:pt x="9203006" y="333802"/>
                  </a:lnTo>
                  <a:lnTo>
                    <a:pt x="9203006" y="0"/>
                  </a:lnTo>
                  <a:lnTo>
                    <a:pt x="0" y="0"/>
                  </a:lnTo>
                  <a:lnTo>
                    <a:pt x="0" y="333802"/>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83" name="Google Shape;3883;p28"/>
            <p:cNvSpPr/>
            <p:nvPr/>
          </p:nvSpPr>
          <p:spPr>
            <a:xfrm>
              <a:off x="8706869" y="176506"/>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84" name="Google Shape;3884;p28"/>
            <p:cNvSpPr/>
            <p:nvPr/>
          </p:nvSpPr>
          <p:spPr>
            <a:xfrm>
              <a:off x="8706869" y="176506"/>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85" name="Google Shape;3885;p28"/>
            <p:cNvSpPr/>
            <p:nvPr/>
          </p:nvSpPr>
          <p:spPr>
            <a:xfrm>
              <a:off x="7780300" y="17650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86" name="Google Shape;3886;p28"/>
            <p:cNvSpPr/>
            <p:nvPr/>
          </p:nvSpPr>
          <p:spPr>
            <a:xfrm>
              <a:off x="7780300" y="17650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87" name="Google Shape;3887;p28"/>
            <p:cNvSpPr/>
            <p:nvPr/>
          </p:nvSpPr>
          <p:spPr>
            <a:xfrm>
              <a:off x="6859522" y="17650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88" name="Google Shape;3888;p28"/>
            <p:cNvSpPr/>
            <p:nvPr/>
          </p:nvSpPr>
          <p:spPr>
            <a:xfrm>
              <a:off x="6859522" y="17650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89" name="Google Shape;3889;p28"/>
            <p:cNvSpPr/>
            <p:nvPr/>
          </p:nvSpPr>
          <p:spPr>
            <a:xfrm>
              <a:off x="5939113" y="17650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0" name="Google Shape;3890;p28"/>
            <p:cNvSpPr/>
            <p:nvPr/>
          </p:nvSpPr>
          <p:spPr>
            <a:xfrm>
              <a:off x="5939113" y="17650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1" name="Google Shape;3891;p28"/>
            <p:cNvSpPr/>
            <p:nvPr/>
          </p:nvSpPr>
          <p:spPr>
            <a:xfrm>
              <a:off x="5018526" y="17650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2" name="Google Shape;3892;p28"/>
            <p:cNvSpPr/>
            <p:nvPr/>
          </p:nvSpPr>
          <p:spPr>
            <a:xfrm>
              <a:off x="5018526" y="17650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3" name="Google Shape;3893;p28"/>
            <p:cNvSpPr/>
            <p:nvPr/>
          </p:nvSpPr>
          <p:spPr>
            <a:xfrm>
              <a:off x="4097927" y="17650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4" name="Google Shape;3894;p28"/>
            <p:cNvSpPr/>
            <p:nvPr/>
          </p:nvSpPr>
          <p:spPr>
            <a:xfrm>
              <a:off x="4097927" y="17650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5" name="Google Shape;3895;p28"/>
            <p:cNvSpPr/>
            <p:nvPr/>
          </p:nvSpPr>
          <p:spPr>
            <a:xfrm>
              <a:off x="3177340" y="17650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6" name="Google Shape;3896;p28"/>
            <p:cNvSpPr/>
            <p:nvPr/>
          </p:nvSpPr>
          <p:spPr>
            <a:xfrm>
              <a:off x="3177340" y="17650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7" name="Google Shape;3897;p28"/>
            <p:cNvSpPr/>
            <p:nvPr/>
          </p:nvSpPr>
          <p:spPr>
            <a:xfrm>
              <a:off x="2256753"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8" name="Google Shape;3898;p28"/>
            <p:cNvSpPr/>
            <p:nvPr/>
          </p:nvSpPr>
          <p:spPr>
            <a:xfrm>
              <a:off x="2256753"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99" name="Google Shape;3899;p28"/>
            <p:cNvSpPr/>
            <p:nvPr/>
          </p:nvSpPr>
          <p:spPr>
            <a:xfrm>
              <a:off x="1336166"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00" name="Google Shape;3900;p28"/>
            <p:cNvSpPr/>
            <p:nvPr/>
          </p:nvSpPr>
          <p:spPr>
            <a:xfrm>
              <a:off x="1336166"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01" name="Google Shape;3901;p28"/>
            <p:cNvSpPr/>
            <p:nvPr/>
          </p:nvSpPr>
          <p:spPr>
            <a:xfrm>
              <a:off x="421536"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02" name="Google Shape;3902;p28"/>
            <p:cNvSpPr/>
            <p:nvPr/>
          </p:nvSpPr>
          <p:spPr>
            <a:xfrm>
              <a:off x="421536"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903" name="Google Shape;3903;p28"/>
          <p:cNvSpPr txBox="1"/>
          <p:nvPr/>
        </p:nvSpPr>
        <p:spPr>
          <a:xfrm>
            <a:off x="713848" y="190348"/>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904" name="Google Shape;3904;p28"/>
          <p:cNvSpPr txBox="1"/>
          <p:nvPr/>
        </p:nvSpPr>
        <p:spPr>
          <a:xfrm>
            <a:off x="1578537" y="190348"/>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7</a:t>
            </a:r>
            <a:endParaRPr sz="550">
              <a:solidFill>
                <a:schemeClr val="dk1"/>
              </a:solidFill>
              <a:latin typeface="Arial"/>
              <a:ea typeface="Arial"/>
              <a:cs typeface="Arial"/>
              <a:sym typeface="Arial"/>
            </a:endParaRPr>
          </a:p>
        </p:txBody>
      </p:sp>
      <p:sp>
        <p:nvSpPr>
          <p:cNvPr id="3905" name="Google Shape;3905;p28"/>
          <p:cNvSpPr txBox="1"/>
          <p:nvPr/>
        </p:nvSpPr>
        <p:spPr>
          <a:xfrm>
            <a:off x="2571109" y="190348"/>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906" name="Google Shape;3906;p28"/>
          <p:cNvSpPr txBox="1"/>
          <p:nvPr/>
        </p:nvSpPr>
        <p:spPr>
          <a:xfrm>
            <a:off x="3435233" y="190348"/>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907" name="Google Shape;3907;p28"/>
          <p:cNvSpPr txBox="1"/>
          <p:nvPr/>
        </p:nvSpPr>
        <p:spPr>
          <a:xfrm>
            <a:off x="4441859" y="190348"/>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908" name="Google Shape;3908;p28"/>
          <p:cNvSpPr txBox="1"/>
          <p:nvPr/>
        </p:nvSpPr>
        <p:spPr>
          <a:xfrm>
            <a:off x="5392451" y="1903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909" name="Google Shape;3909;p28"/>
          <p:cNvSpPr txBox="1"/>
          <p:nvPr/>
        </p:nvSpPr>
        <p:spPr>
          <a:xfrm>
            <a:off x="6255775" y="190348"/>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910" name="Google Shape;3910;p28"/>
          <p:cNvSpPr txBox="1"/>
          <p:nvPr/>
        </p:nvSpPr>
        <p:spPr>
          <a:xfrm>
            <a:off x="7233685" y="1903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911" name="Google Shape;3911;p28"/>
          <p:cNvSpPr txBox="1"/>
          <p:nvPr/>
        </p:nvSpPr>
        <p:spPr>
          <a:xfrm>
            <a:off x="8018576" y="1903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912" name="Google Shape;3912;p28"/>
          <p:cNvSpPr txBox="1"/>
          <p:nvPr/>
        </p:nvSpPr>
        <p:spPr>
          <a:xfrm>
            <a:off x="9078740" y="190348"/>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3913" name="Google Shape;3913;p28"/>
          <p:cNvGrpSpPr/>
          <p:nvPr/>
        </p:nvGrpSpPr>
        <p:grpSpPr>
          <a:xfrm>
            <a:off x="10481084" y="0"/>
            <a:ext cx="9206117" cy="334021"/>
            <a:chOff x="10481084" y="0"/>
            <a:chExt cx="9206117" cy="334021"/>
          </a:xfrm>
        </p:grpSpPr>
        <p:sp>
          <p:nvSpPr>
            <p:cNvPr id="3914" name="Google Shape;3914;p28"/>
            <p:cNvSpPr/>
            <p:nvPr/>
          </p:nvSpPr>
          <p:spPr>
            <a:xfrm>
              <a:off x="10481084" y="11"/>
              <a:ext cx="9203055" cy="334010"/>
            </a:xfrm>
            <a:custGeom>
              <a:avLst/>
              <a:gdLst/>
              <a:ahLst/>
              <a:cxnLst/>
              <a:rect l="l" t="t" r="r" b="b"/>
              <a:pathLst>
                <a:path w="9203055" h="334010" extrusionOk="0">
                  <a:moveTo>
                    <a:pt x="9202994" y="0"/>
                  </a:moveTo>
                  <a:lnTo>
                    <a:pt x="0" y="0"/>
                  </a:lnTo>
                  <a:lnTo>
                    <a:pt x="0" y="333790"/>
                  </a:lnTo>
                  <a:lnTo>
                    <a:pt x="9202994" y="333790"/>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5" name="Google Shape;3915;p28"/>
            <p:cNvSpPr/>
            <p:nvPr/>
          </p:nvSpPr>
          <p:spPr>
            <a:xfrm>
              <a:off x="10481084" y="0"/>
              <a:ext cx="0" cy="334010"/>
            </a:xfrm>
            <a:custGeom>
              <a:avLst/>
              <a:gdLst/>
              <a:ahLst/>
              <a:cxnLst/>
              <a:rect l="l" t="t" r="r" b="b"/>
              <a:pathLst>
                <a:path w="120000" h="334010" extrusionOk="0">
                  <a:moveTo>
                    <a:pt x="0" y="0"/>
                  </a:moveTo>
                  <a:lnTo>
                    <a:pt x="0" y="333802"/>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6" name="Google Shape;3916;p28"/>
            <p:cNvSpPr/>
            <p:nvPr/>
          </p:nvSpPr>
          <p:spPr>
            <a:xfrm>
              <a:off x="18766452" y="176506"/>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7" name="Google Shape;3917;p28"/>
            <p:cNvSpPr/>
            <p:nvPr/>
          </p:nvSpPr>
          <p:spPr>
            <a:xfrm>
              <a:off x="18766452" y="176506"/>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8" name="Google Shape;3918;p28"/>
            <p:cNvSpPr/>
            <p:nvPr/>
          </p:nvSpPr>
          <p:spPr>
            <a:xfrm>
              <a:off x="17839813"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9" name="Google Shape;3919;p28"/>
            <p:cNvSpPr/>
            <p:nvPr/>
          </p:nvSpPr>
          <p:spPr>
            <a:xfrm>
              <a:off x="17839813"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0" name="Google Shape;3920;p28"/>
            <p:cNvSpPr/>
            <p:nvPr/>
          </p:nvSpPr>
          <p:spPr>
            <a:xfrm>
              <a:off x="16919130"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1" name="Google Shape;3921;p28"/>
            <p:cNvSpPr/>
            <p:nvPr/>
          </p:nvSpPr>
          <p:spPr>
            <a:xfrm>
              <a:off x="16919130"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2" name="Google Shape;3922;p28"/>
            <p:cNvSpPr/>
            <p:nvPr/>
          </p:nvSpPr>
          <p:spPr>
            <a:xfrm>
              <a:off x="15998684"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3" name="Google Shape;3923;p28"/>
            <p:cNvSpPr/>
            <p:nvPr/>
          </p:nvSpPr>
          <p:spPr>
            <a:xfrm>
              <a:off x="15998684"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4" name="Google Shape;3924;p28"/>
            <p:cNvSpPr/>
            <p:nvPr/>
          </p:nvSpPr>
          <p:spPr>
            <a:xfrm>
              <a:off x="15078122"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5" name="Google Shape;3925;p28"/>
            <p:cNvSpPr/>
            <p:nvPr/>
          </p:nvSpPr>
          <p:spPr>
            <a:xfrm>
              <a:off x="15078122"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6" name="Google Shape;3926;p28"/>
            <p:cNvSpPr/>
            <p:nvPr/>
          </p:nvSpPr>
          <p:spPr>
            <a:xfrm>
              <a:off x="14157439"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7" name="Google Shape;3927;p28"/>
            <p:cNvSpPr/>
            <p:nvPr/>
          </p:nvSpPr>
          <p:spPr>
            <a:xfrm>
              <a:off x="14157439"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8" name="Google Shape;3928;p28"/>
            <p:cNvSpPr/>
            <p:nvPr/>
          </p:nvSpPr>
          <p:spPr>
            <a:xfrm>
              <a:off x="13236877"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9" name="Google Shape;3929;p28"/>
            <p:cNvSpPr/>
            <p:nvPr/>
          </p:nvSpPr>
          <p:spPr>
            <a:xfrm>
              <a:off x="13236877"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30" name="Google Shape;3930;p28"/>
            <p:cNvSpPr/>
            <p:nvPr/>
          </p:nvSpPr>
          <p:spPr>
            <a:xfrm>
              <a:off x="12316313" y="17650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31" name="Google Shape;3931;p28"/>
            <p:cNvSpPr/>
            <p:nvPr/>
          </p:nvSpPr>
          <p:spPr>
            <a:xfrm>
              <a:off x="12316313" y="17650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32" name="Google Shape;3932;p28"/>
            <p:cNvSpPr/>
            <p:nvPr/>
          </p:nvSpPr>
          <p:spPr>
            <a:xfrm>
              <a:off x="11395749" y="17650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33" name="Google Shape;3933;p28"/>
            <p:cNvSpPr/>
            <p:nvPr/>
          </p:nvSpPr>
          <p:spPr>
            <a:xfrm>
              <a:off x="11395749" y="17650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34" name="Google Shape;3934;p28"/>
            <p:cNvSpPr/>
            <p:nvPr/>
          </p:nvSpPr>
          <p:spPr>
            <a:xfrm>
              <a:off x="10481084" y="17650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35" name="Google Shape;3935;p28"/>
            <p:cNvSpPr/>
            <p:nvPr/>
          </p:nvSpPr>
          <p:spPr>
            <a:xfrm>
              <a:off x="10481084" y="17650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936" name="Google Shape;3936;p28"/>
          <p:cNvSpPr txBox="1"/>
          <p:nvPr/>
        </p:nvSpPr>
        <p:spPr>
          <a:xfrm>
            <a:off x="10773388" y="190348"/>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3937" name="Google Shape;3937;p28"/>
          <p:cNvSpPr txBox="1"/>
          <p:nvPr/>
        </p:nvSpPr>
        <p:spPr>
          <a:xfrm>
            <a:off x="11638073" y="190348"/>
            <a:ext cx="44195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7</a:t>
            </a:r>
            <a:endParaRPr sz="550">
              <a:solidFill>
                <a:schemeClr val="dk1"/>
              </a:solidFill>
              <a:latin typeface="Arial"/>
              <a:ea typeface="Arial"/>
              <a:cs typeface="Arial"/>
              <a:sym typeface="Arial"/>
            </a:endParaRPr>
          </a:p>
        </p:txBody>
      </p:sp>
      <p:sp>
        <p:nvSpPr>
          <p:cNvPr id="3938" name="Google Shape;3938;p28"/>
          <p:cNvSpPr txBox="1"/>
          <p:nvPr/>
        </p:nvSpPr>
        <p:spPr>
          <a:xfrm>
            <a:off x="12630633" y="190348"/>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3939" name="Google Shape;3939;p28"/>
          <p:cNvSpPr txBox="1"/>
          <p:nvPr/>
        </p:nvSpPr>
        <p:spPr>
          <a:xfrm>
            <a:off x="13494745" y="190348"/>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3940" name="Google Shape;3940;p28"/>
          <p:cNvSpPr txBox="1"/>
          <p:nvPr/>
        </p:nvSpPr>
        <p:spPr>
          <a:xfrm>
            <a:off x="14501347" y="190348"/>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3941" name="Google Shape;3941;p28"/>
          <p:cNvSpPr txBox="1"/>
          <p:nvPr/>
        </p:nvSpPr>
        <p:spPr>
          <a:xfrm>
            <a:off x="15451928" y="1903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942" name="Google Shape;3942;p28"/>
          <p:cNvSpPr txBox="1"/>
          <p:nvPr/>
        </p:nvSpPr>
        <p:spPr>
          <a:xfrm>
            <a:off x="16315250" y="190348"/>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3943" name="Google Shape;3943;p28"/>
          <p:cNvSpPr txBox="1"/>
          <p:nvPr/>
        </p:nvSpPr>
        <p:spPr>
          <a:xfrm>
            <a:off x="17293125" y="190348"/>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3944" name="Google Shape;3944;p28"/>
          <p:cNvSpPr txBox="1"/>
          <p:nvPr/>
        </p:nvSpPr>
        <p:spPr>
          <a:xfrm>
            <a:off x="18078005" y="190348"/>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3945" name="Google Shape;3945;p28"/>
          <p:cNvSpPr txBox="1"/>
          <p:nvPr/>
        </p:nvSpPr>
        <p:spPr>
          <a:xfrm>
            <a:off x="18766452" y="176506"/>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Shape 3949"/>
        <p:cNvGrpSpPr/>
        <p:nvPr/>
      </p:nvGrpSpPr>
      <p:grpSpPr>
        <a:xfrm>
          <a:off x="0" y="0"/>
          <a:ext cx="0" cy="0"/>
          <a:chOff x="0" y="0"/>
          <a:chExt cx="0" cy="0"/>
        </a:xfrm>
      </p:grpSpPr>
      <p:sp>
        <p:nvSpPr>
          <p:cNvPr id="3950" name="Google Shape;3950;p29"/>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56</a:t>
            </a:r>
            <a:endParaRPr sz="550">
              <a:solidFill>
                <a:schemeClr val="dk1"/>
              </a:solidFill>
              <a:latin typeface="Arial"/>
              <a:ea typeface="Arial"/>
              <a:cs typeface="Arial"/>
              <a:sym typeface="Arial"/>
            </a:endParaRPr>
          </a:p>
        </p:txBody>
      </p:sp>
      <p:sp>
        <p:nvSpPr>
          <p:cNvPr id="3951" name="Google Shape;3951;p29"/>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57</a:t>
            </a:r>
            <a:endParaRPr sz="550">
              <a:solidFill>
                <a:schemeClr val="dk1"/>
              </a:solidFill>
              <a:latin typeface="Arial"/>
              <a:ea typeface="Arial"/>
              <a:cs typeface="Arial"/>
              <a:sym typeface="Arial"/>
            </a:endParaRPr>
          </a:p>
        </p:txBody>
      </p:sp>
      <p:sp>
        <p:nvSpPr>
          <p:cNvPr id="3952" name="Google Shape;3952;p29"/>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53" name="Google Shape;3953;p29"/>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54" name="Google Shape;3954;p29"/>
          <p:cNvSpPr/>
          <p:nvPr/>
        </p:nvSpPr>
        <p:spPr>
          <a:xfrm>
            <a:off x="433551" y="1373716"/>
            <a:ext cx="2976880" cy="2629535"/>
          </a:xfrm>
          <a:custGeom>
            <a:avLst/>
            <a:gdLst/>
            <a:ahLst/>
            <a:cxnLst/>
            <a:rect l="l" t="t" r="r" b="b"/>
            <a:pathLst>
              <a:path w="2976879" h="2629535" extrusionOk="0">
                <a:moveTo>
                  <a:pt x="2917851" y="0"/>
                </a:moveTo>
                <a:lnTo>
                  <a:pt x="58887" y="0"/>
                </a:ln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55" name="Google Shape;3955;p29"/>
          <p:cNvSpPr/>
          <p:nvPr/>
        </p:nvSpPr>
        <p:spPr>
          <a:xfrm>
            <a:off x="10485597" y="1373716"/>
            <a:ext cx="2976880" cy="2629535"/>
          </a:xfrm>
          <a:custGeom>
            <a:avLst/>
            <a:gdLst/>
            <a:ahLst/>
            <a:cxnLst/>
            <a:rect l="l" t="t" r="r" b="b"/>
            <a:pathLst>
              <a:path w="2976880" h="2629535"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56" name="Google Shape;3956;p29"/>
          <p:cNvSpPr/>
          <p:nvPr/>
        </p:nvSpPr>
        <p:spPr>
          <a:xfrm>
            <a:off x="433551" y="4136696"/>
            <a:ext cx="2976880" cy="2629535"/>
          </a:xfrm>
          <a:custGeom>
            <a:avLst/>
            <a:gdLst/>
            <a:ahLst/>
            <a:cxnLst/>
            <a:rect l="l" t="t" r="r" b="b"/>
            <a:pathLst>
              <a:path w="2976879" h="2629534" extrusionOk="0">
                <a:moveTo>
                  <a:pt x="2917851" y="0"/>
                </a:moveTo>
                <a:lnTo>
                  <a:pt x="58887" y="0"/>
                </a:ln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57" name="Google Shape;3957;p29"/>
          <p:cNvSpPr/>
          <p:nvPr/>
        </p:nvSpPr>
        <p:spPr>
          <a:xfrm>
            <a:off x="10485597" y="4136696"/>
            <a:ext cx="2976880" cy="2629535"/>
          </a:xfrm>
          <a:custGeom>
            <a:avLst/>
            <a:gdLst/>
            <a:ahLst/>
            <a:cxnLst/>
            <a:rect l="l" t="t" r="r" b="b"/>
            <a:pathLst>
              <a:path w="2976880" h="2629534"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58" name="Google Shape;3958;p29"/>
          <p:cNvSpPr/>
          <p:nvPr/>
        </p:nvSpPr>
        <p:spPr>
          <a:xfrm>
            <a:off x="3547368" y="1373716"/>
            <a:ext cx="2976880" cy="2629535"/>
          </a:xfrm>
          <a:custGeom>
            <a:avLst/>
            <a:gdLst/>
            <a:ahLst/>
            <a:cxnLst/>
            <a:rect l="l" t="t" r="r" b="b"/>
            <a:pathLst>
              <a:path w="2976879" h="2629535" extrusionOk="0">
                <a:moveTo>
                  <a:pt x="2917851" y="0"/>
                </a:moveTo>
                <a:lnTo>
                  <a:pt x="58887" y="0"/>
                </a:ln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59" name="Google Shape;3959;p29"/>
          <p:cNvSpPr/>
          <p:nvPr/>
        </p:nvSpPr>
        <p:spPr>
          <a:xfrm>
            <a:off x="13599478" y="1373716"/>
            <a:ext cx="2976880" cy="2629535"/>
          </a:xfrm>
          <a:custGeom>
            <a:avLst/>
            <a:gdLst/>
            <a:ahLst/>
            <a:cxnLst/>
            <a:rect l="l" t="t" r="r" b="b"/>
            <a:pathLst>
              <a:path w="2976880" h="2629535"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60" name="Google Shape;3960;p29"/>
          <p:cNvSpPr/>
          <p:nvPr/>
        </p:nvSpPr>
        <p:spPr>
          <a:xfrm>
            <a:off x="6656759" y="1373716"/>
            <a:ext cx="2976880" cy="2629535"/>
          </a:xfrm>
          <a:custGeom>
            <a:avLst/>
            <a:gdLst/>
            <a:ahLst/>
            <a:cxnLst/>
            <a:rect l="l" t="t" r="r" b="b"/>
            <a:pathLst>
              <a:path w="2976879" h="2629535" extrusionOk="0">
                <a:moveTo>
                  <a:pt x="2917851" y="0"/>
                </a:moveTo>
                <a:lnTo>
                  <a:pt x="58887" y="0"/>
                </a:ln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61" name="Google Shape;3961;p29"/>
          <p:cNvSpPr/>
          <p:nvPr/>
        </p:nvSpPr>
        <p:spPr>
          <a:xfrm>
            <a:off x="16708856" y="1373716"/>
            <a:ext cx="2976880" cy="2629535"/>
          </a:xfrm>
          <a:custGeom>
            <a:avLst/>
            <a:gdLst/>
            <a:ahLst/>
            <a:cxnLst/>
            <a:rect l="l" t="t" r="r" b="b"/>
            <a:pathLst>
              <a:path w="2976880" h="2629535"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2917851" y="2629396"/>
                </a:lnTo>
                <a:lnTo>
                  <a:pt x="2951895" y="2628475"/>
                </a:lnTo>
                <a:lnTo>
                  <a:pt x="2969377" y="2622033"/>
                </a:lnTo>
                <a:lnTo>
                  <a:pt x="2975818" y="2604548"/>
                </a:lnTo>
                <a:lnTo>
                  <a:pt x="2976738" y="2570496"/>
                </a:lnTo>
                <a:lnTo>
                  <a:pt x="2976738" y="58899"/>
                </a:lnTo>
                <a:lnTo>
                  <a:pt x="2975818" y="24848"/>
                </a:lnTo>
                <a:lnTo>
                  <a:pt x="2969377" y="7362"/>
                </a:lnTo>
                <a:lnTo>
                  <a:pt x="2951895" y="920"/>
                </a:lnTo>
                <a:lnTo>
                  <a:pt x="2917851"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62" name="Google Shape;3962;p29"/>
          <p:cNvSpPr/>
          <p:nvPr/>
        </p:nvSpPr>
        <p:spPr>
          <a:xfrm>
            <a:off x="3547368" y="4144755"/>
            <a:ext cx="6086475" cy="2629535"/>
          </a:xfrm>
          <a:custGeom>
            <a:avLst/>
            <a:gdLst/>
            <a:ahLst/>
            <a:cxnLst/>
            <a:rect l="l" t="t" r="r" b="b"/>
            <a:pathLst>
              <a:path w="6086475" h="2629534" extrusionOk="0">
                <a:moveTo>
                  <a:pt x="6027230" y="0"/>
                </a:moveTo>
                <a:lnTo>
                  <a:pt x="58887" y="0"/>
                </a:ln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63" name="Google Shape;3963;p29"/>
          <p:cNvSpPr/>
          <p:nvPr/>
        </p:nvSpPr>
        <p:spPr>
          <a:xfrm>
            <a:off x="13599478" y="4144755"/>
            <a:ext cx="6086475" cy="2629535"/>
          </a:xfrm>
          <a:custGeom>
            <a:avLst/>
            <a:gdLst/>
            <a:ahLst/>
            <a:cxnLst/>
            <a:rect l="l" t="t" r="r" b="b"/>
            <a:pathLst>
              <a:path w="6086475" h="2629534" extrusionOk="0">
                <a:moveTo>
                  <a:pt x="58887" y="0"/>
                </a:moveTo>
                <a:lnTo>
                  <a:pt x="24843" y="920"/>
                </a:lnTo>
                <a:lnTo>
                  <a:pt x="7360" y="7362"/>
                </a:lnTo>
                <a:lnTo>
                  <a:pt x="920" y="24848"/>
                </a:lnTo>
                <a:lnTo>
                  <a:pt x="0" y="58899"/>
                </a:lnTo>
                <a:lnTo>
                  <a:pt x="0" y="2570496"/>
                </a:lnTo>
                <a:lnTo>
                  <a:pt x="920" y="2604548"/>
                </a:lnTo>
                <a:lnTo>
                  <a:pt x="7360" y="2622033"/>
                </a:lnTo>
                <a:lnTo>
                  <a:pt x="24843" y="2628475"/>
                </a:lnTo>
                <a:lnTo>
                  <a:pt x="58887" y="2629396"/>
                </a:lnTo>
                <a:lnTo>
                  <a:pt x="6027230" y="2629396"/>
                </a:lnTo>
                <a:lnTo>
                  <a:pt x="6061274" y="2628475"/>
                </a:lnTo>
                <a:lnTo>
                  <a:pt x="6078756" y="2622033"/>
                </a:lnTo>
                <a:lnTo>
                  <a:pt x="6085197" y="2604548"/>
                </a:lnTo>
                <a:lnTo>
                  <a:pt x="6086117" y="2570496"/>
                </a:lnTo>
                <a:lnTo>
                  <a:pt x="6086117" y="58899"/>
                </a:lnTo>
                <a:lnTo>
                  <a:pt x="6085197" y="24848"/>
                </a:lnTo>
                <a:lnTo>
                  <a:pt x="6078756" y="7362"/>
                </a:lnTo>
                <a:lnTo>
                  <a:pt x="6061274" y="920"/>
                </a:lnTo>
                <a:lnTo>
                  <a:pt x="6027230"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64" name="Google Shape;3964;p29"/>
          <p:cNvSpPr txBox="1"/>
          <p:nvPr/>
        </p:nvSpPr>
        <p:spPr>
          <a:xfrm>
            <a:off x="541025" y="1356838"/>
            <a:ext cx="2308225" cy="560705"/>
          </a:xfrm>
          <a:prstGeom prst="rect">
            <a:avLst/>
          </a:prstGeom>
          <a:noFill/>
          <a:ln>
            <a:noFill/>
          </a:ln>
        </p:spPr>
        <p:txBody>
          <a:bodyPr spcFirstLastPara="1" wrap="square" lIns="0" tIns="107300"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1 </a:t>
            </a:r>
            <a:r>
              <a:rPr lang="en-US" sz="750" b="1">
                <a:solidFill>
                  <a:schemeClr val="dk1"/>
                </a:solidFill>
                <a:latin typeface="Arial"/>
                <a:ea typeface="Arial"/>
                <a:cs typeface="Arial"/>
                <a:sym typeface="Arial"/>
              </a:rPr>
              <a:t>DESCRIBE WHO YOU SHADOWED</a:t>
            </a:r>
            <a:endParaRPr sz="750">
              <a:solidFill>
                <a:schemeClr val="dk1"/>
              </a:solidFill>
              <a:latin typeface="Arial"/>
              <a:ea typeface="Arial"/>
              <a:cs typeface="Arial"/>
              <a:sym typeface="Arial"/>
            </a:endParaRPr>
          </a:p>
          <a:p>
            <a:pPr marL="12700" marR="0" lvl="0" indent="0" algn="l" rtl="0">
              <a:lnSpc>
                <a:spcPct val="100000"/>
              </a:lnSpc>
              <a:spcBef>
                <a:spcPts val="459"/>
              </a:spcBef>
              <a:spcAft>
                <a:spcPts val="0"/>
              </a:spcAft>
              <a:buNone/>
            </a:pPr>
            <a:r>
              <a:rPr lang="en-US" sz="700" i="1">
                <a:solidFill>
                  <a:srgbClr val="414042"/>
                </a:solidFill>
                <a:latin typeface="Arial"/>
                <a:ea typeface="Arial"/>
                <a:cs typeface="Arial"/>
                <a:sym typeface="Arial"/>
              </a:rPr>
              <a:t>Who did you shadow?</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i="1">
                <a:solidFill>
                  <a:srgbClr val="414042"/>
                </a:solidFill>
                <a:latin typeface="Arial"/>
                <a:ea typeface="Arial"/>
                <a:cs typeface="Arial"/>
                <a:sym typeface="Arial"/>
              </a:rPr>
              <a:t>Age, gender, role, likes, dislikes, strengths, weaknesses.</a:t>
            </a:r>
            <a:endParaRPr sz="700">
              <a:solidFill>
                <a:schemeClr val="dk1"/>
              </a:solidFill>
              <a:latin typeface="Arial"/>
              <a:ea typeface="Arial"/>
              <a:cs typeface="Arial"/>
              <a:sym typeface="Arial"/>
            </a:endParaRPr>
          </a:p>
        </p:txBody>
      </p:sp>
      <p:sp>
        <p:nvSpPr>
          <p:cNvPr id="3965" name="Google Shape;3965;p29"/>
          <p:cNvSpPr txBox="1"/>
          <p:nvPr/>
        </p:nvSpPr>
        <p:spPr>
          <a:xfrm>
            <a:off x="10593072" y="1356838"/>
            <a:ext cx="2308225" cy="560705"/>
          </a:xfrm>
          <a:prstGeom prst="rect">
            <a:avLst/>
          </a:prstGeom>
          <a:noFill/>
          <a:ln>
            <a:noFill/>
          </a:ln>
        </p:spPr>
        <p:txBody>
          <a:bodyPr spcFirstLastPara="1" wrap="square" lIns="0" tIns="107300"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1 </a:t>
            </a:r>
            <a:r>
              <a:rPr lang="en-US" sz="750" b="1">
                <a:solidFill>
                  <a:schemeClr val="dk1"/>
                </a:solidFill>
                <a:latin typeface="Arial"/>
                <a:ea typeface="Arial"/>
                <a:cs typeface="Arial"/>
                <a:sym typeface="Arial"/>
              </a:rPr>
              <a:t>DESCRIBE WHO YOU SHADOWED</a:t>
            </a:r>
            <a:endParaRPr sz="750">
              <a:solidFill>
                <a:schemeClr val="dk1"/>
              </a:solidFill>
              <a:latin typeface="Arial"/>
              <a:ea typeface="Arial"/>
              <a:cs typeface="Arial"/>
              <a:sym typeface="Arial"/>
            </a:endParaRPr>
          </a:p>
          <a:p>
            <a:pPr marL="12700" marR="0" lvl="0" indent="0" algn="l" rtl="0">
              <a:lnSpc>
                <a:spcPct val="100000"/>
              </a:lnSpc>
              <a:spcBef>
                <a:spcPts val="459"/>
              </a:spcBef>
              <a:spcAft>
                <a:spcPts val="0"/>
              </a:spcAft>
              <a:buNone/>
            </a:pPr>
            <a:r>
              <a:rPr lang="en-US" sz="700" i="1">
                <a:solidFill>
                  <a:srgbClr val="414042"/>
                </a:solidFill>
                <a:latin typeface="Arial"/>
                <a:ea typeface="Arial"/>
                <a:cs typeface="Arial"/>
                <a:sym typeface="Arial"/>
              </a:rPr>
              <a:t>Who did you shadow?</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i="1">
                <a:solidFill>
                  <a:srgbClr val="414042"/>
                </a:solidFill>
                <a:latin typeface="Arial"/>
                <a:ea typeface="Arial"/>
                <a:cs typeface="Arial"/>
                <a:sym typeface="Arial"/>
              </a:rPr>
              <a:t>Age, gender, role, likes, dislikes, strengths, weaknesses.</a:t>
            </a:r>
            <a:endParaRPr sz="700">
              <a:solidFill>
                <a:schemeClr val="dk1"/>
              </a:solidFill>
              <a:latin typeface="Arial"/>
              <a:ea typeface="Arial"/>
              <a:cs typeface="Arial"/>
              <a:sym typeface="Arial"/>
            </a:endParaRPr>
          </a:p>
        </p:txBody>
      </p:sp>
      <p:sp>
        <p:nvSpPr>
          <p:cNvPr id="3966" name="Google Shape;3966;p29"/>
          <p:cNvSpPr txBox="1"/>
          <p:nvPr/>
        </p:nvSpPr>
        <p:spPr>
          <a:xfrm>
            <a:off x="541025" y="4219001"/>
            <a:ext cx="109982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4 </a:t>
            </a:r>
            <a:r>
              <a:rPr lang="en-US" sz="750" b="1">
                <a:solidFill>
                  <a:schemeClr val="dk1"/>
                </a:solidFill>
                <a:latin typeface="Arial"/>
                <a:ea typeface="Arial"/>
                <a:cs typeface="Arial"/>
                <a:sym typeface="Arial"/>
              </a:rPr>
              <a:t>HOW DID YOU FEEL?</a:t>
            </a:r>
            <a:endParaRPr sz="750">
              <a:solidFill>
                <a:schemeClr val="dk1"/>
              </a:solidFill>
              <a:latin typeface="Arial"/>
              <a:ea typeface="Arial"/>
              <a:cs typeface="Arial"/>
              <a:sym typeface="Arial"/>
            </a:endParaRPr>
          </a:p>
        </p:txBody>
      </p:sp>
      <p:sp>
        <p:nvSpPr>
          <p:cNvPr id="3967" name="Google Shape;3967;p29"/>
          <p:cNvSpPr txBox="1"/>
          <p:nvPr/>
        </p:nvSpPr>
        <p:spPr>
          <a:xfrm>
            <a:off x="10593072" y="4219001"/>
            <a:ext cx="109982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4 </a:t>
            </a:r>
            <a:r>
              <a:rPr lang="en-US" sz="750" b="1">
                <a:solidFill>
                  <a:schemeClr val="dk1"/>
                </a:solidFill>
                <a:latin typeface="Arial"/>
                <a:ea typeface="Arial"/>
                <a:cs typeface="Arial"/>
                <a:sym typeface="Arial"/>
              </a:rPr>
              <a:t>HOW DID YOU FEEL?</a:t>
            </a:r>
            <a:endParaRPr sz="750">
              <a:solidFill>
                <a:schemeClr val="dk1"/>
              </a:solidFill>
              <a:latin typeface="Arial"/>
              <a:ea typeface="Arial"/>
              <a:cs typeface="Arial"/>
              <a:sym typeface="Arial"/>
            </a:endParaRPr>
          </a:p>
        </p:txBody>
      </p:sp>
      <p:sp>
        <p:nvSpPr>
          <p:cNvPr id="3968" name="Google Shape;3968;p29"/>
          <p:cNvSpPr txBox="1"/>
          <p:nvPr/>
        </p:nvSpPr>
        <p:spPr>
          <a:xfrm>
            <a:off x="3684788" y="1471651"/>
            <a:ext cx="160020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2 </a:t>
            </a:r>
            <a:r>
              <a:rPr lang="en-US" sz="750" b="1">
                <a:solidFill>
                  <a:schemeClr val="dk1"/>
                </a:solidFill>
                <a:latin typeface="Arial"/>
                <a:ea typeface="Arial"/>
                <a:cs typeface="Arial"/>
                <a:sym typeface="Arial"/>
              </a:rPr>
              <a:t>WHAT STORIES DID YOU HEAR?</a:t>
            </a:r>
            <a:endParaRPr sz="750">
              <a:solidFill>
                <a:schemeClr val="dk1"/>
              </a:solidFill>
              <a:latin typeface="Arial"/>
              <a:ea typeface="Arial"/>
              <a:cs typeface="Arial"/>
              <a:sym typeface="Arial"/>
            </a:endParaRPr>
          </a:p>
        </p:txBody>
      </p:sp>
      <p:sp>
        <p:nvSpPr>
          <p:cNvPr id="3969" name="Google Shape;3969;p29"/>
          <p:cNvSpPr txBox="1"/>
          <p:nvPr/>
        </p:nvSpPr>
        <p:spPr>
          <a:xfrm>
            <a:off x="13736884" y="1471651"/>
            <a:ext cx="160020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2 </a:t>
            </a:r>
            <a:r>
              <a:rPr lang="en-US" sz="750" b="1">
                <a:solidFill>
                  <a:schemeClr val="dk1"/>
                </a:solidFill>
                <a:latin typeface="Arial"/>
                <a:ea typeface="Arial"/>
                <a:cs typeface="Arial"/>
                <a:sym typeface="Arial"/>
              </a:rPr>
              <a:t>WHAT STORIES DID YOU HEAR?</a:t>
            </a:r>
            <a:endParaRPr sz="750">
              <a:solidFill>
                <a:schemeClr val="dk1"/>
              </a:solidFill>
              <a:latin typeface="Arial"/>
              <a:ea typeface="Arial"/>
              <a:cs typeface="Arial"/>
              <a:sym typeface="Arial"/>
            </a:endParaRPr>
          </a:p>
        </p:txBody>
      </p:sp>
      <p:sp>
        <p:nvSpPr>
          <p:cNvPr id="3970" name="Google Shape;3970;p29"/>
          <p:cNvSpPr txBox="1"/>
          <p:nvPr/>
        </p:nvSpPr>
        <p:spPr>
          <a:xfrm>
            <a:off x="6794167" y="1471651"/>
            <a:ext cx="19018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3 </a:t>
            </a:r>
            <a:r>
              <a:rPr lang="en-US" sz="750" b="1">
                <a:solidFill>
                  <a:schemeClr val="dk1"/>
                </a:solidFill>
                <a:latin typeface="Arial"/>
                <a:ea typeface="Arial"/>
                <a:cs typeface="Arial"/>
                <a:sym typeface="Arial"/>
              </a:rPr>
              <a:t>WHAT EMOTIONS DID YOU OBSERVE?</a:t>
            </a:r>
            <a:endParaRPr sz="750">
              <a:solidFill>
                <a:schemeClr val="dk1"/>
              </a:solidFill>
              <a:latin typeface="Arial"/>
              <a:ea typeface="Arial"/>
              <a:cs typeface="Arial"/>
              <a:sym typeface="Arial"/>
            </a:endParaRPr>
          </a:p>
        </p:txBody>
      </p:sp>
      <p:sp>
        <p:nvSpPr>
          <p:cNvPr id="3971" name="Google Shape;3971;p29"/>
          <p:cNvSpPr txBox="1"/>
          <p:nvPr/>
        </p:nvSpPr>
        <p:spPr>
          <a:xfrm>
            <a:off x="16846264" y="1471651"/>
            <a:ext cx="19018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BDAD54"/>
                </a:solidFill>
                <a:latin typeface="Arial"/>
                <a:ea typeface="Arial"/>
                <a:cs typeface="Arial"/>
                <a:sym typeface="Arial"/>
              </a:rPr>
              <a:t>3 </a:t>
            </a:r>
            <a:r>
              <a:rPr lang="en-US" sz="750" b="1">
                <a:solidFill>
                  <a:schemeClr val="dk1"/>
                </a:solidFill>
                <a:latin typeface="Arial"/>
                <a:ea typeface="Arial"/>
                <a:cs typeface="Arial"/>
                <a:sym typeface="Arial"/>
              </a:rPr>
              <a:t>WHAT EMOTIONS DID YOU OBSERVE?</a:t>
            </a:r>
            <a:endParaRPr sz="750">
              <a:solidFill>
                <a:schemeClr val="dk1"/>
              </a:solidFill>
              <a:latin typeface="Arial"/>
              <a:ea typeface="Arial"/>
              <a:cs typeface="Arial"/>
              <a:sym typeface="Arial"/>
            </a:endParaRPr>
          </a:p>
        </p:txBody>
      </p:sp>
      <p:sp>
        <p:nvSpPr>
          <p:cNvPr id="3972" name="Google Shape;3972;p29"/>
          <p:cNvSpPr txBox="1"/>
          <p:nvPr/>
        </p:nvSpPr>
        <p:spPr>
          <a:xfrm>
            <a:off x="3684788" y="4242702"/>
            <a:ext cx="399034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BDAD54"/>
                </a:solidFill>
                <a:latin typeface="Arial"/>
                <a:ea typeface="Arial"/>
                <a:cs typeface="Arial"/>
                <a:sym typeface="Arial"/>
              </a:rPr>
              <a:t>5 </a:t>
            </a:r>
            <a:r>
              <a:rPr lang="en-US" sz="750" b="1">
                <a:solidFill>
                  <a:schemeClr val="dk1"/>
                </a:solidFill>
                <a:latin typeface="Arial"/>
                <a:ea typeface="Arial"/>
                <a:cs typeface="Arial"/>
                <a:sym typeface="Arial"/>
              </a:rPr>
              <a:t>WHAT ARE THE FIVE MOST IMPORTANT THINGS YOU LEARNED THAT ARE RELEVANT  TO THE PROBLEM YOU ARE EXPLORING?</a:t>
            </a:r>
            <a:endParaRPr sz="750">
              <a:solidFill>
                <a:schemeClr val="dk1"/>
              </a:solidFill>
              <a:latin typeface="Arial"/>
              <a:ea typeface="Arial"/>
              <a:cs typeface="Arial"/>
              <a:sym typeface="Arial"/>
            </a:endParaRPr>
          </a:p>
        </p:txBody>
      </p:sp>
      <p:sp>
        <p:nvSpPr>
          <p:cNvPr id="3973" name="Google Shape;3973;p29"/>
          <p:cNvSpPr txBox="1"/>
          <p:nvPr/>
        </p:nvSpPr>
        <p:spPr>
          <a:xfrm>
            <a:off x="13736884" y="4242702"/>
            <a:ext cx="399034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BDAD54"/>
                </a:solidFill>
                <a:latin typeface="Arial"/>
                <a:ea typeface="Arial"/>
                <a:cs typeface="Arial"/>
                <a:sym typeface="Arial"/>
              </a:rPr>
              <a:t>5 </a:t>
            </a:r>
            <a:r>
              <a:rPr lang="en-US" sz="750" b="1">
                <a:solidFill>
                  <a:schemeClr val="dk1"/>
                </a:solidFill>
                <a:latin typeface="Arial"/>
                <a:ea typeface="Arial"/>
                <a:cs typeface="Arial"/>
                <a:sym typeface="Arial"/>
              </a:rPr>
              <a:t>WHAT ARE THE FIVE MOST IMPORTANT THINGS YOU LEARNED THAT ARE RELEVANT  TO THE PROBLEM YOU ARE EXPLORING?</a:t>
            </a:r>
            <a:endParaRPr sz="750">
              <a:solidFill>
                <a:schemeClr val="dk1"/>
              </a:solidFill>
              <a:latin typeface="Arial"/>
              <a:ea typeface="Arial"/>
              <a:cs typeface="Arial"/>
              <a:sym typeface="Arial"/>
            </a:endParaRPr>
          </a:p>
        </p:txBody>
      </p:sp>
      <p:grpSp>
        <p:nvGrpSpPr>
          <p:cNvPr id="3974" name="Google Shape;3974;p29"/>
          <p:cNvGrpSpPr/>
          <p:nvPr/>
        </p:nvGrpSpPr>
        <p:grpSpPr>
          <a:xfrm>
            <a:off x="436533" y="1051579"/>
            <a:ext cx="9200513" cy="31750"/>
            <a:chOff x="436533" y="1051579"/>
            <a:chExt cx="9200513" cy="31750"/>
          </a:xfrm>
        </p:grpSpPr>
        <p:sp>
          <p:nvSpPr>
            <p:cNvPr id="3975" name="Google Shape;3975;p29"/>
            <p:cNvSpPr/>
            <p:nvPr/>
          </p:nvSpPr>
          <p:spPr>
            <a:xfrm>
              <a:off x="436533" y="1051579"/>
              <a:ext cx="2603500" cy="31750"/>
            </a:xfrm>
            <a:custGeom>
              <a:avLst/>
              <a:gdLst/>
              <a:ahLst/>
              <a:cxnLst/>
              <a:rect l="l" t="t" r="r" b="b"/>
              <a:pathLst>
                <a:path w="2603500" h="31750" extrusionOk="0">
                  <a:moveTo>
                    <a:pt x="2603498" y="0"/>
                  </a:moveTo>
                  <a:lnTo>
                    <a:pt x="0" y="0"/>
                  </a:lnTo>
                  <a:lnTo>
                    <a:pt x="0" y="31473"/>
                  </a:lnTo>
                  <a:lnTo>
                    <a:pt x="2603498" y="31473"/>
                  </a:lnTo>
                  <a:lnTo>
                    <a:pt x="2603498"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76" name="Google Shape;3976;p29"/>
            <p:cNvSpPr/>
            <p:nvPr/>
          </p:nvSpPr>
          <p:spPr>
            <a:xfrm>
              <a:off x="3040031" y="1051579"/>
              <a:ext cx="6597015" cy="31750"/>
            </a:xfrm>
            <a:custGeom>
              <a:avLst/>
              <a:gdLst/>
              <a:ahLst/>
              <a:cxnLst/>
              <a:rect l="l" t="t" r="r" b="b"/>
              <a:pathLst>
                <a:path w="6597015" h="31750" extrusionOk="0">
                  <a:moveTo>
                    <a:pt x="6596439" y="0"/>
                  </a:moveTo>
                  <a:lnTo>
                    <a:pt x="0" y="0"/>
                  </a:lnTo>
                  <a:lnTo>
                    <a:pt x="0" y="31473"/>
                  </a:lnTo>
                  <a:lnTo>
                    <a:pt x="6596439" y="31473"/>
                  </a:lnTo>
                  <a:lnTo>
                    <a:pt x="6596439" y="0"/>
                  </a:lnTo>
                  <a:close/>
                </a:path>
              </a:pathLst>
            </a:custGeom>
            <a:solidFill>
              <a:srgbClr val="EEE9D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977" name="Google Shape;3977;p29"/>
          <p:cNvGrpSpPr/>
          <p:nvPr/>
        </p:nvGrpSpPr>
        <p:grpSpPr>
          <a:xfrm>
            <a:off x="10488583" y="1051579"/>
            <a:ext cx="9200489" cy="31750"/>
            <a:chOff x="10488583" y="1051579"/>
            <a:chExt cx="9200489" cy="31750"/>
          </a:xfrm>
        </p:grpSpPr>
        <p:sp>
          <p:nvSpPr>
            <p:cNvPr id="3978" name="Google Shape;3978;p29"/>
            <p:cNvSpPr/>
            <p:nvPr/>
          </p:nvSpPr>
          <p:spPr>
            <a:xfrm>
              <a:off x="10488583" y="1051579"/>
              <a:ext cx="2603500" cy="31750"/>
            </a:xfrm>
            <a:custGeom>
              <a:avLst/>
              <a:gdLst/>
              <a:ahLst/>
              <a:cxnLst/>
              <a:rect l="l" t="t" r="r" b="b"/>
              <a:pathLst>
                <a:path w="2603500" h="31750" extrusionOk="0">
                  <a:moveTo>
                    <a:pt x="2603498" y="0"/>
                  </a:moveTo>
                  <a:lnTo>
                    <a:pt x="0" y="0"/>
                  </a:lnTo>
                  <a:lnTo>
                    <a:pt x="0" y="31473"/>
                  </a:lnTo>
                  <a:lnTo>
                    <a:pt x="2603498" y="31473"/>
                  </a:lnTo>
                  <a:lnTo>
                    <a:pt x="260349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79" name="Google Shape;3979;p29"/>
            <p:cNvSpPr/>
            <p:nvPr/>
          </p:nvSpPr>
          <p:spPr>
            <a:xfrm>
              <a:off x="13092057" y="1051579"/>
              <a:ext cx="6597015" cy="31750"/>
            </a:xfrm>
            <a:custGeom>
              <a:avLst/>
              <a:gdLst/>
              <a:ahLst/>
              <a:cxnLst/>
              <a:rect l="l" t="t" r="r" b="b"/>
              <a:pathLst>
                <a:path w="6597015" h="31750" extrusionOk="0">
                  <a:moveTo>
                    <a:pt x="6596439" y="0"/>
                  </a:moveTo>
                  <a:lnTo>
                    <a:pt x="0" y="0"/>
                  </a:lnTo>
                  <a:lnTo>
                    <a:pt x="0" y="31473"/>
                  </a:lnTo>
                  <a:lnTo>
                    <a:pt x="6596439" y="31473"/>
                  </a:lnTo>
                  <a:lnTo>
                    <a:pt x="6596439"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980" name="Google Shape;3980;p29"/>
          <p:cNvSpPr txBox="1"/>
          <p:nvPr/>
        </p:nvSpPr>
        <p:spPr>
          <a:xfrm>
            <a:off x="3296802" y="448441"/>
            <a:ext cx="233807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Review the notes you captured from your  shadow experience. Use this worksheet to begin the  process of synthesizing what you heard, observed,  experience and felt.</a:t>
            </a:r>
            <a:endParaRPr sz="750">
              <a:solidFill>
                <a:schemeClr val="dk1"/>
              </a:solidFill>
              <a:latin typeface="Arial"/>
              <a:ea typeface="Arial"/>
              <a:cs typeface="Arial"/>
              <a:sym typeface="Arial"/>
            </a:endParaRPr>
          </a:p>
        </p:txBody>
      </p:sp>
      <p:sp>
        <p:nvSpPr>
          <p:cNvPr id="3981" name="Google Shape;3981;p29"/>
          <p:cNvSpPr txBox="1"/>
          <p:nvPr/>
        </p:nvSpPr>
        <p:spPr>
          <a:xfrm>
            <a:off x="13348841" y="448441"/>
            <a:ext cx="233807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Review the notes you captured from your  shadow experience. Use this worksheet to begin the  process of synthesizing what you heard, observed,  experience and felt.</a:t>
            </a:r>
            <a:endParaRPr sz="750">
              <a:solidFill>
                <a:schemeClr val="dk1"/>
              </a:solidFill>
              <a:latin typeface="Arial"/>
              <a:ea typeface="Arial"/>
              <a:cs typeface="Arial"/>
              <a:sym typeface="Arial"/>
            </a:endParaRPr>
          </a:p>
        </p:txBody>
      </p:sp>
      <p:grpSp>
        <p:nvGrpSpPr>
          <p:cNvPr id="3982" name="Google Shape;3982;p29"/>
          <p:cNvGrpSpPr/>
          <p:nvPr/>
        </p:nvGrpSpPr>
        <p:grpSpPr>
          <a:xfrm>
            <a:off x="6006753" y="657098"/>
            <a:ext cx="3627976" cy="261620"/>
            <a:chOff x="6006753" y="657098"/>
            <a:chExt cx="3627976" cy="261620"/>
          </a:xfrm>
        </p:grpSpPr>
        <p:sp>
          <p:nvSpPr>
            <p:cNvPr id="3983" name="Google Shape;3983;p29"/>
            <p:cNvSpPr/>
            <p:nvPr/>
          </p:nvSpPr>
          <p:spPr>
            <a:xfrm>
              <a:off x="7031085"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84" name="Google Shape;3984;p29"/>
            <p:cNvSpPr/>
            <p:nvPr/>
          </p:nvSpPr>
          <p:spPr>
            <a:xfrm>
              <a:off x="6518913"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85" name="Google Shape;3985;p29"/>
            <p:cNvSpPr/>
            <p:nvPr/>
          </p:nvSpPr>
          <p:spPr>
            <a:xfrm>
              <a:off x="6006753"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86" name="Google Shape;3986;p29"/>
            <p:cNvSpPr/>
            <p:nvPr/>
          </p:nvSpPr>
          <p:spPr>
            <a:xfrm>
              <a:off x="7543246"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87" name="Google Shape;3987;p29"/>
            <p:cNvSpPr/>
            <p:nvPr/>
          </p:nvSpPr>
          <p:spPr>
            <a:xfrm>
              <a:off x="8055406"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88" name="Google Shape;3988;p29"/>
            <p:cNvSpPr/>
            <p:nvPr/>
          </p:nvSpPr>
          <p:spPr>
            <a:xfrm>
              <a:off x="8567578"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89" name="Google Shape;3989;p29"/>
            <p:cNvSpPr/>
            <p:nvPr/>
          </p:nvSpPr>
          <p:spPr>
            <a:xfrm>
              <a:off x="9079739" y="657098"/>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990" name="Google Shape;3990;p29"/>
          <p:cNvGrpSpPr/>
          <p:nvPr/>
        </p:nvGrpSpPr>
        <p:grpSpPr>
          <a:xfrm>
            <a:off x="16058755" y="657098"/>
            <a:ext cx="3628071" cy="261620"/>
            <a:chOff x="16058755" y="657098"/>
            <a:chExt cx="3628071" cy="261620"/>
          </a:xfrm>
        </p:grpSpPr>
        <p:sp>
          <p:nvSpPr>
            <p:cNvPr id="3991" name="Google Shape;3991;p29"/>
            <p:cNvSpPr/>
            <p:nvPr/>
          </p:nvSpPr>
          <p:spPr>
            <a:xfrm>
              <a:off x="17083075"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92" name="Google Shape;3992;p29"/>
            <p:cNvSpPr/>
            <p:nvPr/>
          </p:nvSpPr>
          <p:spPr>
            <a:xfrm>
              <a:off x="16570975"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93" name="Google Shape;3993;p29"/>
            <p:cNvSpPr/>
            <p:nvPr/>
          </p:nvSpPr>
          <p:spPr>
            <a:xfrm>
              <a:off x="16058755"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94" name="Google Shape;3994;p29"/>
            <p:cNvSpPr/>
            <p:nvPr/>
          </p:nvSpPr>
          <p:spPr>
            <a:xfrm>
              <a:off x="17595295"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95" name="Google Shape;3995;p29"/>
            <p:cNvSpPr/>
            <p:nvPr/>
          </p:nvSpPr>
          <p:spPr>
            <a:xfrm>
              <a:off x="18107395"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71"/>
                  </a:lnTo>
                  <a:lnTo>
                    <a:pt x="1679" y="216196"/>
                  </a:lnTo>
                  <a:lnTo>
                    <a:pt x="13432" y="248098"/>
                  </a:lnTo>
                  <a:lnTo>
                    <a:pt x="45334" y="259851"/>
                  </a:lnTo>
                  <a:lnTo>
                    <a:pt x="107458" y="261530"/>
                  </a:lnTo>
                  <a:lnTo>
                    <a:pt x="446932" y="261530"/>
                  </a:lnTo>
                  <a:lnTo>
                    <a:pt x="509057" y="259851"/>
                  </a:lnTo>
                  <a:lnTo>
                    <a:pt x="540959" y="248098"/>
                  </a:lnTo>
                  <a:lnTo>
                    <a:pt x="552712" y="216196"/>
                  </a:lnTo>
                  <a:lnTo>
                    <a:pt x="554391" y="154071"/>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96" name="Google Shape;3996;p29"/>
            <p:cNvSpPr/>
            <p:nvPr/>
          </p:nvSpPr>
          <p:spPr>
            <a:xfrm>
              <a:off x="18619616" y="657098"/>
              <a:ext cx="554990" cy="261620"/>
            </a:xfrm>
            <a:custGeom>
              <a:avLst/>
              <a:gdLst/>
              <a:ahLst/>
              <a:cxnLst/>
              <a:rect l="l" t="t" r="r" b="b"/>
              <a:pathLst>
                <a:path w="554990" h="261619" extrusionOk="0">
                  <a:moveTo>
                    <a:pt x="107458" y="0"/>
                  </a:move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lnTo>
                    <a:pt x="10745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97" name="Google Shape;3997;p29"/>
            <p:cNvSpPr/>
            <p:nvPr/>
          </p:nvSpPr>
          <p:spPr>
            <a:xfrm>
              <a:off x="19131836" y="657098"/>
              <a:ext cx="554990" cy="261620"/>
            </a:xfrm>
            <a:custGeom>
              <a:avLst/>
              <a:gdLst/>
              <a:ahLst/>
              <a:cxnLst/>
              <a:rect l="l" t="t" r="r" b="b"/>
              <a:pathLst>
                <a:path w="554990" h="261619" extrusionOk="0">
                  <a:moveTo>
                    <a:pt x="446932" y="0"/>
                  </a:moveTo>
                  <a:lnTo>
                    <a:pt x="107458" y="0"/>
                  </a:lnTo>
                  <a:lnTo>
                    <a:pt x="45334" y="1679"/>
                  </a:lnTo>
                  <a:lnTo>
                    <a:pt x="13432" y="13432"/>
                  </a:lnTo>
                  <a:lnTo>
                    <a:pt x="1679" y="45334"/>
                  </a:lnTo>
                  <a:lnTo>
                    <a:pt x="0" y="107458"/>
                  </a:lnTo>
                  <a:lnTo>
                    <a:pt x="0" y="154083"/>
                  </a:lnTo>
                  <a:lnTo>
                    <a:pt x="1679" y="216208"/>
                  </a:lnTo>
                  <a:lnTo>
                    <a:pt x="13432" y="248110"/>
                  </a:lnTo>
                  <a:lnTo>
                    <a:pt x="45334" y="259863"/>
                  </a:lnTo>
                  <a:lnTo>
                    <a:pt x="107458" y="261542"/>
                  </a:lnTo>
                  <a:lnTo>
                    <a:pt x="446932" y="261542"/>
                  </a:lnTo>
                  <a:lnTo>
                    <a:pt x="509057" y="259863"/>
                  </a:lnTo>
                  <a:lnTo>
                    <a:pt x="540959" y="248110"/>
                  </a:lnTo>
                  <a:lnTo>
                    <a:pt x="552712" y="216208"/>
                  </a:lnTo>
                  <a:lnTo>
                    <a:pt x="554391" y="154083"/>
                  </a:lnTo>
                  <a:lnTo>
                    <a:pt x="554391" y="107458"/>
                  </a:lnTo>
                  <a:lnTo>
                    <a:pt x="552712" y="45334"/>
                  </a:lnTo>
                  <a:lnTo>
                    <a:pt x="540959" y="13432"/>
                  </a:lnTo>
                  <a:lnTo>
                    <a:pt x="509057" y="1679"/>
                  </a:lnTo>
                  <a:lnTo>
                    <a:pt x="446932"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998" name="Google Shape;3998;p29"/>
          <p:cNvSpPr txBox="1"/>
          <p:nvPr/>
        </p:nvSpPr>
        <p:spPr>
          <a:xfrm>
            <a:off x="7108742" y="671756"/>
            <a:ext cx="399415" cy="228600"/>
          </a:xfrm>
          <a:prstGeom prst="rect">
            <a:avLst/>
          </a:prstGeom>
          <a:noFill/>
          <a:ln>
            <a:noFill/>
          </a:ln>
        </p:spPr>
        <p:txBody>
          <a:bodyPr spcFirstLastPara="1" wrap="square" lIns="0" tIns="11425" rIns="0" bIns="0" anchor="t" anchorCtr="0">
            <a:spAutoFit/>
          </a:bodyPr>
          <a:lstStyle/>
          <a:p>
            <a:pPr marL="12065"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3999" name="Google Shape;3999;p29"/>
          <p:cNvSpPr txBox="1"/>
          <p:nvPr/>
        </p:nvSpPr>
        <p:spPr>
          <a:xfrm>
            <a:off x="17160828" y="671756"/>
            <a:ext cx="399415"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ADDITIONAL  INTERVIEWING  TECHNIQUES</a:t>
            </a:r>
            <a:endParaRPr sz="450">
              <a:solidFill>
                <a:schemeClr val="dk1"/>
              </a:solidFill>
              <a:latin typeface="Arial"/>
              <a:ea typeface="Arial"/>
              <a:cs typeface="Arial"/>
              <a:sym typeface="Arial"/>
            </a:endParaRPr>
          </a:p>
        </p:txBody>
      </p:sp>
      <p:sp>
        <p:nvSpPr>
          <p:cNvPr id="4000" name="Google Shape;4000;p29"/>
          <p:cNvSpPr txBox="1"/>
          <p:nvPr/>
        </p:nvSpPr>
        <p:spPr>
          <a:xfrm>
            <a:off x="6633405" y="703695"/>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4001" name="Google Shape;4001;p29"/>
          <p:cNvSpPr txBox="1"/>
          <p:nvPr/>
        </p:nvSpPr>
        <p:spPr>
          <a:xfrm>
            <a:off x="16685480" y="703695"/>
            <a:ext cx="325755" cy="160655"/>
          </a:xfrm>
          <a:prstGeom prst="rect">
            <a:avLst/>
          </a:prstGeom>
          <a:noFill/>
          <a:ln>
            <a:noFill/>
          </a:ln>
        </p:spPr>
        <p:txBody>
          <a:bodyPr spcFirstLastPara="1" wrap="square" lIns="0" tIns="11425" rIns="0" bIns="0" anchor="t" anchorCtr="0">
            <a:spAutoFit/>
          </a:bodyPr>
          <a:lstStyle/>
          <a:p>
            <a:pPr marL="12700" marR="5080" lvl="0" indent="13334" algn="l" rtl="0">
              <a:lnSpc>
                <a:spcPct val="100000"/>
              </a:lnSpc>
              <a:spcBef>
                <a:spcPts val="0"/>
              </a:spcBef>
              <a:spcAft>
                <a:spcPts val="0"/>
              </a:spcAft>
              <a:buNone/>
            </a:pPr>
            <a:r>
              <a:rPr lang="en-US" sz="450">
                <a:solidFill>
                  <a:srgbClr val="BDAD54"/>
                </a:solidFill>
                <a:latin typeface="Arial"/>
                <a:ea typeface="Arial"/>
                <a:cs typeface="Arial"/>
                <a:sym typeface="Arial"/>
              </a:rPr>
              <a:t>INTERVIEW  QUESTIONS</a:t>
            </a:r>
            <a:endParaRPr sz="450">
              <a:solidFill>
                <a:schemeClr val="dk1"/>
              </a:solidFill>
              <a:latin typeface="Arial"/>
              <a:ea typeface="Arial"/>
              <a:cs typeface="Arial"/>
              <a:sym typeface="Arial"/>
            </a:endParaRPr>
          </a:p>
        </p:txBody>
      </p:sp>
      <p:sp>
        <p:nvSpPr>
          <p:cNvPr id="4002" name="Google Shape;4002;p29"/>
          <p:cNvSpPr txBox="1"/>
          <p:nvPr/>
        </p:nvSpPr>
        <p:spPr>
          <a:xfrm>
            <a:off x="6090697" y="703695"/>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4003" name="Google Shape;4003;p29"/>
          <p:cNvSpPr txBox="1"/>
          <p:nvPr/>
        </p:nvSpPr>
        <p:spPr>
          <a:xfrm>
            <a:off x="16142688" y="703695"/>
            <a:ext cx="386715" cy="160655"/>
          </a:xfrm>
          <a:prstGeom prst="rect">
            <a:avLst/>
          </a:prstGeom>
          <a:noFill/>
          <a:ln>
            <a:noFill/>
          </a:ln>
        </p:spPr>
        <p:txBody>
          <a:bodyPr spcFirstLastPara="1" wrap="square" lIns="0" tIns="11425" rIns="0" bIns="0" anchor="t" anchorCtr="0">
            <a:spAutoFit/>
          </a:bodyPr>
          <a:lstStyle/>
          <a:p>
            <a:pPr marL="12700" marR="5080" lvl="0" indent="41275" algn="l" rtl="0">
              <a:lnSpc>
                <a:spcPct val="100000"/>
              </a:lnSpc>
              <a:spcBef>
                <a:spcPts val="0"/>
              </a:spcBef>
              <a:spcAft>
                <a:spcPts val="0"/>
              </a:spcAft>
              <a:buNone/>
            </a:pPr>
            <a:r>
              <a:rPr lang="en-US" sz="450">
                <a:solidFill>
                  <a:srgbClr val="BDAD54"/>
                </a:solidFill>
                <a:latin typeface="Arial"/>
                <a:ea typeface="Arial"/>
                <a:cs typeface="Arial"/>
                <a:sym typeface="Arial"/>
              </a:rPr>
              <a:t>PREPARING  TO INTERVIEW</a:t>
            </a:r>
            <a:endParaRPr sz="450">
              <a:solidFill>
                <a:schemeClr val="dk1"/>
              </a:solidFill>
              <a:latin typeface="Arial"/>
              <a:ea typeface="Arial"/>
              <a:cs typeface="Arial"/>
              <a:sym typeface="Arial"/>
            </a:endParaRPr>
          </a:p>
        </p:txBody>
      </p:sp>
      <p:sp>
        <p:nvSpPr>
          <p:cNvPr id="4004" name="Google Shape;4004;p29"/>
          <p:cNvSpPr txBox="1"/>
          <p:nvPr/>
        </p:nvSpPr>
        <p:spPr>
          <a:xfrm>
            <a:off x="7654920" y="695838"/>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4005" name="Google Shape;4005;p29"/>
          <p:cNvSpPr txBox="1"/>
          <p:nvPr/>
        </p:nvSpPr>
        <p:spPr>
          <a:xfrm>
            <a:off x="17706981" y="695838"/>
            <a:ext cx="331470" cy="160655"/>
          </a:xfrm>
          <a:prstGeom prst="rect">
            <a:avLst/>
          </a:prstGeom>
          <a:noFill/>
          <a:ln>
            <a:noFill/>
          </a:ln>
        </p:spPr>
        <p:txBody>
          <a:bodyPr spcFirstLastPara="1" wrap="square" lIns="0" tIns="11425" rIns="0" bIns="0" anchor="t" anchorCtr="0">
            <a:spAutoFit/>
          </a:bodyPr>
          <a:lstStyle/>
          <a:p>
            <a:pPr marL="12700" marR="5080" lvl="0" indent="16510" algn="l" rtl="0">
              <a:lnSpc>
                <a:spcPct val="100000"/>
              </a:lnSpc>
              <a:spcBef>
                <a:spcPts val="0"/>
              </a:spcBef>
              <a:spcAft>
                <a:spcPts val="0"/>
              </a:spcAft>
              <a:buNone/>
            </a:pPr>
            <a:r>
              <a:rPr lang="en-US" sz="450">
                <a:solidFill>
                  <a:srgbClr val="BDAD54"/>
                </a:solidFill>
                <a:latin typeface="Arial"/>
                <a:ea typeface="Arial"/>
                <a:cs typeface="Arial"/>
                <a:sym typeface="Arial"/>
              </a:rPr>
              <a:t>INTERVIEW  REFLECTION</a:t>
            </a:r>
            <a:endParaRPr sz="450">
              <a:solidFill>
                <a:schemeClr val="dk1"/>
              </a:solidFill>
              <a:latin typeface="Arial"/>
              <a:ea typeface="Arial"/>
              <a:cs typeface="Arial"/>
              <a:sym typeface="Arial"/>
            </a:endParaRPr>
          </a:p>
        </p:txBody>
      </p:sp>
      <p:sp>
        <p:nvSpPr>
          <p:cNvPr id="4006" name="Google Shape;4006;p29"/>
          <p:cNvSpPr txBox="1"/>
          <p:nvPr/>
        </p:nvSpPr>
        <p:spPr>
          <a:xfrm>
            <a:off x="8131192" y="671756"/>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4007" name="Google Shape;4007;p29"/>
          <p:cNvSpPr txBox="1"/>
          <p:nvPr/>
        </p:nvSpPr>
        <p:spPr>
          <a:xfrm>
            <a:off x="18183291" y="671756"/>
            <a:ext cx="412750" cy="228600"/>
          </a:xfrm>
          <a:prstGeom prst="rect">
            <a:avLst/>
          </a:prstGeom>
          <a:noFill/>
          <a:ln>
            <a:noFill/>
          </a:ln>
        </p:spPr>
        <p:txBody>
          <a:bodyPr spcFirstLastPara="1" wrap="square" lIns="0" tIns="11425" rIns="0" bIns="0" anchor="t" anchorCtr="0">
            <a:spAutoFit/>
          </a:bodyPr>
          <a:lstStyle/>
          <a:p>
            <a:pPr marL="12700" marR="5080" lvl="0" indent="0" algn="ctr" rtl="0">
              <a:lnSpc>
                <a:spcPct val="100000"/>
              </a:lnSpc>
              <a:spcBef>
                <a:spcPts val="0"/>
              </a:spcBef>
              <a:spcAft>
                <a:spcPts val="0"/>
              </a:spcAft>
              <a:buNone/>
            </a:pPr>
            <a:r>
              <a:rPr lang="en-US" sz="450">
                <a:solidFill>
                  <a:srgbClr val="BDAD54"/>
                </a:solidFill>
                <a:latin typeface="Arial"/>
                <a:ea typeface="Arial"/>
                <a:cs typeface="Arial"/>
                <a:sym typeface="Arial"/>
              </a:rPr>
              <a:t>OBSERVATIONS  &amp; JOURNEY  MAPPING</a:t>
            </a:r>
            <a:endParaRPr sz="450">
              <a:solidFill>
                <a:schemeClr val="dk1"/>
              </a:solidFill>
              <a:latin typeface="Arial"/>
              <a:ea typeface="Arial"/>
              <a:cs typeface="Arial"/>
              <a:sym typeface="Arial"/>
            </a:endParaRPr>
          </a:p>
        </p:txBody>
      </p:sp>
      <p:sp>
        <p:nvSpPr>
          <p:cNvPr id="4008" name="Google Shape;4008;p29"/>
          <p:cNvSpPr txBox="1"/>
          <p:nvPr/>
        </p:nvSpPr>
        <p:spPr>
          <a:xfrm>
            <a:off x="8667189" y="705569"/>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4009" name="Google Shape;4009;p29"/>
          <p:cNvSpPr txBox="1"/>
          <p:nvPr/>
        </p:nvSpPr>
        <p:spPr>
          <a:xfrm>
            <a:off x="18719216" y="705569"/>
            <a:ext cx="355600" cy="160655"/>
          </a:xfrm>
          <a:prstGeom prst="rect">
            <a:avLst/>
          </a:prstGeom>
          <a:noFill/>
          <a:ln>
            <a:noFill/>
          </a:ln>
        </p:spPr>
        <p:txBody>
          <a:bodyPr spcFirstLastPara="1" wrap="square" lIns="0" tIns="11425" rIns="0" bIns="0" anchor="t" anchorCtr="0">
            <a:spAutoFit/>
          </a:bodyPr>
          <a:lstStyle/>
          <a:p>
            <a:pPr marL="12700" marR="5080" lvl="0" indent="26034" algn="l" rtl="0">
              <a:lnSpc>
                <a:spcPct val="100000"/>
              </a:lnSpc>
              <a:spcBef>
                <a:spcPts val="0"/>
              </a:spcBef>
              <a:spcAft>
                <a:spcPts val="0"/>
              </a:spcAft>
              <a:buNone/>
            </a:pPr>
            <a:r>
              <a:rPr lang="en-US" sz="450">
                <a:solidFill>
                  <a:srgbClr val="BDAD54"/>
                </a:solidFill>
                <a:latin typeface="Arial"/>
                <a:ea typeface="Arial"/>
                <a:cs typeface="Arial"/>
                <a:sym typeface="Arial"/>
              </a:rPr>
              <a:t>PREPARING  TO SHADOW</a:t>
            </a:r>
            <a:endParaRPr sz="450">
              <a:solidFill>
                <a:schemeClr val="dk1"/>
              </a:solidFill>
              <a:latin typeface="Arial"/>
              <a:ea typeface="Arial"/>
              <a:cs typeface="Arial"/>
              <a:sym typeface="Arial"/>
            </a:endParaRPr>
          </a:p>
        </p:txBody>
      </p:sp>
      <p:sp>
        <p:nvSpPr>
          <p:cNvPr id="4010" name="Google Shape;4010;p29"/>
          <p:cNvSpPr txBox="1"/>
          <p:nvPr/>
        </p:nvSpPr>
        <p:spPr>
          <a:xfrm>
            <a:off x="9191411" y="706883"/>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FFFFFF"/>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4011" name="Google Shape;4011;p29"/>
          <p:cNvSpPr txBox="1"/>
          <p:nvPr/>
        </p:nvSpPr>
        <p:spPr>
          <a:xfrm>
            <a:off x="19243498" y="706883"/>
            <a:ext cx="331470" cy="160655"/>
          </a:xfrm>
          <a:prstGeom prst="rect">
            <a:avLst/>
          </a:prstGeom>
          <a:noFill/>
          <a:ln>
            <a:noFill/>
          </a:ln>
        </p:spPr>
        <p:txBody>
          <a:bodyPr spcFirstLastPara="1" wrap="square" lIns="0" tIns="11425" rIns="0" bIns="0" anchor="t" anchorCtr="0">
            <a:spAutoFit/>
          </a:bodyPr>
          <a:lstStyle/>
          <a:p>
            <a:pPr marL="12700" marR="5080" lvl="0" indent="31750" algn="l" rtl="0">
              <a:lnSpc>
                <a:spcPct val="100000"/>
              </a:lnSpc>
              <a:spcBef>
                <a:spcPts val="0"/>
              </a:spcBef>
              <a:spcAft>
                <a:spcPts val="0"/>
              </a:spcAft>
              <a:buNone/>
            </a:pPr>
            <a:r>
              <a:rPr lang="en-US" sz="450">
                <a:solidFill>
                  <a:srgbClr val="FFFFFF"/>
                </a:solidFill>
                <a:latin typeface="Arial"/>
                <a:ea typeface="Arial"/>
                <a:cs typeface="Arial"/>
                <a:sym typeface="Arial"/>
              </a:rPr>
              <a:t>SHADOW  REFLECTION</a:t>
            </a:r>
            <a:endParaRPr sz="450">
              <a:solidFill>
                <a:schemeClr val="dk1"/>
              </a:solidFill>
              <a:latin typeface="Arial"/>
              <a:ea typeface="Arial"/>
              <a:cs typeface="Arial"/>
              <a:sym typeface="Arial"/>
            </a:endParaRPr>
          </a:p>
        </p:txBody>
      </p:sp>
      <p:sp>
        <p:nvSpPr>
          <p:cNvPr id="4012" name="Google Shape;4012;p29"/>
          <p:cNvSpPr txBox="1"/>
          <p:nvPr/>
        </p:nvSpPr>
        <p:spPr>
          <a:xfrm>
            <a:off x="688309" y="2227480"/>
            <a:ext cx="153225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sara, a studious student,  who loves art and sports.</a:t>
            </a:r>
            <a:endParaRPr sz="950">
              <a:solidFill>
                <a:schemeClr val="dk1"/>
              </a:solidFill>
              <a:latin typeface="Arial Black"/>
              <a:ea typeface="Arial Black"/>
              <a:cs typeface="Arial Black"/>
              <a:sym typeface="Arial Black"/>
            </a:endParaRPr>
          </a:p>
        </p:txBody>
      </p:sp>
      <p:sp>
        <p:nvSpPr>
          <p:cNvPr id="4013" name="Google Shape;4013;p29"/>
          <p:cNvSpPr txBox="1"/>
          <p:nvPr/>
        </p:nvSpPr>
        <p:spPr>
          <a:xfrm>
            <a:off x="688309" y="4746194"/>
            <a:ext cx="226568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By the end of the day, I was exhausted.  Students have to sit a lot all day!</a:t>
            </a:r>
            <a:endParaRPr sz="950">
              <a:solidFill>
                <a:schemeClr val="dk1"/>
              </a:solidFill>
              <a:latin typeface="Arial Black"/>
              <a:ea typeface="Arial Black"/>
              <a:cs typeface="Arial Black"/>
              <a:sym typeface="Arial Black"/>
            </a:endParaRPr>
          </a:p>
        </p:txBody>
      </p:sp>
      <p:sp>
        <p:nvSpPr>
          <p:cNvPr id="4014" name="Google Shape;4014;p29"/>
          <p:cNvSpPr txBox="1"/>
          <p:nvPr/>
        </p:nvSpPr>
        <p:spPr>
          <a:xfrm>
            <a:off x="6927603" y="2227480"/>
            <a:ext cx="184912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Sara was bored and disengaged  by the end of the day.</a:t>
            </a:r>
            <a:endParaRPr sz="950">
              <a:solidFill>
                <a:schemeClr val="dk1"/>
              </a:solidFill>
              <a:latin typeface="Arial Black"/>
              <a:ea typeface="Arial Black"/>
              <a:cs typeface="Arial Black"/>
              <a:sym typeface="Arial Black"/>
            </a:endParaRPr>
          </a:p>
        </p:txBody>
      </p:sp>
      <p:sp>
        <p:nvSpPr>
          <p:cNvPr id="4015" name="Google Shape;4015;p29"/>
          <p:cNvSpPr txBox="1"/>
          <p:nvPr/>
        </p:nvSpPr>
        <p:spPr>
          <a:xfrm>
            <a:off x="3791240" y="2227480"/>
            <a:ext cx="2308225" cy="74231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Sara told me about the project that  made her the most proud -- a painting  of her little sister. She was proud  because her family put the painting</a:t>
            </a:r>
            <a:endParaRPr sz="950">
              <a:solidFill>
                <a:schemeClr val="dk1"/>
              </a:solidFill>
              <a:latin typeface="Arial Black"/>
              <a:ea typeface="Arial Black"/>
              <a:cs typeface="Arial Black"/>
              <a:sym typeface="Arial Black"/>
            </a:endParaRPr>
          </a:p>
          <a:p>
            <a:pPr marL="12700" marR="0" lvl="0" indent="0" algn="l" rtl="0">
              <a:lnSpc>
                <a:spcPct val="114210"/>
              </a:lnSpc>
              <a:spcBef>
                <a:spcPts val="0"/>
              </a:spcBef>
              <a:spcAft>
                <a:spcPts val="0"/>
              </a:spcAft>
              <a:buNone/>
            </a:pPr>
            <a:r>
              <a:rPr lang="en-US" sz="950">
                <a:solidFill>
                  <a:schemeClr val="dk1"/>
                </a:solidFill>
                <a:latin typeface="Arial Black"/>
                <a:ea typeface="Arial Black"/>
                <a:cs typeface="Arial Black"/>
                <a:sym typeface="Arial Black"/>
              </a:rPr>
              <a:t>on the wall of their house.</a:t>
            </a:r>
            <a:endParaRPr sz="950">
              <a:solidFill>
                <a:schemeClr val="dk1"/>
              </a:solidFill>
              <a:latin typeface="Arial Black"/>
              <a:ea typeface="Arial Black"/>
              <a:cs typeface="Arial Black"/>
              <a:sym typeface="Arial Black"/>
            </a:endParaRPr>
          </a:p>
        </p:txBody>
      </p:sp>
      <p:sp>
        <p:nvSpPr>
          <p:cNvPr id="4016" name="Google Shape;4016;p29"/>
          <p:cNvSpPr txBox="1"/>
          <p:nvPr/>
        </p:nvSpPr>
        <p:spPr>
          <a:xfrm>
            <a:off x="3791240" y="4678495"/>
            <a:ext cx="4481195" cy="1367155"/>
          </a:xfrm>
          <a:prstGeom prst="rect">
            <a:avLst/>
          </a:prstGeom>
          <a:noFill/>
          <a:ln>
            <a:noFill/>
          </a:ln>
        </p:spPr>
        <p:txBody>
          <a:bodyPr spcFirstLastPara="1" wrap="square" lIns="0" tIns="787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“I don’t like days when we do not get to do art.”</a:t>
            </a:r>
            <a:endParaRPr sz="950">
              <a:solidFill>
                <a:schemeClr val="dk1"/>
              </a:solidFill>
              <a:latin typeface="Arial Black"/>
              <a:ea typeface="Arial Black"/>
              <a:cs typeface="Arial Black"/>
              <a:sym typeface="Arial Black"/>
            </a:endParaRPr>
          </a:p>
          <a:p>
            <a:pPr marL="12700" marR="5080" lvl="0" indent="0" algn="l" rtl="0">
              <a:lnSpc>
                <a:spcPct val="145700"/>
              </a:lnSpc>
              <a:spcBef>
                <a:spcPts val="0"/>
              </a:spcBef>
              <a:spcAft>
                <a:spcPts val="0"/>
              </a:spcAft>
              <a:buNone/>
            </a:pPr>
            <a:r>
              <a:rPr lang="en-US" sz="950">
                <a:solidFill>
                  <a:schemeClr val="dk1"/>
                </a:solidFill>
                <a:latin typeface="Arial Black"/>
                <a:ea typeface="Arial Black"/>
                <a:cs typeface="Arial Black"/>
                <a:sym typeface="Arial Black"/>
              </a:rPr>
              <a:t>I saw the student give up during an essay test and put her head on the desk.  I saw the teacher try to motivate her to keep going but with no success.</a:t>
            </a:r>
            <a:endParaRPr sz="950">
              <a:solidFill>
                <a:schemeClr val="dk1"/>
              </a:solidFill>
              <a:latin typeface="Arial Black"/>
              <a:ea typeface="Arial Black"/>
              <a:cs typeface="Arial Black"/>
              <a:sym typeface="Arial Black"/>
            </a:endParaRPr>
          </a:p>
          <a:p>
            <a:pPr marL="12700" marR="622935" lvl="0" indent="0" algn="l" rtl="0">
              <a:lnSpc>
                <a:spcPct val="118947"/>
              </a:lnSpc>
              <a:spcBef>
                <a:spcPts val="570"/>
              </a:spcBef>
              <a:spcAft>
                <a:spcPts val="0"/>
              </a:spcAft>
              <a:buNone/>
            </a:pPr>
            <a:r>
              <a:rPr lang="en-US" sz="950">
                <a:solidFill>
                  <a:schemeClr val="dk1"/>
                </a:solidFill>
                <a:latin typeface="Arial Black"/>
                <a:ea typeface="Arial Black"/>
                <a:cs typeface="Arial Black"/>
                <a:sym typeface="Arial Black"/>
              </a:rPr>
              <a:t>I saw the student I shadowed get very excited when she was with  her friends during a break.</a:t>
            </a:r>
            <a:endParaRPr sz="950">
              <a:solidFill>
                <a:schemeClr val="dk1"/>
              </a:solidFill>
              <a:latin typeface="Arial Black"/>
              <a:ea typeface="Arial Black"/>
              <a:cs typeface="Arial Black"/>
              <a:sym typeface="Arial Black"/>
            </a:endParaRPr>
          </a:p>
          <a:p>
            <a:pPr marL="12700" marR="586740" lvl="0" indent="0" algn="l" rtl="0">
              <a:lnSpc>
                <a:spcPct val="118947"/>
              </a:lnSpc>
              <a:spcBef>
                <a:spcPts val="530"/>
              </a:spcBef>
              <a:spcAft>
                <a:spcPts val="0"/>
              </a:spcAft>
              <a:buNone/>
            </a:pPr>
            <a:r>
              <a:rPr lang="en-US" sz="950">
                <a:solidFill>
                  <a:schemeClr val="dk1"/>
                </a:solidFill>
                <a:latin typeface="Arial Black"/>
                <a:ea typeface="Arial Black"/>
                <a:cs typeface="Arial Black"/>
                <a:sym typeface="Arial Black"/>
              </a:rPr>
              <a:t>I Felt exhausted by the end of the day. It was hard to sit in a seat  for so many hours listening.</a:t>
            </a:r>
            <a:endParaRPr sz="950">
              <a:solidFill>
                <a:schemeClr val="dk1"/>
              </a:solidFill>
              <a:latin typeface="Arial Black"/>
              <a:ea typeface="Arial Black"/>
              <a:cs typeface="Arial Black"/>
              <a:sym typeface="Arial Black"/>
            </a:endParaRPr>
          </a:p>
        </p:txBody>
      </p:sp>
      <p:grpSp>
        <p:nvGrpSpPr>
          <p:cNvPr id="4017" name="Google Shape;4017;p29"/>
          <p:cNvGrpSpPr/>
          <p:nvPr/>
        </p:nvGrpSpPr>
        <p:grpSpPr>
          <a:xfrm>
            <a:off x="19768108" y="1083064"/>
            <a:ext cx="336550" cy="560705"/>
            <a:chOff x="19768108" y="1083064"/>
            <a:chExt cx="336550" cy="560705"/>
          </a:xfrm>
        </p:grpSpPr>
        <p:sp>
          <p:nvSpPr>
            <p:cNvPr id="4018" name="Google Shape;4018;p29"/>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19" name="Google Shape;4019;p29"/>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20" name="Google Shape;4020;p29"/>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021" name="Google Shape;4021;p29"/>
          <p:cNvGrpSpPr/>
          <p:nvPr/>
        </p:nvGrpSpPr>
        <p:grpSpPr>
          <a:xfrm>
            <a:off x="429035" y="0"/>
            <a:ext cx="9206082" cy="332740"/>
            <a:chOff x="429035" y="0"/>
            <a:chExt cx="9206082" cy="332740"/>
          </a:xfrm>
        </p:grpSpPr>
        <p:sp>
          <p:nvSpPr>
            <p:cNvPr id="4022" name="Google Shape;4022;p29"/>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23" name="Google Shape;4023;p29"/>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24" name="Google Shape;4024;p29"/>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25" name="Google Shape;4025;p29"/>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26" name="Google Shape;4026;p29"/>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27" name="Google Shape;4027;p29"/>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28" name="Google Shape;4028;p29"/>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29" name="Google Shape;4029;p29"/>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0" name="Google Shape;4030;p29"/>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1" name="Google Shape;4031;p29"/>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2" name="Google Shape;4032;p29"/>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3" name="Google Shape;4033;p29"/>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4" name="Google Shape;4034;p29"/>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5" name="Google Shape;4035;p29"/>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6" name="Google Shape;4036;p29"/>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7" name="Google Shape;4037;p29"/>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8" name="Google Shape;4038;p29"/>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39" name="Google Shape;4039;p29"/>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40" name="Google Shape;4040;p29"/>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41" name="Google Shape;4041;p29"/>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42" name="Google Shape;4042;p29"/>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043" name="Google Shape;4043;p29"/>
          <p:cNvSpPr txBox="1"/>
          <p:nvPr/>
        </p:nvSpPr>
        <p:spPr>
          <a:xfrm>
            <a:off x="417863" y="155705"/>
            <a:ext cx="2601595" cy="829310"/>
          </a:xfrm>
          <a:prstGeom prst="rect">
            <a:avLst/>
          </a:prstGeom>
          <a:noFill/>
          <a:ln>
            <a:noFill/>
          </a:ln>
        </p:spPr>
        <p:txBody>
          <a:bodyPr spcFirstLastPara="1" wrap="square" lIns="0" tIns="4762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7	DEFINE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34"/>
              </a:spcBef>
              <a:spcAft>
                <a:spcPts val="0"/>
              </a:spcAft>
              <a:buNone/>
            </a:pPr>
            <a:r>
              <a:rPr lang="en-US" sz="1850" b="1">
                <a:solidFill>
                  <a:srgbClr val="BDAD54"/>
                </a:solidFill>
                <a:latin typeface="Arial"/>
                <a:ea typeface="Arial"/>
                <a:cs typeface="Arial"/>
                <a:sym typeface="Arial"/>
              </a:rPr>
              <a:t>Shadow	Reflection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	Optional </a:t>
            </a:r>
            <a:endParaRPr sz="1850">
              <a:solidFill>
                <a:schemeClr val="dk1"/>
              </a:solidFill>
              <a:latin typeface="Arial"/>
              <a:ea typeface="Arial"/>
              <a:cs typeface="Arial"/>
              <a:sym typeface="Arial"/>
            </a:endParaRPr>
          </a:p>
        </p:txBody>
      </p:sp>
      <p:sp>
        <p:nvSpPr>
          <p:cNvPr id="4044" name="Google Shape;4044;p29"/>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045" name="Google Shape;4045;p29"/>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046" name="Google Shape;4046;p29"/>
          <p:cNvSpPr txBox="1"/>
          <p:nvPr/>
        </p:nvSpPr>
        <p:spPr>
          <a:xfrm>
            <a:off x="539994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047" name="Google Shape;4047;p29"/>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048" name="Google Shape;4048;p29"/>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049" name="Google Shape;4049;p29"/>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050" name="Google Shape;4050;p29"/>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4051" name="Google Shape;4051;p29"/>
          <p:cNvGrpSpPr/>
          <p:nvPr/>
        </p:nvGrpSpPr>
        <p:grpSpPr>
          <a:xfrm>
            <a:off x="10481084" y="0"/>
            <a:ext cx="9206117" cy="332751"/>
            <a:chOff x="10481084" y="0"/>
            <a:chExt cx="9206117" cy="332751"/>
          </a:xfrm>
        </p:grpSpPr>
        <p:sp>
          <p:nvSpPr>
            <p:cNvPr id="4052" name="Google Shape;4052;p29"/>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53" name="Google Shape;4053;p29"/>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54" name="Google Shape;4054;p29"/>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55" name="Google Shape;4055;p29"/>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56" name="Google Shape;4056;p29"/>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57" name="Google Shape;4057;p29"/>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58" name="Google Shape;4058;p29"/>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59" name="Google Shape;4059;p29"/>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0" name="Google Shape;4060;p29"/>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1" name="Google Shape;4061;p29"/>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2" name="Google Shape;4062;p29"/>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3" name="Google Shape;4063;p29"/>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4" name="Google Shape;4064;p29"/>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5" name="Google Shape;4065;p29"/>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6" name="Google Shape;4066;p29"/>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7" name="Google Shape;4067;p29"/>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8" name="Google Shape;4068;p29"/>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9" name="Google Shape;4069;p29"/>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70" name="Google Shape;4070;p29"/>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71" name="Google Shape;4071;p29"/>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72" name="Google Shape;4072;p29"/>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73" name="Google Shape;4073;p29"/>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074" name="Google Shape;4074;p29"/>
          <p:cNvSpPr txBox="1"/>
          <p:nvPr/>
        </p:nvSpPr>
        <p:spPr>
          <a:xfrm>
            <a:off x="10469912" y="155705"/>
            <a:ext cx="2601595" cy="829310"/>
          </a:xfrm>
          <a:prstGeom prst="rect">
            <a:avLst/>
          </a:prstGeom>
          <a:noFill/>
          <a:ln>
            <a:noFill/>
          </a:ln>
        </p:spPr>
        <p:txBody>
          <a:bodyPr spcFirstLastPara="1" wrap="square" lIns="0" tIns="4762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7	DEFINE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34"/>
              </a:spcBef>
              <a:spcAft>
                <a:spcPts val="0"/>
              </a:spcAft>
              <a:buNone/>
            </a:pPr>
            <a:r>
              <a:rPr lang="en-US" sz="1850" b="1">
                <a:solidFill>
                  <a:srgbClr val="BDAD54"/>
                </a:solidFill>
                <a:latin typeface="Arial"/>
                <a:ea typeface="Arial"/>
                <a:cs typeface="Arial"/>
                <a:sym typeface="Arial"/>
              </a:rPr>
              <a:t>Shadow	Reflection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BDAD54"/>
                </a:solidFill>
                <a:latin typeface="Arial"/>
                <a:ea typeface="Arial"/>
                <a:cs typeface="Arial"/>
                <a:sym typeface="Arial"/>
              </a:rPr>
              <a:t>-	Optional </a:t>
            </a:r>
            <a:endParaRPr sz="1850">
              <a:solidFill>
                <a:schemeClr val="dk1"/>
              </a:solidFill>
              <a:latin typeface="Arial"/>
              <a:ea typeface="Arial"/>
              <a:cs typeface="Arial"/>
              <a:sym typeface="Arial"/>
            </a:endParaRPr>
          </a:p>
        </p:txBody>
      </p:sp>
      <p:sp>
        <p:nvSpPr>
          <p:cNvPr id="4075" name="Google Shape;4075;p29"/>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076" name="Google Shape;4076;p29"/>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077" name="Google Shape;4077;p29"/>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078" name="Google Shape;4078;p29"/>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079" name="Google Shape;4079;p29"/>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080" name="Google Shape;4080;p29"/>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081" name="Google Shape;4081;p29"/>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Shape 109"/>
        <p:cNvGrpSpPr/>
        <p:nvPr/>
      </p:nvGrpSpPr>
      <p:grpSpPr>
        <a:xfrm>
          <a:off x="0" y="0"/>
          <a:ext cx="0" cy="0"/>
          <a:chOff x="0" y="0"/>
          <a:chExt cx="0" cy="0"/>
        </a:xfrm>
      </p:grpSpPr>
      <p:sp>
        <p:nvSpPr>
          <p:cNvPr id="110" name="Google Shape;110;p3"/>
          <p:cNvSpPr txBox="1"/>
          <p:nvPr/>
        </p:nvSpPr>
        <p:spPr>
          <a:xfrm>
            <a:off x="9509160" y="6815049"/>
            <a:ext cx="69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4</a:t>
            </a:r>
            <a:endParaRPr sz="550">
              <a:solidFill>
                <a:schemeClr val="dk1"/>
              </a:solidFill>
              <a:latin typeface="Arial"/>
              <a:ea typeface="Arial"/>
              <a:cs typeface="Arial"/>
              <a:sym typeface="Arial"/>
            </a:endParaRPr>
          </a:p>
        </p:txBody>
      </p:sp>
      <p:sp>
        <p:nvSpPr>
          <p:cNvPr id="111" name="Google Shape;111;p3"/>
          <p:cNvSpPr txBox="1"/>
          <p:nvPr/>
        </p:nvSpPr>
        <p:spPr>
          <a:xfrm>
            <a:off x="19561209" y="6815049"/>
            <a:ext cx="69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a:t>
            </a:r>
            <a:endParaRPr sz="550">
              <a:solidFill>
                <a:schemeClr val="dk1"/>
              </a:solidFill>
              <a:latin typeface="Arial"/>
              <a:ea typeface="Arial"/>
              <a:cs typeface="Arial"/>
              <a:sym typeface="Arial"/>
            </a:endParaRPr>
          </a:p>
        </p:txBody>
      </p:sp>
      <p:sp>
        <p:nvSpPr>
          <p:cNvPr id="112" name="Google Shape;112;p3"/>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 name="Google Shape;113;p3"/>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14" name="Google Shape;114;p3"/>
          <p:cNvGrpSpPr/>
          <p:nvPr/>
        </p:nvGrpSpPr>
        <p:grpSpPr>
          <a:xfrm>
            <a:off x="423065" y="1313886"/>
            <a:ext cx="9200344" cy="31750"/>
            <a:chOff x="423065" y="1313886"/>
            <a:chExt cx="9200344" cy="31750"/>
          </a:xfrm>
        </p:grpSpPr>
        <p:sp>
          <p:nvSpPr>
            <p:cNvPr id="115" name="Google Shape;115;p3"/>
            <p:cNvSpPr/>
            <p:nvPr/>
          </p:nvSpPr>
          <p:spPr>
            <a:xfrm>
              <a:off x="423065" y="1313886"/>
              <a:ext cx="1872614" cy="31750"/>
            </a:xfrm>
            <a:custGeom>
              <a:avLst/>
              <a:gdLst/>
              <a:ahLst/>
              <a:cxnLst/>
              <a:rect l="l" t="t" r="r" b="b"/>
              <a:pathLst>
                <a:path w="1872614" h="31750" extrusionOk="0">
                  <a:moveTo>
                    <a:pt x="1872444" y="0"/>
                  </a:moveTo>
                  <a:lnTo>
                    <a:pt x="0" y="0"/>
                  </a:lnTo>
                  <a:lnTo>
                    <a:pt x="0" y="31473"/>
                  </a:lnTo>
                  <a:lnTo>
                    <a:pt x="1872444" y="31473"/>
                  </a:lnTo>
                  <a:lnTo>
                    <a:pt x="1872444"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 name="Google Shape;116;p3"/>
            <p:cNvSpPr/>
            <p:nvPr/>
          </p:nvSpPr>
          <p:spPr>
            <a:xfrm>
              <a:off x="2295509" y="1313886"/>
              <a:ext cx="7327900" cy="31750"/>
            </a:xfrm>
            <a:custGeom>
              <a:avLst/>
              <a:gdLst/>
              <a:ahLst/>
              <a:cxnLst/>
              <a:rect l="l" t="t" r="r" b="b"/>
              <a:pathLst>
                <a:path w="7327900" h="31750" extrusionOk="0">
                  <a:moveTo>
                    <a:pt x="7327504" y="0"/>
                  </a:moveTo>
                  <a:lnTo>
                    <a:pt x="0" y="0"/>
                  </a:lnTo>
                  <a:lnTo>
                    <a:pt x="0" y="31473"/>
                  </a:lnTo>
                  <a:lnTo>
                    <a:pt x="7327504" y="31473"/>
                  </a:lnTo>
                  <a:lnTo>
                    <a:pt x="7327504"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 name="Google Shape;117;p3"/>
          <p:cNvSpPr txBox="1">
            <a:spLocks noGrp="1"/>
          </p:cNvSpPr>
          <p:nvPr>
            <p:ph type="title"/>
          </p:nvPr>
        </p:nvSpPr>
        <p:spPr>
          <a:xfrm>
            <a:off x="410366" y="887780"/>
            <a:ext cx="193167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t>INTRODUCTION </a:t>
            </a:r>
            <a:endParaRPr/>
          </a:p>
        </p:txBody>
      </p:sp>
      <p:sp>
        <p:nvSpPr>
          <p:cNvPr id="118" name="Google Shape;118;p3"/>
          <p:cNvSpPr txBox="1"/>
          <p:nvPr/>
        </p:nvSpPr>
        <p:spPr>
          <a:xfrm>
            <a:off x="410366" y="1699148"/>
            <a:ext cx="4328795" cy="7689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chemeClr val="dk1"/>
                </a:solidFill>
                <a:latin typeface="Arial Black"/>
                <a:ea typeface="Arial Black"/>
                <a:cs typeface="Arial Black"/>
                <a:sym typeface="Arial Black"/>
              </a:rPr>
              <a:t> </a:t>
            </a:r>
            <a:r>
              <a:rPr lang="en-US" sz="950" b="1">
                <a:solidFill>
                  <a:schemeClr val="dk1"/>
                </a:solidFill>
                <a:latin typeface="Arial"/>
                <a:ea typeface="Arial"/>
                <a:cs typeface="Arial"/>
                <a:sym typeface="Arial"/>
              </a:rPr>
              <a:t>WHAT IS HUMAN-CENTERED DESIGN?</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Human-centered design, a recognized approach for creating thoughtful experiences and systems,  is a core practice of some of the most innovative companies and organizations in the world.</a:t>
            </a:r>
            <a:endParaRPr sz="750">
              <a:solidFill>
                <a:schemeClr val="dk1"/>
              </a:solidFill>
              <a:latin typeface="Arial"/>
              <a:ea typeface="Arial"/>
              <a:cs typeface="Arial"/>
              <a:sym typeface="Arial"/>
            </a:endParaRPr>
          </a:p>
          <a:p>
            <a:pPr marL="12700" marR="285750" lvl="0" indent="0" algn="l" rtl="0">
              <a:lnSpc>
                <a:spcPct val="100000"/>
              </a:lnSpc>
              <a:spcBef>
                <a:spcPts val="5"/>
              </a:spcBef>
              <a:spcAft>
                <a:spcPts val="0"/>
              </a:spcAft>
              <a:buNone/>
            </a:pPr>
            <a:r>
              <a:rPr lang="en-US" sz="750">
                <a:solidFill>
                  <a:srgbClr val="414042"/>
                </a:solidFill>
                <a:latin typeface="Arial"/>
                <a:ea typeface="Arial"/>
                <a:cs typeface="Arial"/>
                <a:sym typeface="Arial"/>
              </a:rPr>
              <a:t>Human-centered design has been utilized to create consumer products, healthcare systems,  retail spaces, fundraising events, policies and procedures, curricula and more.</a:t>
            </a:r>
            <a:endParaRPr sz="750">
              <a:solidFill>
                <a:schemeClr val="dk1"/>
              </a:solidFill>
              <a:latin typeface="Arial"/>
              <a:ea typeface="Arial"/>
              <a:cs typeface="Arial"/>
              <a:sym typeface="Arial"/>
            </a:endParaRPr>
          </a:p>
        </p:txBody>
      </p:sp>
      <p:sp>
        <p:nvSpPr>
          <p:cNvPr id="119" name="Google Shape;119;p3"/>
          <p:cNvSpPr txBox="1"/>
          <p:nvPr/>
        </p:nvSpPr>
        <p:spPr>
          <a:xfrm>
            <a:off x="410366" y="2557116"/>
            <a:ext cx="4423410" cy="598805"/>
          </a:xfrm>
          <a:prstGeom prst="rect">
            <a:avLst/>
          </a:prstGeom>
          <a:noFill/>
          <a:ln>
            <a:noFill/>
          </a:ln>
        </p:spPr>
        <p:txBody>
          <a:bodyPr spcFirstLastPara="1" wrap="square" lIns="0" tIns="12700" rIns="0" bIns="0" anchor="t" anchorCtr="0">
            <a:spAutoFit/>
          </a:bodyPr>
          <a:lstStyle/>
          <a:p>
            <a:pPr marL="12700" marR="180975" lvl="0" indent="0" algn="l" rtl="0">
              <a:lnSpc>
                <a:spcPct val="100000"/>
              </a:lnSpc>
              <a:spcBef>
                <a:spcPts val="0"/>
              </a:spcBef>
              <a:spcAft>
                <a:spcPts val="0"/>
              </a:spcAft>
              <a:buNone/>
            </a:pPr>
            <a:r>
              <a:rPr lang="en-US" sz="750">
                <a:solidFill>
                  <a:srgbClr val="414042"/>
                </a:solidFill>
                <a:latin typeface="Arial"/>
                <a:ea typeface="Arial"/>
                <a:cs typeface="Arial"/>
                <a:sym typeface="Arial"/>
              </a:rPr>
              <a:t>The foundation of human-centered design is a first-hand understanding of the human needs  and behaviors in the systems being designed, followed by decision-making that is based on that</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understanding. It relies heavily on collaboration from a team, participation from potential end users  and stakeholders, a willingness to find the solution through iterative cycles of learning, and a focus  on action over planning.</a:t>
            </a:r>
            <a:endParaRPr sz="750">
              <a:solidFill>
                <a:schemeClr val="dk1"/>
              </a:solidFill>
              <a:latin typeface="Arial"/>
              <a:ea typeface="Arial"/>
              <a:cs typeface="Arial"/>
              <a:sym typeface="Arial"/>
            </a:endParaRPr>
          </a:p>
        </p:txBody>
      </p:sp>
      <p:sp>
        <p:nvSpPr>
          <p:cNvPr id="120" name="Google Shape;120;p3"/>
          <p:cNvSpPr txBox="1"/>
          <p:nvPr/>
        </p:nvSpPr>
        <p:spPr>
          <a:xfrm>
            <a:off x="410366" y="3244852"/>
            <a:ext cx="4438015" cy="713740"/>
          </a:xfrm>
          <a:prstGeom prst="rect">
            <a:avLst/>
          </a:prstGeom>
          <a:noFill/>
          <a:ln>
            <a:noFill/>
          </a:ln>
        </p:spPr>
        <p:txBody>
          <a:bodyPr spcFirstLastPara="1" wrap="square" lIns="0" tIns="12700" rIns="0" bIns="0" anchor="t" anchorCtr="0">
            <a:spAutoFit/>
          </a:bodyPr>
          <a:lstStyle/>
          <a:p>
            <a:pPr marL="12700" marR="41910" lvl="0" indent="0" algn="l" rtl="0">
              <a:lnSpc>
                <a:spcPct val="100000"/>
              </a:lnSpc>
              <a:spcBef>
                <a:spcPts val="0"/>
              </a:spcBef>
              <a:spcAft>
                <a:spcPts val="0"/>
              </a:spcAft>
              <a:buNone/>
            </a:pPr>
            <a:r>
              <a:rPr lang="en-US" sz="750">
                <a:solidFill>
                  <a:srgbClr val="414042"/>
                </a:solidFill>
                <a:latin typeface="Arial"/>
                <a:ea typeface="Arial"/>
                <a:cs typeface="Arial"/>
                <a:sym typeface="Arial"/>
              </a:rPr>
              <a:t>Using the stakeholder-centered, iterative process of human-centered design can also provide  helpful structures for designing more equitable solutions for all people, even those who are  traditionally underrepresented. By creating a community-driven collaborative process that engages  stakeholders in the work of co-creation and iterative feedback, human-centered design can help</a:t>
            </a:r>
            <a:endParaRPr sz="750">
              <a:solidFill>
                <a:schemeClr val="dk1"/>
              </a:solidFill>
              <a:latin typeface="Arial"/>
              <a:ea typeface="Arial"/>
              <a:cs typeface="Arial"/>
              <a:sym typeface="Arial"/>
            </a:endParaRPr>
          </a:p>
          <a:p>
            <a:pPr marL="12700" marR="5080" lvl="0" indent="0" algn="l" rtl="0">
              <a:lnSpc>
                <a:spcPct val="100000"/>
              </a:lnSpc>
              <a:spcBef>
                <a:spcPts val="10"/>
              </a:spcBef>
              <a:spcAft>
                <a:spcPts val="0"/>
              </a:spcAft>
              <a:buNone/>
            </a:pPr>
            <a:r>
              <a:rPr lang="en-US" sz="750">
                <a:solidFill>
                  <a:srgbClr val="414042"/>
                </a:solidFill>
                <a:latin typeface="Arial"/>
                <a:ea typeface="Arial"/>
                <a:cs typeface="Arial"/>
                <a:sym typeface="Arial"/>
              </a:rPr>
              <a:t>to identify solutions that will solve real problems and meet important (but sometimes misunderstood)  needs.</a:t>
            </a:r>
            <a:endParaRPr sz="750">
              <a:solidFill>
                <a:schemeClr val="dk1"/>
              </a:solidFill>
              <a:latin typeface="Arial"/>
              <a:ea typeface="Arial"/>
              <a:cs typeface="Arial"/>
              <a:sym typeface="Arial"/>
            </a:endParaRPr>
          </a:p>
        </p:txBody>
      </p:sp>
      <p:sp>
        <p:nvSpPr>
          <p:cNvPr id="121" name="Google Shape;121;p3"/>
          <p:cNvSpPr txBox="1"/>
          <p:nvPr/>
        </p:nvSpPr>
        <p:spPr>
          <a:xfrm>
            <a:off x="410366" y="4069690"/>
            <a:ext cx="4414520" cy="883919"/>
          </a:xfrm>
          <a:prstGeom prst="rect">
            <a:avLst/>
          </a:prstGeom>
          <a:noFill/>
          <a:ln>
            <a:noFill/>
          </a:ln>
        </p:spPr>
        <p:txBody>
          <a:bodyPr spcFirstLastPara="1" wrap="square" lIns="0" tIns="90150" rIns="0" bIns="0" anchor="t" anchorCtr="0">
            <a:spAutoFit/>
          </a:bodyPr>
          <a:lstStyle/>
          <a:p>
            <a:pPr marL="12700" marR="0" lvl="0" indent="0" algn="just"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HUMAN-CENTERED DESIGN IN SCHOOLS</a:t>
            </a:r>
            <a:endParaRPr sz="950">
              <a:solidFill>
                <a:schemeClr val="dk1"/>
              </a:solidFill>
              <a:latin typeface="Arial"/>
              <a:ea typeface="Arial"/>
              <a:cs typeface="Arial"/>
              <a:sym typeface="Arial"/>
            </a:endParaRPr>
          </a:p>
          <a:p>
            <a:pPr marL="12700" marR="5080" lvl="0" indent="0" algn="just" rtl="0">
              <a:lnSpc>
                <a:spcPct val="100000"/>
              </a:lnSpc>
              <a:spcBef>
                <a:spcPts val="495"/>
              </a:spcBef>
              <a:spcAft>
                <a:spcPts val="0"/>
              </a:spcAft>
              <a:buNone/>
            </a:pPr>
            <a:r>
              <a:rPr lang="en-US" sz="750">
                <a:solidFill>
                  <a:srgbClr val="414042"/>
                </a:solidFill>
                <a:latin typeface="Arial"/>
                <a:ea typeface="Arial"/>
                <a:cs typeface="Arial"/>
                <a:sym typeface="Arial"/>
              </a:rPr>
              <a:t>Human-centered design methodologies have gained increasing attention in K12 education in recent  years. From educators using the process as a pedagogical framework for real world, project-based  learning to school leaders leveraging the process as a driver of innovation, progressive leaders</a:t>
            </a:r>
            <a:endParaRPr sz="750">
              <a:solidFill>
                <a:schemeClr val="dk1"/>
              </a:solidFill>
              <a:latin typeface="Arial"/>
              <a:ea typeface="Arial"/>
              <a:cs typeface="Arial"/>
              <a:sym typeface="Arial"/>
            </a:endParaRPr>
          </a:p>
          <a:p>
            <a:pPr marL="12700" marR="261620" lvl="0" indent="0" algn="just" rtl="0">
              <a:lnSpc>
                <a:spcPct val="100000"/>
              </a:lnSpc>
              <a:spcBef>
                <a:spcPts val="5"/>
              </a:spcBef>
              <a:spcAft>
                <a:spcPts val="0"/>
              </a:spcAft>
              <a:buNone/>
            </a:pPr>
            <a:r>
              <a:rPr lang="en-US" sz="750">
                <a:solidFill>
                  <a:srgbClr val="414042"/>
                </a:solidFill>
                <a:latin typeface="Arial"/>
                <a:ea typeface="Arial"/>
                <a:cs typeface="Arial"/>
                <a:sym typeface="Arial"/>
              </a:rPr>
              <a:t>of education reform around the world have taken up human-centered design as a mechanism  for positive change.</a:t>
            </a:r>
            <a:endParaRPr sz="750">
              <a:solidFill>
                <a:schemeClr val="dk1"/>
              </a:solidFill>
              <a:latin typeface="Arial"/>
              <a:ea typeface="Arial"/>
              <a:cs typeface="Arial"/>
              <a:sym typeface="Arial"/>
            </a:endParaRPr>
          </a:p>
        </p:txBody>
      </p:sp>
      <p:sp>
        <p:nvSpPr>
          <p:cNvPr id="122" name="Google Shape;122;p3"/>
          <p:cNvSpPr txBox="1"/>
          <p:nvPr/>
        </p:nvSpPr>
        <p:spPr>
          <a:xfrm>
            <a:off x="410366" y="5042255"/>
            <a:ext cx="443928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As we build awareness that school systems are complex human-centered environments that are  actively designed, we continue to see the desire to equip leaders and teams with tools that are used  by professional designers in order to creatively solve problems and actively imagine new futures.</a:t>
            </a:r>
            <a:endParaRPr sz="750">
              <a:solidFill>
                <a:schemeClr val="dk1"/>
              </a:solidFill>
              <a:latin typeface="Arial"/>
              <a:ea typeface="Arial"/>
              <a:cs typeface="Arial"/>
              <a:sym typeface="Arial"/>
            </a:endParaRPr>
          </a:p>
        </p:txBody>
      </p:sp>
      <p:sp>
        <p:nvSpPr>
          <p:cNvPr id="123" name="Google Shape;123;p3"/>
          <p:cNvSpPr txBox="1"/>
          <p:nvPr/>
        </p:nvSpPr>
        <p:spPr>
          <a:xfrm>
            <a:off x="5182548" y="1699148"/>
            <a:ext cx="3820160" cy="5397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HUMAN-CENTERED DESIGN MINDSETS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The mindsets of human-centered design help practitioners to utilize the tools and meet  the objectives of the phases.</a:t>
            </a:r>
            <a:endParaRPr sz="750">
              <a:solidFill>
                <a:schemeClr val="dk1"/>
              </a:solidFill>
              <a:latin typeface="Arial"/>
              <a:ea typeface="Arial"/>
              <a:cs typeface="Arial"/>
              <a:sym typeface="Arial"/>
            </a:endParaRPr>
          </a:p>
        </p:txBody>
      </p:sp>
      <p:sp>
        <p:nvSpPr>
          <p:cNvPr id="124" name="Google Shape;124;p3"/>
          <p:cNvSpPr txBox="1"/>
          <p:nvPr/>
        </p:nvSpPr>
        <p:spPr>
          <a:xfrm>
            <a:off x="5182548" y="2442493"/>
            <a:ext cx="3477895" cy="3545840"/>
          </a:xfrm>
          <a:prstGeom prst="rect">
            <a:avLst/>
          </a:prstGeom>
          <a:noFill/>
          <a:ln>
            <a:noFill/>
          </a:ln>
        </p:spPr>
        <p:txBody>
          <a:bodyPr spcFirstLastPara="1" wrap="square" lIns="0" tIns="12700" rIns="0" bIns="0" anchor="t" anchorCtr="0">
            <a:spAutoFit/>
          </a:bodyPr>
          <a:lstStyle/>
          <a:p>
            <a:pPr marL="227329" marR="0" lvl="0" indent="-215265"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Work together to understand the context</a:t>
            </a:r>
            <a:endParaRPr sz="750">
              <a:solidFill>
                <a:schemeClr val="dk1"/>
              </a:solidFill>
              <a:latin typeface="Arial"/>
              <a:ea typeface="Arial"/>
              <a:cs typeface="Arial"/>
              <a:sym typeface="Arial"/>
            </a:endParaRPr>
          </a:p>
          <a:p>
            <a:pPr marL="227329" marR="0" lvl="0" indent="-215265" algn="l" rtl="0">
              <a:lnSpc>
                <a:spcPct val="100000"/>
              </a:lnSpc>
              <a:spcBef>
                <a:spcPts val="484"/>
              </a:spcBef>
              <a:spcAft>
                <a:spcPts val="0"/>
              </a:spcAft>
              <a:buClr>
                <a:srgbClr val="000000"/>
              </a:buClr>
              <a:buSzPts val="1250"/>
              <a:buFont typeface="Times New Roman"/>
              <a:buChar char="•"/>
            </a:pPr>
            <a:r>
              <a:rPr lang="en-US" sz="800">
                <a:solidFill>
                  <a:srgbClr val="414042"/>
                </a:solidFill>
                <a:latin typeface="Arial"/>
                <a:ea typeface="Arial"/>
                <a:cs typeface="Arial"/>
                <a:sym typeface="Arial"/>
              </a:rPr>
              <a:t>Look carefully to understand potential problems and opportunities</a:t>
            </a:r>
            <a:endParaRPr sz="800">
              <a:solidFill>
                <a:schemeClr val="dk1"/>
              </a:solidFill>
              <a:latin typeface="Arial"/>
              <a:ea typeface="Arial"/>
              <a:cs typeface="Arial"/>
              <a:sym typeface="Arial"/>
            </a:endParaRPr>
          </a:p>
          <a:p>
            <a:pPr marL="227329" marR="0" lvl="0" indent="-215265" algn="l" rtl="0">
              <a:lnSpc>
                <a:spcPct val="100000"/>
              </a:lnSpc>
              <a:spcBef>
                <a:spcPts val="52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Hold back on solving the problem until the time is right</a:t>
            </a:r>
            <a:endParaRPr sz="750">
              <a:solidFill>
                <a:schemeClr val="dk1"/>
              </a:solidFill>
              <a:latin typeface="Arial"/>
              <a:ea typeface="Arial"/>
              <a:cs typeface="Arial"/>
              <a:sym typeface="Arial"/>
            </a:endParaRPr>
          </a:p>
          <a:p>
            <a:pPr marL="227329" marR="0" lvl="0" indent="-215265" algn="l" rtl="0">
              <a:lnSpc>
                <a:spcPct val="100000"/>
              </a:lnSpc>
              <a:spcBef>
                <a:spcPts val="54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Get inspired by people - active listening is a source of creative inspiration</a:t>
            </a:r>
            <a:endParaRPr sz="750">
              <a:solidFill>
                <a:schemeClr val="dk1"/>
              </a:solidFill>
              <a:latin typeface="Arial"/>
              <a:ea typeface="Arial"/>
              <a:cs typeface="Arial"/>
              <a:sym typeface="Arial"/>
            </a:endParaRPr>
          </a:p>
          <a:p>
            <a:pPr marL="227329" marR="833119"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Put aside biases and assumptions about what you think  the problem is - listen to the stakeholder.</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Seek new perspectives on old problems</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See opportunities in constraints</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Get comfortable with navigating contradictory information</a:t>
            </a:r>
            <a:endParaRPr sz="750">
              <a:solidFill>
                <a:schemeClr val="dk1"/>
              </a:solidFill>
              <a:latin typeface="Arial"/>
              <a:ea typeface="Arial"/>
              <a:cs typeface="Arial"/>
              <a:sym typeface="Arial"/>
            </a:endParaRPr>
          </a:p>
          <a:p>
            <a:pPr marL="227329" marR="0" lvl="0" indent="-215265" algn="l" rtl="0">
              <a:lnSpc>
                <a:spcPct val="100000"/>
              </a:lnSpc>
              <a:spcBef>
                <a:spcPts val="54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Many ideas lead to good ideas</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Defer judgment and criticism of ideas until the time is right</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Idea generation is not the time for evaluating ideas</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Brainstorming is a collaborative team activity</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Allow yourself to think of wild ideas</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Prototype early and often in order to learn about your idea</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Start small to make big change</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Show don’t tell</a:t>
            </a:r>
            <a:endParaRPr sz="750">
              <a:solidFill>
                <a:schemeClr val="dk1"/>
              </a:solidFill>
              <a:latin typeface="Arial"/>
              <a:ea typeface="Arial"/>
              <a:cs typeface="Arial"/>
              <a:sym typeface="Arial"/>
            </a:endParaRPr>
          </a:p>
          <a:p>
            <a:pPr marL="227329" marR="0" lvl="0" indent="-215265" algn="l" rtl="0">
              <a:lnSpc>
                <a:spcPct val="100000"/>
              </a:lnSpc>
              <a:spcBef>
                <a:spcPts val="535"/>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Many cycles of prototyping are necessary to develop an idea</a:t>
            </a:r>
            <a:endParaRPr sz="750">
              <a:solidFill>
                <a:schemeClr val="dk1"/>
              </a:solidFill>
              <a:latin typeface="Arial"/>
              <a:ea typeface="Arial"/>
              <a:cs typeface="Arial"/>
              <a:sym typeface="Arial"/>
            </a:endParaRPr>
          </a:p>
          <a:p>
            <a:pPr marL="227329" marR="0" lvl="0" indent="-215265" algn="l" rtl="0">
              <a:lnSpc>
                <a:spcPct val="100000"/>
              </a:lnSpc>
              <a:spcBef>
                <a:spcPts val="54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Feedback is a gift to improve your ideas</a:t>
            </a:r>
            <a:endParaRPr sz="750">
              <a:solidFill>
                <a:schemeClr val="dk1"/>
              </a:solidFill>
              <a:latin typeface="Arial"/>
              <a:ea typeface="Arial"/>
              <a:cs typeface="Arial"/>
              <a:sym typeface="Arial"/>
            </a:endParaRPr>
          </a:p>
        </p:txBody>
      </p:sp>
      <p:sp>
        <p:nvSpPr>
          <p:cNvPr id="125" name="Google Shape;125;p3"/>
          <p:cNvSpPr txBox="1"/>
          <p:nvPr/>
        </p:nvSpPr>
        <p:spPr>
          <a:xfrm>
            <a:off x="410366" y="303192"/>
            <a:ext cx="249174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b="1">
                <a:solidFill>
                  <a:srgbClr val="62BB46"/>
                </a:solidFill>
                <a:latin typeface="Arial"/>
                <a:ea typeface="Arial"/>
                <a:cs typeface="Arial"/>
                <a:sym typeface="Arial"/>
              </a:rPr>
              <a:t>SCHOOLS 2030 </a:t>
            </a:r>
            <a:r>
              <a:rPr lang="en-US" sz="650">
                <a:solidFill>
                  <a:srgbClr val="6D6E71"/>
                </a:solidFill>
                <a:latin typeface="Arial"/>
                <a:ea typeface="Arial"/>
                <a:cs typeface="Arial"/>
                <a:sym typeface="Arial"/>
              </a:rPr>
              <a:t>HUMAN-CENTERED DESIGN </a:t>
            </a:r>
            <a:r>
              <a:rPr lang="en-US" sz="650" b="1">
                <a:solidFill>
                  <a:srgbClr val="6D6E71"/>
                </a:solidFill>
                <a:latin typeface="Arial"/>
                <a:ea typeface="Arial"/>
                <a:cs typeface="Arial"/>
                <a:sym typeface="Arial"/>
              </a:rPr>
              <a:t>TOOLKIT </a:t>
            </a:r>
            <a:endParaRPr sz="650">
              <a:solidFill>
                <a:schemeClr val="dk1"/>
              </a:solidFill>
              <a:latin typeface="Arial"/>
              <a:ea typeface="Arial"/>
              <a:cs typeface="Arial"/>
              <a:sym typeface="Arial"/>
            </a:endParaRPr>
          </a:p>
        </p:txBody>
      </p:sp>
      <p:sp>
        <p:nvSpPr>
          <p:cNvPr id="126" name="Google Shape;126;p3"/>
          <p:cNvSpPr/>
          <p:nvPr/>
        </p:nvSpPr>
        <p:spPr>
          <a:xfrm>
            <a:off x="10475114" y="1313886"/>
            <a:ext cx="9200515" cy="31750"/>
          </a:xfrm>
          <a:custGeom>
            <a:avLst/>
            <a:gdLst/>
            <a:ahLst/>
            <a:cxnLst/>
            <a:rect l="l" t="t" r="r" b="b"/>
            <a:pathLst>
              <a:path w="9200515" h="31750" extrusionOk="0">
                <a:moveTo>
                  <a:pt x="9199949" y="0"/>
                </a:moveTo>
                <a:lnTo>
                  <a:pt x="0" y="0"/>
                </a:lnTo>
                <a:lnTo>
                  <a:pt x="0" y="31473"/>
                </a:lnTo>
                <a:lnTo>
                  <a:pt x="9199949" y="31473"/>
                </a:lnTo>
                <a:lnTo>
                  <a:pt x="9199949"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 name="Google Shape;127;p3"/>
          <p:cNvSpPr txBox="1"/>
          <p:nvPr/>
        </p:nvSpPr>
        <p:spPr>
          <a:xfrm>
            <a:off x="10462414" y="1699148"/>
            <a:ext cx="4440555" cy="883919"/>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WHAT IS THE TOOLKIT?</a:t>
            </a:r>
            <a:endParaRPr sz="950">
              <a:solidFill>
                <a:schemeClr val="dk1"/>
              </a:solidFill>
              <a:latin typeface="Arial"/>
              <a:ea typeface="Arial"/>
              <a:cs typeface="Arial"/>
              <a:sym typeface="Arial"/>
            </a:endParaRPr>
          </a:p>
          <a:p>
            <a:pPr marL="12700" marR="107314" lvl="0" indent="0" algn="l" rtl="0">
              <a:lnSpc>
                <a:spcPct val="100000"/>
              </a:lnSpc>
              <a:spcBef>
                <a:spcPts val="495"/>
              </a:spcBef>
              <a:spcAft>
                <a:spcPts val="0"/>
              </a:spcAft>
              <a:buNone/>
            </a:pPr>
            <a:r>
              <a:rPr lang="en-US" sz="750">
                <a:solidFill>
                  <a:srgbClr val="414042"/>
                </a:solidFill>
                <a:latin typeface="Arial"/>
                <a:ea typeface="Arial"/>
                <a:cs typeface="Arial"/>
                <a:sym typeface="Arial"/>
              </a:rPr>
              <a:t>This toolkit is designed to support a design-based innovation process for schools participating in  the Schools2030 initiative. This process will be led by educators and school leaders, empowering  them to identify problems and create solutions in response to concerns identified through the data  collected with the PROMISE app and through reflection. This process will be open-ended and</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adaptable to the cultural contexts and resource constraints and opportunities of each unique school.</a:t>
            </a:r>
            <a:endParaRPr sz="750">
              <a:solidFill>
                <a:schemeClr val="dk1"/>
              </a:solidFill>
              <a:latin typeface="Arial"/>
              <a:ea typeface="Arial"/>
              <a:cs typeface="Arial"/>
              <a:sym typeface="Arial"/>
            </a:endParaRPr>
          </a:p>
        </p:txBody>
      </p:sp>
      <p:sp>
        <p:nvSpPr>
          <p:cNvPr id="128" name="Google Shape;128;p3"/>
          <p:cNvSpPr txBox="1"/>
          <p:nvPr/>
        </p:nvSpPr>
        <p:spPr>
          <a:xfrm>
            <a:off x="10462414" y="2671739"/>
            <a:ext cx="442976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Your goal in conducting this design process for your school or classroom is to identify the root  causes of the learning gaps for your students in order to design and test solutions that address those  root causes and thus increase learning outcomes. We will be referencing the Schools2030 holistic  learning outcomes as our guidelines for what learning outcomes to try to improve.</a:t>
            </a:r>
            <a:endParaRPr sz="750">
              <a:solidFill>
                <a:schemeClr val="dk1"/>
              </a:solidFill>
              <a:latin typeface="Arial"/>
              <a:ea typeface="Arial"/>
              <a:cs typeface="Arial"/>
              <a:sym typeface="Arial"/>
            </a:endParaRPr>
          </a:p>
        </p:txBody>
      </p:sp>
      <p:sp>
        <p:nvSpPr>
          <p:cNvPr id="129" name="Google Shape;129;p3"/>
          <p:cNvSpPr txBox="1"/>
          <p:nvPr/>
        </p:nvSpPr>
        <p:spPr>
          <a:xfrm>
            <a:off x="10462414" y="3244852"/>
            <a:ext cx="419227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See the next page for a list of what is included in the toolkit and how to use each type of page  in a phase. On the last page of this section is a list of holistic learning outcomes as well as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a glossary of terms.</a:t>
            </a:r>
            <a:endParaRPr sz="750">
              <a:solidFill>
                <a:schemeClr val="dk1"/>
              </a:solidFill>
              <a:latin typeface="Arial"/>
              <a:ea typeface="Arial"/>
              <a:cs typeface="Arial"/>
              <a:sym typeface="Arial"/>
            </a:endParaRPr>
          </a:p>
        </p:txBody>
      </p:sp>
      <p:sp>
        <p:nvSpPr>
          <p:cNvPr id="130" name="Google Shape;130;p3"/>
          <p:cNvSpPr txBox="1"/>
          <p:nvPr/>
        </p:nvSpPr>
        <p:spPr>
          <a:xfrm>
            <a:off x="10462414" y="3697166"/>
            <a:ext cx="4378325" cy="5397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WHO WILL USE THE TOOLKIT?</a:t>
            </a:r>
            <a:endParaRPr sz="950">
              <a:solidFill>
                <a:schemeClr val="dk1"/>
              </a:solidFill>
              <a:latin typeface="Arial"/>
              <a:ea typeface="Arial"/>
              <a:cs typeface="Arial"/>
              <a:sym typeface="Arial"/>
            </a:endParaRPr>
          </a:p>
          <a:p>
            <a:pPr marL="12700" marR="0" lvl="0" indent="0" algn="l" rtl="0">
              <a:lnSpc>
                <a:spcPct val="100000"/>
              </a:lnSpc>
              <a:spcBef>
                <a:spcPts val="495"/>
              </a:spcBef>
              <a:spcAft>
                <a:spcPts val="0"/>
              </a:spcAft>
              <a:buNone/>
            </a:pPr>
            <a:r>
              <a:rPr lang="en-US" sz="750">
                <a:solidFill>
                  <a:srgbClr val="414042"/>
                </a:solidFill>
                <a:latin typeface="Arial"/>
                <a:ea typeface="Arial"/>
                <a:cs typeface="Arial"/>
                <a:sym typeface="Arial"/>
              </a:rPr>
              <a:t>You! Your school is embarking on this innovation process and you and your colleagues will rely</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on the tools in this toolkit to help you complete the needed activities for each phase of the process.</a:t>
            </a:r>
            <a:endParaRPr sz="750">
              <a:solidFill>
                <a:schemeClr val="dk1"/>
              </a:solidFill>
              <a:latin typeface="Arial"/>
              <a:ea typeface="Arial"/>
              <a:cs typeface="Arial"/>
              <a:sym typeface="Arial"/>
            </a:endParaRPr>
          </a:p>
        </p:txBody>
      </p:sp>
      <p:sp>
        <p:nvSpPr>
          <p:cNvPr id="131" name="Google Shape;131;p3"/>
          <p:cNvSpPr txBox="1"/>
          <p:nvPr/>
        </p:nvSpPr>
        <p:spPr>
          <a:xfrm>
            <a:off x="10462414" y="4319672"/>
            <a:ext cx="4182110" cy="998219"/>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HOW WILL YOU USE THE TOOLKIT?</a:t>
            </a:r>
            <a:endParaRPr sz="950">
              <a:solidFill>
                <a:schemeClr val="dk1"/>
              </a:solidFill>
              <a:latin typeface="Arial"/>
              <a:ea typeface="Arial"/>
              <a:cs typeface="Arial"/>
              <a:sym typeface="Arial"/>
            </a:endParaRPr>
          </a:p>
          <a:p>
            <a:pPr marL="12700" marR="0" lvl="0" indent="0" algn="l" rtl="0">
              <a:lnSpc>
                <a:spcPct val="100000"/>
              </a:lnSpc>
              <a:spcBef>
                <a:spcPts val="495"/>
              </a:spcBef>
              <a:spcAft>
                <a:spcPts val="0"/>
              </a:spcAft>
              <a:buNone/>
            </a:pPr>
            <a:r>
              <a:rPr lang="en-US" sz="750">
                <a:solidFill>
                  <a:srgbClr val="414042"/>
                </a:solidFill>
                <a:latin typeface="Arial"/>
                <a:ea typeface="Arial"/>
                <a:cs typeface="Arial"/>
                <a:sym typeface="Arial"/>
              </a:rPr>
              <a:t>You will use this toolkit to guide your work throughout this design challenge. Each phase</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of the challenge has a section with specific tools and activities for you to complete. Though the  human-centered design process is not necessarily a linear one, we recommend that you work  through these activities starting at the beginning. Please do not skip any steps! There is one  optional activity -- Shadowing a Student -- that is well labeled as such. Turn to the next page  to take a look at each phase of the design challenge as well as the tools you will use.</a:t>
            </a:r>
            <a:endParaRPr sz="750">
              <a:solidFill>
                <a:schemeClr val="dk1"/>
              </a:solidFill>
              <a:latin typeface="Arial"/>
              <a:ea typeface="Arial"/>
              <a:cs typeface="Arial"/>
              <a:sym typeface="Arial"/>
            </a:endParaRPr>
          </a:p>
        </p:txBody>
      </p:sp>
      <p:sp>
        <p:nvSpPr>
          <p:cNvPr id="132" name="Google Shape;132;p3"/>
          <p:cNvSpPr txBox="1"/>
          <p:nvPr/>
        </p:nvSpPr>
        <p:spPr>
          <a:xfrm>
            <a:off x="10462414" y="5406886"/>
            <a:ext cx="4145915"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Although we are asking you not to skips steps, we do invite you to adapt and modify the tools  to best suit your cultural context. Please work with your facilitator to make those modifications  to ensure that any changes still achieve your goals for the process.</a:t>
            </a:r>
            <a:endParaRPr sz="750">
              <a:solidFill>
                <a:schemeClr val="dk1"/>
              </a:solidFill>
              <a:latin typeface="Arial"/>
              <a:ea typeface="Arial"/>
              <a:cs typeface="Arial"/>
              <a:sym typeface="Arial"/>
            </a:endParaRPr>
          </a:p>
        </p:txBody>
      </p:sp>
      <p:sp>
        <p:nvSpPr>
          <p:cNvPr id="133" name="Google Shape;133;p3"/>
          <p:cNvSpPr txBox="1"/>
          <p:nvPr/>
        </p:nvSpPr>
        <p:spPr>
          <a:xfrm>
            <a:off x="10462414" y="5865377"/>
            <a:ext cx="4135754"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challenge, you will have the opportunity to showcase your designs and pitch  your ideas to representatives from the Schools2030 initiative.</a:t>
            </a:r>
            <a:endParaRPr sz="750">
              <a:solidFill>
                <a:schemeClr val="dk1"/>
              </a:solidFill>
              <a:latin typeface="Arial"/>
              <a:ea typeface="Arial"/>
              <a:cs typeface="Arial"/>
              <a:sym typeface="Arial"/>
            </a:endParaRPr>
          </a:p>
        </p:txBody>
      </p:sp>
      <p:sp>
        <p:nvSpPr>
          <p:cNvPr id="134" name="Google Shape;134;p3"/>
          <p:cNvSpPr txBox="1"/>
          <p:nvPr/>
        </p:nvSpPr>
        <p:spPr>
          <a:xfrm>
            <a:off x="15235338" y="1699148"/>
            <a:ext cx="4283075"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WHO IS ON THE TEAM?</a:t>
            </a:r>
            <a:endParaRPr sz="950">
              <a:solidFill>
                <a:schemeClr val="dk1"/>
              </a:solidFill>
              <a:latin typeface="Arial"/>
              <a:ea typeface="Arial"/>
              <a:cs typeface="Arial"/>
              <a:sym typeface="Arial"/>
            </a:endParaRPr>
          </a:p>
          <a:p>
            <a:pPr marL="12700" marR="0" lvl="0" indent="0" algn="l" rtl="0">
              <a:lnSpc>
                <a:spcPct val="100000"/>
              </a:lnSpc>
              <a:spcBef>
                <a:spcPts val="495"/>
              </a:spcBef>
              <a:spcAft>
                <a:spcPts val="0"/>
              </a:spcAft>
              <a:buNone/>
            </a:pPr>
            <a:r>
              <a:rPr lang="en-US" sz="750">
                <a:solidFill>
                  <a:srgbClr val="414042"/>
                </a:solidFill>
                <a:latin typeface="Arial"/>
                <a:ea typeface="Arial"/>
                <a:cs typeface="Arial"/>
                <a:sym typeface="Arial"/>
              </a:rPr>
              <a:t>Human-centered design is collaborative problem-solving process conducted by a team.</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It is helpful to have a diversity of backgrounds and life experiences on your design team as those  different people can bring a variety of perspectives to the challenge.</a:t>
            </a:r>
            <a:endParaRPr sz="750">
              <a:solidFill>
                <a:schemeClr val="dk1"/>
              </a:solidFill>
              <a:latin typeface="Arial"/>
              <a:ea typeface="Arial"/>
              <a:cs typeface="Arial"/>
              <a:sym typeface="Arial"/>
            </a:endParaRPr>
          </a:p>
        </p:txBody>
      </p:sp>
      <p:sp>
        <p:nvSpPr>
          <p:cNvPr id="135" name="Google Shape;135;p3"/>
          <p:cNvSpPr txBox="1"/>
          <p:nvPr/>
        </p:nvSpPr>
        <p:spPr>
          <a:xfrm>
            <a:off x="15235338" y="2442493"/>
            <a:ext cx="43859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Depending on how your school has decided to proceed, you will either be working in teams with  your colleagues only, in regional school teams or independently to work through the tools and  activities in this toolkit. Every tool in this toolkit can be completed independently. If you are working  alone and you see the mention of a team, feel free to proceed on your own.</a:t>
            </a:r>
            <a:endParaRPr sz="750">
              <a:solidFill>
                <a:schemeClr val="dk1"/>
              </a:solidFill>
              <a:latin typeface="Arial"/>
              <a:ea typeface="Arial"/>
              <a:cs typeface="Arial"/>
              <a:sym typeface="Arial"/>
            </a:endParaRPr>
          </a:p>
        </p:txBody>
      </p:sp>
      <p:sp>
        <p:nvSpPr>
          <p:cNvPr id="136" name="Google Shape;136;p3"/>
          <p:cNvSpPr txBox="1"/>
          <p:nvPr/>
        </p:nvSpPr>
        <p:spPr>
          <a:xfrm>
            <a:off x="15912330" y="3294259"/>
            <a:ext cx="2103755"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a:solidFill>
                  <a:srgbClr val="74C054"/>
                </a:solidFill>
                <a:latin typeface="Arial"/>
                <a:ea typeface="Arial"/>
                <a:cs typeface="Arial"/>
                <a:sym typeface="Arial"/>
              </a:rPr>
              <a:t>GOOD LUCK AND  HAPPY DESIGNING!</a:t>
            </a:r>
            <a:endParaRPr sz="1850">
              <a:solidFill>
                <a:schemeClr val="dk1"/>
              </a:solidFill>
              <a:latin typeface="Arial"/>
              <a:ea typeface="Arial"/>
              <a:cs typeface="Arial"/>
              <a:sym typeface="Arial"/>
            </a:endParaRPr>
          </a:p>
        </p:txBody>
      </p:sp>
      <p:grpSp>
        <p:nvGrpSpPr>
          <p:cNvPr id="137" name="Google Shape;137;p3"/>
          <p:cNvGrpSpPr/>
          <p:nvPr/>
        </p:nvGrpSpPr>
        <p:grpSpPr>
          <a:xfrm>
            <a:off x="10481084" y="6640330"/>
            <a:ext cx="9206570" cy="129539"/>
            <a:chOff x="10481084" y="6640330"/>
            <a:chExt cx="9206570" cy="129539"/>
          </a:xfrm>
        </p:grpSpPr>
        <p:sp>
          <p:nvSpPr>
            <p:cNvPr id="138" name="Google Shape;138;p3"/>
            <p:cNvSpPr/>
            <p:nvPr/>
          </p:nvSpPr>
          <p:spPr>
            <a:xfrm>
              <a:off x="17839805" y="6640330"/>
              <a:ext cx="1847850" cy="129539"/>
            </a:xfrm>
            <a:custGeom>
              <a:avLst/>
              <a:gdLst/>
              <a:ahLst/>
              <a:cxnLst/>
              <a:rect l="l" t="t" r="r" b="b"/>
              <a:pathLst>
                <a:path w="1847850" h="129540" extrusionOk="0">
                  <a:moveTo>
                    <a:pt x="1847227" y="0"/>
                  </a:moveTo>
                  <a:lnTo>
                    <a:pt x="926642" y="0"/>
                  </a:lnTo>
                  <a:lnTo>
                    <a:pt x="926642" y="6057"/>
                  </a:lnTo>
                  <a:lnTo>
                    <a:pt x="920584" y="0"/>
                  </a:lnTo>
                  <a:lnTo>
                    <a:pt x="0" y="0"/>
                  </a:lnTo>
                  <a:lnTo>
                    <a:pt x="0" y="129413"/>
                  </a:lnTo>
                  <a:lnTo>
                    <a:pt x="920584" y="129413"/>
                  </a:lnTo>
                  <a:lnTo>
                    <a:pt x="926642" y="123355"/>
                  </a:lnTo>
                  <a:lnTo>
                    <a:pt x="926642" y="129425"/>
                  </a:lnTo>
                  <a:lnTo>
                    <a:pt x="1847227" y="129425"/>
                  </a:lnTo>
                  <a:lnTo>
                    <a:pt x="184722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9" name="Google Shape;139;p3"/>
            <p:cNvSpPr/>
            <p:nvPr/>
          </p:nvSpPr>
          <p:spPr>
            <a:xfrm>
              <a:off x="1783981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0" name="Google Shape;140;p3"/>
            <p:cNvSpPr/>
            <p:nvPr/>
          </p:nvSpPr>
          <p:spPr>
            <a:xfrm>
              <a:off x="16919130"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 name="Google Shape;141;p3"/>
            <p:cNvSpPr/>
            <p:nvPr/>
          </p:nvSpPr>
          <p:spPr>
            <a:xfrm>
              <a:off x="16919130"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 name="Google Shape;142;p3"/>
            <p:cNvSpPr/>
            <p:nvPr/>
          </p:nvSpPr>
          <p:spPr>
            <a:xfrm>
              <a:off x="15998684"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 name="Google Shape;143;p3"/>
            <p:cNvSpPr/>
            <p:nvPr/>
          </p:nvSpPr>
          <p:spPr>
            <a:xfrm>
              <a:off x="15998684"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 name="Google Shape;144;p3"/>
            <p:cNvSpPr/>
            <p:nvPr/>
          </p:nvSpPr>
          <p:spPr>
            <a:xfrm>
              <a:off x="15078122"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 name="Google Shape;145;p3"/>
            <p:cNvSpPr/>
            <p:nvPr/>
          </p:nvSpPr>
          <p:spPr>
            <a:xfrm>
              <a:off x="15078122"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 name="Google Shape;146;p3"/>
            <p:cNvSpPr/>
            <p:nvPr/>
          </p:nvSpPr>
          <p:spPr>
            <a:xfrm>
              <a:off x="14157439"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 name="Google Shape;147;p3"/>
            <p:cNvSpPr/>
            <p:nvPr/>
          </p:nvSpPr>
          <p:spPr>
            <a:xfrm>
              <a:off x="14157439"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 name="Google Shape;148;p3"/>
            <p:cNvSpPr/>
            <p:nvPr/>
          </p:nvSpPr>
          <p:spPr>
            <a:xfrm>
              <a:off x="13236877"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9" name="Google Shape;149;p3"/>
            <p:cNvSpPr/>
            <p:nvPr/>
          </p:nvSpPr>
          <p:spPr>
            <a:xfrm>
              <a:off x="13236877"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0" name="Google Shape;150;p3"/>
            <p:cNvSpPr/>
            <p:nvPr/>
          </p:nvSpPr>
          <p:spPr>
            <a:xfrm>
              <a:off x="12316313"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 name="Google Shape;151;p3"/>
            <p:cNvSpPr/>
            <p:nvPr/>
          </p:nvSpPr>
          <p:spPr>
            <a:xfrm>
              <a:off x="1231631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 name="Google Shape;152;p3"/>
            <p:cNvSpPr/>
            <p:nvPr/>
          </p:nvSpPr>
          <p:spPr>
            <a:xfrm>
              <a:off x="11395749"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 name="Google Shape;153;p3"/>
            <p:cNvSpPr/>
            <p:nvPr/>
          </p:nvSpPr>
          <p:spPr>
            <a:xfrm>
              <a:off x="11395749"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 name="Google Shape;154;p3"/>
            <p:cNvSpPr/>
            <p:nvPr/>
          </p:nvSpPr>
          <p:spPr>
            <a:xfrm>
              <a:off x="10481084"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 name="Google Shape;155;p3"/>
            <p:cNvSpPr/>
            <p:nvPr/>
          </p:nvSpPr>
          <p:spPr>
            <a:xfrm>
              <a:off x="10481084"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6" name="Google Shape;156;p3"/>
          <p:cNvSpPr/>
          <p:nvPr/>
        </p:nvSpPr>
        <p:spPr>
          <a:xfrm>
            <a:off x="18593944" y="613459"/>
            <a:ext cx="1090182" cy="58774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 name="Google Shape;157;p3"/>
          <p:cNvSpPr txBox="1"/>
          <p:nvPr/>
        </p:nvSpPr>
        <p:spPr>
          <a:xfrm>
            <a:off x="10773292" y="6646841"/>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58" name="Google Shape;158;p3"/>
          <p:cNvSpPr txBox="1"/>
          <p:nvPr/>
        </p:nvSpPr>
        <p:spPr>
          <a:xfrm>
            <a:off x="11678095" y="6646841"/>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59" name="Google Shape;159;p3"/>
          <p:cNvSpPr txBox="1"/>
          <p:nvPr/>
        </p:nvSpPr>
        <p:spPr>
          <a:xfrm>
            <a:off x="12630538" y="6646841"/>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60" name="Google Shape;160;p3"/>
          <p:cNvSpPr txBox="1"/>
          <p:nvPr/>
        </p:nvSpPr>
        <p:spPr>
          <a:xfrm>
            <a:off x="13494650" y="6646841"/>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61" name="Google Shape;161;p3"/>
          <p:cNvSpPr txBox="1"/>
          <p:nvPr/>
        </p:nvSpPr>
        <p:spPr>
          <a:xfrm>
            <a:off x="14501252" y="6646841"/>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62" name="Google Shape;162;p3"/>
          <p:cNvSpPr txBox="1"/>
          <p:nvPr/>
        </p:nvSpPr>
        <p:spPr>
          <a:xfrm>
            <a:off x="15451831"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63" name="Google Shape;163;p3"/>
          <p:cNvSpPr txBox="1"/>
          <p:nvPr/>
        </p:nvSpPr>
        <p:spPr>
          <a:xfrm>
            <a:off x="16315156" y="6646841"/>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64" name="Google Shape;164;p3"/>
          <p:cNvSpPr txBox="1"/>
          <p:nvPr/>
        </p:nvSpPr>
        <p:spPr>
          <a:xfrm>
            <a:off x="17293030"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65" name="Google Shape;165;p3"/>
          <p:cNvSpPr txBox="1"/>
          <p:nvPr/>
        </p:nvSpPr>
        <p:spPr>
          <a:xfrm>
            <a:off x="18077908" y="6646841"/>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66" name="Google Shape;166;p3"/>
          <p:cNvSpPr txBox="1"/>
          <p:nvPr/>
        </p:nvSpPr>
        <p:spPr>
          <a:xfrm>
            <a:off x="19138095" y="6646841"/>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167" name="Google Shape;167;p3"/>
          <p:cNvGrpSpPr/>
          <p:nvPr/>
        </p:nvGrpSpPr>
        <p:grpSpPr>
          <a:xfrm>
            <a:off x="412940" y="6640330"/>
            <a:ext cx="9205976" cy="129539"/>
            <a:chOff x="412940" y="6640330"/>
            <a:chExt cx="9205976" cy="129539"/>
          </a:xfrm>
        </p:grpSpPr>
        <p:sp>
          <p:nvSpPr>
            <p:cNvPr id="168" name="Google Shape;168;p3"/>
            <p:cNvSpPr/>
            <p:nvPr/>
          </p:nvSpPr>
          <p:spPr>
            <a:xfrm>
              <a:off x="7771702" y="6640330"/>
              <a:ext cx="1847214" cy="129539"/>
            </a:xfrm>
            <a:custGeom>
              <a:avLst/>
              <a:gdLst/>
              <a:ahLst/>
              <a:cxnLst/>
              <a:rect l="l" t="t" r="r" b="b"/>
              <a:pathLst>
                <a:path w="1847215" h="129540" extrusionOk="0">
                  <a:moveTo>
                    <a:pt x="1847138" y="0"/>
                  </a:moveTo>
                  <a:lnTo>
                    <a:pt x="926553" y="0"/>
                  </a:lnTo>
                  <a:lnTo>
                    <a:pt x="926553" y="5981"/>
                  </a:lnTo>
                  <a:lnTo>
                    <a:pt x="920584" y="0"/>
                  </a:lnTo>
                  <a:lnTo>
                    <a:pt x="0" y="0"/>
                  </a:lnTo>
                  <a:lnTo>
                    <a:pt x="0" y="129413"/>
                  </a:lnTo>
                  <a:lnTo>
                    <a:pt x="920584" y="129413"/>
                  </a:lnTo>
                  <a:lnTo>
                    <a:pt x="926553" y="123444"/>
                  </a:lnTo>
                  <a:lnTo>
                    <a:pt x="926553" y="129425"/>
                  </a:lnTo>
                  <a:lnTo>
                    <a:pt x="1847138" y="129425"/>
                  </a:lnTo>
                  <a:lnTo>
                    <a:pt x="1847138"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 name="Google Shape;169;p3"/>
            <p:cNvSpPr/>
            <p:nvPr/>
          </p:nvSpPr>
          <p:spPr>
            <a:xfrm>
              <a:off x="7771703"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 name="Google Shape;170;p3"/>
            <p:cNvSpPr/>
            <p:nvPr/>
          </p:nvSpPr>
          <p:spPr>
            <a:xfrm>
              <a:off x="6850925"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1" name="Google Shape;171;p3"/>
            <p:cNvSpPr/>
            <p:nvPr/>
          </p:nvSpPr>
          <p:spPr>
            <a:xfrm>
              <a:off x="6850925"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 name="Google Shape;172;p3"/>
            <p:cNvSpPr/>
            <p:nvPr/>
          </p:nvSpPr>
          <p:spPr>
            <a:xfrm>
              <a:off x="5930517"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 name="Google Shape;173;p3"/>
            <p:cNvSpPr/>
            <p:nvPr/>
          </p:nvSpPr>
          <p:spPr>
            <a:xfrm>
              <a:off x="5930517"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4" name="Google Shape;174;p3"/>
            <p:cNvSpPr/>
            <p:nvPr/>
          </p:nvSpPr>
          <p:spPr>
            <a:xfrm>
              <a:off x="5009929"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 name="Google Shape;175;p3"/>
            <p:cNvSpPr/>
            <p:nvPr/>
          </p:nvSpPr>
          <p:spPr>
            <a:xfrm>
              <a:off x="5009929"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 name="Google Shape;176;p3"/>
            <p:cNvSpPr/>
            <p:nvPr/>
          </p:nvSpPr>
          <p:spPr>
            <a:xfrm>
              <a:off x="4089342"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 name="Google Shape;177;p3"/>
            <p:cNvSpPr/>
            <p:nvPr/>
          </p:nvSpPr>
          <p:spPr>
            <a:xfrm>
              <a:off x="4089342"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 name="Google Shape;178;p3"/>
            <p:cNvSpPr/>
            <p:nvPr/>
          </p:nvSpPr>
          <p:spPr>
            <a:xfrm>
              <a:off x="3168743"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 name="Google Shape;179;p3"/>
            <p:cNvSpPr/>
            <p:nvPr/>
          </p:nvSpPr>
          <p:spPr>
            <a:xfrm>
              <a:off x="3168743"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 name="Google Shape;180;p3"/>
            <p:cNvSpPr/>
            <p:nvPr/>
          </p:nvSpPr>
          <p:spPr>
            <a:xfrm>
              <a:off x="2248156"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 name="Google Shape;181;p3"/>
            <p:cNvSpPr/>
            <p:nvPr/>
          </p:nvSpPr>
          <p:spPr>
            <a:xfrm>
              <a:off x="2248156"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 name="Google Shape;182;p3"/>
            <p:cNvSpPr/>
            <p:nvPr/>
          </p:nvSpPr>
          <p:spPr>
            <a:xfrm>
              <a:off x="1327557"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 name="Google Shape;183;p3"/>
            <p:cNvSpPr/>
            <p:nvPr/>
          </p:nvSpPr>
          <p:spPr>
            <a:xfrm>
              <a:off x="1327557"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 name="Google Shape;184;p3"/>
            <p:cNvSpPr/>
            <p:nvPr/>
          </p:nvSpPr>
          <p:spPr>
            <a:xfrm>
              <a:off x="412940"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5" name="Google Shape;185;p3"/>
            <p:cNvSpPr/>
            <p:nvPr/>
          </p:nvSpPr>
          <p:spPr>
            <a:xfrm>
              <a:off x="412940"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86" name="Google Shape;186;p3"/>
          <p:cNvSpPr txBox="1"/>
          <p:nvPr/>
        </p:nvSpPr>
        <p:spPr>
          <a:xfrm>
            <a:off x="705151" y="6646841"/>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87" name="Google Shape;187;p3"/>
          <p:cNvSpPr txBox="1"/>
          <p:nvPr/>
        </p:nvSpPr>
        <p:spPr>
          <a:xfrm>
            <a:off x="1609954" y="6646841"/>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88" name="Google Shape;188;p3"/>
          <p:cNvSpPr txBox="1"/>
          <p:nvPr/>
        </p:nvSpPr>
        <p:spPr>
          <a:xfrm>
            <a:off x="2562397" y="6646841"/>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89" name="Google Shape;189;p3"/>
          <p:cNvSpPr txBox="1"/>
          <p:nvPr/>
        </p:nvSpPr>
        <p:spPr>
          <a:xfrm>
            <a:off x="3426509" y="6646841"/>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90" name="Google Shape;190;p3"/>
          <p:cNvSpPr txBox="1"/>
          <p:nvPr/>
        </p:nvSpPr>
        <p:spPr>
          <a:xfrm>
            <a:off x="4433110" y="6646841"/>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91" name="Google Shape;191;p3"/>
          <p:cNvSpPr txBox="1"/>
          <p:nvPr/>
        </p:nvSpPr>
        <p:spPr>
          <a:xfrm>
            <a:off x="5383691"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92" name="Google Shape;192;p3"/>
          <p:cNvSpPr txBox="1"/>
          <p:nvPr/>
        </p:nvSpPr>
        <p:spPr>
          <a:xfrm>
            <a:off x="6247014" y="6646841"/>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93" name="Google Shape;193;p3"/>
          <p:cNvSpPr txBox="1"/>
          <p:nvPr/>
        </p:nvSpPr>
        <p:spPr>
          <a:xfrm>
            <a:off x="7224889"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94" name="Google Shape;194;p3"/>
          <p:cNvSpPr txBox="1"/>
          <p:nvPr/>
        </p:nvSpPr>
        <p:spPr>
          <a:xfrm>
            <a:off x="8009767" y="6646841"/>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95" name="Google Shape;195;p3"/>
          <p:cNvSpPr txBox="1"/>
          <p:nvPr/>
        </p:nvSpPr>
        <p:spPr>
          <a:xfrm>
            <a:off x="9069955" y="6646841"/>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Shape 4085"/>
        <p:cNvGrpSpPr/>
        <p:nvPr/>
      </p:nvGrpSpPr>
      <p:grpSpPr>
        <a:xfrm>
          <a:off x="0" y="0"/>
          <a:ext cx="0" cy="0"/>
          <a:chOff x="0" y="0"/>
          <a:chExt cx="0" cy="0"/>
        </a:xfrm>
      </p:grpSpPr>
      <p:sp>
        <p:nvSpPr>
          <p:cNvPr id="4086" name="Google Shape;4086;p30"/>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58</a:t>
            </a:r>
            <a:endParaRPr sz="550">
              <a:solidFill>
                <a:schemeClr val="dk1"/>
              </a:solidFill>
              <a:latin typeface="Arial"/>
              <a:ea typeface="Arial"/>
              <a:cs typeface="Arial"/>
              <a:sym typeface="Arial"/>
            </a:endParaRPr>
          </a:p>
        </p:txBody>
      </p:sp>
      <p:sp>
        <p:nvSpPr>
          <p:cNvPr id="4087" name="Google Shape;4087;p30"/>
          <p:cNvSpPr txBox="1"/>
          <p:nvPr/>
        </p:nvSpPr>
        <p:spPr>
          <a:xfrm>
            <a:off x="19511147"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59</a:t>
            </a:r>
            <a:endParaRPr sz="550">
              <a:solidFill>
                <a:schemeClr val="dk1"/>
              </a:solidFill>
              <a:latin typeface="Arial"/>
              <a:ea typeface="Arial"/>
              <a:cs typeface="Arial"/>
              <a:sym typeface="Arial"/>
            </a:endParaRPr>
          </a:p>
        </p:txBody>
      </p:sp>
      <p:grpSp>
        <p:nvGrpSpPr>
          <p:cNvPr id="4088" name="Google Shape;4088;p30"/>
          <p:cNvGrpSpPr/>
          <p:nvPr/>
        </p:nvGrpSpPr>
        <p:grpSpPr>
          <a:xfrm>
            <a:off x="429031" y="6599833"/>
            <a:ext cx="9206086" cy="508200"/>
            <a:chOff x="429031" y="6599833"/>
            <a:chExt cx="9206086" cy="508200"/>
          </a:xfrm>
        </p:grpSpPr>
        <p:sp>
          <p:nvSpPr>
            <p:cNvPr id="4089" name="Google Shape;4089;p30"/>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0" name="Google Shape;4090;p30"/>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1" name="Google Shape;4091;p30"/>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2" name="Google Shape;4092;p30"/>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3" name="Google Shape;4093;p30"/>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4" name="Google Shape;4094;p30"/>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5" name="Google Shape;4095;p30"/>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6" name="Google Shape;4096;p30"/>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7" name="Google Shape;4097;p30"/>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8" name="Google Shape;4098;p30"/>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99" name="Google Shape;4099;p30"/>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0" name="Google Shape;4100;p30"/>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1" name="Google Shape;4101;p30"/>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2" name="Google Shape;4102;p30"/>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3" name="Google Shape;4103;p30"/>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4" name="Google Shape;4104;p30"/>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5" name="Google Shape;4105;p30"/>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6" name="Google Shape;4106;p30"/>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7" name="Google Shape;4107;p30"/>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8" name="Google Shape;4108;p30"/>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9" name="Google Shape;4109;p30"/>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10" name="Google Shape;4110;p30"/>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111" name="Google Shape;4111;p30"/>
          <p:cNvGrpSpPr/>
          <p:nvPr/>
        </p:nvGrpSpPr>
        <p:grpSpPr>
          <a:xfrm>
            <a:off x="10481081" y="6599833"/>
            <a:ext cx="9206120" cy="508200"/>
            <a:chOff x="10481081" y="6599833"/>
            <a:chExt cx="9206120" cy="508200"/>
          </a:xfrm>
        </p:grpSpPr>
        <p:sp>
          <p:nvSpPr>
            <p:cNvPr id="4112" name="Google Shape;4112;p30"/>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13" name="Google Shape;4113;p30"/>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14" name="Google Shape;4114;p30"/>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15" name="Google Shape;4115;p30"/>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16" name="Google Shape;4116;p30"/>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17" name="Google Shape;4117;p30"/>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18" name="Google Shape;4118;p30"/>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19" name="Google Shape;4119;p30"/>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0" name="Google Shape;4120;p30"/>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1" name="Google Shape;4121;p30"/>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2" name="Google Shape;4122;p30"/>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3" name="Google Shape;4123;p30"/>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4" name="Google Shape;4124;p30"/>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5" name="Google Shape;4125;p30"/>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6" name="Google Shape;4126;p30"/>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7" name="Google Shape;4127;p30"/>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8" name="Google Shape;4128;p30"/>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9" name="Google Shape;4129;p30"/>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0" name="Google Shape;4130;p30"/>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1" name="Google Shape;4131;p30"/>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2" name="Google Shape;4132;p30"/>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3" name="Google Shape;4133;p30"/>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134" name="Google Shape;4134;p30"/>
          <p:cNvSpPr/>
          <p:nvPr/>
        </p:nvSpPr>
        <p:spPr>
          <a:xfrm>
            <a:off x="430566" y="879979"/>
            <a:ext cx="6119495" cy="900430"/>
          </a:xfrm>
          <a:custGeom>
            <a:avLst/>
            <a:gdLst/>
            <a:ahLst/>
            <a:cxnLst/>
            <a:rect l="l" t="t" r="r" b="b"/>
            <a:pathLst>
              <a:path w="6119495" h="900430" extrusionOk="0">
                <a:moveTo>
                  <a:pt x="6051587" y="0"/>
                </a:moveTo>
                <a:lnTo>
                  <a:pt x="67687" y="0"/>
                </a:lnTo>
                <a:lnTo>
                  <a:pt x="28555" y="1057"/>
                </a:lnTo>
                <a:lnTo>
                  <a:pt x="8460" y="8460"/>
                </a:lnTo>
                <a:lnTo>
                  <a:pt x="1057" y="28555"/>
                </a:lnTo>
                <a:lnTo>
                  <a:pt x="0" y="67687"/>
                </a:lnTo>
                <a:lnTo>
                  <a:pt x="0" y="832590"/>
                </a:lnTo>
                <a:lnTo>
                  <a:pt x="1057" y="871722"/>
                </a:lnTo>
                <a:lnTo>
                  <a:pt x="8460" y="891816"/>
                </a:lnTo>
                <a:lnTo>
                  <a:pt x="28555" y="899219"/>
                </a:lnTo>
                <a:lnTo>
                  <a:pt x="67687" y="900277"/>
                </a:lnTo>
                <a:lnTo>
                  <a:pt x="6051587" y="900277"/>
                </a:lnTo>
                <a:lnTo>
                  <a:pt x="6090718" y="899219"/>
                </a:lnTo>
                <a:lnTo>
                  <a:pt x="6110813" y="891816"/>
                </a:lnTo>
                <a:lnTo>
                  <a:pt x="6118216" y="871722"/>
                </a:lnTo>
                <a:lnTo>
                  <a:pt x="6119274" y="832590"/>
                </a:lnTo>
                <a:lnTo>
                  <a:pt x="6119274" y="67687"/>
                </a:lnTo>
                <a:lnTo>
                  <a:pt x="6118216" y="28555"/>
                </a:lnTo>
                <a:lnTo>
                  <a:pt x="6110813" y="8460"/>
                </a:lnTo>
                <a:lnTo>
                  <a:pt x="6090718" y="1057"/>
                </a:lnTo>
                <a:lnTo>
                  <a:pt x="6051587"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5" name="Google Shape;4135;p30"/>
          <p:cNvSpPr txBox="1">
            <a:spLocks noGrp="1"/>
          </p:cNvSpPr>
          <p:nvPr>
            <p:ph type="title"/>
          </p:nvPr>
        </p:nvSpPr>
        <p:spPr>
          <a:xfrm>
            <a:off x="417863" y="264555"/>
            <a:ext cx="395605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BDAD54"/>
                </a:solidFill>
              </a:rPr>
              <a:t>EXPLORE TRANSITION </a:t>
            </a:r>
            <a:r>
              <a:rPr lang="en-US" b="0">
                <a:solidFill>
                  <a:srgbClr val="BDAD54"/>
                </a:solidFill>
                <a:latin typeface="Arial"/>
                <a:ea typeface="Arial"/>
                <a:cs typeface="Arial"/>
                <a:sym typeface="Arial"/>
              </a:rPr>
              <a:t>SUMMARY </a:t>
            </a:r>
            <a:endParaRPr/>
          </a:p>
        </p:txBody>
      </p:sp>
      <p:sp>
        <p:nvSpPr>
          <p:cNvPr id="4136" name="Google Shape;4136;p30"/>
          <p:cNvSpPr txBox="1"/>
          <p:nvPr/>
        </p:nvSpPr>
        <p:spPr>
          <a:xfrm>
            <a:off x="528997" y="938712"/>
            <a:ext cx="4683125"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EXPLORE THE PROBLEM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Explore the Problem </a:t>
            </a:r>
            <a:r>
              <a:rPr lang="en-US" sz="750">
                <a:solidFill>
                  <a:srgbClr val="414042"/>
                </a:solidFill>
                <a:latin typeface="Arial"/>
                <a:ea typeface="Arial"/>
                <a:cs typeface="Arial"/>
                <a:sym typeface="Arial"/>
              </a:rPr>
              <a:t>summary page to gather up the work you completed on each worksheet.  Consider the holistic 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4137" name="Google Shape;4137;p30"/>
          <p:cNvSpPr txBox="1"/>
          <p:nvPr/>
        </p:nvSpPr>
        <p:spPr>
          <a:xfrm>
            <a:off x="534829" y="1900447"/>
            <a:ext cx="18776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INDIVIDUAL FIELDWORK TOOLS</a:t>
            </a:r>
            <a:endParaRPr sz="950">
              <a:solidFill>
                <a:schemeClr val="dk1"/>
              </a:solidFill>
              <a:latin typeface="Arial"/>
              <a:ea typeface="Arial"/>
              <a:cs typeface="Arial"/>
              <a:sym typeface="Arial"/>
            </a:endParaRPr>
          </a:p>
        </p:txBody>
      </p:sp>
      <p:grpSp>
        <p:nvGrpSpPr>
          <p:cNvPr id="4138" name="Google Shape;4138;p30"/>
          <p:cNvGrpSpPr/>
          <p:nvPr/>
        </p:nvGrpSpPr>
        <p:grpSpPr>
          <a:xfrm>
            <a:off x="553499" y="2197185"/>
            <a:ext cx="2966085" cy="2110117"/>
            <a:chOff x="553499" y="2197185"/>
            <a:chExt cx="2966085" cy="2110117"/>
          </a:xfrm>
        </p:grpSpPr>
        <p:sp>
          <p:nvSpPr>
            <p:cNvPr id="4139" name="Google Shape;4139;p30"/>
            <p:cNvSpPr/>
            <p:nvPr/>
          </p:nvSpPr>
          <p:spPr>
            <a:xfrm>
              <a:off x="554474" y="2202355"/>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0" name="Google Shape;4140;p30"/>
            <p:cNvSpPr/>
            <p:nvPr/>
          </p:nvSpPr>
          <p:spPr>
            <a:xfrm>
              <a:off x="553499" y="2288656"/>
              <a:ext cx="0" cy="1938655"/>
            </a:xfrm>
            <a:custGeom>
              <a:avLst/>
              <a:gdLst/>
              <a:ahLst/>
              <a:cxnLst/>
              <a:rect l="l" t="t" r="r" b="b"/>
              <a:pathLst>
                <a:path w="120000" h="1938654" extrusionOk="0">
                  <a:moveTo>
                    <a:pt x="0" y="0"/>
                  </a:moveTo>
                  <a:lnTo>
                    <a:pt x="0" y="1938532"/>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1" name="Google Shape;4141;p30"/>
            <p:cNvSpPr/>
            <p:nvPr/>
          </p:nvSpPr>
          <p:spPr>
            <a:xfrm>
              <a:off x="558674" y="4265324"/>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2" name="Google Shape;4142;p30"/>
            <p:cNvSpPr/>
            <p:nvPr/>
          </p:nvSpPr>
          <p:spPr>
            <a:xfrm>
              <a:off x="644974" y="4306779"/>
              <a:ext cx="2794635" cy="0"/>
            </a:xfrm>
            <a:custGeom>
              <a:avLst/>
              <a:gdLst/>
              <a:ahLst/>
              <a:cxnLst/>
              <a:rect l="l" t="t" r="r" b="b"/>
              <a:pathLst>
                <a:path w="2794635" h="120000" extrusionOk="0">
                  <a:moveTo>
                    <a:pt x="0" y="0"/>
                  </a:moveTo>
                  <a:lnTo>
                    <a:pt x="279462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3" name="Google Shape;4143;p30"/>
            <p:cNvSpPr/>
            <p:nvPr/>
          </p:nvSpPr>
          <p:spPr>
            <a:xfrm>
              <a:off x="3477711" y="4252465"/>
              <a:ext cx="40640" cy="49530"/>
            </a:xfrm>
            <a:custGeom>
              <a:avLst/>
              <a:gdLst/>
              <a:ahLst/>
              <a:cxnLst/>
              <a:rect l="l" t="t" r="r" b="b"/>
              <a:pathLst>
                <a:path w="40639" h="49529" extrusionOk="0">
                  <a:moveTo>
                    <a:pt x="0" y="49144"/>
                  </a:moveTo>
                  <a:lnTo>
                    <a:pt x="12736" y="43015"/>
                  </a:lnTo>
                  <a:lnTo>
                    <a:pt x="24819" y="33325"/>
                  </a:lnTo>
                  <a:lnTo>
                    <a:pt x="34615" y="19259"/>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4" name="Google Shape;4144;p30"/>
            <p:cNvSpPr/>
            <p:nvPr/>
          </p:nvSpPr>
          <p:spPr>
            <a:xfrm>
              <a:off x="3519178" y="2276764"/>
              <a:ext cx="0" cy="1938655"/>
            </a:xfrm>
            <a:custGeom>
              <a:avLst/>
              <a:gdLst/>
              <a:ahLst/>
              <a:cxnLst/>
              <a:rect l="l" t="t" r="r" b="b"/>
              <a:pathLst>
                <a:path w="120000" h="1938654" extrusionOk="0">
                  <a:moveTo>
                    <a:pt x="0" y="1938543"/>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5" name="Google Shape;4145;p30"/>
            <p:cNvSpPr/>
            <p:nvPr/>
          </p:nvSpPr>
          <p:spPr>
            <a:xfrm>
              <a:off x="3464864" y="2198152"/>
              <a:ext cx="49530" cy="40640"/>
            </a:xfrm>
            <a:custGeom>
              <a:avLst/>
              <a:gdLst/>
              <a:ahLst/>
              <a:cxnLst/>
              <a:rect l="l" t="t" r="r" b="b"/>
              <a:pathLst>
                <a:path w="49529" h="40639"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6" name="Google Shape;4146;p30"/>
            <p:cNvSpPr/>
            <p:nvPr/>
          </p:nvSpPr>
          <p:spPr>
            <a:xfrm>
              <a:off x="633087" y="2197185"/>
              <a:ext cx="2794635" cy="0"/>
            </a:xfrm>
            <a:custGeom>
              <a:avLst/>
              <a:gdLst/>
              <a:ahLst/>
              <a:cxnLst/>
              <a:rect l="l" t="t" r="r" b="b"/>
              <a:pathLst>
                <a:path w="2794635" h="120000" extrusionOk="0">
                  <a:moveTo>
                    <a:pt x="2794620"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7" name="Google Shape;4147;p30"/>
            <p:cNvSpPr/>
            <p:nvPr/>
          </p:nvSpPr>
          <p:spPr>
            <a:xfrm>
              <a:off x="553499" y="2197197"/>
              <a:ext cx="2966085" cy="2110105"/>
            </a:xfrm>
            <a:custGeom>
              <a:avLst/>
              <a:gdLst/>
              <a:ahLst/>
              <a:cxnLst/>
              <a:rect l="l" t="t" r="r" b="b"/>
              <a:pathLst>
                <a:path w="2966085" h="2110104" extrusionOk="0">
                  <a:moveTo>
                    <a:pt x="0" y="67687"/>
                  </a:moveTo>
                  <a:lnTo>
                    <a:pt x="0" y="67687"/>
                  </a:lnTo>
                </a:path>
                <a:path w="2966085" h="2110104" extrusionOk="0">
                  <a:moveTo>
                    <a:pt x="0" y="2041895"/>
                  </a:moveTo>
                  <a:lnTo>
                    <a:pt x="0" y="2041895"/>
                  </a:lnTo>
                </a:path>
                <a:path w="2966085" h="2110104" extrusionOk="0">
                  <a:moveTo>
                    <a:pt x="67687" y="2109594"/>
                  </a:moveTo>
                  <a:lnTo>
                    <a:pt x="67687" y="2109594"/>
                  </a:lnTo>
                </a:path>
                <a:path w="2966085" h="2110104" extrusionOk="0">
                  <a:moveTo>
                    <a:pt x="2897983" y="2109594"/>
                  </a:moveTo>
                  <a:lnTo>
                    <a:pt x="2897983" y="2109594"/>
                  </a:lnTo>
                </a:path>
                <a:path w="2966085" h="2110104" extrusionOk="0">
                  <a:moveTo>
                    <a:pt x="2965682" y="2041895"/>
                  </a:moveTo>
                  <a:lnTo>
                    <a:pt x="2965682" y="2041895"/>
                  </a:lnTo>
                </a:path>
                <a:path w="2966085" h="2110104" extrusionOk="0">
                  <a:moveTo>
                    <a:pt x="2965682" y="67687"/>
                  </a:moveTo>
                  <a:lnTo>
                    <a:pt x="2965682" y="67687"/>
                  </a:lnTo>
                </a:path>
                <a:path w="2966085" h="2110104" extrusionOk="0">
                  <a:moveTo>
                    <a:pt x="2897983" y="0"/>
                  </a:moveTo>
                  <a:lnTo>
                    <a:pt x="2897983" y="0"/>
                  </a:lnTo>
                </a:path>
                <a:path w="2966085" h="2110104"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148" name="Google Shape;4148;p30"/>
          <p:cNvGrpSpPr/>
          <p:nvPr/>
        </p:nvGrpSpPr>
        <p:grpSpPr>
          <a:xfrm>
            <a:off x="553499" y="4426763"/>
            <a:ext cx="2966085" cy="2110105"/>
            <a:chOff x="553499" y="4426763"/>
            <a:chExt cx="2966085" cy="2110105"/>
          </a:xfrm>
        </p:grpSpPr>
        <p:sp>
          <p:nvSpPr>
            <p:cNvPr id="4149" name="Google Shape;4149;p30"/>
            <p:cNvSpPr/>
            <p:nvPr/>
          </p:nvSpPr>
          <p:spPr>
            <a:xfrm>
              <a:off x="554474" y="4431933"/>
              <a:ext cx="40640" cy="49530"/>
            </a:xfrm>
            <a:custGeom>
              <a:avLst/>
              <a:gdLst/>
              <a:ahLst/>
              <a:cxnLst/>
              <a:rect l="l" t="t" r="r" b="b"/>
              <a:pathLst>
                <a:path w="40640" h="49529"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0" name="Google Shape;4150;p30"/>
            <p:cNvSpPr/>
            <p:nvPr/>
          </p:nvSpPr>
          <p:spPr>
            <a:xfrm>
              <a:off x="553499" y="4518234"/>
              <a:ext cx="0" cy="1938655"/>
            </a:xfrm>
            <a:custGeom>
              <a:avLst/>
              <a:gdLst/>
              <a:ahLst/>
              <a:cxnLst/>
              <a:rect l="l" t="t" r="r" b="b"/>
              <a:pathLst>
                <a:path w="120000" h="1938654" extrusionOk="0">
                  <a:moveTo>
                    <a:pt x="0" y="0"/>
                  </a:moveTo>
                  <a:lnTo>
                    <a:pt x="0" y="1938532"/>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1" name="Google Shape;4151;p30"/>
            <p:cNvSpPr/>
            <p:nvPr/>
          </p:nvSpPr>
          <p:spPr>
            <a:xfrm>
              <a:off x="558674" y="6494889"/>
              <a:ext cx="49530" cy="40640"/>
            </a:xfrm>
            <a:custGeom>
              <a:avLst/>
              <a:gdLst/>
              <a:ahLst/>
              <a:cxnLst/>
              <a:rect l="l" t="t" r="r" b="b"/>
              <a:pathLst>
                <a:path w="49529" h="40640"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2" name="Google Shape;4152;p30"/>
            <p:cNvSpPr/>
            <p:nvPr/>
          </p:nvSpPr>
          <p:spPr>
            <a:xfrm>
              <a:off x="644974" y="6536352"/>
              <a:ext cx="2794635" cy="0"/>
            </a:xfrm>
            <a:custGeom>
              <a:avLst/>
              <a:gdLst/>
              <a:ahLst/>
              <a:cxnLst/>
              <a:rect l="l" t="t" r="r" b="b"/>
              <a:pathLst>
                <a:path w="2794635" h="120000" extrusionOk="0">
                  <a:moveTo>
                    <a:pt x="0" y="0"/>
                  </a:moveTo>
                  <a:lnTo>
                    <a:pt x="279462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3" name="Google Shape;4153;p30"/>
            <p:cNvSpPr/>
            <p:nvPr/>
          </p:nvSpPr>
          <p:spPr>
            <a:xfrm>
              <a:off x="3477711" y="6482037"/>
              <a:ext cx="40640" cy="49530"/>
            </a:xfrm>
            <a:custGeom>
              <a:avLst/>
              <a:gdLst/>
              <a:ahLst/>
              <a:cxnLst/>
              <a:rect l="l" t="t" r="r" b="b"/>
              <a:pathLst>
                <a:path w="40639" h="49529" extrusionOk="0">
                  <a:moveTo>
                    <a:pt x="0" y="49144"/>
                  </a:moveTo>
                  <a:lnTo>
                    <a:pt x="12736" y="43015"/>
                  </a:lnTo>
                  <a:lnTo>
                    <a:pt x="24819" y="33325"/>
                  </a:lnTo>
                  <a:lnTo>
                    <a:pt x="34615" y="19259"/>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4" name="Google Shape;4154;p30"/>
            <p:cNvSpPr/>
            <p:nvPr/>
          </p:nvSpPr>
          <p:spPr>
            <a:xfrm>
              <a:off x="3519178" y="4506335"/>
              <a:ext cx="0" cy="1938655"/>
            </a:xfrm>
            <a:custGeom>
              <a:avLst/>
              <a:gdLst/>
              <a:ahLst/>
              <a:cxnLst/>
              <a:rect l="l" t="t" r="r" b="b"/>
              <a:pathLst>
                <a:path w="120000" h="1938654" extrusionOk="0">
                  <a:moveTo>
                    <a:pt x="0" y="1938543"/>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5" name="Google Shape;4155;p30"/>
            <p:cNvSpPr/>
            <p:nvPr/>
          </p:nvSpPr>
          <p:spPr>
            <a:xfrm>
              <a:off x="3464864" y="4427718"/>
              <a:ext cx="49530" cy="40640"/>
            </a:xfrm>
            <a:custGeom>
              <a:avLst/>
              <a:gdLst/>
              <a:ahLst/>
              <a:cxnLst/>
              <a:rect l="l" t="t" r="r" b="b"/>
              <a:pathLst>
                <a:path w="49529" h="40639"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6" name="Google Shape;4156;p30"/>
            <p:cNvSpPr/>
            <p:nvPr/>
          </p:nvSpPr>
          <p:spPr>
            <a:xfrm>
              <a:off x="633087" y="4426763"/>
              <a:ext cx="2794635" cy="0"/>
            </a:xfrm>
            <a:custGeom>
              <a:avLst/>
              <a:gdLst/>
              <a:ahLst/>
              <a:cxnLst/>
              <a:rect l="l" t="t" r="r" b="b"/>
              <a:pathLst>
                <a:path w="2794635" h="120000" extrusionOk="0">
                  <a:moveTo>
                    <a:pt x="2794620"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7" name="Google Shape;4157;p30"/>
            <p:cNvSpPr/>
            <p:nvPr/>
          </p:nvSpPr>
          <p:spPr>
            <a:xfrm>
              <a:off x="553499" y="4426763"/>
              <a:ext cx="2966085" cy="2110105"/>
            </a:xfrm>
            <a:custGeom>
              <a:avLst/>
              <a:gdLst/>
              <a:ahLst/>
              <a:cxnLst/>
              <a:rect l="l" t="t" r="r" b="b"/>
              <a:pathLst>
                <a:path w="2966085" h="2110104" extrusionOk="0">
                  <a:moveTo>
                    <a:pt x="0" y="67687"/>
                  </a:moveTo>
                  <a:lnTo>
                    <a:pt x="0" y="67687"/>
                  </a:lnTo>
                </a:path>
                <a:path w="2966085" h="2110104" extrusionOk="0">
                  <a:moveTo>
                    <a:pt x="0" y="2041895"/>
                  </a:moveTo>
                  <a:lnTo>
                    <a:pt x="0" y="2041895"/>
                  </a:lnTo>
                </a:path>
                <a:path w="2966085" h="2110104" extrusionOk="0">
                  <a:moveTo>
                    <a:pt x="67687" y="2109594"/>
                  </a:moveTo>
                  <a:lnTo>
                    <a:pt x="67687" y="2109594"/>
                  </a:lnTo>
                </a:path>
                <a:path w="2966085" h="2110104" extrusionOk="0">
                  <a:moveTo>
                    <a:pt x="2897983" y="2109594"/>
                  </a:moveTo>
                  <a:lnTo>
                    <a:pt x="2897983" y="2109594"/>
                  </a:lnTo>
                </a:path>
                <a:path w="2966085" h="2110104" extrusionOk="0">
                  <a:moveTo>
                    <a:pt x="2965682" y="2041895"/>
                  </a:moveTo>
                  <a:lnTo>
                    <a:pt x="2965682" y="2041895"/>
                  </a:lnTo>
                </a:path>
                <a:path w="2966085" h="2110104" extrusionOk="0">
                  <a:moveTo>
                    <a:pt x="2965682" y="67687"/>
                  </a:moveTo>
                  <a:lnTo>
                    <a:pt x="2965682" y="67687"/>
                  </a:lnTo>
                </a:path>
                <a:path w="2966085" h="2110104" extrusionOk="0">
                  <a:moveTo>
                    <a:pt x="2897983" y="0"/>
                  </a:moveTo>
                  <a:lnTo>
                    <a:pt x="2897983" y="0"/>
                  </a:lnTo>
                </a:path>
                <a:path w="2966085" h="2110104"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158" name="Google Shape;4158;p30"/>
          <p:cNvGrpSpPr/>
          <p:nvPr/>
        </p:nvGrpSpPr>
        <p:grpSpPr>
          <a:xfrm>
            <a:off x="3636129" y="2197185"/>
            <a:ext cx="2908300" cy="2110117"/>
            <a:chOff x="3636129" y="2197185"/>
            <a:chExt cx="2908300" cy="2110117"/>
          </a:xfrm>
        </p:grpSpPr>
        <p:sp>
          <p:nvSpPr>
            <p:cNvPr id="4159" name="Google Shape;4159;p30"/>
            <p:cNvSpPr/>
            <p:nvPr/>
          </p:nvSpPr>
          <p:spPr>
            <a:xfrm>
              <a:off x="3637108" y="2202355"/>
              <a:ext cx="40640" cy="49530"/>
            </a:xfrm>
            <a:custGeom>
              <a:avLst/>
              <a:gdLst/>
              <a:ahLst/>
              <a:cxnLst/>
              <a:rect l="l" t="t" r="r" b="b"/>
              <a:pathLst>
                <a:path w="40639" h="49530"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60" name="Google Shape;4160;p30"/>
            <p:cNvSpPr/>
            <p:nvPr/>
          </p:nvSpPr>
          <p:spPr>
            <a:xfrm>
              <a:off x="3636129" y="2288656"/>
              <a:ext cx="0" cy="1938655"/>
            </a:xfrm>
            <a:custGeom>
              <a:avLst/>
              <a:gdLst/>
              <a:ahLst/>
              <a:cxnLst/>
              <a:rect l="l" t="t" r="r" b="b"/>
              <a:pathLst>
                <a:path w="120000" h="1938654" extrusionOk="0">
                  <a:moveTo>
                    <a:pt x="0" y="0"/>
                  </a:moveTo>
                  <a:lnTo>
                    <a:pt x="0" y="1938532"/>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61" name="Google Shape;4161;p30"/>
            <p:cNvSpPr/>
            <p:nvPr/>
          </p:nvSpPr>
          <p:spPr>
            <a:xfrm>
              <a:off x="3641299" y="4265324"/>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62" name="Google Shape;4162;p30"/>
            <p:cNvSpPr/>
            <p:nvPr/>
          </p:nvSpPr>
          <p:spPr>
            <a:xfrm>
              <a:off x="3727720" y="4306779"/>
              <a:ext cx="2736850" cy="0"/>
            </a:xfrm>
            <a:custGeom>
              <a:avLst/>
              <a:gdLst/>
              <a:ahLst/>
              <a:cxnLst/>
              <a:rect l="l" t="t" r="r" b="b"/>
              <a:pathLst>
                <a:path w="2736850" h="120000" extrusionOk="0">
                  <a:moveTo>
                    <a:pt x="0" y="0"/>
                  </a:moveTo>
                  <a:lnTo>
                    <a:pt x="273650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63" name="Google Shape;4163;p30"/>
            <p:cNvSpPr/>
            <p:nvPr/>
          </p:nvSpPr>
          <p:spPr>
            <a:xfrm>
              <a:off x="6502412" y="4252465"/>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64" name="Google Shape;4164;p30"/>
            <p:cNvSpPr/>
            <p:nvPr/>
          </p:nvSpPr>
          <p:spPr>
            <a:xfrm>
              <a:off x="6543867" y="2276764"/>
              <a:ext cx="0" cy="1938655"/>
            </a:xfrm>
            <a:custGeom>
              <a:avLst/>
              <a:gdLst/>
              <a:ahLst/>
              <a:cxnLst/>
              <a:rect l="l" t="t" r="r" b="b"/>
              <a:pathLst>
                <a:path w="120000" h="1938654" extrusionOk="0">
                  <a:moveTo>
                    <a:pt x="0" y="1938543"/>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65" name="Google Shape;4165;p30"/>
            <p:cNvSpPr/>
            <p:nvPr/>
          </p:nvSpPr>
          <p:spPr>
            <a:xfrm>
              <a:off x="6489553" y="2198152"/>
              <a:ext cx="49530" cy="40640"/>
            </a:xfrm>
            <a:custGeom>
              <a:avLst/>
              <a:gdLst/>
              <a:ahLst/>
              <a:cxnLst/>
              <a:rect l="l" t="t" r="r" b="b"/>
              <a:pathLst>
                <a:path w="49529" h="40639"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66" name="Google Shape;4166;p30"/>
            <p:cNvSpPr/>
            <p:nvPr/>
          </p:nvSpPr>
          <p:spPr>
            <a:xfrm>
              <a:off x="3715768" y="2197185"/>
              <a:ext cx="2736850" cy="0"/>
            </a:xfrm>
            <a:custGeom>
              <a:avLst/>
              <a:gdLst/>
              <a:ahLst/>
              <a:cxnLst/>
              <a:rect l="l" t="t" r="r" b="b"/>
              <a:pathLst>
                <a:path w="2736850" h="120000" extrusionOk="0">
                  <a:moveTo>
                    <a:pt x="2736508"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67" name="Google Shape;4167;p30"/>
            <p:cNvSpPr/>
            <p:nvPr/>
          </p:nvSpPr>
          <p:spPr>
            <a:xfrm>
              <a:off x="3636129" y="2197197"/>
              <a:ext cx="2908300" cy="2110105"/>
            </a:xfrm>
            <a:custGeom>
              <a:avLst/>
              <a:gdLst/>
              <a:ahLst/>
              <a:cxnLst/>
              <a:rect l="l" t="t" r="r" b="b"/>
              <a:pathLst>
                <a:path w="2908300" h="2110104" extrusionOk="0">
                  <a:moveTo>
                    <a:pt x="0" y="67687"/>
                  </a:moveTo>
                  <a:lnTo>
                    <a:pt x="0" y="67687"/>
                  </a:lnTo>
                </a:path>
                <a:path w="2908300" h="2110104" extrusionOk="0">
                  <a:moveTo>
                    <a:pt x="0" y="2041895"/>
                  </a:moveTo>
                  <a:lnTo>
                    <a:pt x="0" y="2041895"/>
                  </a:lnTo>
                </a:path>
                <a:path w="2908300" h="2110104" extrusionOk="0">
                  <a:moveTo>
                    <a:pt x="67687" y="2109594"/>
                  </a:moveTo>
                  <a:lnTo>
                    <a:pt x="67687" y="2109594"/>
                  </a:lnTo>
                </a:path>
                <a:path w="2908300" h="2110104" extrusionOk="0">
                  <a:moveTo>
                    <a:pt x="2840051" y="2109594"/>
                  </a:moveTo>
                  <a:lnTo>
                    <a:pt x="2840051" y="2109594"/>
                  </a:lnTo>
                </a:path>
                <a:path w="2908300" h="2110104" extrusionOk="0">
                  <a:moveTo>
                    <a:pt x="2907738" y="2041895"/>
                  </a:moveTo>
                  <a:lnTo>
                    <a:pt x="2907738" y="2041895"/>
                  </a:lnTo>
                </a:path>
                <a:path w="2908300" h="2110104" extrusionOk="0">
                  <a:moveTo>
                    <a:pt x="2907738" y="67687"/>
                  </a:moveTo>
                  <a:lnTo>
                    <a:pt x="2907738" y="67687"/>
                  </a:lnTo>
                </a:path>
                <a:path w="2908300" h="2110104" extrusionOk="0">
                  <a:moveTo>
                    <a:pt x="2840051" y="0"/>
                  </a:moveTo>
                  <a:lnTo>
                    <a:pt x="2840051" y="0"/>
                  </a:lnTo>
                </a:path>
                <a:path w="2908300" h="2110104"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168" name="Google Shape;4168;p30"/>
          <p:cNvGrpSpPr/>
          <p:nvPr/>
        </p:nvGrpSpPr>
        <p:grpSpPr>
          <a:xfrm>
            <a:off x="3636129" y="4426763"/>
            <a:ext cx="2908300" cy="2110105"/>
            <a:chOff x="3636129" y="4426763"/>
            <a:chExt cx="2908300" cy="2110105"/>
          </a:xfrm>
        </p:grpSpPr>
        <p:sp>
          <p:nvSpPr>
            <p:cNvPr id="4169" name="Google Shape;4169;p30"/>
            <p:cNvSpPr/>
            <p:nvPr/>
          </p:nvSpPr>
          <p:spPr>
            <a:xfrm>
              <a:off x="3637108" y="4431933"/>
              <a:ext cx="40640" cy="49530"/>
            </a:xfrm>
            <a:custGeom>
              <a:avLst/>
              <a:gdLst/>
              <a:ahLst/>
              <a:cxnLst/>
              <a:rect l="l" t="t" r="r" b="b"/>
              <a:pathLst>
                <a:path w="40639" h="49529" extrusionOk="0">
                  <a:moveTo>
                    <a:pt x="40488" y="0"/>
                  </a:moveTo>
                  <a:lnTo>
                    <a:pt x="27751" y="6129"/>
                  </a:lnTo>
                  <a:lnTo>
                    <a:pt x="15668" y="15818"/>
                  </a:lnTo>
                  <a:lnTo>
                    <a:pt x="5872" y="29885"/>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70" name="Google Shape;4170;p30"/>
            <p:cNvSpPr/>
            <p:nvPr/>
          </p:nvSpPr>
          <p:spPr>
            <a:xfrm>
              <a:off x="3636129" y="4518234"/>
              <a:ext cx="0" cy="1938655"/>
            </a:xfrm>
            <a:custGeom>
              <a:avLst/>
              <a:gdLst/>
              <a:ahLst/>
              <a:cxnLst/>
              <a:rect l="l" t="t" r="r" b="b"/>
              <a:pathLst>
                <a:path w="120000" h="1938654" extrusionOk="0">
                  <a:moveTo>
                    <a:pt x="0" y="0"/>
                  </a:moveTo>
                  <a:lnTo>
                    <a:pt x="0" y="1938532"/>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71" name="Google Shape;4171;p30"/>
            <p:cNvSpPr/>
            <p:nvPr/>
          </p:nvSpPr>
          <p:spPr>
            <a:xfrm>
              <a:off x="3641299" y="6494889"/>
              <a:ext cx="49530" cy="40640"/>
            </a:xfrm>
            <a:custGeom>
              <a:avLst/>
              <a:gdLst/>
              <a:ahLst/>
              <a:cxnLst/>
              <a:rect l="l" t="t" r="r" b="b"/>
              <a:pathLst>
                <a:path w="49529" h="40640"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72" name="Google Shape;4172;p30"/>
            <p:cNvSpPr/>
            <p:nvPr/>
          </p:nvSpPr>
          <p:spPr>
            <a:xfrm>
              <a:off x="3727720" y="6536352"/>
              <a:ext cx="2736850" cy="0"/>
            </a:xfrm>
            <a:custGeom>
              <a:avLst/>
              <a:gdLst/>
              <a:ahLst/>
              <a:cxnLst/>
              <a:rect l="l" t="t" r="r" b="b"/>
              <a:pathLst>
                <a:path w="2736850" h="120000" extrusionOk="0">
                  <a:moveTo>
                    <a:pt x="0" y="0"/>
                  </a:moveTo>
                  <a:lnTo>
                    <a:pt x="273650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73" name="Google Shape;4173;p30"/>
            <p:cNvSpPr/>
            <p:nvPr/>
          </p:nvSpPr>
          <p:spPr>
            <a:xfrm>
              <a:off x="6502412" y="6482037"/>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74" name="Google Shape;4174;p30"/>
            <p:cNvSpPr/>
            <p:nvPr/>
          </p:nvSpPr>
          <p:spPr>
            <a:xfrm>
              <a:off x="6543867" y="4506335"/>
              <a:ext cx="0" cy="1938655"/>
            </a:xfrm>
            <a:custGeom>
              <a:avLst/>
              <a:gdLst/>
              <a:ahLst/>
              <a:cxnLst/>
              <a:rect l="l" t="t" r="r" b="b"/>
              <a:pathLst>
                <a:path w="120000" h="1938654" extrusionOk="0">
                  <a:moveTo>
                    <a:pt x="0" y="1938543"/>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75" name="Google Shape;4175;p30"/>
            <p:cNvSpPr/>
            <p:nvPr/>
          </p:nvSpPr>
          <p:spPr>
            <a:xfrm>
              <a:off x="6489553" y="4427718"/>
              <a:ext cx="49530" cy="40640"/>
            </a:xfrm>
            <a:custGeom>
              <a:avLst/>
              <a:gdLst/>
              <a:ahLst/>
              <a:cxnLst/>
              <a:rect l="l" t="t" r="r" b="b"/>
              <a:pathLst>
                <a:path w="49529" h="40639"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76" name="Google Shape;4176;p30"/>
            <p:cNvSpPr/>
            <p:nvPr/>
          </p:nvSpPr>
          <p:spPr>
            <a:xfrm>
              <a:off x="3715768" y="4426763"/>
              <a:ext cx="2736850" cy="0"/>
            </a:xfrm>
            <a:custGeom>
              <a:avLst/>
              <a:gdLst/>
              <a:ahLst/>
              <a:cxnLst/>
              <a:rect l="l" t="t" r="r" b="b"/>
              <a:pathLst>
                <a:path w="2736850" h="120000" extrusionOk="0">
                  <a:moveTo>
                    <a:pt x="2736508"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77" name="Google Shape;4177;p30"/>
            <p:cNvSpPr/>
            <p:nvPr/>
          </p:nvSpPr>
          <p:spPr>
            <a:xfrm>
              <a:off x="3636129" y="4426763"/>
              <a:ext cx="2908300" cy="2110105"/>
            </a:xfrm>
            <a:custGeom>
              <a:avLst/>
              <a:gdLst/>
              <a:ahLst/>
              <a:cxnLst/>
              <a:rect l="l" t="t" r="r" b="b"/>
              <a:pathLst>
                <a:path w="2908300" h="2110104" extrusionOk="0">
                  <a:moveTo>
                    <a:pt x="0" y="67687"/>
                  </a:moveTo>
                  <a:lnTo>
                    <a:pt x="0" y="67687"/>
                  </a:lnTo>
                </a:path>
                <a:path w="2908300" h="2110104" extrusionOk="0">
                  <a:moveTo>
                    <a:pt x="0" y="2041895"/>
                  </a:moveTo>
                  <a:lnTo>
                    <a:pt x="0" y="2041895"/>
                  </a:lnTo>
                </a:path>
                <a:path w="2908300" h="2110104" extrusionOk="0">
                  <a:moveTo>
                    <a:pt x="67687" y="2109594"/>
                  </a:moveTo>
                  <a:lnTo>
                    <a:pt x="67687" y="2109594"/>
                  </a:lnTo>
                </a:path>
                <a:path w="2908300" h="2110104" extrusionOk="0">
                  <a:moveTo>
                    <a:pt x="2840051" y="2109594"/>
                  </a:moveTo>
                  <a:lnTo>
                    <a:pt x="2840051" y="2109594"/>
                  </a:lnTo>
                </a:path>
                <a:path w="2908300" h="2110104" extrusionOk="0">
                  <a:moveTo>
                    <a:pt x="2907738" y="2041895"/>
                  </a:moveTo>
                  <a:lnTo>
                    <a:pt x="2907738" y="2041895"/>
                  </a:lnTo>
                </a:path>
                <a:path w="2908300" h="2110104" extrusionOk="0">
                  <a:moveTo>
                    <a:pt x="2907738" y="67687"/>
                  </a:moveTo>
                  <a:lnTo>
                    <a:pt x="2907738" y="67687"/>
                  </a:lnTo>
                </a:path>
                <a:path w="2908300" h="2110104" extrusionOk="0">
                  <a:moveTo>
                    <a:pt x="2840051" y="0"/>
                  </a:moveTo>
                  <a:lnTo>
                    <a:pt x="2840051" y="0"/>
                  </a:lnTo>
                </a:path>
                <a:path w="2908300" h="2110104"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178" name="Google Shape;4178;p30"/>
          <p:cNvGrpSpPr/>
          <p:nvPr/>
        </p:nvGrpSpPr>
        <p:grpSpPr>
          <a:xfrm>
            <a:off x="6660818" y="885949"/>
            <a:ext cx="2962275" cy="2763532"/>
            <a:chOff x="6660818" y="885949"/>
            <a:chExt cx="2962275" cy="2763532"/>
          </a:xfrm>
        </p:grpSpPr>
        <p:sp>
          <p:nvSpPr>
            <p:cNvPr id="4179" name="Google Shape;4179;p30"/>
            <p:cNvSpPr/>
            <p:nvPr/>
          </p:nvSpPr>
          <p:spPr>
            <a:xfrm>
              <a:off x="6661797" y="891131"/>
              <a:ext cx="40640" cy="49530"/>
            </a:xfrm>
            <a:custGeom>
              <a:avLst/>
              <a:gdLst/>
              <a:ahLst/>
              <a:cxnLst/>
              <a:rect l="l" t="t" r="r" b="b"/>
              <a:pathLst>
                <a:path w="40640" h="49530" extrusionOk="0">
                  <a:moveTo>
                    <a:pt x="40488" y="0"/>
                  </a:moveTo>
                  <a:lnTo>
                    <a:pt x="27751" y="6122"/>
                  </a:lnTo>
                  <a:lnTo>
                    <a:pt x="15668" y="15809"/>
                  </a:lnTo>
                  <a:lnTo>
                    <a:pt x="5872" y="29878"/>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80" name="Google Shape;4180;p30"/>
            <p:cNvSpPr/>
            <p:nvPr/>
          </p:nvSpPr>
          <p:spPr>
            <a:xfrm>
              <a:off x="6660818" y="977540"/>
              <a:ext cx="0" cy="2592705"/>
            </a:xfrm>
            <a:custGeom>
              <a:avLst/>
              <a:gdLst/>
              <a:ahLst/>
              <a:cxnLst/>
              <a:rect l="l" t="t" r="r" b="b"/>
              <a:pathLst>
                <a:path w="120000" h="2592704" extrusionOk="0">
                  <a:moveTo>
                    <a:pt x="0" y="0"/>
                  </a:moveTo>
                  <a:lnTo>
                    <a:pt x="0" y="2592155"/>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81" name="Google Shape;4181;p30"/>
            <p:cNvSpPr/>
            <p:nvPr/>
          </p:nvSpPr>
          <p:spPr>
            <a:xfrm>
              <a:off x="6666000" y="3607867"/>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82" name="Google Shape;4182;p30"/>
            <p:cNvSpPr/>
            <p:nvPr/>
          </p:nvSpPr>
          <p:spPr>
            <a:xfrm>
              <a:off x="6752469" y="3649323"/>
              <a:ext cx="2791460" cy="0"/>
            </a:xfrm>
            <a:custGeom>
              <a:avLst/>
              <a:gdLst/>
              <a:ahLst/>
              <a:cxnLst/>
              <a:rect l="l" t="t" r="r" b="b"/>
              <a:pathLst>
                <a:path w="2791459" h="120000" extrusionOk="0">
                  <a:moveTo>
                    <a:pt x="0" y="0"/>
                  </a:moveTo>
                  <a:lnTo>
                    <a:pt x="279087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83" name="Google Shape;4183;p30"/>
            <p:cNvSpPr/>
            <p:nvPr/>
          </p:nvSpPr>
          <p:spPr>
            <a:xfrm>
              <a:off x="9581547" y="3595008"/>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84" name="Google Shape;4184;p30"/>
            <p:cNvSpPr/>
            <p:nvPr/>
          </p:nvSpPr>
          <p:spPr>
            <a:xfrm>
              <a:off x="9623014" y="965588"/>
              <a:ext cx="0" cy="2592705"/>
            </a:xfrm>
            <a:custGeom>
              <a:avLst/>
              <a:gdLst/>
              <a:ahLst/>
              <a:cxnLst/>
              <a:rect l="l" t="t" r="r" b="b"/>
              <a:pathLst>
                <a:path w="120000" h="2592704" extrusionOk="0">
                  <a:moveTo>
                    <a:pt x="0" y="2592155"/>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85" name="Google Shape;4185;p30"/>
            <p:cNvSpPr/>
            <p:nvPr/>
          </p:nvSpPr>
          <p:spPr>
            <a:xfrm>
              <a:off x="9568688" y="886916"/>
              <a:ext cx="49530" cy="40640"/>
            </a:xfrm>
            <a:custGeom>
              <a:avLst/>
              <a:gdLst/>
              <a:ahLst/>
              <a:cxnLst/>
              <a:rect l="l" t="t" r="r" b="b"/>
              <a:pathLst>
                <a:path w="49529" h="40640" extrusionOk="0">
                  <a:moveTo>
                    <a:pt x="49144" y="40500"/>
                  </a:moveTo>
                  <a:lnTo>
                    <a:pt x="43017" y="27762"/>
                  </a:lnTo>
                  <a:lnTo>
                    <a:pt x="33330" y="15678"/>
                  </a:lnTo>
                  <a:lnTo>
                    <a:pt x="19264" y="5879"/>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86" name="Google Shape;4186;p30"/>
            <p:cNvSpPr/>
            <p:nvPr/>
          </p:nvSpPr>
          <p:spPr>
            <a:xfrm>
              <a:off x="6740493" y="885949"/>
              <a:ext cx="2791460" cy="0"/>
            </a:xfrm>
            <a:custGeom>
              <a:avLst/>
              <a:gdLst/>
              <a:ahLst/>
              <a:cxnLst/>
              <a:rect l="l" t="t" r="r" b="b"/>
              <a:pathLst>
                <a:path w="2791459" h="120000" extrusionOk="0">
                  <a:moveTo>
                    <a:pt x="2790870"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87" name="Google Shape;4187;p30"/>
            <p:cNvSpPr/>
            <p:nvPr/>
          </p:nvSpPr>
          <p:spPr>
            <a:xfrm>
              <a:off x="6660818" y="885961"/>
              <a:ext cx="2962275" cy="2763520"/>
            </a:xfrm>
            <a:custGeom>
              <a:avLst/>
              <a:gdLst/>
              <a:ahLst/>
              <a:cxnLst/>
              <a:rect l="l" t="t" r="r" b="b"/>
              <a:pathLst>
                <a:path w="2962275" h="2763520" extrusionOk="0">
                  <a:moveTo>
                    <a:pt x="0" y="67687"/>
                  </a:moveTo>
                  <a:lnTo>
                    <a:pt x="0" y="67687"/>
                  </a:lnTo>
                </a:path>
                <a:path w="2962275" h="2763520" extrusionOk="0">
                  <a:moveTo>
                    <a:pt x="0" y="2695674"/>
                  </a:moveTo>
                  <a:lnTo>
                    <a:pt x="0" y="2695674"/>
                  </a:lnTo>
                </a:path>
                <a:path w="2962275" h="2763520" extrusionOk="0">
                  <a:moveTo>
                    <a:pt x="67687" y="2763361"/>
                  </a:moveTo>
                  <a:lnTo>
                    <a:pt x="67687" y="2763361"/>
                  </a:lnTo>
                </a:path>
                <a:path w="2962275" h="2763520" extrusionOk="0">
                  <a:moveTo>
                    <a:pt x="2894497" y="2763361"/>
                  </a:moveTo>
                  <a:lnTo>
                    <a:pt x="2894497" y="2763361"/>
                  </a:lnTo>
                </a:path>
                <a:path w="2962275" h="2763520" extrusionOk="0">
                  <a:moveTo>
                    <a:pt x="2962184" y="2695674"/>
                  </a:moveTo>
                  <a:lnTo>
                    <a:pt x="2962184" y="2695674"/>
                  </a:lnTo>
                </a:path>
                <a:path w="2962275" h="2763520" extrusionOk="0">
                  <a:moveTo>
                    <a:pt x="2962184" y="67687"/>
                  </a:moveTo>
                  <a:lnTo>
                    <a:pt x="2962184" y="67687"/>
                  </a:lnTo>
                </a:path>
                <a:path w="2962275" h="2763520" extrusionOk="0">
                  <a:moveTo>
                    <a:pt x="2894497" y="0"/>
                  </a:moveTo>
                  <a:lnTo>
                    <a:pt x="2894497" y="0"/>
                  </a:lnTo>
                </a:path>
                <a:path w="2962275" h="2763520"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188" name="Google Shape;4188;p30"/>
          <p:cNvGrpSpPr/>
          <p:nvPr/>
        </p:nvGrpSpPr>
        <p:grpSpPr>
          <a:xfrm>
            <a:off x="6660818" y="3769306"/>
            <a:ext cx="2962275" cy="2767330"/>
            <a:chOff x="6660818" y="3769306"/>
            <a:chExt cx="2962275" cy="2767330"/>
          </a:xfrm>
        </p:grpSpPr>
        <p:sp>
          <p:nvSpPr>
            <p:cNvPr id="4189" name="Google Shape;4189;p30"/>
            <p:cNvSpPr/>
            <p:nvPr/>
          </p:nvSpPr>
          <p:spPr>
            <a:xfrm>
              <a:off x="6661797" y="3774476"/>
              <a:ext cx="40640" cy="49530"/>
            </a:xfrm>
            <a:custGeom>
              <a:avLst/>
              <a:gdLst/>
              <a:ahLst/>
              <a:cxnLst/>
              <a:rect l="l" t="t" r="r" b="b"/>
              <a:pathLst>
                <a:path w="40640" h="49529" extrusionOk="0">
                  <a:moveTo>
                    <a:pt x="40488" y="0"/>
                  </a:moveTo>
                  <a:lnTo>
                    <a:pt x="27751" y="6127"/>
                  </a:lnTo>
                  <a:lnTo>
                    <a:pt x="15668" y="15814"/>
                  </a:lnTo>
                  <a:lnTo>
                    <a:pt x="5872" y="29880"/>
                  </a:lnTo>
                  <a:lnTo>
                    <a:pt x="0" y="49144"/>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90" name="Google Shape;4190;p30"/>
            <p:cNvSpPr/>
            <p:nvPr/>
          </p:nvSpPr>
          <p:spPr>
            <a:xfrm>
              <a:off x="6660818" y="3860921"/>
              <a:ext cx="0" cy="2595880"/>
            </a:xfrm>
            <a:custGeom>
              <a:avLst/>
              <a:gdLst/>
              <a:ahLst/>
              <a:cxnLst/>
              <a:rect l="l" t="t" r="r" b="b"/>
              <a:pathLst>
                <a:path w="120000" h="2595879" extrusionOk="0">
                  <a:moveTo>
                    <a:pt x="0" y="0"/>
                  </a:moveTo>
                  <a:lnTo>
                    <a:pt x="0" y="2595785"/>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91" name="Google Shape;4191;p30"/>
            <p:cNvSpPr/>
            <p:nvPr/>
          </p:nvSpPr>
          <p:spPr>
            <a:xfrm>
              <a:off x="6666000" y="6494895"/>
              <a:ext cx="49530" cy="40640"/>
            </a:xfrm>
            <a:custGeom>
              <a:avLst/>
              <a:gdLst/>
              <a:ahLst/>
              <a:cxnLst/>
              <a:rect l="l" t="t" r="r" b="b"/>
              <a:pathLst>
                <a:path w="49529" h="40640" extrusionOk="0">
                  <a:moveTo>
                    <a:pt x="0" y="0"/>
                  </a:moveTo>
                  <a:lnTo>
                    <a:pt x="6127" y="12736"/>
                  </a:lnTo>
                  <a:lnTo>
                    <a:pt x="15814" y="24819"/>
                  </a:lnTo>
                  <a:lnTo>
                    <a:pt x="29880" y="34615"/>
                  </a:lnTo>
                  <a:lnTo>
                    <a:pt x="49144" y="40488"/>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92" name="Google Shape;4192;p30"/>
            <p:cNvSpPr/>
            <p:nvPr/>
          </p:nvSpPr>
          <p:spPr>
            <a:xfrm>
              <a:off x="6752469" y="6536358"/>
              <a:ext cx="2791460" cy="0"/>
            </a:xfrm>
            <a:custGeom>
              <a:avLst/>
              <a:gdLst/>
              <a:ahLst/>
              <a:cxnLst/>
              <a:rect l="l" t="t" r="r" b="b"/>
              <a:pathLst>
                <a:path w="2791459" h="120000" extrusionOk="0">
                  <a:moveTo>
                    <a:pt x="0" y="0"/>
                  </a:moveTo>
                  <a:lnTo>
                    <a:pt x="279087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93" name="Google Shape;4193;p30"/>
            <p:cNvSpPr/>
            <p:nvPr/>
          </p:nvSpPr>
          <p:spPr>
            <a:xfrm>
              <a:off x="9581547" y="6482037"/>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94" name="Google Shape;4194;p30"/>
            <p:cNvSpPr/>
            <p:nvPr/>
          </p:nvSpPr>
          <p:spPr>
            <a:xfrm>
              <a:off x="9623014" y="3848954"/>
              <a:ext cx="0" cy="2595880"/>
            </a:xfrm>
            <a:custGeom>
              <a:avLst/>
              <a:gdLst/>
              <a:ahLst/>
              <a:cxnLst/>
              <a:rect l="l" t="t" r="r" b="b"/>
              <a:pathLst>
                <a:path w="120000" h="2595879" extrusionOk="0">
                  <a:moveTo>
                    <a:pt x="0" y="2595785"/>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95" name="Google Shape;4195;p30"/>
            <p:cNvSpPr/>
            <p:nvPr/>
          </p:nvSpPr>
          <p:spPr>
            <a:xfrm>
              <a:off x="9568688" y="3770274"/>
              <a:ext cx="49530" cy="40640"/>
            </a:xfrm>
            <a:custGeom>
              <a:avLst/>
              <a:gdLst/>
              <a:ahLst/>
              <a:cxnLst/>
              <a:rect l="l" t="t" r="r" b="b"/>
              <a:pathLst>
                <a:path w="49529" h="40639" extrusionOk="0">
                  <a:moveTo>
                    <a:pt x="49144" y="40488"/>
                  </a:moveTo>
                  <a:lnTo>
                    <a:pt x="43017" y="27751"/>
                  </a:lnTo>
                  <a:lnTo>
                    <a:pt x="33330" y="15668"/>
                  </a:lnTo>
                  <a:lnTo>
                    <a:pt x="19264" y="5872"/>
                  </a:ln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96" name="Google Shape;4196;p30"/>
            <p:cNvSpPr/>
            <p:nvPr/>
          </p:nvSpPr>
          <p:spPr>
            <a:xfrm>
              <a:off x="6740493" y="3769306"/>
              <a:ext cx="2791460" cy="0"/>
            </a:xfrm>
            <a:custGeom>
              <a:avLst/>
              <a:gdLst/>
              <a:ahLst/>
              <a:cxnLst/>
              <a:rect l="l" t="t" r="r" b="b"/>
              <a:pathLst>
                <a:path w="2791459" h="120000" extrusionOk="0">
                  <a:moveTo>
                    <a:pt x="2790870" y="0"/>
                  </a:moveTo>
                  <a:lnTo>
                    <a:pt x="0" y="0"/>
                  </a:lnTo>
                </a:path>
              </a:pathLst>
            </a:custGeom>
            <a:noFill/>
            <a:ln w="11925" cap="flat" cmpd="sng">
              <a:solidFill>
                <a:srgbClr val="BDAD54"/>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97" name="Google Shape;4197;p30"/>
            <p:cNvSpPr/>
            <p:nvPr/>
          </p:nvSpPr>
          <p:spPr>
            <a:xfrm>
              <a:off x="6660818" y="3769306"/>
              <a:ext cx="2962275" cy="2767330"/>
            </a:xfrm>
            <a:custGeom>
              <a:avLst/>
              <a:gdLst/>
              <a:ahLst/>
              <a:cxnLst/>
              <a:rect l="l" t="t" r="r" b="b"/>
              <a:pathLst>
                <a:path w="2962275" h="2767329" extrusionOk="0">
                  <a:moveTo>
                    <a:pt x="0" y="67687"/>
                  </a:moveTo>
                  <a:lnTo>
                    <a:pt x="0" y="67687"/>
                  </a:lnTo>
                </a:path>
                <a:path w="2962275" h="2767329" extrusionOk="0">
                  <a:moveTo>
                    <a:pt x="0" y="2699363"/>
                  </a:moveTo>
                  <a:lnTo>
                    <a:pt x="0" y="2699363"/>
                  </a:lnTo>
                </a:path>
                <a:path w="2962275" h="2767329" extrusionOk="0">
                  <a:moveTo>
                    <a:pt x="67687" y="2767050"/>
                  </a:moveTo>
                  <a:lnTo>
                    <a:pt x="67687" y="2767050"/>
                  </a:lnTo>
                </a:path>
                <a:path w="2962275" h="2767329" extrusionOk="0">
                  <a:moveTo>
                    <a:pt x="2894497" y="2767050"/>
                  </a:moveTo>
                  <a:lnTo>
                    <a:pt x="2894497" y="2767050"/>
                  </a:lnTo>
                </a:path>
                <a:path w="2962275" h="2767329" extrusionOk="0">
                  <a:moveTo>
                    <a:pt x="2962184" y="2699363"/>
                  </a:moveTo>
                  <a:lnTo>
                    <a:pt x="2962184" y="2699363"/>
                  </a:lnTo>
                </a:path>
                <a:path w="2962275" h="2767329" extrusionOk="0">
                  <a:moveTo>
                    <a:pt x="2962184" y="67687"/>
                  </a:moveTo>
                  <a:lnTo>
                    <a:pt x="2962184" y="67687"/>
                  </a:lnTo>
                </a:path>
                <a:path w="2962275" h="2767329" extrusionOk="0">
                  <a:moveTo>
                    <a:pt x="2894497" y="0"/>
                  </a:moveTo>
                  <a:lnTo>
                    <a:pt x="2894497" y="0"/>
                  </a:lnTo>
                </a:path>
                <a:path w="2962275" h="2767329" extrusionOk="0">
                  <a:moveTo>
                    <a:pt x="67687" y="0"/>
                  </a:moveTo>
                  <a:lnTo>
                    <a:pt x="67687"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198" name="Google Shape;4198;p30"/>
          <p:cNvSpPr txBox="1"/>
          <p:nvPr/>
        </p:nvSpPr>
        <p:spPr>
          <a:xfrm>
            <a:off x="644626" y="2254751"/>
            <a:ext cx="216789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#2 Interview Questions &amp; Additional Techniques</a:t>
            </a:r>
            <a:endParaRPr sz="750">
              <a:solidFill>
                <a:schemeClr val="dk1"/>
              </a:solidFill>
              <a:latin typeface="Arial"/>
              <a:ea typeface="Arial"/>
              <a:cs typeface="Arial"/>
              <a:sym typeface="Arial"/>
            </a:endParaRPr>
          </a:p>
        </p:txBody>
      </p:sp>
      <p:sp>
        <p:nvSpPr>
          <p:cNvPr id="4199" name="Google Shape;4199;p30"/>
          <p:cNvSpPr txBox="1"/>
          <p:nvPr/>
        </p:nvSpPr>
        <p:spPr>
          <a:xfrm>
            <a:off x="644626" y="2437096"/>
            <a:ext cx="205422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were the three best questions you asked  or techniques you used that lead to new  understanding or ideas?</a:t>
            </a:r>
            <a:endParaRPr sz="750">
              <a:solidFill>
                <a:schemeClr val="dk1"/>
              </a:solidFill>
              <a:latin typeface="Arial"/>
              <a:ea typeface="Arial"/>
              <a:cs typeface="Arial"/>
              <a:sym typeface="Arial"/>
            </a:endParaRPr>
          </a:p>
        </p:txBody>
      </p:sp>
      <p:sp>
        <p:nvSpPr>
          <p:cNvPr id="4200" name="Google Shape;4200;p30"/>
          <p:cNvSpPr txBox="1"/>
          <p:nvPr/>
        </p:nvSpPr>
        <p:spPr>
          <a:xfrm>
            <a:off x="644626" y="289558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4201" name="Google Shape;4201;p30"/>
          <p:cNvSpPr txBox="1"/>
          <p:nvPr/>
        </p:nvSpPr>
        <p:spPr>
          <a:xfrm>
            <a:off x="644626" y="334863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4202" name="Google Shape;4202;p30"/>
          <p:cNvSpPr txBox="1"/>
          <p:nvPr/>
        </p:nvSpPr>
        <p:spPr>
          <a:xfrm>
            <a:off x="644626" y="380167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4203" name="Google Shape;4203;p30"/>
          <p:cNvSpPr txBox="1"/>
          <p:nvPr/>
        </p:nvSpPr>
        <p:spPr>
          <a:xfrm>
            <a:off x="665258" y="4479386"/>
            <a:ext cx="12306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#3 Interview 1st Reflection</a:t>
            </a:r>
            <a:endParaRPr sz="750">
              <a:solidFill>
                <a:schemeClr val="dk1"/>
              </a:solidFill>
              <a:latin typeface="Arial"/>
              <a:ea typeface="Arial"/>
              <a:cs typeface="Arial"/>
              <a:sym typeface="Arial"/>
            </a:endParaRPr>
          </a:p>
        </p:txBody>
      </p:sp>
      <p:sp>
        <p:nvSpPr>
          <p:cNvPr id="4204" name="Google Shape;4204;p30"/>
          <p:cNvSpPr txBox="1"/>
          <p:nvPr/>
        </p:nvSpPr>
        <p:spPr>
          <a:xfrm>
            <a:off x="665258" y="4661731"/>
            <a:ext cx="184594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three most important things  you learned during your </a:t>
            </a:r>
            <a:r>
              <a:rPr lang="en-US" sz="750" b="1">
                <a:solidFill>
                  <a:srgbClr val="414042"/>
                </a:solidFill>
                <a:latin typeface="Arial"/>
                <a:ea typeface="Arial"/>
                <a:cs typeface="Arial"/>
                <a:sym typeface="Arial"/>
              </a:rPr>
              <a:t>first interview</a:t>
            </a: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4205" name="Google Shape;4205;p30"/>
          <p:cNvSpPr txBox="1"/>
          <p:nvPr/>
        </p:nvSpPr>
        <p:spPr>
          <a:xfrm>
            <a:off x="665258" y="500559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4206" name="Google Shape;4206;p30"/>
          <p:cNvSpPr txBox="1"/>
          <p:nvPr/>
        </p:nvSpPr>
        <p:spPr>
          <a:xfrm>
            <a:off x="665258" y="545864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4207" name="Google Shape;4207;p30"/>
          <p:cNvSpPr txBox="1"/>
          <p:nvPr/>
        </p:nvSpPr>
        <p:spPr>
          <a:xfrm>
            <a:off x="665258" y="5911692"/>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4208" name="Google Shape;4208;p30"/>
          <p:cNvSpPr txBox="1"/>
          <p:nvPr/>
        </p:nvSpPr>
        <p:spPr>
          <a:xfrm>
            <a:off x="3712597" y="2254751"/>
            <a:ext cx="12719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#3 Interview 2nd Reflection</a:t>
            </a:r>
            <a:endParaRPr sz="750">
              <a:solidFill>
                <a:schemeClr val="dk1"/>
              </a:solidFill>
              <a:latin typeface="Arial"/>
              <a:ea typeface="Arial"/>
              <a:cs typeface="Arial"/>
              <a:sym typeface="Arial"/>
            </a:endParaRPr>
          </a:p>
        </p:txBody>
      </p:sp>
      <p:sp>
        <p:nvSpPr>
          <p:cNvPr id="4209" name="Google Shape;4209;p30"/>
          <p:cNvSpPr txBox="1"/>
          <p:nvPr/>
        </p:nvSpPr>
        <p:spPr>
          <a:xfrm>
            <a:off x="3712597" y="2437096"/>
            <a:ext cx="193167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three most important things  you learned during your </a:t>
            </a:r>
            <a:r>
              <a:rPr lang="en-US" sz="750" b="1">
                <a:solidFill>
                  <a:srgbClr val="414042"/>
                </a:solidFill>
                <a:latin typeface="Arial"/>
                <a:ea typeface="Arial"/>
                <a:cs typeface="Arial"/>
                <a:sym typeface="Arial"/>
              </a:rPr>
              <a:t>second interview</a:t>
            </a: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4210" name="Google Shape;4210;p30"/>
          <p:cNvSpPr txBox="1"/>
          <p:nvPr/>
        </p:nvSpPr>
        <p:spPr>
          <a:xfrm>
            <a:off x="3712597" y="278096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4211" name="Google Shape;4211;p30"/>
          <p:cNvSpPr txBox="1"/>
          <p:nvPr/>
        </p:nvSpPr>
        <p:spPr>
          <a:xfrm>
            <a:off x="3712597" y="323401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4212" name="Google Shape;4212;p30"/>
          <p:cNvSpPr txBox="1"/>
          <p:nvPr/>
        </p:nvSpPr>
        <p:spPr>
          <a:xfrm>
            <a:off x="3712597" y="368705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4213" name="Google Shape;4213;p30"/>
          <p:cNvSpPr txBox="1"/>
          <p:nvPr/>
        </p:nvSpPr>
        <p:spPr>
          <a:xfrm>
            <a:off x="6756306" y="943467"/>
            <a:ext cx="168719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#5 Observations &amp; Journey Mapping</a:t>
            </a:r>
            <a:endParaRPr sz="750">
              <a:solidFill>
                <a:schemeClr val="dk1"/>
              </a:solidFill>
              <a:latin typeface="Arial"/>
              <a:ea typeface="Arial"/>
              <a:cs typeface="Arial"/>
              <a:sym typeface="Arial"/>
            </a:endParaRPr>
          </a:p>
        </p:txBody>
      </p:sp>
      <p:sp>
        <p:nvSpPr>
          <p:cNvPr id="4214" name="Google Shape;4214;p30"/>
          <p:cNvSpPr txBox="1"/>
          <p:nvPr/>
        </p:nvSpPr>
        <p:spPr>
          <a:xfrm>
            <a:off x="6756306" y="1125813"/>
            <a:ext cx="184594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three most important things  you learned during your observation?</a:t>
            </a:r>
            <a:endParaRPr sz="750">
              <a:solidFill>
                <a:schemeClr val="dk1"/>
              </a:solidFill>
              <a:latin typeface="Arial"/>
              <a:ea typeface="Arial"/>
              <a:cs typeface="Arial"/>
              <a:sym typeface="Arial"/>
            </a:endParaRPr>
          </a:p>
        </p:txBody>
      </p:sp>
      <p:sp>
        <p:nvSpPr>
          <p:cNvPr id="4215" name="Google Shape;4215;p30"/>
          <p:cNvSpPr txBox="1"/>
          <p:nvPr/>
        </p:nvSpPr>
        <p:spPr>
          <a:xfrm>
            <a:off x="6756306" y="146968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4216" name="Google Shape;4216;p30"/>
          <p:cNvSpPr txBox="1"/>
          <p:nvPr/>
        </p:nvSpPr>
        <p:spPr>
          <a:xfrm>
            <a:off x="6756306" y="212580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4217" name="Google Shape;4217;p30"/>
          <p:cNvSpPr txBox="1"/>
          <p:nvPr/>
        </p:nvSpPr>
        <p:spPr>
          <a:xfrm>
            <a:off x="6756306" y="278192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4218" name="Google Shape;4218;p30"/>
          <p:cNvSpPr txBox="1"/>
          <p:nvPr/>
        </p:nvSpPr>
        <p:spPr>
          <a:xfrm>
            <a:off x="6777416" y="3825559"/>
            <a:ext cx="157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#7 Shadow Reflection - OPTIONAL</a:t>
            </a:r>
            <a:endParaRPr sz="750">
              <a:solidFill>
                <a:schemeClr val="dk1"/>
              </a:solidFill>
              <a:latin typeface="Arial"/>
              <a:ea typeface="Arial"/>
              <a:cs typeface="Arial"/>
              <a:sym typeface="Arial"/>
            </a:endParaRPr>
          </a:p>
        </p:txBody>
      </p:sp>
      <p:sp>
        <p:nvSpPr>
          <p:cNvPr id="4219" name="Google Shape;4219;p30"/>
          <p:cNvSpPr txBox="1"/>
          <p:nvPr/>
        </p:nvSpPr>
        <p:spPr>
          <a:xfrm>
            <a:off x="6777416" y="4007904"/>
            <a:ext cx="184594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three most important things  you learned during your shadow?</a:t>
            </a:r>
            <a:endParaRPr sz="750">
              <a:solidFill>
                <a:schemeClr val="dk1"/>
              </a:solidFill>
              <a:latin typeface="Arial"/>
              <a:ea typeface="Arial"/>
              <a:cs typeface="Arial"/>
              <a:sym typeface="Arial"/>
            </a:endParaRPr>
          </a:p>
        </p:txBody>
      </p:sp>
      <p:sp>
        <p:nvSpPr>
          <p:cNvPr id="4220" name="Google Shape;4220;p30"/>
          <p:cNvSpPr txBox="1"/>
          <p:nvPr/>
        </p:nvSpPr>
        <p:spPr>
          <a:xfrm>
            <a:off x="6777416" y="446639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4221" name="Google Shape;4221;p30"/>
          <p:cNvSpPr txBox="1"/>
          <p:nvPr/>
        </p:nvSpPr>
        <p:spPr>
          <a:xfrm>
            <a:off x="6777416" y="512251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4222" name="Google Shape;4222;p30"/>
          <p:cNvSpPr txBox="1"/>
          <p:nvPr/>
        </p:nvSpPr>
        <p:spPr>
          <a:xfrm>
            <a:off x="6777416" y="577863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4223" name="Google Shape;4223;p30"/>
          <p:cNvSpPr txBox="1"/>
          <p:nvPr/>
        </p:nvSpPr>
        <p:spPr>
          <a:xfrm>
            <a:off x="3728931" y="4479290"/>
            <a:ext cx="12560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C3B464"/>
                </a:solidFill>
                <a:latin typeface="Arial"/>
                <a:ea typeface="Arial"/>
                <a:cs typeface="Arial"/>
                <a:sym typeface="Arial"/>
              </a:rPr>
              <a:t>#3 Interview 3rd Reflection</a:t>
            </a:r>
            <a:endParaRPr sz="750">
              <a:solidFill>
                <a:schemeClr val="dk1"/>
              </a:solidFill>
              <a:latin typeface="Arial"/>
              <a:ea typeface="Arial"/>
              <a:cs typeface="Arial"/>
              <a:sym typeface="Arial"/>
            </a:endParaRPr>
          </a:p>
        </p:txBody>
      </p:sp>
      <p:sp>
        <p:nvSpPr>
          <p:cNvPr id="4224" name="Google Shape;4224;p30"/>
          <p:cNvSpPr txBox="1"/>
          <p:nvPr/>
        </p:nvSpPr>
        <p:spPr>
          <a:xfrm>
            <a:off x="3728931" y="4661636"/>
            <a:ext cx="184594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three most important things  you learned during your </a:t>
            </a:r>
            <a:r>
              <a:rPr lang="en-US" sz="750" b="1">
                <a:solidFill>
                  <a:srgbClr val="414042"/>
                </a:solidFill>
                <a:latin typeface="Arial"/>
                <a:ea typeface="Arial"/>
                <a:cs typeface="Arial"/>
                <a:sym typeface="Arial"/>
              </a:rPr>
              <a:t>third interview</a:t>
            </a: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4225" name="Google Shape;4225;p30"/>
          <p:cNvSpPr txBox="1"/>
          <p:nvPr/>
        </p:nvSpPr>
        <p:spPr>
          <a:xfrm>
            <a:off x="3728931" y="500550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4226" name="Google Shape;4226;p30"/>
          <p:cNvSpPr txBox="1"/>
          <p:nvPr/>
        </p:nvSpPr>
        <p:spPr>
          <a:xfrm>
            <a:off x="3728931" y="545855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4227" name="Google Shape;4227;p30"/>
          <p:cNvSpPr txBox="1"/>
          <p:nvPr/>
        </p:nvSpPr>
        <p:spPr>
          <a:xfrm>
            <a:off x="3728931" y="5911596"/>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grpSp>
        <p:nvGrpSpPr>
          <p:cNvPr id="4228" name="Google Shape;4228;p30"/>
          <p:cNvGrpSpPr/>
          <p:nvPr/>
        </p:nvGrpSpPr>
        <p:grpSpPr>
          <a:xfrm>
            <a:off x="436533" y="690661"/>
            <a:ext cx="9200029" cy="31750"/>
            <a:chOff x="436533" y="690661"/>
            <a:chExt cx="9200029" cy="31750"/>
          </a:xfrm>
        </p:grpSpPr>
        <p:sp>
          <p:nvSpPr>
            <p:cNvPr id="4229" name="Google Shape;4229;p30"/>
            <p:cNvSpPr/>
            <p:nvPr/>
          </p:nvSpPr>
          <p:spPr>
            <a:xfrm>
              <a:off x="436533" y="690661"/>
              <a:ext cx="1031875" cy="31750"/>
            </a:xfrm>
            <a:custGeom>
              <a:avLst/>
              <a:gdLst/>
              <a:ahLst/>
              <a:cxnLst/>
              <a:rect l="l" t="t" r="r" b="b"/>
              <a:pathLst>
                <a:path w="1031875" h="31750" extrusionOk="0">
                  <a:moveTo>
                    <a:pt x="1031389" y="0"/>
                  </a:moveTo>
                  <a:lnTo>
                    <a:pt x="0" y="0"/>
                  </a:lnTo>
                  <a:lnTo>
                    <a:pt x="0" y="31473"/>
                  </a:lnTo>
                  <a:lnTo>
                    <a:pt x="1031389" y="31473"/>
                  </a:lnTo>
                  <a:lnTo>
                    <a:pt x="1031389"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0" name="Google Shape;4230;p30"/>
            <p:cNvSpPr/>
            <p:nvPr/>
          </p:nvSpPr>
          <p:spPr>
            <a:xfrm>
              <a:off x="1467922" y="690661"/>
              <a:ext cx="8168640" cy="31750"/>
            </a:xfrm>
            <a:custGeom>
              <a:avLst/>
              <a:gdLst/>
              <a:ahLst/>
              <a:cxnLst/>
              <a:rect l="l" t="t" r="r" b="b"/>
              <a:pathLst>
                <a:path w="8168640" h="31750" extrusionOk="0">
                  <a:moveTo>
                    <a:pt x="8168560" y="0"/>
                  </a:moveTo>
                  <a:lnTo>
                    <a:pt x="0" y="0"/>
                  </a:lnTo>
                  <a:lnTo>
                    <a:pt x="0" y="31473"/>
                  </a:lnTo>
                  <a:lnTo>
                    <a:pt x="8168560" y="31473"/>
                  </a:lnTo>
                  <a:lnTo>
                    <a:pt x="8168560"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231" name="Google Shape;4231;p30"/>
          <p:cNvGrpSpPr/>
          <p:nvPr/>
        </p:nvGrpSpPr>
        <p:grpSpPr>
          <a:xfrm>
            <a:off x="5022120" y="239907"/>
            <a:ext cx="4611441" cy="332740"/>
            <a:chOff x="5022120" y="239907"/>
            <a:chExt cx="4611441" cy="332740"/>
          </a:xfrm>
        </p:grpSpPr>
        <p:sp>
          <p:nvSpPr>
            <p:cNvPr id="4232" name="Google Shape;4232;p30"/>
            <p:cNvSpPr/>
            <p:nvPr/>
          </p:nvSpPr>
          <p:spPr>
            <a:xfrm>
              <a:off x="63243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3" name="Google Shape;4233;p30"/>
            <p:cNvSpPr/>
            <p:nvPr/>
          </p:nvSpPr>
          <p:spPr>
            <a:xfrm>
              <a:off x="567322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4" name="Google Shape;4234;p30"/>
            <p:cNvSpPr/>
            <p:nvPr/>
          </p:nvSpPr>
          <p:spPr>
            <a:xfrm>
              <a:off x="502212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5" name="Google Shape;4235;p30"/>
            <p:cNvSpPr/>
            <p:nvPr/>
          </p:nvSpPr>
          <p:spPr>
            <a:xfrm>
              <a:off x="697542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6" name="Google Shape;4236;p30"/>
            <p:cNvSpPr/>
            <p:nvPr/>
          </p:nvSpPr>
          <p:spPr>
            <a:xfrm>
              <a:off x="76265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7" name="Google Shape;4237;p30"/>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8" name="Google Shape;4238;p30"/>
            <p:cNvSpPr/>
            <p:nvPr/>
          </p:nvSpPr>
          <p:spPr>
            <a:xfrm>
              <a:off x="892871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239" name="Google Shape;4239;p30"/>
          <p:cNvSpPr txBox="1"/>
          <p:nvPr/>
        </p:nvSpPr>
        <p:spPr>
          <a:xfrm>
            <a:off x="6426491" y="261988"/>
            <a:ext cx="50101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BDAD54"/>
                </a:solidFill>
                <a:latin typeface="Arial"/>
                <a:ea typeface="Arial"/>
                <a:cs typeface="Arial"/>
                <a:sym typeface="Arial"/>
              </a:rPr>
              <a:t>ADDITIONAL  INTERVIEWING  TECHNIQUES</a:t>
            </a:r>
            <a:endParaRPr sz="550">
              <a:solidFill>
                <a:schemeClr val="dk1"/>
              </a:solidFill>
              <a:latin typeface="Arial"/>
              <a:ea typeface="Arial"/>
              <a:cs typeface="Arial"/>
              <a:sym typeface="Arial"/>
            </a:endParaRPr>
          </a:p>
        </p:txBody>
      </p:sp>
      <p:sp>
        <p:nvSpPr>
          <p:cNvPr id="4240" name="Google Shape;4240;p30"/>
          <p:cNvSpPr txBox="1"/>
          <p:nvPr/>
        </p:nvSpPr>
        <p:spPr>
          <a:xfrm>
            <a:off x="5822214" y="302607"/>
            <a:ext cx="407034" cy="197485"/>
          </a:xfrm>
          <a:prstGeom prst="rect">
            <a:avLst/>
          </a:prstGeom>
          <a:noFill/>
          <a:ln>
            <a:noFill/>
          </a:ln>
        </p:spPr>
        <p:txBody>
          <a:bodyPr spcFirstLastPara="1" wrap="square" lIns="0" tIns="12050" rIns="0" bIns="0" anchor="t" anchorCtr="0">
            <a:spAutoFit/>
          </a:bodyPr>
          <a:lstStyle/>
          <a:p>
            <a:pPr marL="12700" marR="5080" lvl="0" indent="17144" algn="l" rtl="0">
              <a:lnSpc>
                <a:spcPct val="102600"/>
              </a:lnSpc>
              <a:spcBef>
                <a:spcPts val="0"/>
              </a:spcBef>
              <a:spcAft>
                <a:spcPts val="0"/>
              </a:spcAft>
              <a:buNone/>
            </a:pPr>
            <a:r>
              <a:rPr lang="en-US" sz="550">
                <a:solidFill>
                  <a:srgbClr val="BDAD54"/>
                </a:solidFill>
                <a:latin typeface="Arial"/>
                <a:ea typeface="Arial"/>
                <a:cs typeface="Arial"/>
                <a:sym typeface="Arial"/>
              </a:rPr>
              <a:t>INTERVIEW  QUESTIONS</a:t>
            </a:r>
            <a:endParaRPr sz="550">
              <a:solidFill>
                <a:schemeClr val="dk1"/>
              </a:solidFill>
              <a:latin typeface="Arial"/>
              <a:ea typeface="Arial"/>
              <a:cs typeface="Arial"/>
              <a:sym typeface="Arial"/>
            </a:endParaRPr>
          </a:p>
        </p:txBody>
      </p:sp>
      <p:sp>
        <p:nvSpPr>
          <p:cNvPr id="4241" name="Google Shape;4241;p30"/>
          <p:cNvSpPr txBox="1"/>
          <p:nvPr/>
        </p:nvSpPr>
        <p:spPr>
          <a:xfrm>
            <a:off x="5132329" y="302607"/>
            <a:ext cx="484505" cy="197485"/>
          </a:xfrm>
          <a:prstGeom prst="rect">
            <a:avLst/>
          </a:prstGeom>
          <a:noFill/>
          <a:ln>
            <a:noFill/>
          </a:ln>
        </p:spPr>
        <p:txBody>
          <a:bodyPr spcFirstLastPara="1" wrap="square" lIns="0" tIns="12050" rIns="0" bIns="0" anchor="t" anchorCtr="0">
            <a:spAutoFit/>
          </a:bodyPr>
          <a:lstStyle/>
          <a:p>
            <a:pPr marL="12700" marR="5080" lvl="0" indent="52705" algn="l" rtl="0">
              <a:lnSpc>
                <a:spcPct val="102600"/>
              </a:lnSpc>
              <a:spcBef>
                <a:spcPts val="0"/>
              </a:spcBef>
              <a:spcAft>
                <a:spcPts val="0"/>
              </a:spcAft>
              <a:buNone/>
            </a:pPr>
            <a:r>
              <a:rPr lang="en-US" sz="550">
                <a:solidFill>
                  <a:srgbClr val="BDAD54"/>
                </a:solidFill>
                <a:latin typeface="Arial"/>
                <a:ea typeface="Arial"/>
                <a:cs typeface="Arial"/>
                <a:sym typeface="Arial"/>
              </a:rPr>
              <a:t>PREPARING  TO INTERVIEW</a:t>
            </a:r>
            <a:endParaRPr sz="550">
              <a:solidFill>
                <a:schemeClr val="dk1"/>
              </a:solidFill>
              <a:latin typeface="Arial"/>
              <a:ea typeface="Arial"/>
              <a:cs typeface="Arial"/>
              <a:sym typeface="Arial"/>
            </a:endParaRPr>
          </a:p>
        </p:txBody>
      </p:sp>
      <p:sp>
        <p:nvSpPr>
          <p:cNvPr id="4242" name="Google Shape;4242;p30"/>
          <p:cNvSpPr txBox="1"/>
          <p:nvPr/>
        </p:nvSpPr>
        <p:spPr>
          <a:xfrm>
            <a:off x="7120889" y="292649"/>
            <a:ext cx="414020" cy="197485"/>
          </a:xfrm>
          <a:prstGeom prst="rect">
            <a:avLst/>
          </a:prstGeom>
          <a:noFill/>
          <a:ln>
            <a:noFill/>
          </a:ln>
        </p:spPr>
        <p:txBody>
          <a:bodyPr spcFirstLastPara="1" wrap="square" lIns="0" tIns="12050" rIns="0" bIns="0" anchor="t" anchorCtr="0">
            <a:spAutoFit/>
          </a:bodyPr>
          <a:lstStyle/>
          <a:p>
            <a:pPr marL="12700" marR="5080" lvl="0" indent="20955" algn="l" rtl="0">
              <a:lnSpc>
                <a:spcPct val="102600"/>
              </a:lnSpc>
              <a:spcBef>
                <a:spcPts val="0"/>
              </a:spcBef>
              <a:spcAft>
                <a:spcPts val="0"/>
              </a:spcAft>
              <a:buNone/>
            </a:pPr>
            <a:r>
              <a:rPr lang="en-US" sz="550">
                <a:solidFill>
                  <a:srgbClr val="BDAD54"/>
                </a:solidFill>
                <a:latin typeface="Arial"/>
                <a:ea typeface="Arial"/>
                <a:cs typeface="Arial"/>
                <a:sym typeface="Arial"/>
              </a:rPr>
              <a:t>INTERVIEW  REFLECTION</a:t>
            </a:r>
            <a:endParaRPr sz="550">
              <a:solidFill>
                <a:schemeClr val="dk1"/>
              </a:solidFill>
              <a:latin typeface="Arial"/>
              <a:ea typeface="Arial"/>
              <a:cs typeface="Arial"/>
              <a:sym typeface="Arial"/>
            </a:endParaRPr>
          </a:p>
        </p:txBody>
      </p:sp>
      <p:sp>
        <p:nvSpPr>
          <p:cNvPr id="4243" name="Google Shape;4243;p30"/>
          <p:cNvSpPr txBox="1"/>
          <p:nvPr/>
        </p:nvSpPr>
        <p:spPr>
          <a:xfrm>
            <a:off x="7726383" y="262060"/>
            <a:ext cx="51752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BDAD54"/>
                </a:solidFill>
                <a:latin typeface="Arial"/>
                <a:ea typeface="Arial"/>
                <a:cs typeface="Arial"/>
                <a:sym typeface="Arial"/>
              </a:rPr>
              <a:t>OBSERVATIONS  &amp; JOURNEY  MAPPING</a:t>
            </a:r>
            <a:endParaRPr sz="550">
              <a:solidFill>
                <a:schemeClr val="dk1"/>
              </a:solidFill>
              <a:latin typeface="Arial"/>
              <a:ea typeface="Arial"/>
              <a:cs typeface="Arial"/>
              <a:sym typeface="Arial"/>
            </a:endParaRPr>
          </a:p>
        </p:txBody>
      </p:sp>
      <p:sp>
        <p:nvSpPr>
          <p:cNvPr id="4244" name="Google Shape;4244;p30"/>
          <p:cNvSpPr txBox="1"/>
          <p:nvPr/>
        </p:nvSpPr>
        <p:spPr>
          <a:xfrm>
            <a:off x="8407744" y="305043"/>
            <a:ext cx="445134" cy="197485"/>
          </a:xfrm>
          <a:prstGeom prst="rect">
            <a:avLst/>
          </a:prstGeom>
          <a:noFill/>
          <a:ln>
            <a:noFill/>
          </a:ln>
        </p:spPr>
        <p:txBody>
          <a:bodyPr spcFirstLastPara="1" wrap="square" lIns="0" tIns="12050" rIns="0" bIns="0" anchor="t" anchorCtr="0">
            <a:spAutoFit/>
          </a:bodyPr>
          <a:lstStyle/>
          <a:p>
            <a:pPr marL="12700" marR="5080" lvl="0" indent="33020" algn="l" rtl="0">
              <a:lnSpc>
                <a:spcPct val="102600"/>
              </a:lnSpc>
              <a:spcBef>
                <a:spcPts val="0"/>
              </a:spcBef>
              <a:spcAft>
                <a:spcPts val="0"/>
              </a:spcAft>
              <a:buNone/>
            </a:pPr>
            <a:r>
              <a:rPr lang="en-US" sz="550">
                <a:solidFill>
                  <a:srgbClr val="BDAD54"/>
                </a:solidFill>
                <a:latin typeface="Arial"/>
                <a:ea typeface="Arial"/>
                <a:cs typeface="Arial"/>
                <a:sym typeface="Arial"/>
              </a:rPr>
              <a:t>PREPARING  TO SHADOW</a:t>
            </a:r>
            <a:endParaRPr sz="550">
              <a:solidFill>
                <a:schemeClr val="dk1"/>
              </a:solidFill>
              <a:latin typeface="Arial"/>
              <a:ea typeface="Arial"/>
              <a:cs typeface="Arial"/>
              <a:sym typeface="Arial"/>
            </a:endParaRPr>
          </a:p>
        </p:txBody>
      </p:sp>
      <p:sp>
        <p:nvSpPr>
          <p:cNvPr id="4245" name="Google Shape;4245;p30"/>
          <p:cNvSpPr txBox="1"/>
          <p:nvPr/>
        </p:nvSpPr>
        <p:spPr>
          <a:xfrm>
            <a:off x="9074202" y="306691"/>
            <a:ext cx="414020" cy="197485"/>
          </a:xfrm>
          <a:prstGeom prst="rect">
            <a:avLst/>
          </a:prstGeom>
          <a:noFill/>
          <a:ln>
            <a:noFill/>
          </a:ln>
        </p:spPr>
        <p:txBody>
          <a:bodyPr spcFirstLastPara="1" wrap="square" lIns="0" tIns="12050" rIns="0" bIns="0" anchor="t" anchorCtr="0">
            <a:spAutoFit/>
          </a:bodyPr>
          <a:lstStyle/>
          <a:p>
            <a:pPr marL="12700" marR="5080" lvl="0" indent="40639" algn="l" rtl="0">
              <a:lnSpc>
                <a:spcPct val="102600"/>
              </a:lnSpc>
              <a:spcBef>
                <a:spcPts val="0"/>
              </a:spcBef>
              <a:spcAft>
                <a:spcPts val="0"/>
              </a:spcAft>
              <a:buNone/>
            </a:pPr>
            <a:r>
              <a:rPr lang="en-US" sz="550">
                <a:solidFill>
                  <a:srgbClr val="BDAD54"/>
                </a:solidFill>
                <a:latin typeface="Arial"/>
                <a:ea typeface="Arial"/>
                <a:cs typeface="Arial"/>
                <a:sym typeface="Arial"/>
              </a:rPr>
              <a:t>SHADOW  REFLECTION</a:t>
            </a:r>
            <a:endParaRPr sz="550">
              <a:solidFill>
                <a:schemeClr val="dk1"/>
              </a:solidFill>
              <a:latin typeface="Arial"/>
              <a:ea typeface="Arial"/>
              <a:cs typeface="Arial"/>
              <a:sym typeface="Arial"/>
            </a:endParaRPr>
          </a:p>
        </p:txBody>
      </p:sp>
      <p:sp>
        <p:nvSpPr>
          <p:cNvPr id="4246" name="Google Shape;4246;p30"/>
          <p:cNvSpPr/>
          <p:nvPr/>
        </p:nvSpPr>
        <p:spPr>
          <a:xfrm>
            <a:off x="10482612"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7" name="Google Shape;4247;p30"/>
          <p:cNvSpPr/>
          <p:nvPr/>
        </p:nvSpPr>
        <p:spPr>
          <a:xfrm>
            <a:off x="13389370"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4248" name="Google Shape;4248;p30"/>
          <p:cNvGrpSpPr/>
          <p:nvPr/>
        </p:nvGrpSpPr>
        <p:grpSpPr>
          <a:xfrm>
            <a:off x="10488583" y="690661"/>
            <a:ext cx="9200280" cy="31750"/>
            <a:chOff x="10488583" y="690661"/>
            <a:chExt cx="9200280" cy="31750"/>
          </a:xfrm>
        </p:grpSpPr>
        <p:sp>
          <p:nvSpPr>
            <p:cNvPr id="4249" name="Google Shape;4249;p30"/>
            <p:cNvSpPr/>
            <p:nvPr/>
          </p:nvSpPr>
          <p:spPr>
            <a:xfrm>
              <a:off x="10488583"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0" name="Google Shape;4250;p30"/>
            <p:cNvSpPr/>
            <p:nvPr/>
          </p:nvSpPr>
          <p:spPr>
            <a:xfrm>
              <a:off x="11447198"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251" name="Google Shape;4251;p30"/>
          <p:cNvSpPr txBox="1"/>
          <p:nvPr/>
        </p:nvSpPr>
        <p:spPr>
          <a:xfrm>
            <a:off x="10592989"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 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20"/>
              </a:spcBef>
              <a:spcAft>
                <a:spcPts val="0"/>
              </a:spcAft>
              <a:buNone/>
            </a:pPr>
            <a:r>
              <a:rPr lang="en-US" sz="750">
                <a:solidFill>
                  <a:srgbClr val="414042"/>
                </a:solidFill>
                <a:latin typeface="Arial"/>
                <a:ea typeface="Arial"/>
                <a:cs typeface="Arial"/>
                <a:sym typeface="Arial"/>
              </a:rPr>
              <a:t>“Can you share more information about how you came  to these ideas?”and “Tell me more about that...”</a:t>
            </a:r>
            <a:endParaRPr sz="750">
              <a:solidFill>
                <a:schemeClr val="dk1"/>
              </a:solidFill>
              <a:latin typeface="Arial"/>
              <a:ea typeface="Arial"/>
              <a:cs typeface="Arial"/>
              <a:sym typeface="Arial"/>
            </a:endParaRPr>
          </a:p>
          <a:p>
            <a:pPr marL="12700" marR="4699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 of  your design work, but you must be aligned on the items  below in order to move on.</a:t>
            </a:r>
            <a:endParaRPr sz="750">
              <a:solidFill>
                <a:schemeClr val="dk1"/>
              </a:solidFill>
              <a:latin typeface="Arial"/>
              <a:ea typeface="Arial"/>
              <a:cs typeface="Arial"/>
              <a:sym typeface="Arial"/>
            </a:endParaRPr>
          </a:p>
        </p:txBody>
      </p:sp>
      <p:sp>
        <p:nvSpPr>
          <p:cNvPr id="4252" name="Google Shape;4252;p30"/>
          <p:cNvSpPr txBox="1"/>
          <p:nvPr/>
        </p:nvSpPr>
        <p:spPr>
          <a:xfrm>
            <a:off x="13555161" y="926772"/>
            <a:ext cx="4400550" cy="7689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4064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challenge  and are ready to move into the next phase. Circle the description that most represents your team’s</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progress. For the Project Status criteria at the bottom of the rubric, consider as a team the progress  you’re making overall.</a:t>
            </a:r>
            <a:endParaRPr sz="750">
              <a:solidFill>
                <a:schemeClr val="dk1"/>
              </a:solidFill>
              <a:latin typeface="Arial"/>
              <a:ea typeface="Arial"/>
              <a:cs typeface="Arial"/>
              <a:sym typeface="Arial"/>
            </a:endParaRPr>
          </a:p>
        </p:txBody>
      </p:sp>
      <p:sp>
        <p:nvSpPr>
          <p:cNvPr id="4253" name="Google Shape;4253;p30"/>
          <p:cNvSpPr/>
          <p:nvPr/>
        </p:nvSpPr>
        <p:spPr>
          <a:xfrm>
            <a:off x="10485597" y="3102214"/>
            <a:ext cx="2769870" cy="2180590"/>
          </a:xfrm>
          <a:custGeom>
            <a:avLst/>
            <a:gdLst/>
            <a:ahLst/>
            <a:cxnLst/>
            <a:rect l="l" t="t" r="r" b="b"/>
            <a:pathLst>
              <a:path w="2769869" h="2180590" extrusionOk="0">
                <a:moveTo>
                  <a:pt x="67687" y="0"/>
                </a:moveTo>
                <a:lnTo>
                  <a:pt x="28555" y="1057"/>
                </a:lnTo>
                <a:lnTo>
                  <a:pt x="8460" y="8460"/>
                </a:lnTo>
                <a:lnTo>
                  <a:pt x="1057" y="28555"/>
                </a:lnTo>
                <a:lnTo>
                  <a:pt x="0" y="67687"/>
                </a:lnTo>
                <a:lnTo>
                  <a:pt x="0" y="2112615"/>
                </a:lnTo>
                <a:lnTo>
                  <a:pt x="1057" y="2151753"/>
                </a:lnTo>
                <a:lnTo>
                  <a:pt x="8460" y="2171851"/>
                </a:lnTo>
                <a:lnTo>
                  <a:pt x="28555" y="2179256"/>
                </a:lnTo>
                <a:lnTo>
                  <a:pt x="67687" y="2180314"/>
                </a:lnTo>
                <a:lnTo>
                  <a:pt x="2701644" y="2180314"/>
                </a:lnTo>
                <a:lnTo>
                  <a:pt x="2740782" y="2179256"/>
                </a:lnTo>
                <a:lnTo>
                  <a:pt x="2760881" y="2171851"/>
                </a:lnTo>
                <a:lnTo>
                  <a:pt x="2768285" y="2151753"/>
                </a:lnTo>
                <a:lnTo>
                  <a:pt x="2769343" y="2112615"/>
                </a:lnTo>
                <a:lnTo>
                  <a:pt x="2769343" y="67687"/>
                </a:lnTo>
                <a:lnTo>
                  <a:pt x="2768285" y="28555"/>
                </a:lnTo>
                <a:lnTo>
                  <a:pt x="2760881" y="8460"/>
                </a:lnTo>
                <a:lnTo>
                  <a:pt x="2740782" y="1057"/>
                </a:lnTo>
                <a:lnTo>
                  <a:pt x="2701644" y="0"/>
                </a:lnTo>
                <a:lnTo>
                  <a:pt x="676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4" name="Google Shape;4254;p30"/>
          <p:cNvSpPr/>
          <p:nvPr/>
        </p:nvSpPr>
        <p:spPr>
          <a:xfrm>
            <a:off x="10479448" y="5410619"/>
            <a:ext cx="2769870" cy="1113155"/>
          </a:xfrm>
          <a:custGeom>
            <a:avLst/>
            <a:gdLst/>
            <a:ahLst/>
            <a:cxnLst/>
            <a:rect l="l" t="t" r="r" b="b"/>
            <a:pathLst>
              <a:path w="2769869" h="1113154" extrusionOk="0">
                <a:moveTo>
                  <a:pt x="67687" y="0"/>
                </a:moveTo>
                <a:lnTo>
                  <a:pt x="28555" y="1057"/>
                </a:lnTo>
                <a:lnTo>
                  <a:pt x="8460" y="8460"/>
                </a:lnTo>
                <a:lnTo>
                  <a:pt x="1057" y="28555"/>
                </a:lnTo>
                <a:lnTo>
                  <a:pt x="0" y="67687"/>
                </a:lnTo>
                <a:lnTo>
                  <a:pt x="0" y="1044916"/>
                </a:lnTo>
                <a:lnTo>
                  <a:pt x="1057" y="1084048"/>
                </a:lnTo>
                <a:lnTo>
                  <a:pt x="8460" y="1104143"/>
                </a:lnTo>
                <a:lnTo>
                  <a:pt x="28555" y="1111546"/>
                </a:lnTo>
                <a:lnTo>
                  <a:pt x="67687" y="1112604"/>
                </a:lnTo>
                <a:lnTo>
                  <a:pt x="2701644" y="1112604"/>
                </a:lnTo>
                <a:lnTo>
                  <a:pt x="2740782" y="1111546"/>
                </a:lnTo>
                <a:lnTo>
                  <a:pt x="2760881" y="1104143"/>
                </a:lnTo>
                <a:lnTo>
                  <a:pt x="2768285" y="1084048"/>
                </a:lnTo>
                <a:lnTo>
                  <a:pt x="2769343" y="1044916"/>
                </a:lnTo>
                <a:lnTo>
                  <a:pt x="2769343" y="67687"/>
                </a:lnTo>
                <a:lnTo>
                  <a:pt x="2768285" y="28555"/>
                </a:lnTo>
                <a:lnTo>
                  <a:pt x="2760881" y="8460"/>
                </a:lnTo>
                <a:lnTo>
                  <a:pt x="2740782" y="1057"/>
                </a:lnTo>
                <a:lnTo>
                  <a:pt x="2701644" y="0"/>
                </a:lnTo>
                <a:lnTo>
                  <a:pt x="676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5" name="Google Shape;4255;p30"/>
          <p:cNvSpPr txBox="1"/>
          <p:nvPr/>
        </p:nvSpPr>
        <p:spPr>
          <a:xfrm>
            <a:off x="10593749" y="3152784"/>
            <a:ext cx="2350135" cy="255270"/>
          </a:xfrm>
          <a:prstGeom prst="rect">
            <a:avLst/>
          </a:prstGeom>
          <a:noFill/>
          <a:ln>
            <a:noFill/>
          </a:ln>
        </p:spPr>
        <p:txBody>
          <a:bodyPr spcFirstLastPara="1" wrap="square" lIns="0" tIns="12700" rIns="0" bIns="0" anchor="t" anchorCtr="0">
            <a:spAutoFit/>
          </a:bodyPr>
          <a:lstStyle/>
          <a:p>
            <a:pPr marL="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twelve most important things your team  learned from the Explore phase?</a:t>
            </a:r>
            <a:endParaRPr sz="750">
              <a:solidFill>
                <a:schemeClr val="dk1"/>
              </a:solidFill>
              <a:latin typeface="Arial"/>
              <a:ea typeface="Arial"/>
              <a:cs typeface="Arial"/>
              <a:sym typeface="Arial"/>
            </a:endParaRPr>
          </a:p>
        </p:txBody>
      </p:sp>
      <p:sp>
        <p:nvSpPr>
          <p:cNvPr id="4256" name="Google Shape;4256;p30"/>
          <p:cNvSpPr txBox="1"/>
          <p:nvPr/>
        </p:nvSpPr>
        <p:spPr>
          <a:xfrm>
            <a:off x="10593749" y="3382028"/>
            <a:ext cx="43180" cy="1807210"/>
          </a:xfrm>
          <a:prstGeom prst="rect">
            <a:avLst/>
          </a:prstGeom>
          <a:noFill/>
          <a:ln>
            <a:noFill/>
          </a:ln>
        </p:spPr>
        <p:txBody>
          <a:bodyPr spcFirstLastPara="1" wrap="square" lIns="0" tIns="46350" rIns="0" bIns="0" anchor="t" anchorCtr="0">
            <a:spAutoFit/>
          </a:bodyPr>
          <a:lstStyle/>
          <a:p>
            <a:pPr marL="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65"/>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65"/>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a:p>
            <a:pPr marL="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4257" name="Google Shape;4257;p30"/>
          <p:cNvSpPr txBox="1"/>
          <p:nvPr/>
        </p:nvSpPr>
        <p:spPr>
          <a:xfrm>
            <a:off x="10574935" y="5445142"/>
            <a:ext cx="258127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does your team’s exploration of the problem connect  to improving the holistic learning outcomes for your  students?</a:t>
            </a:r>
            <a:endParaRPr sz="750">
              <a:solidFill>
                <a:schemeClr val="dk1"/>
              </a:solidFill>
              <a:latin typeface="Arial"/>
              <a:ea typeface="Arial"/>
              <a:cs typeface="Arial"/>
              <a:sym typeface="Arial"/>
            </a:endParaRPr>
          </a:p>
        </p:txBody>
      </p:sp>
      <p:grpSp>
        <p:nvGrpSpPr>
          <p:cNvPr id="4258" name="Google Shape;4258;p30"/>
          <p:cNvGrpSpPr/>
          <p:nvPr/>
        </p:nvGrpSpPr>
        <p:grpSpPr>
          <a:xfrm>
            <a:off x="13567855" y="1872755"/>
            <a:ext cx="4589780" cy="3946533"/>
            <a:chOff x="13567855" y="1872755"/>
            <a:chExt cx="4589780" cy="3946533"/>
          </a:xfrm>
        </p:grpSpPr>
        <p:sp>
          <p:nvSpPr>
            <p:cNvPr id="4259" name="Google Shape;4259;p30"/>
            <p:cNvSpPr/>
            <p:nvPr/>
          </p:nvSpPr>
          <p:spPr>
            <a:xfrm>
              <a:off x="13567855" y="1872763"/>
              <a:ext cx="4589780" cy="3946525"/>
            </a:xfrm>
            <a:custGeom>
              <a:avLst/>
              <a:gdLst/>
              <a:ahLst/>
              <a:cxnLst/>
              <a:rect l="l" t="t" r="r" b="b"/>
              <a:pathLst>
                <a:path w="4589780" h="3946525" extrusionOk="0">
                  <a:moveTo>
                    <a:pt x="2112391" y="3181781"/>
                  </a:moveTo>
                  <a:lnTo>
                    <a:pt x="874014" y="3181781"/>
                  </a:lnTo>
                  <a:lnTo>
                    <a:pt x="0" y="3181781"/>
                  </a:lnTo>
                  <a:lnTo>
                    <a:pt x="0" y="3946093"/>
                  </a:lnTo>
                  <a:lnTo>
                    <a:pt x="874001" y="3946093"/>
                  </a:lnTo>
                  <a:lnTo>
                    <a:pt x="2112391" y="3946093"/>
                  </a:lnTo>
                  <a:lnTo>
                    <a:pt x="2112391" y="3181781"/>
                  </a:lnTo>
                  <a:close/>
                </a:path>
                <a:path w="4589780" h="3946525" extrusionOk="0">
                  <a:moveTo>
                    <a:pt x="2112391" y="2054326"/>
                  </a:moveTo>
                  <a:lnTo>
                    <a:pt x="874014" y="2054326"/>
                  </a:lnTo>
                  <a:lnTo>
                    <a:pt x="0" y="2054326"/>
                  </a:lnTo>
                  <a:lnTo>
                    <a:pt x="0" y="2618054"/>
                  </a:lnTo>
                  <a:lnTo>
                    <a:pt x="874001" y="2618054"/>
                  </a:lnTo>
                  <a:lnTo>
                    <a:pt x="2112391" y="2618054"/>
                  </a:lnTo>
                  <a:lnTo>
                    <a:pt x="2112391" y="2054326"/>
                  </a:lnTo>
                  <a:close/>
                </a:path>
                <a:path w="4589780" h="3946525" extrusionOk="0">
                  <a:moveTo>
                    <a:pt x="2112391" y="1127455"/>
                  </a:moveTo>
                  <a:lnTo>
                    <a:pt x="874014" y="1127455"/>
                  </a:lnTo>
                  <a:lnTo>
                    <a:pt x="0" y="1127455"/>
                  </a:lnTo>
                  <a:lnTo>
                    <a:pt x="0" y="1590890"/>
                  </a:lnTo>
                  <a:lnTo>
                    <a:pt x="874001" y="1590890"/>
                  </a:lnTo>
                  <a:lnTo>
                    <a:pt x="2112391" y="1590890"/>
                  </a:lnTo>
                  <a:lnTo>
                    <a:pt x="2112391" y="1127455"/>
                  </a:lnTo>
                  <a:close/>
                </a:path>
                <a:path w="4589780" h="3946525" extrusionOk="0">
                  <a:moveTo>
                    <a:pt x="2112391" y="0"/>
                  </a:moveTo>
                  <a:lnTo>
                    <a:pt x="874014" y="0"/>
                  </a:lnTo>
                  <a:lnTo>
                    <a:pt x="0" y="0"/>
                  </a:lnTo>
                  <a:lnTo>
                    <a:pt x="0" y="563727"/>
                  </a:lnTo>
                  <a:lnTo>
                    <a:pt x="874001" y="563727"/>
                  </a:lnTo>
                  <a:lnTo>
                    <a:pt x="2112391" y="563727"/>
                  </a:lnTo>
                  <a:lnTo>
                    <a:pt x="2112391" y="0"/>
                  </a:lnTo>
                  <a:close/>
                </a:path>
                <a:path w="4589780" h="3946525" extrusionOk="0">
                  <a:moveTo>
                    <a:pt x="3350793" y="3181781"/>
                  </a:moveTo>
                  <a:lnTo>
                    <a:pt x="2112403" y="3181781"/>
                  </a:lnTo>
                  <a:lnTo>
                    <a:pt x="2112403" y="3946093"/>
                  </a:lnTo>
                  <a:lnTo>
                    <a:pt x="3350793" y="3946093"/>
                  </a:lnTo>
                  <a:lnTo>
                    <a:pt x="3350793" y="3181781"/>
                  </a:lnTo>
                  <a:close/>
                </a:path>
                <a:path w="4589780" h="3946525" extrusionOk="0">
                  <a:moveTo>
                    <a:pt x="3350793" y="2054326"/>
                  </a:moveTo>
                  <a:lnTo>
                    <a:pt x="2112403" y="2054326"/>
                  </a:lnTo>
                  <a:lnTo>
                    <a:pt x="2112403" y="2618054"/>
                  </a:lnTo>
                  <a:lnTo>
                    <a:pt x="3350793" y="2618054"/>
                  </a:lnTo>
                  <a:lnTo>
                    <a:pt x="3350793" y="2054326"/>
                  </a:lnTo>
                  <a:close/>
                </a:path>
                <a:path w="4589780" h="3946525" extrusionOk="0">
                  <a:moveTo>
                    <a:pt x="3350793" y="1127455"/>
                  </a:moveTo>
                  <a:lnTo>
                    <a:pt x="2112403" y="1127455"/>
                  </a:lnTo>
                  <a:lnTo>
                    <a:pt x="2112403" y="1590890"/>
                  </a:lnTo>
                  <a:lnTo>
                    <a:pt x="3350793" y="1590890"/>
                  </a:lnTo>
                  <a:lnTo>
                    <a:pt x="3350793" y="1127455"/>
                  </a:lnTo>
                  <a:close/>
                </a:path>
                <a:path w="4589780" h="3946525" extrusionOk="0">
                  <a:moveTo>
                    <a:pt x="3350793" y="0"/>
                  </a:moveTo>
                  <a:lnTo>
                    <a:pt x="2112403" y="0"/>
                  </a:lnTo>
                  <a:lnTo>
                    <a:pt x="2112403" y="563727"/>
                  </a:lnTo>
                  <a:lnTo>
                    <a:pt x="3350793" y="563727"/>
                  </a:lnTo>
                  <a:lnTo>
                    <a:pt x="3350793" y="0"/>
                  </a:lnTo>
                  <a:close/>
                </a:path>
                <a:path w="4589780" h="3946525" extrusionOk="0">
                  <a:moveTo>
                    <a:pt x="4589196" y="3181781"/>
                  </a:moveTo>
                  <a:lnTo>
                    <a:pt x="3350806" y="3181781"/>
                  </a:lnTo>
                  <a:lnTo>
                    <a:pt x="3350806" y="3946093"/>
                  </a:lnTo>
                  <a:lnTo>
                    <a:pt x="4589196" y="3946093"/>
                  </a:lnTo>
                  <a:lnTo>
                    <a:pt x="4589196" y="3181781"/>
                  </a:lnTo>
                  <a:close/>
                </a:path>
                <a:path w="4589780" h="3946525" extrusionOk="0">
                  <a:moveTo>
                    <a:pt x="4589196" y="2054326"/>
                  </a:moveTo>
                  <a:lnTo>
                    <a:pt x="3350806" y="2054326"/>
                  </a:lnTo>
                  <a:lnTo>
                    <a:pt x="3350806" y="2618054"/>
                  </a:lnTo>
                  <a:lnTo>
                    <a:pt x="4589196" y="2618054"/>
                  </a:lnTo>
                  <a:lnTo>
                    <a:pt x="4589196" y="2054326"/>
                  </a:lnTo>
                  <a:close/>
                </a:path>
                <a:path w="4589780" h="3946525" extrusionOk="0">
                  <a:moveTo>
                    <a:pt x="4589196" y="1127455"/>
                  </a:moveTo>
                  <a:lnTo>
                    <a:pt x="3350806" y="1127455"/>
                  </a:lnTo>
                  <a:lnTo>
                    <a:pt x="3350806" y="1590890"/>
                  </a:lnTo>
                  <a:lnTo>
                    <a:pt x="4589196" y="1590890"/>
                  </a:lnTo>
                  <a:lnTo>
                    <a:pt x="4589196" y="1127455"/>
                  </a:lnTo>
                  <a:close/>
                </a:path>
                <a:path w="4589780" h="3946525" extrusionOk="0">
                  <a:moveTo>
                    <a:pt x="4589196" y="0"/>
                  </a:moveTo>
                  <a:lnTo>
                    <a:pt x="3350806" y="0"/>
                  </a:lnTo>
                  <a:lnTo>
                    <a:pt x="3350806" y="563727"/>
                  </a:lnTo>
                  <a:lnTo>
                    <a:pt x="4589196" y="563727"/>
                  </a:lnTo>
                  <a:lnTo>
                    <a:pt x="4589196" y="0"/>
                  </a:lnTo>
                  <a:close/>
                </a:path>
              </a:pathLst>
            </a:custGeom>
            <a:solidFill>
              <a:srgbClr val="F1E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0" name="Google Shape;4260;p30"/>
            <p:cNvSpPr/>
            <p:nvPr/>
          </p:nvSpPr>
          <p:spPr>
            <a:xfrm>
              <a:off x="13567855" y="2436490"/>
              <a:ext cx="4589780" cy="2618105"/>
            </a:xfrm>
            <a:custGeom>
              <a:avLst/>
              <a:gdLst/>
              <a:ahLst/>
              <a:cxnLst/>
              <a:rect l="l" t="t" r="r" b="b"/>
              <a:pathLst>
                <a:path w="4589780" h="2618104" extrusionOk="0">
                  <a:moveTo>
                    <a:pt x="2112391" y="2054326"/>
                  </a:moveTo>
                  <a:lnTo>
                    <a:pt x="874014" y="2054326"/>
                  </a:lnTo>
                  <a:lnTo>
                    <a:pt x="0" y="2054326"/>
                  </a:lnTo>
                  <a:lnTo>
                    <a:pt x="0" y="2618054"/>
                  </a:lnTo>
                  <a:lnTo>
                    <a:pt x="874001" y="2618054"/>
                  </a:lnTo>
                  <a:lnTo>
                    <a:pt x="2112391" y="2618054"/>
                  </a:lnTo>
                  <a:lnTo>
                    <a:pt x="2112391" y="2054326"/>
                  </a:lnTo>
                  <a:close/>
                </a:path>
                <a:path w="4589780" h="2618104" extrusionOk="0">
                  <a:moveTo>
                    <a:pt x="2112391" y="1027163"/>
                  </a:moveTo>
                  <a:lnTo>
                    <a:pt x="874014" y="1027163"/>
                  </a:lnTo>
                  <a:lnTo>
                    <a:pt x="0" y="1027163"/>
                  </a:lnTo>
                  <a:lnTo>
                    <a:pt x="0" y="1490599"/>
                  </a:lnTo>
                  <a:lnTo>
                    <a:pt x="874001" y="1490599"/>
                  </a:lnTo>
                  <a:lnTo>
                    <a:pt x="2112391" y="1490599"/>
                  </a:lnTo>
                  <a:lnTo>
                    <a:pt x="2112391" y="1027163"/>
                  </a:lnTo>
                  <a:close/>
                </a:path>
                <a:path w="4589780" h="2618104" extrusionOk="0">
                  <a:moveTo>
                    <a:pt x="2112391" y="0"/>
                  </a:moveTo>
                  <a:lnTo>
                    <a:pt x="874014" y="0"/>
                  </a:lnTo>
                  <a:lnTo>
                    <a:pt x="0" y="0"/>
                  </a:lnTo>
                  <a:lnTo>
                    <a:pt x="0" y="563727"/>
                  </a:lnTo>
                  <a:lnTo>
                    <a:pt x="874001" y="563727"/>
                  </a:lnTo>
                  <a:lnTo>
                    <a:pt x="2112391" y="563727"/>
                  </a:lnTo>
                  <a:lnTo>
                    <a:pt x="2112391" y="0"/>
                  </a:lnTo>
                  <a:close/>
                </a:path>
                <a:path w="4589780" h="2618104" extrusionOk="0">
                  <a:moveTo>
                    <a:pt x="3350793" y="2054326"/>
                  </a:moveTo>
                  <a:lnTo>
                    <a:pt x="2112403" y="2054326"/>
                  </a:lnTo>
                  <a:lnTo>
                    <a:pt x="2112403" y="2618054"/>
                  </a:lnTo>
                  <a:lnTo>
                    <a:pt x="3350793" y="2618054"/>
                  </a:lnTo>
                  <a:lnTo>
                    <a:pt x="3350793" y="2054326"/>
                  </a:lnTo>
                  <a:close/>
                </a:path>
                <a:path w="4589780" h="2618104" extrusionOk="0">
                  <a:moveTo>
                    <a:pt x="3350793" y="1027163"/>
                  </a:moveTo>
                  <a:lnTo>
                    <a:pt x="2112403" y="1027163"/>
                  </a:lnTo>
                  <a:lnTo>
                    <a:pt x="2112403" y="1490599"/>
                  </a:lnTo>
                  <a:lnTo>
                    <a:pt x="3350793" y="1490599"/>
                  </a:lnTo>
                  <a:lnTo>
                    <a:pt x="3350793" y="1027163"/>
                  </a:lnTo>
                  <a:close/>
                </a:path>
                <a:path w="4589780" h="2618104" extrusionOk="0">
                  <a:moveTo>
                    <a:pt x="3350793" y="0"/>
                  </a:moveTo>
                  <a:lnTo>
                    <a:pt x="2112403" y="0"/>
                  </a:lnTo>
                  <a:lnTo>
                    <a:pt x="2112403" y="563727"/>
                  </a:lnTo>
                  <a:lnTo>
                    <a:pt x="3350793" y="563727"/>
                  </a:lnTo>
                  <a:lnTo>
                    <a:pt x="3350793" y="0"/>
                  </a:lnTo>
                  <a:close/>
                </a:path>
                <a:path w="4589780" h="2618104" extrusionOk="0">
                  <a:moveTo>
                    <a:pt x="4589196" y="2054326"/>
                  </a:moveTo>
                  <a:lnTo>
                    <a:pt x="3350806" y="2054326"/>
                  </a:lnTo>
                  <a:lnTo>
                    <a:pt x="3350806" y="2618054"/>
                  </a:lnTo>
                  <a:lnTo>
                    <a:pt x="4589196" y="2618054"/>
                  </a:lnTo>
                  <a:lnTo>
                    <a:pt x="4589196" y="2054326"/>
                  </a:lnTo>
                  <a:close/>
                </a:path>
                <a:path w="4589780" h="2618104" extrusionOk="0">
                  <a:moveTo>
                    <a:pt x="4589196" y="1027163"/>
                  </a:moveTo>
                  <a:lnTo>
                    <a:pt x="3350806" y="1027163"/>
                  </a:lnTo>
                  <a:lnTo>
                    <a:pt x="3350806" y="1490599"/>
                  </a:lnTo>
                  <a:lnTo>
                    <a:pt x="4589196" y="1490599"/>
                  </a:lnTo>
                  <a:lnTo>
                    <a:pt x="4589196" y="1027163"/>
                  </a:lnTo>
                  <a:close/>
                </a:path>
                <a:path w="4589780" h="2618104" extrusionOk="0">
                  <a:moveTo>
                    <a:pt x="4589196" y="0"/>
                  </a:moveTo>
                  <a:lnTo>
                    <a:pt x="3350806" y="0"/>
                  </a:lnTo>
                  <a:lnTo>
                    <a:pt x="3350806" y="563727"/>
                  </a:lnTo>
                  <a:lnTo>
                    <a:pt x="4589196" y="563727"/>
                  </a:lnTo>
                  <a:lnTo>
                    <a:pt x="4589196" y="0"/>
                  </a:lnTo>
                  <a:close/>
                </a:path>
              </a:pathLst>
            </a:custGeom>
            <a:solidFill>
              <a:srgbClr val="F8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1" name="Google Shape;4261;p30"/>
            <p:cNvSpPr/>
            <p:nvPr/>
          </p:nvSpPr>
          <p:spPr>
            <a:xfrm>
              <a:off x="14441859" y="1872755"/>
              <a:ext cx="0" cy="563880"/>
            </a:xfrm>
            <a:custGeom>
              <a:avLst/>
              <a:gdLst/>
              <a:ahLst/>
              <a:cxnLst/>
              <a:rect l="l" t="t" r="r" b="b"/>
              <a:pathLst>
                <a:path w="120000" h="563880"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2" name="Google Shape;4262;p30"/>
            <p:cNvSpPr/>
            <p:nvPr/>
          </p:nvSpPr>
          <p:spPr>
            <a:xfrm>
              <a:off x="15680261" y="1872755"/>
              <a:ext cx="0" cy="563880"/>
            </a:xfrm>
            <a:custGeom>
              <a:avLst/>
              <a:gdLst/>
              <a:ahLst/>
              <a:cxnLst/>
              <a:rect l="l" t="t" r="r" b="b"/>
              <a:pathLst>
                <a:path w="120000" h="563880"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3" name="Google Shape;4263;p30"/>
            <p:cNvSpPr/>
            <p:nvPr/>
          </p:nvSpPr>
          <p:spPr>
            <a:xfrm>
              <a:off x="16918664" y="1872755"/>
              <a:ext cx="0" cy="563880"/>
            </a:xfrm>
            <a:custGeom>
              <a:avLst/>
              <a:gdLst/>
              <a:ahLst/>
              <a:cxnLst/>
              <a:rect l="l" t="t" r="r" b="b"/>
              <a:pathLst>
                <a:path w="120000" h="563880"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4" name="Google Shape;4264;p30"/>
            <p:cNvSpPr/>
            <p:nvPr/>
          </p:nvSpPr>
          <p:spPr>
            <a:xfrm>
              <a:off x="14441859" y="2436483"/>
              <a:ext cx="0" cy="563880"/>
            </a:xfrm>
            <a:custGeom>
              <a:avLst/>
              <a:gdLst/>
              <a:ahLst/>
              <a:cxnLst/>
              <a:rect l="l" t="t" r="r" b="b"/>
              <a:pathLst>
                <a:path w="120000" h="563880"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5" name="Google Shape;4265;p30"/>
            <p:cNvSpPr/>
            <p:nvPr/>
          </p:nvSpPr>
          <p:spPr>
            <a:xfrm>
              <a:off x="15680261" y="2436483"/>
              <a:ext cx="0" cy="563880"/>
            </a:xfrm>
            <a:custGeom>
              <a:avLst/>
              <a:gdLst/>
              <a:ahLst/>
              <a:cxnLst/>
              <a:rect l="l" t="t" r="r" b="b"/>
              <a:pathLst>
                <a:path w="120000" h="563880"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6" name="Google Shape;4266;p30"/>
            <p:cNvSpPr/>
            <p:nvPr/>
          </p:nvSpPr>
          <p:spPr>
            <a:xfrm>
              <a:off x="16918664" y="2436483"/>
              <a:ext cx="0" cy="563880"/>
            </a:xfrm>
            <a:custGeom>
              <a:avLst/>
              <a:gdLst/>
              <a:ahLst/>
              <a:cxnLst/>
              <a:rect l="l" t="t" r="r" b="b"/>
              <a:pathLst>
                <a:path w="120000" h="563880"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7" name="Google Shape;4267;p30"/>
            <p:cNvSpPr/>
            <p:nvPr/>
          </p:nvSpPr>
          <p:spPr>
            <a:xfrm>
              <a:off x="14441859" y="3000212"/>
              <a:ext cx="0" cy="463550"/>
            </a:xfrm>
            <a:custGeom>
              <a:avLst/>
              <a:gdLst/>
              <a:ahLst/>
              <a:cxnLst/>
              <a:rect l="l" t="t" r="r" b="b"/>
              <a:pathLst>
                <a:path w="120000" h="463550" extrusionOk="0">
                  <a:moveTo>
                    <a:pt x="0" y="463433"/>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8" name="Google Shape;4268;p30"/>
            <p:cNvSpPr/>
            <p:nvPr/>
          </p:nvSpPr>
          <p:spPr>
            <a:xfrm>
              <a:off x="15680261" y="3000212"/>
              <a:ext cx="0" cy="463550"/>
            </a:xfrm>
            <a:custGeom>
              <a:avLst/>
              <a:gdLst/>
              <a:ahLst/>
              <a:cxnLst/>
              <a:rect l="l" t="t" r="r" b="b"/>
              <a:pathLst>
                <a:path w="120000" h="463550" extrusionOk="0">
                  <a:moveTo>
                    <a:pt x="0" y="463433"/>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69" name="Google Shape;4269;p30"/>
            <p:cNvSpPr/>
            <p:nvPr/>
          </p:nvSpPr>
          <p:spPr>
            <a:xfrm>
              <a:off x="16918664" y="3000212"/>
              <a:ext cx="0" cy="463550"/>
            </a:xfrm>
            <a:custGeom>
              <a:avLst/>
              <a:gdLst/>
              <a:ahLst/>
              <a:cxnLst/>
              <a:rect l="l" t="t" r="r" b="b"/>
              <a:pathLst>
                <a:path w="120000" h="463550" extrusionOk="0">
                  <a:moveTo>
                    <a:pt x="0" y="463433"/>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0" name="Google Shape;4270;p30"/>
            <p:cNvSpPr/>
            <p:nvPr/>
          </p:nvSpPr>
          <p:spPr>
            <a:xfrm>
              <a:off x="14441859" y="3463646"/>
              <a:ext cx="0" cy="463550"/>
            </a:xfrm>
            <a:custGeom>
              <a:avLst/>
              <a:gdLst/>
              <a:ahLst/>
              <a:cxnLst/>
              <a:rect l="l" t="t" r="r" b="b"/>
              <a:pathLst>
                <a:path w="120000" h="463550" extrusionOk="0">
                  <a:moveTo>
                    <a:pt x="0" y="463433"/>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1" name="Google Shape;4271;p30"/>
            <p:cNvSpPr/>
            <p:nvPr/>
          </p:nvSpPr>
          <p:spPr>
            <a:xfrm>
              <a:off x="15680261" y="3463646"/>
              <a:ext cx="0" cy="463550"/>
            </a:xfrm>
            <a:custGeom>
              <a:avLst/>
              <a:gdLst/>
              <a:ahLst/>
              <a:cxnLst/>
              <a:rect l="l" t="t" r="r" b="b"/>
              <a:pathLst>
                <a:path w="120000" h="463550" extrusionOk="0">
                  <a:moveTo>
                    <a:pt x="0" y="463433"/>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2" name="Google Shape;4272;p30"/>
            <p:cNvSpPr/>
            <p:nvPr/>
          </p:nvSpPr>
          <p:spPr>
            <a:xfrm>
              <a:off x="16918664" y="3463646"/>
              <a:ext cx="0" cy="463550"/>
            </a:xfrm>
            <a:custGeom>
              <a:avLst/>
              <a:gdLst/>
              <a:ahLst/>
              <a:cxnLst/>
              <a:rect l="l" t="t" r="r" b="b"/>
              <a:pathLst>
                <a:path w="120000" h="463550" extrusionOk="0">
                  <a:moveTo>
                    <a:pt x="0" y="463433"/>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3" name="Google Shape;4273;p30"/>
            <p:cNvSpPr/>
            <p:nvPr/>
          </p:nvSpPr>
          <p:spPr>
            <a:xfrm>
              <a:off x="14441859" y="3927080"/>
              <a:ext cx="0" cy="563880"/>
            </a:xfrm>
            <a:custGeom>
              <a:avLst/>
              <a:gdLst/>
              <a:ahLst/>
              <a:cxnLst/>
              <a:rect l="l" t="t" r="r" b="b"/>
              <a:pathLst>
                <a:path w="120000" h="563879"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4" name="Google Shape;4274;p30"/>
            <p:cNvSpPr/>
            <p:nvPr/>
          </p:nvSpPr>
          <p:spPr>
            <a:xfrm>
              <a:off x="15680261" y="3927080"/>
              <a:ext cx="0" cy="563880"/>
            </a:xfrm>
            <a:custGeom>
              <a:avLst/>
              <a:gdLst/>
              <a:ahLst/>
              <a:cxnLst/>
              <a:rect l="l" t="t" r="r" b="b"/>
              <a:pathLst>
                <a:path w="120000" h="563879"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5" name="Google Shape;4275;p30"/>
            <p:cNvSpPr/>
            <p:nvPr/>
          </p:nvSpPr>
          <p:spPr>
            <a:xfrm>
              <a:off x="16918664" y="3927080"/>
              <a:ext cx="0" cy="563880"/>
            </a:xfrm>
            <a:custGeom>
              <a:avLst/>
              <a:gdLst/>
              <a:ahLst/>
              <a:cxnLst/>
              <a:rect l="l" t="t" r="r" b="b"/>
              <a:pathLst>
                <a:path w="120000" h="563879"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6" name="Google Shape;4276;p30"/>
            <p:cNvSpPr/>
            <p:nvPr/>
          </p:nvSpPr>
          <p:spPr>
            <a:xfrm>
              <a:off x="14441859" y="4490808"/>
              <a:ext cx="0" cy="563880"/>
            </a:xfrm>
            <a:custGeom>
              <a:avLst/>
              <a:gdLst/>
              <a:ahLst/>
              <a:cxnLst/>
              <a:rect l="l" t="t" r="r" b="b"/>
              <a:pathLst>
                <a:path w="120000" h="563879"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7" name="Google Shape;4277;p30"/>
            <p:cNvSpPr/>
            <p:nvPr/>
          </p:nvSpPr>
          <p:spPr>
            <a:xfrm>
              <a:off x="15680261" y="4490808"/>
              <a:ext cx="0" cy="563880"/>
            </a:xfrm>
            <a:custGeom>
              <a:avLst/>
              <a:gdLst/>
              <a:ahLst/>
              <a:cxnLst/>
              <a:rect l="l" t="t" r="r" b="b"/>
              <a:pathLst>
                <a:path w="120000" h="563879"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8" name="Google Shape;4278;p30"/>
            <p:cNvSpPr/>
            <p:nvPr/>
          </p:nvSpPr>
          <p:spPr>
            <a:xfrm>
              <a:off x="16918664" y="4490808"/>
              <a:ext cx="0" cy="563880"/>
            </a:xfrm>
            <a:custGeom>
              <a:avLst/>
              <a:gdLst/>
              <a:ahLst/>
              <a:cxnLst/>
              <a:rect l="l" t="t" r="r" b="b"/>
              <a:pathLst>
                <a:path w="120000" h="563879" extrusionOk="0">
                  <a:moveTo>
                    <a:pt x="0" y="56372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9" name="Google Shape;4279;p30"/>
            <p:cNvSpPr/>
            <p:nvPr/>
          </p:nvSpPr>
          <p:spPr>
            <a:xfrm>
              <a:off x="14441859" y="5054525"/>
              <a:ext cx="0" cy="764540"/>
            </a:xfrm>
            <a:custGeom>
              <a:avLst/>
              <a:gdLst/>
              <a:ahLst/>
              <a:cxnLst/>
              <a:rect l="l" t="t" r="r" b="b"/>
              <a:pathLst>
                <a:path w="120000" h="764539" extrusionOk="0">
                  <a:moveTo>
                    <a:pt x="0" y="76431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80" name="Google Shape;4280;p30"/>
            <p:cNvSpPr/>
            <p:nvPr/>
          </p:nvSpPr>
          <p:spPr>
            <a:xfrm>
              <a:off x="15680261" y="5054525"/>
              <a:ext cx="0" cy="764540"/>
            </a:xfrm>
            <a:custGeom>
              <a:avLst/>
              <a:gdLst/>
              <a:ahLst/>
              <a:cxnLst/>
              <a:rect l="l" t="t" r="r" b="b"/>
              <a:pathLst>
                <a:path w="120000" h="764539" extrusionOk="0">
                  <a:moveTo>
                    <a:pt x="0" y="76431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81" name="Google Shape;4281;p30"/>
            <p:cNvSpPr/>
            <p:nvPr/>
          </p:nvSpPr>
          <p:spPr>
            <a:xfrm>
              <a:off x="16918664" y="5054525"/>
              <a:ext cx="0" cy="764540"/>
            </a:xfrm>
            <a:custGeom>
              <a:avLst/>
              <a:gdLst/>
              <a:ahLst/>
              <a:cxnLst/>
              <a:rect l="l" t="t" r="r" b="b"/>
              <a:pathLst>
                <a:path w="120000" h="764539" extrusionOk="0">
                  <a:moveTo>
                    <a:pt x="0" y="764318"/>
                  </a:moveTo>
                  <a:lnTo>
                    <a:pt x="0" y="0"/>
                  </a:lnTo>
                </a:path>
              </a:pathLst>
            </a:custGeom>
            <a:noFill/>
            <a:ln w="23875" cap="flat" cmpd="sng">
              <a:solidFill>
                <a:srgbClr val="F5F2E7"/>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282" name="Google Shape;4282;p30"/>
          <p:cNvSpPr txBox="1"/>
          <p:nvPr/>
        </p:nvSpPr>
        <p:spPr>
          <a:xfrm>
            <a:off x="13635559" y="1888257"/>
            <a:ext cx="466090" cy="32639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INTERVIEW  QUESTIONS  </a:t>
            </a:r>
            <a:r>
              <a:rPr lang="en-US" sz="650">
                <a:solidFill>
                  <a:srgbClr val="414042"/>
                </a:solidFill>
                <a:latin typeface="Arial"/>
                <a:ea typeface="Arial"/>
                <a:cs typeface="Arial"/>
                <a:sym typeface="Arial"/>
              </a:rPr>
              <a:t>ACTIVITY</a:t>
            </a:r>
            <a:endParaRPr sz="650">
              <a:solidFill>
                <a:schemeClr val="dk1"/>
              </a:solidFill>
              <a:latin typeface="Arial"/>
              <a:ea typeface="Arial"/>
              <a:cs typeface="Arial"/>
              <a:sym typeface="Arial"/>
            </a:endParaRPr>
          </a:p>
        </p:txBody>
      </p:sp>
      <p:sp>
        <p:nvSpPr>
          <p:cNvPr id="4283" name="Google Shape;4283;p30"/>
          <p:cNvSpPr txBox="1"/>
          <p:nvPr/>
        </p:nvSpPr>
        <p:spPr>
          <a:xfrm>
            <a:off x="16966434" y="1888257"/>
            <a:ext cx="1074420" cy="52705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and your team have  selected your questions  and modified them for your  context. You feel ready to  interview!</a:t>
            </a:r>
            <a:endParaRPr sz="650">
              <a:solidFill>
                <a:schemeClr val="dk1"/>
              </a:solidFill>
              <a:latin typeface="Arial"/>
              <a:ea typeface="Arial"/>
              <a:cs typeface="Arial"/>
              <a:sym typeface="Arial"/>
            </a:endParaRPr>
          </a:p>
        </p:txBody>
      </p:sp>
      <p:sp>
        <p:nvSpPr>
          <p:cNvPr id="4284" name="Google Shape;4284;p30"/>
          <p:cNvSpPr txBox="1"/>
          <p:nvPr/>
        </p:nvSpPr>
        <p:spPr>
          <a:xfrm>
            <a:off x="13622859" y="2451997"/>
            <a:ext cx="520065" cy="326390"/>
          </a:xfrm>
          <a:prstGeom prst="rect">
            <a:avLst/>
          </a:prstGeom>
          <a:noFill/>
          <a:ln>
            <a:noFill/>
          </a:ln>
        </p:spPr>
        <p:txBody>
          <a:bodyPr spcFirstLastPara="1" wrap="square" lIns="0" tIns="13325" rIns="0" bIns="0" anchor="t" anchorCtr="0">
            <a:spAutoFit/>
          </a:bodyPr>
          <a:lstStyle/>
          <a:p>
            <a:pPr marL="12700" marR="5080" lvl="0" indent="0" algn="just" rtl="0">
              <a:lnSpc>
                <a:spcPct val="100000"/>
              </a:lnSpc>
              <a:spcBef>
                <a:spcPts val="0"/>
              </a:spcBef>
              <a:spcAft>
                <a:spcPts val="0"/>
              </a:spcAft>
              <a:buNone/>
            </a:pPr>
            <a:r>
              <a:rPr lang="en-US" sz="650" i="1">
                <a:solidFill>
                  <a:srgbClr val="414042"/>
                </a:solidFill>
                <a:latin typeface="Arial"/>
                <a:ea typeface="Arial"/>
                <a:cs typeface="Arial"/>
                <a:sym typeface="Arial"/>
              </a:rPr>
              <a:t>ADDITIONAL  TECHNIQUES  </a:t>
            </a:r>
            <a:r>
              <a:rPr lang="en-US" sz="650">
                <a:solidFill>
                  <a:srgbClr val="414042"/>
                </a:solidFill>
                <a:latin typeface="Arial"/>
                <a:ea typeface="Arial"/>
                <a:cs typeface="Arial"/>
                <a:sym typeface="Arial"/>
              </a:rPr>
              <a:t>ACTIVITY</a:t>
            </a:r>
            <a:endParaRPr sz="650">
              <a:solidFill>
                <a:schemeClr val="dk1"/>
              </a:solidFill>
              <a:latin typeface="Arial"/>
              <a:ea typeface="Arial"/>
              <a:cs typeface="Arial"/>
              <a:sym typeface="Arial"/>
            </a:endParaRPr>
          </a:p>
        </p:txBody>
      </p:sp>
      <p:sp>
        <p:nvSpPr>
          <p:cNvPr id="4285" name="Google Shape;4285;p30"/>
          <p:cNvSpPr txBox="1"/>
          <p:nvPr/>
        </p:nvSpPr>
        <p:spPr>
          <a:xfrm>
            <a:off x="14476955" y="2451997"/>
            <a:ext cx="1076960" cy="42672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and your team have  not chosen your additional  techniques for each of your  interviews.</a:t>
            </a:r>
            <a:endParaRPr sz="650">
              <a:solidFill>
                <a:schemeClr val="dk1"/>
              </a:solidFill>
              <a:latin typeface="Arial"/>
              <a:ea typeface="Arial"/>
              <a:cs typeface="Arial"/>
              <a:sym typeface="Arial"/>
            </a:endParaRPr>
          </a:p>
        </p:txBody>
      </p:sp>
      <p:sp>
        <p:nvSpPr>
          <p:cNvPr id="4286" name="Google Shape;4286;p30"/>
          <p:cNvSpPr txBox="1"/>
          <p:nvPr/>
        </p:nvSpPr>
        <p:spPr>
          <a:xfrm>
            <a:off x="15715344" y="2451997"/>
            <a:ext cx="1084580" cy="42672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and your team have  chosen your techniques but  need to modify them for your  context.</a:t>
            </a:r>
            <a:endParaRPr sz="650">
              <a:solidFill>
                <a:schemeClr val="dk1"/>
              </a:solidFill>
              <a:latin typeface="Arial"/>
              <a:ea typeface="Arial"/>
              <a:cs typeface="Arial"/>
              <a:sym typeface="Arial"/>
            </a:endParaRPr>
          </a:p>
        </p:txBody>
      </p:sp>
      <p:sp>
        <p:nvSpPr>
          <p:cNvPr id="4287" name="Google Shape;4287;p30"/>
          <p:cNvSpPr txBox="1"/>
          <p:nvPr/>
        </p:nvSpPr>
        <p:spPr>
          <a:xfrm>
            <a:off x="16953734" y="2451997"/>
            <a:ext cx="1087120" cy="52705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and your team have  selected your techniques  and modified them for your  context. You feel ready to  interview!</a:t>
            </a:r>
            <a:endParaRPr sz="650">
              <a:solidFill>
                <a:schemeClr val="dk1"/>
              </a:solidFill>
              <a:latin typeface="Arial"/>
              <a:ea typeface="Arial"/>
              <a:cs typeface="Arial"/>
              <a:sym typeface="Arial"/>
            </a:endParaRPr>
          </a:p>
        </p:txBody>
      </p:sp>
      <p:sp>
        <p:nvSpPr>
          <p:cNvPr id="4288" name="Google Shape;4288;p30"/>
          <p:cNvSpPr txBox="1"/>
          <p:nvPr/>
        </p:nvSpPr>
        <p:spPr>
          <a:xfrm>
            <a:off x="13635559" y="3015738"/>
            <a:ext cx="522605" cy="32639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INTERVIEW  REFLECTIONS  </a:t>
            </a:r>
            <a:r>
              <a:rPr lang="en-US" sz="650">
                <a:solidFill>
                  <a:srgbClr val="414042"/>
                </a:solidFill>
                <a:latin typeface="Arial"/>
                <a:ea typeface="Arial"/>
                <a:cs typeface="Arial"/>
                <a:sym typeface="Arial"/>
              </a:rPr>
              <a:t>ACTIVITY</a:t>
            </a:r>
            <a:endParaRPr sz="650">
              <a:solidFill>
                <a:schemeClr val="dk1"/>
              </a:solidFill>
              <a:latin typeface="Arial"/>
              <a:ea typeface="Arial"/>
              <a:cs typeface="Arial"/>
              <a:sym typeface="Arial"/>
            </a:endParaRPr>
          </a:p>
        </p:txBody>
      </p:sp>
      <p:sp>
        <p:nvSpPr>
          <p:cNvPr id="4289" name="Google Shape;4289;p30"/>
          <p:cNvSpPr txBox="1"/>
          <p:nvPr/>
        </p:nvSpPr>
        <p:spPr>
          <a:xfrm>
            <a:off x="14489655" y="3015738"/>
            <a:ext cx="1132840" cy="32639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have not conducted your  interviews or you have but  you did not take notes.</a:t>
            </a:r>
            <a:endParaRPr sz="650">
              <a:solidFill>
                <a:schemeClr val="dk1"/>
              </a:solidFill>
              <a:latin typeface="Arial"/>
              <a:ea typeface="Arial"/>
              <a:cs typeface="Arial"/>
              <a:sym typeface="Arial"/>
            </a:endParaRPr>
          </a:p>
        </p:txBody>
      </p:sp>
      <p:sp>
        <p:nvSpPr>
          <p:cNvPr id="4290" name="Google Shape;4290;p30"/>
          <p:cNvSpPr txBox="1"/>
          <p:nvPr/>
        </p:nvSpPr>
        <p:spPr>
          <a:xfrm>
            <a:off x="15728044" y="3015738"/>
            <a:ext cx="1058545" cy="42672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have conducted  interviews and taken notes  but have not completed your  reflection.</a:t>
            </a:r>
            <a:endParaRPr sz="650">
              <a:solidFill>
                <a:schemeClr val="dk1"/>
              </a:solidFill>
              <a:latin typeface="Arial"/>
              <a:ea typeface="Arial"/>
              <a:cs typeface="Arial"/>
              <a:sym typeface="Arial"/>
            </a:endParaRPr>
          </a:p>
        </p:txBody>
      </p:sp>
      <p:sp>
        <p:nvSpPr>
          <p:cNvPr id="4291" name="Google Shape;4291;p30"/>
          <p:cNvSpPr txBox="1"/>
          <p:nvPr/>
        </p:nvSpPr>
        <p:spPr>
          <a:xfrm>
            <a:off x="16966434" y="3015738"/>
            <a:ext cx="1061720" cy="32639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have conducted your  interviews, taken notes and  completed your reflections.</a:t>
            </a:r>
            <a:endParaRPr sz="650">
              <a:solidFill>
                <a:schemeClr val="dk1"/>
              </a:solidFill>
              <a:latin typeface="Arial"/>
              <a:ea typeface="Arial"/>
              <a:cs typeface="Arial"/>
              <a:sym typeface="Arial"/>
            </a:endParaRPr>
          </a:p>
        </p:txBody>
      </p:sp>
      <p:sp>
        <p:nvSpPr>
          <p:cNvPr id="4292" name="Google Shape;4292;p30"/>
          <p:cNvSpPr txBox="1"/>
          <p:nvPr/>
        </p:nvSpPr>
        <p:spPr>
          <a:xfrm>
            <a:off x="13622859" y="3479183"/>
            <a:ext cx="612140" cy="42672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OBSERVATIONS  &amp; JOURNEY  MAPPING  </a:t>
            </a:r>
            <a:r>
              <a:rPr lang="en-US" sz="650">
                <a:solidFill>
                  <a:srgbClr val="414042"/>
                </a:solidFill>
                <a:latin typeface="Arial"/>
                <a:ea typeface="Arial"/>
                <a:cs typeface="Arial"/>
                <a:sym typeface="Arial"/>
              </a:rPr>
              <a:t>ACTIVITY</a:t>
            </a:r>
            <a:endParaRPr sz="650">
              <a:solidFill>
                <a:schemeClr val="dk1"/>
              </a:solidFill>
              <a:latin typeface="Arial"/>
              <a:ea typeface="Arial"/>
              <a:cs typeface="Arial"/>
              <a:sym typeface="Arial"/>
            </a:endParaRPr>
          </a:p>
        </p:txBody>
      </p:sp>
      <p:sp>
        <p:nvSpPr>
          <p:cNvPr id="4293" name="Google Shape;4293;p30"/>
          <p:cNvSpPr txBox="1"/>
          <p:nvPr/>
        </p:nvSpPr>
        <p:spPr>
          <a:xfrm>
            <a:off x="14476955" y="3479183"/>
            <a:ext cx="1145540" cy="32639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have not conducted your  observation or you have but  you did not take notes.</a:t>
            </a:r>
            <a:endParaRPr sz="650">
              <a:solidFill>
                <a:schemeClr val="dk1"/>
              </a:solidFill>
              <a:latin typeface="Arial"/>
              <a:ea typeface="Arial"/>
              <a:cs typeface="Arial"/>
              <a:sym typeface="Arial"/>
            </a:endParaRPr>
          </a:p>
        </p:txBody>
      </p:sp>
      <p:sp>
        <p:nvSpPr>
          <p:cNvPr id="4294" name="Google Shape;4294;p30"/>
          <p:cNvSpPr txBox="1"/>
          <p:nvPr/>
        </p:nvSpPr>
        <p:spPr>
          <a:xfrm>
            <a:off x="15715344" y="3479183"/>
            <a:ext cx="1104900" cy="42672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have completed your  observation and have taken  notes but have not completed  your reflection.</a:t>
            </a:r>
            <a:endParaRPr sz="650">
              <a:solidFill>
                <a:schemeClr val="dk1"/>
              </a:solidFill>
              <a:latin typeface="Arial"/>
              <a:ea typeface="Arial"/>
              <a:cs typeface="Arial"/>
              <a:sym typeface="Arial"/>
            </a:endParaRPr>
          </a:p>
        </p:txBody>
      </p:sp>
      <p:sp>
        <p:nvSpPr>
          <p:cNvPr id="4295" name="Google Shape;4295;p30"/>
          <p:cNvSpPr txBox="1"/>
          <p:nvPr/>
        </p:nvSpPr>
        <p:spPr>
          <a:xfrm>
            <a:off x="16953734" y="3479183"/>
            <a:ext cx="1005205" cy="42672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have completed your  observations, taken notes  and completed your  reflections.</a:t>
            </a:r>
            <a:endParaRPr sz="650">
              <a:solidFill>
                <a:schemeClr val="dk1"/>
              </a:solidFill>
              <a:latin typeface="Arial"/>
              <a:ea typeface="Arial"/>
              <a:cs typeface="Arial"/>
              <a:sym typeface="Arial"/>
            </a:endParaRPr>
          </a:p>
        </p:txBody>
      </p:sp>
      <p:sp>
        <p:nvSpPr>
          <p:cNvPr id="4296" name="Google Shape;4296;p30"/>
          <p:cNvSpPr txBox="1"/>
          <p:nvPr/>
        </p:nvSpPr>
        <p:spPr>
          <a:xfrm>
            <a:off x="13635559" y="3942629"/>
            <a:ext cx="477520" cy="32639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SHADOW  REFLECTION  </a:t>
            </a:r>
            <a:r>
              <a:rPr lang="en-US" sz="650">
                <a:solidFill>
                  <a:srgbClr val="414042"/>
                </a:solidFill>
                <a:latin typeface="Arial"/>
                <a:ea typeface="Arial"/>
                <a:cs typeface="Arial"/>
                <a:sym typeface="Arial"/>
              </a:rPr>
              <a:t>ACTIVITY</a:t>
            </a:r>
            <a:endParaRPr sz="650">
              <a:solidFill>
                <a:schemeClr val="dk1"/>
              </a:solidFill>
              <a:latin typeface="Arial"/>
              <a:ea typeface="Arial"/>
              <a:cs typeface="Arial"/>
              <a:sym typeface="Arial"/>
            </a:endParaRPr>
          </a:p>
        </p:txBody>
      </p:sp>
      <p:sp>
        <p:nvSpPr>
          <p:cNvPr id="4297" name="Google Shape;4297;p30"/>
          <p:cNvSpPr txBox="1"/>
          <p:nvPr/>
        </p:nvSpPr>
        <p:spPr>
          <a:xfrm>
            <a:off x="14489655" y="3942629"/>
            <a:ext cx="1139825" cy="426720"/>
          </a:xfrm>
          <a:prstGeom prst="rect">
            <a:avLst/>
          </a:prstGeom>
          <a:noFill/>
          <a:ln>
            <a:noFill/>
          </a:ln>
        </p:spPr>
        <p:txBody>
          <a:bodyPr spcFirstLastPara="1" wrap="square" lIns="0" tIns="13325" rIns="0" bIns="0" anchor="t" anchorCtr="0">
            <a:spAutoFit/>
          </a:bodyPr>
          <a:lstStyle/>
          <a:p>
            <a:pPr marL="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THIS STEP IS OPTIONAL.</a:t>
            </a:r>
            <a:endParaRPr sz="650">
              <a:solidFill>
                <a:schemeClr val="dk1"/>
              </a:solidFill>
              <a:latin typeface="Arial"/>
              <a:ea typeface="Arial"/>
              <a:cs typeface="Arial"/>
              <a:sym typeface="Arial"/>
            </a:endParaRPr>
          </a:p>
          <a:p>
            <a:pPr marL="0" marR="5080" lvl="0" indent="0" algn="l" rtl="0">
              <a:lnSpc>
                <a:spcPct val="100000"/>
              </a:lnSpc>
              <a:spcBef>
                <a:spcPts val="10"/>
              </a:spcBef>
              <a:spcAft>
                <a:spcPts val="0"/>
              </a:spcAft>
              <a:buNone/>
            </a:pPr>
            <a:r>
              <a:rPr lang="en-US" sz="650">
                <a:solidFill>
                  <a:srgbClr val="414042"/>
                </a:solidFill>
                <a:latin typeface="Arial"/>
                <a:ea typeface="Arial"/>
                <a:cs typeface="Arial"/>
                <a:sym typeface="Arial"/>
              </a:rPr>
              <a:t>You have not completed your  shadow or you have but you  did not take notes.</a:t>
            </a:r>
            <a:endParaRPr sz="650">
              <a:solidFill>
                <a:schemeClr val="dk1"/>
              </a:solidFill>
              <a:latin typeface="Arial"/>
              <a:ea typeface="Arial"/>
              <a:cs typeface="Arial"/>
              <a:sym typeface="Arial"/>
            </a:endParaRPr>
          </a:p>
        </p:txBody>
      </p:sp>
      <p:sp>
        <p:nvSpPr>
          <p:cNvPr id="4298" name="Google Shape;4298;p30"/>
          <p:cNvSpPr txBox="1"/>
          <p:nvPr/>
        </p:nvSpPr>
        <p:spPr>
          <a:xfrm>
            <a:off x="15728044" y="3942629"/>
            <a:ext cx="1038860" cy="527050"/>
          </a:xfrm>
          <a:prstGeom prst="rect">
            <a:avLst/>
          </a:prstGeom>
          <a:noFill/>
          <a:ln>
            <a:noFill/>
          </a:ln>
        </p:spPr>
        <p:txBody>
          <a:bodyPr spcFirstLastPara="1" wrap="square" lIns="0" tIns="13325" rIns="0" bIns="0" anchor="t" anchorCtr="0">
            <a:spAutoFit/>
          </a:bodyPr>
          <a:lstStyle/>
          <a:p>
            <a:pPr marL="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THIS STEP IS OPTIONAL.</a:t>
            </a:r>
            <a:endParaRPr sz="650">
              <a:solidFill>
                <a:schemeClr val="dk1"/>
              </a:solidFill>
              <a:latin typeface="Arial"/>
              <a:ea typeface="Arial"/>
              <a:cs typeface="Arial"/>
              <a:sym typeface="Arial"/>
            </a:endParaRPr>
          </a:p>
          <a:p>
            <a:pPr marL="0" marR="5080" lvl="0" indent="0" algn="l" rtl="0">
              <a:lnSpc>
                <a:spcPct val="100000"/>
              </a:lnSpc>
              <a:spcBef>
                <a:spcPts val="10"/>
              </a:spcBef>
              <a:spcAft>
                <a:spcPts val="0"/>
              </a:spcAft>
              <a:buNone/>
            </a:pPr>
            <a:r>
              <a:rPr lang="en-US" sz="650">
                <a:solidFill>
                  <a:srgbClr val="414042"/>
                </a:solidFill>
                <a:latin typeface="Arial"/>
                <a:ea typeface="Arial"/>
                <a:cs typeface="Arial"/>
                <a:sym typeface="Arial"/>
              </a:rPr>
              <a:t>You have completed your  shadow and taken notes but  have not completed your  reflection.</a:t>
            </a:r>
            <a:endParaRPr sz="650">
              <a:solidFill>
                <a:schemeClr val="dk1"/>
              </a:solidFill>
              <a:latin typeface="Arial"/>
              <a:ea typeface="Arial"/>
              <a:cs typeface="Arial"/>
              <a:sym typeface="Arial"/>
            </a:endParaRPr>
          </a:p>
        </p:txBody>
      </p:sp>
      <p:sp>
        <p:nvSpPr>
          <p:cNvPr id="4299" name="Google Shape;4299;p30"/>
          <p:cNvSpPr txBox="1"/>
          <p:nvPr/>
        </p:nvSpPr>
        <p:spPr>
          <a:xfrm>
            <a:off x="16966434" y="3942629"/>
            <a:ext cx="1061720" cy="426720"/>
          </a:xfrm>
          <a:prstGeom prst="rect">
            <a:avLst/>
          </a:prstGeom>
          <a:noFill/>
          <a:ln>
            <a:noFill/>
          </a:ln>
        </p:spPr>
        <p:txBody>
          <a:bodyPr spcFirstLastPara="1" wrap="square" lIns="0" tIns="13325" rIns="0" bIns="0" anchor="t" anchorCtr="0">
            <a:spAutoFit/>
          </a:bodyPr>
          <a:lstStyle/>
          <a:p>
            <a:pPr marL="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THIS STEP IS OPTIONAL.</a:t>
            </a:r>
            <a:endParaRPr sz="650">
              <a:solidFill>
                <a:schemeClr val="dk1"/>
              </a:solidFill>
              <a:latin typeface="Arial"/>
              <a:ea typeface="Arial"/>
              <a:cs typeface="Arial"/>
              <a:sym typeface="Arial"/>
            </a:endParaRPr>
          </a:p>
          <a:p>
            <a:pPr marL="0" marR="5080" lvl="0" indent="0" algn="l" rtl="0">
              <a:lnSpc>
                <a:spcPct val="100000"/>
              </a:lnSpc>
              <a:spcBef>
                <a:spcPts val="10"/>
              </a:spcBef>
              <a:spcAft>
                <a:spcPts val="0"/>
              </a:spcAft>
              <a:buNone/>
            </a:pPr>
            <a:r>
              <a:rPr lang="en-US" sz="650">
                <a:solidFill>
                  <a:srgbClr val="414042"/>
                </a:solidFill>
                <a:latin typeface="Arial"/>
                <a:ea typeface="Arial"/>
                <a:cs typeface="Arial"/>
                <a:sym typeface="Arial"/>
              </a:rPr>
              <a:t>You have completed your  shadow, taken notes and  completed your reflections.</a:t>
            </a:r>
            <a:endParaRPr sz="650">
              <a:solidFill>
                <a:schemeClr val="dk1"/>
              </a:solidFill>
              <a:latin typeface="Arial"/>
              <a:ea typeface="Arial"/>
              <a:cs typeface="Arial"/>
              <a:sym typeface="Arial"/>
            </a:endParaRPr>
          </a:p>
        </p:txBody>
      </p:sp>
      <p:sp>
        <p:nvSpPr>
          <p:cNvPr id="4300" name="Google Shape;4300;p30"/>
          <p:cNvSpPr txBox="1"/>
          <p:nvPr/>
        </p:nvSpPr>
        <p:spPr>
          <a:xfrm>
            <a:off x="13622859" y="4506370"/>
            <a:ext cx="686435" cy="42672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PROJECT STATUS:  </a:t>
            </a:r>
            <a:r>
              <a:rPr lang="en-US" sz="650">
                <a:solidFill>
                  <a:srgbClr val="414042"/>
                </a:solidFill>
                <a:latin typeface="Arial"/>
                <a:ea typeface="Arial"/>
                <a:cs typeface="Arial"/>
                <a:sym typeface="Arial"/>
              </a:rPr>
              <a:t>DEPTH OF I  INSIGHTS INTO  STAKEHOLDERS</a:t>
            </a:r>
            <a:endParaRPr sz="650">
              <a:solidFill>
                <a:schemeClr val="dk1"/>
              </a:solidFill>
              <a:latin typeface="Arial"/>
              <a:ea typeface="Arial"/>
              <a:cs typeface="Arial"/>
              <a:sym typeface="Arial"/>
            </a:endParaRPr>
          </a:p>
        </p:txBody>
      </p:sp>
      <p:sp>
        <p:nvSpPr>
          <p:cNvPr id="4301" name="Google Shape;4301;p30"/>
          <p:cNvSpPr txBox="1"/>
          <p:nvPr/>
        </p:nvSpPr>
        <p:spPr>
          <a:xfrm>
            <a:off x="14476955" y="4506370"/>
            <a:ext cx="1165860" cy="52705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have not heard new  perspectives on your problem  from the stakeholders you  interviewed, observed or  shadowed.</a:t>
            </a:r>
            <a:endParaRPr sz="650">
              <a:solidFill>
                <a:schemeClr val="dk1"/>
              </a:solidFill>
              <a:latin typeface="Arial"/>
              <a:ea typeface="Arial"/>
              <a:cs typeface="Arial"/>
              <a:sym typeface="Arial"/>
            </a:endParaRPr>
          </a:p>
        </p:txBody>
      </p:sp>
      <p:sp>
        <p:nvSpPr>
          <p:cNvPr id="4302" name="Google Shape;4302;p30"/>
          <p:cNvSpPr txBox="1"/>
          <p:nvPr/>
        </p:nvSpPr>
        <p:spPr>
          <a:xfrm>
            <a:off x="15715344" y="4506370"/>
            <a:ext cx="1096010" cy="52705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have heard a few new  perspectives on your problem  from the stakeholders you  interviewed, observed or  shadowed.</a:t>
            </a:r>
            <a:endParaRPr sz="650">
              <a:solidFill>
                <a:schemeClr val="dk1"/>
              </a:solidFill>
              <a:latin typeface="Arial"/>
              <a:ea typeface="Arial"/>
              <a:cs typeface="Arial"/>
              <a:sym typeface="Arial"/>
            </a:endParaRPr>
          </a:p>
        </p:txBody>
      </p:sp>
      <p:sp>
        <p:nvSpPr>
          <p:cNvPr id="4303" name="Google Shape;4303;p30"/>
          <p:cNvSpPr txBox="1"/>
          <p:nvPr/>
        </p:nvSpPr>
        <p:spPr>
          <a:xfrm>
            <a:off x="16953734" y="4506370"/>
            <a:ext cx="1029969" cy="52705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have learned a lot  and have gained rich new  understanding into your  stakeholders through your  design research methods.</a:t>
            </a:r>
            <a:endParaRPr sz="650">
              <a:solidFill>
                <a:schemeClr val="dk1"/>
              </a:solidFill>
              <a:latin typeface="Arial"/>
              <a:ea typeface="Arial"/>
              <a:cs typeface="Arial"/>
              <a:sym typeface="Arial"/>
            </a:endParaRPr>
          </a:p>
        </p:txBody>
      </p:sp>
      <p:sp>
        <p:nvSpPr>
          <p:cNvPr id="4304" name="Google Shape;4304;p30"/>
          <p:cNvSpPr txBox="1"/>
          <p:nvPr/>
        </p:nvSpPr>
        <p:spPr>
          <a:xfrm>
            <a:off x="13635559" y="5070110"/>
            <a:ext cx="1948180" cy="42672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PROJECT STATUS:	</a:t>
            </a:r>
            <a:r>
              <a:rPr lang="en-US" sz="650">
                <a:solidFill>
                  <a:srgbClr val="414042"/>
                </a:solidFill>
                <a:latin typeface="Arial"/>
                <a:ea typeface="Arial"/>
                <a:cs typeface="Arial"/>
                <a:sym typeface="Arial"/>
              </a:rPr>
              <a:t>Your design research  CONNECTION	methods are not connected  TO LEARNING	to the goal of improving the  OUTCOMES	holistic learning outcomes.</a:t>
            </a:r>
            <a:endParaRPr sz="650">
              <a:solidFill>
                <a:schemeClr val="dk1"/>
              </a:solidFill>
              <a:latin typeface="Arial"/>
              <a:ea typeface="Arial"/>
              <a:cs typeface="Arial"/>
              <a:sym typeface="Arial"/>
            </a:endParaRPr>
          </a:p>
        </p:txBody>
      </p:sp>
      <p:sp>
        <p:nvSpPr>
          <p:cNvPr id="4305" name="Google Shape;4305;p30"/>
          <p:cNvSpPr txBox="1"/>
          <p:nvPr/>
        </p:nvSpPr>
        <p:spPr>
          <a:xfrm>
            <a:off x="15728044" y="5070110"/>
            <a:ext cx="1063625" cy="72771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Your design research  methods are somewhat  connected to the goal of  improving the holistic  learning outcomes but your  team feels comfortable  moving forward.</a:t>
            </a:r>
            <a:endParaRPr sz="650">
              <a:solidFill>
                <a:schemeClr val="dk1"/>
              </a:solidFill>
              <a:latin typeface="Arial"/>
              <a:ea typeface="Arial"/>
              <a:cs typeface="Arial"/>
              <a:sym typeface="Arial"/>
            </a:endParaRPr>
          </a:p>
        </p:txBody>
      </p:sp>
      <p:sp>
        <p:nvSpPr>
          <p:cNvPr id="4306" name="Google Shape;4306;p30"/>
          <p:cNvSpPr txBox="1"/>
          <p:nvPr/>
        </p:nvSpPr>
        <p:spPr>
          <a:xfrm>
            <a:off x="16966434" y="5070110"/>
            <a:ext cx="1021080" cy="527050"/>
          </a:xfrm>
          <a:prstGeom prst="rect">
            <a:avLst/>
          </a:prstGeom>
          <a:noFill/>
          <a:ln>
            <a:noFill/>
          </a:ln>
        </p:spPr>
        <p:txBody>
          <a:bodyPr spcFirstLastPara="1" wrap="square" lIns="0" tIns="13325" rIns="0" bIns="0" anchor="t" anchorCtr="0">
            <a:spAutoFit/>
          </a:bodyPr>
          <a:lstStyle/>
          <a:p>
            <a:pPr marL="0" marR="5080" lvl="0" indent="0" algn="l" rtl="0">
              <a:lnSpc>
                <a:spcPct val="100000"/>
              </a:lnSpc>
              <a:spcBef>
                <a:spcPts val="0"/>
              </a:spcBef>
              <a:spcAft>
                <a:spcPts val="0"/>
              </a:spcAft>
              <a:buNone/>
            </a:pPr>
            <a:r>
              <a:rPr lang="en-US" sz="650">
                <a:solidFill>
                  <a:srgbClr val="414042"/>
                </a:solidFill>
                <a:latin typeface="Arial"/>
                <a:ea typeface="Arial"/>
                <a:cs typeface="Arial"/>
                <a:sym typeface="Arial"/>
              </a:rPr>
              <a:t>Your design research  methods are clearly  connected to the goal of  improving holistic learning  outcomes.</a:t>
            </a:r>
            <a:endParaRPr sz="650">
              <a:solidFill>
                <a:schemeClr val="dk1"/>
              </a:solidFill>
              <a:latin typeface="Arial"/>
              <a:ea typeface="Arial"/>
              <a:cs typeface="Arial"/>
              <a:sym typeface="Arial"/>
            </a:endParaRPr>
          </a:p>
        </p:txBody>
      </p:sp>
      <p:sp>
        <p:nvSpPr>
          <p:cNvPr id="4307" name="Google Shape;4307;p30"/>
          <p:cNvSpPr txBox="1"/>
          <p:nvPr/>
        </p:nvSpPr>
        <p:spPr>
          <a:xfrm>
            <a:off x="14489655" y="1700873"/>
            <a:ext cx="2230755" cy="614045"/>
          </a:xfrm>
          <a:prstGeom prst="rect">
            <a:avLst/>
          </a:prstGeom>
          <a:noFill/>
          <a:ln>
            <a:noFill/>
          </a:ln>
        </p:spPr>
        <p:txBody>
          <a:bodyPr spcFirstLastPara="1" wrap="square" lIns="0" tIns="13325" rIns="0" bIns="0" anchor="t" anchorCtr="0">
            <a:spAutoFit/>
          </a:bodyPr>
          <a:lstStyle/>
          <a:p>
            <a:pPr marL="37719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Not ready	Ready with hesitation</a:t>
            </a:r>
            <a:endParaRPr sz="650">
              <a:solidFill>
                <a:schemeClr val="dk1"/>
              </a:solidFill>
              <a:latin typeface="Arial"/>
              <a:ea typeface="Arial"/>
              <a:cs typeface="Arial"/>
              <a:sym typeface="Arial"/>
            </a:endParaRPr>
          </a:p>
          <a:p>
            <a:pPr marL="0" marR="0" lvl="0" indent="0" algn="l" rtl="0">
              <a:lnSpc>
                <a:spcPct val="100000"/>
              </a:lnSpc>
              <a:spcBef>
                <a:spcPts val="5"/>
              </a:spcBef>
              <a:spcAft>
                <a:spcPts val="0"/>
              </a:spcAft>
              <a:buNone/>
            </a:pPr>
            <a:endParaRPr sz="600">
              <a:solidFill>
                <a:schemeClr val="dk1"/>
              </a:solidFill>
              <a:latin typeface="Arial"/>
              <a:ea typeface="Arial"/>
              <a:cs typeface="Arial"/>
              <a:sym typeface="Arial"/>
            </a:endParaRPr>
          </a:p>
          <a:p>
            <a:pPr marL="0" marR="60960" lvl="0" indent="0" algn="l" rtl="0">
              <a:lnSpc>
                <a:spcPct val="100000"/>
              </a:lnSpc>
              <a:spcBef>
                <a:spcPts val="0"/>
              </a:spcBef>
              <a:spcAft>
                <a:spcPts val="0"/>
              </a:spcAft>
              <a:buNone/>
            </a:pPr>
            <a:r>
              <a:rPr lang="en-US" sz="650">
                <a:solidFill>
                  <a:srgbClr val="414042"/>
                </a:solidFill>
                <a:latin typeface="Arial"/>
                <a:ea typeface="Arial"/>
                <a:cs typeface="Arial"/>
                <a:sym typeface="Arial"/>
              </a:rPr>
              <a:t>You and your team have	You and your team have  not chosen your five questions chosen your questions but  for each of your interviews.	need to modify them for</a:t>
            </a:r>
            <a:endParaRPr sz="650">
              <a:solidFill>
                <a:schemeClr val="dk1"/>
              </a:solidFill>
              <a:latin typeface="Arial"/>
              <a:ea typeface="Arial"/>
              <a:cs typeface="Arial"/>
              <a:sym typeface="Arial"/>
            </a:endParaRPr>
          </a:p>
          <a:p>
            <a:pPr marL="1238250" marR="0" lvl="0" indent="0" algn="l" rtl="0">
              <a:lnSpc>
                <a:spcPct val="100000"/>
              </a:lnSpc>
              <a:spcBef>
                <a:spcPts val="30"/>
              </a:spcBef>
              <a:spcAft>
                <a:spcPts val="0"/>
              </a:spcAft>
              <a:buNone/>
            </a:pPr>
            <a:r>
              <a:rPr lang="en-US" sz="650">
                <a:solidFill>
                  <a:srgbClr val="414042"/>
                </a:solidFill>
                <a:latin typeface="Arial"/>
                <a:ea typeface="Arial"/>
                <a:cs typeface="Arial"/>
                <a:sym typeface="Arial"/>
              </a:rPr>
              <a:t>your context.</a:t>
            </a:r>
            <a:endParaRPr sz="650">
              <a:solidFill>
                <a:schemeClr val="dk1"/>
              </a:solidFill>
              <a:latin typeface="Arial"/>
              <a:ea typeface="Arial"/>
              <a:cs typeface="Arial"/>
              <a:sym typeface="Arial"/>
            </a:endParaRPr>
          </a:p>
        </p:txBody>
      </p:sp>
      <p:sp>
        <p:nvSpPr>
          <p:cNvPr id="4308" name="Google Shape;4308;p30"/>
          <p:cNvSpPr txBox="1"/>
          <p:nvPr/>
        </p:nvSpPr>
        <p:spPr>
          <a:xfrm>
            <a:off x="17078019" y="1700873"/>
            <a:ext cx="906144"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Ready with confidence</a:t>
            </a:r>
            <a:endParaRPr sz="650">
              <a:solidFill>
                <a:schemeClr val="dk1"/>
              </a:solidFill>
              <a:latin typeface="Arial"/>
              <a:ea typeface="Arial"/>
              <a:cs typeface="Arial"/>
              <a:sym typeface="Arial"/>
            </a:endParaRPr>
          </a:p>
        </p:txBody>
      </p:sp>
      <p:sp>
        <p:nvSpPr>
          <p:cNvPr id="4309" name="Google Shape;4309;p30"/>
          <p:cNvSpPr/>
          <p:nvPr/>
        </p:nvSpPr>
        <p:spPr>
          <a:xfrm>
            <a:off x="13515206" y="4503214"/>
            <a:ext cx="4688205" cy="0"/>
          </a:xfrm>
          <a:custGeom>
            <a:avLst/>
            <a:gdLst/>
            <a:ahLst/>
            <a:cxnLst/>
            <a:rect l="l" t="t" r="r" b="b"/>
            <a:pathLst>
              <a:path w="4688205" h="120000" extrusionOk="0">
                <a:moveTo>
                  <a:pt x="0" y="0"/>
                </a:moveTo>
                <a:lnTo>
                  <a:pt x="4687577" y="0"/>
                </a:lnTo>
              </a:path>
            </a:pathLst>
          </a:custGeom>
          <a:noFill/>
          <a:ln w="2387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10" name="Google Shape;4310;p30"/>
          <p:cNvSpPr txBox="1"/>
          <p:nvPr/>
        </p:nvSpPr>
        <p:spPr>
          <a:xfrm>
            <a:off x="13555161" y="5928436"/>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sp>
        <p:nvSpPr>
          <p:cNvPr id="4311" name="Google Shape;4311;p30"/>
          <p:cNvSpPr txBox="1"/>
          <p:nvPr/>
        </p:nvSpPr>
        <p:spPr>
          <a:xfrm>
            <a:off x="10469912" y="264555"/>
            <a:ext cx="4163060"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BDAD54"/>
                </a:solidFill>
                <a:latin typeface="Arial"/>
                <a:ea typeface="Arial"/>
                <a:cs typeface="Arial"/>
                <a:sym typeface="Arial"/>
              </a:rPr>
              <a:t>EXPLORE TRANSITION </a:t>
            </a:r>
            <a:r>
              <a:rPr lang="en-US" sz="1700">
                <a:solidFill>
                  <a:srgbClr val="BDAD54"/>
                </a:solidFill>
                <a:latin typeface="Arial"/>
                <a:ea typeface="Arial"/>
                <a:cs typeface="Arial"/>
                <a:sym typeface="Arial"/>
              </a:rPr>
              <a:t>ALIGNMENT </a:t>
            </a:r>
            <a:endParaRPr sz="1700">
              <a:solidFill>
                <a:schemeClr val="dk1"/>
              </a:solidFill>
              <a:latin typeface="Arial"/>
              <a:ea typeface="Arial"/>
              <a:cs typeface="Arial"/>
              <a:sym typeface="Arial"/>
            </a:endParaRPr>
          </a:p>
        </p:txBody>
      </p:sp>
      <p:grpSp>
        <p:nvGrpSpPr>
          <p:cNvPr id="4312" name="Google Shape;4312;p30"/>
          <p:cNvGrpSpPr/>
          <p:nvPr/>
        </p:nvGrpSpPr>
        <p:grpSpPr>
          <a:xfrm>
            <a:off x="15074194" y="239907"/>
            <a:ext cx="4611452" cy="332740"/>
            <a:chOff x="15074194" y="239907"/>
            <a:chExt cx="4611452" cy="332740"/>
          </a:xfrm>
        </p:grpSpPr>
        <p:sp>
          <p:nvSpPr>
            <p:cNvPr id="4313" name="Google Shape;4313;p30"/>
            <p:cNvSpPr/>
            <p:nvPr/>
          </p:nvSpPr>
          <p:spPr>
            <a:xfrm>
              <a:off x="1637635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14" name="Google Shape;4314;p30"/>
            <p:cNvSpPr/>
            <p:nvPr/>
          </p:nvSpPr>
          <p:spPr>
            <a:xfrm>
              <a:off x="1572527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15" name="Google Shape;4315;p30"/>
            <p:cNvSpPr/>
            <p:nvPr/>
          </p:nvSpPr>
          <p:spPr>
            <a:xfrm>
              <a:off x="1507419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16" name="Google Shape;4316;p30"/>
            <p:cNvSpPr/>
            <p:nvPr/>
          </p:nvSpPr>
          <p:spPr>
            <a:xfrm>
              <a:off x="1702743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17" name="Google Shape;4317;p30"/>
            <p:cNvSpPr/>
            <p:nvPr/>
          </p:nvSpPr>
          <p:spPr>
            <a:xfrm>
              <a:off x="1767851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18" name="Google Shape;4318;p30"/>
            <p:cNvSpPr/>
            <p:nvPr/>
          </p:nvSpPr>
          <p:spPr>
            <a:xfrm>
              <a:off x="1832971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19" name="Google Shape;4319;p30"/>
            <p:cNvSpPr/>
            <p:nvPr/>
          </p:nvSpPr>
          <p:spPr>
            <a:xfrm>
              <a:off x="1898079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320" name="Google Shape;4320;p30"/>
          <p:cNvSpPr txBox="1"/>
          <p:nvPr/>
        </p:nvSpPr>
        <p:spPr>
          <a:xfrm>
            <a:off x="16478588" y="261988"/>
            <a:ext cx="50101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BDAD54"/>
                </a:solidFill>
                <a:latin typeface="Arial"/>
                <a:ea typeface="Arial"/>
                <a:cs typeface="Arial"/>
                <a:sym typeface="Arial"/>
              </a:rPr>
              <a:t>ADDITIONAL  INTERVIEWING  TECHNIQUES</a:t>
            </a:r>
            <a:endParaRPr sz="550">
              <a:solidFill>
                <a:schemeClr val="dk1"/>
              </a:solidFill>
              <a:latin typeface="Arial"/>
              <a:ea typeface="Arial"/>
              <a:cs typeface="Arial"/>
              <a:sym typeface="Arial"/>
            </a:endParaRPr>
          </a:p>
        </p:txBody>
      </p:sp>
      <p:sp>
        <p:nvSpPr>
          <p:cNvPr id="4321" name="Google Shape;4321;p30"/>
          <p:cNvSpPr txBox="1"/>
          <p:nvPr/>
        </p:nvSpPr>
        <p:spPr>
          <a:xfrm>
            <a:off x="15874311" y="302607"/>
            <a:ext cx="407034" cy="197485"/>
          </a:xfrm>
          <a:prstGeom prst="rect">
            <a:avLst/>
          </a:prstGeom>
          <a:noFill/>
          <a:ln>
            <a:noFill/>
          </a:ln>
        </p:spPr>
        <p:txBody>
          <a:bodyPr spcFirstLastPara="1" wrap="square" lIns="0" tIns="12050" rIns="0" bIns="0" anchor="t" anchorCtr="0">
            <a:spAutoFit/>
          </a:bodyPr>
          <a:lstStyle/>
          <a:p>
            <a:pPr marL="12700" marR="5080" lvl="0" indent="17144" algn="l" rtl="0">
              <a:lnSpc>
                <a:spcPct val="102600"/>
              </a:lnSpc>
              <a:spcBef>
                <a:spcPts val="0"/>
              </a:spcBef>
              <a:spcAft>
                <a:spcPts val="0"/>
              </a:spcAft>
              <a:buNone/>
            </a:pPr>
            <a:r>
              <a:rPr lang="en-US" sz="550">
                <a:solidFill>
                  <a:srgbClr val="BDAD54"/>
                </a:solidFill>
                <a:latin typeface="Arial"/>
                <a:ea typeface="Arial"/>
                <a:cs typeface="Arial"/>
                <a:sym typeface="Arial"/>
              </a:rPr>
              <a:t>INTERVIEW  QUESTIONS</a:t>
            </a:r>
            <a:endParaRPr sz="550">
              <a:solidFill>
                <a:schemeClr val="dk1"/>
              </a:solidFill>
              <a:latin typeface="Arial"/>
              <a:ea typeface="Arial"/>
              <a:cs typeface="Arial"/>
              <a:sym typeface="Arial"/>
            </a:endParaRPr>
          </a:p>
        </p:txBody>
      </p:sp>
      <p:sp>
        <p:nvSpPr>
          <p:cNvPr id="4322" name="Google Shape;4322;p30"/>
          <p:cNvSpPr txBox="1"/>
          <p:nvPr/>
        </p:nvSpPr>
        <p:spPr>
          <a:xfrm>
            <a:off x="15184427" y="302607"/>
            <a:ext cx="484505" cy="197485"/>
          </a:xfrm>
          <a:prstGeom prst="rect">
            <a:avLst/>
          </a:prstGeom>
          <a:noFill/>
          <a:ln>
            <a:noFill/>
          </a:ln>
        </p:spPr>
        <p:txBody>
          <a:bodyPr spcFirstLastPara="1" wrap="square" lIns="0" tIns="12050" rIns="0" bIns="0" anchor="t" anchorCtr="0">
            <a:spAutoFit/>
          </a:bodyPr>
          <a:lstStyle/>
          <a:p>
            <a:pPr marL="12700" marR="5080" lvl="0" indent="52705" algn="l" rtl="0">
              <a:lnSpc>
                <a:spcPct val="102600"/>
              </a:lnSpc>
              <a:spcBef>
                <a:spcPts val="0"/>
              </a:spcBef>
              <a:spcAft>
                <a:spcPts val="0"/>
              </a:spcAft>
              <a:buNone/>
            </a:pPr>
            <a:r>
              <a:rPr lang="en-US" sz="550">
                <a:solidFill>
                  <a:srgbClr val="BDAD54"/>
                </a:solidFill>
                <a:latin typeface="Arial"/>
                <a:ea typeface="Arial"/>
                <a:cs typeface="Arial"/>
                <a:sym typeface="Arial"/>
              </a:rPr>
              <a:t>PREPARING  TO INTERVIEW</a:t>
            </a:r>
            <a:endParaRPr sz="550">
              <a:solidFill>
                <a:schemeClr val="dk1"/>
              </a:solidFill>
              <a:latin typeface="Arial"/>
              <a:ea typeface="Arial"/>
              <a:cs typeface="Arial"/>
              <a:sym typeface="Arial"/>
            </a:endParaRPr>
          </a:p>
        </p:txBody>
      </p:sp>
      <p:sp>
        <p:nvSpPr>
          <p:cNvPr id="4323" name="Google Shape;4323;p30"/>
          <p:cNvSpPr txBox="1"/>
          <p:nvPr/>
        </p:nvSpPr>
        <p:spPr>
          <a:xfrm>
            <a:off x="17172988" y="292649"/>
            <a:ext cx="414020" cy="197485"/>
          </a:xfrm>
          <a:prstGeom prst="rect">
            <a:avLst/>
          </a:prstGeom>
          <a:noFill/>
          <a:ln>
            <a:noFill/>
          </a:ln>
        </p:spPr>
        <p:txBody>
          <a:bodyPr spcFirstLastPara="1" wrap="square" lIns="0" tIns="12050" rIns="0" bIns="0" anchor="t" anchorCtr="0">
            <a:spAutoFit/>
          </a:bodyPr>
          <a:lstStyle/>
          <a:p>
            <a:pPr marL="12700" marR="5080" lvl="0" indent="20955" algn="l" rtl="0">
              <a:lnSpc>
                <a:spcPct val="102600"/>
              </a:lnSpc>
              <a:spcBef>
                <a:spcPts val="0"/>
              </a:spcBef>
              <a:spcAft>
                <a:spcPts val="0"/>
              </a:spcAft>
              <a:buNone/>
            </a:pPr>
            <a:r>
              <a:rPr lang="en-US" sz="550">
                <a:solidFill>
                  <a:srgbClr val="BDAD54"/>
                </a:solidFill>
                <a:latin typeface="Arial"/>
                <a:ea typeface="Arial"/>
                <a:cs typeface="Arial"/>
                <a:sym typeface="Arial"/>
              </a:rPr>
              <a:t>INTERVIEW  REFLECTION</a:t>
            </a:r>
            <a:endParaRPr sz="550">
              <a:solidFill>
                <a:schemeClr val="dk1"/>
              </a:solidFill>
              <a:latin typeface="Arial"/>
              <a:ea typeface="Arial"/>
              <a:cs typeface="Arial"/>
              <a:sym typeface="Arial"/>
            </a:endParaRPr>
          </a:p>
        </p:txBody>
      </p:sp>
      <p:sp>
        <p:nvSpPr>
          <p:cNvPr id="4324" name="Google Shape;4324;p30"/>
          <p:cNvSpPr txBox="1"/>
          <p:nvPr/>
        </p:nvSpPr>
        <p:spPr>
          <a:xfrm>
            <a:off x="17778480" y="262060"/>
            <a:ext cx="51752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BDAD54"/>
                </a:solidFill>
                <a:latin typeface="Arial"/>
                <a:ea typeface="Arial"/>
                <a:cs typeface="Arial"/>
                <a:sym typeface="Arial"/>
              </a:rPr>
              <a:t>OBSERVATIONS  &amp; JOURNEY  MAPPING</a:t>
            </a:r>
            <a:endParaRPr sz="550">
              <a:solidFill>
                <a:schemeClr val="dk1"/>
              </a:solidFill>
              <a:latin typeface="Arial"/>
              <a:ea typeface="Arial"/>
              <a:cs typeface="Arial"/>
              <a:sym typeface="Arial"/>
            </a:endParaRPr>
          </a:p>
        </p:txBody>
      </p:sp>
      <p:sp>
        <p:nvSpPr>
          <p:cNvPr id="4325" name="Google Shape;4325;p30"/>
          <p:cNvSpPr txBox="1"/>
          <p:nvPr/>
        </p:nvSpPr>
        <p:spPr>
          <a:xfrm>
            <a:off x="18459842" y="305043"/>
            <a:ext cx="445134" cy="197485"/>
          </a:xfrm>
          <a:prstGeom prst="rect">
            <a:avLst/>
          </a:prstGeom>
          <a:noFill/>
          <a:ln>
            <a:noFill/>
          </a:ln>
        </p:spPr>
        <p:txBody>
          <a:bodyPr spcFirstLastPara="1" wrap="square" lIns="0" tIns="12050" rIns="0" bIns="0" anchor="t" anchorCtr="0">
            <a:spAutoFit/>
          </a:bodyPr>
          <a:lstStyle/>
          <a:p>
            <a:pPr marL="12700" marR="5080" lvl="0" indent="33020" algn="l" rtl="0">
              <a:lnSpc>
                <a:spcPct val="102600"/>
              </a:lnSpc>
              <a:spcBef>
                <a:spcPts val="0"/>
              </a:spcBef>
              <a:spcAft>
                <a:spcPts val="0"/>
              </a:spcAft>
              <a:buNone/>
            </a:pPr>
            <a:r>
              <a:rPr lang="en-US" sz="550">
                <a:solidFill>
                  <a:srgbClr val="BDAD54"/>
                </a:solidFill>
                <a:latin typeface="Arial"/>
                <a:ea typeface="Arial"/>
                <a:cs typeface="Arial"/>
                <a:sym typeface="Arial"/>
              </a:rPr>
              <a:t>PREPARING  TO SHADOW</a:t>
            </a:r>
            <a:endParaRPr sz="550">
              <a:solidFill>
                <a:schemeClr val="dk1"/>
              </a:solidFill>
              <a:latin typeface="Arial"/>
              <a:ea typeface="Arial"/>
              <a:cs typeface="Arial"/>
              <a:sym typeface="Arial"/>
            </a:endParaRPr>
          </a:p>
        </p:txBody>
      </p:sp>
      <p:sp>
        <p:nvSpPr>
          <p:cNvPr id="4326" name="Google Shape;4326;p30"/>
          <p:cNvSpPr txBox="1"/>
          <p:nvPr/>
        </p:nvSpPr>
        <p:spPr>
          <a:xfrm>
            <a:off x="19126300" y="306691"/>
            <a:ext cx="414020" cy="197485"/>
          </a:xfrm>
          <a:prstGeom prst="rect">
            <a:avLst/>
          </a:prstGeom>
          <a:noFill/>
          <a:ln>
            <a:noFill/>
          </a:ln>
        </p:spPr>
        <p:txBody>
          <a:bodyPr spcFirstLastPara="1" wrap="square" lIns="0" tIns="12050" rIns="0" bIns="0" anchor="t" anchorCtr="0">
            <a:spAutoFit/>
          </a:bodyPr>
          <a:lstStyle/>
          <a:p>
            <a:pPr marL="12700" marR="5080" lvl="0" indent="40639" algn="l" rtl="0">
              <a:lnSpc>
                <a:spcPct val="102600"/>
              </a:lnSpc>
              <a:spcBef>
                <a:spcPts val="0"/>
              </a:spcBef>
              <a:spcAft>
                <a:spcPts val="0"/>
              </a:spcAft>
              <a:buNone/>
            </a:pPr>
            <a:r>
              <a:rPr lang="en-US" sz="550">
                <a:solidFill>
                  <a:srgbClr val="BDAD54"/>
                </a:solidFill>
                <a:latin typeface="Arial"/>
                <a:ea typeface="Arial"/>
                <a:cs typeface="Arial"/>
                <a:sym typeface="Arial"/>
              </a:rPr>
              <a:t>SHADOW  REFLECTION</a:t>
            </a:r>
            <a:endParaRPr sz="550">
              <a:solidFill>
                <a:schemeClr val="dk1"/>
              </a:solidFill>
              <a:latin typeface="Arial"/>
              <a:ea typeface="Arial"/>
              <a:cs typeface="Arial"/>
              <a:sym typeface="Arial"/>
            </a:endParaRPr>
          </a:p>
        </p:txBody>
      </p:sp>
      <p:grpSp>
        <p:nvGrpSpPr>
          <p:cNvPr id="4327" name="Google Shape;4327;p30"/>
          <p:cNvGrpSpPr/>
          <p:nvPr/>
        </p:nvGrpSpPr>
        <p:grpSpPr>
          <a:xfrm>
            <a:off x="0" y="722143"/>
            <a:ext cx="334010" cy="560705"/>
            <a:chOff x="0" y="722143"/>
            <a:chExt cx="334010" cy="560705"/>
          </a:xfrm>
        </p:grpSpPr>
        <p:sp>
          <p:nvSpPr>
            <p:cNvPr id="4328" name="Google Shape;4328;p30"/>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29" name="Google Shape;4329;p30"/>
            <p:cNvSpPr/>
            <p:nvPr/>
          </p:nvSpPr>
          <p:spPr>
            <a:xfrm>
              <a:off x="72396" y="801594"/>
              <a:ext cx="210397"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30" name="Google Shape;4330;p30"/>
            <p:cNvSpPr/>
            <p:nvPr/>
          </p:nvSpPr>
          <p:spPr>
            <a:xfrm>
              <a:off x="84339" y="1073047"/>
              <a:ext cx="163952"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331" name="Google Shape;4331;p30"/>
          <p:cNvGrpSpPr/>
          <p:nvPr/>
        </p:nvGrpSpPr>
        <p:grpSpPr>
          <a:xfrm>
            <a:off x="19768108" y="722143"/>
            <a:ext cx="336550" cy="560705"/>
            <a:chOff x="19768108" y="722143"/>
            <a:chExt cx="336550" cy="560705"/>
          </a:xfrm>
        </p:grpSpPr>
        <p:sp>
          <p:nvSpPr>
            <p:cNvPr id="4332" name="Google Shape;4332;p30"/>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33" name="Google Shape;4333;p30"/>
            <p:cNvSpPr/>
            <p:nvPr/>
          </p:nvSpPr>
          <p:spPr>
            <a:xfrm>
              <a:off x="19843130" y="801594"/>
              <a:ext cx="210344"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34" name="Google Shape;4334;p30"/>
            <p:cNvSpPr/>
            <p:nvPr/>
          </p:nvSpPr>
          <p:spPr>
            <a:xfrm>
              <a:off x="19855069" y="1073047"/>
              <a:ext cx="163886"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335" name="Google Shape;4335;p30"/>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4336" name="Google Shape;4336;p30"/>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4337" name="Google Shape;4337;p30"/>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4338" name="Google Shape;4338;p30"/>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339" name="Google Shape;4339;p30"/>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340" name="Google Shape;4340;p30"/>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341" name="Google Shape;4341;p30"/>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342" name="Google Shape;4342;p30"/>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343" name="Google Shape;4343;p30"/>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344" name="Google Shape;4344;p30"/>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4345" name="Google Shape;4345;p30"/>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4346" name="Google Shape;4346;p30"/>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4347" name="Google Shape;4347;p30"/>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4348" name="Google Shape;4348;p30"/>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349" name="Google Shape;4349;p30"/>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350" name="Google Shape;4350;p30"/>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351" name="Google Shape;4351;p30"/>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352" name="Google Shape;4352;p30"/>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353" name="Google Shape;4353;p30"/>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354" name="Google Shape;4354;p30"/>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4355" name="Google Shape;4355;p30"/>
          <p:cNvSpPr txBox="1"/>
          <p:nvPr/>
        </p:nvSpPr>
        <p:spPr>
          <a:xfrm>
            <a:off x="18474622" y="1253448"/>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Shape 4359"/>
        <p:cNvGrpSpPr/>
        <p:nvPr/>
      </p:nvGrpSpPr>
      <p:grpSpPr>
        <a:xfrm>
          <a:off x="0" y="0"/>
          <a:ext cx="0" cy="0"/>
          <a:chOff x="0" y="0"/>
          <a:chExt cx="0" cy="0"/>
        </a:xfrm>
      </p:grpSpPr>
      <p:sp>
        <p:nvSpPr>
          <p:cNvPr id="4360" name="Google Shape;4360;p31"/>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1" name="Google Shape;4361;p31"/>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60</a:t>
            </a:r>
            <a:endParaRPr sz="550">
              <a:solidFill>
                <a:schemeClr val="dk1"/>
              </a:solidFill>
              <a:latin typeface="Arial"/>
              <a:ea typeface="Arial"/>
              <a:cs typeface="Arial"/>
              <a:sym typeface="Arial"/>
            </a:endParaRPr>
          </a:p>
        </p:txBody>
      </p:sp>
      <p:grpSp>
        <p:nvGrpSpPr>
          <p:cNvPr id="4362" name="Google Shape;4362;p31"/>
          <p:cNvGrpSpPr/>
          <p:nvPr/>
        </p:nvGrpSpPr>
        <p:grpSpPr>
          <a:xfrm>
            <a:off x="429031" y="6599833"/>
            <a:ext cx="9206086" cy="508200"/>
            <a:chOff x="429031" y="6599833"/>
            <a:chExt cx="9206086" cy="508200"/>
          </a:xfrm>
        </p:grpSpPr>
        <p:sp>
          <p:nvSpPr>
            <p:cNvPr id="4363" name="Google Shape;4363;p31"/>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4" name="Google Shape;4364;p31"/>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5" name="Google Shape;4365;p31"/>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6" name="Google Shape;4366;p31"/>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7" name="Google Shape;4367;p31"/>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8" name="Google Shape;4368;p31"/>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9" name="Google Shape;4369;p31"/>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0" name="Google Shape;4370;p31"/>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1" name="Google Shape;4371;p31"/>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2" name="Google Shape;4372;p31"/>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3" name="Google Shape;4373;p31"/>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4" name="Google Shape;4374;p31"/>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5" name="Google Shape;4375;p31"/>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6" name="Google Shape;4376;p31"/>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7" name="Google Shape;4377;p31"/>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8" name="Google Shape;4378;p31"/>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9" name="Google Shape;4379;p31"/>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80" name="Google Shape;4380;p31"/>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81" name="Google Shape;4381;p31"/>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82" name="Google Shape;4382;p31"/>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83" name="Google Shape;4383;p31"/>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84" name="Google Shape;4384;p31"/>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385" name="Google Shape;4385;p31"/>
          <p:cNvSpPr txBox="1">
            <a:spLocks noGrp="1"/>
          </p:cNvSpPr>
          <p:nvPr>
            <p:ph type="title"/>
          </p:nvPr>
        </p:nvSpPr>
        <p:spPr>
          <a:xfrm>
            <a:off x="417863" y="264555"/>
            <a:ext cx="417131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BDAD54"/>
                </a:solidFill>
              </a:rPr>
              <a:t>EXPLORE TRANSITION </a:t>
            </a:r>
            <a:r>
              <a:rPr lang="en-US" b="0">
                <a:solidFill>
                  <a:srgbClr val="BDAD54"/>
                </a:solidFill>
                <a:latin typeface="Arial"/>
                <a:ea typeface="Arial"/>
                <a:cs typeface="Arial"/>
                <a:sym typeface="Arial"/>
              </a:rPr>
              <a:t>REFLECTION </a:t>
            </a:r>
            <a:endParaRPr/>
          </a:p>
        </p:txBody>
      </p:sp>
      <p:grpSp>
        <p:nvGrpSpPr>
          <p:cNvPr id="4386" name="Google Shape;4386;p31"/>
          <p:cNvGrpSpPr/>
          <p:nvPr/>
        </p:nvGrpSpPr>
        <p:grpSpPr>
          <a:xfrm>
            <a:off x="436533" y="690661"/>
            <a:ext cx="9200280" cy="31750"/>
            <a:chOff x="436533" y="690661"/>
            <a:chExt cx="9200280" cy="31750"/>
          </a:xfrm>
        </p:grpSpPr>
        <p:sp>
          <p:nvSpPr>
            <p:cNvPr id="4387" name="Google Shape;4387;p31"/>
            <p:cNvSpPr/>
            <p:nvPr/>
          </p:nvSpPr>
          <p:spPr>
            <a:xfrm>
              <a:off x="436533"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88" name="Google Shape;4388;p31"/>
            <p:cNvSpPr/>
            <p:nvPr/>
          </p:nvSpPr>
          <p:spPr>
            <a:xfrm>
              <a:off x="1395148"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EEE9D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389" name="Google Shape;4389;p31"/>
          <p:cNvGrpSpPr/>
          <p:nvPr/>
        </p:nvGrpSpPr>
        <p:grpSpPr>
          <a:xfrm>
            <a:off x="5022120" y="239907"/>
            <a:ext cx="4611441" cy="332740"/>
            <a:chOff x="5022120" y="239907"/>
            <a:chExt cx="4611441" cy="332740"/>
          </a:xfrm>
        </p:grpSpPr>
        <p:sp>
          <p:nvSpPr>
            <p:cNvPr id="4390" name="Google Shape;4390;p31"/>
            <p:cNvSpPr/>
            <p:nvPr/>
          </p:nvSpPr>
          <p:spPr>
            <a:xfrm>
              <a:off x="63243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91" name="Google Shape;4391;p31"/>
            <p:cNvSpPr/>
            <p:nvPr/>
          </p:nvSpPr>
          <p:spPr>
            <a:xfrm>
              <a:off x="567322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92" name="Google Shape;4392;p31"/>
            <p:cNvSpPr/>
            <p:nvPr/>
          </p:nvSpPr>
          <p:spPr>
            <a:xfrm>
              <a:off x="502212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93" name="Google Shape;4393;p31"/>
            <p:cNvSpPr/>
            <p:nvPr/>
          </p:nvSpPr>
          <p:spPr>
            <a:xfrm>
              <a:off x="697542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94" name="Google Shape;4394;p31"/>
            <p:cNvSpPr/>
            <p:nvPr/>
          </p:nvSpPr>
          <p:spPr>
            <a:xfrm>
              <a:off x="76265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95" name="Google Shape;4395;p31"/>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96" name="Google Shape;4396;p31"/>
            <p:cNvSpPr/>
            <p:nvPr/>
          </p:nvSpPr>
          <p:spPr>
            <a:xfrm>
              <a:off x="892871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397" name="Google Shape;4397;p31"/>
          <p:cNvSpPr txBox="1"/>
          <p:nvPr/>
        </p:nvSpPr>
        <p:spPr>
          <a:xfrm>
            <a:off x="6426491" y="261988"/>
            <a:ext cx="50101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BDAD54"/>
                </a:solidFill>
                <a:latin typeface="Arial"/>
                <a:ea typeface="Arial"/>
                <a:cs typeface="Arial"/>
                <a:sym typeface="Arial"/>
              </a:rPr>
              <a:t>ADDITIONAL  INTERVIEWING  TECHNIQUES</a:t>
            </a:r>
            <a:endParaRPr sz="550">
              <a:solidFill>
                <a:schemeClr val="dk1"/>
              </a:solidFill>
              <a:latin typeface="Arial"/>
              <a:ea typeface="Arial"/>
              <a:cs typeface="Arial"/>
              <a:sym typeface="Arial"/>
            </a:endParaRPr>
          </a:p>
        </p:txBody>
      </p:sp>
      <p:sp>
        <p:nvSpPr>
          <p:cNvPr id="4398" name="Google Shape;4398;p31"/>
          <p:cNvSpPr txBox="1"/>
          <p:nvPr/>
        </p:nvSpPr>
        <p:spPr>
          <a:xfrm>
            <a:off x="5822214" y="302607"/>
            <a:ext cx="407034" cy="197485"/>
          </a:xfrm>
          <a:prstGeom prst="rect">
            <a:avLst/>
          </a:prstGeom>
          <a:noFill/>
          <a:ln>
            <a:noFill/>
          </a:ln>
        </p:spPr>
        <p:txBody>
          <a:bodyPr spcFirstLastPara="1" wrap="square" lIns="0" tIns="12050" rIns="0" bIns="0" anchor="t" anchorCtr="0">
            <a:spAutoFit/>
          </a:bodyPr>
          <a:lstStyle/>
          <a:p>
            <a:pPr marL="12700" marR="5080" lvl="0" indent="17144" algn="l" rtl="0">
              <a:lnSpc>
                <a:spcPct val="102600"/>
              </a:lnSpc>
              <a:spcBef>
                <a:spcPts val="0"/>
              </a:spcBef>
              <a:spcAft>
                <a:spcPts val="0"/>
              </a:spcAft>
              <a:buNone/>
            </a:pPr>
            <a:r>
              <a:rPr lang="en-US" sz="550">
                <a:solidFill>
                  <a:srgbClr val="BDAD54"/>
                </a:solidFill>
                <a:latin typeface="Arial"/>
                <a:ea typeface="Arial"/>
                <a:cs typeface="Arial"/>
                <a:sym typeface="Arial"/>
              </a:rPr>
              <a:t>INTERVIEW  QUESTIONS</a:t>
            </a:r>
            <a:endParaRPr sz="550">
              <a:solidFill>
                <a:schemeClr val="dk1"/>
              </a:solidFill>
              <a:latin typeface="Arial"/>
              <a:ea typeface="Arial"/>
              <a:cs typeface="Arial"/>
              <a:sym typeface="Arial"/>
            </a:endParaRPr>
          </a:p>
        </p:txBody>
      </p:sp>
      <p:sp>
        <p:nvSpPr>
          <p:cNvPr id="4399" name="Google Shape;4399;p31"/>
          <p:cNvSpPr txBox="1"/>
          <p:nvPr/>
        </p:nvSpPr>
        <p:spPr>
          <a:xfrm>
            <a:off x="5132329" y="302607"/>
            <a:ext cx="484505" cy="197485"/>
          </a:xfrm>
          <a:prstGeom prst="rect">
            <a:avLst/>
          </a:prstGeom>
          <a:noFill/>
          <a:ln>
            <a:noFill/>
          </a:ln>
        </p:spPr>
        <p:txBody>
          <a:bodyPr spcFirstLastPara="1" wrap="square" lIns="0" tIns="12050" rIns="0" bIns="0" anchor="t" anchorCtr="0">
            <a:spAutoFit/>
          </a:bodyPr>
          <a:lstStyle/>
          <a:p>
            <a:pPr marL="12700" marR="5080" lvl="0" indent="52705" algn="l" rtl="0">
              <a:lnSpc>
                <a:spcPct val="102600"/>
              </a:lnSpc>
              <a:spcBef>
                <a:spcPts val="0"/>
              </a:spcBef>
              <a:spcAft>
                <a:spcPts val="0"/>
              </a:spcAft>
              <a:buNone/>
            </a:pPr>
            <a:r>
              <a:rPr lang="en-US" sz="550">
                <a:solidFill>
                  <a:srgbClr val="BDAD54"/>
                </a:solidFill>
                <a:latin typeface="Arial"/>
                <a:ea typeface="Arial"/>
                <a:cs typeface="Arial"/>
                <a:sym typeface="Arial"/>
              </a:rPr>
              <a:t>PREPARING  TO INTERVIEW</a:t>
            </a:r>
            <a:endParaRPr sz="550">
              <a:solidFill>
                <a:schemeClr val="dk1"/>
              </a:solidFill>
              <a:latin typeface="Arial"/>
              <a:ea typeface="Arial"/>
              <a:cs typeface="Arial"/>
              <a:sym typeface="Arial"/>
            </a:endParaRPr>
          </a:p>
        </p:txBody>
      </p:sp>
      <p:sp>
        <p:nvSpPr>
          <p:cNvPr id="4400" name="Google Shape;4400;p31"/>
          <p:cNvSpPr txBox="1"/>
          <p:nvPr/>
        </p:nvSpPr>
        <p:spPr>
          <a:xfrm>
            <a:off x="7120889" y="292649"/>
            <a:ext cx="414020" cy="197485"/>
          </a:xfrm>
          <a:prstGeom prst="rect">
            <a:avLst/>
          </a:prstGeom>
          <a:noFill/>
          <a:ln>
            <a:noFill/>
          </a:ln>
        </p:spPr>
        <p:txBody>
          <a:bodyPr spcFirstLastPara="1" wrap="square" lIns="0" tIns="12050" rIns="0" bIns="0" anchor="t" anchorCtr="0">
            <a:spAutoFit/>
          </a:bodyPr>
          <a:lstStyle/>
          <a:p>
            <a:pPr marL="12700" marR="5080" lvl="0" indent="20955" algn="l" rtl="0">
              <a:lnSpc>
                <a:spcPct val="102600"/>
              </a:lnSpc>
              <a:spcBef>
                <a:spcPts val="0"/>
              </a:spcBef>
              <a:spcAft>
                <a:spcPts val="0"/>
              </a:spcAft>
              <a:buNone/>
            </a:pPr>
            <a:r>
              <a:rPr lang="en-US" sz="550">
                <a:solidFill>
                  <a:srgbClr val="BDAD54"/>
                </a:solidFill>
                <a:latin typeface="Arial"/>
                <a:ea typeface="Arial"/>
                <a:cs typeface="Arial"/>
                <a:sym typeface="Arial"/>
              </a:rPr>
              <a:t>INTERVIEW  REFLECTION</a:t>
            </a:r>
            <a:endParaRPr sz="550">
              <a:solidFill>
                <a:schemeClr val="dk1"/>
              </a:solidFill>
              <a:latin typeface="Arial"/>
              <a:ea typeface="Arial"/>
              <a:cs typeface="Arial"/>
              <a:sym typeface="Arial"/>
            </a:endParaRPr>
          </a:p>
        </p:txBody>
      </p:sp>
      <p:sp>
        <p:nvSpPr>
          <p:cNvPr id="4401" name="Google Shape;4401;p31"/>
          <p:cNvSpPr txBox="1"/>
          <p:nvPr/>
        </p:nvSpPr>
        <p:spPr>
          <a:xfrm>
            <a:off x="7726383" y="262060"/>
            <a:ext cx="51752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BDAD54"/>
                </a:solidFill>
                <a:latin typeface="Arial"/>
                <a:ea typeface="Arial"/>
                <a:cs typeface="Arial"/>
                <a:sym typeface="Arial"/>
              </a:rPr>
              <a:t>OBSERVATIONS  &amp; JOURNEY  MAPPING</a:t>
            </a:r>
            <a:endParaRPr sz="550">
              <a:solidFill>
                <a:schemeClr val="dk1"/>
              </a:solidFill>
              <a:latin typeface="Arial"/>
              <a:ea typeface="Arial"/>
              <a:cs typeface="Arial"/>
              <a:sym typeface="Arial"/>
            </a:endParaRPr>
          </a:p>
        </p:txBody>
      </p:sp>
      <p:sp>
        <p:nvSpPr>
          <p:cNvPr id="4402" name="Google Shape;4402;p31"/>
          <p:cNvSpPr txBox="1"/>
          <p:nvPr/>
        </p:nvSpPr>
        <p:spPr>
          <a:xfrm>
            <a:off x="8407744" y="305043"/>
            <a:ext cx="445134" cy="197485"/>
          </a:xfrm>
          <a:prstGeom prst="rect">
            <a:avLst/>
          </a:prstGeom>
          <a:noFill/>
          <a:ln>
            <a:noFill/>
          </a:ln>
        </p:spPr>
        <p:txBody>
          <a:bodyPr spcFirstLastPara="1" wrap="square" lIns="0" tIns="12050" rIns="0" bIns="0" anchor="t" anchorCtr="0">
            <a:spAutoFit/>
          </a:bodyPr>
          <a:lstStyle/>
          <a:p>
            <a:pPr marL="12700" marR="5080" lvl="0" indent="33020" algn="l" rtl="0">
              <a:lnSpc>
                <a:spcPct val="102600"/>
              </a:lnSpc>
              <a:spcBef>
                <a:spcPts val="0"/>
              </a:spcBef>
              <a:spcAft>
                <a:spcPts val="0"/>
              </a:spcAft>
              <a:buNone/>
            </a:pPr>
            <a:r>
              <a:rPr lang="en-US" sz="550">
                <a:solidFill>
                  <a:srgbClr val="BDAD54"/>
                </a:solidFill>
                <a:latin typeface="Arial"/>
                <a:ea typeface="Arial"/>
                <a:cs typeface="Arial"/>
                <a:sym typeface="Arial"/>
              </a:rPr>
              <a:t>PREPARING  TO SHADOW</a:t>
            </a:r>
            <a:endParaRPr sz="550">
              <a:solidFill>
                <a:schemeClr val="dk1"/>
              </a:solidFill>
              <a:latin typeface="Arial"/>
              <a:ea typeface="Arial"/>
              <a:cs typeface="Arial"/>
              <a:sym typeface="Arial"/>
            </a:endParaRPr>
          </a:p>
        </p:txBody>
      </p:sp>
      <p:sp>
        <p:nvSpPr>
          <p:cNvPr id="4403" name="Google Shape;4403;p31"/>
          <p:cNvSpPr txBox="1"/>
          <p:nvPr/>
        </p:nvSpPr>
        <p:spPr>
          <a:xfrm>
            <a:off x="9074202" y="306691"/>
            <a:ext cx="414020" cy="197485"/>
          </a:xfrm>
          <a:prstGeom prst="rect">
            <a:avLst/>
          </a:prstGeom>
          <a:noFill/>
          <a:ln>
            <a:noFill/>
          </a:ln>
        </p:spPr>
        <p:txBody>
          <a:bodyPr spcFirstLastPara="1" wrap="square" lIns="0" tIns="12050" rIns="0" bIns="0" anchor="t" anchorCtr="0">
            <a:spAutoFit/>
          </a:bodyPr>
          <a:lstStyle/>
          <a:p>
            <a:pPr marL="12700" marR="5080" lvl="0" indent="40639" algn="l" rtl="0">
              <a:lnSpc>
                <a:spcPct val="102600"/>
              </a:lnSpc>
              <a:spcBef>
                <a:spcPts val="0"/>
              </a:spcBef>
              <a:spcAft>
                <a:spcPts val="0"/>
              </a:spcAft>
              <a:buNone/>
            </a:pPr>
            <a:r>
              <a:rPr lang="en-US" sz="550">
                <a:solidFill>
                  <a:srgbClr val="BDAD54"/>
                </a:solidFill>
                <a:latin typeface="Arial"/>
                <a:ea typeface="Arial"/>
                <a:cs typeface="Arial"/>
                <a:sym typeface="Arial"/>
              </a:rPr>
              <a:t>SHADOW  REFLECTION</a:t>
            </a:r>
            <a:endParaRPr sz="550">
              <a:solidFill>
                <a:schemeClr val="dk1"/>
              </a:solidFill>
              <a:latin typeface="Arial"/>
              <a:ea typeface="Arial"/>
              <a:cs typeface="Arial"/>
              <a:sym typeface="Arial"/>
            </a:endParaRPr>
          </a:p>
        </p:txBody>
      </p:sp>
      <p:sp>
        <p:nvSpPr>
          <p:cNvPr id="4404" name="Google Shape;4404;p31"/>
          <p:cNvSpPr/>
          <p:nvPr/>
        </p:nvSpPr>
        <p:spPr>
          <a:xfrm>
            <a:off x="434316" y="109200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05" name="Google Shape;4405;p31"/>
          <p:cNvSpPr/>
          <p:nvPr/>
        </p:nvSpPr>
        <p:spPr>
          <a:xfrm>
            <a:off x="5092482" y="109200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06" name="Google Shape;4406;p31"/>
          <p:cNvSpPr txBox="1"/>
          <p:nvPr/>
        </p:nvSpPr>
        <p:spPr>
          <a:xfrm>
            <a:off x="587853" y="1155131"/>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4407" name="Google Shape;4407;p31"/>
          <p:cNvSpPr txBox="1"/>
          <p:nvPr/>
        </p:nvSpPr>
        <p:spPr>
          <a:xfrm>
            <a:off x="587853" y="2676921"/>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4408" name="Google Shape;4408;p31"/>
          <p:cNvSpPr txBox="1"/>
          <p:nvPr/>
        </p:nvSpPr>
        <p:spPr>
          <a:xfrm>
            <a:off x="587853" y="3569974"/>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4409" name="Google Shape;4409;p31"/>
          <p:cNvSpPr txBox="1"/>
          <p:nvPr/>
        </p:nvSpPr>
        <p:spPr>
          <a:xfrm>
            <a:off x="587853" y="457766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4410" name="Google Shape;4410;p31"/>
          <p:cNvSpPr txBox="1"/>
          <p:nvPr/>
        </p:nvSpPr>
        <p:spPr>
          <a:xfrm>
            <a:off x="587853" y="547072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4411" name="Google Shape;4411;p31"/>
          <p:cNvSpPr txBox="1"/>
          <p:nvPr/>
        </p:nvSpPr>
        <p:spPr>
          <a:xfrm>
            <a:off x="5264324" y="1155131"/>
            <a:ext cx="414909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BDAD54"/>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p:txBody>
      </p:sp>
      <p:sp>
        <p:nvSpPr>
          <p:cNvPr id="4412" name="Google Shape;4412;p31"/>
          <p:cNvSpPr txBox="1"/>
          <p:nvPr/>
        </p:nvSpPr>
        <p:spPr>
          <a:xfrm>
            <a:off x="5264324" y="1851578"/>
            <a:ext cx="394906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4413" name="Google Shape;4413;p31"/>
          <p:cNvSpPr txBox="1"/>
          <p:nvPr/>
        </p:nvSpPr>
        <p:spPr>
          <a:xfrm>
            <a:off x="13941295" y="4796592"/>
            <a:ext cx="2273935"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DEFINE</a:t>
            </a:r>
            <a:endParaRPr sz="4700">
              <a:solidFill>
                <a:schemeClr val="dk1"/>
              </a:solidFill>
              <a:latin typeface="Arial"/>
              <a:ea typeface="Arial"/>
              <a:cs typeface="Arial"/>
              <a:sym typeface="Arial"/>
            </a:endParaRPr>
          </a:p>
        </p:txBody>
      </p:sp>
      <p:sp>
        <p:nvSpPr>
          <p:cNvPr id="4414" name="Google Shape;4414;p31"/>
          <p:cNvSpPr txBox="1"/>
          <p:nvPr/>
        </p:nvSpPr>
        <p:spPr>
          <a:xfrm>
            <a:off x="13486627"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4415" name="Google Shape;4415;p31"/>
          <p:cNvGrpSpPr/>
          <p:nvPr/>
        </p:nvGrpSpPr>
        <p:grpSpPr>
          <a:xfrm>
            <a:off x="10932841" y="1233268"/>
            <a:ext cx="8285466" cy="4766558"/>
            <a:chOff x="10932841" y="1233268"/>
            <a:chExt cx="8285466" cy="4766558"/>
          </a:xfrm>
        </p:grpSpPr>
        <p:sp>
          <p:nvSpPr>
            <p:cNvPr id="4416" name="Google Shape;4416;p31"/>
            <p:cNvSpPr/>
            <p:nvPr/>
          </p:nvSpPr>
          <p:spPr>
            <a:xfrm>
              <a:off x="14292216" y="1676511"/>
              <a:ext cx="1532890" cy="1793875"/>
            </a:xfrm>
            <a:custGeom>
              <a:avLst/>
              <a:gdLst/>
              <a:ahLst/>
              <a:cxnLst/>
              <a:rect l="l" t="t" r="r" b="b"/>
              <a:pathLst>
                <a:path w="1532890" h="1793875" extrusionOk="0">
                  <a:moveTo>
                    <a:pt x="766216" y="0"/>
                  </a:moveTo>
                  <a:lnTo>
                    <a:pt x="717759" y="1507"/>
                  </a:lnTo>
                  <a:lnTo>
                    <a:pt x="670103" y="5969"/>
                  </a:lnTo>
                  <a:lnTo>
                    <a:pt x="623338" y="13297"/>
                  </a:lnTo>
                  <a:lnTo>
                    <a:pt x="577553" y="23400"/>
                  </a:lnTo>
                  <a:lnTo>
                    <a:pt x="532838" y="36189"/>
                  </a:lnTo>
                  <a:lnTo>
                    <a:pt x="489283" y="51574"/>
                  </a:lnTo>
                  <a:lnTo>
                    <a:pt x="446978" y="69466"/>
                  </a:lnTo>
                  <a:lnTo>
                    <a:pt x="406013" y="89773"/>
                  </a:lnTo>
                  <a:lnTo>
                    <a:pt x="366476" y="112408"/>
                  </a:lnTo>
                  <a:lnTo>
                    <a:pt x="328459" y="137279"/>
                  </a:lnTo>
                  <a:lnTo>
                    <a:pt x="292050" y="164298"/>
                  </a:lnTo>
                  <a:lnTo>
                    <a:pt x="257340" y="193374"/>
                  </a:lnTo>
                  <a:lnTo>
                    <a:pt x="224418" y="224418"/>
                  </a:lnTo>
                  <a:lnTo>
                    <a:pt x="193374" y="257340"/>
                  </a:lnTo>
                  <a:lnTo>
                    <a:pt x="164298" y="292050"/>
                  </a:lnTo>
                  <a:lnTo>
                    <a:pt x="137279" y="328459"/>
                  </a:lnTo>
                  <a:lnTo>
                    <a:pt x="112408" y="366476"/>
                  </a:lnTo>
                  <a:lnTo>
                    <a:pt x="89773" y="406013"/>
                  </a:lnTo>
                  <a:lnTo>
                    <a:pt x="69466" y="446978"/>
                  </a:lnTo>
                  <a:lnTo>
                    <a:pt x="51574" y="489283"/>
                  </a:lnTo>
                  <a:lnTo>
                    <a:pt x="36189" y="532838"/>
                  </a:lnTo>
                  <a:lnTo>
                    <a:pt x="23400" y="577553"/>
                  </a:lnTo>
                  <a:lnTo>
                    <a:pt x="13297" y="623338"/>
                  </a:lnTo>
                  <a:lnTo>
                    <a:pt x="5969" y="670103"/>
                  </a:lnTo>
                  <a:lnTo>
                    <a:pt x="1507" y="717759"/>
                  </a:lnTo>
                  <a:lnTo>
                    <a:pt x="0" y="766216"/>
                  </a:lnTo>
                  <a:lnTo>
                    <a:pt x="1788" y="818977"/>
                  </a:lnTo>
                  <a:lnTo>
                    <a:pt x="7074" y="870777"/>
                  </a:lnTo>
                  <a:lnTo>
                    <a:pt x="15744" y="921501"/>
                  </a:lnTo>
                  <a:lnTo>
                    <a:pt x="27680" y="971033"/>
                  </a:lnTo>
                  <a:lnTo>
                    <a:pt x="42766" y="1019255"/>
                  </a:lnTo>
                  <a:lnTo>
                    <a:pt x="60886" y="1066053"/>
                  </a:lnTo>
                  <a:lnTo>
                    <a:pt x="81925" y="1111310"/>
                  </a:lnTo>
                  <a:lnTo>
                    <a:pt x="105765" y="1154909"/>
                  </a:lnTo>
                  <a:lnTo>
                    <a:pt x="132292" y="1196736"/>
                  </a:lnTo>
                  <a:lnTo>
                    <a:pt x="161388" y="1236673"/>
                  </a:lnTo>
                  <a:lnTo>
                    <a:pt x="192937" y="1274605"/>
                  </a:lnTo>
                  <a:lnTo>
                    <a:pt x="226825" y="1310416"/>
                  </a:lnTo>
                  <a:lnTo>
                    <a:pt x="262933" y="1343989"/>
                  </a:lnTo>
                  <a:lnTo>
                    <a:pt x="301147" y="1375209"/>
                  </a:lnTo>
                  <a:lnTo>
                    <a:pt x="430067" y="1477797"/>
                  </a:lnTo>
                  <a:lnTo>
                    <a:pt x="493752" y="1555552"/>
                  </a:lnTo>
                  <a:lnTo>
                    <a:pt x="510839" y="1647674"/>
                  </a:lnTo>
                  <a:lnTo>
                    <a:pt x="499969" y="1793367"/>
                  </a:lnTo>
                </a:path>
                <a:path w="1532890" h="1793875" extrusionOk="0">
                  <a:moveTo>
                    <a:pt x="1524911" y="658447"/>
                  </a:moveTo>
                  <a:lnTo>
                    <a:pt x="1528177" y="684998"/>
                  </a:lnTo>
                  <a:lnTo>
                    <a:pt x="1530530" y="711821"/>
                  </a:lnTo>
                  <a:lnTo>
                    <a:pt x="1531954" y="738900"/>
                  </a:lnTo>
                  <a:lnTo>
                    <a:pt x="1532433" y="766216"/>
                  </a:lnTo>
                  <a:lnTo>
                    <a:pt x="1530645" y="818977"/>
                  </a:lnTo>
                  <a:lnTo>
                    <a:pt x="1525358" y="870777"/>
                  </a:lnTo>
                  <a:lnTo>
                    <a:pt x="1516689" y="921501"/>
                  </a:lnTo>
                  <a:lnTo>
                    <a:pt x="1504753" y="971033"/>
                  </a:lnTo>
                  <a:lnTo>
                    <a:pt x="1489667" y="1019255"/>
                  </a:lnTo>
                  <a:lnTo>
                    <a:pt x="1471546" y="1066053"/>
                  </a:lnTo>
                  <a:lnTo>
                    <a:pt x="1450508" y="1111310"/>
                  </a:lnTo>
                  <a:lnTo>
                    <a:pt x="1426667" y="1154909"/>
                  </a:lnTo>
                  <a:lnTo>
                    <a:pt x="1400141" y="1196736"/>
                  </a:lnTo>
                  <a:lnTo>
                    <a:pt x="1371045" y="1236673"/>
                  </a:lnTo>
                  <a:lnTo>
                    <a:pt x="1339495" y="1274605"/>
                  </a:lnTo>
                  <a:lnTo>
                    <a:pt x="1305608" y="1310416"/>
                  </a:lnTo>
                  <a:lnTo>
                    <a:pt x="1269499" y="1343989"/>
                  </a:lnTo>
                  <a:lnTo>
                    <a:pt x="1231286" y="1375209"/>
                  </a:lnTo>
                  <a:lnTo>
                    <a:pt x="1102365" y="1477797"/>
                  </a:lnTo>
                  <a:lnTo>
                    <a:pt x="1038681" y="1555552"/>
                  </a:lnTo>
                  <a:lnTo>
                    <a:pt x="1021593" y="1647674"/>
                  </a:lnTo>
                  <a:lnTo>
                    <a:pt x="1032463" y="1793367"/>
                  </a:lnTo>
                </a:path>
                <a:path w="1532890" h="1793875" extrusionOk="0">
                  <a:moveTo>
                    <a:pt x="766216" y="0"/>
                  </a:moveTo>
                  <a:lnTo>
                    <a:pt x="818294" y="1741"/>
                  </a:lnTo>
                  <a:lnTo>
                    <a:pt x="869437" y="6893"/>
                  </a:lnTo>
                  <a:lnTo>
                    <a:pt x="919535" y="15342"/>
                  </a:lnTo>
                  <a:lnTo>
                    <a:pt x="968475" y="26977"/>
                  </a:lnTo>
                  <a:lnTo>
                    <a:pt x="1016147" y="41687"/>
                  </a:lnTo>
                  <a:lnTo>
                    <a:pt x="1062438" y="59359"/>
                  </a:lnTo>
                  <a:lnTo>
                    <a:pt x="1107237" y="79883"/>
                  </a:lnTo>
                  <a:lnTo>
                    <a:pt x="1150432" y="103147"/>
                  </a:lnTo>
                  <a:lnTo>
                    <a:pt x="1191913" y="129039"/>
                  </a:lnTo>
                  <a:lnTo>
                    <a:pt x="1231566" y="157447"/>
                  </a:lnTo>
                  <a:lnTo>
                    <a:pt x="1269281" y="188260"/>
                  </a:lnTo>
                  <a:lnTo>
                    <a:pt x="1304946" y="221367"/>
                  </a:lnTo>
                  <a:lnTo>
                    <a:pt x="1338449" y="256655"/>
                  </a:lnTo>
                  <a:lnTo>
                    <a:pt x="1369680" y="294014"/>
                  </a:lnTo>
                  <a:lnTo>
                    <a:pt x="1398525" y="333331"/>
                  </a:lnTo>
                  <a:lnTo>
                    <a:pt x="1424874" y="374494"/>
                  </a:lnTo>
                  <a:lnTo>
                    <a:pt x="1448615" y="417393"/>
                  </a:lnTo>
                </a:path>
                <a:path w="1532890" h="1793875" extrusionOk="0">
                  <a:moveTo>
                    <a:pt x="471170" y="1793367"/>
                  </a:moveTo>
                  <a:lnTo>
                    <a:pt x="1039806" y="1793367"/>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17" name="Google Shape;4417;p31"/>
            <p:cNvSpPr/>
            <p:nvPr/>
          </p:nvSpPr>
          <p:spPr>
            <a:xfrm>
              <a:off x="14701670" y="3460924"/>
              <a:ext cx="95208" cy="327056"/>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18" name="Google Shape;4418;p31"/>
            <p:cNvSpPr/>
            <p:nvPr/>
          </p:nvSpPr>
          <p:spPr>
            <a:xfrm>
              <a:off x="15298531" y="3460924"/>
              <a:ext cx="95196" cy="327056"/>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19" name="Google Shape;4419;p31"/>
            <p:cNvSpPr/>
            <p:nvPr/>
          </p:nvSpPr>
          <p:spPr>
            <a:xfrm>
              <a:off x="14710623" y="3624739"/>
              <a:ext cx="674370" cy="309245"/>
            </a:xfrm>
            <a:custGeom>
              <a:avLst/>
              <a:gdLst/>
              <a:ahLst/>
              <a:cxnLst/>
              <a:rect l="l" t="t" r="r" b="b"/>
              <a:pathLst>
                <a:path w="674369" h="309245" extrusionOk="0">
                  <a:moveTo>
                    <a:pt x="77298" y="154286"/>
                  </a:moveTo>
                  <a:lnTo>
                    <a:pt x="47213" y="160360"/>
                  </a:lnTo>
                  <a:lnTo>
                    <a:pt x="22642" y="176923"/>
                  </a:lnTo>
                  <a:lnTo>
                    <a:pt x="6075" y="201489"/>
                  </a:lnTo>
                  <a:lnTo>
                    <a:pt x="0" y="231573"/>
                  </a:lnTo>
                  <a:lnTo>
                    <a:pt x="6075" y="261657"/>
                  </a:lnTo>
                  <a:lnTo>
                    <a:pt x="22642" y="286223"/>
                  </a:lnTo>
                  <a:lnTo>
                    <a:pt x="47213" y="302786"/>
                  </a:lnTo>
                  <a:lnTo>
                    <a:pt x="77298" y="308860"/>
                  </a:lnTo>
                  <a:lnTo>
                    <a:pt x="596861" y="308860"/>
                  </a:lnTo>
                  <a:lnTo>
                    <a:pt x="626945" y="302786"/>
                  </a:lnTo>
                  <a:lnTo>
                    <a:pt x="651511" y="286223"/>
                  </a:lnTo>
                  <a:lnTo>
                    <a:pt x="668074" y="261657"/>
                  </a:lnTo>
                  <a:lnTo>
                    <a:pt x="674148" y="231573"/>
                  </a:lnTo>
                  <a:lnTo>
                    <a:pt x="668074" y="201489"/>
                  </a:lnTo>
                  <a:lnTo>
                    <a:pt x="651511" y="176923"/>
                  </a:lnTo>
                  <a:lnTo>
                    <a:pt x="626945" y="160360"/>
                  </a:lnTo>
                  <a:lnTo>
                    <a:pt x="596861" y="154286"/>
                  </a:lnTo>
                </a:path>
                <a:path w="674369" h="309245" extrusionOk="0">
                  <a:moveTo>
                    <a:pt x="71448" y="0"/>
                  </a:moveTo>
                  <a:lnTo>
                    <a:pt x="363079" y="0"/>
                  </a:lnTo>
                </a:path>
                <a:path w="674369" h="309245" extrusionOk="0">
                  <a:moveTo>
                    <a:pt x="71448" y="154036"/>
                  </a:moveTo>
                  <a:lnTo>
                    <a:pt x="363079" y="154036"/>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0" name="Google Shape;4420;p31"/>
            <p:cNvSpPr/>
            <p:nvPr/>
          </p:nvSpPr>
          <p:spPr>
            <a:xfrm>
              <a:off x="14805284" y="3930996"/>
              <a:ext cx="484841" cy="147767"/>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1" name="Google Shape;4421;p31"/>
            <p:cNvSpPr/>
            <p:nvPr/>
          </p:nvSpPr>
          <p:spPr>
            <a:xfrm>
              <a:off x="16184398" y="1943463"/>
              <a:ext cx="136938" cy="13693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2" name="Google Shape;4422;p31"/>
            <p:cNvSpPr/>
            <p:nvPr/>
          </p:nvSpPr>
          <p:spPr>
            <a:xfrm>
              <a:off x="13817763" y="1233268"/>
              <a:ext cx="2622550" cy="2546350"/>
            </a:xfrm>
            <a:custGeom>
              <a:avLst/>
              <a:gdLst/>
              <a:ahLst/>
              <a:cxnLst/>
              <a:rect l="l" t="t" r="r" b="b"/>
              <a:pathLst>
                <a:path w="2622550" h="2546350" extrusionOk="0">
                  <a:moveTo>
                    <a:pt x="2435098" y="838178"/>
                  </a:moveTo>
                  <a:lnTo>
                    <a:pt x="1279702" y="1324488"/>
                  </a:lnTo>
                  <a:lnTo>
                    <a:pt x="1273481" y="1326554"/>
                  </a:lnTo>
                  <a:lnTo>
                    <a:pt x="1268669" y="1327820"/>
                  </a:lnTo>
                  <a:lnTo>
                    <a:pt x="1263619" y="1328488"/>
                  </a:lnTo>
                  <a:lnTo>
                    <a:pt x="1258401" y="1328488"/>
                  </a:lnTo>
                  <a:lnTo>
                    <a:pt x="1235236" y="1323811"/>
                  </a:lnTo>
                  <a:lnTo>
                    <a:pt x="1216321" y="1311054"/>
                  </a:lnTo>
                  <a:lnTo>
                    <a:pt x="1203569" y="1292135"/>
                  </a:lnTo>
                  <a:lnTo>
                    <a:pt x="1198893" y="1268968"/>
                  </a:lnTo>
                  <a:lnTo>
                    <a:pt x="1200765" y="1254098"/>
                  </a:lnTo>
                  <a:lnTo>
                    <a:pt x="1225125" y="1219621"/>
                  </a:lnTo>
                  <a:lnTo>
                    <a:pt x="2402515" y="728892"/>
                  </a:lnTo>
                </a:path>
                <a:path w="2622550" h="2546350" extrusionOk="0">
                  <a:moveTo>
                    <a:pt x="1960322" y="914629"/>
                  </a:moveTo>
                  <a:lnTo>
                    <a:pt x="2006887" y="674363"/>
                  </a:lnTo>
                  <a:lnTo>
                    <a:pt x="2435098" y="484519"/>
                  </a:lnTo>
                  <a:lnTo>
                    <a:pt x="2352009" y="750109"/>
                  </a:lnTo>
                </a:path>
                <a:path w="2622550" h="2546350" extrusionOk="0">
                  <a:moveTo>
                    <a:pt x="2331174" y="530607"/>
                  </a:moveTo>
                  <a:lnTo>
                    <a:pt x="2274483" y="685109"/>
                  </a:lnTo>
                </a:path>
                <a:path w="2622550" h="2546350" extrusionOk="0">
                  <a:moveTo>
                    <a:pt x="2229112" y="575847"/>
                  </a:moveTo>
                  <a:lnTo>
                    <a:pt x="2163443" y="746002"/>
                  </a:lnTo>
                </a:path>
                <a:path w="2622550" h="2546350" extrusionOk="0">
                  <a:moveTo>
                    <a:pt x="1983187" y="1027353"/>
                  </a:moveTo>
                  <a:lnTo>
                    <a:pt x="2188087" y="1161175"/>
                  </a:lnTo>
                  <a:lnTo>
                    <a:pt x="2622471" y="985898"/>
                  </a:lnTo>
                  <a:lnTo>
                    <a:pt x="2373954" y="860684"/>
                  </a:lnTo>
                </a:path>
                <a:path w="2622550" h="2546350" extrusionOk="0">
                  <a:moveTo>
                    <a:pt x="2517054" y="1028439"/>
                  </a:moveTo>
                  <a:lnTo>
                    <a:pt x="2366659" y="961576"/>
                  </a:lnTo>
                </a:path>
                <a:path w="2622550" h="2546350" extrusionOk="0">
                  <a:moveTo>
                    <a:pt x="2413523" y="1070217"/>
                  </a:moveTo>
                  <a:lnTo>
                    <a:pt x="2245637" y="998912"/>
                  </a:lnTo>
                </a:path>
                <a:path w="2622550" h="2546350" extrusionOk="0">
                  <a:moveTo>
                    <a:pt x="1388868" y="1326005"/>
                  </a:moveTo>
                  <a:lnTo>
                    <a:pt x="1367663" y="1360955"/>
                  </a:lnTo>
                  <a:lnTo>
                    <a:pt x="1337568" y="1388301"/>
                  </a:lnTo>
                  <a:lnTo>
                    <a:pt x="1300507" y="1406119"/>
                  </a:lnTo>
                  <a:lnTo>
                    <a:pt x="1258401" y="1412485"/>
                  </a:lnTo>
                  <a:lnTo>
                    <a:pt x="1213649" y="1405266"/>
                  </a:lnTo>
                  <a:lnTo>
                    <a:pt x="1174780" y="1385164"/>
                  </a:lnTo>
                  <a:lnTo>
                    <a:pt x="1144128" y="1354512"/>
                  </a:lnTo>
                  <a:lnTo>
                    <a:pt x="1124026" y="1315643"/>
                  </a:lnTo>
                  <a:lnTo>
                    <a:pt x="1116806" y="1270890"/>
                  </a:lnTo>
                  <a:lnTo>
                    <a:pt x="1124026" y="1226133"/>
                  </a:lnTo>
                  <a:lnTo>
                    <a:pt x="1144128" y="1187264"/>
                  </a:lnTo>
                  <a:lnTo>
                    <a:pt x="1174780" y="1156613"/>
                  </a:lnTo>
                  <a:lnTo>
                    <a:pt x="1213649" y="1136514"/>
                  </a:lnTo>
                  <a:lnTo>
                    <a:pt x="1258401" y="1129295"/>
                  </a:lnTo>
                  <a:lnTo>
                    <a:pt x="1276810" y="1130480"/>
                  </a:lnTo>
                  <a:lnTo>
                    <a:pt x="1294506" y="1133936"/>
                  </a:lnTo>
                  <a:lnTo>
                    <a:pt x="1311340" y="1139516"/>
                  </a:lnTo>
                  <a:lnTo>
                    <a:pt x="1327163" y="1147074"/>
                  </a:lnTo>
                </a:path>
                <a:path w="2622550" h="2546350" extrusionOk="0">
                  <a:moveTo>
                    <a:pt x="1500852" y="1270890"/>
                  </a:moveTo>
                  <a:lnTo>
                    <a:pt x="1495926" y="1319750"/>
                  </a:lnTo>
                  <a:lnTo>
                    <a:pt x="1481800" y="1365258"/>
                  </a:lnTo>
                  <a:lnTo>
                    <a:pt x="1459446" y="1406439"/>
                  </a:lnTo>
                  <a:lnTo>
                    <a:pt x="1429841" y="1442320"/>
                  </a:lnTo>
                  <a:lnTo>
                    <a:pt x="1393959" y="1471924"/>
                  </a:lnTo>
                  <a:lnTo>
                    <a:pt x="1352776" y="1494277"/>
                  </a:lnTo>
                  <a:lnTo>
                    <a:pt x="1307265" y="1508404"/>
                  </a:lnTo>
                  <a:lnTo>
                    <a:pt x="1258401" y="1513329"/>
                  </a:lnTo>
                  <a:lnTo>
                    <a:pt x="1209541" y="1508404"/>
                  </a:lnTo>
                  <a:lnTo>
                    <a:pt x="1164032" y="1494277"/>
                  </a:lnTo>
                  <a:lnTo>
                    <a:pt x="1122848" y="1471924"/>
                  </a:lnTo>
                  <a:lnTo>
                    <a:pt x="1086966" y="1442320"/>
                  </a:lnTo>
                  <a:lnTo>
                    <a:pt x="1057359" y="1406439"/>
                  </a:lnTo>
                  <a:lnTo>
                    <a:pt x="1035005" y="1365258"/>
                  </a:lnTo>
                  <a:lnTo>
                    <a:pt x="1020876" y="1319750"/>
                  </a:lnTo>
                  <a:lnTo>
                    <a:pt x="1015950" y="1270890"/>
                  </a:lnTo>
                  <a:lnTo>
                    <a:pt x="1020876" y="1222027"/>
                  </a:lnTo>
                  <a:lnTo>
                    <a:pt x="1035005" y="1176516"/>
                  </a:lnTo>
                  <a:lnTo>
                    <a:pt x="1057359" y="1135332"/>
                  </a:lnTo>
                  <a:lnTo>
                    <a:pt x="1086966" y="1099450"/>
                  </a:lnTo>
                  <a:lnTo>
                    <a:pt x="1122848" y="1069845"/>
                  </a:lnTo>
                  <a:lnTo>
                    <a:pt x="1164032" y="1047492"/>
                  </a:lnTo>
                  <a:lnTo>
                    <a:pt x="1209541" y="1033365"/>
                  </a:lnTo>
                  <a:lnTo>
                    <a:pt x="1258401" y="1028439"/>
                  </a:lnTo>
                  <a:lnTo>
                    <a:pt x="1306431" y="1033197"/>
                  </a:lnTo>
                  <a:lnTo>
                    <a:pt x="1351241" y="1046852"/>
                  </a:lnTo>
                  <a:lnTo>
                    <a:pt x="1391907" y="1068480"/>
                  </a:lnTo>
                  <a:lnTo>
                    <a:pt x="1427505" y="1097153"/>
                  </a:lnTo>
                </a:path>
                <a:path w="2622550" h="2546350" extrusionOk="0">
                  <a:moveTo>
                    <a:pt x="1614651" y="1270890"/>
                  </a:moveTo>
                  <a:lnTo>
                    <a:pt x="1611399" y="1319230"/>
                  </a:lnTo>
                  <a:lnTo>
                    <a:pt x="1601926" y="1365593"/>
                  </a:lnTo>
                  <a:lnTo>
                    <a:pt x="1586656" y="1409556"/>
                  </a:lnTo>
                  <a:lnTo>
                    <a:pt x="1566014" y="1450694"/>
                  </a:lnTo>
                  <a:lnTo>
                    <a:pt x="1540423" y="1488581"/>
                  </a:lnTo>
                  <a:lnTo>
                    <a:pt x="1510310" y="1522794"/>
                  </a:lnTo>
                  <a:lnTo>
                    <a:pt x="1476097" y="1552909"/>
                  </a:lnTo>
                  <a:lnTo>
                    <a:pt x="1438210" y="1578500"/>
                  </a:lnTo>
                  <a:lnTo>
                    <a:pt x="1397072" y="1599143"/>
                  </a:lnTo>
                  <a:lnTo>
                    <a:pt x="1353108" y="1614414"/>
                  </a:lnTo>
                  <a:lnTo>
                    <a:pt x="1306743" y="1623888"/>
                  </a:lnTo>
                  <a:lnTo>
                    <a:pt x="1258401" y="1627140"/>
                  </a:lnTo>
                  <a:lnTo>
                    <a:pt x="1210059" y="1623888"/>
                  </a:lnTo>
                  <a:lnTo>
                    <a:pt x="1163694" y="1614414"/>
                  </a:lnTo>
                  <a:lnTo>
                    <a:pt x="1119730" y="1599143"/>
                  </a:lnTo>
                  <a:lnTo>
                    <a:pt x="1078593" y="1578500"/>
                  </a:lnTo>
                  <a:lnTo>
                    <a:pt x="1040705" y="1552909"/>
                  </a:lnTo>
                  <a:lnTo>
                    <a:pt x="1006493" y="1522794"/>
                  </a:lnTo>
                  <a:lnTo>
                    <a:pt x="976379" y="1488581"/>
                  </a:lnTo>
                  <a:lnTo>
                    <a:pt x="950789" y="1450694"/>
                  </a:lnTo>
                  <a:lnTo>
                    <a:pt x="930147" y="1409556"/>
                  </a:lnTo>
                  <a:lnTo>
                    <a:pt x="914877" y="1365593"/>
                  </a:lnTo>
                  <a:lnTo>
                    <a:pt x="905404" y="1319230"/>
                  </a:lnTo>
                  <a:lnTo>
                    <a:pt x="902152" y="1270890"/>
                  </a:lnTo>
                  <a:lnTo>
                    <a:pt x="905404" y="1222548"/>
                  </a:lnTo>
                  <a:lnTo>
                    <a:pt x="914877" y="1176182"/>
                  </a:lnTo>
                  <a:lnTo>
                    <a:pt x="930147" y="1132218"/>
                  </a:lnTo>
                  <a:lnTo>
                    <a:pt x="950789" y="1091079"/>
                  </a:lnTo>
                  <a:lnTo>
                    <a:pt x="976379" y="1053190"/>
                  </a:lnTo>
                  <a:lnTo>
                    <a:pt x="1006493" y="1018976"/>
                  </a:lnTo>
                  <a:lnTo>
                    <a:pt x="1040705" y="988861"/>
                  </a:lnTo>
                  <a:lnTo>
                    <a:pt x="1078593" y="963269"/>
                  </a:lnTo>
                  <a:lnTo>
                    <a:pt x="1119730" y="942626"/>
                  </a:lnTo>
                  <a:lnTo>
                    <a:pt x="1163694" y="927355"/>
                  </a:lnTo>
                  <a:lnTo>
                    <a:pt x="1210059" y="917881"/>
                  </a:lnTo>
                  <a:lnTo>
                    <a:pt x="1258401" y="914629"/>
                  </a:lnTo>
                  <a:lnTo>
                    <a:pt x="1310430" y="918401"/>
                  </a:lnTo>
                  <a:lnTo>
                    <a:pt x="1360124" y="929362"/>
                  </a:lnTo>
                  <a:lnTo>
                    <a:pt x="1406952" y="946983"/>
                  </a:lnTo>
                  <a:lnTo>
                    <a:pt x="1450383" y="970730"/>
                  </a:lnTo>
                  <a:lnTo>
                    <a:pt x="1489883" y="1000073"/>
                  </a:lnTo>
                  <a:lnTo>
                    <a:pt x="1524923" y="1034481"/>
                  </a:lnTo>
                </a:path>
                <a:path w="2622550" h="2546350" extrusionOk="0">
                  <a:moveTo>
                    <a:pt x="1746801" y="1209173"/>
                  </a:moveTo>
                  <a:lnTo>
                    <a:pt x="1748461" y="1224404"/>
                  </a:lnTo>
                  <a:lnTo>
                    <a:pt x="1749656" y="1239772"/>
                  </a:lnTo>
                  <a:lnTo>
                    <a:pt x="1750379" y="1255270"/>
                  </a:lnTo>
                  <a:lnTo>
                    <a:pt x="1750622" y="1270890"/>
                  </a:lnTo>
                  <a:lnTo>
                    <a:pt x="1748369" y="1318295"/>
                  </a:lnTo>
                  <a:lnTo>
                    <a:pt x="1741747" y="1364424"/>
                  </a:lnTo>
                  <a:lnTo>
                    <a:pt x="1730962" y="1409072"/>
                  </a:lnTo>
                  <a:lnTo>
                    <a:pt x="1716220" y="1452033"/>
                  </a:lnTo>
                  <a:lnTo>
                    <a:pt x="1697729" y="1493100"/>
                  </a:lnTo>
                  <a:lnTo>
                    <a:pt x="1675693" y="1532067"/>
                  </a:lnTo>
                  <a:lnTo>
                    <a:pt x="1650320" y="1568728"/>
                  </a:lnTo>
                  <a:lnTo>
                    <a:pt x="1621816" y="1602876"/>
                  </a:lnTo>
                  <a:lnTo>
                    <a:pt x="1590387" y="1634305"/>
                  </a:lnTo>
                  <a:lnTo>
                    <a:pt x="1556238" y="1662810"/>
                  </a:lnTo>
                  <a:lnTo>
                    <a:pt x="1519578" y="1688183"/>
                  </a:lnTo>
                  <a:lnTo>
                    <a:pt x="1480611" y="1710218"/>
                  </a:lnTo>
                  <a:lnTo>
                    <a:pt x="1439544" y="1728709"/>
                  </a:lnTo>
                  <a:lnTo>
                    <a:pt x="1396583" y="1743451"/>
                  </a:lnTo>
                  <a:lnTo>
                    <a:pt x="1351935" y="1754236"/>
                  </a:lnTo>
                  <a:lnTo>
                    <a:pt x="1305805" y="1760858"/>
                  </a:lnTo>
                  <a:lnTo>
                    <a:pt x="1258401" y="1763111"/>
                  </a:lnTo>
                  <a:lnTo>
                    <a:pt x="1210997" y="1760858"/>
                  </a:lnTo>
                  <a:lnTo>
                    <a:pt x="1164868" y="1754236"/>
                  </a:lnTo>
                  <a:lnTo>
                    <a:pt x="1120219" y="1743451"/>
                  </a:lnTo>
                  <a:lnTo>
                    <a:pt x="1077259" y="1728709"/>
                  </a:lnTo>
                  <a:lnTo>
                    <a:pt x="1036192" y="1710218"/>
                  </a:lnTo>
                  <a:lnTo>
                    <a:pt x="997225" y="1688183"/>
                  </a:lnTo>
                  <a:lnTo>
                    <a:pt x="960564" y="1662810"/>
                  </a:lnTo>
                  <a:lnTo>
                    <a:pt x="926416" y="1634305"/>
                  </a:lnTo>
                  <a:lnTo>
                    <a:pt x="894986" y="1602876"/>
                  </a:lnTo>
                  <a:lnTo>
                    <a:pt x="866482" y="1568728"/>
                  </a:lnTo>
                  <a:lnTo>
                    <a:pt x="841109" y="1532067"/>
                  </a:lnTo>
                  <a:lnTo>
                    <a:pt x="819074" y="1493100"/>
                  </a:lnTo>
                  <a:lnTo>
                    <a:pt x="800582" y="1452033"/>
                  </a:lnTo>
                  <a:lnTo>
                    <a:pt x="785841" y="1409072"/>
                  </a:lnTo>
                  <a:lnTo>
                    <a:pt x="775056" y="1364424"/>
                  </a:lnTo>
                  <a:lnTo>
                    <a:pt x="768434" y="1318295"/>
                  </a:lnTo>
                  <a:lnTo>
                    <a:pt x="766180" y="1270890"/>
                  </a:lnTo>
                  <a:lnTo>
                    <a:pt x="768434" y="1223484"/>
                  </a:lnTo>
                  <a:lnTo>
                    <a:pt x="775056" y="1177353"/>
                  </a:lnTo>
                  <a:lnTo>
                    <a:pt x="785841" y="1132703"/>
                  </a:lnTo>
                  <a:lnTo>
                    <a:pt x="800582" y="1089741"/>
                  </a:lnTo>
                  <a:lnTo>
                    <a:pt x="819074" y="1048673"/>
                  </a:lnTo>
                  <a:lnTo>
                    <a:pt x="841109" y="1009705"/>
                  </a:lnTo>
                  <a:lnTo>
                    <a:pt x="866482" y="973044"/>
                  </a:lnTo>
                  <a:lnTo>
                    <a:pt x="894986" y="938895"/>
                  </a:lnTo>
                  <a:lnTo>
                    <a:pt x="926416" y="907465"/>
                  </a:lnTo>
                  <a:lnTo>
                    <a:pt x="960564" y="878960"/>
                  </a:lnTo>
                  <a:lnTo>
                    <a:pt x="997225" y="853587"/>
                  </a:lnTo>
                  <a:lnTo>
                    <a:pt x="1036192" y="831551"/>
                  </a:lnTo>
                  <a:lnTo>
                    <a:pt x="1077259" y="813059"/>
                  </a:lnTo>
                  <a:lnTo>
                    <a:pt x="1120219" y="798318"/>
                  </a:lnTo>
                  <a:lnTo>
                    <a:pt x="1164868" y="787533"/>
                  </a:lnTo>
                  <a:lnTo>
                    <a:pt x="1210997" y="780911"/>
                  </a:lnTo>
                  <a:lnTo>
                    <a:pt x="1258401" y="778658"/>
                  </a:lnTo>
                  <a:lnTo>
                    <a:pt x="1311107" y="781446"/>
                  </a:lnTo>
                  <a:lnTo>
                    <a:pt x="1362203" y="789623"/>
                  </a:lnTo>
                  <a:lnTo>
                    <a:pt x="1411406" y="802903"/>
                  </a:lnTo>
                  <a:lnTo>
                    <a:pt x="1458429" y="821001"/>
                  </a:lnTo>
                  <a:lnTo>
                    <a:pt x="1502989" y="843632"/>
                  </a:lnTo>
                  <a:lnTo>
                    <a:pt x="1544800" y="870511"/>
                  </a:lnTo>
                  <a:lnTo>
                    <a:pt x="1583576" y="901354"/>
                  </a:lnTo>
                  <a:lnTo>
                    <a:pt x="1619034" y="935876"/>
                  </a:lnTo>
                  <a:lnTo>
                    <a:pt x="1650888" y="973791"/>
                  </a:lnTo>
                </a:path>
                <a:path w="2622550" h="2546350" extrusionOk="0">
                  <a:moveTo>
                    <a:pt x="580181" y="103602"/>
                  </a:moveTo>
                  <a:lnTo>
                    <a:pt x="669981" y="252110"/>
                  </a:lnTo>
                </a:path>
                <a:path w="2622550" h="2546350" extrusionOk="0">
                  <a:moveTo>
                    <a:pt x="69072" y="642352"/>
                  </a:moveTo>
                  <a:lnTo>
                    <a:pt x="303905" y="728892"/>
                  </a:lnTo>
                </a:path>
                <a:path w="2622550" h="2546350" extrusionOk="0">
                  <a:moveTo>
                    <a:pt x="0" y="1395208"/>
                  </a:moveTo>
                  <a:lnTo>
                    <a:pt x="210666" y="1395208"/>
                  </a:lnTo>
                </a:path>
                <a:path w="2622550" h="2546350" extrusionOk="0">
                  <a:moveTo>
                    <a:pt x="1252837" y="177856"/>
                  </a:moveTo>
                  <a:lnTo>
                    <a:pt x="1252837" y="0"/>
                  </a:lnTo>
                </a:path>
                <a:path w="2622550" h="2546350" extrusionOk="0">
                  <a:moveTo>
                    <a:pt x="1764735" y="317719"/>
                  </a:moveTo>
                  <a:lnTo>
                    <a:pt x="1854523" y="177856"/>
                  </a:lnTo>
                </a:path>
                <a:path w="2622550" h="2546350" extrusionOk="0">
                  <a:moveTo>
                    <a:pt x="2163443" y="1357227"/>
                  </a:moveTo>
                  <a:lnTo>
                    <a:pt x="2331174" y="1412485"/>
                  </a:lnTo>
                </a:path>
                <a:path w="2622550" h="2546350" extrusionOk="0">
                  <a:moveTo>
                    <a:pt x="1983187" y="1712928"/>
                  </a:moveTo>
                  <a:lnTo>
                    <a:pt x="2163443" y="1816542"/>
                  </a:lnTo>
                </a:path>
                <a:path w="2622550" h="2546350" extrusionOk="0">
                  <a:moveTo>
                    <a:pt x="383341" y="1802728"/>
                  </a:moveTo>
                  <a:lnTo>
                    <a:pt x="186488" y="1937409"/>
                  </a:lnTo>
                </a:path>
                <a:path w="2622550" h="2546350" extrusionOk="0">
                  <a:moveTo>
                    <a:pt x="1160375" y="1830356"/>
                  </a:moveTo>
                  <a:lnTo>
                    <a:pt x="1160375" y="2236610"/>
                  </a:lnTo>
                </a:path>
                <a:path w="2622550" h="2546350" extrusionOk="0">
                  <a:moveTo>
                    <a:pt x="1357693" y="1830356"/>
                  </a:moveTo>
                  <a:lnTo>
                    <a:pt x="1357693" y="2236610"/>
                  </a:lnTo>
                </a:path>
                <a:path w="2622550" h="2546350" extrusionOk="0">
                  <a:moveTo>
                    <a:pt x="1402945" y="2545757"/>
                  </a:moveTo>
                  <a:lnTo>
                    <a:pt x="1504983" y="2545757"/>
                  </a:lnTo>
                </a:path>
                <a:path w="2622550" h="2546350" extrusionOk="0">
                  <a:moveTo>
                    <a:pt x="1388868" y="2391184"/>
                  </a:moveTo>
                  <a:lnTo>
                    <a:pt x="1495467" y="2391184"/>
                  </a:lnTo>
                </a:path>
                <a:path w="2622550" h="2546350" extrusionOk="0">
                  <a:moveTo>
                    <a:pt x="1200553" y="1282711"/>
                  </a:moveTo>
                  <a:lnTo>
                    <a:pt x="1373669" y="1216313"/>
                  </a:lnTo>
                </a:path>
                <a:path w="2622550" h="2546350" extrusionOk="0">
                  <a:moveTo>
                    <a:pt x="2375590" y="788174"/>
                  </a:moveTo>
                  <a:lnTo>
                    <a:pt x="2043005" y="926867"/>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3" name="Google Shape;4423;p31"/>
            <p:cNvSpPr/>
            <p:nvPr/>
          </p:nvSpPr>
          <p:spPr>
            <a:xfrm>
              <a:off x="18389631"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4" name="Google Shape;4424;p31"/>
            <p:cNvSpPr/>
            <p:nvPr/>
          </p:nvSpPr>
          <p:spPr>
            <a:xfrm>
              <a:off x="1755573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5" name="Google Shape;4425;p31"/>
            <p:cNvSpPr/>
            <p:nvPr/>
          </p:nvSpPr>
          <p:spPr>
            <a:xfrm>
              <a:off x="1755573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6" name="Google Shape;4426;p31"/>
            <p:cNvSpPr/>
            <p:nvPr/>
          </p:nvSpPr>
          <p:spPr>
            <a:xfrm>
              <a:off x="16726992"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7" name="Google Shape;4427;p31"/>
            <p:cNvSpPr/>
            <p:nvPr/>
          </p:nvSpPr>
          <p:spPr>
            <a:xfrm>
              <a:off x="16726992"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8" name="Google Shape;4428;p31"/>
            <p:cNvSpPr/>
            <p:nvPr/>
          </p:nvSpPr>
          <p:spPr>
            <a:xfrm>
              <a:off x="15898605"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9" name="Google Shape;4429;p31"/>
            <p:cNvSpPr/>
            <p:nvPr/>
          </p:nvSpPr>
          <p:spPr>
            <a:xfrm>
              <a:off x="15898605"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0" name="Google Shape;4430;p31"/>
            <p:cNvSpPr/>
            <p:nvPr/>
          </p:nvSpPr>
          <p:spPr>
            <a:xfrm>
              <a:off x="1507009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1" name="Google Shape;4431;p31"/>
            <p:cNvSpPr/>
            <p:nvPr/>
          </p:nvSpPr>
          <p:spPr>
            <a:xfrm>
              <a:off x="1507009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2" name="Google Shape;4432;p31"/>
            <p:cNvSpPr/>
            <p:nvPr/>
          </p:nvSpPr>
          <p:spPr>
            <a:xfrm>
              <a:off x="14241591"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3" name="Google Shape;4433;p31"/>
            <p:cNvSpPr/>
            <p:nvPr/>
          </p:nvSpPr>
          <p:spPr>
            <a:xfrm>
              <a:off x="14241591"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4" name="Google Shape;4434;p31"/>
            <p:cNvSpPr/>
            <p:nvPr/>
          </p:nvSpPr>
          <p:spPr>
            <a:xfrm>
              <a:off x="1341308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5" name="Google Shape;4435;p31"/>
            <p:cNvSpPr/>
            <p:nvPr/>
          </p:nvSpPr>
          <p:spPr>
            <a:xfrm>
              <a:off x="1341308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6" name="Google Shape;4436;p31"/>
            <p:cNvSpPr/>
            <p:nvPr/>
          </p:nvSpPr>
          <p:spPr>
            <a:xfrm>
              <a:off x="12584577"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7" name="Google Shape;4437;p31"/>
            <p:cNvSpPr/>
            <p:nvPr/>
          </p:nvSpPr>
          <p:spPr>
            <a:xfrm>
              <a:off x="12584577"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8" name="Google Shape;4438;p31"/>
            <p:cNvSpPr/>
            <p:nvPr/>
          </p:nvSpPr>
          <p:spPr>
            <a:xfrm>
              <a:off x="11755951"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39" name="Google Shape;4439;p31"/>
            <p:cNvSpPr/>
            <p:nvPr/>
          </p:nvSpPr>
          <p:spPr>
            <a:xfrm>
              <a:off x="11755951"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40" name="Google Shape;4440;p31"/>
            <p:cNvSpPr/>
            <p:nvPr/>
          </p:nvSpPr>
          <p:spPr>
            <a:xfrm>
              <a:off x="10932841"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41" name="Google Shape;4441;p31"/>
            <p:cNvSpPr/>
            <p:nvPr/>
          </p:nvSpPr>
          <p:spPr>
            <a:xfrm>
              <a:off x="10932841"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442" name="Google Shape;4442;p31"/>
          <p:cNvGrpSpPr/>
          <p:nvPr/>
        </p:nvGrpSpPr>
        <p:grpSpPr>
          <a:xfrm>
            <a:off x="0" y="722143"/>
            <a:ext cx="334010" cy="560705"/>
            <a:chOff x="0" y="722143"/>
            <a:chExt cx="334010" cy="560705"/>
          </a:xfrm>
        </p:grpSpPr>
        <p:sp>
          <p:nvSpPr>
            <p:cNvPr id="4443" name="Google Shape;4443;p31"/>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BDAD5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44" name="Google Shape;4444;p31"/>
            <p:cNvSpPr/>
            <p:nvPr/>
          </p:nvSpPr>
          <p:spPr>
            <a:xfrm>
              <a:off x="72396" y="801594"/>
              <a:ext cx="210397" cy="110395"/>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45" name="Google Shape;4445;p31"/>
            <p:cNvSpPr/>
            <p:nvPr/>
          </p:nvSpPr>
          <p:spPr>
            <a:xfrm>
              <a:off x="84339" y="1073047"/>
              <a:ext cx="163952" cy="149678"/>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446" name="Google Shape;4446;p31"/>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4447" name="Google Shape;4447;p31"/>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4448" name="Google Shape;4448;p31"/>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4449" name="Google Shape;4449;p31"/>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450" name="Google Shape;4450;p31"/>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451" name="Google Shape;4451;p31"/>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452" name="Google Shape;4452;p31"/>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453" name="Google Shape;4453;p31"/>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454" name="Google Shape;4454;p31"/>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455" name="Google Shape;4455;p31"/>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4456" name="Google Shape;4456;p31"/>
          <p:cNvSpPr txBox="1"/>
          <p:nvPr/>
        </p:nvSpPr>
        <p:spPr>
          <a:xfrm>
            <a:off x="11194650"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4457" name="Google Shape;4457;p31"/>
          <p:cNvSpPr txBox="1"/>
          <p:nvPr/>
        </p:nvSpPr>
        <p:spPr>
          <a:xfrm>
            <a:off x="12008973"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4458" name="Google Shape;4458;p31"/>
          <p:cNvSpPr txBox="1"/>
          <p:nvPr/>
        </p:nvSpPr>
        <p:spPr>
          <a:xfrm>
            <a:off x="12866172"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DB913"/>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4459" name="Google Shape;4459;p31"/>
          <p:cNvSpPr txBox="1"/>
          <p:nvPr/>
        </p:nvSpPr>
        <p:spPr>
          <a:xfrm>
            <a:off x="13643872"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4460" name="Google Shape;4460;p31"/>
          <p:cNvSpPr txBox="1"/>
          <p:nvPr/>
        </p:nvSpPr>
        <p:spPr>
          <a:xfrm>
            <a:off x="14549814"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4461" name="Google Shape;4461;p31"/>
          <p:cNvSpPr txBox="1"/>
          <p:nvPr/>
        </p:nvSpPr>
        <p:spPr>
          <a:xfrm>
            <a:off x="15405334"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4462" name="Google Shape;4462;p31"/>
          <p:cNvSpPr txBox="1"/>
          <p:nvPr/>
        </p:nvSpPr>
        <p:spPr>
          <a:xfrm>
            <a:off x="16182327"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4463" name="Google Shape;4463;p31"/>
          <p:cNvSpPr txBox="1"/>
          <p:nvPr/>
        </p:nvSpPr>
        <p:spPr>
          <a:xfrm>
            <a:off x="17062414"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4464" name="Google Shape;4464;p31"/>
          <p:cNvSpPr txBox="1"/>
          <p:nvPr/>
        </p:nvSpPr>
        <p:spPr>
          <a:xfrm>
            <a:off x="17768805"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4465" name="Google Shape;4465;p31"/>
          <p:cNvSpPr txBox="1"/>
          <p:nvPr/>
        </p:nvSpPr>
        <p:spPr>
          <a:xfrm>
            <a:off x="18722975" y="5878906"/>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TELL </a:t>
            </a:r>
            <a:endParaRPr sz="500">
              <a:solidFill>
                <a:schemeClr val="dk1"/>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Shape 4469"/>
        <p:cNvGrpSpPr/>
        <p:nvPr/>
      </p:nvGrpSpPr>
      <p:grpSpPr>
        <a:xfrm>
          <a:off x="0" y="0"/>
          <a:ext cx="0" cy="0"/>
          <a:chOff x="0" y="0"/>
          <a:chExt cx="0" cy="0"/>
        </a:xfrm>
      </p:grpSpPr>
      <p:sp>
        <p:nvSpPr>
          <p:cNvPr id="4470" name="Google Shape;4470;p32"/>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62</a:t>
            </a:r>
            <a:endParaRPr sz="550">
              <a:solidFill>
                <a:schemeClr val="dk1"/>
              </a:solidFill>
              <a:latin typeface="Arial"/>
              <a:ea typeface="Arial"/>
              <a:cs typeface="Arial"/>
              <a:sym typeface="Arial"/>
            </a:endParaRPr>
          </a:p>
        </p:txBody>
      </p:sp>
      <p:sp>
        <p:nvSpPr>
          <p:cNvPr id="4471" name="Google Shape;4471;p32"/>
          <p:cNvSpPr txBox="1"/>
          <p:nvPr/>
        </p:nvSpPr>
        <p:spPr>
          <a:xfrm>
            <a:off x="19511147"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63</a:t>
            </a:r>
            <a:endParaRPr sz="550">
              <a:solidFill>
                <a:schemeClr val="dk1"/>
              </a:solidFill>
              <a:latin typeface="Arial"/>
              <a:ea typeface="Arial"/>
              <a:cs typeface="Arial"/>
              <a:sym typeface="Arial"/>
            </a:endParaRPr>
          </a:p>
        </p:txBody>
      </p:sp>
      <p:grpSp>
        <p:nvGrpSpPr>
          <p:cNvPr id="4472" name="Google Shape;4472;p32"/>
          <p:cNvGrpSpPr/>
          <p:nvPr/>
        </p:nvGrpSpPr>
        <p:grpSpPr>
          <a:xfrm>
            <a:off x="429031" y="6599833"/>
            <a:ext cx="9206086" cy="508200"/>
            <a:chOff x="429031" y="6599833"/>
            <a:chExt cx="9206086" cy="508200"/>
          </a:xfrm>
        </p:grpSpPr>
        <p:sp>
          <p:nvSpPr>
            <p:cNvPr id="4473" name="Google Shape;4473;p32"/>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74" name="Google Shape;4474;p32"/>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75" name="Google Shape;4475;p32"/>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76" name="Google Shape;4476;p32"/>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77" name="Google Shape;4477;p32"/>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78" name="Google Shape;4478;p32"/>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79" name="Google Shape;4479;p32"/>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0" name="Google Shape;4480;p32"/>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1" name="Google Shape;4481;p32"/>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2" name="Google Shape;4482;p32"/>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3" name="Google Shape;4483;p32"/>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4" name="Google Shape;4484;p32"/>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5" name="Google Shape;4485;p32"/>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6" name="Google Shape;4486;p32"/>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7" name="Google Shape;4487;p32"/>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8" name="Google Shape;4488;p32"/>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9" name="Google Shape;4489;p32"/>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0" name="Google Shape;4490;p32"/>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1" name="Google Shape;4491;p32"/>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2" name="Google Shape;4492;p32"/>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3" name="Google Shape;4493;p32"/>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4" name="Google Shape;4494;p32"/>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495" name="Google Shape;4495;p32"/>
          <p:cNvGrpSpPr/>
          <p:nvPr/>
        </p:nvGrpSpPr>
        <p:grpSpPr>
          <a:xfrm>
            <a:off x="10473576" y="6599833"/>
            <a:ext cx="9206104" cy="508200"/>
            <a:chOff x="10473576" y="6599833"/>
            <a:chExt cx="9206104" cy="508200"/>
          </a:xfrm>
        </p:grpSpPr>
        <p:sp>
          <p:nvSpPr>
            <p:cNvPr id="4496" name="Google Shape;4496;p32"/>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7" name="Google Shape;4497;p32"/>
            <p:cNvSpPr/>
            <p:nvPr/>
          </p:nvSpPr>
          <p:spPr>
            <a:xfrm>
              <a:off x="10473576" y="6781643"/>
              <a:ext cx="9203055" cy="326390"/>
            </a:xfrm>
            <a:custGeom>
              <a:avLst/>
              <a:gdLst/>
              <a:ahLst/>
              <a:cxnLst/>
              <a:rect l="l" t="t" r="r" b="b"/>
              <a:pathLst>
                <a:path w="9203055" h="326390" extrusionOk="0">
                  <a:moveTo>
                    <a:pt x="9203017" y="0"/>
                  </a:moveTo>
                  <a:lnTo>
                    <a:pt x="0" y="0"/>
                  </a:lnTo>
                  <a:lnTo>
                    <a:pt x="0" y="150685"/>
                  </a:lnTo>
                  <a:lnTo>
                    <a:pt x="0" y="325869"/>
                  </a:lnTo>
                  <a:lnTo>
                    <a:pt x="9203017" y="325869"/>
                  </a:lnTo>
                  <a:lnTo>
                    <a:pt x="9203017" y="150685"/>
                  </a:lnTo>
                  <a:lnTo>
                    <a:pt x="920301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8" name="Google Shape;4498;p32"/>
            <p:cNvSpPr/>
            <p:nvPr/>
          </p:nvSpPr>
          <p:spPr>
            <a:xfrm>
              <a:off x="18758930"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9" name="Google Shape;4499;p32"/>
            <p:cNvSpPr/>
            <p:nvPr/>
          </p:nvSpPr>
          <p:spPr>
            <a:xfrm>
              <a:off x="18758930"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0" name="Google Shape;4500;p32"/>
            <p:cNvSpPr/>
            <p:nvPr/>
          </p:nvSpPr>
          <p:spPr>
            <a:xfrm>
              <a:off x="1783229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1" name="Google Shape;4501;p32"/>
            <p:cNvSpPr/>
            <p:nvPr/>
          </p:nvSpPr>
          <p:spPr>
            <a:xfrm>
              <a:off x="1783229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2" name="Google Shape;4502;p32"/>
            <p:cNvSpPr/>
            <p:nvPr/>
          </p:nvSpPr>
          <p:spPr>
            <a:xfrm>
              <a:off x="16911606"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3" name="Google Shape;4503;p32"/>
            <p:cNvSpPr/>
            <p:nvPr/>
          </p:nvSpPr>
          <p:spPr>
            <a:xfrm>
              <a:off x="16911606"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4" name="Google Shape;4504;p32"/>
            <p:cNvSpPr/>
            <p:nvPr/>
          </p:nvSpPr>
          <p:spPr>
            <a:xfrm>
              <a:off x="1599116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5" name="Google Shape;4505;p32"/>
            <p:cNvSpPr/>
            <p:nvPr/>
          </p:nvSpPr>
          <p:spPr>
            <a:xfrm>
              <a:off x="1599116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6" name="Google Shape;4506;p32"/>
            <p:cNvSpPr/>
            <p:nvPr/>
          </p:nvSpPr>
          <p:spPr>
            <a:xfrm>
              <a:off x="1507060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7" name="Google Shape;4507;p32"/>
            <p:cNvSpPr/>
            <p:nvPr/>
          </p:nvSpPr>
          <p:spPr>
            <a:xfrm>
              <a:off x="1507060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8" name="Google Shape;4508;p32"/>
            <p:cNvSpPr/>
            <p:nvPr/>
          </p:nvSpPr>
          <p:spPr>
            <a:xfrm>
              <a:off x="14150038"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9" name="Google Shape;4509;p32"/>
            <p:cNvSpPr/>
            <p:nvPr/>
          </p:nvSpPr>
          <p:spPr>
            <a:xfrm>
              <a:off x="14150038"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10" name="Google Shape;4510;p32"/>
            <p:cNvSpPr/>
            <p:nvPr/>
          </p:nvSpPr>
          <p:spPr>
            <a:xfrm>
              <a:off x="1322935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11" name="Google Shape;4511;p32"/>
            <p:cNvSpPr/>
            <p:nvPr/>
          </p:nvSpPr>
          <p:spPr>
            <a:xfrm>
              <a:off x="1322935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12" name="Google Shape;4512;p32"/>
            <p:cNvSpPr/>
            <p:nvPr/>
          </p:nvSpPr>
          <p:spPr>
            <a:xfrm>
              <a:off x="1230879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13" name="Google Shape;4513;p32"/>
            <p:cNvSpPr/>
            <p:nvPr/>
          </p:nvSpPr>
          <p:spPr>
            <a:xfrm>
              <a:off x="1230879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14" name="Google Shape;4514;p32"/>
            <p:cNvSpPr/>
            <p:nvPr/>
          </p:nvSpPr>
          <p:spPr>
            <a:xfrm>
              <a:off x="11388227"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15" name="Google Shape;4515;p32"/>
            <p:cNvSpPr/>
            <p:nvPr/>
          </p:nvSpPr>
          <p:spPr>
            <a:xfrm>
              <a:off x="11388227"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16" name="Google Shape;4516;p32"/>
            <p:cNvSpPr/>
            <p:nvPr/>
          </p:nvSpPr>
          <p:spPr>
            <a:xfrm>
              <a:off x="10473586"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17" name="Google Shape;4517;p32"/>
            <p:cNvSpPr/>
            <p:nvPr/>
          </p:nvSpPr>
          <p:spPr>
            <a:xfrm>
              <a:off x="10473586"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518" name="Google Shape;4518;p32"/>
          <p:cNvGrpSpPr/>
          <p:nvPr/>
        </p:nvGrpSpPr>
        <p:grpSpPr>
          <a:xfrm>
            <a:off x="4809041" y="1646268"/>
            <a:ext cx="3994150" cy="3994150"/>
            <a:chOff x="4809041" y="1646268"/>
            <a:chExt cx="3994150" cy="3994150"/>
          </a:xfrm>
        </p:grpSpPr>
        <p:sp>
          <p:nvSpPr>
            <p:cNvPr id="4519" name="Google Shape;4519;p32"/>
            <p:cNvSpPr/>
            <p:nvPr/>
          </p:nvSpPr>
          <p:spPr>
            <a:xfrm>
              <a:off x="4954278" y="1964978"/>
              <a:ext cx="255904" cy="743585"/>
            </a:xfrm>
            <a:custGeom>
              <a:avLst/>
              <a:gdLst/>
              <a:ahLst/>
              <a:cxnLst/>
              <a:rect l="l" t="t" r="r" b="b"/>
              <a:pathLst>
                <a:path w="255904" h="743585" extrusionOk="0">
                  <a:moveTo>
                    <a:pt x="87220" y="743292"/>
                  </a:moveTo>
                  <a:lnTo>
                    <a:pt x="220248" y="464784"/>
                  </a:lnTo>
                  <a:lnTo>
                    <a:pt x="255505" y="294522"/>
                  </a:lnTo>
                  <a:lnTo>
                    <a:pt x="184815" y="162821"/>
                  </a:lnTo>
                  <a:lnTo>
                    <a:pt x="0" y="0"/>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20" name="Google Shape;4520;p32"/>
            <p:cNvSpPr/>
            <p:nvPr/>
          </p:nvSpPr>
          <p:spPr>
            <a:xfrm>
              <a:off x="4809041" y="1646268"/>
              <a:ext cx="3994150" cy="3994150"/>
            </a:xfrm>
            <a:custGeom>
              <a:avLst/>
              <a:gdLst/>
              <a:ahLst/>
              <a:cxnLst/>
              <a:rect l="l" t="t" r="r" b="b"/>
              <a:pathLst>
                <a:path w="3994150" h="3994150" extrusionOk="0">
                  <a:moveTo>
                    <a:pt x="357551" y="856326"/>
                  </a:moveTo>
                  <a:lnTo>
                    <a:pt x="329865" y="897107"/>
                  </a:lnTo>
                  <a:lnTo>
                    <a:pt x="303168" y="938597"/>
                  </a:lnTo>
                  <a:lnTo>
                    <a:pt x="277476" y="980780"/>
                  </a:lnTo>
                  <a:lnTo>
                    <a:pt x="252805" y="1023641"/>
                  </a:lnTo>
                  <a:lnTo>
                    <a:pt x="229174" y="1067160"/>
                  </a:lnTo>
                  <a:lnTo>
                    <a:pt x="206597" y="1111322"/>
                  </a:lnTo>
                  <a:lnTo>
                    <a:pt x="185094" y="1156110"/>
                  </a:lnTo>
                  <a:lnTo>
                    <a:pt x="164679" y="1201507"/>
                  </a:lnTo>
                  <a:lnTo>
                    <a:pt x="145371" y="1247496"/>
                  </a:lnTo>
                  <a:lnTo>
                    <a:pt x="127187" y="1294059"/>
                  </a:lnTo>
                  <a:lnTo>
                    <a:pt x="110142" y="1341181"/>
                  </a:lnTo>
                  <a:lnTo>
                    <a:pt x="94254" y="1388844"/>
                  </a:lnTo>
                  <a:lnTo>
                    <a:pt x="79540" y="1437032"/>
                  </a:lnTo>
                  <a:lnTo>
                    <a:pt x="66018" y="1485727"/>
                  </a:lnTo>
                  <a:lnTo>
                    <a:pt x="53702" y="1534912"/>
                  </a:lnTo>
                  <a:lnTo>
                    <a:pt x="42612" y="1584571"/>
                  </a:lnTo>
                  <a:lnTo>
                    <a:pt x="32762" y="1634687"/>
                  </a:lnTo>
                  <a:lnTo>
                    <a:pt x="24172" y="1685243"/>
                  </a:lnTo>
                  <a:lnTo>
                    <a:pt x="16856" y="1736222"/>
                  </a:lnTo>
                  <a:lnTo>
                    <a:pt x="10833" y="1787607"/>
                  </a:lnTo>
                  <a:lnTo>
                    <a:pt x="6119" y="1839381"/>
                  </a:lnTo>
                  <a:lnTo>
                    <a:pt x="2730" y="1891527"/>
                  </a:lnTo>
                  <a:lnTo>
                    <a:pt x="685" y="1944029"/>
                  </a:lnTo>
                  <a:lnTo>
                    <a:pt x="0" y="1996870"/>
                  </a:lnTo>
                  <a:lnTo>
                    <a:pt x="577" y="2045387"/>
                  </a:lnTo>
                  <a:lnTo>
                    <a:pt x="2302" y="2093621"/>
                  </a:lnTo>
                  <a:lnTo>
                    <a:pt x="5161" y="2141557"/>
                  </a:lnTo>
                  <a:lnTo>
                    <a:pt x="9141" y="2189183"/>
                  </a:lnTo>
                  <a:lnTo>
                    <a:pt x="14228" y="2236486"/>
                  </a:lnTo>
                  <a:lnTo>
                    <a:pt x="20410" y="2283452"/>
                  </a:lnTo>
                  <a:lnTo>
                    <a:pt x="27674" y="2330070"/>
                  </a:lnTo>
                  <a:lnTo>
                    <a:pt x="36006" y="2376324"/>
                  </a:lnTo>
                  <a:lnTo>
                    <a:pt x="45394" y="2422203"/>
                  </a:lnTo>
                  <a:lnTo>
                    <a:pt x="55824" y="2467694"/>
                  </a:lnTo>
                  <a:lnTo>
                    <a:pt x="67284" y="2512783"/>
                  </a:lnTo>
                  <a:lnTo>
                    <a:pt x="79759" y="2557457"/>
                  </a:lnTo>
                  <a:lnTo>
                    <a:pt x="93238" y="2601703"/>
                  </a:lnTo>
                  <a:lnTo>
                    <a:pt x="107707" y="2645508"/>
                  </a:lnTo>
                  <a:lnTo>
                    <a:pt x="123153" y="2688859"/>
                  </a:lnTo>
                  <a:lnTo>
                    <a:pt x="139563" y="2731743"/>
                  </a:lnTo>
                  <a:lnTo>
                    <a:pt x="156924" y="2774147"/>
                  </a:lnTo>
                  <a:lnTo>
                    <a:pt x="175223" y="2816058"/>
                  </a:lnTo>
                  <a:lnTo>
                    <a:pt x="194446" y="2857462"/>
                  </a:lnTo>
                  <a:lnTo>
                    <a:pt x="214581" y="2898347"/>
                  </a:lnTo>
                  <a:lnTo>
                    <a:pt x="235614" y="2938700"/>
                  </a:lnTo>
                  <a:lnTo>
                    <a:pt x="257533" y="2978507"/>
                  </a:lnTo>
                  <a:lnTo>
                    <a:pt x="280325" y="3017755"/>
                  </a:lnTo>
                  <a:lnTo>
                    <a:pt x="303976" y="3056432"/>
                  </a:lnTo>
                  <a:lnTo>
                    <a:pt x="328473" y="3094524"/>
                  </a:lnTo>
                  <a:lnTo>
                    <a:pt x="353803" y="3132018"/>
                  </a:lnTo>
                  <a:lnTo>
                    <a:pt x="379953" y="3168901"/>
                  </a:lnTo>
                  <a:lnTo>
                    <a:pt x="406911" y="3205160"/>
                  </a:lnTo>
                  <a:lnTo>
                    <a:pt x="434662" y="3240782"/>
                  </a:lnTo>
                  <a:lnTo>
                    <a:pt x="463194" y="3275754"/>
                  </a:lnTo>
                  <a:lnTo>
                    <a:pt x="492494" y="3310063"/>
                  </a:lnTo>
                  <a:lnTo>
                    <a:pt x="522549" y="3343695"/>
                  </a:lnTo>
                  <a:lnTo>
                    <a:pt x="553346" y="3376639"/>
                  </a:lnTo>
                  <a:lnTo>
                    <a:pt x="584871" y="3408879"/>
                  </a:lnTo>
                  <a:lnTo>
                    <a:pt x="617111" y="3440404"/>
                  </a:lnTo>
                  <a:lnTo>
                    <a:pt x="650054" y="3471201"/>
                  </a:lnTo>
                  <a:lnTo>
                    <a:pt x="683686" y="3501256"/>
                  </a:lnTo>
                  <a:lnTo>
                    <a:pt x="717995" y="3530556"/>
                  </a:lnTo>
                  <a:lnTo>
                    <a:pt x="752967" y="3559088"/>
                  </a:lnTo>
                  <a:lnTo>
                    <a:pt x="788589" y="3586840"/>
                  </a:lnTo>
                  <a:lnTo>
                    <a:pt x="824848" y="3613797"/>
                  </a:lnTo>
                  <a:lnTo>
                    <a:pt x="861731" y="3639948"/>
                  </a:lnTo>
                  <a:lnTo>
                    <a:pt x="899225" y="3665278"/>
                  </a:lnTo>
                  <a:lnTo>
                    <a:pt x="937316" y="3689775"/>
                  </a:lnTo>
                  <a:lnTo>
                    <a:pt x="975993" y="3713426"/>
                  </a:lnTo>
                  <a:lnTo>
                    <a:pt x="1015241" y="3736217"/>
                  </a:lnTo>
                  <a:lnTo>
                    <a:pt x="1055048" y="3758137"/>
                  </a:lnTo>
                  <a:lnTo>
                    <a:pt x="1095400" y="3779170"/>
                  </a:lnTo>
                  <a:lnTo>
                    <a:pt x="1136285" y="3799305"/>
                  </a:lnTo>
                  <a:lnTo>
                    <a:pt x="1177689" y="3818528"/>
                  </a:lnTo>
                  <a:lnTo>
                    <a:pt x="1219599" y="3836827"/>
                  </a:lnTo>
                  <a:lnTo>
                    <a:pt x="1262003" y="3854188"/>
                  </a:lnTo>
                  <a:lnTo>
                    <a:pt x="1304887" y="3870598"/>
                  </a:lnTo>
                  <a:lnTo>
                    <a:pt x="1348237" y="3886044"/>
                  </a:lnTo>
                  <a:lnTo>
                    <a:pt x="1392042" y="3900513"/>
                  </a:lnTo>
                  <a:lnTo>
                    <a:pt x="1436288" y="3913992"/>
                  </a:lnTo>
                  <a:lnTo>
                    <a:pt x="1480962" y="3926468"/>
                  </a:lnTo>
                  <a:lnTo>
                    <a:pt x="1526050" y="3937927"/>
                  </a:lnTo>
                  <a:lnTo>
                    <a:pt x="1571540" y="3948357"/>
                  </a:lnTo>
                  <a:lnTo>
                    <a:pt x="1617419" y="3957745"/>
                  </a:lnTo>
                  <a:lnTo>
                    <a:pt x="1663673" y="3966077"/>
                  </a:lnTo>
                  <a:lnTo>
                    <a:pt x="1710290" y="3973341"/>
                  </a:lnTo>
                  <a:lnTo>
                    <a:pt x="1757256" y="3979523"/>
                  </a:lnTo>
                  <a:lnTo>
                    <a:pt x="1804558" y="3984611"/>
                  </a:lnTo>
                  <a:lnTo>
                    <a:pt x="1852184" y="3988590"/>
                  </a:lnTo>
                  <a:lnTo>
                    <a:pt x="1900120" y="3991449"/>
                  </a:lnTo>
                  <a:lnTo>
                    <a:pt x="1948353" y="3993174"/>
                  </a:lnTo>
                  <a:lnTo>
                    <a:pt x="1996870" y="3993752"/>
                  </a:lnTo>
                  <a:lnTo>
                    <a:pt x="2045387" y="3993174"/>
                  </a:lnTo>
                  <a:lnTo>
                    <a:pt x="2093620" y="3991449"/>
                  </a:lnTo>
                  <a:lnTo>
                    <a:pt x="2141555" y="3988590"/>
                  </a:lnTo>
                  <a:lnTo>
                    <a:pt x="2189181" y="3984611"/>
                  </a:lnTo>
                  <a:lnTo>
                    <a:pt x="2236483" y="3979523"/>
                  </a:lnTo>
                  <a:lnTo>
                    <a:pt x="2283450" y="3973341"/>
                  </a:lnTo>
                  <a:lnTo>
                    <a:pt x="2330066" y="3966077"/>
                  </a:lnTo>
                  <a:lnTo>
                    <a:pt x="2376320" y="3957745"/>
                  </a:lnTo>
                  <a:lnTo>
                    <a:pt x="2422199" y="3948357"/>
                  </a:lnTo>
                  <a:lnTo>
                    <a:pt x="2467689" y="3937927"/>
                  </a:lnTo>
                  <a:lnTo>
                    <a:pt x="2512778" y="3926468"/>
                  </a:lnTo>
                  <a:lnTo>
                    <a:pt x="2557451" y="3913992"/>
                  </a:lnTo>
                  <a:lnTo>
                    <a:pt x="2601697" y="3900513"/>
                  </a:lnTo>
                  <a:lnTo>
                    <a:pt x="2645502" y="3886044"/>
                  </a:lnTo>
                  <a:lnTo>
                    <a:pt x="2688853" y="3870598"/>
                  </a:lnTo>
                  <a:lnTo>
                    <a:pt x="2731736" y="3854188"/>
                  </a:lnTo>
                  <a:lnTo>
                    <a:pt x="2774140" y="3836827"/>
                  </a:lnTo>
                  <a:lnTo>
                    <a:pt x="2816050" y="3818528"/>
                  </a:lnTo>
                  <a:lnTo>
                    <a:pt x="2857455" y="3799305"/>
                  </a:lnTo>
                  <a:lnTo>
                    <a:pt x="2898339" y="3779170"/>
                  </a:lnTo>
                  <a:lnTo>
                    <a:pt x="2938692" y="3758137"/>
                  </a:lnTo>
                  <a:lnTo>
                    <a:pt x="2978498" y="3736217"/>
                  </a:lnTo>
                  <a:lnTo>
                    <a:pt x="3017746" y="3713426"/>
                  </a:lnTo>
                  <a:lnTo>
                    <a:pt x="3056423" y="3689775"/>
                  </a:lnTo>
                  <a:lnTo>
                    <a:pt x="3094515" y="3665278"/>
                  </a:lnTo>
                  <a:lnTo>
                    <a:pt x="3132009" y="3639948"/>
                  </a:lnTo>
                  <a:lnTo>
                    <a:pt x="3168892" y="3613797"/>
                  </a:lnTo>
                  <a:lnTo>
                    <a:pt x="3205151" y="3586840"/>
                  </a:lnTo>
                  <a:lnTo>
                    <a:pt x="3240772" y="3559088"/>
                  </a:lnTo>
                  <a:lnTo>
                    <a:pt x="3275744" y="3530556"/>
                  </a:lnTo>
                  <a:lnTo>
                    <a:pt x="3310053" y="3501256"/>
                  </a:lnTo>
                  <a:lnTo>
                    <a:pt x="3343685" y="3471201"/>
                  </a:lnTo>
                  <a:lnTo>
                    <a:pt x="3376628" y="3440404"/>
                  </a:lnTo>
                  <a:lnTo>
                    <a:pt x="3408869" y="3408879"/>
                  </a:lnTo>
                  <a:lnTo>
                    <a:pt x="3440394" y="3376639"/>
                  </a:lnTo>
                  <a:lnTo>
                    <a:pt x="3471190" y="3343695"/>
                  </a:lnTo>
                  <a:lnTo>
                    <a:pt x="3501245" y="3310063"/>
                  </a:lnTo>
                  <a:lnTo>
                    <a:pt x="3530545" y="3275754"/>
                  </a:lnTo>
                  <a:lnTo>
                    <a:pt x="3559077" y="3240782"/>
                  </a:lnTo>
                  <a:lnTo>
                    <a:pt x="3586829" y="3205160"/>
                  </a:lnTo>
                  <a:lnTo>
                    <a:pt x="3613786" y="3168901"/>
                  </a:lnTo>
                  <a:lnTo>
                    <a:pt x="3639936" y="3132018"/>
                  </a:lnTo>
                  <a:lnTo>
                    <a:pt x="3665267" y="3094524"/>
                  </a:lnTo>
                  <a:lnTo>
                    <a:pt x="3689764" y="3056432"/>
                  </a:lnTo>
                  <a:lnTo>
                    <a:pt x="3713414" y="3017755"/>
                  </a:lnTo>
                  <a:lnTo>
                    <a:pt x="3736206" y="2978507"/>
                  </a:lnTo>
                  <a:lnTo>
                    <a:pt x="3758125" y="2938700"/>
                  </a:lnTo>
                  <a:lnTo>
                    <a:pt x="3779158" y="2898347"/>
                  </a:lnTo>
                  <a:lnTo>
                    <a:pt x="3799293" y="2857462"/>
                  </a:lnTo>
                  <a:lnTo>
                    <a:pt x="3818517" y="2816058"/>
                  </a:lnTo>
                  <a:lnTo>
                    <a:pt x="3836815" y="2774147"/>
                  </a:lnTo>
                  <a:lnTo>
                    <a:pt x="3854176" y="2731743"/>
                  </a:lnTo>
                  <a:lnTo>
                    <a:pt x="3870586" y="2688859"/>
                  </a:lnTo>
                  <a:lnTo>
                    <a:pt x="3886032" y="2645508"/>
                  </a:lnTo>
                  <a:lnTo>
                    <a:pt x="3900501" y="2601703"/>
                  </a:lnTo>
                  <a:lnTo>
                    <a:pt x="3913980" y="2557457"/>
                  </a:lnTo>
                  <a:lnTo>
                    <a:pt x="3926456" y="2512783"/>
                  </a:lnTo>
                  <a:lnTo>
                    <a:pt x="3937915" y="2467694"/>
                  </a:lnTo>
                  <a:lnTo>
                    <a:pt x="3948345" y="2422203"/>
                  </a:lnTo>
                  <a:lnTo>
                    <a:pt x="3957733" y="2376324"/>
                  </a:lnTo>
                  <a:lnTo>
                    <a:pt x="3966065" y="2330070"/>
                  </a:lnTo>
                  <a:lnTo>
                    <a:pt x="3973329" y="2283452"/>
                  </a:lnTo>
                  <a:lnTo>
                    <a:pt x="3979511" y="2236486"/>
                  </a:lnTo>
                  <a:lnTo>
                    <a:pt x="3984599" y="2189183"/>
                  </a:lnTo>
                  <a:lnTo>
                    <a:pt x="3988578" y="2141557"/>
                  </a:lnTo>
                  <a:lnTo>
                    <a:pt x="3991437" y="2093621"/>
                  </a:lnTo>
                  <a:lnTo>
                    <a:pt x="3993162" y="2045387"/>
                  </a:lnTo>
                  <a:lnTo>
                    <a:pt x="3993740" y="1996870"/>
                  </a:lnTo>
                  <a:lnTo>
                    <a:pt x="3993162" y="1948352"/>
                  </a:lnTo>
                  <a:lnTo>
                    <a:pt x="3991437" y="1900119"/>
                  </a:lnTo>
                  <a:lnTo>
                    <a:pt x="3988578" y="1852183"/>
                  </a:lnTo>
                  <a:lnTo>
                    <a:pt x="3984599" y="1804556"/>
                  </a:lnTo>
                  <a:lnTo>
                    <a:pt x="3979511" y="1757254"/>
                  </a:lnTo>
                  <a:lnTo>
                    <a:pt x="3973329" y="1710287"/>
                  </a:lnTo>
                  <a:lnTo>
                    <a:pt x="3966065" y="1663670"/>
                  </a:lnTo>
                  <a:lnTo>
                    <a:pt x="3957733" y="1617416"/>
                  </a:lnTo>
                  <a:lnTo>
                    <a:pt x="3948345" y="1571537"/>
                  </a:lnTo>
                  <a:lnTo>
                    <a:pt x="3937915" y="1526046"/>
                  </a:lnTo>
                  <a:lnTo>
                    <a:pt x="3926456" y="1480958"/>
                  </a:lnTo>
                  <a:lnTo>
                    <a:pt x="3913980" y="1436284"/>
                  </a:lnTo>
                  <a:lnTo>
                    <a:pt x="3900501" y="1392038"/>
                  </a:lnTo>
                  <a:lnTo>
                    <a:pt x="3886032" y="1348233"/>
                  </a:lnTo>
                  <a:lnTo>
                    <a:pt x="3870586" y="1304882"/>
                  </a:lnTo>
                  <a:lnTo>
                    <a:pt x="3854176" y="1261998"/>
                  </a:lnTo>
                  <a:lnTo>
                    <a:pt x="3836815" y="1219594"/>
                  </a:lnTo>
                  <a:lnTo>
                    <a:pt x="3818517" y="1177684"/>
                  </a:lnTo>
                  <a:lnTo>
                    <a:pt x="3799293" y="1136280"/>
                  </a:lnTo>
                  <a:lnTo>
                    <a:pt x="3779158" y="1095395"/>
                  </a:lnTo>
                  <a:lnTo>
                    <a:pt x="3758125" y="1055042"/>
                  </a:lnTo>
                  <a:lnTo>
                    <a:pt x="3736206" y="1015236"/>
                  </a:lnTo>
                  <a:lnTo>
                    <a:pt x="3713414" y="975988"/>
                  </a:lnTo>
                  <a:lnTo>
                    <a:pt x="3689764" y="937311"/>
                  </a:lnTo>
                  <a:lnTo>
                    <a:pt x="3665267" y="899219"/>
                  </a:lnTo>
                  <a:lnTo>
                    <a:pt x="3639936" y="861726"/>
                  </a:lnTo>
                  <a:lnTo>
                    <a:pt x="3613786" y="824843"/>
                  </a:lnTo>
                  <a:lnTo>
                    <a:pt x="3586829" y="788584"/>
                  </a:lnTo>
                  <a:lnTo>
                    <a:pt x="3559077" y="752962"/>
                  </a:lnTo>
                  <a:lnTo>
                    <a:pt x="3530545" y="717990"/>
                  </a:lnTo>
                  <a:lnTo>
                    <a:pt x="3501245" y="683682"/>
                  </a:lnTo>
                  <a:lnTo>
                    <a:pt x="3471190" y="650049"/>
                  </a:lnTo>
                  <a:lnTo>
                    <a:pt x="3440394" y="617107"/>
                  </a:lnTo>
                  <a:lnTo>
                    <a:pt x="3408869" y="584866"/>
                  </a:lnTo>
                  <a:lnTo>
                    <a:pt x="3376628" y="553341"/>
                  </a:lnTo>
                  <a:lnTo>
                    <a:pt x="3343685" y="522545"/>
                  </a:lnTo>
                  <a:lnTo>
                    <a:pt x="3310053" y="492490"/>
                  </a:lnTo>
                  <a:lnTo>
                    <a:pt x="3275744" y="463190"/>
                  </a:lnTo>
                  <a:lnTo>
                    <a:pt x="3240772" y="434658"/>
                  </a:lnTo>
                  <a:lnTo>
                    <a:pt x="3205151" y="406907"/>
                  </a:lnTo>
                  <a:lnTo>
                    <a:pt x="3168892" y="379950"/>
                  </a:lnTo>
                  <a:lnTo>
                    <a:pt x="3132009" y="353800"/>
                  </a:lnTo>
                  <a:lnTo>
                    <a:pt x="3094515" y="328470"/>
                  </a:lnTo>
                  <a:lnTo>
                    <a:pt x="3056423" y="303973"/>
                  </a:lnTo>
                  <a:lnTo>
                    <a:pt x="3017746" y="280322"/>
                  </a:lnTo>
                  <a:lnTo>
                    <a:pt x="2978498" y="257531"/>
                  </a:lnTo>
                  <a:lnTo>
                    <a:pt x="2938692" y="235612"/>
                  </a:lnTo>
                  <a:lnTo>
                    <a:pt x="2898339" y="214579"/>
                  </a:lnTo>
                  <a:lnTo>
                    <a:pt x="2857455" y="194444"/>
                  </a:lnTo>
                  <a:lnTo>
                    <a:pt x="2816050" y="175221"/>
                  </a:lnTo>
                  <a:lnTo>
                    <a:pt x="2774140" y="156922"/>
                  </a:lnTo>
                  <a:lnTo>
                    <a:pt x="2731736" y="139562"/>
                  </a:lnTo>
                  <a:lnTo>
                    <a:pt x="2688853" y="123152"/>
                  </a:lnTo>
                  <a:lnTo>
                    <a:pt x="2645502" y="107706"/>
                  </a:lnTo>
                  <a:lnTo>
                    <a:pt x="2601697" y="93237"/>
                  </a:lnTo>
                  <a:lnTo>
                    <a:pt x="2557451" y="79758"/>
                  </a:lnTo>
                  <a:lnTo>
                    <a:pt x="2512778" y="67283"/>
                  </a:lnTo>
                  <a:lnTo>
                    <a:pt x="2467689" y="55823"/>
                  </a:lnTo>
                  <a:lnTo>
                    <a:pt x="2422199" y="45393"/>
                  </a:lnTo>
                  <a:lnTo>
                    <a:pt x="2376320" y="36006"/>
                  </a:lnTo>
                  <a:lnTo>
                    <a:pt x="2330066" y="27674"/>
                  </a:lnTo>
                  <a:lnTo>
                    <a:pt x="2283450" y="20410"/>
                  </a:lnTo>
                  <a:lnTo>
                    <a:pt x="2236483" y="14228"/>
                  </a:lnTo>
                  <a:lnTo>
                    <a:pt x="2189181" y="9141"/>
                  </a:lnTo>
                  <a:lnTo>
                    <a:pt x="2141555" y="5161"/>
                  </a:lnTo>
                  <a:lnTo>
                    <a:pt x="2093620" y="2302"/>
                  </a:lnTo>
                  <a:lnTo>
                    <a:pt x="2045387" y="577"/>
                  </a:lnTo>
                  <a:lnTo>
                    <a:pt x="1996870" y="0"/>
                  </a:lnTo>
                </a:path>
              </a:pathLst>
            </a:custGeom>
            <a:noFill/>
            <a:ln w="119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521" name="Google Shape;4521;p32"/>
          <p:cNvGrpSpPr/>
          <p:nvPr/>
        </p:nvGrpSpPr>
        <p:grpSpPr>
          <a:xfrm>
            <a:off x="436533" y="690661"/>
            <a:ext cx="9200344" cy="31750"/>
            <a:chOff x="436533" y="690661"/>
            <a:chExt cx="9200344" cy="31750"/>
          </a:xfrm>
        </p:grpSpPr>
        <p:sp>
          <p:nvSpPr>
            <p:cNvPr id="4522" name="Google Shape;4522;p32"/>
            <p:cNvSpPr/>
            <p:nvPr/>
          </p:nvSpPr>
          <p:spPr>
            <a:xfrm>
              <a:off x="436533" y="690661"/>
              <a:ext cx="857250" cy="31750"/>
            </a:xfrm>
            <a:custGeom>
              <a:avLst/>
              <a:gdLst/>
              <a:ahLst/>
              <a:cxnLst/>
              <a:rect l="l" t="t" r="r" b="b"/>
              <a:pathLst>
                <a:path w="857250" h="31750" extrusionOk="0">
                  <a:moveTo>
                    <a:pt x="857079" y="0"/>
                  </a:moveTo>
                  <a:lnTo>
                    <a:pt x="0" y="0"/>
                  </a:lnTo>
                  <a:lnTo>
                    <a:pt x="0" y="31473"/>
                  </a:lnTo>
                  <a:lnTo>
                    <a:pt x="857079" y="31473"/>
                  </a:lnTo>
                  <a:lnTo>
                    <a:pt x="857079"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23" name="Google Shape;4523;p32"/>
            <p:cNvSpPr/>
            <p:nvPr/>
          </p:nvSpPr>
          <p:spPr>
            <a:xfrm>
              <a:off x="1293612" y="690661"/>
              <a:ext cx="8343265" cy="31750"/>
            </a:xfrm>
            <a:custGeom>
              <a:avLst/>
              <a:gdLst/>
              <a:ahLst/>
              <a:cxnLst/>
              <a:rect l="l" t="t" r="r" b="b"/>
              <a:pathLst>
                <a:path w="8343265" h="31750" extrusionOk="0">
                  <a:moveTo>
                    <a:pt x="8342858" y="0"/>
                  </a:moveTo>
                  <a:lnTo>
                    <a:pt x="0" y="0"/>
                  </a:lnTo>
                  <a:lnTo>
                    <a:pt x="0" y="31473"/>
                  </a:lnTo>
                  <a:lnTo>
                    <a:pt x="8342858" y="31473"/>
                  </a:lnTo>
                  <a:lnTo>
                    <a:pt x="8342858"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524" name="Google Shape;4524;p32"/>
          <p:cNvSpPr txBox="1">
            <a:spLocks noGrp="1"/>
          </p:cNvSpPr>
          <p:nvPr>
            <p:ph type="title"/>
          </p:nvPr>
        </p:nvSpPr>
        <p:spPr>
          <a:xfrm>
            <a:off x="417863" y="264555"/>
            <a:ext cx="280162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FDB913"/>
                </a:solidFill>
              </a:rPr>
              <a:t>DEFINE </a:t>
            </a:r>
            <a:r>
              <a:rPr lang="en-US" b="0">
                <a:solidFill>
                  <a:srgbClr val="FDB913"/>
                </a:solidFill>
                <a:latin typeface="Arial"/>
                <a:ea typeface="Arial"/>
                <a:cs typeface="Arial"/>
                <a:sym typeface="Arial"/>
              </a:rPr>
              <a:t>INTRODUCTION </a:t>
            </a:r>
            <a:endParaRPr/>
          </a:p>
        </p:txBody>
      </p:sp>
      <p:sp>
        <p:nvSpPr>
          <p:cNvPr id="4525" name="Google Shape;4525;p32"/>
          <p:cNvSpPr/>
          <p:nvPr/>
        </p:nvSpPr>
        <p:spPr>
          <a:xfrm>
            <a:off x="430566" y="879979"/>
            <a:ext cx="2954020" cy="1963420"/>
          </a:xfrm>
          <a:custGeom>
            <a:avLst/>
            <a:gdLst/>
            <a:ahLst/>
            <a:cxnLst/>
            <a:rect l="l" t="t" r="r" b="b"/>
            <a:pathLst>
              <a:path w="2954020" h="1963420" extrusionOk="0">
                <a:moveTo>
                  <a:pt x="2886270" y="0"/>
                </a:moveTo>
                <a:lnTo>
                  <a:pt x="67687" y="0"/>
                </a:lnTo>
                <a:lnTo>
                  <a:pt x="28555" y="1057"/>
                </a:lnTo>
                <a:lnTo>
                  <a:pt x="8460" y="8460"/>
                </a:lnTo>
                <a:lnTo>
                  <a:pt x="1057" y="28555"/>
                </a:lnTo>
                <a:lnTo>
                  <a:pt x="0" y="67687"/>
                </a:lnTo>
                <a:lnTo>
                  <a:pt x="0" y="1895333"/>
                </a:lnTo>
                <a:lnTo>
                  <a:pt x="1057" y="1934465"/>
                </a:lnTo>
                <a:lnTo>
                  <a:pt x="8460" y="1954559"/>
                </a:lnTo>
                <a:lnTo>
                  <a:pt x="28555" y="1961963"/>
                </a:lnTo>
                <a:lnTo>
                  <a:pt x="67687" y="1963020"/>
                </a:lnTo>
                <a:lnTo>
                  <a:pt x="2886270" y="1963020"/>
                </a:lnTo>
                <a:lnTo>
                  <a:pt x="2925402" y="1961963"/>
                </a:lnTo>
                <a:lnTo>
                  <a:pt x="2945496" y="1954559"/>
                </a:lnTo>
                <a:lnTo>
                  <a:pt x="2952899" y="1934465"/>
                </a:lnTo>
                <a:lnTo>
                  <a:pt x="2953957" y="1895333"/>
                </a:lnTo>
                <a:lnTo>
                  <a:pt x="2953957" y="67687"/>
                </a:lnTo>
                <a:lnTo>
                  <a:pt x="2952899" y="28555"/>
                </a:lnTo>
                <a:lnTo>
                  <a:pt x="2945496" y="8460"/>
                </a:lnTo>
                <a:lnTo>
                  <a:pt x="2925402" y="1057"/>
                </a:lnTo>
                <a:lnTo>
                  <a:pt x="2886270"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26" name="Google Shape;4526;p32"/>
          <p:cNvSpPr/>
          <p:nvPr/>
        </p:nvSpPr>
        <p:spPr>
          <a:xfrm>
            <a:off x="430566" y="2966148"/>
            <a:ext cx="2954020" cy="1654175"/>
          </a:xfrm>
          <a:custGeom>
            <a:avLst/>
            <a:gdLst/>
            <a:ahLst/>
            <a:cxnLst/>
            <a:rect l="l" t="t" r="r" b="b"/>
            <a:pathLst>
              <a:path w="2954020" h="1654175" extrusionOk="0">
                <a:moveTo>
                  <a:pt x="2886270" y="0"/>
                </a:moveTo>
                <a:lnTo>
                  <a:pt x="67687" y="0"/>
                </a:lnTo>
                <a:lnTo>
                  <a:pt x="28555" y="1057"/>
                </a:lnTo>
                <a:lnTo>
                  <a:pt x="8460" y="8460"/>
                </a:lnTo>
                <a:lnTo>
                  <a:pt x="1057" y="28555"/>
                </a:lnTo>
                <a:lnTo>
                  <a:pt x="0" y="67687"/>
                </a:lnTo>
                <a:lnTo>
                  <a:pt x="0" y="1586055"/>
                </a:lnTo>
                <a:lnTo>
                  <a:pt x="1057" y="1625186"/>
                </a:lnTo>
                <a:lnTo>
                  <a:pt x="8460" y="1645281"/>
                </a:lnTo>
                <a:lnTo>
                  <a:pt x="28555" y="1652684"/>
                </a:lnTo>
                <a:lnTo>
                  <a:pt x="67687" y="1653742"/>
                </a:lnTo>
                <a:lnTo>
                  <a:pt x="2886270" y="1653742"/>
                </a:lnTo>
                <a:lnTo>
                  <a:pt x="2925402" y="1652684"/>
                </a:lnTo>
                <a:lnTo>
                  <a:pt x="2945496" y="1645281"/>
                </a:lnTo>
                <a:lnTo>
                  <a:pt x="2952899" y="1625186"/>
                </a:lnTo>
                <a:lnTo>
                  <a:pt x="2953957" y="1586055"/>
                </a:lnTo>
                <a:lnTo>
                  <a:pt x="2953957" y="67687"/>
                </a:lnTo>
                <a:lnTo>
                  <a:pt x="2952899" y="28555"/>
                </a:lnTo>
                <a:lnTo>
                  <a:pt x="2945496" y="8460"/>
                </a:lnTo>
                <a:lnTo>
                  <a:pt x="2925402" y="1057"/>
                </a:lnTo>
                <a:lnTo>
                  <a:pt x="2886270"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27" name="Google Shape;4527;p32"/>
          <p:cNvSpPr/>
          <p:nvPr/>
        </p:nvSpPr>
        <p:spPr>
          <a:xfrm>
            <a:off x="430566" y="4753975"/>
            <a:ext cx="2954020" cy="1829435"/>
          </a:xfrm>
          <a:custGeom>
            <a:avLst/>
            <a:gdLst/>
            <a:ahLst/>
            <a:cxnLst/>
            <a:rect l="l" t="t" r="r" b="b"/>
            <a:pathLst>
              <a:path w="2954020" h="1829434" extrusionOk="0">
                <a:moveTo>
                  <a:pt x="2886270" y="0"/>
                </a:moveTo>
                <a:lnTo>
                  <a:pt x="67687" y="0"/>
                </a:lnTo>
                <a:lnTo>
                  <a:pt x="28555" y="1057"/>
                </a:lnTo>
                <a:lnTo>
                  <a:pt x="8460" y="8460"/>
                </a:lnTo>
                <a:lnTo>
                  <a:pt x="1057" y="28555"/>
                </a:lnTo>
                <a:lnTo>
                  <a:pt x="0" y="67687"/>
                </a:lnTo>
                <a:lnTo>
                  <a:pt x="0" y="1761141"/>
                </a:lnTo>
                <a:lnTo>
                  <a:pt x="1057" y="1800279"/>
                </a:lnTo>
                <a:lnTo>
                  <a:pt x="8460" y="1820378"/>
                </a:lnTo>
                <a:lnTo>
                  <a:pt x="28555" y="1827782"/>
                </a:lnTo>
                <a:lnTo>
                  <a:pt x="67687" y="1828840"/>
                </a:lnTo>
                <a:lnTo>
                  <a:pt x="2886270" y="1828840"/>
                </a:lnTo>
                <a:lnTo>
                  <a:pt x="2925402" y="1827782"/>
                </a:lnTo>
                <a:lnTo>
                  <a:pt x="2945496" y="1820378"/>
                </a:lnTo>
                <a:lnTo>
                  <a:pt x="2952899" y="1800279"/>
                </a:lnTo>
                <a:lnTo>
                  <a:pt x="2953957" y="1761141"/>
                </a:lnTo>
                <a:lnTo>
                  <a:pt x="2953957" y="67687"/>
                </a:lnTo>
                <a:lnTo>
                  <a:pt x="2952899" y="28555"/>
                </a:lnTo>
                <a:lnTo>
                  <a:pt x="2945496" y="8460"/>
                </a:lnTo>
                <a:lnTo>
                  <a:pt x="2925402" y="1057"/>
                </a:lnTo>
                <a:lnTo>
                  <a:pt x="2886270"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28" name="Google Shape;4528;p32"/>
          <p:cNvSpPr txBox="1"/>
          <p:nvPr/>
        </p:nvSpPr>
        <p:spPr>
          <a:xfrm>
            <a:off x="576756" y="990114"/>
            <a:ext cx="2581910" cy="111315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DEFINE THE PROBLEM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4610" lvl="0" indent="0" algn="l" rtl="0">
              <a:lnSpc>
                <a:spcPct val="100000"/>
              </a:lnSpc>
              <a:spcBef>
                <a:spcPts val="495"/>
              </a:spcBef>
              <a:spcAft>
                <a:spcPts val="0"/>
              </a:spcAft>
              <a:buNone/>
            </a:pPr>
            <a:r>
              <a:rPr lang="en-US" sz="750">
                <a:solidFill>
                  <a:srgbClr val="414042"/>
                </a:solidFill>
                <a:latin typeface="Arial"/>
                <a:ea typeface="Arial"/>
                <a:cs typeface="Arial"/>
                <a:sym typeface="Arial"/>
              </a:rPr>
              <a:t>The worksheets in the </a:t>
            </a:r>
            <a:r>
              <a:rPr lang="en-US" sz="750" b="1">
                <a:solidFill>
                  <a:srgbClr val="414042"/>
                </a:solidFill>
                <a:latin typeface="Arial"/>
                <a:ea typeface="Arial"/>
                <a:cs typeface="Arial"/>
                <a:sym typeface="Arial"/>
              </a:rPr>
              <a:t>Define the Problem </a:t>
            </a:r>
            <a:r>
              <a:rPr lang="en-US" sz="750">
                <a:solidFill>
                  <a:srgbClr val="414042"/>
                </a:solidFill>
                <a:latin typeface="Arial"/>
                <a:ea typeface="Arial"/>
                <a:cs typeface="Arial"/>
                <a:sym typeface="Arial"/>
              </a:rPr>
              <a:t>phase of the  challenge are focused on developing a point of view  about the needs of your stakeholder. During this stage of  the challenge, designers narrow from lots of information  to a statement that is inspiring and specific. This part</a:t>
            </a:r>
            <a:endParaRPr sz="750">
              <a:solidFill>
                <a:schemeClr val="dk1"/>
              </a:solidFill>
              <a:latin typeface="Arial"/>
              <a:ea typeface="Arial"/>
              <a:cs typeface="Arial"/>
              <a:sym typeface="Arial"/>
            </a:endParaRPr>
          </a:p>
          <a:p>
            <a:pPr marL="12700" marR="127635" lvl="0" indent="0" algn="l" rtl="0">
              <a:lnSpc>
                <a:spcPct val="100000"/>
              </a:lnSpc>
              <a:spcBef>
                <a:spcPts val="10"/>
              </a:spcBef>
              <a:spcAft>
                <a:spcPts val="0"/>
              </a:spcAft>
              <a:buNone/>
            </a:pPr>
            <a:r>
              <a:rPr lang="en-US" sz="750">
                <a:solidFill>
                  <a:srgbClr val="414042"/>
                </a:solidFill>
                <a:latin typeface="Arial"/>
                <a:ea typeface="Arial"/>
                <a:cs typeface="Arial"/>
                <a:sym typeface="Arial"/>
              </a:rPr>
              <a:t>of the challenge can be done in school-based teams or  collaboratively with other schools.</a:t>
            </a:r>
            <a:endParaRPr sz="750">
              <a:solidFill>
                <a:schemeClr val="dk1"/>
              </a:solidFill>
              <a:latin typeface="Arial"/>
              <a:ea typeface="Arial"/>
              <a:cs typeface="Arial"/>
              <a:sym typeface="Arial"/>
            </a:endParaRPr>
          </a:p>
        </p:txBody>
      </p:sp>
      <p:sp>
        <p:nvSpPr>
          <p:cNvPr id="4529" name="Google Shape;4529;p32"/>
          <p:cNvSpPr txBox="1"/>
          <p:nvPr/>
        </p:nvSpPr>
        <p:spPr>
          <a:xfrm>
            <a:off x="576756" y="2145024"/>
            <a:ext cx="265493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This phase of the design challenge will include: analyzing  your design research activities (interviews, observations and  shadows), inferring an interesting insight to build a Point of  View statement and writing How Might We questions.</a:t>
            </a:r>
            <a:endParaRPr sz="750">
              <a:solidFill>
                <a:schemeClr val="dk1"/>
              </a:solidFill>
              <a:latin typeface="Arial"/>
              <a:ea typeface="Arial"/>
              <a:cs typeface="Arial"/>
              <a:sym typeface="Arial"/>
            </a:endParaRPr>
          </a:p>
        </p:txBody>
      </p:sp>
      <p:sp>
        <p:nvSpPr>
          <p:cNvPr id="4530" name="Google Shape;4530;p32"/>
          <p:cNvSpPr txBox="1"/>
          <p:nvPr/>
        </p:nvSpPr>
        <p:spPr>
          <a:xfrm>
            <a:off x="576756" y="3147670"/>
            <a:ext cx="265303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DEFINE THE PROBLEM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The goal of this phase is to identify the needs of your  stakeholders based on what you heard and saw about their  experiences, motivations and emotions.</a:t>
            </a:r>
            <a:endParaRPr sz="750">
              <a:solidFill>
                <a:schemeClr val="dk1"/>
              </a:solidFill>
              <a:latin typeface="Arial"/>
              <a:ea typeface="Arial"/>
              <a:cs typeface="Arial"/>
              <a:sym typeface="Arial"/>
            </a:endParaRPr>
          </a:p>
        </p:txBody>
      </p:sp>
      <p:sp>
        <p:nvSpPr>
          <p:cNvPr id="4531" name="Google Shape;4531;p32"/>
          <p:cNvSpPr txBox="1"/>
          <p:nvPr/>
        </p:nvSpPr>
        <p:spPr>
          <a:xfrm>
            <a:off x="576756" y="3844090"/>
            <a:ext cx="265620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phase, all team members should be clear  on several new Point of View statements that they will use to  inform their design work. The team will also generate How  Might We questions that they will use to generate solutions.</a:t>
            </a:r>
            <a:endParaRPr sz="750">
              <a:solidFill>
                <a:schemeClr val="dk1"/>
              </a:solidFill>
              <a:latin typeface="Arial"/>
              <a:ea typeface="Arial"/>
              <a:cs typeface="Arial"/>
              <a:sym typeface="Arial"/>
            </a:endParaRPr>
          </a:p>
        </p:txBody>
      </p:sp>
      <p:sp>
        <p:nvSpPr>
          <p:cNvPr id="4532" name="Google Shape;4532;p32"/>
          <p:cNvSpPr txBox="1"/>
          <p:nvPr/>
        </p:nvSpPr>
        <p:spPr>
          <a:xfrm>
            <a:off x="576756" y="4841447"/>
            <a:ext cx="2560955" cy="4254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DEFINE THE PROBLEM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83820" marR="0" lvl="0" indent="-71755" algn="l" rtl="0">
              <a:lnSpc>
                <a:spcPct val="100000"/>
              </a:lnSpc>
              <a:spcBef>
                <a:spcPts val="495"/>
              </a:spcBef>
              <a:spcAft>
                <a:spcPts val="0"/>
              </a:spcAft>
              <a:buClr>
                <a:srgbClr val="414042"/>
              </a:buClr>
              <a:buSzPts val="750"/>
              <a:buFont typeface="Arial"/>
              <a:buChar char="•"/>
            </a:pPr>
            <a:r>
              <a:rPr lang="en-US" sz="750">
                <a:solidFill>
                  <a:srgbClr val="414042"/>
                </a:solidFill>
                <a:latin typeface="Arial"/>
                <a:ea typeface="Arial"/>
                <a:cs typeface="Arial"/>
                <a:sym typeface="Arial"/>
              </a:rPr>
              <a:t>Seek new perspectives on old problems</a:t>
            </a:r>
            <a:endParaRPr sz="750">
              <a:solidFill>
                <a:schemeClr val="dk1"/>
              </a:solidFill>
              <a:latin typeface="Arial"/>
              <a:ea typeface="Arial"/>
              <a:cs typeface="Arial"/>
              <a:sym typeface="Arial"/>
            </a:endParaRPr>
          </a:p>
        </p:txBody>
      </p:sp>
      <p:sp>
        <p:nvSpPr>
          <p:cNvPr id="4533" name="Google Shape;4533;p32"/>
          <p:cNvSpPr txBox="1"/>
          <p:nvPr/>
        </p:nvSpPr>
        <p:spPr>
          <a:xfrm>
            <a:off x="576756" y="5308621"/>
            <a:ext cx="2211705" cy="437515"/>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Look carefully to understand potential problems  and opportunities</a:t>
            </a:r>
            <a:endParaRPr sz="750">
              <a:solidFill>
                <a:schemeClr val="dk1"/>
              </a:solidFill>
              <a:latin typeface="Arial"/>
              <a:ea typeface="Arial"/>
              <a:cs typeface="Arial"/>
              <a:sym typeface="Arial"/>
            </a:endParaRPr>
          </a:p>
          <a:p>
            <a:pPr marL="83820" marR="0" lvl="0" indent="-7175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p:txBody>
      </p:sp>
      <p:sp>
        <p:nvSpPr>
          <p:cNvPr id="4534" name="Google Shape;4534;p32"/>
          <p:cNvSpPr txBox="1"/>
          <p:nvPr/>
        </p:nvSpPr>
        <p:spPr>
          <a:xfrm>
            <a:off x="576756" y="5787935"/>
            <a:ext cx="145986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See opportunities in constraints</a:t>
            </a:r>
            <a:endParaRPr sz="750">
              <a:solidFill>
                <a:schemeClr val="dk1"/>
              </a:solidFill>
              <a:latin typeface="Arial"/>
              <a:ea typeface="Arial"/>
              <a:cs typeface="Arial"/>
              <a:sym typeface="Arial"/>
            </a:endParaRPr>
          </a:p>
        </p:txBody>
      </p:sp>
      <p:sp>
        <p:nvSpPr>
          <p:cNvPr id="4535" name="Google Shape;4535;p32"/>
          <p:cNvSpPr txBox="1"/>
          <p:nvPr/>
        </p:nvSpPr>
        <p:spPr>
          <a:xfrm>
            <a:off x="576756" y="5970280"/>
            <a:ext cx="2150110"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Get comfortable with navigating contradictory  information</a:t>
            </a:r>
            <a:endParaRPr sz="750">
              <a:solidFill>
                <a:schemeClr val="dk1"/>
              </a:solidFill>
              <a:latin typeface="Arial"/>
              <a:ea typeface="Arial"/>
              <a:cs typeface="Arial"/>
              <a:sym typeface="Arial"/>
            </a:endParaRPr>
          </a:p>
        </p:txBody>
      </p:sp>
      <p:sp>
        <p:nvSpPr>
          <p:cNvPr id="4536" name="Google Shape;4536;p32"/>
          <p:cNvSpPr txBox="1"/>
          <p:nvPr/>
        </p:nvSpPr>
        <p:spPr>
          <a:xfrm>
            <a:off x="576756" y="6267249"/>
            <a:ext cx="235394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Hold back on solving the problem during this phase</a:t>
            </a:r>
            <a:endParaRPr sz="750">
              <a:solidFill>
                <a:schemeClr val="dk1"/>
              </a:solidFill>
              <a:latin typeface="Arial"/>
              <a:ea typeface="Arial"/>
              <a:cs typeface="Arial"/>
              <a:sym typeface="Arial"/>
            </a:endParaRPr>
          </a:p>
        </p:txBody>
      </p:sp>
      <p:sp>
        <p:nvSpPr>
          <p:cNvPr id="4537" name="Google Shape;4537;p32"/>
          <p:cNvSpPr txBox="1"/>
          <p:nvPr/>
        </p:nvSpPr>
        <p:spPr>
          <a:xfrm>
            <a:off x="10547020" y="987991"/>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grpSp>
        <p:nvGrpSpPr>
          <p:cNvPr id="4538" name="Google Shape;4538;p32"/>
          <p:cNvGrpSpPr/>
          <p:nvPr/>
        </p:nvGrpSpPr>
        <p:grpSpPr>
          <a:xfrm>
            <a:off x="12424619" y="1035341"/>
            <a:ext cx="4438650" cy="1701800"/>
            <a:chOff x="12424619" y="1035341"/>
            <a:chExt cx="4438650" cy="1701800"/>
          </a:xfrm>
        </p:grpSpPr>
        <p:sp>
          <p:nvSpPr>
            <p:cNvPr id="4539" name="Google Shape;4539;p32"/>
            <p:cNvSpPr/>
            <p:nvPr/>
          </p:nvSpPr>
          <p:spPr>
            <a:xfrm>
              <a:off x="12425562" y="1040511"/>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0" name="Google Shape;4540;p32"/>
            <p:cNvSpPr/>
            <p:nvPr/>
          </p:nvSpPr>
          <p:spPr>
            <a:xfrm>
              <a:off x="12424619" y="1126752"/>
              <a:ext cx="0" cy="1530350"/>
            </a:xfrm>
            <a:custGeom>
              <a:avLst/>
              <a:gdLst/>
              <a:ahLst/>
              <a:cxnLst/>
              <a:rect l="l" t="t" r="r" b="b"/>
              <a:pathLst>
                <a:path w="120000" h="1530350" extrusionOk="0">
                  <a:moveTo>
                    <a:pt x="0" y="0"/>
                  </a:moveTo>
                  <a:lnTo>
                    <a:pt x="0" y="1530224"/>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1" name="Google Shape;4541;p32"/>
            <p:cNvSpPr/>
            <p:nvPr/>
          </p:nvSpPr>
          <p:spPr>
            <a:xfrm>
              <a:off x="12429753" y="2695065"/>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2" name="Google Shape;4542;p32"/>
            <p:cNvSpPr/>
            <p:nvPr/>
          </p:nvSpPr>
          <p:spPr>
            <a:xfrm>
              <a:off x="12516198" y="2736532"/>
              <a:ext cx="4267835" cy="0"/>
            </a:xfrm>
            <a:custGeom>
              <a:avLst/>
              <a:gdLst/>
              <a:ahLst/>
              <a:cxnLst/>
              <a:rect l="l" t="t" r="r" b="b"/>
              <a:pathLst>
                <a:path w="4267834" h="120000" extrusionOk="0">
                  <a:moveTo>
                    <a:pt x="0" y="0"/>
                  </a:moveTo>
                  <a:lnTo>
                    <a:pt x="4267318"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3" name="Google Shape;4543;p32"/>
            <p:cNvSpPr/>
            <p:nvPr/>
          </p:nvSpPr>
          <p:spPr>
            <a:xfrm>
              <a:off x="16821713" y="2682218"/>
              <a:ext cx="40640" cy="49530"/>
            </a:xfrm>
            <a:custGeom>
              <a:avLst/>
              <a:gdLst/>
              <a:ahLst/>
              <a:cxnLst/>
              <a:rect l="l" t="t" r="r" b="b"/>
              <a:pathLst>
                <a:path w="40640" h="49530" extrusionOk="0">
                  <a:moveTo>
                    <a:pt x="0" y="49132"/>
                  </a:moveTo>
                  <a:lnTo>
                    <a:pt x="12736" y="43010"/>
                  </a:lnTo>
                  <a:lnTo>
                    <a:pt x="24819" y="33324"/>
                  </a:lnTo>
                  <a:lnTo>
                    <a:pt x="34615" y="19258"/>
                  </a:lnTo>
                  <a:lnTo>
                    <a:pt x="40488"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4" name="Google Shape;4544;p32"/>
            <p:cNvSpPr/>
            <p:nvPr/>
          </p:nvSpPr>
          <p:spPr>
            <a:xfrm>
              <a:off x="16863144" y="1114884"/>
              <a:ext cx="0" cy="1530350"/>
            </a:xfrm>
            <a:custGeom>
              <a:avLst/>
              <a:gdLst/>
              <a:ahLst/>
              <a:cxnLst/>
              <a:rect l="l" t="t" r="r" b="b"/>
              <a:pathLst>
                <a:path w="120000" h="1530350" extrusionOk="0">
                  <a:moveTo>
                    <a:pt x="0" y="1530224"/>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5" name="Google Shape;4545;p32"/>
            <p:cNvSpPr/>
            <p:nvPr/>
          </p:nvSpPr>
          <p:spPr>
            <a:xfrm>
              <a:off x="16808866" y="1036308"/>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6" name="Google Shape;4546;p32"/>
            <p:cNvSpPr/>
            <p:nvPr/>
          </p:nvSpPr>
          <p:spPr>
            <a:xfrm>
              <a:off x="12504246" y="1035341"/>
              <a:ext cx="4267835" cy="0"/>
            </a:xfrm>
            <a:custGeom>
              <a:avLst/>
              <a:gdLst/>
              <a:ahLst/>
              <a:cxnLst/>
              <a:rect l="l" t="t" r="r" b="b"/>
              <a:pathLst>
                <a:path w="4267834" h="120000" extrusionOk="0">
                  <a:moveTo>
                    <a:pt x="4267318" y="0"/>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7" name="Google Shape;4547;p32"/>
            <p:cNvSpPr/>
            <p:nvPr/>
          </p:nvSpPr>
          <p:spPr>
            <a:xfrm>
              <a:off x="12424619" y="1035341"/>
              <a:ext cx="4438650" cy="1701800"/>
            </a:xfrm>
            <a:custGeom>
              <a:avLst/>
              <a:gdLst/>
              <a:ahLst/>
              <a:cxnLst/>
              <a:rect l="l" t="t" r="r" b="b"/>
              <a:pathLst>
                <a:path w="4438650" h="1701800" extrusionOk="0">
                  <a:moveTo>
                    <a:pt x="0" y="67687"/>
                  </a:moveTo>
                  <a:lnTo>
                    <a:pt x="0" y="67687"/>
                  </a:lnTo>
                </a:path>
                <a:path w="4438650" h="1701800" extrusionOk="0">
                  <a:moveTo>
                    <a:pt x="0" y="1633492"/>
                  </a:moveTo>
                  <a:lnTo>
                    <a:pt x="0" y="1633492"/>
                  </a:lnTo>
                </a:path>
                <a:path w="4438650" h="1701800" extrusionOk="0">
                  <a:moveTo>
                    <a:pt x="67687" y="1701179"/>
                  </a:moveTo>
                  <a:lnTo>
                    <a:pt x="67687" y="1701179"/>
                  </a:lnTo>
                </a:path>
                <a:path w="4438650" h="1701800" extrusionOk="0">
                  <a:moveTo>
                    <a:pt x="4370860" y="1701179"/>
                  </a:moveTo>
                  <a:lnTo>
                    <a:pt x="4370860" y="1701179"/>
                  </a:lnTo>
                </a:path>
                <a:path w="4438650" h="1701800" extrusionOk="0">
                  <a:moveTo>
                    <a:pt x="4438559" y="1633492"/>
                  </a:moveTo>
                  <a:lnTo>
                    <a:pt x="4438559" y="1633492"/>
                  </a:lnTo>
                </a:path>
                <a:path w="4438650" h="1701800" extrusionOk="0">
                  <a:moveTo>
                    <a:pt x="4438559" y="67687"/>
                  </a:moveTo>
                  <a:lnTo>
                    <a:pt x="4438559" y="67687"/>
                  </a:lnTo>
                </a:path>
                <a:path w="4438650" h="1701800" extrusionOk="0">
                  <a:moveTo>
                    <a:pt x="4370860" y="0"/>
                  </a:moveTo>
                  <a:lnTo>
                    <a:pt x="4370860" y="0"/>
                  </a:lnTo>
                </a:path>
                <a:path w="4438650" h="1701800" extrusionOk="0">
                  <a:moveTo>
                    <a:pt x="67687" y="0"/>
                  </a:moveTo>
                  <a:lnTo>
                    <a:pt x="67687" y="0"/>
                  </a:lnTo>
                </a:path>
              </a:pathLst>
            </a:custGeom>
            <a:noFill/>
            <a:ln w="119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548" name="Google Shape;4548;p32"/>
          <p:cNvGrpSpPr/>
          <p:nvPr/>
        </p:nvGrpSpPr>
        <p:grpSpPr>
          <a:xfrm>
            <a:off x="12424619" y="2872324"/>
            <a:ext cx="4438650" cy="1751342"/>
            <a:chOff x="12424619" y="2872324"/>
            <a:chExt cx="4438650" cy="1751342"/>
          </a:xfrm>
        </p:grpSpPr>
        <p:sp>
          <p:nvSpPr>
            <p:cNvPr id="4549" name="Google Shape;4549;p32"/>
            <p:cNvSpPr/>
            <p:nvPr/>
          </p:nvSpPr>
          <p:spPr>
            <a:xfrm>
              <a:off x="12425562" y="2877506"/>
              <a:ext cx="40640" cy="49530"/>
            </a:xfrm>
            <a:custGeom>
              <a:avLst/>
              <a:gdLst/>
              <a:ahLst/>
              <a:cxnLst/>
              <a:rect l="l" t="t" r="r" b="b"/>
              <a:pathLst>
                <a:path w="40640" h="49530" extrusionOk="0">
                  <a:moveTo>
                    <a:pt x="40488" y="0"/>
                  </a:moveTo>
                  <a:lnTo>
                    <a:pt x="27751" y="6127"/>
                  </a:lnTo>
                  <a:lnTo>
                    <a:pt x="15668" y="15814"/>
                  </a:lnTo>
                  <a:lnTo>
                    <a:pt x="5872" y="29880"/>
                  </a:lnTo>
                  <a:lnTo>
                    <a:pt x="0" y="49144"/>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50" name="Google Shape;4550;p32"/>
            <p:cNvSpPr/>
            <p:nvPr/>
          </p:nvSpPr>
          <p:spPr>
            <a:xfrm>
              <a:off x="12424619" y="2963783"/>
              <a:ext cx="0" cy="1580515"/>
            </a:xfrm>
            <a:custGeom>
              <a:avLst/>
              <a:gdLst/>
              <a:ahLst/>
              <a:cxnLst/>
              <a:rect l="l" t="t" r="r" b="b"/>
              <a:pathLst>
                <a:path w="120000" h="1580514" extrusionOk="0">
                  <a:moveTo>
                    <a:pt x="0" y="0"/>
                  </a:moveTo>
                  <a:lnTo>
                    <a:pt x="0" y="1580228"/>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51" name="Google Shape;4551;p32"/>
            <p:cNvSpPr/>
            <p:nvPr/>
          </p:nvSpPr>
          <p:spPr>
            <a:xfrm>
              <a:off x="12429753" y="4582112"/>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52" name="Google Shape;4552;p32"/>
            <p:cNvSpPr/>
            <p:nvPr/>
          </p:nvSpPr>
          <p:spPr>
            <a:xfrm>
              <a:off x="12516198" y="4623579"/>
              <a:ext cx="4267835" cy="0"/>
            </a:xfrm>
            <a:custGeom>
              <a:avLst/>
              <a:gdLst/>
              <a:ahLst/>
              <a:cxnLst/>
              <a:rect l="l" t="t" r="r" b="b"/>
              <a:pathLst>
                <a:path w="4267834" h="120000" extrusionOk="0">
                  <a:moveTo>
                    <a:pt x="0" y="0"/>
                  </a:moveTo>
                  <a:lnTo>
                    <a:pt x="4267318"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53" name="Google Shape;4553;p32"/>
            <p:cNvSpPr/>
            <p:nvPr/>
          </p:nvSpPr>
          <p:spPr>
            <a:xfrm>
              <a:off x="16821713" y="4569265"/>
              <a:ext cx="40640" cy="49530"/>
            </a:xfrm>
            <a:custGeom>
              <a:avLst/>
              <a:gdLst/>
              <a:ahLst/>
              <a:cxnLst/>
              <a:rect l="l" t="t" r="r" b="b"/>
              <a:pathLst>
                <a:path w="40640" h="49529" extrusionOk="0">
                  <a:moveTo>
                    <a:pt x="0" y="49132"/>
                  </a:moveTo>
                  <a:lnTo>
                    <a:pt x="12736" y="43010"/>
                  </a:lnTo>
                  <a:lnTo>
                    <a:pt x="24819" y="33324"/>
                  </a:lnTo>
                  <a:lnTo>
                    <a:pt x="34615" y="19258"/>
                  </a:lnTo>
                  <a:lnTo>
                    <a:pt x="40488"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54" name="Google Shape;4554;p32"/>
            <p:cNvSpPr/>
            <p:nvPr/>
          </p:nvSpPr>
          <p:spPr>
            <a:xfrm>
              <a:off x="16863144" y="2951891"/>
              <a:ext cx="0" cy="1580515"/>
            </a:xfrm>
            <a:custGeom>
              <a:avLst/>
              <a:gdLst/>
              <a:ahLst/>
              <a:cxnLst/>
              <a:rect l="l" t="t" r="r" b="b"/>
              <a:pathLst>
                <a:path w="120000" h="1580514" extrusionOk="0">
                  <a:moveTo>
                    <a:pt x="0" y="1580228"/>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55" name="Google Shape;4555;p32"/>
            <p:cNvSpPr/>
            <p:nvPr/>
          </p:nvSpPr>
          <p:spPr>
            <a:xfrm>
              <a:off x="16808866" y="2873291"/>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56" name="Google Shape;4556;p32"/>
            <p:cNvSpPr/>
            <p:nvPr/>
          </p:nvSpPr>
          <p:spPr>
            <a:xfrm>
              <a:off x="12504246" y="2872324"/>
              <a:ext cx="4267835" cy="0"/>
            </a:xfrm>
            <a:custGeom>
              <a:avLst/>
              <a:gdLst/>
              <a:ahLst/>
              <a:cxnLst/>
              <a:rect l="l" t="t" r="r" b="b"/>
              <a:pathLst>
                <a:path w="4267834" h="120000" extrusionOk="0">
                  <a:moveTo>
                    <a:pt x="4267318" y="0"/>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57" name="Google Shape;4557;p32"/>
            <p:cNvSpPr/>
            <p:nvPr/>
          </p:nvSpPr>
          <p:spPr>
            <a:xfrm>
              <a:off x="12424619" y="2872336"/>
              <a:ext cx="4438650" cy="1751330"/>
            </a:xfrm>
            <a:custGeom>
              <a:avLst/>
              <a:gdLst/>
              <a:ahLst/>
              <a:cxnLst/>
              <a:rect l="l" t="t" r="r" b="b"/>
              <a:pathLst>
                <a:path w="4438650" h="1751329" extrusionOk="0">
                  <a:moveTo>
                    <a:pt x="0" y="67687"/>
                  </a:moveTo>
                  <a:lnTo>
                    <a:pt x="0" y="67687"/>
                  </a:lnTo>
                </a:path>
                <a:path w="4438650" h="1751329" extrusionOk="0">
                  <a:moveTo>
                    <a:pt x="0" y="1683556"/>
                  </a:moveTo>
                  <a:lnTo>
                    <a:pt x="0" y="1683556"/>
                  </a:lnTo>
                </a:path>
                <a:path w="4438650" h="1751329" extrusionOk="0">
                  <a:moveTo>
                    <a:pt x="67687" y="1751243"/>
                  </a:moveTo>
                  <a:lnTo>
                    <a:pt x="67687" y="1751243"/>
                  </a:lnTo>
                </a:path>
                <a:path w="4438650" h="1751329" extrusionOk="0">
                  <a:moveTo>
                    <a:pt x="4370860" y="1751243"/>
                  </a:moveTo>
                  <a:lnTo>
                    <a:pt x="4370860" y="1751243"/>
                  </a:lnTo>
                </a:path>
                <a:path w="4438650" h="1751329" extrusionOk="0">
                  <a:moveTo>
                    <a:pt x="4438559" y="1683556"/>
                  </a:moveTo>
                  <a:lnTo>
                    <a:pt x="4438559" y="1683556"/>
                  </a:lnTo>
                </a:path>
                <a:path w="4438650" h="1751329" extrusionOk="0">
                  <a:moveTo>
                    <a:pt x="4438559" y="67687"/>
                  </a:moveTo>
                  <a:lnTo>
                    <a:pt x="4438559" y="67687"/>
                  </a:lnTo>
                </a:path>
                <a:path w="4438650" h="1751329" extrusionOk="0">
                  <a:moveTo>
                    <a:pt x="4370860" y="0"/>
                  </a:moveTo>
                  <a:lnTo>
                    <a:pt x="4370860" y="0"/>
                  </a:lnTo>
                </a:path>
                <a:path w="4438650" h="1751329" extrusionOk="0">
                  <a:moveTo>
                    <a:pt x="67687" y="0"/>
                  </a:moveTo>
                  <a:lnTo>
                    <a:pt x="67687" y="0"/>
                  </a:lnTo>
                </a:path>
              </a:pathLst>
            </a:custGeom>
            <a:noFill/>
            <a:ln w="119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558" name="Google Shape;4558;p32"/>
          <p:cNvGrpSpPr/>
          <p:nvPr/>
        </p:nvGrpSpPr>
        <p:grpSpPr>
          <a:xfrm>
            <a:off x="12424619" y="4754823"/>
            <a:ext cx="4438650" cy="1631950"/>
            <a:chOff x="12424619" y="4754823"/>
            <a:chExt cx="4438650" cy="1631950"/>
          </a:xfrm>
        </p:grpSpPr>
        <p:sp>
          <p:nvSpPr>
            <p:cNvPr id="4559" name="Google Shape;4559;p32"/>
            <p:cNvSpPr/>
            <p:nvPr/>
          </p:nvSpPr>
          <p:spPr>
            <a:xfrm>
              <a:off x="12425562" y="4759993"/>
              <a:ext cx="40640" cy="49530"/>
            </a:xfrm>
            <a:custGeom>
              <a:avLst/>
              <a:gdLst/>
              <a:ahLst/>
              <a:cxnLst/>
              <a:rect l="l" t="t" r="r" b="b"/>
              <a:pathLst>
                <a:path w="40640" h="49529" extrusionOk="0">
                  <a:moveTo>
                    <a:pt x="40488" y="0"/>
                  </a:moveTo>
                  <a:lnTo>
                    <a:pt x="27751" y="6129"/>
                  </a:lnTo>
                  <a:lnTo>
                    <a:pt x="15668" y="15818"/>
                  </a:lnTo>
                  <a:lnTo>
                    <a:pt x="5872" y="29885"/>
                  </a:lnTo>
                  <a:lnTo>
                    <a:pt x="0" y="49144"/>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60" name="Google Shape;4560;p32"/>
            <p:cNvSpPr/>
            <p:nvPr/>
          </p:nvSpPr>
          <p:spPr>
            <a:xfrm>
              <a:off x="12424619" y="4846258"/>
              <a:ext cx="0" cy="1461135"/>
            </a:xfrm>
            <a:custGeom>
              <a:avLst/>
              <a:gdLst/>
              <a:ahLst/>
              <a:cxnLst/>
              <a:rect l="l" t="t" r="r" b="b"/>
              <a:pathLst>
                <a:path w="120000" h="1461135" extrusionOk="0">
                  <a:moveTo>
                    <a:pt x="0" y="0"/>
                  </a:moveTo>
                  <a:lnTo>
                    <a:pt x="0" y="1460639"/>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61" name="Google Shape;4561;p32"/>
            <p:cNvSpPr/>
            <p:nvPr/>
          </p:nvSpPr>
          <p:spPr>
            <a:xfrm>
              <a:off x="12429753" y="6345006"/>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62" name="Google Shape;4562;p32"/>
            <p:cNvSpPr/>
            <p:nvPr/>
          </p:nvSpPr>
          <p:spPr>
            <a:xfrm>
              <a:off x="12516198" y="6386469"/>
              <a:ext cx="4267835" cy="0"/>
            </a:xfrm>
            <a:custGeom>
              <a:avLst/>
              <a:gdLst/>
              <a:ahLst/>
              <a:cxnLst/>
              <a:rect l="l" t="t" r="r" b="b"/>
              <a:pathLst>
                <a:path w="4267834" h="120000" extrusionOk="0">
                  <a:moveTo>
                    <a:pt x="0" y="0"/>
                  </a:moveTo>
                  <a:lnTo>
                    <a:pt x="4267318"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63" name="Google Shape;4563;p32"/>
            <p:cNvSpPr/>
            <p:nvPr/>
          </p:nvSpPr>
          <p:spPr>
            <a:xfrm>
              <a:off x="16821713" y="6332147"/>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64" name="Google Shape;4564;p32"/>
            <p:cNvSpPr/>
            <p:nvPr/>
          </p:nvSpPr>
          <p:spPr>
            <a:xfrm>
              <a:off x="16863144" y="4834386"/>
              <a:ext cx="0" cy="1461135"/>
            </a:xfrm>
            <a:custGeom>
              <a:avLst/>
              <a:gdLst/>
              <a:ahLst/>
              <a:cxnLst/>
              <a:rect l="l" t="t" r="r" b="b"/>
              <a:pathLst>
                <a:path w="120000" h="1461135" extrusionOk="0">
                  <a:moveTo>
                    <a:pt x="0" y="1460639"/>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65" name="Google Shape;4565;p32"/>
            <p:cNvSpPr/>
            <p:nvPr/>
          </p:nvSpPr>
          <p:spPr>
            <a:xfrm>
              <a:off x="16808866" y="4755790"/>
              <a:ext cx="49530" cy="40640"/>
            </a:xfrm>
            <a:custGeom>
              <a:avLst/>
              <a:gdLst/>
              <a:ahLst/>
              <a:cxnLst/>
              <a:rect l="l" t="t" r="r" b="b"/>
              <a:pathLst>
                <a:path w="49530" h="40639" extrusionOk="0">
                  <a:moveTo>
                    <a:pt x="49144" y="40488"/>
                  </a:moveTo>
                  <a:lnTo>
                    <a:pt x="43017" y="27751"/>
                  </a:lnTo>
                  <a:lnTo>
                    <a:pt x="33330" y="15668"/>
                  </a:lnTo>
                  <a:lnTo>
                    <a:pt x="19264" y="5872"/>
                  </a:ln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66" name="Google Shape;4566;p32"/>
            <p:cNvSpPr/>
            <p:nvPr/>
          </p:nvSpPr>
          <p:spPr>
            <a:xfrm>
              <a:off x="12504246" y="4754823"/>
              <a:ext cx="4267835" cy="0"/>
            </a:xfrm>
            <a:custGeom>
              <a:avLst/>
              <a:gdLst/>
              <a:ahLst/>
              <a:cxnLst/>
              <a:rect l="l" t="t" r="r" b="b"/>
              <a:pathLst>
                <a:path w="4267834" h="120000" extrusionOk="0">
                  <a:moveTo>
                    <a:pt x="4267318" y="0"/>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67" name="Google Shape;4567;p32"/>
            <p:cNvSpPr/>
            <p:nvPr/>
          </p:nvSpPr>
          <p:spPr>
            <a:xfrm>
              <a:off x="12424619" y="4754823"/>
              <a:ext cx="4438650" cy="1631950"/>
            </a:xfrm>
            <a:custGeom>
              <a:avLst/>
              <a:gdLst/>
              <a:ahLst/>
              <a:cxnLst/>
              <a:rect l="l" t="t" r="r" b="b"/>
              <a:pathLst>
                <a:path w="4438650" h="1631950" extrusionOk="0">
                  <a:moveTo>
                    <a:pt x="0" y="67687"/>
                  </a:moveTo>
                  <a:lnTo>
                    <a:pt x="0" y="67687"/>
                  </a:lnTo>
                </a:path>
                <a:path w="4438650" h="1631950" extrusionOk="0">
                  <a:moveTo>
                    <a:pt x="0" y="1563954"/>
                  </a:moveTo>
                  <a:lnTo>
                    <a:pt x="0" y="1563954"/>
                  </a:lnTo>
                </a:path>
                <a:path w="4438650" h="1631950" extrusionOk="0">
                  <a:moveTo>
                    <a:pt x="67687" y="1631653"/>
                  </a:moveTo>
                  <a:lnTo>
                    <a:pt x="67687" y="1631653"/>
                  </a:lnTo>
                </a:path>
                <a:path w="4438650" h="1631950" extrusionOk="0">
                  <a:moveTo>
                    <a:pt x="4370860" y="1631653"/>
                  </a:moveTo>
                  <a:lnTo>
                    <a:pt x="4370860" y="1631653"/>
                  </a:lnTo>
                </a:path>
                <a:path w="4438650" h="1631950" extrusionOk="0">
                  <a:moveTo>
                    <a:pt x="4438559" y="1563954"/>
                  </a:moveTo>
                  <a:lnTo>
                    <a:pt x="4438559" y="1563954"/>
                  </a:lnTo>
                </a:path>
                <a:path w="4438650" h="1631950" extrusionOk="0">
                  <a:moveTo>
                    <a:pt x="4438559" y="67687"/>
                  </a:moveTo>
                  <a:lnTo>
                    <a:pt x="4438559" y="67687"/>
                  </a:lnTo>
                </a:path>
                <a:path w="4438650" h="1631950" extrusionOk="0">
                  <a:moveTo>
                    <a:pt x="4370860" y="0"/>
                  </a:moveTo>
                  <a:lnTo>
                    <a:pt x="4370860" y="0"/>
                  </a:lnTo>
                </a:path>
                <a:path w="4438650" h="1631950" extrusionOk="0">
                  <a:moveTo>
                    <a:pt x="67687" y="0"/>
                  </a:moveTo>
                  <a:lnTo>
                    <a:pt x="67687" y="0"/>
                  </a:lnTo>
                </a:path>
              </a:pathLst>
            </a:custGeom>
            <a:noFill/>
            <a:ln w="119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568" name="Google Shape;4568;p32"/>
          <p:cNvSpPr txBox="1"/>
          <p:nvPr/>
        </p:nvSpPr>
        <p:spPr>
          <a:xfrm>
            <a:off x="12603674" y="1242669"/>
            <a:ext cx="4056379" cy="74739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FDB913"/>
                </a:solidFill>
                <a:latin typeface="Arial"/>
                <a:ea typeface="Arial"/>
                <a:cs typeface="Arial"/>
                <a:sym typeface="Arial"/>
              </a:rPr>
              <a:t>#1 Observations &amp; Guesses	</a:t>
            </a:r>
            <a:r>
              <a:rPr lang="en-US" sz="750" i="1">
                <a:solidFill>
                  <a:srgbClr val="FDB913"/>
                </a:solidFill>
                <a:latin typeface="Arial"/>
                <a:ea typeface="Arial"/>
                <a:cs typeface="Arial"/>
                <a:sym typeface="Arial"/>
              </a:rPr>
              <a:t>45-60 minutes</a:t>
            </a:r>
            <a:endParaRPr sz="7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128270" lvl="0" indent="0" algn="l" rtl="0">
              <a:lnSpc>
                <a:spcPct val="100000"/>
              </a:lnSpc>
              <a:spcBef>
                <a:spcPts val="265"/>
              </a:spcBef>
              <a:spcAft>
                <a:spcPts val="0"/>
              </a:spcAft>
              <a:buNone/>
            </a:pPr>
            <a:r>
              <a:rPr lang="en-US" sz="750" b="1">
                <a:solidFill>
                  <a:srgbClr val="414042"/>
                </a:solidFill>
                <a:latin typeface="Arial"/>
                <a:ea typeface="Arial"/>
                <a:cs typeface="Arial"/>
                <a:sym typeface="Arial"/>
              </a:rPr>
              <a:t>Observations &amp; Guesses </a:t>
            </a:r>
            <a:r>
              <a:rPr lang="en-US" sz="750">
                <a:solidFill>
                  <a:srgbClr val="414042"/>
                </a:solidFill>
                <a:latin typeface="Arial"/>
                <a:ea typeface="Arial"/>
                <a:cs typeface="Arial"/>
                <a:sym typeface="Arial"/>
              </a:rPr>
              <a:t>is a worksheet designed to help you highlight compelling  observations (look for surprises, tensions and contradictions) and infer these observations  into guesses about what they mean.</a:t>
            </a:r>
            <a:endParaRPr sz="750">
              <a:solidFill>
                <a:schemeClr val="dk1"/>
              </a:solidFill>
              <a:latin typeface="Arial"/>
              <a:ea typeface="Arial"/>
              <a:cs typeface="Arial"/>
              <a:sym typeface="Arial"/>
            </a:endParaRPr>
          </a:p>
        </p:txBody>
      </p:sp>
      <p:sp>
        <p:nvSpPr>
          <p:cNvPr id="4569" name="Google Shape;4569;p32"/>
          <p:cNvSpPr txBox="1"/>
          <p:nvPr/>
        </p:nvSpPr>
        <p:spPr>
          <a:xfrm>
            <a:off x="12603674" y="2031941"/>
            <a:ext cx="388556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This tool can help you make meaning of the qualitative data you gathered through your  design research activities.</a:t>
            </a:r>
            <a:endParaRPr sz="750">
              <a:solidFill>
                <a:schemeClr val="dk1"/>
              </a:solidFill>
              <a:latin typeface="Arial"/>
              <a:ea typeface="Arial"/>
              <a:cs typeface="Arial"/>
              <a:sym typeface="Arial"/>
            </a:endParaRPr>
          </a:p>
        </p:txBody>
      </p:sp>
      <p:sp>
        <p:nvSpPr>
          <p:cNvPr id="4570" name="Google Shape;4570;p32"/>
          <p:cNvSpPr txBox="1"/>
          <p:nvPr/>
        </p:nvSpPr>
        <p:spPr>
          <a:xfrm>
            <a:off x="12603674" y="3111782"/>
            <a:ext cx="4056379" cy="74739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FDB913"/>
                </a:solidFill>
                <a:latin typeface="Arial"/>
                <a:ea typeface="Arial"/>
                <a:cs typeface="Arial"/>
                <a:sym typeface="Arial"/>
              </a:rPr>
              <a:t>#2 Point of View	</a:t>
            </a:r>
            <a:r>
              <a:rPr lang="en-US" sz="750" i="1">
                <a:solidFill>
                  <a:srgbClr val="FDB913"/>
                </a:solidFill>
                <a:latin typeface="Arial"/>
                <a:ea typeface="Arial"/>
                <a:cs typeface="Arial"/>
                <a:sym typeface="Arial"/>
              </a:rPr>
              <a:t>30-45 minutes</a:t>
            </a:r>
            <a:endParaRPr sz="7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162560" lvl="0" indent="0" algn="l" rtl="0">
              <a:lnSpc>
                <a:spcPct val="100000"/>
              </a:lnSpc>
              <a:spcBef>
                <a:spcPts val="265"/>
              </a:spcBef>
              <a:spcAft>
                <a:spcPts val="0"/>
              </a:spcAft>
              <a:buNone/>
            </a:pPr>
            <a:r>
              <a:rPr lang="en-US" sz="750" b="1">
                <a:solidFill>
                  <a:srgbClr val="414042"/>
                </a:solidFill>
                <a:latin typeface="Arial"/>
                <a:ea typeface="Arial"/>
                <a:cs typeface="Arial"/>
                <a:sym typeface="Arial"/>
              </a:rPr>
              <a:t>Point of View </a:t>
            </a:r>
            <a:r>
              <a:rPr lang="en-US" sz="750">
                <a:solidFill>
                  <a:srgbClr val="414042"/>
                </a:solidFill>
                <a:latin typeface="Arial"/>
                <a:ea typeface="Arial"/>
                <a:cs typeface="Arial"/>
                <a:sym typeface="Arial"/>
              </a:rPr>
              <a:t>is a worksheet designed to help you take your observations and guesses  and turn them into a statement that preserves the emotions of the stakeholder for whom  you want to design.</a:t>
            </a:r>
            <a:endParaRPr sz="750">
              <a:solidFill>
                <a:schemeClr val="dk1"/>
              </a:solidFill>
              <a:latin typeface="Arial"/>
              <a:ea typeface="Arial"/>
              <a:cs typeface="Arial"/>
              <a:sym typeface="Arial"/>
            </a:endParaRPr>
          </a:p>
        </p:txBody>
      </p:sp>
      <p:sp>
        <p:nvSpPr>
          <p:cNvPr id="4571" name="Google Shape;4571;p32"/>
          <p:cNvSpPr txBox="1"/>
          <p:nvPr/>
        </p:nvSpPr>
        <p:spPr>
          <a:xfrm>
            <a:off x="12603674" y="3901054"/>
            <a:ext cx="367792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Your POV statement will help your team rally around a real person’s story and their  needs in regard to your design challenge.</a:t>
            </a:r>
            <a:endParaRPr sz="750">
              <a:solidFill>
                <a:schemeClr val="dk1"/>
              </a:solidFill>
              <a:latin typeface="Arial"/>
              <a:ea typeface="Arial"/>
              <a:cs typeface="Arial"/>
              <a:sym typeface="Arial"/>
            </a:endParaRPr>
          </a:p>
        </p:txBody>
      </p:sp>
      <p:sp>
        <p:nvSpPr>
          <p:cNvPr id="4572" name="Google Shape;4572;p32"/>
          <p:cNvSpPr txBox="1"/>
          <p:nvPr/>
        </p:nvSpPr>
        <p:spPr>
          <a:xfrm>
            <a:off x="12603674" y="4919191"/>
            <a:ext cx="4056379" cy="63246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FDB913"/>
                </a:solidFill>
                <a:latin typeface="Arial"/>
                <a:ea typeface="Arial"/>
                <a:cs typeface="Arial"/>
                <a:sym typeface="Arial"/>
              </a:rPr>
              <a:t>#3 How Might We Questions	</a:t>
            </a:r>
            <a:r>
              <a:rPr lang="en-US" sz="750" i="1">
                <a:solidFill>
                  <a:srgbClr val="FDB913"/>
                </a:solidFill>
                <a:latin typeface="Arial"/>
                <a:ea typeface="Arial"/>
                <a:cs typeface="Arial"/>
                <a:sym typeface="Arial"/>
              </a:rPr>
              <a:t>30-45 minutes</a:t>
            </a:r>
            <a:endParaRPr sz="7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164465" lvl="0" indent="0" algn="l" rtl="0">
              <a:lnSpc>
                <a:spcPct val="100000"/>
              </a:lnSpc>
              <a:spcBef>
                <a:spcPts val="265"/>
              </a:spcBef>
              <a:spcAft>
                <a:spcPts val="0"/>
              </a:spcAft>
              <a:buNone/>
            </a:pPr>
            <a:r>
              <a:rPr lang="en-US" sz="750" b="1">
                <a:solidFill>
                  <a:srgbClr val="414042"/>
                </a:solidFill>
                <a:latin typeface="Arial"/>
                <a:ea typeface="Arial"/>
                <a:cs typeface="Arial"/>
                <a:sym typeface="Arial"/>
              </a:rPr>
              <a:t>How Might We Questions </a:t>
            </a:r>
            <a:r>
              <a:rPr lang="en-US" sz="750">
                <a:solidFill>
                  <a:srgbClr val="414042"/>
                </a:solidFill>
                <a:latin typeface="Arial"/>
                <a:ea typeface="Arial"/>
                <a:cs typeface="Arial"/>
                <a:sym typeface="Arial"/>
              </a:rPr>
              <a:t>are designed to help your team turn your POV statement into  How Might We questions that will drive your brainstorming process.</a:t>
            </a:r>
            <a:endParaRPr sz="750">
              <a:solidFill>
                <a:schemeClr val="dk1"/>
              </a:solidFill>
              <a:latin typeface="Arial"/>
              <a:ea typeface="Arial"/>
              <a:cs typeface="Arial"/>
              <a:sym typeface="Arial"/>
            </a:endParaRPr>
          </a:p>
        </p:txBody>
      </p:sp>
      <p:sp>
        <p:nvSpPr>
          <p:cNvPr id="4573" name="Google Shape;4573;p32"/>
          <p:cNvSpPr txBox="1"/>
          <p:nvPr/>
        </p:nvSpPr>
        <p:spPr>
          <a:xfrm>
            <a:off x="12603674" y="5593841"/>
            <a:ext cx="3985895" cy="5518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HMW questions help you to rally your team around a question that captures the needs  and emotions of your user. HMW questions also expand the problem in a way that creates  a generative atmosphere for new ideas.</a:t>
            </a:r>
            <a:endParaRPr sz="750">
              <a:solidFill>
                <a:schemeClr val="dk1"/>
              </a:solidFill>
              <a:latin typeface="Arial"/>
              <a:ea typeface="Arial"/>
              <a:cs typeface="Arial"/>
              <a:sym typeface="Arial"/>
            </a:endParaRPr>
          </a:p>
        </p:txBody>
      </p:sp>
      <p:grpSp>
        <p:nvGrpSpPr>
          <p:cNvPr id="4574" name="Google Shape;4574;p32"/>
          <p:cNvGrpSpPr/>
          <p:nvPr/>
        </p:nvGrpSpPr>
        <p:grpSpPr>
          <a:xfrm>
            <a:off x="17671114" y="239907"/>
            <a:ext cx="2007011" cy="332740"/>
            <a:chOff x="17671114" y="239907"/>
            <a:chExt cx="2007011" cy="332740"/>
          </a:xfrm>
        </p:grpSpPr>
        <p:sp>
          <p:nvSpPr>
            <p:cNvPr id="4575" name="Google Shape;4575;p32"/>
            <p:cNvSpPr/>
            <p:nvPr/>
          </p:nvSpPr>
          <p:spPr>
            <a:xfrm>
              <a:off x="176711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76" name="Google Shape;4576;p32"/>
            <p:cNvSpPr/>
            <p:nvPr/>
          </p:nvSpPr>
          <p:spPr>
            <a:xfrm>
              <a:off x="1832219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77" name="Google Shape;4577;p32"/>
            <p:cNvSpPr/>
            <p:nvPr/>
          </p:nvSpPr>
          <p:spPr>
            <a:xfrm>
              <a:off x="1897327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578" name="Google Shape;4578;p32"/>
          <p:cNvSpPr txBox="1"/>
          <p:nvPr/>
        </p:nvSpPr>
        <p:spPr>
          <a:xfrm>
            <a:off x="17770888" y="309580"/>
            <a:ext cx="517525" cy="197485"/>
          </a:xfrm>
          <a:prstGeom prst="rect">
            <a:avLst/>
          </a:prstGeom>
          <a:noFill/>
          <a:ln>
            <a:noFill/>
          </a:ln>
        </p:spPr>
        <p:txBody>
          <a:bodyPr spcFirstLastPara="1" wrap="square" lIns="0" tIns="12050" rIns="0" bIns="0" anchor="t" anchorCtr="0">
            <a:spAutoFit/>
          </a:bodyPr>
          <a:lstStyle/>
          <a:p>
            <a:pPr marL="82550" marR="5080" lvl="0" indent="-70485" algn="l" rtl="0">
              <a:lnSpc>
                <a:spcPct val="102600"/>
              </a:lnSpc>
              <a:spcBef>
                <a:spcPts val="0"/>
              </a:spcBef>
              <a:spcAft>
                <a:spcPts val="0"/>
              </a:spcAft>
              <a:buNone/>
            </a:pPr>
            <a:r>
              <a:rPr lang="en-US" sz="550">
                <a:solidFill>
                  <a:srgbClr val="FDB913"/>
                </a:solidFill>
                <a:latin typeface="Arial"/>
                <a:ea typeface="Arial"/>
                <a:cs typeface="Arial"/>
                <a:sym typeface="Arial"/>
              </a:rPr>
              <a:t>OBSERVATIONS  &amp; GUESSES</a:t>
            </a:r>
            <a:endParaRPr sz="550">
              <a:solidFill>
                <a:schemeClr val="dk1"/>
              </a:solidFill>
              <a:latin typeface="Arial"/>
              <a:ea typeface="Arial"/>
              <a:cs typeface="Arial"/>
              <a:sym typeface="Arial"/>
            </a:endParaRPr>
          </a:p>
        </p:txBody>
      </p:sp>
      <p:sp>
        <p:nvSpPr>
          <p:cNvPr id="4579" name="Google Shape;4579;p32"/>
          <p:cNvSpPr txBox="1"/>
          <p:nvPr/>
        </p:nvSpPr>
        <p:spPr>
          <a:xfrm>
            <a:off x="18520519" y="304996"/>
            <a:ext cx="308610" cy="197485"/>
          </a:xfrm>
          <a:prstGeom prst="rect">
            <a:avLst/>
          </a:prstGeom>
          <a:noFill/>
          <a:ln>
            <a:noFill/>
          </a:ln>
        </p:spPr>
        <p:txBody>
          <a:bodyPr spcFirstLastPara="1" wrap="square" lIns="0" tIns="12050" rIns="0" bIns="0" anchor="t" anchorCtr="0">
            <a:spAutoFit/>
          </a:bodyPr>
          <a:lstStyle/>
          <a:p>
            <a:pPr marL="12700" marR="5080" lvl="0" indent="40005" algn="l" rtl="0">
              <a:lnSpc>
                <a:spcPct val="102600"/>
              </a:lnSpc>
              <a:spcBef>
                <a:spcPts val="0"/>
              </a:spcBef>
              <a:spcAft>
                <a:spcPts val="0"/>
              </a:spcAft>
              <a:buNone/>
            </a:pPr>
            <a:r>
              <a:rPr lang="en-US" sz="550">
                <a:solidFill>
                  <a:srgbClr val="FDB913"/>
                </a:solidFill>
                <a:latin typeface="Arial"/>
                <a:ea typeface="Arial"/>
                <a:cs typeface="Arial"/>
                <a:sym typeface="Arial"/>
              </a:rPr>
              <a:t>POINT  OF VIEW</a:t>
            </a:r>
            <a:endParaRPr sz="550">
              <a:solidFill>
                <a:schemeClr val="dk1"/>
              </a:solidFill>
              <a:latin typeface="Arial"/>
              <a:ea typeface="Arial"/>
              <a:cs typeface="Arial"/>
              <a:sym typeface="Arial"/>
            </a:endParaRPr>
          </a:p>
        </p:txBody>
      </p:sp>
      <p:sp>
        <p:nvSpPr>
          <p:cNvPr id="4580" name="Google Shape;4580;p32"/>
          <p:cNvSpPr txBox="1"/>
          <p:nvPr/>
        </p:nvSpPr>
        <p:spPr>
          <a:xfrm>
            <a:off x="19122217" y="306643"/>
            <a:ext cx="407034" cy="197485"/>
          </a:xfrm>
          <a:prstGeom prst="rect">
            <a:avLst/>
          </a:prstGeom>
          <a:noFill/>
          <a:ln>
            <a:noFill/>
          </a:ln>
        </p:spPr>
        <p:txBody>
          <a:bodyPr spcFirstLastPara="1" wrap="square" lIns="0" tIns="12050" rIns="0" bIns="0" anchor="t" anchorCtr="0">
            <a:spAutoFit/>
          </a:bodyPr>
          <a:lstStyle/>
          <a:p>
            <a:pPr marL="12700" marR="5080" lvl="0" indent="101600" algn="l" rtl="0">
              <a:lnSpc>
                <a:spcPct val="102600"/>
              </a:lnSpc>
              <a:spcBef>
                <a:spcPts val="0"/>
              </a:spcBef>
              <a:spcAft>
                <a:spcPts val="0"/>
              </a:spcAft>
              <a:buNone/>
            </a:pPr>
            <a:r>
              <a:rPr lang="en-US" sz="550">
                <a:solidFill>
                  <a:srgbClr val="FDB913"/>
                </a:solidFill>
                <a:latin typeface="Arial"/>
                <a:ea typeface="Arial"/>
                <a:cs typeface="Arial"/>
                <a:sym typeface="Arial"/>
              </a:rPr>
              <a:t>HMW  QUESTIONS</a:t>
            </a:r>
            <a:endParaRPr sz="550">
              <a:solidFill>
                <a:schemeClr val="dk1"/>
              </a:solidFill>
              <a:latin typeface="Arial"/>
              <a:ea typeface="Arial"/>
              <a:cs typeface="Arial"/>
              <a:sym typeface="Arial"/>
            </a:endParaRPr>
          </a:p>
        </p:txBody>
      </p:sp>
      <p:sp>
        <p:nvSpPr>
          <p:cNvPr id="4581" name="Google Shape;4581;p32"/>
          <p:cNvSpPr/>
          <p:nvPr/>
        </p:nvSpPr>
        <p:spPr>
          <a:xfrm>
            <a:off x="10467616" y="690661"/>
            <a:ext cx="9213850" cy="31750"/>
          </a:xfrm>
          <a:custGeom>
            <a:avLst/>
            <a:gdLst/>
            <a:ahLst/>
            <a:cxnLst/>
            <a:rect l="l" t="t" r="r" b="b"/>
            <a:pathLst>
              <a:path w="9213850" h="31750" extrusionOk="0">
                <a:moveTo>
                  <a:pt x="9213417" y="0"/>
                </a:moveTo>
                <a:lnTo>
                  <a:pt x="0" y="0"/>
                </a:lnTo>
                <a:lnTo>
                  <a:pt x="0" y="31473"/>
                </a:lnTo>
                <a:lnTo>
                  <a:pt x="9213417" y="31473"/>
                </a:lnTo>
                <a:lnTo>
                  <a:pt x="9213417"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82" name="Google Shape;4582;p32"/>
          <p:cNvSpPr txBox="1"/>
          <p:nvPr/>
        </p:nvSpPr>
        <p:spPr>
          <a:xfrm>
            <a:off x="5880684" y="3138205"/>
            <a:ext cx="1856739" cy="709295"/>
          </a:xfrm>
          <a:prstGeom prst="rect">
            <a:avLst/>
          </a:prstGeom>
          <a:noFill/>
          <a:ln>
            <a:noFill/>
          </a:ln>
        </p:spPr>
        <p:txBody>
          <a:bodyPr spcFirstLastPara="1" wrap="square" lIns="0" tIns="17125" rIns="0" bIns="0" anchor="t" anchorCtr="0">
            <a:spAutoFit/>
          </a:bodyPr>
          <a:lstStyle/>
          <a:p>
            <a:pPr marL="12700" marR="0" lvl="0" indent="0" algn="l" rtl="0">
              <a:lnSpc>
                <a:spcPct val="100000"/>
              </a:lnSpc>
              <a:spcBef>
                <a:spcPts val="0"/>
              </a:spcBef>
              <a:spcAft>
                <a:spcPts val="0"/>
              </a:spcAft>
              <a:buNone/>
            </a:pPr>
            <a:r>
              <a:rPr lang="en-US" sz="4450" b="1">
                <a:solidFill>
                  <a:srgbClr val="FDB913"/>
                </a:solidFill>
                <a:latin typeface="Arial"/>
                <a:ea typeface="Arial"/>
                <a:cs typeface="Arial"/>
                <a:sym typeface="Arial"/>
              </a:rPr>
              <a:t>DEFINE</a:t>
            </a:r>
            <a:endParaRPr sz="4450">
              <a:solidFill>
                <a:schemeClr val="dk1"/>
              </a:solidFill>
              <a:latin typeface="Arial"/>
              <a:ea typeface="Arial"/>
              <a:cs typeface="Arial"/>
              <a:sym typeface="Arial"/>
            </a:endParaRPr>
          </a:p>
        </p:txBody>
      </p:sp>
      <p:sp>
        <p:nvSpPr>
          <p:cNvPr id="4583" name="Google Shape;4583;p32"/>
          <p:cNvSpPr txBox="1"/>
          <p:nvPr/>
        </p:nvSpPr>
        <p:spPr>
          <a:xfrm>
            <a:off x="6289003"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4584" name="Google Shape;4584;p32"/>
          <p:cNvSpPr txBox="1"/>
          <p:nvPr/>
        </p:nvSpPr>
        <p:spPr>
          <a:xfrm>
            <a:off x="8366659" y="2029291"/>
            <a:ext cx="86360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OBSERVATIONS  &amp; GUESSES</a:t>
            </a:r>
            <a:endParaRPr sz="950">
              <a:solidFill>
                <a:schemeClr val="dk1"/>
              </a:solidFill>
              <a:latin typeface="Arial"/>
              <a:ea typeface="Arial"/>
              <a:cs typeface="Arial"/>
              <a:sym typeface="Arial"/>
            </a:endParaRPr>
          </a:p>
        </p:txBody>
      </p:sp>
      <p:sp>
        <p:nvSpPr>
          <p:cNvPr id="4585" name="Google Shape;4585;p32"/>
          <p:cNvSpPr txBox="1"/>
          <p:nvPr/>
        </p:nvSpPr>
        <p:spPr>
          <a:xfrm>
            <a:off x="8914459" y="3835911"/>
            <a:ext cx="50609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POINT  OF VIEW</a:t>
            </a:r>
            <a:endParaRPr sz="950">
              <a:solidFill>
                <a:schemeClr val="dk1"/>
              </a:solidFill>
              <a:latin typeface="Arial"/>
              <a:ea typeface="Arial"/>
              <a:cs typeface="Arial"/>
              <a:sym typeface="Arial"/>
            </a:endParaRPr>
          </a:p>
        </p:txBody>
      </p:sp>
      <p:sp>
        <p:nvSpPr>
          <p:cNvPr id="4586" name="Google Shape;4586;p32"/>
          <p:cNvSpPr txBox="1"/>
          <p:nvPr/>
        </p:nvSpPr>
        <p:spPr>
          <a:xfrm>
            <a:off x="5652728" y="5685037"/>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4587" name="Google Shape;4587;p32"/>
          <p:cNvSpPr txBox="1"/>
          <p:nvPr/>
        </p:nvSpPr>
        <p:spPr>
          <a:xfrm>
            <a:off x="4456115" y="4935094"/>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4588" name="Google Shape;4588;p32"/>
          <p:cNvSpPr txBox="1"/>
          <p:nvPr/>
        </p:nvSpPr>
        <p:spPr>
          <a:xfrm>
            <a:off x="3952730" y="4113632"/>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4589" name="Google Shape;4589;p32"/>
          <p:cNvSpPr txBox="1"/>
          <p:nvPr/>
        </p:nvSpPr>
        <p:spPr>
          <a:xfrm>
            <a:off x="3968336" y="2996252"/>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4590" name="Google Shape;4590;p32"/>
          <p:cNvSpPr txBox="1"/>
          <p:nvPr/>
        </p:nvSpPr>
        <p:spPr>
          <a:xfrm>
            <a:off x="4211013" y="2181094"/>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F36F21"/>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sp>
        <p:nvSpPr>
          <p:cNvPr id="4591" name="Google Shape;4591;p32"/>
          <p:cNvSpPr txBox="1"/>
          <p:nvPr/>
        </p:nvSpPr>
        <p:spPr>
          <a:xfrm>
            <a:off x="4966043" y="1444798"/>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FDB913"/>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4592" name="Google Shape;4592;p32"/>
          <p:cNvGrpSpPr/>
          <p:nvPr/>
        </p:nvGrpSpPr>
        <p:grpSpPr>
          <a:xfrm>
            <a:off x="4770201" y="1561650"/>
            <a:ext cx="3531703" cy="4095885"/>
            <a:chOff x="4770201" y="1561650"/>
            <a:chExt cx="3531703" cy="4095885"/>
          </a:xfrm>
        </p:grpSpPr>
        <p:sp>
          <p:nvSpPr>
            <p:cNvPr id="4593" name="Google Shape;4593;p32"/>
            <p:cNvSpPr/>
            <p:nvPr/>
          </p:nvSpPr>
          <p:spPr>
            <a:xfrm>
              <a:off x="6712828"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94" name="Google Shape;4594;p32"/>
            <p:cNvSpPr/>
            <p:nvPr/>
          </p:nvSpPr>
          <p:spPr>
            <a:xfrm>
              <a:off x="6213611" y="5488312"/>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95" name="Google Shape;4595;p32"/>
            <p:cNvSpPr/>
            <p:nvPr/>
          </p:nvSpPr>
          <p:spPr>
            <a:xfrm>
              <a:off x="5278636" y="4937717"/>
              <a:ext cx="169235" cy="16922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96" name="Google Shape;4596;p32"/>
            <p:cNvSpPr/>
            <p:nvPr/>
          </p:nvSpPr>
          <p:spPr>
            <a:xfrm>
              <a:off x="4809029" y="4124684"/>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97" name="Google Shape;4597;p32"/>
            <p:cNvSpPr/>
            <p:nvPr/>
          </p:nvSpPr>
          <p:spPr>
            <a:xfrm>
              <a:off x="4770201" y="3226090"/>
              <a:ext cx="130407" cy="130395"/>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98" name="Google Shape;4598;p32"/>
            <p:cNvSpPr/>
            <p:nvPr/>
          </p:nvSpPr>
          <p:spPr>
            <a:xfrm>
              <a:off x="8120729" y="2138130"/>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599" name="Google Shape;4599;p32"/>
          <p:cNvSpPr txBox="1"/>
          <p:nvPr/>
        </p:nvSpPr>
        <p:spPr>
          <a:xfrm>
            <a:off x="8151239" y="2127926"/>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FDB913"/>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4600" name="Google Shape;4600;p32"/>
          <p:cNvSpPr/>
          <p:nvPr/>
        </p:nvSpPr>
        <p:spPr>
          <a:xfrm>
            <a:off x="8679849" y="3832779"/>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01" name="Google Shape;4601;p32"/>
          <p:cNvSpPr txBox="1"/>
          <p:nvPr/>
        </p:nvSpPr>
        <p:spPr>
          <a:xfrm>
            <a:off x="8722299" y="3822586"/>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FDB913"/>
                </a:solidFill>
                <a:latin typeface="Arial"/>
                <a:ea typeface="Arial"/>
                <a:cs typeface="Arial"/>
                <a:sym typeface="Arial"/>
              </a:rPr>
              <a:t>2</a:t>
            </a:r>
            <a:endParaRPr sz="950">
              <a:solidFill>
                <a:schemeClr val="dk1"/>
              </a:solidFill>
              <a:latin typeface="Arial"/>
              <a:ea typeface="Arial"/>
              <a:cs typeface="Arial"/>
              <a:sym typeface="Arial"/>
            </a:endParaRPr>
          </a:p>
        </p:txBody>
      </p:sp>
      <p:sp>
        <p:nvSpPr>
          <p:cNvPr id="4602" name="Google Shape;4602;p32"/>
          <p:cNvSpPr/>
          <p:nvPr/>
        </p:nvSpPr>
        <p:spPr>
          <a:xfrm>
            <a:off x="7605620" y="5344448"/>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03" name="Google Shape;4603;p32"/>
          <p:cNvSpPr txBox="1"/>
          <p:nvPr/>
        </p:nvSpPr>
        <p:spPr>
          <a:xfrm>
            <a:off x="7648070" y="5285171"/>
            <a:ext cx="917575" cy="577850"/>
          </a:xfrm>
          <a:prstGeom prst="rect">
            <a:avLst/>
          </a:prstGeom>
          <a:noFill/>
          <a:ln>
            <a:noFill/>
          </a:ln>
        </p:spPr>
        <p:txBody>
          <a:bodyPr spcFirstLastPara="1" wrap="square" lIns="0" tIns="72375" rIns="0" bIns="0" anchor="t" anchorCtr="0">
            <a:spAutoFit/>
          </a:bodyPr>
          <a:lstStyle/>
          <a:p>
            <a:pPr marL="12700" marR="0" lvl="0" indent="0" algn="l" rtl="0">
              <a:lnSpc>
                <a:spcPct val="100000"/>
              </a:lnSpc>
              <a:spcBef>
                <a:spcPts val="0"/>
              </a:spcBef>
              <a:spcAft>
                <a:spcPts val="0"/>
              </a:spcAft>
              <a:buNone/>
            </a:pPr>
            <a:r>
              <a:rPr lang="en-US" sz="950" b="1">
                <a:solidFill>
                  <a:srgbClr val="FDB913"/>
                </a:solidFill>
                <a:latin typeface="Arial"/>
                <a:ea typeface="Arial"/>
                <a:cs typeface="Arial"/>
                <a:sym typeface="Arial"/>
              </a:rPr>
              <a:t>3</a:t>
            </a:r>
            <a:endParaRPr sz="950">
              <a:solidFill>
                <a:schemeClr val="dk1"/>
              </a:solidFill>
              <a:latin typeface="Arial"/>
              <a:ea typeface="Arial"/>
              <a:cs typeface="Arial"/>
              <a:sym typeface="Arial"/>
            </a:endParaRPr>
          </a:p>
          <a:p>
            <a:pPr marL="43180" marR="5080" lvl="0" indent="0" algn="l" rtl="0">
              <a:lnSpc>
                <a:spcPct val="118947"/>
              </a:lnSpc>
              <a:spcBef>
                <a:spcPts val="515"/>
              </a:spcBef>
              <a:spcAft>
                <a:spcPts val="0"/>
              </a:spcAft>
              <a:buNone/>
            </a:pPr>
            <a:r>
              <a:rPr lang="en-US" sz="950">
                <a:solidFill>
                  <a:schemeClr val="dk1"/>
                </a:solidFill>
                <a:latin typeface="Arial"/>
                <a:ea typeface="Arial"/>
                <a:cs typeface="Arial"/>
                <a:sym typeface="Arial"/>
              </a:rPr>
              <a:t>HOW MIGHT  WE QUESTIONS</a:t>
            </a:r>
            <a:endParaRPr sz="950">
              <a:solidFill>
                <a:schemeClr val="dk1"/>
              </a:solidFill>
              <a:latin typeface="Arial"/>
              <a:ea typeface="Arial"/>
              <a:cs typeface="Arial"/>
              <a:sym typeface="Arial"/>
            </a:endParaRPr>
          </a:p>
        </p:txBody>
      </p:sp>
      <p:grpSp>
        <p:nvGrpSpPr>
          <p:cNvPr id="4604" name="Google Shape;4604;p32"/>
          <p:cNvGrpSpPr/>
          <p:nvPr/>
        </p:nvGrpSpPr>
        <p:grpSpPr>
          <a:xfrm>
            <a:off x="19768108" y="749346"/>
            <a:ext cx="336550" cy="560705"/>
            <a:chOff x="19768108" y="749346"/>
            <a:chExt cx="336550" cy="560705"/>
          </a:xfrm>
        </p:grpSpPr>
        <p:sp>
          <p:nvSpPr>
            <p:cNvPr id="4605" name="Google Shape;4605;p32"/>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06" name="Google Shape;4606;p32"/>
            <p:cNvSpPr/>
            <p:nvPr/>
          </p:nvSpPr>
          <p:spPr>
            <a:xfrm>
              <a:off x="19843130" y="828817"/>
              <a:ext cx="210344" cy="110384"/>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07" name="Google Shape;4607;p32"/>
            <p:cNvSpPr/>
            <p:nvPr/>
          </p:nvSpPr>
          <p:spPr>
            <a:xfrm>
              <a:off x="19843141" y="1086061"/>
              <a:ext cx="196971" cy="178083"/>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608" name="Google Shape;4608;p32"/>
          <p:cNvSpPr txBox="1"/>
          <p:nvPr/>
        </p:nvSpPr>
        <p:spPr>
          <a:xfrm rot="3660000">
            <a:off x="5374264" y="4314296"/>
            <a:ext cx="127527"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EBE33"/>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4609" name="Google Shape;4609;p32"/>
          <p:cNvSpPr txBox="1"/>
          <p:nvPr/>
        </p:nvSpPr>
        <p:spPr>
          <a:xfrm rot="3480000">
            <a:off x="5413308" y="4385909"/>
            <a:ext cx="13090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EBE33"/>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4610" name="Google Shape;4610;p32"/>
          <p:cNvSpPr txBox="1"/>
          <p:nvPr/>
        </p:nvSpPr>
        <p:spPr>
          <a:xfrm rot="3300000">
            <a:off x="5460386" y="4462846"/>
            <a:ext cx="136316"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EBE33"/>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4611" name="Google Shape;4611;p32"/>
          <p:cNvSpPr txBox="1"/>
          <p:nvPr/>
        </p:nvSpPr>
        <p:spPr>
          <a:xfrm rot="3060000">
            <a:off x="5517201" y="4542832"/>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EBE33"/>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4612" name="Google Shape;4612;p32"/>
          <p:cNvSpPr txBox="1"/>
          <p:nvPr/>
        </p:nvSpPr>
        <p:spPr>
          <a:xfrm rot="2820000">
            <a:off x="5582705" y="4614830"/>
            <a:ext cx="12995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FEBE33"/>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4613" name="Google Shape;4613;p32"/>
          <p:cNvSpPr txBox="1"/>
          <p:nvPr/>
        </p:nvSpPr>
        <p:spPr>
          <a:xfrm rot="2700000">
            <a:off x="5636038" y="4665513"/>
            <a:ext cx="118302"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EBE33"/>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4614" name="Google Shape;4614;p32"/>
          <p:cNvSpPr txBox="1"/>
          <p:nvPr/>
        </p:nvSpPr>
        <p:spPr>
          <a:xfrm rot="2520000">
            <a:off x="5679719" y="4713261"/>
            <a:ext cx="128120"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FEBE33"/>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4615" name="Google Shape;4615;p32"/>
          <p:cNvSpPr txBox="1"/>
          <p:nvPr/>
        </p:nvSpPr>
        <p:spPr>
          <a:xfrm rot="2400000">
            <a:off x="5734461" y="4757956"/>
            <a:ext cx="118491"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EBE33"/>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4616" name="Google Shape;4616;p32"/>
          <p:cNvSpPr txBox="1"/>
          <p:nvPr/>
        </p:nvSpPr>
        <p:spPr>
          <a:xfrm rot="2220000">
            <a:off x="5786162" y="4812048"/>
            <a:ext cx="14781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FEBE33"/>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4617" name="Google Shape;4617;p32"/>
          <p:cNvSpPr txBox="1"/>
          <p:nvPr/>
        </p:nvSpPr>
        <p:spPr>
          <a:xfrm rot="1980000">
            <a:off x="5878135" y="4874864"/>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EBE33"/>
                </a:solidFill>
                <a:latin typeface="Arial"/>
                <a:ea typeface="Arial"/>
                <a:cs typeface="Arial"/>
                <a:sym typeface="Arial"/>
              </a:rPr>
              <a:t>N</a:t>
            </a:r>
            <a:endParaRPr sz="850">
              <a:solidFill>
                <a:schemeClr val="dk1"/>
              </a:solidFill>
              <a:latin typeface="Arial"/>
              <a:ea typeface="Arial"/>
              <a:cs typeface="Arial"/>
              <a:sym typeface="Arial"/>
            </a:endParaRPr>
          </a:p>
        </p:txBody>
      </p:sp>
      <p:grpSp>
        <p:nvGrpSpPr>
          <p:cNvPr id="4618" name="Google Shape;4618;p32"/>
          <p:cNvGrpSpPr/>
          <p:nvPr/>
        </p:nvGrpSpPr>
        <p:grpSpPr>
          <a:xfrm>
            <a:off x="4856467" y="1624979"/>
            <a:ext cx="1695883" cy="3641029"/>
            <a:chOff x="4856467" y="1624979"/>
            <a:chExt cx="1695883" cy="3641029"/>
          </a:xfrm>
        </p:grpSpPr>
        <p:sp>
          <p:nvSpPr>
            <p:cNvPr id="4619" name="Google Shape;4619;p32"/>
            <p:cNvSpPr/>
            <p:nvPr/>
          </p:nvSpPr>
          <p:spPr>
            <a:xfrm>
              <a:off x="518519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FDB913"/>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20" name="Google Shape;4620;p32"/>
            <p:cNvSpPr/>
            <p:nvPr/>
          </p:nvSpPr>
          <p:spPr>
            <a:xfrm>
              <a:off x="6498807"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21" name="Google Shape;4621;p32"/>
            <p:cNvSpPr/>
            <p:nvPr/>
          </p:nvSpPr>
          <p:spPr>
            <a:xfrm>
              <a:off x="5734130" y="1848648"/>
              <a:ext cx="130407" cy="130395"/>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22" name="Google Shape;4622;p32"/>
            <p:cNvSpPr/>
            <p:nvPr/>
          </p:nvSpPr>
          <p:spPr>
            <a:xfrm>
              <a:off x="4856467" y="1860946"/>
              <a:ext cx="169235" cy="169223"/>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23" name="Google Shape;4623;p32"/>
            <p:cNvSpPr/>
            <p:nvPr/>
          </p:nvSpPr>
          <p:spPr>
            <a:xfrm>
              <a:off x="5201803" y="4129532"/>
              <a:ext cx="1162050" cy="1130935"/>
            </a:xfrm>
            <a:custGeom>
              <a:avLst/>
              <a:gdLst/>
              <a:ahLst/>
              <a:cxnLst/>
              <a:rect l="l" t="t" r="r" b="b"/>
              <a:pathLst>
                <a:path w="1162050" h="1130935" extrusionOk="0">
                  <a:moveTo>
                    <a:pt x="0" y="0"/>
                  </a:moveTo>
                  <a:lnTo>
                    <a:pt x="14916" y="46759"/>
                  </a:lnTo>
                  <a:lnTo>
                    <a:pt x="31153" y="92912"/>
                  </a:lnTo>
                  <a:lnTo>
                    <a:pt x="48687" y="138438"/>
                  </a:lnTo>
                  <a:lnTo>
                    <a:pt x="67497" y="183313"/>
                  </a:lnTo>
                  <a:lnTo>
                    <a:pt x="87561" y="227516"/>
                  </a:lnTo>
                  <a:lnTo>
                    <a:pt x="108855" y="271024"/>
                  </a:lnTo>
                  <a:lnTo>
                    <a:pt x="131359" y="313815"/>
                  </a:lnTo>
                  <a:lnTo>
                    <a:pt x="155048" y="355867"/>
                  </a:lnTo>
                  <a:lnTo>
                    <a:pt x="179902" y="397157"/>
                  </a:lnTo>
                  <a:lnTo>
                    <a:pt x="205898" y="437663"/>
                  </a:lnTo>
                  <a:lnTo>
                    <a:pt x="233013" y="477363"/>
                  </a:lnTo>
                  <a:lnTo>
                    <a:pt x="261226" y="516234"/>
                  </a:lnTo>
                  <a:lnTo>
                    <a:pt x="290514" y="554255"/>
                  </a:lnTo>
                  <a:lnTo>
                    <a:pt x="320854" y="591402"/>
                  </a:lnTo>
                  <a:lnTo>
                    <a:pt x="352225" y="627655"/>
                  </a:lnTo>
                  <a:lnTo>
                    <a:pt x="384604" y="662990"/>
                  </a:lnTo>
                  <a:lnTo>
                    <a:pt x="417970" y="697385"/>
                  </a:lnTo>
                  <a:lnTo>
                    <a:pt x="452298" y="730817"/>
                  </a:lnTo>
                  <a:lnTo>
                    <a:pt x="487569" y="763266"/>
                  </a:lnTo>
                  <a:lnTo>
                    <a:pt x="523758" y="794707"/>
                  </a:lnTo>
                  <a:lnTo>
                    <a:pt x="560844" y="825120"/>
                  </a:lnTo>
                  <a:lnTo>
                    <a:pt x="598805" y="854482"/>
                  </a:lnTo>
                  <a:lnTo>
                    <a:pt x="637617" y="882770"/>
                  </a:lnTo>
                  <a:lnTo>
                    <a:pt x="677260" y="909962"/>
                  </a:lnTo>
                  <a:lnTo>
                    <a:pt x="717711" y="936036"/>
                  </a:lnTo>
                  <a:lnTo>
                    <a:pt x="758947" y="960970"/>
                  </a:lnTo>
                  <a:lnTo>
                    <a:pt x="800946" y="984741"/>
                  </a:lnTo>
                  <a:lnTo>
                    <a:pt x="843685" y="1007327"/>
                  </a:lnTo>
                  <a:lnTo>
                    <a:pt x="887144" y="1028706"/>
                  </a:lnTo>
                  <a:lnTo>
                    <a:pt x="931298" y="1048856"/>
                  </a:lnTo>
                  <a:lnTo>
                    <a:pt x="976127" y="1067754"/>
                  </a:lnTo>
                  <a:lnTo>
                    <a:pt x="1021607" y="1085377"/>
                  </a:lnTo>
                  <a:lnTo>
                    <a:pt x="1067717" y="1101705"/>
                  </a:lnTo>
                  <a:lnTo>
                    <a:pt x="1114434" y="1116714"/>
                  </a:lnTo>
                  <a:lnTo>
                    <a:pt x="1161736" y="1130382"/>
                  </a:lnTo>
                </a:path>
              </a:pathLst>
            </a:custGeom>
            <a:noFill/>
            <a:ln w="2257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24" name="Google Shape;4624;p32"/>
            <p:cNvSpPr/>
            <p:nvPr/>
          </p:nvSpPr>
          <p:spPr>
            <a:xfrm>
              <a:off x="5189314" y="4086178"/>
              <a:ext cx="1196340" cy="1179830"/>
            </a:xfrm>
            <a:custGeom>
              <a:avLst/>
              <a:gdLst/>
              <a:ahLst/>
              <a:cxnLst/>
              <a:rect l="l" t="t" r="r" b="b"/>
              <a:pathLst>
                <a:path w="1196339" h="1179829" extrusionOk="0">
                  <a:moveTo>
                    <a:pt x="0" y="0"/>
                  </a:moveTo>
                  <a:lnTo>
                    <a:pt x="0" y="0"/>
                  </a:lnTo>
                </a:path>
                <a:path w="1196339" h="1179829" extrusionOk="0">
                  <a:moveTo>
                    <a:pt x="1196027" y="1179526"/>
                  </a:moveTo>
                  <a:lnTo>
                    <a:pt x="1196027" y="1179526"/>
                  </a:lnTo>
                </a:path>
              </a:pathLst>
            </a:custGeom>
            <a:noFill/>
            <a:ln w="2257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625" name="Google Shape;4625;p32"/>
          <p:cNvSpPr txBox="1"/>
          <p:nvPr/>
        </p:nvSpPr>
        <p:spPr>
          <a:xfrm>
            <a:off x="3796055" y="1740346"/>
            <a:ext cx="915035"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F36F21"/>
                </a:solidFill>
                <a:latin typeface="Arial"/>
                <a:ea typeface="Arial"/>
                <a:cs typeface="Arial"/>
                <a:sym typeface="Arial"/>
              </a:rPr>
              <a:t>GENERATE</a:t>
            </a:r>
            <a:endParaRPr sz="1400">
              <a:solidFill>
                <a:schemeClr val="dk1"/>
              </a:solidFill>
              <a:latin typeface="Arial"/>
              <a:ea typeface="Arial"/>
              <a:cs typeface="Arial"/>
              <a:sym typeface="Arial"/>
            </a:endParaRPr>
          </a:p>
        </p:txBody>
      </p:sp>
      <p:sp>
        <p:nvSpPr>
          <p:cNvPr id="4626" name="Google Shape;4626;p32"/>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4627" name="Google Shape;4627;p32"/>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4628" name="Google Shape;4628;p32"/>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4629" name="Google Shape;4629;p32"/>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630" name="Google Shape;4630;p32"/>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631" name="Google Shape;4631;p32"/>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632" name="Google Shape;4632;p32"/>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633" name="Google Shape;4633;p32"/>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634" name="Google Shape;4634;p32"/>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635" name="Google Shape;4635;p32"/>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4636" name="Google Shape;4636;p32"/>
          <p:cNvSpPr txBox="1"/>
          <p:nvPr/>
        </p:nvSpPr>
        <p:spPr>
          <a:xfrm>
            <a:off x="10765890"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4637" name="Google Shape;4637;p32"/>
          <p:cNvSpPr txBox="1"/>
          <p:nvPr/>
        </p:nvSpPr>
        <p:spPr>
          <a:xfrm>
            <a:off x="11670693"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4638" name="Google Shape;4638;p32"/>
          <p:cNvSpPr txBox="1"/>
          <p:nvPr/>
        </p:nvSpPr>
        <p:spPr>
          <a:xfrm>
            <a:off x="12623135"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4639" name="Google Shape;4639;p32"/>
          <p:cNvSpPr txBox="1"/>
          <p:nvPr/>
        </p:nvSpPr>
        <p:spPr>
          <a:xfrm>
            <a:off x="13487248"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640" name="Google Shape;4640;p32"/>
          <p:cNvSpPr txBox="1"/>
          <p:nvPr/>
        </p:nvSpPr>
        <p:spPr>
          <a:xfrm>
            <a:off x="14493848"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641" name="Google Shape;4641;p32"/>
          <p:cNvSpPr txBox="1"/>
          <p:nvPr/>
        </p:nvSpPr>
        <p:spPr>
          <a:xfrm>
            <a:off x="15444430"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642" name="Google Shape;4642;p32"/>
          <p:cNvSpPr txBox="1"/>
          <p:nvPr/>
        </p:nvSpPr>
        <p:spPr>
          <a:xfrm>
            <a:off x="16307753"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643" name="Google Shape;4643;p32"/>
          <p:cNvSpPr txBox="1"/>
          <p:nvPr/>
        </p:nvSpPr>
        <p:spPr>
          <a:xfrm>
            <a:off x="17285627"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644" name="Google Shape;4644;p32"/>
          <p:cNvSpPr txBox="1"/>
          <p:nvPr/>
        </p:nvSpPr>
        <p:spPr>
          <a:xfrm>
            <a:off x="18070506"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645" name="Google Shape;4645;p32"/>
          <p:cNvSpPr txBox="1"/>
          <p:nvPr/>
        </p:nvSpPr>
        <p:spPr>
          <a:xfrm>
            <a:off x="191306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4646" name="Google Shape;4646;p32"/>
          <p:cNvSpPr txBox="1"/>
          <p:nvPr/>
        </p:nvSpPr>
        <p:spPr>
          <a:xfrm>
            <a:off x="17943989" y="995787"/>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Shape 4650"/>
        <p:cNvGrpSpPr/>
        <p:nvPr/>
      </p:nvGrpSpPr>
      <p:grpSpPr>
        <a:xfrm>
          <a:off x="0" y="0"/>
          <a:ext cx="0" cy="0"/>
          <a:chOff x="0" y="0"/>
          <a:chExt cx="0" cy="0"/>
        </a:xfrm>
      </p:grpSpPr>
      <p:sp>
        <p:nvSpPr>
          <p:cNvPr id="4651" name="Google Shape;4651;p33"/>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64</a:t>
            </a:r>
            <a:endParaRPr sz="550">
              <a:solidFill>
                <a:schemeClr val="dk1"/>
              </a:solidFill>
              <a:latin typeface="Arial"/>
              <a:ea typeface="Arial"/>
              <a:cs typeface="Arial"/>
              <a:sym typeface="Arial"/>
            </a:endParaRPr>
          </a:p>
        </p:txBody>
      </p:sp>
      <p:sp>
        <p:nvSpPr>
          <p:cNvPr id="4652" name="Google Shape;4652;p33"/>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65</a:t>
            </a:r>
            <a:endParaRPr sz="550">
              <a:solidFill>
                <a:schemeClr val="dk1"/>
              </a:solidFill>
              <a:latin typeface="Arial"/>
              <a:ea typeface="Arial"/>
              <a:cs typeface="Arial"/>
              <a:sym typeface="Arial"/>
            </a:endParaRPr>
          </a:p>
        </p:txBody>
      </p:sp>
      <p:sp>
        <p:nvSpPr>
          <p:cNvPr id="4653" name="Google Shape;4653;p33"/>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54" name="Google Shape;4654;p33"/>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4655" name="Google Shape;4655;p33"/>
          <p:cNvGrpSpPr/>
          <p:nvPr/>
        </p:nvGrpSpPr>
        <p:grpSpPr>
          <a:xfrm>
            <a:off x="421536" y="1051579"/>
            <a:ext cx="9200139" cy="31750"/>
            <a:chOff x="421536" y="1051579"/>
            <a:chExt cx="9200139" cy="31750"/>
          </a:xfrm>
        </p:grpSpPr>
        <p:sp>
          <p:nvSpPr>
            <p:cNvPr id="4656" name="Google Shape;4656;p33"/>
            <p:cNvSpPr/>
            <p:nvPr/>
          </p:nvSpPr>
          <p:spPr>
            <a:xfrm>
              <a:off x="421536" y="1051579"/>
              <a:ext cx="1859280" cy="31750"/>
            </a:xfrm>
            <a:custGeom>
              <a:avLst/>
              <a:gdLst/>
              <a:ahLst/>
              <a:cxnLst/>
              <a:rect l="l" t="t" r="r" b="b"/>
              <a:pathLst>
                <a:path w="1859280" h="31750" extrusionOk="0">
                  <a:moveTo>
                    <a:pt x="1858905" y="0"/>
                  </a:moveTo>
                  <a:lnTo>
                    <a:pt x="0" y="0"/>
                  </a:lnTo>
                  <a:lnTo>
                    <a:pt x="0" y="31473"/>
                  </a:lnTo>
                  <a:lnTo>
                    <a:pt x="1858905" y="31473"/>
                  </a:lnTo>
                  <a:lnTo>
                    <a:pt x="1858905"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57" name="Google Shape;4657;p33"/>
            <p:cNvSpPr/>
            <p:nvPr/>
          </p:nvSpPr>
          <p:spPr>
            <a:xfrm>
              <a:off x="2280441" y="1051579"/>
              <a:ext cx="7341234" cy="31750"/>
            </a:xfrm>
            <a:custGeom>
              <a:avLst/>
              <a:gdLst/>
              <a:ahLst/>
              <a:cxnLst/>
              <a:rect l="l" t="t" r="r" b="b"/>
              <a:pathLst>
                <a:path w="7341234" h="31750" extrusionOk="0">
                  <a:moveTo>
                    <a:pt x="7341044" y="0"/>
                  </a:moveTo>
                  <a:lnTo>
                    <a:pt x="0" y="0"/>
                  </a:lnTo>
                  <a:lnTo>
                    <a:pt x="0" y="31473"/>
                  </a:lnTo>
                  <a:lnTo>
                    <a:pt x="7341044" y="31473"/>
                  </a:lnTo>
                  <a:lnTo>
                    <a:pt x="7341044" y="0"/>
                  </a:lnTo>
                  <a:close/>
                </a:path>
              </a:pathLst>
            </a:custGeom>
            <a:solidFill>
              <a:srgbClr val="FFEDC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658" name="Google Shape;4658;p33"/>
          <p:cNvGrpSpPr/>
          <p:nvPr/>
        </p:nvGrpSpPr>
        <p:grpSpPr>
          <a:xfrm>
            <a:off x="10473587" y="1051579"/>
            <a:ext cx="9200091" cy="31750"/>
            <a:chOff x="10473587" y="1051579"/>
            <a:chExt cx="9200091" cy="31750"/>
          </a:xfrm>
        </p:grpSpPr>
        <p:sp>
          <p:nvSpPr>
            <p:cNvPr id="4659" name="Google Shape;4659;p33"/>
            <p:cNvSpPr/>
            <p:nvPr/>
          </p:nvSpPr>
          <p:spPr>
            <a:xfrm>
              <a:off x="10473587" y="1051579"/>
              <a:ext cx="1859280" cy="31750"/>
            </a:xfrm>
            <a:custGeom>
              <a:avLst/>
              <a:gdLst/>
              <a:ahLst/>
              <a:cxnLst/>
              <a:rect l="l" t="t" r="r" b="b"/>
              <a:pathLst>
                <a:path w="1859279" h="31750" extrusionOk="0">
                  <a:moveTo>
                    <a:pt x="1858905" y="0"/>
                  </a:moveTo>
                  <a:lnTo>
                    <a:pt x="0" y="0"/>
                  </a:lnTo>
                  <a:lnTo>
                    <a:pt x="0" y="31473"/>
                  </a:lnTo>
                  <a:lnTo>
                    <a:pt x="1858905" y="31473"/>
                  </a:lnTo>
                  <a:lnTo>
                    <a:pt x="185890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60" name="Google Shape;4660;p33"/>
            <p:cNvSpPr/>
            <p:nvPr/>
          </p:nvSpPr>
          <p:spPr>
            <a:xfrm>
              <a:off x="12332444" y="1051579"/>
              <a:ext cx="7341234" cy="31750"/>
            </a:xfrm>
            <a:custGeom>
              <a:avLst/>
              <a:gdLst/>
              <a:ahLst/>
              <a:cxnLst/>
              <a:rect l="l" t="t" r="r" b="b"/>
              <a:pathLst>
                <a:path w="7341234" h="31750" extrusionOk="0">
                  <a:moveTo>
                    <a:pt x="7341044" y="0"/>
                  </a:moveTo>
                  <a:lnTo>
                    <a:pt x="0" y="0"/>
                  </a:lnTo>
                  <a:lnTo>
                    <a:pt x="0" y="31473"/>
                  </a:lnTo>
                  <a:lnTo>
                    <a:pt x="7341044" y="31473"/>
                  </a:lnTo>
                  <a:lnTo>
                    <a:pt x="7341044"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661" name="Google Shape;4661;p33"/>
          <p:cNvSpPr txBox="1"/>
          <p:nvPr/>
        </p:nvSpPr>
        <p:spPr>
          <a:xfrm>
            <a:off x="402868" y="624912"/>
            <a:ext cx="184912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FDB913"/>
                </a:solidFill>
                <a:latin typeface="Arial"/>
                <a:ea typeface="Arial"/>
                <a:cs typeface="Arial"/>
                <a:sym typeface="Arial"/>
              </a:rPr>
              <a:t>Observations </a:t>
            </a:r>
            <a:endParaRPr sz="1850">
              <a:solidFill>
                <a:schemeClr val="dk1"/>
              </a:solidFill>
              <a:latin typeface="Arial"/>
              <a:ea typeface="Arial"/>
              <a:cs typeface="Arial"/>
              <a:sym typeface="Arial"/>
            </a:endParaRPr>
          </a:p>
        </p:txBody>
      </p:sp>
      <p:sp>
        <p:nvSpPr>
          <p:cNvPr id="4662" name="Google Shape;4662;p33"/>
          <p:cNvSpPr txBox="1"/>
          <p:nvPr/>
        </p:nvSpPr>
        <p:spPr>
          <a:xfrm>
            <a:off x="10454916" y="624912"/>
            <a:ext cx="184912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FDB913"/>
                </a:solidFill>
                <a:latin typeface="Arial"/>
                <a:ea typeface="Arial"/>
                <a:cs typeface="Arial"/>
                <a:sym typeface="Arial"/>
              </a:rPr>
              <a:t>Observations </a:t>
            </a:r>
            <a:endParaRPr sz="1850">
              <a:solidFill>
                <a:schemeClr val="dk1"/>
              </a:solidFill>
              <a:latin typeface="Arial"/>
              <a:ea typeface="Arial"/>
              <a:cs typeface="Arial"/>
              <a:sym typeface="Arial"/>
            </a:endParaRPr>
          </a:p>
        </p:txBody>
      </p:sp>
      <p:sp>
        <p:nvSpPr>
          <p:cNvPr id="4663" name="Google Shape;4663;p33"/>
          <p:cNvSpPr txBox="1"/>
          <p:nvPr/>
        </p:nvSpPr>
        <p:spPr>
          <a:xfrm>
            <a:off x="3151172" y="533512"/>
            <a:ext cx="307086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Review your notes from the interviews you conducted as  well as the observation you made (Journey Map and Shadow). Circle  or highlight things you heard or saw that struck you as important.</a:t>
            </a:r>
            <a:endParaRPr sz="750">
              <a:solidFill>
                <a:schemeClr val="dk1"/>
              </a:solidFill>
              <a:latin typeface="Arial"/>
              <a:ea typeface="Arial"/>
              <a:cs typeface="Arial"/>
              <a:sym typeface="Arial"/>
            </a:endParaRPr>
          </a:p>
        </p:txBody>
      </p:sp>
      <p:sp>
        <p:nvSpPr>
          <p:cNvPr id="4664" name="Google Shape;4664;p33"/>
          <p:cNvSpPr txBox="1"/>
          <p:nvPr/>
        </p:nvSpPr>
        <p:spPr>
          <a:xfrm>
            <a:off x="13203173" y="533512"/>
            <a:ext cx="307086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Review your notes from the interviews you conducted as  well as the observation you made (Journey Map and Shadow). Circle  or highlight things you heard or saw that struck you as important.</a:t>
            </a:r>
            <a:endParaRPr sz="750">
              <a:solidFill>
                <a:schemeClr val="dk1"/>
              </a:solidFill>
              <a:latin typeface="Arial"/>
              <a:ea typeface="Arial"/>
              <a:cs typeface="Arial"/>
              <a:sym typeface="Arial"/>
            </a:endParaRPr>
          </a:p>
        </p:txBody>
      </p:sp>
      <p:grpSp>
        <p:nvGrpSpPr>
          <p:cNvPr id="4665" name="Google Shape;4665;p33"/>
          <p:cNvGrpSpPr/>
          <p:nvPr/>
        </p:nvGrpSpPr>
        <p:grpSpPr>
          <a:xfrm>
            <a:off x="8052337" y="638949"/>
            <a:ext cx="1570453" cy="260350"/>
            <a:chOff x="8052337" y="638949"/>
            <a:chExt cx="1570453" cy="260350"/>
          </a:xfrm>
        </p:grpSpPr>
        <p:sp>
          <p:nvSpPr>
            <p:cNvPr id="4666" name="Google Shape;4666;p33"/>
            <p:cNvSpPr/>
            <p:nvPr/>
          </p:nvSpPr>
          <p:spPr>
            <a:xfrm>
              <a:off x="8052337" y="638949"/>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67" name="Google Shape;4667;p33"/>
            <p:cNvSpPr/>
            <p:nvPr/>
          </p:nvSpPr>
          <p:spPr>
            <a:xfrm>
              <a:off x="8561656"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68" name="Google Shape;4668;p33"/>
            <p:cNvSpPr/>
            <p:nvPr/>
          </p:nvSpPr>
          <p:spPr>
            <a:xfrm>
              <a:off x="9070975"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669" name="Google Shape;4669;p33"/>
          <p:cNvGrpSpPr/>
          <p:nvPr/>
        </p:nvGrpSpPr>
        <p:grpSpPr>
          <a:xfrm>
            <a:off x="18104411" y="638949"/>
            <a:ext cx="1570404" cy="260350"/>
            <a:chOff x="18104411" y="638949"/>
            <a:chExt cx="1570404" cy="260350"/>
          </a:xfrm>
        </p:grpSpPr>
        <p:sp>
          <p:nvSpPr>
            <p:cNvPr id="4670" name="Google Shape;4670;p33"/>
            <p:cNvSpPr/>
            <p:nvPr/>
          </p:nvSpPr>
          <p:spPr>
            <a:xfrm>
              <a:off x="18104411" y="638949"/>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71" name="Google Shape;4671;p33"/>
            <p:cNvSpPr/>
            <p:nvPr/>
          </p:nvSpPr>
          <p:spPr>
            <a:xfrm>
              <a:off x="18613645"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72" name="Google Shape;4672;p33"/>
            <p:cNvSpPr/>
            <p:nvPr/>
          </p:nvSpPr>
          <p:spPr>
            <a:xfrm>
              <a:off x="19123000"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673" name="Google Shape;4673;p33"/>
          <p:cNvSpPr txBox="1"/>
          <p:nvPr/>
        </p:nvSpPr>
        <p:spPr>
          <a:xfrm>
            <a:off x="8127634" y="690684"/>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FFFFF"/>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4674" name="Google Shape;4674;p33"/>
          <p:cNvSpPr txBox="1"/>
          <p:nvPr/>
        </p:nvSpPr>
        <p:spPr>
          <a:xfrm>
            <a:off x="18179708" y="690684"/>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FFFFF"/>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4675" name="Google Shape;4675;p33"/>
          <p:cNvSpPr txBox="1"/>
          <p:nvPr/>
        </p:nvSpPr>
        <p:spPr>
          <a:xfrm>
            <a:off x="8714068" y="6870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EBE33"/>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4676" name="Google Shape;4676;p33"/>
          <p:cNvSpPr txBox="1"/>
          <p:nvPr/>
        </p:nvSpPr>
        <p:spPr>
          <a:xfrm>
            <a:off x="18766166" y="6870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EBE33"/>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4677" name="Google Shape;4677;p33"/>
          <p:cNvSpPr txBox="1"/>
          <p:nvPr/>
        </p:nvSpPr>
        <p:spPr>
          <a:xfrm>
            <a:off x="9184754" y="688380"/>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EBE33"/>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4678" name="Google Shape;4678;p33"/>
          <p:cNvSpPr txBox="1"/>
          <p:nvPr/>
        </p:nvSpPr>
        <p:spPr>
          <a:xfrm>
            <a:off x="19236745" y="688380"/>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EBE33"/>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4679" name="Google Shape;4679;p33"/>
          <p:cNvSpPr/>
          <p:nvPr/>
        </p:nvSpPr>
        <p:spPr>
          <a:xfrm>
            <a:off x="418556" y="1362445"/>
            <a:ext cx="9201785" cy="5396230"/>
          </a:xfrm>
          <a:custGeom>
            <a:avLst/>
            <a:gdLst/>
            <a:ahLst/>
            <a:cxnLst/>
            <a:rect l="l" t="t" r="r" b="b"/>
            <a:pathLst>
              <a:path w="9201785" h="5396230" extrusionOk="0">
                <a:moveTo>
                  <a:pt x="9142578"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9142578" y="5395635"/>
                </a:lnTo>
                <a:lnTo>
                  <a:pt x="9176622" y="5394715"/>
                </a:lnTo>
                <a:lnTo>
                  <a:pt x="9194105" y="5388275"/>
                </a:lnTo>
                <a:lnTo>
                  <a:pt x="9200545" y="5370797"/>
                </a:lnTo>
                <a:lnTo>
                  <a:pt x="9201466" y="5336759"/>
                </a:lnTo>
                <a:lnTo>
                  <a:pt x="9201466" y="58887"/>
                </a:lnTo>
                <a:lnTo>
                  <a:pt x="9200545" y="24843"/>
                </a:lnTo>
                <a:lnTo>
                  <a:pt x="9194105" y="7360"/>
                </a:lnTo>
                <a:lnTo>
                  <a:pt x="9176622" y="920"/>
                </a:lnTo>
                <a:lnTo>
                  <a:pt x="914257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80" name="Google Shape;4680;p33"/>
          <p:cNvSpPr/>
          <p:nvPr/>
        </p:nvSpPr>
        <p:spPr>
          <a:xfrm>
            <a:off x="10470601" y="1362445"/>
            <a:ext cx="9201785" cy="5396230"/>
          </a:xfrm>
          <a:custGeom>
            <a:avLst/>
            <a:gdLst/>
            <a:ahLst/>
            <a:cxnLst/>
            <a:rect l="l" t="t" r="r" b="b"/>
            <a:pathLst>
              <a:path w="9201785" h="5396230" extrusionOk="0">
                <a:moveTo>
                  <a:pt x="9142578"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9142578" y="5395635"/>
                </a:lnTo>
                <a:lnTo>
                  <a:pt x="9176622" y="5394715"/>
                </a:lnTo>
                <a:lnTo>
                  <a:pt x="9194105" y="5388275"/>
                </a:lnTo>
                <a:lnTo>
                  <a:pt x="9200545" y="5370797"/>
                </a:lnTo>
                <a:lnTo>
                  <a:pt x="9201466" y="5336759"/>
                </a:lnTo>
                <a:lnTo>
                  <a:pt x="9201466" y="58887"/>
                </a:lnTo>
                <a:lnTo>
                  <a:pt x="9200545" y="24843"/>
                </a:lnTo>
                <a:lnTo>
                  <a:pt x="9194105" y="7360"/>
                </a:lnTo>
                <a:lnTo>
                  <a:pt x="9176622" y="920"/>
                </a:lnTo>
                <a:lnTo>
                  <a:pt x="9142578"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81" name="Google Shape;4681;p33"/>
          <p:cNvSpPr txBox="1"/>
          <p:nvPr/>
        </p:nvSpPr>
        <p:spPr>
          <a:xfrm>
            <a:off x="572094" y="1512760"/>
            <a:ext cx="200469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(What did you hear? What did you see?  Think of surprises, conflicts or contradictions.)</a:t>
            </a:r>
            <a:endParaRPr sz="750">
              <a:solidFill>
                <a:schemeClr val="dk1"/>
              </a:solidFill>
              <a:latin typeface="Arial"/>
              <a:ea typeface="Arial"/>
              <a:cs typeface="Arial"/>
              <a:sym typeface="Arial"/>
            </a:endParaRPr>
          </a:p>
        </p:txBody>
      </p:sp>
      <p:sp>
        <p:nvSpPr>
          <p:cNvPr id="4682" name="Google Shape;4682;p33"/>
          <p:cNvSpPr txBox="1"/>
          <p:nvPr/>
        </p:nvSpPr>
        <p:spPr>
          <a:xfrm>
            <a:off x="10624119" y="1512760"/>
            <a:ext cx="200469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(What did you hear? What did you see?  Think of surprises, conflicts or contradictions.)</a:t>
            </a:r>
            <a:endParaRPr sz="750">
              <a:solidFill>
                <a:schemeClr val="dk1"/>
              </a:solidFill>
              <a:latin typeface="Arial"/>
              <a:ea typeface="Arial"/>
              <a:cs typeface="Arial"/>
              <a:sym typeface="Arial"/>
            </a:endParaRPr>
          </a:p>
        </p:txBody>
      </p:sp>
      <p:grpSp>
        <p:nvGrpSpPr>
          <p:cNvPr id="4683" name="Google Shape;4683;p33"/>
          <p:cNvGrpSpPr/>
          <p:nvPr/>
        </p:nvGrpSpPr>
        <p:grpSpPr>
          <a:xfrm>
            <a:off x="3030448" y="1781691"/>
            <a:ext cx="4452773" cy="4579620"/>
            <a:chOff x="3030448" y="1781691"/>
            <a:chExt cx="4452773" cy="4579620"/>
          </a:xfrm>
        </p:grpSpPr>
        <p:sp>
          <p:nvSpPr>
            <p:cNvPr id="4684" name="Google Shape;4684;p33"/>
            <p:cNvSpPr/>
            <p:nvPr/>
          </p:nvSpPr>
          <p:spPr>
            <a:xfrm>
              <a:off x="3030448" y="2146105"/>
              <a:ext cx="1926589" cy="4017010"/>
            </a:xfrm>
            <a:custGeom>
              <a:avLst/>
              <a:gdLst/>
              <a:ahLst/>
              <a:cxnLst/>
              <a:rect l="l" t="t" r="r" b="b"/>
              <a:pathLst>
                <a:path w="1926589" h="4017010" extrusionOk="0">
                  <a:moveTo>
                    <a:pt x="1919541" y="1758696"/>
                  </a:moveTo>
                  <a:lnTo>
                    <a:pt x="1765681" y="0"/>
                  </a:lnTo>
                  <a:lnTo>
                    <a:pt x="6972" y="153860"/>
                  </a:lnTo>
                  <a:lnTo>
                    <a:pt x="160845" y="1912569"/>
                  </a:lnTo>
                  <a:lnTo>
                    <a:pt x="1919541" y="1758696"/>
                  </a:lnTo>
                  <a:close/>
                </a:path>
                <a:path w="1926589" h="4017010" extrusionOk="0">
                  <a:moveTo>
                    <a:pt x="1926501" y="2259177"/>
                  </a:moveTo>
                  <a:lnTo>
                    <a:pt x="169214" y="2089962"/>
                  </a:lnTo>
                  <a:lnTo>
                    <a:pt x="0" y="3847249"/>
                  </a:lnTo>
                  <a:lnTo>
                    <a:pt x="1757299" y="4016451"/>
                  </a:lnTo>
                  <a:lnTo>
                    <a:pt x="1926501" y="2259177"/>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85" name="Google Shape;4685;p33"/>
            <p:cNvSpPr/>
            <p:nvPr/>
          </p:nvSpPr>
          <p:spPr>
            <a:xfrm>
              <a:off x="5278501" y="1781691"/>
              <a:ext cx="2204720" cy="4579620"/>
            </a:xfrm>
            <a:custGeom>
              <a:avLst/>
              <a:gdLst/>
              <a:ahLst/>
              <a:cxnLst/>
              <a:rect l="l" t="t" r="r" b="b"/>
              <a:pathLst>
                <a:path w="2204720" h="4579620" extrusionOk="0">
                  <a:moveTo>
                    <a:pt x="2199284" y="4078046"/>
                  </a:moveTo>
                  <a:lnTo>
                    <a:pt x="1697875" y="2385326"/>
                  </a:lnTo>
                  <a:lnTo>
                    <a:pt x="5156" y="2886722"/>
                  </a:lnTo>
                  <a:lnTo>
                    <a:pt x="506552" y="4579442"/>
                  </a:lnTo>
                  <a:lnTo>
                    <a:pt x="2199284" y="4078046"/>
                  </a:lnTo>
                  <a:close/>
                </a:path>
                <a:path w="2204720" h="4579620" extrusionOk="0">
                  <a:moveTo>
                    <a:pt x="2204428" y="516166"/>
                  </a:moveTo>
                  <a:lnTo>
                    <a:pt x="516153" y="0"/>
                  </a:lnTo>
                  <a:lnTo>
                    <a:pt x="0" y="1688274"/>
                  </a:lnTo>
                  <a:lnTo>
                    <a:pt x="1688287" y="2204440"/>
                  </a:lnTo>
                  <a:lnTo>
                    <a:pt x="2204428" y="516166"/>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686" name="Google Shape;4686;p33"/>
          <p:cNvGrpSpPr/>
          <p:nvPr/>
        </p:nvGrpSpPr>
        <p:grpSpPr>
          <a:xfrm>
            <a:off x="13089431" y="1935153"/>
            <a:ext cx="4445832" cy="2277036"/>
            <a:chOff x="13089431" y="1935153"/>
            <a:chExt cx="4445832" cy="2277036"/>
          </a:xfrm>
        </p:grpSpPr>
        <p:sp>
          <p:nvSpPr>
            <p:cNvPr id="4687" name="Google Shape;4687;p33"/>
            <p:cNvSpPr/>
            <p:nvPr/>
          </p:nvSpPr>
          <p:spPr>
            <a:xfrm>
              <a:off x="13089431" y="2299557"/>
              <a:ext cx="1912620" cy="1912620"/>
            </a:xfrm>
            <a:custGeom>
              <a:avLst/>
              <a:gdLst/>
              <a:ahLst/>
              <a:cxnLst/>
              <a:rect l="l" t="t" r="r" b="b"/>
              <a:pathLst>
                <a:path w="1912619" h="1912620" extrusionOk="0">
                  <a:moveTo>
                    <a:pt x="1758705" y="0"/>
                  </a:moveTo>
                  <a:lnTo>
                    <a:pt x="0" y="153868"/>
                  </a:lnTo>
                  <a:lnTo>
                    <a:pt x="153868" y="1912574"/>
                  </a:lnTo>
                  <a:lnTo>
                    <a:pt x="1912562" y="1758705"/>
                  </a:lnTo>
                  <a:lnTo>
                    <a:pt x="175870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88" name="Google Shape;4688;p33"/>
            <p:cNvSpPr/>
            <p:nvPr/>
          </p:nvSpPr>
          <p:spPr>
            <a:xfrm>
              <a:off x="13091580" y="2477198"/>
              <a:ext cx="151130" cy="1723389"/>
            </a:xfrm>
            <a:custGeom>
              <a:avLst/>
              <a:gdLst/>
              <a:ahLst/>
              <a:cxnLst/>
              <a:rect l="l" t="t" r="r" b="b"/>
              <a:pathLst>
                <a:path w="151130" h="1723389" extrusionOk="0">
                  <a:moveTo>
                    <a:pt x="0" y="0"/>
                  </a:moveTo>
                  <a:lnTo>
                    <a:pt x="150740" y="1723053"/>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89" name="Google Shape;4689;p33"/>
            <p:cNvSpPr/>
            <p:nvPr/>
          </p:nvSpPr>
          <p:spPr>
            <a:xfrm>
              <a:off x="13267095" y="4059302"/>
              <a:ext cx="1723389" cy="151130"/>
            </a:xfrm>
            <a:custGeom>
              <a:avLst/>
              <a:gdLst/>
              <a:ahLst/>
              <a:cxnLst/>
              <a:rect l="l" t="t" r="r" b="b"/>
              <a:pathLst>
                <a:path w="1723390" h="151129" extrusionOk="0">
                  <a:moveTo>
                    <a:pt x="0" y="150752"/>
                  </a:moveTo>
                  <a:lnTo>
                    <a:pt x="1723053"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0" name="Google Shape;4690;p33"/>
            <p:cNvSpPr/>
            <p:nvPr/>
          </p:nvSpPr>
          <p:spPr>
            <a:xfrm>
              <a:off x="14849175" y="2311449"/>
              <a:ext cx="151130" cy="1723389"/>
            </a:xfrm>
            <a:custGeom>
              <a:avLst/>
              <a:gdLst/>
              <a:ahLst/>
              <a:cxnLst/>
              <a:rect l="l" t="t" r="r" b="b"/>
              <a:pathLst>
                <a:path w="151130" h="1723389" extrusionOk="0">
                  <a:moveTo>
                    <a:pt x="150752" y="1723053"/>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1" name="Google Shape;4691;p33"/>
            <p:cNvSpPr/>
            <p:nvPr/>
          </p:nvSpPr>
          <p:spPr>
            <a:xfrm>
              <a:off x="13101359" y="2301647"/>
              <a:ext cx="1723389" cy="151130"/>
            </a:xfrm>
            <a:custGeom>
              <a:avLst/>
              <a:gdLst/>
              <a:ahLst/>
              <a:cxnLst/>
              <a:rect l="l" t="t" r="r" b="b"/>
              <a:pathLst>
                <a:path w="1723390" h="151130" extrusionOk="0">
                  <a:moveTo>
                    <a:pt x="1723053" y="0"/>
                  </a:moveTo>
                  <a:lnTo>
                    <a:pt x="0" y="150752"/>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2" name="Google Shape;4692;p33"/>
            <p:cNvSpPr/>
            <p:nvPr/>
          </p:nvSpPr>
          <p:spPr>
            <a:xfrm>
              <a:off x="13089467" y="2299569"/>
              <a:ext cx="1912620" cy="1912620"/>
            </a:xfrm>
            <a:custGeom>
              <a:avLst/>
              <a:gdLst/>
              <a:ahLst/>
              <a:cxnLst/>
              <a:rect l="l" t="t" r="r" b="b"/>
              <a:pathLst>
                <a:path w="1912619" h="1912620" extrusionOk="0">
                  <a:moveTo>
                    <a:pt x="153868" y="1912562"/>
                  </a:moveTo>
                  <a:lnTo>
                    <a:pt x="153868" y="1912562"/>
                  </a:lnTo>
                </a:path>
                <a:path w="1912619" h="1912620" extrusionOk="0">
                  <a:moveTo>
                    <a:pt x="1912574" y="1758693"/>
                  </a:moveTo>
                  <a:lnTo>
                    <a:pt x="1912574" y="1758693"/>
                  </a:lnTo>
                </a:path>
                <a:path w="1912619" h="1912620" extrusionOk="0">
                  <a:moveTo>
                    <a:pt x="1758705" y="0"/>
                  </a:moveTo>
                  <a:lnTo>
                    <a:pt x="1758705" y="0"/>
                  </a:lnTo>
                </a:path>
                <a:path w="1912619" h="1912620" extrusionOk="0">
                  <a:moveTo>
                    <a:pt x="0" y="153857"/>
                  </a:moveTo>
                  <a:lnTo>
                    <a:pt x="0" y="153857"/>
                  </a:lnTo>
                </a:path>
              </a:pathLst>
            </a:custGeom>
            <a:noFill/>
            <a:ln w="119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3" name="Google Shape;4693;p33"/>
            <p:cNvSpPr/>
            <p:nvPr/>
          </p:nvSpPr>
          <p:spPr>
            <a:xfrm>
              <a:off x="15330544" y="1935153"/>
              <a:ext cx="2204720" cy="2204720"/>
            </a:xfrm>
            <a:custGeom>
              <a:avLst/>
              <a:gdLst/>
              <a:ahLst/>
              <a:cxnLst/>
              <a:rect l="l" t="t" r="r" b="b"/>
              <a:pathLst>
                <a:path w="2204719" h="2204720" extrusionOk="0">
                  <a:moveTo>
                    <a:pt x="516160" y="0"/>
                  </a:moveTo>
                  <a:lnTo>
                    <a:pt x="0" y="1688272"/>
                  </a:lnTo>
                  <a:lnTo>
                    <a:pt x="1688284" y="2204432"/>
                  </a:lnTo>
                  <a:lnTo>
                    <a:pt x="2204444" y="516160"/>
                  </a:lnTo>
                  <a:lnTo>
                    <a:pt x="516160"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4" name="Google Shape;4694;p33"/>
            <p:cNvSpPr/>
            <p:nvPr/>
          </p:nvSpPr>
          <p:spPr>
            <a:xfrm>
              <a:off x="15334077" y="1957970"/>
              <a:ext cx="506095" cy="1654175"/>
            </a:xfrm>
            <a:custGeom>
              <a:avLst/>
              <a:gdLst/>
              <a:ahLst/>
              <a:cxnLst/>
              <a:rect l="l" t="t" r="r" b="b"/>
              <a:pathLst>
                <a:path w="506094" h="1654175" extrusionOk="0">
                  <a:moveTo>
                    <a:pt x="505700" y="0"/>
                  </a:moveTo>
                  <a:lnTo>
                    <a:pt x="0" y="1654052"/>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5" name="Google Shape;4695;p33"/>
            <p:cNvSpPr/>
            <p:nvPr/>
          </p:nvSpPr>
          <p:spPr>
            <a:xfrm>
              <a:off x="15353348" y="3630410"/>
              <a:ext cx="1654175" cy="506095"/>
            </a:xfrm>
            <a:custGeom>
              <a:avLst/>
              <a:gdLst/>
              <a:ahLst/>
              <a:cxnLst/>
              <a:rect l="l" t="t" r="r" b="b"/>
              <a:pathLst>
                <a:path w="1654175" h="506095" extrusionOk="0">
                  <a:moveTo>
                    <a:pt x="0" y="0"/>
                  </a:moveTo>
                  <a:lnTo>
                    <a:pt x="1654052" y="50570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6" name="Google Shape;4696;p33"/>
            <p:cNvSpPr/>
            <p:nvPr/>
          </p:nvSpPr>
          <p:spPr>
            <a:xfrm>
              <a:off x="17025764" y="2462727"/>
              <a:ext cx="506095" cy="1654175"/>
            </a:xfrm>
            <a:custGeom>
              <a:avLst/>
              <a:gdLst/>
              <a:ahLst/>
              <a:cxnLst/>
              <a:rect l="l" t="t" r="r" b="b"/>
              <a:pathLst>
                <a:path w="506094" h="1654175" extrusionOk="0">
                  <a:moveTo>
                    <a:pt x="0" y="1654052"/>
                  </a:moveTo>
                  <a:lnTo>
                    <a:pt x="50570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7" name="Google Shape;4697;p33"/>
            <p:cNvSpPr/>
            <p:nvPr/>
          </p:nvSpPr>
          <p:spPr>
            <a:xfrm>
              <a:off x="15858141" y="1938639"/>
              <a:ext cx="1654175" cy="506095"/>
            </a:xfrm>
            <a:custGeom>
              <a:avLst/>
              <a:gdLst/>
              <a:ahLst/>
              <a:cxnLst/>
              <a:rect l="l" t="t" r="r" b="b"/>
              <a:pathLst>
                <a:path w="1654175" h="506094" extrusionOk="0">
                  <a:moveTo>
                    <a:pt x="1654052" y="505700"/>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8" name="Google Shape;4698;p33"/>
            <p:cNvSpPr/>
            <p:nvPr/>
          </p:nvSpPr>
          <p:spPr>
            <a:xfrm>
              <a:off x="15330544" y="1935164"/>
              <a:ext cx="2204720" cy="2204720"/>
            </a:xfrm>
            <a:custGeom>
              <a:avLst/>
              <a:gdLst/>
              <a:ahLst/>
              <a:cxnLst/>
              <a:rect l="l" t="t" r="r" b="b"/>
              <a:pathLst>
                <a:path w="2204719" h="2204720" extrusionOk="0">
                  <a:moveTo>
                    <a:pt x="0" y="1688272"/>
                  </a:moveTo>
                  <a:lnTo>
                    <a:pt x="0" y="1688272"/>
                  </a:lnTo>
                </a:path>
                <a:path w="2204719" h="2204720" extrusionOk="0">
                  <a:moveTo>
                    <a:pt x="1688272" y="2204432"/>
                  </a:moveTo>
                  <a:lnTo>
                    <a:pt x="1688272" y="2204432"/>
                  </a:lnTo>
                </a:path>
                <a:path w="2204719" h="2204720" extrusionOk="0">
                  <a:moveTo>
                    <a:pt x="2204432" y="516148"/>
                  </a:moveTo>
                  <a:lnTo>
                    <a:pt x="2204432" y="516148"/>
                  </a:lnTo>
                </a:path>
                <a:path w="2204719" h="2204720" extrusionOk="0">
                  <a:moveTo>
                    <a:pt x="516160" y="0"/>
                  </a:moveTo>
                  <a:lnTo>
                    <a:pt x="516160" y="0"/>
                  </a:lnTo>
                </a:path>
              </a:pathLst>
            </a:custGeom>
            <a:noFill/>
            <a:ln w="119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699" name="Google Shape;4699;p33"/>
          <p:cNvSpPr txBox="1"/>
          <p:nvPr/>
        </p:nvSpPr>
        <p:spPr>
          <a:xfrm rot="-300000">
            <a:off x="3386037" y="2817271"/>
            <a:ext cx="1170125"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“I DON’T LIKE DAYS</a:t>
            </a:r>
            <a:endParaRPr sz="950">
              <a:solidFill>
                <a:schemeClr val="dk1"/>
              </a:solidFill>
              <a:latin typeface="Arial Black"/>
              <a:ea typeface="Arial Black"/>
              <a:cs typeface="Arial Black"/>
              <a:sym typeface="Arial Black"/>
            </a:endParaRPr>
          </a:p>
        </p:txBody>
      </p:sp>
      <p:sp>
        <p:nvSpPr>
          <p:cNvPr id="4700" name="Google Shape;4700;p33"/>
          <p:cNvSpPr txBox="1"/>
          <p:nvPr/>
        </p:nvSpPr>
        <p:spPr>
          <a:xfrm rot="-300000">
            <a:off x="3297254" y="2960026"/>
            <a:ext cx="1371780"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WHEN WE DO NOT GET</a:t>
            </a:r>
            <a:endParaRPr sz="950">
              <a:solidFill>
                <a:schemeClr val="dk1"/>
              </a:solidFill>
              <a:latin typeface="Arial Black"/>
              <a:ea typeface="Arial Black"/>
              <a:cs typeface="Arial Black"/>
              <a:sym typeface="Arial Black"/>
            </a:endParaRPr>
          </a:p>
        </p:txBody>
      </p:sp>
      <p:sp>
        <p:nvSpPr>
          <p:cNvPr id="4701" name="Google Shape;4701;p33"/>
          <p:cNvSpPr txBox="1"/>
          <p:nvPr/>
        </p:nvSpPr>
        <p:spPr>
          <a:xfrm rot="-300000">
            <a:off x="3633916" y="3102762"/>
            <a:ext cx="723759"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TO DO ART.”</a:t>
            </a:r>
            <a:endParaRPr sz="950">
              <a:solidFill>
                <a:schemeClr val="dk1"/>
              </a:solidFill>
              <a:latin typeface="Arial Black"/>
              <a:ea typeface="Arial Black"/>
              <a:cs typeface="Arial Black"/>
              <a:sym typeface="Arial Black"/>
            </a:endParaRPr>
          </a:p>
        </p:txBody>
      </p:sp>
      <p:sp>
        <p:nvSpPr>
          <p:cNvPr id="4702" name="Google Shape;4702;p33"/>
          <p:cNvSpPr txBox="1"/>
          <p:nvPr/>
        </p:nvSpPr>
        <p:spPr>
          <a:xfrm rot="-300000">
            <a:off x="3687186" y="3245497"/>
            <a:ext cx="641874"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 SHADOW</a:t>
            </a:r>
            <a:endParaRPr sz="950">
              <a:solidFill>
                <a:schemeClr val="dk1"/>
              </a:solidFill>
              <a:latin typeface="Arial Black"/>
              <a:ea typeface="Arial Black"/>
              <a:cs typeface="Arial Black"/>
              <a:sym typeface="Arial Black"/>
            </a:endParaRPr>
          </a:p>
        </p:txBody>
      </p:sp>
      <p:sp>
        <p:nvSpPr>
          <p:cNvPr id="4703" name="Google Shape;4703;p33"/>
          <p:cNvSpPr txBox="1"/>
          <p:nvPr/>
        </p:nvSpPr>
        <p:spPr>
          <a:xfrm rot="300000">
            <a:off x="3412917" y="4765235"/>
            <a:ext cx="1198553"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I NOTICED </a:t>
            </a:r>
            <a:r>
              <a:rPr lang="en-US" sz="950">
                <a:solidFill>
                  <a:schemeClr val="dk1"/>
                </a:solidFill>
                <a:latin typeface="Arial Black"/>
                <a:ea typeface="Arial Black"/>
                <a:cs typeface="Arial Black"/>
                <a:sym typeface="Arial Black"/>
              </a:rPr>
              <a:t>THAT MY</a:t>
            </a:r>
            <a:endParaRPr sz="950">
              <a:solidFill>
                <a:schemeClr val="dk1"/>
              </a:solidFill>
              <a:latin typeface="Arial Black"/>
              <a:ea typeface="Arial Black"/>
              <a:cs typeface="Arial Black"/>
              <a:sym typeface="Arial Black"/>
            </a:endParaRPr>
          </a:p>
        </p:txBody>
      </p:sp>
      <p:sp>
        <p:nvSpPr>
          <p:cNvPr id="4704" name="Google Shape;4704;p33"/>
          <p:cNvSpPr txBox="1"/>
          <p:nvPr/>
        </p:nvSpPr>
        <p:spPr>
          <a:xfrm rot="300000">
            <a:off x="3416525" y="4907848"/>
            <a:ext cx="1163809"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STUDENT WA</a:t>
            </a:r>
            <a:r>
              <a:rPr lang="en-US" sz="950">
                <a:solidFill>
                  <a:schemeClr val="dk1"/>
                </a:solidFill>
                <a:latin typeface="Arial Black"/>
                <a:ea typeface="Arial Black"/>
                <a:cs typeface="Arial Black"/>
                <a:sym typeface="Arial Black"/>
              </a:rPr>
              <a:t>S VERY</a:t>
            </a:r>
            <a:endParaRPr sz="950">
              <a:solidFill>
                <a:schemeClr val="dk1"/>
              </a:solidFill>
              <a:latin typeface="Arial Black"/>
              <a:ea typeface="Arial Black"/>
              <a:cs typeface="Arial Black"/>
              <a:sym typeface="Arial Black"/>
            </a:endParaRPr>
          </a:p>
        </p:txBody>
      </p:sp>
      <p:sp>
        <p:nvSpPr>
          <p:cNvPr id="4705" name="Google Shape;4705;p33"/>
          <p:cNvSpPr txBox="1"/>
          <p:nvPr/>
        </p:nvSpPr>
        <p:spPr>
          <a:xfrm rot="300000">
            <a:off x="3391508" y="5050452"/>
            <a:ext cx="1185918"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ENGAGED WHEN </a:t>
            </a:r>
            <a:r>
              <a:rPr lang="en-US" sz="950">
                <a:solidFill>
                  <a:schemeClr val="dk1"/>
                </a:solidFill>
                <a:latin typeface="Arial Black"/>
                <a:ea typeface="Arial Black"/>
                <a:cs typeface="Arial Black"/>
                <a:sym typeface="Arial Black"/>
              </a:rPr>
              <a:t>HE</a:t>
            </a:r>
            <a:endParaRPr sz="950">
              <a:solidFill>
                <a:schemeClr val="dk1"/>
              </a:solidFill>
              <a:latin typeface="Arial Black"/>
              <a:ea typeface="Arial Black"/>
              <a:cs typeface="Arial Black"/>
              <a:sym typeface="Arial Black"/>
            </a:endParaRPr>
          </a:p>
        </p:txBody>
      </p:sp>
      <p:sp>
        <p:nvSpPr>
          <p:cNvPr id="4706" name="Google Shape;4706;p33"/>
          <p:cNvSpPr txBox="1"/>
          <p:nvPr/>
        </p:nvSpPr>
        <p:spPr>
          <a:xfrm rot="300000">
            <a:off x="3229382" y="5193104"/>
            <a:ext cx="1483776"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WAS LEARNING </a:t>
            </a:r>
            <a:r>
              <a:rPr lang="en-US" sz="950">
                <a:solidFill>
                  <a:schemeClr val="dk1"/>
                </a:solidFill>
                <a:latin typeface="Arial Black"/>
                <a:ea typeface="Arial Black"/>
                <a:cs typeface="Arial Black"/>
                <a:sym typeface="Arial Black"/>
              </a:rPr>
              <a:t>A TOPIC</a:t>
            </a:r>
            <a:endParaRPr sz="950">
              <a:solidFill>
                <a:schemeClr val="dk1"/>
              </a:solidFill>
              <a:latin typeface="Arial Black"/>
              <a:ea typeface="Arial Black"/>
              <a:cs typeface="Arial Black"/>
              <a:sym typeface="Arial Black"/>
            </a:endParaRPr>
          </a:p>
        </p:txBody>
      </p:sp>
      <p:sp>
        <p:nvSpPr>
          <p:cNvPr id="4707" name="Google Shape;4707;p33"/>
          <p:cNvSpPr txBox="1"/>
          <p:nvPr/>
        </p:nvSpPr>
        <p:spPr>
          <a:xfrm rot="300000">
            <a:off x="3292377" y="5335684"/>
            <a:ext cx="1329403"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THAT HE UND</a:t>
            </a:r>
            <a:r>
              <a:rPr lang="en-US" sz="950">
                <a:solidFill>
                  <a:schemeClr val="dk1"/>
                </a:solidFill>
                <a:latin typeface="Arial Black"/>
                <a:ea typeface="Arial Black"/>
                <a:cs typeface="Arial Black"/>
                <a:sym typeface="Arial Black"/>
              </a:rPr>
              <a:t>ERSTOOD</a:t>
            </a:r>
            <a:endParaRPr sz="950">
              <a:solidFill>
                <a:schemeClr val="dk1"/>
              </a:solidFill>
              <a:latin typeface="Arial Black"/>
              <a:ea typeface="Arial Black"/>
              <a:cs typeface="Arial Black"/>
              <a:sym typeface="Arial Black"/>
            </a:endParaRPr>
          </a:p>
        </p:txBody>
      </p:sp>
      <p:sp>
        <p:nvSpPr>
          <p:cNvPr id="4708" name="Google Shape;4708;p33"/>
          <p:cNvSpPr txBox="1"/>
          <p:nvPr/>
        </p:nvSpPr>
        <p:spPr>
          <a:xfrm rot="300000">
            <a:off x="3379166" y="5478307"/>
            <a:ext cx="1128445"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WAS RELEV</a:t>
            </a:r>
            <a:r>
              <a:rPr lang="en-US" sz="950">
                <a:solidFill>
                  <a:schemeClr val="dk1"/>
                </a:solidFill>
                <a:latin typeface="Arial Black"/>
                <a:ea typeface="Arial Black"/>
                <a:cs typeface="Arial Black"/>
                <a:sym typeface="Arial Black"/>
              </a:rPr>
              <a:t>ANT TO</a:t>
            </a:r>
            <a:endParaRPr sz="950">
              <a:solidFill>
                <a:schemeClr val="dk1"/>
              </a:solidFill>
              <a:latin typeface="Arial Black"/>
              <a:ea typeface="Arial Black"/>
              <a:cs typeface="Arial Black"/>
              <a:sym typeface="Arial Black"/>
            </a:endParaRPr>
          </a:p>
        </p:txBody>
      </p:sp>
      <p:sp>
        <p:nvSpPr>
          <p:cNvPr id="4709" name="Google Shape;4709;p33"/>
          <p:cNvSpPr txBox="1"/>
          <p:nvPr/>
        </p:nvSpPr>
        <p:spPr>
          <a:xfrm rot="300000">
            <a:off x="3552119" y="5620921"/>
            <a:ext cx="755088"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HIS FUTURE.</a:t>
            </a:r>
            <a:endParaRPr sz="950">
              <a:solidFill>
                <a:schemeClr val="dk1"/>
              </a:solidFill>
              <a:latin typeface="Arial Black"/>
              <a:ea typeface="Arial Black"/>
              <a:cs typeface="Arial Black"/>
              <a:sym typeface="Arial Black"/>
            </a:endParaRPr>
          </a:p>
        </p:txBody>
      </p:sp>
      <p:sp>
        <p:nvSpPr>
          <p:cNvPr id="4710" name="Google Shape;4710;p33"/>
          <p:cNvSpPr txBox="1"/>
          <p:nvPr/>
        </p:nvSpPr>
        <p:spPr>
          <a:xfrm rot="960000">
            <a:off x="5782967" y="2515390"/>
            <a:ext cx="1367984"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“MY </a:t>
            </a:r>
            <a:r>
              <a:rPr lang="en-US" sz="950">
                <a:solidFill>
                  <a:schemeClr val="dk1"/>
                </a:solidFill>
                <a:latin typeface="Arial Black"/>
                <a:ea typeface="Arial Black"/>
                <a:cs typeface="Arial Black"/>
                <a:sym typeface="Arial Black"/>
              </a:rPr>
              <a:t>TEACHE</a:t>
            </a:r>
            <a:r>
              <a:rPr lang="en-US" sz="1425" baseline="-25000">
                <a:solidFill>
                  <a:schemeClr val="dk1"/>
                </a:solidFill>
                <a:latin typeface="Arial Black"/>
                <a:ea typeface="Arial Black"/>
                <a:cs typeface="Arial Black"/>
                <a:sym typeface="Arial Black"/>
              </a:rPr>
              <a:t>RS DO NOT</a:t>
            </a:r>
            <a:endParaRPr sz="1425" baseline="-25000">
              <a:solidFill>
                <a:schemeClr val="dk1"/>
              </a:solidFill>
              <a:latin typeface="Arial Black"/>
              <a:ea typeface="Arial Black"/>
              <a:cs typeface="Arial Black"/>
              <a:sym typeface="Arial Black"/>
            </a:endParaRPr>
          </a:p>
        </p:txBody>
      </p:sp>
      <p:sp>
        <p:nvSpPr>
          <p:cNvPr id="4711" name="Google Shape;4711;p33"/>
          <p:cNvSpPr txBox="1"/>
          <p:nvPr/>
        </p:nvSpPr>
        <p:spPr>
          <a:xfrm rot="960000">
            <a:off x="5783508" y="2652500"/>
            <a:ext cx="1283876"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LISTEN TO ME </a:t>
            </a:r>
            <a:r>
              <a:rPr lang="en-US" sz="950">
                <a:solidFill>
                  <a:schemeClr val="dk1"/>
                </a:solidFill>
                <a:latin typeface="Arial Black"/>
                <a:ea typeface="Arial Black"/>
                <a:cs typeface="Arial Black"/>
                <a:sym typeface="Arial Black"/>
              </a:rPr>
              <a:t>WHEN</a:t>
            </a:r>
            <a:endParaRPr sz="950">
              <a:solidFill>
                <a:schemeClr val="dk1"/>
              </a:solidFill>
              <a:latin typeface="Arial Black"/>
              <a:ea typeface="Arial Black"/>
              <a:cs typeface="Arial Black"/>
              <a:sym typeface="Arial Black"/>
            </a:endParaRPr>
          </a:p>
        </p:txBody>
      </p:sp>
      <p:sp>
        <p:nvSpPr>
          <p:cNvPr id="4712" name="Google Shape;4712;p33"/>
          <p:cNvSpPr txBox="1"/>
          <p:nvPr/>
        </p:nvSpPr>
        <p:spPr>
          <a:xfrm rot="960000">
            <a:off x="5606852" y="2789501"/>
            <a:ext cx="1553408"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I TALK A</a:t>
            </a:r>
            <a:r>
              <a:rPr lang="en-US" sz="950">
                <a:solidFill>
                  <a:schemeClr val="dk1"/>
                </a:solidFill>
                <a:latin typeface="Arial Black"/>
                <a:ea typeface="Arial Black"/>
                <a:cs typeface="Arial Black"/>
                <a:sym typeface="Arial Black"/>
              </a:rPr>
              <a:t>BOUT </a:t>
            </a:r>
            <a:r>
              <a:rPr lang="en-US" sz="1425" baseline="-25000">
                <a:solidFill>
                  <a:schemeClr val="dk1"/>
                </a:solidFill>
                <a:latin typeface="Arial Black"/>
                <a:ea typeface="Arial Black"/>
                <a:cs typeface="Arial Black"/>
                <a:sym typeface="Arial Black"/>
              </a:rPr>
              <a:t>MY GOALS</a:t>
            </a:r>
            <a:endParaRPr sz="1425" baseline="-25000">
              <a:solidFill>
                <a:schemeClr val="dk1"/>
              </a:solidFill>
              <a:latin typeface="Arial Black"/>
              <a:ea typeface="Arial Black"/>
              <a:cs typeface="Arial Black"/>
              <a:sym typeface="Arial Black"/>
            </a:endParaRPr>
          </a:p>
        </p:txBody>
      </p:sp>
      <p:sp>
        <p:nvSpPr>
          <p:cNvPr id="4713" name="Google Shape;4713;p33"/>
          <p:cNvSpPr txBox="1"/>
          <p:nvPr/>
        </p:nvSpPr>
        <p:spPr>
          <a:xfrm rot="960000">
            <a:off x="5818595" y="2926436"/>
            <a:ext cx="1045138"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FOR MY </a:t>
            </a:r>
            <a:r>
              <a:rPr lang="en-US" sz="950">
                <a:solidFill>
                  <a:schemeClr val="dk1"/>
                </a:solidFill>
                <a:latin typeface="Arial Black"/>
                <a:ea typeface="Arial Black"/>
                <a:cs typeface="Arial Black"/>
                <a:sym typeface="Arial Black"/>
              </a:rPr>
              <a:t>FUTURE.”</a:t>
            </a:r>
            <a:endParaRPr sz="950">
              <a:solidFill>
                <a:schemeClr val="dk1"/>
              </a:solidFill>
              <a:latin typeface="Arial Black"/>
              <a:ea typeface="Arial Black"/>
              <a:cs typeface="Arial Black"/>
              <a:sym typeface="Arial Black"/>
            </a:endParaRPr>
          </a:p>
        </p:txBody>
      </p:sp>
      <p:sp>
        <p:nvSpPr>
          <p:cNvPr id="4714" name="Google Shape;4714;p33"/>
          <p:cNvSpPr txBox="1"/>
          <p:nvPr/>
        </p:nvSpPr>
        <p:spPr>
          <a:xfrm rot="960000">
            <a:off x="5891044" y="3063510"/>
            <a:ext cx="817215"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 INTE</a:t>
            </a:r>
            <a:r>
              <a:rPr lang="en-US" sz="950">
                <a:solidFill>
                  <a:schemeClr val="dk1"/>
                </a:solidFill>
                <a:latin typeface="Arial Black"/>
                <a:ea typeface="Arial Black"/>
                <a:cs typeface="Arial Black"/>
                <a:sym typeface="Arial Black"/>
              </a:rPr>
              <a:t>RVIEW</a:t>
            </a:r>
            <a:endParaRPr sz="950">
              <a:solidFill>
                <a:schemeClr val="dk1"/>
              </a:solidFill>
              <a:latin typeface="Arial Black"/>
              <a:ea typeface="Arial Black"/>
              <a:cs typeface="Arial Black"/>
              <a:sym typeface="Arial Black"/>
            </a:endParaRPr>
          </a:p>
        </p:txBody>
      </p:sp>
      <p:sp>
        <p:nvSpPr>
          <p:cNvPr id="4715" name="Google Shape;4715;p33"/>
          <p:cNvSpPr txBox="1"/>
          <p:nvPr/>
        </p:nvSpPr>
        <p:spPr>
          <a:xfrm rot="-960000">
            <a:off x="5672179" y="4971701"/>
            <a:ext cx="1281347"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“MY SISTE</a:t>
            </a:r>
            <a:r>
              <a:rPr lang="en-US" sz="1425" baseline="30000">
                <a:solidFill>
                  <a:schemeClr val="dk1"/>
                </a:solidFill>
                <a:latin typeface="Arial Black"/>
                <a:ea typeface="Arial Black"/>
                <a:cs typeface="Arial Black"/>
                <a:sym typeface="Arial Black"/>
              </a:rPr>
              <a:t>R TOLD ME</a:t>
            </a:r>
            <a:endParaRPr sz="1425" baseline="30000">
              <a:solidFill>
                <a:schemeClr val="dk1"/>
              </a:solidFill>
              <a:latin typeface="Arial Black"/>
              <a:ea typeface="Arial Black"/>
              <a:cs typeface="Arial Black"/>
              <a:sym typeface="Arial Black"/>
            </a:endParaRPr>
          </a:p>
        </p:txBody>
      </p:sp>
      <p:sp>
        <p:nvSpPr>
          <p:cNvPr id="4716" name="Google Shape;4716;p33"/>
          <p:cNvSpPr txBox="1"/>
          <p:nvPr/>
        </p:nvSpPr>
        <p:spPr>
          <a:xfrm rot="-960000">
            <a:off x="5759100" y="5109107"/>
            <a:ext cx="1188445"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SHE USED </a:t>
            </a:r>
            <a:r>
              <a:rPr lang="en-US" sz="1425" baseline="30000">
                <a:solidFill>
                  <a:schemeClr val="dk1"/>
                </a:solidFill>
                <a:latin typeface="Arial Black"/>
                <a:ea typeface="Arial Black"/>
                <a:cs typeface="Arial Black"/>
                <a:sym typeface="Arial Black"/>
              </a:rPr>
              <a:t>ALGEBRA</a:t>
            </a:r>
            <a:endParaRPr sz="1425" baseline="30000">
              <a:solidFill>
                <a:schemeClr val="dk1"/>
              </a:solidFill>
              <a:latin typeface="Arial Black"/>
              <a:ea typeface="Arial Black"/>
              <a:cs typeface="Arial Black"/>
              <a:sym typeface="Arial Black"/>
            </a:endParaRPr>
          </a:p>
        </p:txBody>
      </p:sp>
      <p:sp>
        <p:nvSpPr>
          <p:cNvPr id="4717" name="Google Shape;4717;p33"/>
          <p:cNvSpPr txBox="1"/>
          <p:nvPr/>
        </p:nvSpPr>
        <p:spPr>
          <a:xfrm rot="-960000">
            <a:off x="5656981" y="5246400"/>
            <a:ext cx="1474915"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WHEN </a:t>
            </a:r>
            <a:r>
              <a:rPr lang="en-US" sz="1425" baseline="30000">
                <a:solidFill>
                  <a:schemeClr val="dk1"/>
                </a:solidFill>
                <a:latin typeface="Arial Black"/>
                <a:ea typeface="Arial Black"/>
                <a:cs typeface="Arial Black"/>
                <a:sym typeface="Arial Black"/>
              </a:rPr>
              <a:t>SHE IS ORDERING</a:t>
            </a:r>
            <a:endParaRPr sz="1425" baseline="30000">
              <a:solidFill>
                <a:schemeClr val="dk1"/>
              </a:solidFill>
              <a:latin typeface="Arial Black"/>
              <a:ea typeface="Arial Black"/>
              <a:cs typeface="Arial Black"/>
              <a:sym typeface="Arial Black"/>
            </a:endParaRPr>
          </a:p>
        </p:txBody>
      </p:sp>
      <p:sp>
        <p:nvSpPr>
          <p:cNvPr id="4718" name="Google Shape;4718;p33"/>
          <p:cNvSpPr txBox="1"/>
          <p:nvPr/>
        </p:nvSpPr>
        <p:spPr>
          <a:xfrm rot="-960000">
            <a:off x="5667570" y="5383825"/>
            <a:ext cx="1534415"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FOR O</a:t>
            </a:r>
            <a:r>
              <a:rPr lang="en-US" sz="1425" baseline="30000">
                <a:solidFill>
                  <a:schemeClr val="dk1"/>
                </a:solidFill>
                <a:latin typeface="Arial Black"/>
                <a:ea typeface="Arial Black"/>
                <a:cs typeface="Arial Black"/>
                <a:sym typeface="Arial Black"/>
              </a:rPr>
              <a:t>UR FAMILY STORE.”</a:t>
            </a:r>
            <a:endParaRPr sz="1425" baseline="30000">
              <a:solidFill>
                <a:schemeClr val="dk1"/>
              </a:solidFill>
              <a:latin typeface="Arial Black"/>
              <a:ea typeface="Arial Black"/>
              <a:cs typeface="Arial Black"/>
              <a:sym typeface="Arial Black"/>
            </a:endParaRPr>
          </a:p>
        </p:txBody>
      </p:sp>
      <p:sp>
        <p:nvSpPr>
          <p:cNvPr id="4719" name="Google Shape;4719;p33"/>
          <p:cNvSpPr txBox="1"/>
          <p:nvPr/>
        </p:nvSpPr>
        <p:spPr>
          <a:xfrm rot="-240000">
            <a:off x="13643301" y="3194115"/>
            <a:ext cx="762339"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NOTICE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grpSp>
        <p:nvGrpSpPr>
          <p:cNvPr id="4720" name="Google Shape;4720;p33"/>
          <p:cNvGrpSpPr/>
          <p:nvPr/>
        </p:nvGrpSpPr>
        <p:grpSpPr>
          <a:xfrm>
            <a:off x="19768108" y="1090544"/>
            <a:ext cx="336550" cy="560705"/>
            <a:chOff x="19768108" y="1090544"/>
            <a:chExt cx="336550" cy="560705"/>
          </a:xfrm>
        </p:grpSpPr>
        <p:sp>
          <p:nvSpPr>
            <p:cNvPr id="4721" name="Google Shape;4721;p33"/>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22" name="Google Shape;4722;p33"/>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23" name="Google Shape;4723;p33"/>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724" name="Google Shape;4724;p33"/>
          <p:cNvGrpSpPr/>
          <p:nvPr/>
        </p:nvGrpSpPr>
        <p:grpSpPr>
          <a:xfrm>
            <a:off x="414038" y="0"/>
            <a:ext cx="9206083" cy="332740"/>
            <a:chOff x="414038" y="0"/>
            <a:chExt cx="9206083" cy="332740"/>
          </a:xfrm>
        </p:grpSpPr>
        <p:sp>
          <p:nvSpPr>
            <p:cNvPr id="4725" name="Google Shape;4725;p33"/>
            <p:cNvSpPr/>
            <p:nvPr/>
          </p:nvSpPr>
          <p:spPr>
            <a:xfrm>
              <a:off x="414038"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26" name="Google Shape;4726;p33"/>
            <p:cNvSpPr/>
            <p:nvPr/>
          </p:nvSpPr>
          <p:spPr>
            <a:xfrm>
              <a:off x="8699371"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27" name="Google Shape;4727;p33"/>
            <p:cNvSpPr/>
            <p:nvPr/>
          </p:nvSpPr>
          <p:spPr>
            <a:xfrm>
              <a:off x="8699371"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28" name="Google Shape;4728;p33"/>
            <p:cNvSpPr/>
            <p:nvPr/>
          </p:nvSpPr>
          <p:spPr>
            <a:xfrm>
              <a:off x="777280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29" name="Google Shape;4729;p33"/>
            <p:cNvSpPr/>
            <p:nvPr/>
          </p:nvSpPr>
          <p:spPr>
            <a:xfrm>
              <a:off x="777280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0" name="Google Shape;4730;p33"/>
            <p:cNvSpPr/>
            <p:nvPr/>
          </p:nvSpPr>
          <p:spPr>
            <a:xfrm>
              <a:off x="685202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1" name="Google Shape;4731;p33"/>
            <p:cNvSpPr/>
            <p:nvPr/>
          </p:nvSpPr>
          <p:spPr>
            <a:xfrm>
              <a:off x="685202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2" name="Google Shape;4732;p33"/>
            <p:cNvSpPr/>
            <p:nvPr/>
          </p:nvSpPr>
          <p:spPr>
            <a:xfrm>
              <a:off x="59316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3" name="Google Shape;4733;p33"/>
            <p:cNvSpPr/>
            <p:nvPr/>
          </p:nvSpPr>
          <p:spPr>
            <a:xfrm>
              <a:off x="59316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4" name="Google Shape;4734;p33"/>
            <p:cNvSpPr/>
            <p:nvPr/>
          </p:nvSpPr>
          <p:spPr>
            <a:xfrm>
              <a:off x="501102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5" name="Google Shape;4735;p33"/>
            <p:cNvSpPr/>
            <p:nvPr/>
          </p:nvSpPr>
          <p:spPr>
            <a:xfrm>
              <a:off x="501102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6" name="Google Shape;4736;p33"/>
            <p:cNvSpPr/>
            <p:nvPr/>
          </p:nvSpPr>
          <p:spPr>
            <a:xfrm>
              <a:off x="409044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7" name="Google Shape;4737;p33"/>
            <p:cNvSpPr/>
            <p:nvPr/>
          </p:nvSpPr>
          <p:spPr>
            <a:xfrm>
              <a:off x="409044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8" name="Google Shape;4738;p33"/>
            <p:cNvSpPr/>
            <p:nvPr/>
          </p:nvSpPr>
          <p:spPr>
            <a:xfrm>
              <a:off x="316984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39" name="Google Shape;4739;p33"/>
            <p:cNvSpPr/>
            <p:nvPr/>
          </p:nvSpPr>
          <p:spPr>
            <a:xfrm>
              <a:off x="316984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40" name="Google Shape;4740;p33"/>
            <p:cNvSpPr/>
            <p:nvPr/>
          </p:nvSpPr>
          <p:spPr>
            <a:xfrm>
              <a:off x="224925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41" name="Google Shape;4741;p33"/>
            <p:cNvSpPr/>
            <p:nvPr/>
          </p:nvSpPr>
          <p:spPr>
            <a:xfrm>
              <a:off x="224925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42" name="Google Shape;4742;p33"/>
            <p:cNvSpPr/>
            <p:nvPr/>
          </p:nvSpPr>
          <p:spPr>
            <a:xfrm>
              <a:off x="132866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43" name="Google Shape;4743;p33"/>
            <p:cNvSpPr/>
            <p:nvPr/>
          </p:nvSpPr>
          <p:spPr>
            <a:xfrm>
              <a:off x="132866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44" name="Google Shape;4744;p33"/>
            <p:cNvSpPr/>
            <p:nvPr/>
          </p:nvSpPr>
          <p:spPr>
            <a:xfrm>
              <a:off x="41403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45" name="Google Shape;4745;p33"/>
            <p:cNvSpPr/>
            <p:nvPr/>
          </p:nvSpPr>
          <p:spPr>
            <a:xfrm>
              <a:off x="41403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746" name="Google Shape;4746;p33"/>
          <p:cNvSpPr txBox="1"/>
          <p:nvPr/>
        </p:nvSpPr>
        <p:spPr>
          <a:xfrm>
            <a:off x="706350"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4747" name="Google Shape;4747;p33"/>
          <p:cNvSpPr txBox="1"/>
          <p:nvPr/>
        </p:nvSpPr>
        <p:spPr>
          <a:xfrm>
            <a:off x="1611156"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4748" name="Google Shape;4748;p33"/>
          <p:cNvSpPr txBox="1"/>
          <p:nvPr/>
        </p:nvSpPr>
        <p:spPr>
          <a:xfrm>
            <a:off x="2523493" y="189035"/>
            <a:ext cx="3721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1</a:t>
            </a:r>
            <a:endParaRPr sz="550">
              <a:solidFill>
                <a:schemeClr val="dk1"/>
              </a:solidFill>
              <a:latin typeface="Arial"/>
              <a:ea typeface="Arial"/>
              <a:cs typeface="Arial"/>
              <a:sym typeface="Arial"/>
            </a:endParaRPr>
          </a:p>
        </p:txBody>
      </p:sp>
      <p:sp>
        <p:nvSpPr>
          <p:cNvPr id="4749" name="Google Shape;4749;p33"/>
          <p:cNvSpPr txBox="1"/>
          <p:nvPr/>
        </p:nvSpPr>
        <p:spPr>
          <a:xfrm>
            <a:off x="342773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750" name="Google Shape;4750;p33"/>
          <p:cNvSpPr txBox="1"/>
          <p:nvPr/>
        </p:nvSpPr>
        <p:spPr>
          <a:xfrm>
            <a:off x="4434361"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751" name="Google Shape;4751;p33"/>
          <p:cNvSpPr txBox="1"/>
          <p:nvPr/>
        </p:nvSpPr>
        <p:spPr>
          <a:xfrm>
            <a:off x="538495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752" name="Google Shape;4752;p33"/>
          <p:cNvSpPr txBox="1"/>
          <p:nvPr/>
        </p:nvSpPr>
        <p:spPr>
          <a:xfrm>
            <a:off x="6248276"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753" name="Google Shape;4753;p33"/>
          <p:cNvSpPr txBox="1"/>
          <p:nvPr/>
        </p:nvSpPr>
        <p:spPr>
          <a:xfrm>
            <a:off x="7226186"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754" name="Google Shape;4754;p33"/>
          <p:cNvSpPr txBox="1"/>
          <p:nvPr/>
        </p:nvSpPr>
        <p:spPr>
          <a:xfrm>
            <a:off x="8011077"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755" name="Google Shape;4755;p33"/>
          <p:cNvSpPr txBox="1"/>
          <p:nvPr/>
        </p:nvSpPr>
        <p:spPr>
          <a:xfrm>
            <a:off x="9071241"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4756" name="Google Shape;4756;p33"/>
          <p:cNvGrpSpPr/>
          <p:nvPr/>
        </p:nvGrpSpPr>
        <p:grpSpPr>
          <a:xfrm>
            <a:off x="10466088" y="0"/>
            <a:ext cx="9206070" cy="332751"/>
            <a:chOff x="10466088" y="0"/>
            <a:chExt cx="9206070" cy="332751"/>
          </a:xfrm>
        </p:grpSpPr>
        <p:sp>
          <p:nvSpPr>
            <p:cNvPr id="4757" name="Google Shape;4757;p33"/>
            <p:cNvSpPr/>
            <p:nvPr/>
          </p:nvSpPr>
          <p:spPr>
            <a:xfrm>
              <a:off x="10466088"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58" name="Google Shape;4758;p33"/>
            <p:cNvSpPr/>
            <p:nvPr/>
          </p:nvSpPr>
          <p:spPr>
            <a:xfrm>
              <a:off x="10466088"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59" name="Google Shape;4759;p33"/>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0" name="Google Shape;4760;p33"/>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1" name="Google Shape;4761;p33"/>
            <p:cNvSpPr/>
            <p:nvPr/>
          </p:nvSpPr>
          <p:spPr>
            <a:xfrm>
              <a:off x="178248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2" name="Google Shape;4762;p33"/>
            <p:cNvSpPr/>
            <p:nvPr/>
          </p:nvSpPr>
          <p:spPr>
            <a:xfrm>
              <a:off x="178248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3" name="Google Shape;4763;p33"/>
            <p:cNvSpPr/>
            <p:nvPr/>
          </p:nvSpPr>
          <p:spPr>
            <a:xfrm>
              <a:off x="169040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4" name="Google Shape;4764;p33"/>
            <p:cNvSpPr/>
            <p:nvPr/>
          </p:nvSpPr>
          <p:spPr>
            <a:xfrm>
              <a:off x="169040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5" name="Google Shape;4765;p33"/>
            <p:cNvSpPr/>
            <p:nvPr/>
          </p:nvSpPr>
          <p:spPr>
            <a:xfrm>
              <a:off x="1598364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6" name="Google Shape;4766;p33"/>
            <p:cNvSpPr/>
            <p:nvPr/>
          </p:nvSpPr>
          <p:spPr>
            <a:xfrm>
              <a:off x="1598364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7" name="Google Shape;4767;p33"/>
            <p:cNvSpPr/>
            <p:nvPr/>
          </p:nvSpPr>
          <p:spPr>
            <a:xfrm>
              <a:off x="150630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8" name="Google Shape;4768;p33"/>
            <p:cNvSpPr/>
            <p:nvPr/>
          </p:nvSpPr>
          <p:spPr>
            <a:xfrm>
              <a:off x="150630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9" name="Google Shape;4769;p33"/>
            <p:cNvSpPr/>
            <p:nvPr/>
          </p:nvSpPr>
          <p:spPr>
            <a:xfrm>
              <a:off x="1414251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0" name="Google Shape;4770;p33"/>
            <p:cNvSpPr/>
            <p:nvPr/>
          </p:nvSpPr>
          <p:spPr>
            <a:xfrm>
              <a:off x="1414251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1" name="Google Shape;4771;p33"/>
            <p:cNvSpPr/>
            <p:nvPr/>
          </p:nvSpPr>
          <p:spPr>
            <a:xfrm>
              <a:off x="132219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2" name="Google Shape;4772;p33"/>
            <p:cNvSpPr/>
            <p:nvPr/>
          </p:nvSpPr>
          <p:spPr>
            <a:xfrm>
              <a:off x="132219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3" name="Google Shape;4773;p33"/>
            <p:cNvSpPr/>
            <p:nvPr/>
          </p:nvSpPr>
          <p:spPr>
            <a:xfrm>
              <a:off x="1230126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4" name="Google Shape;4774;p33"/>
            <p:cNvSpPr/>
            <p:nvPr/>
          </p:nvSpPr>
          <p:spPr>
            <a:xfrm>
              <a:off x="1230126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5" name="Google Shape;4775;p33"/>
            <p:cNvSpPr/>
            <p:nvPr/>
          </p:nvSpPr>
          <p:spPr>
            <a:xfrm>
              <a:off x="113807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6" name="Google Shape;4776;p33"/>
            <p:cNvSpPr/>
            <p:nvPr/>
          </p:nvSpPr>
          <p:spPr>
            <a:xfrm>
              <a:off x="113807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7" name="Google Shape;4777;p33"/>
            <p:cNvSpPr/>
            <p:nvPr/>
          </p:nvSpPr>
          <p:spPr>
            <a:xfrm>
              <a:off x="1046608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8" name="Google Shape;4778;p33"/>
            <p:cNvSpPr/>
            <p:nvPr/>
          </p:nvSpPr>
          <p:spPr>
            <a:xfrm>
              <a:off x="1046608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779" name="Google Shape;4779;p33"/>
          <p:cNvSpPr txBox="1"/>
          <p:nvPr/>
        </p:nvSpPr>
        <p:spPr>
          <a:xfrm>
            <a:off x="10758392"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4780" name="Google Shape;4780;p33"/>
          <p:cNvSpPr txBox="1"/>
          <p:nvPr/>
        </p:nvSpPr>
        <p:spPr>
          <a:xfrm>
            <a:off x="11663195"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4781" name="Google Shape;4781;p33"/>
          <p:cNvSpPr txBox="1"/>
          <p:nvPr/>
        </p:nvSpPr>
        <p:spPr>
          <a:xfrm>
            <a:off x="12575520" y="189035"/>
            <a:ext cx="3721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1</a:t>
            </a:r>
            <a:endParaRPr sz="550">
              <a:solidFill>
                <a:schemeClr val="dk1"/>
              </a:solidFill>
              <a:latin typeface="Arial"/>
              <a:ea typeface="Arial"/>
              <a:cs typeface="Arial"/>
              <a:sym typeface="Arial"/>
            </a:endParaRPr>
          </a:p>
        </p:txBody>
      </p:sp>
      <p:sp>
        <p:nvSpPr>
          <p:cNvPr id="4782" name="Google Shape;4782;p33"/>
          <p:cNvSpPr txBox="1"/>
          <p:nvPr/>
        </p:nvSpPr>
        <p:spPr>
          <a:xfrm>
            <a:off x="13479748"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783" name="Google Shape;4783;p33"/>
          <p:cNvSpPr txBox="1"/>
          <p:nvPr/>
        </p:nvSpPr>
        <p:spPr>
          <a:xfrm>
            <a:off x="14486352"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784" name="Google Shape;4784;p33"/>
          <p:cNvSpPr txBox="1"/>
          <p:nvPr/>
        </p:nvSpPr>
        <p:spPr>
          <a:xfrm>
            <a:off x="154369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785" name="Google Shape;4785;p33"/>
          <p:cNvSpPr txBox="1"/>
          <p:nvPr/>
        </p:nvSpPr>
        <p:spPr>
          <a:xfrm>
            <a:off x="16300255"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786" name="Google Shape;4786;p33"/>
          <p:cNvSpPr txBox="1"/>
          <p:nvPr/>
        </p:nvSpPr>
        <p:spPr>
          <a:xfrm>
            <a:off x="172781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787" name="Google Shape;4787;p33"/>
          <p:cNvSpPr txBox="1"/>
          <p:nvPr/>
        </p:nvSpPr>
        <p:spPr>
          <a:xfrm>
            <a:off x="1806300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788" name="Google Shape;4788;p33"/>
          <p:cNvSpPr txBox="1"/>
          <p:nvPr/>
        </p:nvSpPr>
        <p:spPr>
          <a:xfrm>
            <a:off x="18751408"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Shape 4792"/>
        <p:cNvGrpSpPr/>
        <p:nvPr/>
      </p:nvGrpSpPr>
      <p:grpSpPr>
        <a:xfrm>
          <a:off x="0" y="0"/>
          <a:ext cx="0" cy="0"/>
          <a:chOff x="0" y="0"/>
          <a:chExt cx="0" cy="0"/>
        </a:xfrm>
      </p:grpSpPr>
      <p:sp>
        <p:nvSpPr>
          <p:cNvPr id="4793" name="Google Shape;4793;p34"/>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66</a:t>
            </a:r>
            <a:endParaRPr sz="550">
              <a:solidFill>
                <a:schemeClr val="dk1"/>
              </a:solidFill>
              <a:latin typeface="Arial"/>
              <a:ea typeface="Arial"/>
              <a:cs typeface="Arial"/>
              <a:sym typeface="Arial"/>
            </a:endParaRPr>
          </a:p>
        </p:txBody>
      </p:sp>
      <p:sp>
        <p:nvSpPr>
          <p:cNvPr id="4794" name="Google Shape;4794;p34"/>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67</a:t>
            </a:r>
            <a:endParaRPr sz="550">
              <a:solidFill>
                <a:schemeClr val="dk1"/>
              </a:solidFill>
              <a:latin typeface="Arial"/>
              <a:ea typeface="Arial"/>
              <a:cs typeface="Arial"/>
              <a:sym typeface="Arial"/>
            </a:endParaRPr>
          </a:p>
        </p:txBody>
      </p:sp>
      <p:sp>
        <p:nvSpPr>
          <p:cNvPr id="4795" name="Google Shape;4795;p34"/>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96" name="Google Shape;4796;p34"/>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4797" name="Google Shape;4797;p34"/>
          <p:cNvGrpSpPr/>
          <p:nvPr/>
        </p:nvGrpSpPr>
        <p:grpSpPr>
          <a:xfrm>
            <a:off x="421536" y="1051579"/>
            <a:ext cx="9200139" cy="31750"/>
            <a:chOff x="421536" y="1051579"/>
            <a:chExt cx="9200139" cy="31750"/>
          </a:xfrm>
        </p:grpSpPr>
        <p:sp>
          <p:nvSpPr>
            <p:cNvPr id="4798" name="Google Shape;4798;p34"/>
            <p:cNvSpPr/>
            <p:nvPr/>
          </p:nvSpPr>
          <p:spPr>
            <a:xfrm>
              <a:off x="421536" y="1051579"/>
              <a:ext cx="1859280" cy="31750"/>
            </a:xfrm>
            <a:custGeom>
              <a:avLst/>
              <a:gdLst/>
              <a:ahLst/>
              <a:cxnLst/>
              <a:rect l="l" t="t" r="r" b="b"/>
              <a:pathLst>
                <a:path w="1859280" h="31750" extrusionOk="0">
                  <a:moveTo>
                    <a:pt x="1858905" y="0"/>
                  </a:moveTo>
                  <a:lnTo>
                    <a:pt x="0" y="0"/>
                  </a:lnTo>
                  <a:lnTo>
                    <a:pt x="0" y="31473"/>
                  </a:lnTo>
                  <a:lnTo>
                    <a:pt x="1858905" y="31473"/>
                  </a:lnTo>
                  <a:lnTo>
                    <a:pt x="1858905"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99" name="Google Shape;4799;p34"/>
            <p:cNvSpPr/>
            <p:nvPr/>
          </p:nvSpPr>
          <p:spPr>
            <a:xfrm>
              <a:off x="2280441" y="1051579"/>
              <a:ext cx="7341234" cy="31750"/>
            </a:xfrm>
            <a:custGeom>
              <a:avLst/>
              <a:gdLst/>
              <a:ahLst/>
              <a:cxnLst/>
              <a:rect l="l" t="t" r="r" b="b"/>
              <a:pathLst>
                <a:path w="7341234" h="31750" extrusionOk="0">
                  <a:moveTo>
                    <a:pt x="7341044" y="0"/>
                  </a:moveTo>
                  <a:lnTo>
                    <a:pt x="0" y="0"/>
                  </a:lnTo>
                  <a:lnTo>
                    <a:pt x="0" y="31473"/>
                  </a:lnTo>
                  <a:lnTo>
                    <a:pt x="7341044" y="31473"/>
                  </a:lnTo>
                  <a:lnTo>
                    <a:pt x="7341044" y="0"/>
                  </a:lnTo>
                  <a:close/>
                </a:path>
              </a:pathLst>
            </a:custGeom>
            <a:solidFill>
              <a:srgbClr val="FFEDC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800" name="Google Shape;4800;p34"/>
          <p:cNvGrpSpPr/>
          <p:nvPr/>
        </p:nvGrpSpPr>
        <p:grpSpPr>
          <a:xfrm>
            <a:off x="10488583" y="1051579"/>
            <a:ext cx="9200139" cy="31750"/>
            <a:chOff x="10488583" y="1051579"/>
            <a:chExt cx="9200139" cy="31750"/>
          </a:xfrm>
        </p:grpSpPr>
        <p:sp>
          <p:nvSpPr>
            <p:cNvPr id="4801" name="Google Shape;4801;p34"/>
            <p:cNvSpPr/>
            <p:nvPr/>
          </p:nvSpPr>
          <p:spPr>
            <a:xfrm>
              <a:off x="10488583" y="1051579"/>
              <a:ext cx="1859280" cy="31750"/>
            </a:xfrm>
            <a:custGeom>
              <a:avLst/>
              <a:gdLst/>
              <a:ahLst/>
              <a:cxnLst/>
              <a:rect l="l" t="t" r="r" b="b"/>
              <a:pathLst>
                <a:path w="1859279" h="31750" extrusionOk="0">
                  <a:moveTo>
                    <a:pt x="1858905" y="0"/>
                  </a:moveTo>
                  <a:lnTo>
                    <a:pt x="0" y="0"/>
                  </a:lnTo>
                  <a:lnTo>
                    <a:pt x="0" y="31473"/>
                  </a:lnTo>
                  <a:lnTo>
                    <a:pt x="1858905" y="31473"/>
                  </a:lnTo>
                  <a:lnTo>
                    <a:pt x="185890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2" name="Google Shape;4802;p34"/>
            <p:cNvSpPr/>
            <p:nvPr/>
          </p:nvSpPr>
          <p:spPr>
            <a:xfrm>
              <a:off x="12347488" y="1051579"/>
              <a:ext cx="7341234" cy="31750"/>
            </a:xfrm>
            <a:custGeom>
              <a:avLst/>
              <a:gdLst/>
              <a:ahLst/>
              <a:cxnLst/>
              <a:rect l="l" t="t" r="r" b="b"/>
              <a:pathLst>
                <a:path w="7341234" h="31750" extrusionOk="0">
                  <a:moveTo>
                    <a:pt x="7341044" y="0"/>
                  </a:moveTo>
                  <a:lnTo>
                    <a:pt x="0" y="0"/>
                  </a:lnTo>
                  <a:lnTo>
                    <a:pt x="0" y="31473"/>
                  </a:lnTo>
                  <a:lnTo>
                    <a:pt x="7341044" y="31473"/>
                  </a:lnTo>
                  <a:lnTo>
                    <a:pt x="7341044"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803" name="Google Shape;4803;p34"/>
          <p:cNvSpPr txBox="1"/>
          <p:nvPr/>
        </p:nvSpPr>
        <p:spPr>
          <a:xfrm>
            <a:off x="2657005" y="533512"/>
            <a:ext cx="4766945"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Pick the top five most interesting things you heard or saw from the previous worksheet and move  the post-its to the left side of this worksheet. Next, make a guess for why you think each thing you noticed is  important. Write each guess on a post-it note and stick it on the right side of the sheet.</a:t>
            </a:r>
            <a:endParaRPr sz="750">
              <a:solidFill>
                <a:schemeClr val="dk1"/>
              </a:solidFill>
              <a:latin typeface="Arial"/>
              <a:ea typeface="Arial"/>
              <a:cs typeface="Arial"/>
              <a:sym typeface="Arial"/>
            </a:endParaRPr>
          </a:p>
        </p:txBody>
      </p:sp>
      <p:sp>
        <p:nvSpPr>
          <p:cNvPr id="4804" name="Google Shape;4804;p34"/>
          <p:cNvSpPr txBox="1"/>
          <p:nvPr/>
        </p:nvSpPr>
        <p:spPr>
          <a:xfrm>
            <a:off x="12724027" y="533512"/>
            <a:ext cx="4766945"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Pick the top five most interesting things you heard or saw from the previous worksheet and move  the post-its to the left side of this worksheet. Next, make a guess for why you think each thing you noticed is  important. Write each guess on a post-it note and stick it on the right side of the sheet.</a:t>
            </a:r>
            <a:endParaRPr sz="750">
              <a:solidFill>
                <a:schemeClr val="dk1"/>
              </a:solidFill>
              <a:latin typeface="Arial"/>
              <a:ea typeface="Arial"/>
              <a:cs typeface="Arial"/>
              <a:sym typeface="Arial"/>
            </a:endParaRPr>
          </a:p>
        </p:txBody>
      </p:sp>
      <p:grpSp>
        <p:nvGrpSpPr>
          <p:cNvPr id="4805" name="Google Shape;4805;p34"/>
          <p:cNvGrpSpPr/>
          <p:nvPr/>
        </p:nvGrpSpPr>
        <p:grpSpPr>
          <a:xfrm>
            <a:off x="8052337" y="638949"/>
            <a:ext cx="1570453" cy="260350"/>
            <a:chOff x="8052337" y="638949"/>
            <a:chExt cx="1570453" cy="260350"/>
          </a:xfrm>
        </p:grpSpPr>
        <p:sp>
          <p:nvSpPr>
            <p:cNvPr id="4806" name="Google Shape;4806;p34"/>
            <p:cNvSpPr/>
            <p:nvPr/>
          </p:nvSpPr>
          <p:spPr>
            <a:xfrm>
              <a:off x="8052337" y="638949"/>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7" name="Google Shape;4807;p34"/>
            <p:cNvSpPr/>
            <p:nvPr/>
          </p:nvSpPr>
          <p:spPr>
            <a:xfrm>
              <a:off x="8561656"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8" name="Google Shape;4808;p34"/>
            <p:cNvSpPr/>
            <p:nvPr/>
          </p:nvSpPr>
          <p:spPr>
            <a:xfrm>
              <a:off x="9070975"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809" name="Google Shape;4809;p34"/>
          <p:cNvGrpSpPr/>
          <p:nvPr/>
        </p:nvGrpSpPr>
        <p:grpSpPr>
          <a:xfrm>
            <a:off x="18119334" y="638949"/>
            <a:ext cx="1570524" cy="260350"/>
            <a:chOff x="18119334" y="638949"/>
            <a:chExt cx="1570524" cy="260350"/>
          </a:xfrm>
        </p:grpSpPr>
        <p:sp>
          <p:nvSpPr>
            <p:cNvPr id="4810" name="Google Shape;4810;p34"/>
            <p:cNvSpPr/>
            <p:nvPr/>
          </p:nvSpPr>
          <p:spPr>
            <a:xfrm>
              <a:off x="18119334" y="638949"/>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1" name="Google Shape;4811;p34"/>
            <p:cNvSpPr/>
            <p:nvPr/>
          </p:nvSpPr>
          <p:spPr>
            <a:xfrm>
              <a:off x="18628691"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2" name="Google Shape;4812;p34"/>
            <p:cNvSpPr/>
            <p:nvPr/>
          </p:nvSpPr>
          <p:spPr>
            <a:xfrm>
              <a:off x="19138044"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813" name="Google Shape;4813;p34"/>
          <p:cNvSpPr txBox="1"/>
          <p:nvPr/>
        </p:nvSpPr>
        <p:spPr>
          <a:xfrm>
            <a:off x="8127634" y="690684"/>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FFFFF"/>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4814" name="Google Shape;4814;p34"/>
          <p:cNvSpPr txBox="1"/>
          <p:nvPr/>
        </p:nvSpPr>
        <p:spPr>
          <a:xfrm>
            <a:off x="18194633" y="690684"/>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FFFFF"/>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4815" name="Google Shape;4815;p34"/>
          <p:cNvSpPr txBox="1"/>
          <p:nvPr/>
        </p:nvSpPr>
        <p:spPr>
          <a:xfrm>
            <a:off x="8714068" y="6870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EBE33"/>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4816" name="Google Shape;4816;p34"/>
          <p:cNvSpPr txBox="1"/>
          <p:nvPr/>
        </p:nvSpPr>
        <p:spPr>
          <a:xfrm>
            <a:off x="18781091" y="6870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EBE33"/>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4817" name="Google Shape;4817;p34"/>
          <p:cNvSpPr txBox="1"/>
          <p:nvPr/>
        </p:nvSpPr>
        <p:spPr>
          <a:xfrm>
            <a:off x="9184754" y="688380"/>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EBE33"/>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4818" name="Google Shape;4818;p34"/>
          <p:cNvSpPr txBox="1"/>
          <p:nvPr/>
        </p:nvSpPr>
        <p:spPr>
          <a:xfrm>
            <a:off x="19251789" y="688380"/>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EBE33"/>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4819" name="Google Shape;4819;p34"/>
          <p:cNvSpPr/>
          <p:nvPr/>
        </p:nvSpPr>
        <p:spPr>
          <a:xfrm>
            <a:off x="418553" y="1424491"/>
            <a:ext cx="9200515" cy="5346065"/>
          </a:xfrm>
          <a:custGeom>
            <a:avLst/>
            <a:gdLst/>
            <a:ahLst/>
            <a:cxnLst/>
            <a:rect l="l" t="t" r="r" b="b"/>
            <a:pathLst>
              <a:path w="9200515" h="5346065" extrusionOk="0">
                <a:moveTo>
                  <a:pt x="4531144" y="58902"/>
                </a:moveTo>
                <a:lnTo>
                  <a:pt x="4530217" y="24853"/>
                </a:lnTo>
                <a:lnTo>
                  <a:pt x="4523778" y="7366"/>
                </a:lnTo>
                <a:lnTo>
                  <a:pt x="4506290" y="914"/>
                </a:lnTo>
                <a:lnTo>
                  <a:pt x="4472241" y="0"/>
                </a:lnTo>
                <a:lnTo>
                  <a:pt x="58889" y="0"/>
                </a:lnTo>
                <a:lnTo>
                  <a:pt x="24841" y="914"/>
                </a:lnTo>
                <a:lnTo>
                  <a:pt x="7353" y="7366"/>
                </a:lnTo>
                <a:lnTo>
                  <a:pt x="914" y="24853"/>
                </a:lnTo>
                <a:lnTo>
                  <a:pt x="0" y="58902"/>
                </a:lnTo>
                <a:lnTo>
                  <a:pt x="0" y="5286972"/>
                </a:lnTo>
                <a:lnTo>
                  <a:pt x="914" y="5321020"/>
                </a:lnTo>
                <a:lnTo>
                  <a:pt x="7353" y="5338496"/>
                </a:lnTo>
                <a:lnTo>
                  <a:pt x="24841" y="5344934"/>
                </a:lnTo>
                <a:lnTo>
                  <a:pt x="58889" y="5345862"/>
                </a:lnTo>
                <a:lnTo>
                  <a:pt x="4472241" y="5345862"/>
                </a:lnTo>
                <a:lnTo>
                  <a:pt x="4506290" y="5344934"/>
                </a:lnTo>
                <a:lnTo>
                  <a:pt x="4523778" y="5338496"/>
                </a:lnTo>
                <a:lnTo>
                  <a:pt x="4530217" y="5321020"/>
                </a:lnTo>
                <a:lnTo>
                  <a:pt x="4531144" y="5286972"/>
                </a:lnTo>
                <a:lnTo>
                  <a:pt x="4531144" y="58902"/>
                </a:lnTo>
                <a:close/>
              </a:path>
              <a:path w="9200515" h="5346065" extrusionOk="0">
                <a:moveTo>
                  <a:pt x="9199943" y="58902"/>
                </a:moveTo>
                <a:lnTo>
                  <a:pt x="9199016" y="24853"/>
                </a:lnTo>
                <a:lnTo>
                  <a:pt x="9192577" y="7366"/>
                </a:lnTo>
                <a:lnTo>
                  <a:pt x="9175090" y="914"/>
                </a:lnTo>
                <a:lnTo>
                  <a:pt x="9141041" y="0"/>
                </a:lnTo>
                <a:lnTo>
                  <a:pt x="4727105" y="0"/>
                </a:lnTo>
                <a:lnTo>
                  <a:pt x="4693056" y="914"/>
                </a:lnTo>
                <a:lnTo>
                  <a:pt x="4675581" y="7366"/>
                </a:lnTo>
                <a:lnTo>
                  <a:pt x="4669129" y="24853"/>
                </a:lnTo>
                <a:lnTo>
                  <a:pt x="4668215" y="58902"/>
                </a:lnTo>
                <a:lnTo>
                  <a:pt x="4668215" y="5281028"/>
                </a:lnTo>
                <a:lnTo>
                  <a:pt x="4669129" y="5315064"/>
                </a:lnTo>
                <a:lnTo>
                  <a:pt x="4675581" y="5332539"/>
                </a:lnTo>
                <a:lnTo>
                  <a:pt x="4693056" y="5338978"/>
                </a:lnTo>
                <a:lnTo>
                  <a:pt x="4727105" y="5339905"/>
                </a:lnTo>
                <a:lnTo>
                  <a:pt x="9141041" y="5339905"/>
                </a:lnTo>
                <a:lnTo>
                  <a:pt x="9175090" y="5338978"/>
                </a:lnTo>
                <a:lnTo>
                  <a:pt x="9192577" y="5332539"/>
                </a:lnTo>
                <a:lnTo>
                  <a:pt x="9199016" y="5315064"/>
                </a:lnTo>
                <a:lnTo>
                  <a:pt x="9199943" y="5281028"/>
                </a:lnTo>
                <a:lnTo>
                  <a:pt x="9199943" y="58902"/>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0" name="Google Shape;4820;p34"/>
          <p:cNvSpPr/>
          <p:nvPr/>
        </p:nvSpPr>
        <p:spPr>
          <a:xfrm>
            <a:off x="10485590" y="1424491"/>
            <a:ext cx="9200515" cy="5346065"/>
          </a:xfrm>
          <a:custGeom>
            <a:avLst/>
            <a:gdLst/>
            <a:ahLst/>
            <a:cxnLst/>
            <a:rect l="l" t="t" r="r" b="b"/>
            <a:pathLst>
              <a:path w="9200515" h="5346065" extrusionOk="0">
                <a:moveTo>
                  <a:pt x="4531144" y="58902"/>
                </a:moveTo>
                <a:lnTo>
                  <a:pt x="4530217" y="24853"/>
                </a:lnTo>
                <a:lnTo>
                  <a:pt x="4523778" y="7366"/>
                </a:lnTo>
                <a:lnTo>
                  <a:pt x="4506290" y="914"/>
                </a:lnTo>
                <a:lnTo>
                  <a:pt x="4472241" y="0"/>
                </a:lnTo>
                <a:lnTo>
                  <a:pt x="58889" y="0"/>
                </a:lnTo>
                <a:lnTo>
                  <a:pt x="24841" y="914"/>
                </a:lnTo>
                <a:lnTo>
                  <a:pt x="7366" y="7366"/>
                </a:lnTo>
                <a:lnTo>
                  <a:pt x="927" y="24853"/>
                </a:lnTo>
                <a:lnTo>
                  <a:pt x="0" y="58902"/>
                </a:lnTo>
                <a:lnTo>
                  <a:pt x="0" y="5286972"/>
                </a:lnTo>
                <a:lnTo>
                  <a:pt x="927" y="5321020"/>
                </a:lnTo>
                <a:lnTo>
                  <a:pt x="7366" y="5338496"/>
                </a:lnTo>
                <a:lnTo>
                  <a:pt x="24841" y="5344934"/>
                </a:lnTo>
                <a:lnTo>
                  <a:pt x="58889" y="5345862"/>
                </a:lnTo>
                <a:lnTo>
                  <a:pt x="4472241" y="5345862"/>
                </a:lnTo>
                <a:lnTo>
                  <a:pt x="4506290" y="5344934"/>
                </a:lnTo>
                <a:lnTo>
                  <a:pt x="4523778" y="5338496"/>
                </a:lnTo>
                <a:lnTo>
                  <a:pt x="4530217" y="5321020"/>
                </a:lnTo>
                <a:lnTo>
                  <a:pt x="4531144" y="5286972"/>
                </a:lnTo>
                <a:lnTo>
                  <a:pt x="4531144" y="58902"/>
                </a:lnTo>
                <a:close/>
              </a:path>
              <a:path w="9200515" h="5346065" extrusionOk="0">
                <a:moveTo>
                  <a:pt x="9199943" y="58902"/>
                </a:moveTo>
                <a:lnTo>
                  <a:pt x="9199016" y="24853"/>
                </a:lnTo>
                <a:lnTo>
                  <a:pt x="9192577" y="7366"/>
                </a:lnTo>
                <a:lnTo>
                  <a:pt x="9175090" y="914"/>
                </a:lnTo>
                <a:lnTo>
                  <a:pt x="9141041" y="0"/>
                </a:lnTo>
                <a:lnTo>
                  <a:pt x="4727105" y="0"/>
                </a:lnTo>
                <a:lnTo>
                  <a:pt x="4693056" y="914"/>
                </a:lnTo>
                <a:lnTo>
                  <a:pt x="4675568" y="7366"/>
                </a:lnTo>
                <a:lnTo>
                  <a:pt x="4669129" y="24853"/>
                </a:lnTo>
                <a:lnTo>
                  <a:pt x="4668215" y="58902"/>
                </a:lnTo>
                <a:lnTo>
                  <a:pt x="4668215" y="5281028"/>
                </a:lnTo>
                <a:lnTo>
                  <a:pt x="4669129" y="5315064"/>
                </a:lnTo>
                <a:lnTo>
                  <a:pt x="4675568" y="5332539"/>
                </a:lnTo>
                <a:lnTo>
                  <a:pt x="4693056" y="5338978"/>
                </a:lnTo>
                <a:lnTo>
                  <a:pt x="4727105" y="5339905"/>
                </a:lnTo>
                <a:lnTo>
                  <a:pt x="9141041" y="5339905"/>
                </a:lnTo>
                <a:lnTo>
                  <a:pt x="9175090" y="5338978"/>
                </a:lnTo>
                <a:lnTo>
                  <a:pt x="9192577" y="5332539"/>
                </a:lnTo>
                <a:lnTo>
                  <a:pt x="9199016" y="5315064"/>
                </a:lnTo>
                <a:lnTo>
                  <a:pt x="9199943" y="5281028"/>
                </a:lnTo>
                <a:lnTo>
                  <a:pt x="9199943" y="58902"/>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1" name="Google Shape;4821;p34"/>
          <p:cNvSpPr txBox="1"/>
          <p:nvPr/>
        </p:nvSpPr>
        <p:spPr>
          <a:xfrm>
            <a:off x="572094" y="1512760"/>
            <a:ext cx="200469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(What did you hear? What did you see?  Think of surprises, conflicts or contradictions.)</a:t>
            </a:r>
            <a:endParaRPr sz="750">
              <a:solidFill>
                <a:schemeClr val="dk1"/>
              </a:solidFill>
              <a:latin typeface="Arial"/>
              <a:ea typeface="Arial"/>
              <a:cs typeface="Arial"/>
              <a:sym typeface="Arial"/>
            </a:endParaRPr>
          </a:p>
        </p:txBody>
      </p:sp>
      <p:sp>
        <p:nvSpPr>
          <p:cNvPr id="4822" name="Google Shape;4822;p34"/>
          <p:cNvSpPr txBox="1"/>
          <p:nvPr/>
        </p:nvSpPr>
        <p:spPr>
          <a:xfrm>
            <a:off x="10639116" y="1512760"/>
            <a:ext cx="200469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(What did you hear? What did you see?  Think of surprises, conflicts or contradictions.)</a:t>
            </a:r>
            <a:endParaRPr sz="750">
              <a:solidFill>
                <a:schemeClr val="dk1"/>
              </a:solidFill>
              <a:latin typeface="Arial"/>
              <a:ea typeface="Arial"/>
              <a:cs typeface="Arial"/>
              <a:sym typeface="Arial"/>
            </a:endParaRPr>
          </a:p>
        </p:txBody>
      </p:sp>
      <p:sp>
        <p:nvSpPr>
          <p:cNvPr id="4823" name="Google Shape;4823;p34"/>
          <p:cNvSpPr txBox="1"/>
          <p:nvPr/>
        </p:nvSpPr>
        <p:spPr>
          <a:xfrm>
            <a:off x="5240388" y="1512760"/>
            <a:ext cx="197993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 THINK THIS IS IMPORTANT BECAUSE: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(What is your guess about why this matters?)</a:t>
            </a:r>
            <a:endParaRPr sz="750">
              <a:solidFill>
                <a:schemeClr val="dk1"/>
              </a:solidFill>
              <a:latin typeface="Arial"/>
              <a:ea typeface="Arial"/>
              <a:cs typeface="Arial"/>
              <a:sym typeface="Arial"/>
            </a:endParaRPr>
          </a:p>
        </p:txBody>
      </p:sp>
      <p:sp>
        <p:nvSpPr>
          <p:cNvPr id="4824" name="Google Shape;4824;p34"/>
          <p:cNvSpPr txBox="1"/>
          <p:nvPr/>
        </p:nvSpPr>
        <p:spPr>
          <a:xfrm>
            <a:off x="15307411" y="1512760"/>
            <a:ext cx="197993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 THINK THIS IS IMPORTANT BECAUSE: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(What is your guess about why this matters?)</a:t>
            </a:r>
            <a:endParaRPr sz="750">
              <a:solidFill>
                <a:schemeClr val="dk1"/>
              </a:solidFill>
              <a:latin typeface="Arial"/>
              <a:ea typeface="Arial"/>
              <a:cs typeface="Arial"/>
              <a:sym typeface="Arial"/>
            </a:endParaRPr>
          </a:p>
        </p:txBody>
      </p:sp>
      <p:grpSp>
        <p:nvGrpSpPr>
          <p:cNvPr id="4825" name="Google Shape;4825;p34"/>
          <p:cNvGrpSpPr/>
          <p:nvPr/>
        </p:nvGrpSpPr>
        <p:grpSpPr>
          <a:xfrm>
            <a:off x="2684119" y="1730154"/>
            <a:ext cx="4950790" cy="4283088"/>
            <a:chOff x="2684119" y="1730154"/>
            <a:chExt cx="4950790" cy="4283088"/>
          </a:xfrm>
        </p:grpSpPr>
        <p:sp>
          <p:nvSpPr>
            <p:cNvPr id="4826" name="Google Shape;4826;p34"/>
            <p:cNvSpPr/>
            <p:nvPr/>
          </p:nvSpPr>
          <p:spPr>
            <a:xfrm>
              <a:off x="2684119" y="1730154"/>
              <a:ext cx="1978660" cy="4119879"/>
            </a:xfrm>
            <a:custGeom>
              <a:avLst/>
              <a:gdLst/>
              <a:ahLst/>
              <a:cxnLst/>
              <a:rect l="l" t="t" r="r" b="b"/>
              <a:pathLst>
                <a:path w="1978660" h="4119879" extrusionOk="0">
                  <a:moveTo>
                    <a:pt x="1978037" y="1745107"/>
                  </a:moveTo>
                  <a:lnTo>
                    <a:pt x="1825358" y="0"/>
                  </a:lnTo>
                  <a:lnTo>
                    <a:pt x="80251" y="152666"/>
                  </a:lnTo>
                  <a:lnTo>
                    <a:pt x="232930" y="1897773"/>
                  </a:lnTo>
                  <a:lnTo>
                    <a:pt x="1978037" y="1745107"/>
                  </a:lnTo>
                  <a:close/>
                </a:path>
                <a:path w="1978660" h="4119879" extrusionOk="0">
                  <a:moveTo>
                    <a:pt x="1978533" y="2384818"/>
                  </a:moveTo>
                  <a:lnTo>
                    <a:pt x="243801" y="2141016"/>
                  </a:lnTo>
                  <a:lnTo>
                    <a:pt x="0" y="3875748"/>
                  </a:lnTo>
                  <a:lnTo>
                    <a:pt x="1734731" y="4119549"/>
                  </a:lnTo>
                  <a:lnTo>
                    <a:pt x="1978533" y="2384818"/>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7" name="Google Shape;4827;p34"/>
            <p:cNvSpPr/>
            <p:nvPr/>
          </p:nvSpPr>
          <p:spPr>
            <a:xfrm>
              <a:off x="5695620" y="1924477"/>
              <a:ext cx="1939289" cy="4088765"/>
            </a:xfrm>
            <a:custGeom>
              <a:avLst/>
              <a:gdLst/>
              <a:ahLst/>
              <a:cxnLst/>
              <a:rect l="l" t="t" r="r" b="b"/>
              <a:pathLst>
                <a:path w="1939290" h="4088765" extrusionOk="0">
                  <a:moveTo>
                    <a:pt x="1918309" y="152666"/>
                  </a:moveTo>
                  <a:lnTo>
                    <a:pt x="173202" y="0"/>
                  </a:lnTo>
                  <a:lnTo>
                    <a:pt x="20523" y="1745107"/>
                  </a:lnTo>
                  <a:lnTo>
                    <a:pt x="1765630" y="1897786"/>
                  </a:lnTo>
                  <a:lnTo>
                    <a:pt x="1918309" y="152666"/>
                  </a:lnTo>
                  <a:close/>
                </a:path>
                <a:path w="1939290" h="4088765" extrusionOk="0">
                  <a:moveTo>
                    <a:pt x="1938820" y="3889984"/>
                  </a:moveTo>
                  <a:lnTo>
                    <a:pt x="1740522" y="2149462"/>
                  </a:lnTo>
                  <a:lnTo>
                    <a:pt x="0" y="2347760"/>
                  </a:lnTo>
                  <a:lnTo>
                    <a:pt x="198310" y="4088269"/>
                  </a:lnTo>
                  <a:lnTo>
                    <a:pt x="1938820" y="3889984"/>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8" name="Google Shape;4828;p34"/>
            <p:cNvSpPr/>
            <p:nvPr/>
          </p:nvSpPr>
          <p:spPr>
            <a:xfrm>
              <a:off x="4631651" y="2018297"/>
              <a:ext cx="1127760" cy="502284"/>
            </a:xfrm>
            <a:custGeom>
              <a:avLst/>
              <a:gdLst/>
              <a:ahLst/>
              <a:cxnLst/>
              <a:rect l="l" t="t" r="r" b="b"/>
              <a:pathLst>
                <a:path w="1127760" h="502285" extrusionOk="0">
                  <a:moveTo>
                    <a:pt x="0" y="367071"/>
                  </a:moveTo>
                  <a:lnTo>
                    <a:pt x="371343" y="81235"/>
                  </a:lnTo>
                  <a:lnTo>
                    <a:pt x="612567" y="0"/>
                  </a:lnTo>
                  <a:lnTo>
                    <a:pt x="829368" y="136003"/>
                  </a:lnTo>
                  <a:lnTo>
                    <a:pt x="1127445" y="501884"/>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9" name="Google Shape;4829;p34"/>
            <p:cNvSpPr/>
            <p:nvPr/>
          </p:nvSpPr>
          <p:spPr>
            <a:xfrm>
              <a:off x="5720435" y="2488219"/>
              <a:ext cx="69215" cy="64135"/>
            </a:xfrm>
            <a:custGeom>
              <a:avLst/>
              <a:gdLst/>
              <a:ahLst/>
              <a:cxnLst/>
              <a:rect l="l" t="t" r="r" b="b"/>
              <a:pathLst>
                <a:path w="69214" h="64135" extrusionOk="0">
                  <a:moveTo>
                    <a:pt x="69107" y="0"/>
                  </a:moveTo>
                  <a:lnTo>
                    <a:pt x="0" y="53275"/>
                  </a:lnTo>
                  <a:lnTo>
                    <a:pt x="63209" y="63806"/>
                  </a:lnTo>
                  <a:lnTo>
                    <a:pt x="69107" y="0"/>
                  </a:lnTo>
                  <a:close/>
                </a:path>
              </a:pathLst>
            </a:custGeom>
            <a:solidFill>
              <a:srgbClr val="41404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830" name="Google Shape;4830;p34"/>
          <p:cNvGrpSpPr/>
          <p:nvPr/>
        </p:nvGrpSpPr>
        <p:grpSpPr>
          <a:xfrm>
            <a:off x="12831410" y="1730133"/>
            <a:ext cx="4849823" cy="2092347"/>
            <a:chOff x="12831410" y="1730133"/>
            <a:chExt cx="4849823" cy="2092347"/>
          </a:xfrm>
        </p:grpSpPr>
        <p:sp>
          <p:nvSpPr>
            <p:cNvPr id="4831" name="Google Shape;4831;p34"/>
            <p:cNvSpPr/>
            <p:nvPr/>
          </p:nvSpPr>
          <p:spPr>
            <a:xfrm>
              <a:off x="12831410" y="1730145"/>
              <a:ext cx="1898014" cy="1898014"/>
            </a:xfrm>
            <a:custGeom>
              <a:avLst/>
              <a:gdLst/>
              <a:ahLst/>
              <a:cxnLst/>
              <a:rect l="l" t="t" r="r" b="b"/>
              <a:pathLst>
                <a:path w="1898015" h="1898014" extrusionOk="0">
                  <a:moveTo>
                    <a:pt x="1745106" y="0"/>
                  </a:moveTo>
                  <a:lnTo>
                    <a:pt x="0" y="152675"/>
                  </a:lnTo>
                  <a:lnTo>
                    <a:pt x="152675" y="1897781"/>
                  </a:lnTo>
                  <a:lnTo>
                    <a:pt x="1897793" y="1745106"/>
                  </a:lnTo>
                  <a:lnTo>
                    <a:pt x="1745106"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2" name="Google Shape;4832;p34"/>
            <p:cNvSpPr/>
            <p:nvPr/>
          </p:nvSpPr>
          <p:spPr>
            <a:xfrm>
              <a:off x="12833559" y="1906724"/>
              <a:ext cx="149860" cy="1709420"/>
            </a:xfrm>
            <a:custGeom>
              <a:avLst/>
              <a:gdLst/>
              <a:ahLst/>
              <a:cxnLst/>
              <a:rect l="l" t="t" r="r" b="b"/>
              <a:pathLst>
                <a:path w="149859" h="1709420" extrusionOk="0">
                  <a:moveTo>
                    <a:pt x="0" y="0"/>
                  </a:moveTo>
                  <a:lnTo>
                    <a:pt x="149534" y="170925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3" name="Google Shape;4833;p34"/>
            <p:cNvSpPr/>
            <p:nvPr/>
          </p:nvSpPr>
          <p:spPr>
            <a:xfrm>
              <a:off x="13008001" y="3476302"/>
              <a:ext cx="1709420" cy="149860"/>
            </a:xfrm>
            <a:custGeom>
              <a:avLst/>
              <a:gdLst/>
              <a:ahLst/>
              <a:cxnLst/>
              <a:rect l="l" t="t" r="r" b="b"/>
              <a:pathLst>
                <a:path w="1709419" h="149860" extrusionOk="0">
                  <a:moveTo>
                    <a:pt x="0" y="149534"/>
                  </a:moveTo>
                  <a:lnTo>
                    <a:pt x="170925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4" name="Google Shape;4834;p34"/>
            <p:cNvSpPr/>
            <p:nvPr/>
          </p:nvSpPr>
          <p:spPr>
            <a:xfrm>
              <a:off x="14577567" y="1742097"/>
              <a:ext cx="149860" cy="1709420"/>
            </a:xfrm>
            <a:custGeom>
              <a:avLst/>
              <a:gdLst/>
              <a:ahLst/>
              <a:cxnLst/>
              <a:rect l="l" t="t" r="r" b="b"/>
              <a:pathLst>
                <a:path w="149859" h="1709420" extrusionOk="0">
                  <a:moveTo>
                    <a:pt x="149534" y="1709250"/>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5" name="Google Shape;4835;p34"/>
            <p:cNvSpPr/>
            <p:nvPr/>
          </p:nvSpPr>
          <p:spPr>
            <a:xfrm>
              <a:off x="12843410" y="1732235"/>
              <a:ext cx="1709420" cy="149860"/>
            </a:xfrm>
            <a:custGeom>
              <a:avLst/>
              <a:gdLst/>
              <a:ahLst/>
              <a:cxnLst/>
              <a:rect l="l" t="t" r="r" b="b"/>
              <a:pathLst>
                <a:path w="1709419" h="149860" extrusionOk="0">
                  <a:moveTo>
                    <a:pt x="1709250" y="0"/>
                  </a:moveTo>
                  <a:lnTo>
                    <a:pt x="0" y="149534"/>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6" name="Google Shape;4836;p34"/>
            <p:cNvSpPr/>
            <p:nvPr/>
          </p:nvSpPr>
          <p:spPr>
            <a:xfrm>
              <a:off x="12831446" y="1730133"/>
              <a:ext cx="1898014" cy="1898014"/>
            </a:xfrm>
            <a:custGeom>
              <a:avLst/>
              <a:gdLst/>
              <a:ahLst/>
              <a:cxnLst/>
              <a:rect l="l" t="t" r="r" b="b"/>
              <a:pathLst>
                <a:path w="1898015" h="1898014" extrusionOk="0">
                  <a:moveTo>
                    <a:pt x="152675" y="1897793"/>
                  </a:moveTo>
                  <a:lnTo>
                    <a:pt x="152675" y="1897793"/>
                  </a:lnTo>
                </a:path>
                <a:path w="1898015" h="1898014" extrusionOk="0">
                  <a:moveTo>
                    <a:pt x="1897781" y="1745118"/>
                  </a:moveTo>
                  <a:lnTo>
                    <a:pt x="1897781" y="1745118"/>
                  </a:lnTo>
                </a:path>
                <a:path w="1898015" h="1898014" extrusionOk="0">
                  <a:moveTo>
                    <a:pt x="1745106" y="0"/>
                  </a:moveTo>
                  <a:lnTo>
                    <a:pt x="1745106" y="0"/>
                  </a:lnTo>
                </a:path>
                <a:path w="1898015" h="1898014" extrusionOk="0">
                  <a:moveTo>
                    <a:pt x="0" y="152686"/>
                  </a:moveTo>
                  <a:lnTo>
                    <a:pt x="0" y="152686"/>
                  </a:lnTo>
                </a:path>
              </a:pathLst>
            </a:custGeom>
            <a:noFill/>
            <a:ln w="119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7" name="Google Shape;4837;p34"/>
            <p:cNvSpPr/>
            <p:nvPr/>
          </p:nvSpPr>
          <p:spPr>
            <a:xfrm>
              <a:off x="15783219" y="1924466"/>
              <a:ext cx="1898014" cy="1898014"/>
            </a:xfrm>
            <a:custGeom>
              <a:avLst/>
              <a:gdLst/>
              <a:ahLst/>
              <a:cxnLst/>
              <a:rect l="l" t="t" r="r" b="b"/>
              <a:pathLst>
                <a:path w="1898015" h="1898014" extrusionOk="0">
                  <a:moveTo>
                    <a:pt x="152675" y="0"/>
                  </a:moveTo>
                  <a:lnTo>
                    <a:pt x="0" y="1745106"/>
                  </a:lnTo>
                  <a:lnTo>
                    <a:pt x="1745106" y="1897793"/>
                  </a:lnTo>
                  <a:lnTo>
                    <a:pt x="1897781" y="152675"/>
                  </a:lnTo>
                  <a:lnTo>
                    <a:pt x="15267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8" name="Google Shape;4838;p34"/>
            <p:cNvSpPr/>
            <p:nvPr/>
          </p:nvSpPr>
          <p:spPr>
            <a:xfrm>
              <a:off x="15784209" y="1948370"/>
              <a:ext cx="149860" cy="1709420"/>
            </a:xfrm>
            <a:custGeom>
              <a:avLst/>
              <a:gdLst/>
              <a:ahLst/>
              <a:cxnLst/>
              <a:rect l="l" t="t" r="r" b="b"/>
              <a:pathLst>
                <a:path w="149859" h="1709420" extrusionOk="0">
                  <a:moveTo>
                    <a:pt x="149534" y="0"/>
                  </a:moveTo>
                  <a:lnTo>
                    <a:pt x="0" y="170925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9" name="Google Shape;4839;p34"/>
            <p:cNvSpPr/>
            <p:nvPr/>
          </p:nvSpPr>
          <p:spPr>
            <a:xfrm>
              <a:off x="15807063" y="3671662"/>
              <a:ext cx="1709420" cy="149860"/>
            </a:xfrm>
            <a:custGeom>
              <a:avLst/>
              <a:gdLst/>
              <a:ahLst/>
              <a:cxnLst/>
              <a:rect l="l" t="t" r="r" b="b"/>
              <a:pathLst>
                <a:path w="1709419" h="149860" extrusionOk="0">
                  <a:moveTo>
                    <a:pt x="0" y="0"/>
                  </a:moveTo>
                  <a:lnTo>
                    <a:pt x="1709250" y="149534"/>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0" name="Google Shape;4840;p34"/>
            <p:cNvSpPr/>
            <p:nvPr/>
          </p:nvSpPr>
          <p:spPr>
            <a:xfrm>
              <a:off x="17530344" y="2089093"/>
              <a:ext cx="149860" cy="1709420"/>
            </a:xfrm>
            <a:custGeom>
              <a:avLst/>
              <a:gdLst/>
              <a:ahLst/>
              <a:cxnLst/>
              <a:rect l="l" t="t" r="r" b="b"/>
              <a:pathLst>
                <a:path w="149859" h="1709420" extrusionOk="0">
                  <a:moveTo>
                    <a:pt x="0" y="1709250"/>
                  </a:moveTo>
                  <a:lnTo>
                    <a:pt x="149534"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1" name="Google Shape;4841;p34"/>
            <p:cNvSpPr/>
            <p:nvPr/>
          </p:nvSpPr>
          <p:spPr>
            <a:xfrm>
              <a:off x="15947773" y="1925517"/>
              <a:ext cx="1709420" cy="149860"/>
            </a:xfrm>
            <a:custGeom>
              <a:avLst/>
              <a:gdLst/>
              <a:ahLst/>
              <a:cxnLst/>
              <a:rect l="l" t="t" r="r" b="b"/>
              <a:pathLst>
                <a:path w="1709419" h="149860" extrusionOk="0">
                  <a:moveTo>
                    <a:pt x="1709250" y="149534"/>
                  </a:moveTo>
                  <a:lnTo>
                    <a:pt x="0" y="0"/>
                  </a:lnTo>
                </a:path>
              </a:pathLst>
            </a:custGeom>
            <a:noFill/>
            <a:ln w="11925" cap="flat" cmpd="sng">
              <a:solidFill>
                <a:srgbClr val="FDB913"/>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2" name="Google Shape;4842;p34"/>
            <p:cNvSpPr/>
            <p:nvPr/>
          </p:nvSpPr>
          <p:spPr>
            <a:xfrm>
              <a:off x="15783183" y="1924466"/>
              <a:ext cx="1898014" cy="1898014"/>
            </a:xfrm>
            <a:custGeom>
              <a:avLst/>
              <a:gdLst/>
              <a:ahLst/>
              <a:cxnLst/>
              <a:rect l="l" t="t" r="r" b="b"/>
              <a:pathLst>
                <a:path w="1898015" h="1898014" extrusionOk="0">
                  <a:moveTo>
                    <a:pt x="0" y="1745106"/>
                  </a:moveTo>
                  <a:lnTo>
                    <a:pt x="0" y="1745106"/>
                  </a:lnTo>
                </a:path>
                <a:path w="1898015" h="1898014" extrusionOk="0">
                  <a:moveTo>
                    <a:pt x="1745106" y="1897781"/>
                  </a:moveTo>
                  <a:lnTo>
                    <a:pt x="1745106" y="1897781"/>
                  </a:lnTo>
                </a:path>
                <a:path w="1898015" h="1898014" extrusionOk="0">
                  <a:moveTo>
                    <a:pt x="1897781" y="152675"/>
                  </a:moveTo>
                  <a:lnTo>
                    <a:pt x="1897781" y="152675"/>
                  </a:lnTo>
                </a:path>
                <a:path w="1898015" h="1898014" extrusionOk="0">
                  <a:moveTo>
                    <a:pt x="152675" y="0"/>
                  </a:moveTo>
                  <a:lnTo>
                    <a:pt x="152675" y="0"/>
                  </a:lnTo>
                </a:path>
              </a:pathLst>
            </a:custGeom>
            <a:noFill/>
            <a:ln w="119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3" name="Google Shape;4843;p34"/>
            <p:cNvSpPr/>
            <p:nvPr/>
          </p:nvSpPr>
          <p:spPr>
            <a:xfrm>
              <a:off x="14698684" y="2018297"/>
              <a:ext cx="1127760" cy="502284"/>
            </a:xfrm>
            <a:custGeom>
              <a:avLst/>
              <a:gdLst/>
              <a:ahLst/>
              <a:cxnLst/>
              <a:rect l="l" t="t" r="r" b="b"/>
              <a:pathLst>
                <a:path w="1127759" h="502285" extrusionOk="0">
                  <a:moveTo>
                    <a:pt x="0" y="367071"/>
                  </a:moveTo>
                  <a:lnTo>
                    <a:pt x="371343" y="81235"/>
                  </a:lnTo>
                  <a:lnTo>
                    <a:pt x="612567" y="0"/>
                  </a:lnTo>
                  <a:lnTo>
                    <a:pt x="829368" y="136003"/>
                  </a:lnTo>
                  <a:lnTo>
                    <a:pt x="1127445" y="501884"/>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4" name="Google Shape;4844;p34"/>
            <p:cNvSpPr/>
            <p:nvPr/>
          </p:nvSpPr>
          <p:spPr>
            <a:xfrm>
              <a:off x="15787433" y="2488219"/>
              <a:ext cx="69215" cy="64135"/>
            </a:xfrm>
            <a:custGeom>
              <a:avLst/>
              <a:gdLst/>
              <a:ahLst/>
              <a:cxnLst/>
              <a:rect l="l" t="t" r="r" b="b"/>
              <a:pathLst>
                <a:path w="69215" h="64135" extrusionOk="0">
                  <a:moveTo>
                    <a:pt x="69107" y="0"/>
                  </a:moveTo>
                  <a:lnTo>
                    <a:pt x="0" y="53275"/>
                  </a:lnTo>
                  <a:lnTo>
                    <a:pt x="63209" y="63806"/>
                  </a:lnTo>
                  <a:lnTo>
                    <a:pt x="69107" y="0"/>
                  </a:lnTo>
                  <a:close/>
                </a:path>
              </a:pathLst>
            </a:custGeom>
            <a:solidFill>
              <a:srgbClr val="41404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845" name="Google Shape;4845;p34"/>
          <p:cNvSpPr txBox="1"/>
          <p:nvPr/>
        </p:nvSpPr>
        <p:spPr>
          <a:xfrm rot="-540000">
            <a:off x="4964330" y="2094136"/>
            <a:ext cx="152448" cy="1397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None/>
            </a:pPr>
            <a:r>
              <a:rPr lang="en-US" sz="1100" b="1">
                <a:solidFill>
                  <a:srgbClr val="414042"/>
                </a:solidFill>
                <a:latin typeface="Arial"/>
                <a:ea typeface="Arial"/>
                <a:cs typeface="Arial"/>
                <a:sym typeface="Arial"/>
              </a:rPr>
              <a:t>I</a:t>
            </a:r>
            <a:endParaRPr sz="1100">
              <a:solidFill>
                <a:schemeClr val="dk1"/>
              </a:solidFill>
              <a:latin typeface="Arial"/>
              <a:ea typeface="Arial"/>
              <a:cs typeface="Arial"/>
              <a:sym typeface="Arial"/>
            </a:endParaRPr>
          </a:p>
        </p:txBody>
      </p:sp>
      <p:sp>
        <p:nvSpPr>
          <p:cNvPr id="4846" name="Google Shape;4846;p34"/>
          <p:cNvSpPr txBox="1"/>
          <p:nvPr/>
        </p:nvSpPr>
        <p:spPr>
          <a:xfrm rot="-180000">
            <a:off x="5032354" y="2085035"/>
            <a:ext cx="179197" cy="1397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None/>
            </a:pPr>
            <a:r>
              <a:rPr lang="en-US" sz="1100" b="1">
                <a:solidFill>
                  <a:srgbClr val="414042"/>
                </a:solidFill>
                <a:latin typeface="Arial"/>
                <a:ea typeface="Arial"/>
                <a:cs typeface="Arial"/>
                <a:sym typeface="Arial"/>
              </a:rPr>
              <a:t>N</a:t>
            </a:r>
            <a:endParaRPr sz="1100">
              <a:solidFill>
                <a:schemeClr val="dk1"/>
              </a:solidFill>
              <a:latin typeface="Arial"/>
              <a:ea typeface="Arial"/>
              <a:cs typeface="Arial"/>
              <a:sym typeface="Arial"/>
            </a:endParaRPr>
          </a:p>
        </p:txBody>
      </p:sp>
      <p:sp>
        <p:nvSpPr>
          <p:cNvPr id="4847" name="Google Shape;4847;p34"/>
          <p:cNvSpPr txBox="1"/>
          <p:nvPr/>
        </p:nvSpPr>
        <p:spPr>
          <a:xfrm rot="180000">
            <a:off x="5135470" y="2085554"/>
            <a:ext cx="162188" cy="139700"/>
          </a:xfrm>
          <a:prstGeom prst="rect">
            <a:avLst/>
          </a:prstGeom>
          <a:noFill/>
          <a:ln>
            <a:noFill/>
          </a:ln>
        </p:spPr>
        <p:txBody>
          <a:bodyPr spcFirstLastPara="1" wrap="square" lIns="0" tIns="0" rIns="0" bIns="0" anchor="t" anchorCtr="0">
            <a:spAutoFit/>
          </a:bodyPr>
          <a:lstStyle/>
          <a:p>
            <a:pPr marL="0" marR="0" lvl="0" indent="0" algn="l" rtl="0">
              <a:lnSpc>
                <a:spcPct val="99090"/>
              </a:lnSpc>
              <a:spcBef>
                <a:spcPts val="0"/>
              </a:spcBef>
              <a:spcAft>
                <a:spcPts val="0"/>
              </a:spcAft>
              <a:buNone/>
            </a:pPr>
            <a:r>
              <a:rPr lang="en-US" sz="1100" b="1">
                <a:solidFill>
                  <a:srgbClr val="414042"/>
                </a:solidFill>
                <a:latin typeface="Arial"/>
                <a:ea typeface="Arial"/>
                <a:cs typeface="Arial"/>
                <a:sym typeface="Arial"/>
              </a:rPr>
              <a:t>F</a:t>
            </a:r>
            <a:endParaRPr sz="1100">
              <a:solidFill>
                <a:schemeClr val="dk1"/>
              </a:solidFill>
              <a:latin typeface="Arial"/>
              <a:ea typeface="Arial"/>
              <a:cs typeface="Arial"/>
              <a:sym typeface="Arial"/>
            </a:endParaRPr>
          </a:p>
        </p:txBody>
      </p:sp>
      <p:sp>
        <p:nvSpPr>
          <p:cNvPr id="4848" name="Google Shape;4848;p34"/>
          <p:cNvSpPr txBox="1"/>
          <p:nvPr/>
        </p:nvSpPr>
        <p:spPr>
          <a:xfrm rot="600000">
            <a:off x="5213029" y="2095490"/>
            <a:ext cx="162485" cy="139700"/>
          </a:xfrm>
          <a:prstGeom prst="rect">
            <a:avLst/>
          </a:prstGeom>
          <a:noFill/>
          <a:ln>
            <a:noFill/>
          </a:ln>
        </p:spPr>
        <p:txBody>
          <a:bodyPr spcFirstLastPara="1" wrap="square" lIns="0" tIns="0" rIns="0" bIns="0" anchor="t" anchorCtr="0">
            <a:spAutoFit/>
          </a:bodyPr>
          <a:lstStyle/>
          <a:p>
            <a:pPr marL="0" marR="0" lvl="0" indent="0" algn="l" rtl="0">
              <a:lnSpc>
                <a:spcPct val="99545"/>
              </a:lnSpc>
              <a:spcBef>
                <a:spcPts val="0"/>
              </a:spcBef>
              <a:spcAft>
                <a:spcPts val="0"/>
              </a:spcAft>
              <a:buNone/>
            </a:pPr>
            <a:r>
              <a:rPr lang="en-US" sz="1100" b="1">
                <a:solidFill>
                  <a:srgbClr val="414042"/>
                </a:solidFill>
                <a:latin typeface="Arial"/>
                <a:ea typeface="Arial"/>
                <a:cs typeface="Arial"/>
                <a:sym typeface="Arial"/>
              </a:rPr>
              <a:t>E</a:t>
            </a:r>
            <a:endParaRPr sz="1100">
              <a:solidFill>
                <a:schemeClr val="dk1"/>
              </a:solidFill>
              <a:latin typeface="Arial"/>
              <a:ea typeface="Arial"/>
              <a:cs typeface="Arial"/>
              <a:sym typeface="Arial"/>
            </a:endParaRPr>
          </a:p>
        </p:txBody>
      </p:sp>
      <p:sp>
        <p:nvSpPr>
          <p:cNvPr id="4849" name="Google Shape;4849;p34"/>
          <p:cNvSpPr txBox="1"/>
          <p:nvPr/>
        </p:nvSpPr>
        <p:spPr>
          <a:xfrm rot="1020000">
            <a:off x="5294555" y="2117337"/>
            <a:ext cx="171196" cy="139700"/>
          </a:xfrm>
          <a:prstGeom prst="rect">
            <a:avLst/>
          </a:prstGeom>
          <a:noFill/>
          <a:ln>
            <a:noFill/>
          </a:ln>
        </p:spPr>
        <p:txBody>
          <a:bodyPr spcFirstLastPara="1" wrap="square" lIns="0" tIns="0" rIns="0" bIns="0" anchor="t" anchorCtr="0">
            <a:spAutoFit/>
          </a:bodyPr>
          <a:lstStyle/>
          <a:p>
            <a:pPr marL="0" marR="0" lvl="0" indent="0" algn="l" rtl="0">
              <a:lnSpc>
                <a:spcPct val="99090"/>
              </a:lnSpc>
              <a:spcBef>
                <a:spcPts val="0"/>
              </a:spcBef>
              <a:spcAft>
                <a:spcPts val="0"/>
              </a:spcAft>
              <a:buNone/>
            </a:pPr>
            <a:r>
              <a:rPr lang="en-US" sz="1100" b="1">
                <a:solidFill>
                  <a:srgbClr val="414042"/>
                </a:solidFill>
                <a:latin typeface="Arial"/>
                <a:ea typeface="Arial"/>
                <a:cs typeface="Arial"/>
                <a:sym typeface="Arial"/>
              </a:rPr>
              <a:t>R</a:t>
            </a:r>
            <a:endParaRPr sz="1100">
              <a:solidFill>
                <a:schemeClr val="dk1"/>
              </a:solidFill>
              <a:latin typeface="Arial"/>
              <a:ea typeface="Arial"/>
              <a:cs typeface="Arial"/>
              <a:sym typeface="Arial"/>
            </a:endParaRPr>
          </a:p>
        </p:txBody>
      </p:sp>
      <p:sp>
        <p:nvSpPr>
          <p:cNvPr id="4850" name="Google Shape;4850;p34"/>
          <p:cNvSpPr txBox="1"/>
          <p:nvPr/>
        </p:nvSpPr>
        <p:spPr>
          <a:xfrm rot="-540000">
            <a:off x="15031424" y="2094136"/>
            <a:ext cx="152448" cy="1397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None/>
            </a:pPr>
            <a:r>
              <a:rPr lang="en-US" sz="1100" b="1">
                <a:solidFill>
                  <a:srgbClr val="414042"/>
                </a:solidFill>
                <a:latin typeface="Arial"/>
                <a:ea typeface="Arial"/>
                <a:cs typeface="Arial"/>
                <a:sym typeface="Arial"/>
              </a:rPr>
              <a:t>I</a:t>
            </a:r>
            <a:endParaRPr sz="1100">
              <a:solidFill>
                <a:schemeClr val="dk1"/>
              </a:solidFill>
              <a:latin typeface="Arial"/>
              <a:ea typeface="Arial"/>
              <a:cs typeface="Arial"/>
              <a:sym typeface="Arial"/>
            </a:endParaRPr>
          </a:p>
        </p:txBody>
      </p:sp>
      <p:sp>
        <p:nvSpPr>
          <p:cNvPr id="4851" name="Google Shape;4851;p34"/>
          <p:cNvSpPr txBox="1"/>
          <p:nvPr/>
        </p:nvSpPr>
        <p:spPr>
          <a:xfrm rot="-180000">
            <a:off x="15099364" y="2085035"/>
            <a:ext cx="179197" cy="1397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None/>
            </a:pPr>
            <a:r>
              <a:rPr lang="en-US" sz="1100" b="1">
                <a:solidFill>
                  <a:srgbClr val="414042"/>
                </a:solidFill>
                <a:latin typeface="Arial"/>
                <a:ea typeface="Arial"/>
                <a:cs typeface="Arial"/>
                <a:sym typeface="Arial"/>
              </a:rPr>
              <a:t>N</a:t>
            </a:r>
            <a:endParaRPr sz="1100">
              <a:solidFill>
                <a:schemeClr val="dk1"/>
              </a:solidFill>
              <a:latin typeface="Arial"/>
              <a:ea typeface="Arial"/>
              <a:cs typeface="Arial"/>
              <a:sym typeface="Arial"/>
            </a:endParaRPr>
          </a:p>
        </p:txBody>
      </p:sp>
      <p:sp>
        <p:nvSpPr>
          <p:cNvPr id="4852" name="Google Shape;4852;p34"/>
          <p:cNvSpPr txBox="1"/>
          <p:nvPr/>
        </p:nvSpPr>
        <p:spPr>
          <a:xfrm rot="180000">
            <a:off x="15202493" y="2085554"/>
            <a:ext cx="162188" cy="139700"/>
          </a:xfrm>
          <a:prstGeom prst="rect">
            <a:avLst/>
          </a:prstGeom>
          <a:noFill/>
          <a:ln>
            <a:noFill/>
          </a:ln>
        </p:spPr>
        <p:txBody>
          <a:bodyPr spcFirstLastPara="1" wrap="square" lIns="0" tIns="0" rIns="0" bIns="0" anchor="t" anchorCtr="0">
            <a:spAutoFit/>
          </a:bodyPr>
          <a:lstStyle/>
          <a:p>
            <a:pPr marL="0" marR="0" lvl="0" indent="0" algn="l" rtl="0">
              <a:lnSpc>
                <a:spcPct val="99090"/>
              </a:lnSpc>
              <a:spcBef>
                <a:spcPts val="0"/>
              </a:spcBef>
              <a:spcAft>
                <a:spcPts val="0"/>
              </a:spcAft>
              <a:buNone/>
            </a:pPr>
            <a:r>
              <a:rPr lang="en-US" sz="1100" b="1">
                <a:solidFill>
                  <a:srgbClr val="414042"/>
                </a:solidFill>
                <a:latin typeface="Arial"/>
                <a:ea typeface="Arial"/>
                <a:cs typeface="Arial"/>
                <a:sym typeface="Arial"/>
              </a:rPr>
              <a:t>F</a:t>
            </a:r>
            <a:endParaRPr sz="1100">
              <a:solidFill>
                <a:schemeClr val="dk1"/>
              </a:solidFill>
              <a:latin typeface="Arial"/>
              <a:ea typeface="Arial"/>
              <a:cs typeface="Arial"/>
              <a:sym typeface="Arial"/>
            </a:endParaRPr>
          </a:p>
        </p:txBody>
      </p:sp>
      <p:sp>
        <p:nvSpPr>
          <p:cNvPr id="4853" name="Google Shape;4853;p34"/>
          <p:cNvSpPr txBox="1"/>
          <p:nvPr/>
        </p:nvSpPr>
        <p:spPr>
          <a:xfrm rot="600000">
            <a:off x="15280111" y="2095490"/>
            <a:ext cx="162485" cy="139700"/>
          </a:xfrm>
          <a:prstGeom prst="rect">
            <a:avLst/>
          </a:prstGeom>
          <a:noFill/>
          <a:ln>
            <a:noFill/>
          </a:ln>
        </p:spPr>
        <p:txBody>
          <a:bodyPr spcFirstLastPara="1" wrap="square" lIns="0" tIns="0" rIns="0" bIns="0" anchor="t" anchorCtr="0">
            <a:spAutoFit/>
          </a:bodyPr>
          <a:lstStyle/>
          <a:p>
            <a:pPr marL="0" marR="0" lvl="0" indent="0" algn="l" rtl="0">
              <a:lnSpc>
                <a:spcPct val="99545"/>
              </a:lnSpc>
              <a:spcBef>
                <a:spcPts val="0"/>
              </a:spcBef>
              <a:spcAft>
                <a:spcPts val="0"/>
              </a:spcAft>
              <a:buNone/>
            </a:pPr>
            <a:r>
              <a:rPr lang="en-US" sz="1100" b="1">
                <a:solidFill>
                  <a:srgbClr val="414042"/>
                </a:solidFill>
                <a:latin typeface="Arial"/>
                <a:ea typeface="Arial"/>
                <a:cs typeface="Arial"/>
                <a:sym typeface="Arial"/>
              </a:rPr>
              <a:t>E</a:t>
            </a:r>
            <a:endParaRPr sz="1100">
              <a:solidFill>
                <a:schemeClr val="dk1"/>
              </a:solidFill>
              <a:latin typeface="Arial"/>
              <a:ea typeface="Arial"/>
              <a:cs typeface="Arial"/>
              <a:sym typeface="Arial"/>
            </a:endParaRPr>
          </a:p>
        </p:txBody>
      </p:sp>
      <p:sp>
        <p:nvSpPr>
          <p:cNvPr id="4854" name="Google Shape;4854;p34"/>
          <p:cNvSpPr txBox="1"/>
          <p:nvPr/>
        </p:nvSpPr>
        <p:spPr>
          <a:xfrm rot="1020000">
            <a:off x="15361650" y="2117337"/>
            <a:ext cx="171196" cy="139700"/>
          </a:xfrm>
          <a:prstGeom prst="rect">
            <a:avLst/>
          </a:prstGeom>
          <a:noFill/>
          <a:ln>
            <a:noFill/>
          </a:ln>
        </p:spPr>
        <p:txBody>
          <a:bodyPr spcFirstLastPara="1" wrap="square" lIns="0" tIns="0" rIns="0" bIns="0" anchor="t" anchorCtr="0">
            <a:spAutoFit/>
          </a:bodyPr>
          <a:lstStyle/>
          <a:p>
            <a:pPr marL="0" marR="0" lvl="0" indent="0" algn="l" rtl="0">
              <a:lnSpc>
                <a:spcPct val="99090"/>
              </a:lnSpc>
              <a:spcBef>
                <a:spcPts val="0"/>
              </a:spcBef>
              <a:spcAft>
                <a:spcPts val="0"/>
              </a:spcAft>
              <a:buNone/>
            </a:pPr>
            <a:r>
              <a:rPr lang="en-US" sz="1100" b="1">
                <a:solidFill>
                  <a:srgbClr val="414042"/>
                </a:solidFill>
                <a:latin typeface="Arial"/>
                <a:ea typeface="Arial"/>
                <a:cs typeface="Arial"/>
                <a:sym typeface="Arial"/>
              </a:rPr>
              <a:t>R</a:t>
            </a:r>
            <a:endParaRPr sz="1100">
              <a:solidFill>
                <a:schemeClr val="dk1"/>
              </a:solidFill>
              <a:latin typeface="Arial"/>
              <a:ea typeface="Arial"/>
              <a:cs typeface="Arial"/>
              <a:sym typeface="Arial"/>
            </a:endParaRPr>
          </a:p>
        </p:txBody>
      </p:sp>
      <p:sp>
        <p:nvSpPr>
          <p:cNvPr id="4855" name="Google Shape;4855;p34"/>
          <p:cNvSpPr txBox="1"/>
          <p:nvPr/>
        </p:nvSpPr>
        <p:spPr>
          <a:xfrm rot="240000">
            <a:off x="16385703" y="2789593"/>
            <a:ext cx="708196" cy="95250"/>
          </a:xfrm>
          <a:prstGeom prst="rect">
            <a:avLst/>
          </a:prstGeom>
          <a:noFill/>
          <a:ln>
            <a:noFill/>
          </a:ln>
        </p:spPr>
        <p:txBody>
          <a:bodyPr spcFirstLastPara="1" wrap="square" lIns="0" tIns="0" rIns="0" bIns="0" anchor="t" anchorCtr="0">
            <a:spAutoFit/>
          </a:bodyPr>
          <a:lstStyle/>
          <a:p>
            <a:pPr marL="0" marR="0" lvl="0" indent="0" algn="l" rtl="0">
              <a:lnSpc>
                <a:spcPct val="64888"/>
              </a:lnSpc>
              <a:spcBef>
                <a:spcPts val="0"/>
              </a:spcBef>
              <a:spcAft>
                <a:spcPts val="0"/>
              </a:spcAft>
              <a:buNone/>
            </a:pPr>
            <a:r>
              <a:rPr lang="en-US" sz="1125" b="1" baseline="30000">
                <a:solidFill>
                  <a:srgbClr val="808285"/>
                </a:solidFill>
                <a:latin typeface="Arial"/>
                <a:ea typeface="Arial"/>
                <a:cs typeface="Arial"/>
                <a:sym typeface="Arial"/>
              </a:rPr>
              <a:t>GUESS </a:t>
            </a:r>
            <a:r>
              <a:rPr lang="en-US" sz="750" b="1">
                <a:solidFill>
                  <a:srgbClr val="808285"/>
                </a:solidFill>
                <a:latin typeface="Arial"/>
                <a:ea typeface="Arial"/>
                <a:cs typeface="Arial"/>
                <a:sym typeface="Arial"/>
              </a:rPr>
              <a:t>POST-IT</a:t>
            </a:r>
            <a:endParaRPr sz="750">
              <a:solidFill>
                <a:schemeClr val="dk1"/>
              </a:solidFill>
              <a:latin typeface="Arial"/>
              <a:ea typeface="Arial"/>
              <a:cs typeface="Arial"/>
              <a:sym typeface="Arial"/>
            </a:endParaRPr>
          </a:p>
        </p:txBody>
      </p:sp>
      <p:sp>
        <p:nvSpPr>
          <p:cNvPr id="4856" name="Google Shape;4856;p34"/>
          <p:cNvSpPr txBox="1"/>
          <p:nvPr/>
        </p:nvSpPr>
        <p:spPr>
          <a:xfrm rot="-240000">
            <a:off x="13391609" y="2623402"/>
            <a:ext cx="762339"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NOTICE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sp>
        <p:nvSpPr>
          <p:cNvPr id="4857" name="Google Shape;4857;p34"/>
          <p:cNvSpPr txBox="1"/>
          <p:nvPr/>
        </p:nvSpPr>
        <p:spPr>
          <a:xfrm rot="-300000">
            <a:off x="3108889" y="2393931"/>
            <a:ext cx="1170125"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“I DON’T LIKE DAYS</a:t>
            </a:r>
            <a:endParaRPr sz="950">
              <a:solidFill>
                <a:schemeClr val="dk1"/>
              </a:solidFill>
              <a:latin typeface="Arial Black"/>
              <a:ea typeface="Arial Black"/>
              <a:cs typeface="Arial Black"/>
              <a:sym typeface="Arial Black"/>
            </a:endParaRPr>
          </a:p>
        </p:txBody>
      </p:sp>
      <p:sp>
        <p:nvSpPr>
          <p:cNvPr id="4858" name="Google Shape;4858;p34"/>
          <p:cNvSpPr txBox="1"/>
          <p:nvPr/>
        </p:nvSpPr>
        <p:spPr>
          <a:xfrm rot="-300000">
            <a:off x="3020106" y="2536687"/>
            <a:ext cx="1371780"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WHEN WE DO NOT GET</a:t>
            </a:r>
            <a:endParaRPr sz="950">
              <a:solidFill>
                <a:schemeClr val="dk1"/>
              </a:solidFill>
              <a:latin typeface="Arial Black"/>
              <a:ea typeface="Arial Black"/>
              <a:cs typeface="Arial Black"/>
              <a:sym typeface="Arial Black"/>
            </a:endParaRPr>
          </a:p>
        </p:txBody>
      </p:sp>
      <p:sp>
        <p:nvSpPr>
          <p:cNvPr id="4859" name="Google Shape;4859;p34"/>
          <p:cNvSpPr txBox="1"/>
          <p:nvPr/>
        </p:nvSpPr>
        <p:spPr>
          <a:xfrm rot="-300000">
            <a:off x="3356768" y="2679422"/>
            <a:ext cx="723759"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TO DO ART.”</a:t>
            </a:r>
            <a:endParaRPr sz="950">
              <a:solidFill>
                <a:schemeClr val="dk1"/>
              </a:solidFill>
              <a:latin typeface="Arial Black"/>
              <a:ea typeface="Arial Black"/>
              <a:cs typeface="Arial Black"/>
              <a:sym typeface="Arial Black"/>
            </a:endParaRPr>
          </a:p>
        </p:txBody>
      </p:sp>
      <p:sp>
        <p:nvSpPr>
          <p:cNvPr id="4860" name="Google Shape;4860;p34"/>
          <p:cNvSpPr txBox="1"/>
          <p:nvPr/>
        </p:nvSpPr>
        <p:spPr>
          <a:xfrm rot="-300000">
            <a:off x="3410038" y="2822157"/>
            <a:ext cx="641874"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 SHADOW</a:t>
            </a:r>
            <a:endParaRPr sz="950">
              <a:solidFill>
                <a:schemeClr val="dk1"/>
              </a:solidFill>
              <a:latin typeface="Arial Black"/>
              <a:ea typeface="Arial Black"/>
              <a:cs typeface="Arial Black"/>
              <a:sym typeface="Arial Black"/>
            </a:endParaRPr>
          </a:p>
        </p:txBody>
      </p:sp>
      <p:sp>
        <p:nvSpPr>
          <p:cNvPr id="4861" name="Google Shape;4861;p34"/>
          <p:cNvSpPr txBox="1"/>
          <p:nvPr/>
        </p:nvSpPr>
        <p:spPr>
          <a:xfrm rot="420000">
            <a:off x="3075576" y="4522385"/>
            <a:ext cx="1282612"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“MY </a:t>
            </a:r>
            <a:r>
              <a:rPr lang="en-US" sz="950">
                <a:solidFill>
                  <a:schemeClr val="dk1"/>
                </a:solidFill>
                <a:latin typeface="Arial Black"/>
                <a:ea typeface="Arial Black"/>
                <a:cs typeface="Arial Black"/>
                <a:sym typeface="Arial Black"/>
              </a:rPr>
              <a:t>SISTE</a:t>
            </a:r>
            <a:r>
              <a:rPr lang="en-US" sz="1425" baseline="-25000">
                <a:solidFill>
                  <a:schemeClr val="dk1"/>
                </a:solidFill>
                <a:latin typeface="Arial Black"/>
                <a:ea typeface="Arial Black"/>
                <a:cs typeface="Arial Black"/>
                <a:sym typeface="Arial Black"/>
              </a:rPr>
              <a:t>R TOLD ME</a:t>
            </a:r>
            <a:endParaRPr sz="1425" baseline="-25000">
              <a:solidFill>
                <a:schemeClr val="dk1"/>
              </a:solidFill>
              <a:latin typeface="Arial Black"/>
              <a:ea typeface="Arial Black"/>
              <a:cs typeface="Arial Black"/>
              <a:sym typeface="Arial Black"/>
            </a:endParaRPr>
          </a:p>
        </p:txBody>
      </p:sp>
      <p:sp>
        <p:nvSpPr>
          <p:cNvPr id="4862" name="Google Shape;4862;p34"/>
          <p:cNvSpPr txBox="1"/>
          <p:nvPr/>
        </p:nvSpPr>
        <p:spPr>
          <a:xfrm rot="420000">
            <a:off x="3101856" y="4664255"/>
            <a:ext cx="1189708"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SHE USED </a:t>
            </a:r>
            <a:r>
              <a:rPr lang="en-US" sz="950">
                <a:solidFill>
                  <a:schemeClr val="dk1"/>
                </a:solidFill>
                <a:latin typeface="Arial Black"/>
                <a:ea typeface="Arial Black"/>
                <a:cs typeface="Arial Black"/>
                <a:sym typeface="Arial Black"/>
              </a:rPr>
              <a:t>ALGEBRA</a:t>
            </a:r>
            <a:endParaRPr sz="950">
              <a:solidFill>
                <a:schemeClr val="dk1"/>
              </a:solidFill>
              <a:latin typeface="Arial Black"/>
              <a:ea typeface="Arial Black"/>
              <a:cs typeface="Arial Black"/>
              <a:sym typeface="Arial Black"/>
            </a:endParaRPr>
          </a:p>
        </p:txBody>
      </p:sp>
      <p:sp>
        <p:nvSpPr>
          <p:cNvPr id="4863" name="Google Shape;4863;p34"/>
          <p:cNvSpPr txBox="1"/>
          <p:nvPr/>
        </p:nvSpPr>
        <p:spPr>
          <a:xfrm rot="420000">
            <a:off x="2939128" y="4806181"/>
            <a:ext cx="1476181"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WHEN SHE IS ORD</a:t>
            </a:r>
            <a:r>
              <a:rPr lang="en-US" sz="950">
                <a:solidFill>
                  <a:schemeClr val="dk1"/>
                </a:solidFill>
                <a:latin typeface="Arial Black"/>
                <a:ea typeface="Arial Black"/>
                <a:cs typeface="Arial Black"/>
                <a:sym typeface="Arial Black"/>
              </a:rPr>
              <a:t>ERING</a:t>
            </a:r>
            <a:endParaRPr sz="950">
              <a:solidFill>
                <a:schemeClr val="dk1"/>
              </a:solidFill>
              <a:latin typeface="Arial Black"/>
              <a:ea typeface="Arial Black"/>
              <a:cs typeface="Arial Black"/>
              <a:sym typeface="Arial Black"/>
            </a:endParaRPr>
          </a:p>
        </p:txBody>
      </p:sp>
      <p:sp>
        <p:nvSpPr>
          <p:cNvPr id="4864" name="Google Shape;4864;p34"/>
          <p:cNvSpPr txBox="1"/>
          <p:nvPr/>
        </p:nvSpPr>
        <p:spPr>
          <a:xfrm rot="420000">
            <a:off x="2889081" y="4948036"/>
            <a:ext cx="1535681"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FOR OUR FAMILY </a:t>
            </a:r>
            <a:r>
              <a:rPr lang="en-US" sz="950">
                <a:solidFill>
                  <a:schemeClr val="dk1"/>
                </a:solidFill>
                <a:latin typeface="Arial Black"/>
                <a:ea typeface="Arial Black"/>
                <a:cs typeface="Arial Black"/>
                <a:sym typeface="Arial Black"/>
              </a:rPr>
              <a:t>STORE.”</a:t>
            </a:r>
            <a:endParaRPr sz="950">
              <a:solidFill>
                <a:schemeClr val="dk1"/>
              </a:solidFill>
              <a:latin typeface="Arial Black"/>
              <a:ea typeface="Arial Black"/>
              <a:cs typeface="Arial Black"/>
              <a:sym typeface="Arial Black"/>
            </a:endParaRPr>
          </a:p>
        </p:txBody>
      </p:sp>
      <p:sp>
        <p:nvSpPr>
          <p:cNvPr id="4865" name="Google Shape;4865;p34"/>
          <p:cNvSpPr txBox="1"/>
          <p:nvPr/>
        </p:nvSpPr>
        <p:spPr>
          <a:xfrm rot="420000">
            <a:off x="3142174" y="5089924"/>
            <a:ext cx="989649"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 JOURNEY </a:t>
            </a:r>
            <a:r>
              <a:rPr lang="en-US" sz="950">
                <a:solidFill>
                  <a:schemeClr val="dk1"/>
                </a:solidFill>
                <a:latin typeface="Arial Black"/>
                <a:ea typeface="Arial Black"/>
                <a:cs typeface="Arial Black"/>
                <a:sym typeface="Arial Black"/>
              </a:rPr>
              <a:t>MAP</a:t>
            </a:r>
            <a:endParaRPr sz="950">
              <a:solidFill>
                <a:schemeClr val="dk1"/>
              </a:solidFill>
              <a:latin typeface="Arial Black"/>
              <a:ea typeface="Arial Black"/>
              <a:cs typeface="Arial Black"/>
              <a:sym typeface="Arial Black"/>
            </a:endParaRPr>
          </a:p>
        </p:txBody>
      </p:sp>
      <p:sp>
        <p:nvSpPr>
          <p:cNvPr id="4866" name="Google Shape;4866;p34"/>
          <p:cNvSpPr txBox="1"/>
          <p:nvPr/>
        </p:nvSpPr>
        <p:spPr>
          <a:xfrm rot="300000">
            <a:off x="6030357" y="2334222"/>
            <a:ext cx="1333830"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SARA ENJOYS SCHOOL</a:t>
            </a:r>
            <a:endParaRPr sz="950">
              <a:solidFill>
                <a:schemeClr val="dk1"/>
              </a:solidFill>
              <a:latin typeface="Arial Black"/>
              <a:ea typeface="Arial Black"/>
              <a:cs typeface="Arial Black"/>
              <a:sym typeface="Arial Black"/>
            </a:endParaRPr>
          </a:p>
        </p:txBody>
      </p:sp>
      <p:sp>
        <p:nvSpPr>
          <p:cNvPr id="4867" name="Google Shape;4867;p34"/>
          <p:cNvSpPr txBox="1"/>
          <p:nvPr/>
        </p:nvSpPr>
        <p:spPr>
          <a:xfrm rot="300000">
            <a:off x="6088825" y="2476962"/>
            <a:ext cx="1191604"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WHEN SHE GETS TO</a:t>
            </a:r>
            <a:endParaRPr sz="950">
              <a:solidFill>
                <a:schemeClr val="dk1"/>
              </a:solidFill>
              <a:latin typeface="Arial Black"/>
              <a:ea typeface="Arial Black"/>
              <a:cs typeface="Arial Black"/>
              <a:sym typeface="Arial Black"/>
            </a:endParaRPr>
          </a:p>
        </p:txBody>
      </p:sp>
      <p:sp>
        <p:nvSpPr>
          <p:cNvPr id="4868" name="Google Shape;4868;p34"/>
          <p:cNvSpPr txBox="1"/>
          <p:nvPr/>
        </p:nvSpPr>
        <p:spPr>
          <a:xfrm rot="300000">
            <a:off x="6081802" y="2619705"/>
            <a:ext cx="1181496"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STUDY TOPICS THAT</a:t>
            </a:r>
            <a:endParaRPr sz="950">
              <a:solidFill>
                <a:schemeClr val="dk1"/>
              </a:solidFill>
              <a:latin typeface="Arial Black"/>
              <a:ea typeface="Arial Black"/>
              <a:cs typeface="Arial Black"/>
              <a:sym typeface="Arial Black"/>
            </a:endParaRPr>
          </a:p>
        </p:txBody>
      </p:sp>
      <p:sp>
        <p:nvSpPr>
          <p:cNvPr id="4869" name="Google Shape;4869;p34"/>
          <p:cNvSpPr txBox="1"/>
          <p:nvPr/>
        </p:nvSpPr>
        <p:spPr>
          <a:xfrm rot="300000">
            <a:off x="6106240" y="2762405"/>
            <a:ext cx="1106348"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ARE INTERESTING</a:t>
            </a:r>
            <a:endParaRPr sz="950">
              <a:solidFill>
                <a:schemeClr val="dk1"/>
              </a:solidFill>
              <a:latin typeface="Arial Black"/>
              <a:ea typeface="Arial Black"/>
              <a:cs typeface="Arial Black"/>
              <a:sym typeface="Arial Black"/>
            </a:endParaRPr>
          </a:p>
        </p:txBody>
      </p:sp>
      <p:sp>
        <p:nvSpPr>
          <p:cNvPr id="4870" name="Google Shape;4870;p34"/>
          <p:cNvSpPr txBox="1"/>
          <p:nvPr/>
        </p:nvSpPr>
        <p:spPr>
          <a:xfrm rot="300000">
            <a:off x="6031163" y="2905152"/>
            <a:ext cx="1232044"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TO HER. SHE ENJOYS</a:t>
            </a:r>
            <a:endParaRPr sz="950">
              <a:solidFill>
                <a:schemeClr val="dk1"/>
              </a:solidFill>
              <a:latin typeface="Arial Black"/>
              <a:ea typeface="Arial Black"/>
              <a:cs typeface="Arial Black"/>
              <a:sym typeface="Arial Black"/>
            </a:endParaRPr>
          </a:p>
        </p:txBody>
      </p:sp>
      <p:sp>
        <p:nvSpPr>
          <p:cNvPr id="4871" name="Google Shape;4871;p34"/>
          <p:cNvSpPr txBox="1"/>
          <p:nvPr/>
        </p:nvSpPr>
        <p:spPr>
          <a:xfrm rot="300000">
            <a:off x="5945200" y="3047876"/>
            <a:ext cx="1378738"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HANDS-ON ACTIVITIES</a:t>
            </a:r>
            <a:endParaRPr sz="950">
              <a:solidFill>
                <a:schemeClr val="dk1"/>
              </a:solidFill>
              <a:latin typeface="Arial Black"/>
              <a:ea typeface="Arial Black"/>
              <a:cs typeface="Arial Black"/>
              <a:sym typeface="Arial Black"/>
            </a:endParaRPr>
          </a:p>
        </p:txBody>
      </p:sp>
      <p:sp>
        <p:nvSpPr>
          <p:cNvPr id="4872" name="Google Shape;4872;p34"/>
          <p:cNvSpPr txBox="1"/>
          <p:nvPr/>
        </p:nvSpPr>
        <p:spPr>
          <a:xfrm rot="300000">
            <a:off x="6026266" y="3190628"/>
            <a:ext cx="1192235"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WHERE SHE GET TO</a:t>
            </a:r>
            <a:endParaRPr sz="950">
              <a:solidFill>
                <a:schemeClr val="dk1"/>
              </a:solidFill>
              <a:latin typeface="Arial Black"/>
              <a:ea typeface="Arial Black"/>
              <a:cs typeface="Arial Black"/>
              <a:sym typeface="Arial Black"/>
            </a:endParaRPr>
          </a:p>
        </p:txBody>
      </p:sp>
      <p:sp>
        <p:nvSpPr>
          <p:cNvPr id="4873" name="Google Shape;4873;p34"/>
          <p:cNvSpPr txBox="1"/>
          <p:nvPr/>
        </p:nvSpPr>
        <p:spPr>
          <a:xfrm rot="300000">
            <a:off x="6052372" y="3333362"/>
            <a:ext cx="1115186"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EXPRESS HERSELF.</a:t>
            </a:r>
            <a:endParaRPr sz="950">
              <a:solidFill>
                <a:schemeClr val="dk1"/>
              </a:solidFill>
              <a:latin typeface="Arial Black"/>
              <a:ea typeface="Arial Black"/>
              <a:cs typeface="Arial Black"/>
              <a:sym typeface="Arial Black"/>
            </a:endParaRPr>
          </a:p>
        </p:txBody>
      </p:sp>
      <p:sp>
        <p:nvSpPr>
          <p:cNvPr id="4874" name="Google Shape;4874;p34"/>
          <p:cNvSpPr txBox="1"/>
          <p:nvPr/>
        </p:nvSpPr>
        <p:spPr>
          <a:xfrm rot="-360000">
            <a:off x="6186233" y="4474090"/>
            <a:ext cx="830408"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JOE IS </a:t>
            </a:r>
            <a:r>
              <a:rPr lang="en-US" sz="1425" baseline="30000">
                <a:solidFill>
                  <a:schemeClr val="dk1"/>
                </a:solidFill>
                <a:latin typeface="Arial Black"/>
                <a:ea typeface="Arial Black"/>
                <a:cs typeface="Arial Black"/>
                <a:sym typeface="Arial Black"/>
              </a:rPr>
              <a:t>MORE</a:t>
            </a:r>
            <a:endParaRPr sz="1425" baseline="30000">
              <a:solidFill>
                <a:schemeClr val="dk1"/>
              </a:solidFill>
              <a:latin typeface="Arial Black"/>
              <a:ea typeface="Arial Black"/>
              <a:cs typeface="Arial Black"/>
              <a:sym typeface="Arial Black"/>
            </a:endParaRPr>
          </a:p>
        </p:txBody>
      </p:sp>
      <p:sp>
        <p:nvSpPr>
          <p:cNvPr id="4875" name="Google Shape;4875;p34"/>
          <p:cNvSpPr txBox="1"/>
          <p:nvPr/>
        </p:nvSpPr>
        <p:spPr>
          <a:xfrm rot="-360000">
            <a:off x="6103485" y="4616478"/>
            <a:ext cx="1028108"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ENGAGED </a:t>
            </a:r>
            <a:r>
              <a:rPr lang="en-US" sz="1425" baseline="30000">
                <a:solidFill>
                  <a:schemeClr val="dk1"/>
                </a:solidFill>
                <a:latin typeface="Arial Black"/>
                <a:ea typeface="Arial Black"/>
                <a:cs typeface="Arial Black"/>
                <a:sym typeface="Arial Black"/>
              </a:rPr>
              <a:t>IN HIS</a:t>
            </a:r>
            <a:endParaRPr sz="1425" baseline="30000">
              <a:solidFill>
                <a:schemeClr val="dk1"/>
              </a:solidFill>
              <a:latin typeface="Arial Black"/>
              <a:ea typeface="Arial Black"/>
              <a:cs typeface="Arial Black"/>
              <a:sym typeface="Arial Black"/>
            </a:endParaRPr>
          </a:p>
        </p:txBody>
      </p:sp>
      <p:sp>
        <p:nvSpPr>
          <p:cNvPr id="4876" name="Google Shape;4876;p34"/>
          <p:cNvSpPr txBox="1"/>
          <p:nvPr/>
        </p:nvSpPr>
        <p:spPr>
          <a:xfrm rot="-360000">
            <a:off x="6082690" y="4758831"/>
            <a:ext cx="1101930"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STUDIES </a:t>
            </a:r>
            <a:r>
              <a:rPr lang="en-US" sz="1425" baseline="30000">
                <a:solidFill>
                  <a:schemeClr val="dk1"/>
                </a:solidFill>
                <a:latin typeface="Arial Black"/>
                <a:ea typeface="Arial Black"/>
                <a:cs typeface="Arial Black"/>
                <a:sym typeface="Arial Black"/>
              </a:rPr>
              <a:t>WHEN HE</a:t>
            </a:r>
            <a:endParaRPr sz="1425" baseline="30000">
              <a:solidFill>
                <a:schemeClr val="dk1"/>
              </a:solidFill>
              <a:latin typeface="Arial Black"/>
              <a:ea typeface="Arial Black"/>
              <a:cs typeface="Arial Black"/>
              <a:sym typeface="Arial Black"/>
            </a:endParaRPr>
          </a:p>
        </p:txBody>
      </p:sp>
      <p:sp>
        <p:nvSpPr>
          <p:cNvPr id="4877" name="Google Shape;4877;p34"/>
          <p:cNvSpPr txBox="1"/>
          <p:nvPr/>
        </p:nvSpPr>
        <p:spPr>
          <a:xfrm rot="-360000">
            <a:off x="5982001" y="4901147"/>
            <a:ext cx="1336360"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BELIEVES </a:t>
            </a:r>
            <a:r>
              <a:rPr lang="en-US" sz="1425" baseline="30000">
                <a:solidFill>
                  <a:schemeClr val="dk1"/>
                </a:solidFill>
                <a:latin typeface="Arial Black"/>
                <a:ea typeface="Arial Black"/>
                <a:cs typeface="Arial Black"/>
                <a:sym typeface="Arial Black"/>
              </a:rPr>
              <a:t>THAT WHAT</a:t>
            </a:r>
            <a:endParaRPr sz="1425" baseline="30000">
              <a:solidFill>
                <a:schemeClr val="dk1"/>
              </a:solidFill>
              <a:latin typeface="Arial Black"/>
              <a:ea typeface="Arial Black"/>
              <a:cs typeface="Arial Black"/>
              <a:sym typeface="Arial Black"/>
            </a:endParaRPr>
          </a:p>
        </p:txBody>
      </p:sp>
      <p:sp>
        <p:nvSpPr>
          <p:cNvPr id="4878" name="Google Shape;4878;p34"/>
          <p:cNvSpPr txBox="1"/>
          <p:nvPr/>
        </p:nvSpPr>
        <p:spPr>
          <a:xfrm rot="-360000">
            <a:off x="6072502" y="5043505"/>
            <a:ext cx="1187813"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HE IS </a:t>
            </a:r>
            <a:r>
              <a:rPr lang="en-US" sz="1425" baseline="30000">
                <a:solidFill>
                  <a:schemeClr val="dk1"/>
                </a:solidFill>
                <a:latin typeface="Arial Black"/>
                <a:ea typeface="Arial Black"/>
                <a:cs typeface="Arial Black"/>
                <a:sym typeface="Arial Black"/>
              </a:rPr>
              <a:t>LEARNING IS</a:t>
            </a:r>
            <a:endParaRPr sz="1425" baseline="30000">
              <a:solidFill>
                <a:schemeClr val="dk1"/>
              </a:solidFill>
              <a:latin typeface="Arial Black"/>
              <a:ea typeface="Arial Black"/>
              <a:cs typeface="Arial Black"/>
              <a:sym typeface="Arial Black"/>
            </a:endParaRPr>
          </a:p>
        </p:txBody>
      </p:sp>
      <p:sp>
        <p:nvSpPr>
          <p:cNvPr id="4879" name="Google Shape;4879;p34"/>
          <p:cNvSpPr txBox="1"/>
          <p:nvPr/>
        </p:nvSpPr>
        <p:spPr>
          <a:xfrm rot="-360000">
            <a:off x="5894386" y="5185950"/>
            <a:ext cx="1574934"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RELEV</a:t>
            </a:r>
            <a:r>
              <a:rPr lang="en-US" sz="1425" baseline="30000">
                <a:solidFill>
                  <a:schemeClr val="dk1"/>
                </a:solidFill>
                <a:latin typeface="Arial Black"/>
                <a:ea typeface="Arial Black"/>
                <a:cs typeface="Arial Black"/>
                <a:sym typeface="Arial Black"/>
              </a:rPr>
              <a:t>ANT TO HIS FUTURE</a:t>
            </a:r>
            <a:endParaRPr sz="1425" baseline="30000">
              <a:solidFill>
                <a:schemeClr val="dk1"/>
              </a:solidFill>
              <a:latin typeface="Arial Black"/>
              <a:ea typeface="Arial Black"/>
              <a:cs typeface="Arial Black"/>
              <a:sym typeface="Arial Black"/>
            </a:endParaRPr>
          </a:p>
        </p:txBody>
      </p:sp>
      <p:sp>
        <p:nvSpPr>
          <p:cNvPr id="4880" name="Google Shape;4880;p34"/>
          <p:cNvSpPr txBox="1"/>
          <p:nvPr/>
        </p:nvSpPr>
        <p:spPr>
          <a:xfrm rot="-360000">
            <a:off x="5972137" y="5328306"/>
            <a:ext cx="1452132"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AND CONNE</a:t>
            </a:r>
            <a:r>
              <a:rPr lang="en-US" sz="1425" baseline="30000">
                <a:solidFill>
                  <a:schemeClr val="dk1"/>
                </a:solidFill>
                <a:latin typeface="Arial Black"/>
                <a:ea typeface="Arial Black"/>
                <a:cs typeface="Arial Black"/>
                <a:sym typeface="Arial Black"/>
              </a:rPr>
              <a:t>CTED TO THE</a:t>
            </a:r>
            <a:endParaRPr sz="1425" baseline="30000">
              <a:solidFill>
                <a:schemeClr val="dk1"/>
              </a:solidFill>
              <a:latin typeface="Arial Black"/>
              <a:ea typeface="Arial Black"/>
              <a:cs typeface="Arial Black"/>
              <a:sym typeface="Arial Black"/>
            </a:endParaRPr>
          </a:p>
        </p:txBody>
      </p:sp>
      <p:sp>
        <p:nvSpPr>
          <p:cNvPr id="4881" name="Google Shape;4881;p34"/>
          <p:cNvSpPr txBox="1"/>
          <p:nvPr/>
        </p:nvSpPr>
        <p:spPr>
          <a:xfrm rot="-360000">
            <a:off x="6302836" y="5470638"/>
            <a:ext cx="823497"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REAL WORLD.</a:t>
            </a:r>
            <a:endParaRPr sz="950">
              <a:solidFill>
                <a:schemeClr val="dk1"/>
              </a:solidFill>
              <a:latin typeface="Arial Black"/>
              <a:ea typeface="Arial Black"/>
              <a:cs typeface="Arial Black"/>
              <a:sym typeface="Arial Black"/>
            </a:endParaRPr>
          </a:p>
        </p:txBody>
      </p:sp>
      <p:grpSp>
        <p:nvGrpSpPr>
          <p:cNvPr id="4882" name="Google Shape;4882;p34"/>
          <p:cNvGrpSpPr/>
          <p:nvPr/>
        </p:nvGrpSpPr>
        <p:grpSpPr>
          <a:xfrm>
            <a:off x="19768108" y="1090544"/>
            <a:ext cx="336550" cy="560705"/>
            <a:chOff x="19768108" y="1090544"/>
            <a:chExt cx="336550" cy="560705"/>
          </a:xfrm>
        </p:grpSpPr>
        <p:sp>
          <p:nvSpPr>
            <p:cNvPr id="4883" name="Google Shape;4883;p34"/>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84" name="Google Shape;4884;p34"/>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85" name="Google Shape;4885;p34"/>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886" name="Google Shape;4886;p34"/>
          <p:cNvGrpSpPr/>
          <p:nvPr/>
        </p:nvGrpSpPr>
        <p:grpSpPr>
          <a:xfrm>
            <a:off x="414038" y="0"/>
            <a:ext cx="9206083" cy="332740"/>
            <a:chOff x="414038" y="0"/>
            <a:chExt cx="9206083" cy="332740"/>
          </a:xfrm>
        </p:grpSpPr>
        <p:sp>
          <p:nvSpPr>
            <p:cNvPr id="4887" name="Google Shape;4887;p34"/>
            <p:cNvSpPr/>
            <p:nvPr/>
          </p:nvSpPr>
          <p:spPr>
            <a:xfrm>
              <a:off x="414038"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88" name="Google Shape;4888;p34"/>
            <p:cNvSpPr/>
            <p:nvPr/>
          </p:nvSpPr>
          <p:spPr>
            <a:xfrm>
              <a:off x="8699371"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89" name="Google Shape;4889;p34"/>
            <p:cNvSpPr/>
            <p:nvPr/>
          </p:nvSpPr>
          <p:spPr>
            <a:xfrm>
              <a:off x="8699371"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0" name="Google Shape;4890;p34"/>
            <p:cNvSpPr/>
            <p:nvPr/>
          </p:nvSpPr>
          <p:spPr>
            <a:xfrm>
              <a:off x="777280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1" name="Google Shape;4891;p34"/>
            <p:cNvSpPr/>
            <p:nvPr/>
          </p:nvSpPr>
          <p:spPr>
            <a:xfrm>
              <a:off x="777280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2" name="Google Shape;4892;p34"/>
            <p:cNvSpPr/>
            <p:nvPr/>
          </p:nvSpPr>
          <p:spPr>
            <a:xfrm>
              <a:off x="685202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3" name="Google Shape;4893;p34"/>
            <p:cNvSpPr/>
            <p:nvPr/>
          </p:nvSpPr>
          <p:spPr>
            <a:xfrm>
              <a:off x="685202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4" name="Google Shape;4894;p34"/>
            <p:cNvSpPr/>
            <p:nvPr/>
          </p:nvSpPr>
          <p:spPr>
            <a:xfrm>
              <a:off x="59316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5" name="Google Shape;4895;p34"/>
            <p:cNvSpPr/>
            <p:nvPr/>
          </p:nvSpPr>
          <p:spPr>
            <a:xfrm>
              <a:off x="59316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6" name="Google Shape;4896;p34"/>
            <p:cNvSpPr/>
            <p:nvPr/>
          </p:nvSpPr>
          <p:spPr>
            <a:xfrm>
              <a:off x="501102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7" name="Google Shape;4897;p34"/>
            <p:cNvSpPr/>
            <p:nvPr/>
          </p:nvSpPr>
          <p:spPr>
            <a:xfrm>
              <a:off x="501102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8" name="Google Shape;4898;p34"/>
            <p:cNvSpPr/>
            <p:nvPr/>
          </p:nvSpPr>
          <p:spPr>
            <a:xfrm>
              <a:off x="409044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9" name="Google Shape;4899;p34"/>
            <p:cNvSpPr/>
            <p:nvPr/>
          </p:nvSpPr>
          <p:spPr>
            <a:xfrm>
              <a:off x="409044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00" name="Google Shape;4900;p34"/>
            <p:cNvSpPr/>
            <p:nvPr/>
          </p:nvSpPr>
          <p:spPr>
            <a:xfrm>
              <a:off x="316984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01" name="Google Shape;4901;p34"/>
            <p:cNvSpPr/>
            <p:nvPr/>
          </p:nvSpPr>
          <p:spPr>
            <a:xfrm>
              <a:off x="316984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02" name="Google Shape;4902;p34"/>
            <p:cNvSpPr/>
            <p:nvPr/>
          </p:nvSpPr>
          <p:spPr>
            <a:xfrm>
              <a:off x="224925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03" name="Google Shape;4903;p34"/>
            <p:cNvSpPr/>
            <p:nvPr/>
          </p:nvSpPr>
          <p:spPr>
            <a:xfrm>
              <a:off x="224925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04" name="Google Shape;4904;p34"/>
            <p:cNvSpPr/>
            <p:nvPr/>
          </p:nvSpPr>
          <p:spPr>
            <a:xfrm>
              <a:off x="132866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05" name="Google Shape;4905;p34"/>
            <p:cNvSpPr/>
            <p:nvPr/>
          </p:nvSpPr>
          <p:spPr>
            <a:xfrm>
              <a:off x="132866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06" name="Google Shape;4906;p34"/>
            <p:cNvSpPr/>
            <p:nvPr/>
          </p:nvSpPr>
          <p:spPr>
            <a:xfrm>
              <a:off x="41403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07" name="Google Shape;4907;p34"/>
            <p:cNvSpPr/>
            <p:nvPr/>
          </p:nvSpPr>
          <p:spPr>
            <a:xfrm>
              <a:off x="41403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908" name="Google Shape;4908;p34"/>
          <p:cNvSpPr txBox="1"/>
          <p:nvPr/>
        </p:nvSpPr>
        <p:spPr>
          <a:xfrm>
            <a:off x="402868" y="156511"/>
            <a:ext cx="1849120" cy="825500"/>
          </a:xfrm>
          <a:prstGeom prst="rect">
            <a:avLst/>
          </a:prstGeom>
          <a:noFill/>
          <a:ln>
            <a:noFill/>
          </a:ln>
        </p:spPr>
        <p:txBody>
          <a:bodyPr spcFirstLastPara="1" wrap="square" lIns="0" tIns="469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00">
              <a:solidFill>
                <a:schemeClr val="dk1"/>
              </a:solidFill>
              <a:latin typeface="Arial"/>
              <a:ea typeface="Arial"/>
              <a:cs typeface="Arial"/>
              <a:sym typeface="Arial"/>
            </a:endParaRPr>
          </a:p>
          <a:p>
            <a:pPr marL="12700" marR="5080" lvl="0" indent="0" algn="l" rtl="0">
              <a:lnSpc>
                <a:spcPct val="101600"/>
              </a:lnSpc>
              <a:spcBef>
                <a:spcPts val="0"/>
              </a:spcBef>
              <a:spcAft>
                <a:spcPts val="0"/>
              </a:spcAft>
              <a:buNone/>
            </a:pPr>
            <a:r>
              <a:rPr lang="en-US" sz="1850" b="1">
                <a:solidFill>
                  <a:srgbClr val="FDB913"/>
                </a:solidFill>
                <a:latin typeface="Arial"/>
                <a:ea typeface="Arial"/>
                <a:cs typeface="Arial"/>
                <a:sym typeface="Arial"/>
              </a:rPr>
              <a:t>Observations  &amp;	Guesses </a:t>
            </a:r>
            <a:endParaRPr sz="1850">
              <a:solidFill>
                <a:schemeClr val="dk1"/>
              </a:solidFill>
              <a:latin typeface="Arial"/>
              <a:ea typeface="Arial"/>
              <a:cs typeface="Arial"/>
              <a:sym typeface="Arial"/>
            </a:endParaRPr>
          </a:p>
        </p:txBody>
      </p:sp>
      <p:grpSp>
        <p:nvGrpSpPr>
          <p:cNvPr id="4909" name="Google Shape;4909;p34"/>
          <p:cNvGrpSpPr/>
          <p:nvPr/>
        </p:nvGrpSpPr>
        <p:grpSpPr>
          <a:xfrm>
            <a:off x="10481084" y="0"/>
            <a:ext cx="9206117" cy="332751"/>
            <a:chOff x="10481084" y="0"/>
            <a:chExt cx="9206117" cy="332751"/>
          </a:xfrm>
        </p:grpSpPr>
        <p:sp>
          <p:nvSpPr>
            <p:cNvPr id="4910" name="Google Shape;4910;p34"/>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1" name="Google Shape;4911;p34"/>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2" name="Google Shape;4912;p34"/>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3" name="Google Shape;4913;p34"/>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4" name="Google Shape;4914;p34"/>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5" name="Google Shape;4915;p34"/>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6" name="Google Shape;4916;p34"/>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7" name="Google Shape;4917;p34"/>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8" name="Google Shape;4918;p34"/>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9" name="Google Shape;4919;p34"/>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0" name="Google Shape;4920;p34"/>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1" name="Google Shape;4921;p34"/>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2" name="Google Shape;4922;p34"/>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3" name="Google Shape;4923;p34"/>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4" name="Google Shape;4924;p34"/>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5" name="Google Shape;4925;p34"/>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6" name="Google Shape;4926;p34"/>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7" name="Google Shape;4927;p34"/>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8" name="Google Shape;4928;p34"/>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9" name="Google Shape;4929;p34"/>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30" name="Google Shape;4930;p34"/>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31" name="Google Shape;4931;p34"/>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932" name="Google Shape;4932;p34"/>
          <p:cNvSpPr txBox="1"/>
          <p:nvPr/>
        </p:nvSpPr>
        <p:spPr>
          <a:xfrm>
            <a:off x="10469912" y="156511"/>
            <a:ext cx="1849120" cy="825500"/>
          </a:xfrm>
          <a:prstGeom prst="rect">
            <a:avLst/>
          </a:prstGeom>
          <a:noFill/>
          <a:ln>
            <a:noFill/>
          </a:ln>
        </p:spPr>
        <p:txBody>
          <a:bodyPr spcFirstLastPara="1" wrap="square" lIns="0" tIns="469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00">
              <a:solidFill>
                <a:schemeClr val="dk1"/>
              </a:solidFill>
              <a:latin typeface="Arial"/>
              <a:ea typeface="Arial"/>
              <a:cs typeface="Arial"/>
              <a:sym typeface="Arial"/>
            </a:endParaRPr>
          </a:p>
          <a:p>
            <a:pPr marL="12700" marR="5080" lvl="0" indent="0" algn="l" rtl="0">
              <a:lnSpc>
                <a:spcPct val="101600"/>
              </a:lnSpc>
              <a:spcBef>
                <a:spcPts val="0"/>
              </a:spcBef>
              <a:spcAft>
                <a:spcPts val="0"/>
              </a:spcAft>
              <a:buNone/>
            </a:pPr>
            <a:r>
              <a:rPr lang="en-US" sz="1850" b="1">
                <a:solidFill>
                  <a:srgbClr val="FDB913"/>
                </a:solidFill>
                <a:latin typeface="Arial"/>
                <a:ea typeface="Arial"/>
                <a:cs typeface="Arial"/>
                <a:sym typeface="Arial"/>
              </a:rPr>
              <a:t>Observations  &amp;	Guesses </a:t>
            </a:r>
            <a:endParaRPr sz="1850">
              <a:solidFill>
                <a:schemeClr val="dk1"/>
              </a:solidFill>
              <a:latin typeface="Arial"/>
              <a:ea typeface="Arial"/>
              <a:cs typeface="Arial"/>
              <a:sym typeface="Arial"/>
            </a:endParaRPr>
          </a:p>
        </p:txBody>
      </p:sp>
      <p:sp>
        <p:nvSpPr>
          <p:cNvPr id="4933" name="Google Shape;4933;p34"/>
          <p:cNvSpPr txBox="1"/>
          <p:nvPr/>
        </p:nvSpPr>
        <p:spPr>
          <a:xfrm>
            <a:off x="2523493" y="189035"/>
            <a:ext cx="3721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1</a:t>
            </a:r>
            <a:endParaRPr sz="550">
              <a:solidFill>
                <a:schemeClr val="dk1"/>
              </a:solidFill>
              <a:latin typeface="Arial"/>
              <a:ea typeface="Arial"/>
              <a:cs typeface="Arial"/>
              <a:sym typeface="Arial"/>
            </a:endParaRPr>
          </a:p>
        </p:txBody>
      </p:sp>
      <p:sp>
        <p:nvSpPr>
          <p:cNvPr id="4934" name="Google Shape;4934;p34"/>
          <p:cNvSpPr txBox="1"/>
          <p:nvPr/>
        </p:nvSpPr>
        <p:spPr>
          <a:xfrm>
            <a:off x="12590540" y="189035"/>
            <a:ext cx="3721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1</a:t>
            </a:r>
            <a:endParaRPr sz="550">
              <a:solidFill>
                <a:schemeClr val="dk1"/>
              </a:solidFill>
              <a:latin typeface="Arial"/>
              <a:ea typeface="Arial"/>
              <a:cs typeface="Arial"/>
              <a:sym typeface="Arial"/>
            </a:endParaRPr>
          </a:p>
        </p:txBody>
      </p:sp>
      <p:sp>
        <p:nvSpPr>
          <p:cNvPr id="4935" name="Google Shape;4935;p34"/>
          <p:cNvSpPr txBox="1"/>
          <p:nvPr/>
        </p:nvSpPr>
        <p:spPr>
          <a:xfrm>
            <a:off x="342773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936" name="Google Shape;4936;p34"/>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4937" name="Google Shape;4937;p34"/>
          <p:cNvSpPr txBox="1"/>
          <p:nvPr/>
        </p:nvSpPr>
        <p:spPr>
          <a:xfrm>
            <a:off x="4434361"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938" name="Google Shape;4938;p34"/>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4939" name="Google Shape;4939;p34"/>
          <p:cNvSpPr txBox="1"/>
          <p:nvPr/>
        </p:nvSpPr>
        <p:spPr>
          <a:xfrm>
            <a:off x="538495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940" name="Google Shape;4940;p34"/>
          <p:cNvSpPr txBox="1"/>
          <p:nvPr/>
        </p:nvSpPr>
        <p:spPr>
          <a:xfrm>
            <a:off x="154520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941" name="Google Shape;4941;p34"/>
          <p:cNvSpPr txBox="1"/>
          <p:nvPr/>
        </p:nvSpPr>
        <p:spPr>
          <a:xfrm>
            <a:off x="6248276"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942" name="Google Shape;4942;p34"/>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4943" name="Google Shape;4943;p34"/>
          <p:cNvSpPr txBox="1"/>
          <p:nvPr/>
        </p:nvSpPr>
        <p:spPr>
          <a:xfrm>
            <a:off x="7226186"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944" name="Google Shape;4944;p34"/>
          <p:cNvSpPr txBox="1"/>
          <p:nvPr/>
        </p:nvSpPr>
        <p:spPr>
          <a:xfrm>
            <a:off x="1729317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4945" name="Google Shape;4945;p34"/>
          <p:cNvSpPr txBox="1"/>
          <p:nvPr/>
        </p:nvSpPr>
        <p:spPr>
          <a:xfrm>
            <a:off x="8011077"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946" name="Google Shape;4946;p34"/>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4947" name="Google Shape;4947;p34"/>
          <p:cNvSpPr txBox="1"/>
          <p:nvPr/>
        </p:nvSpPr>
        <p:spPr>
          <a:xfrm>
            <a:off x="9071241"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4948" name="Google Shape;4948;p34"/>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Shape 4952"/>
        <p:cNvGrpSpPr/>
        <p:nvPr/>
      </p:nvGrpSpPr>
      <p:grpSpPr>
        <a:xfrm>
          <a:off x="0" y="0"/>
          <a:ext cx="0" cy="0"/>
          <a:chOff x="0" y="0"/>
          <a:chExt cx="0" cy="0"/>
        </a:xfrm>
      </p:grpSpPr>
      <p:sp>
        <p:nvSpPr>
          <p:cNvPr id="4953" name="Google Shape;4953;p35"/>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68</a:t>
            </a:r>
            <a:endParaRPr sz="550">
              <a:solidFill>
                <a:schemeClr val="dk1"/>
              </a:solidFill>
              <a:latin typeface="Arial"/>
              <a:ea typeface="Arial"/>
              <a:cs typeface="Arial"/>
              <a:sym typeface="Arial"/>
            </a:endParaRPr>
          </a:p>
        </p:txBody>
      </p:sp>
      <p:sp>
        <p:nvSpPr>
          <p:cNvPr id="4954" name="Google Shape;4954;p35"/>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69</a:t>
            </a:r>
            <a:endParaRPr sz="550">
              <a:solidFill>
                <a:schemeClr val="dk1"/>
              </a:solidFill>
              <a:latin typeface="Arial"/>
              <a:ea typeface="Arial"/>
              <a:cs typeface="Arial"/>
              <a:sym typeface="Arial"/>
            </a:endParaRPr>
          </a:p>
        </p:txBody>
      </p:sp>
      <p:sp>
        <p:nvSpPr>
          <p:cNvPr id="4955" name="Google Shape;4955;p35"/>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56" name="Google Shape;4956;p35"/>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4957" name="Google Shape;4957;p35"/>
          <p:cNvGrpSpPr/>
          <p:nvPr/>
        </p:nvGrpSpPr>
        <p:grpSpPr>
          <a:xfrm>
            <a:off x="436533" y="1051579"/>
            <a:ext cx="9200139" cy="31750"/>
            <a:chOff x="436533" y="1051579"/>
            <a:chExt cx="9200139" cy="31750"/>
          </a:xfrm>
        </p:grpSpPr>
        <p:sp>
          <p:nvSpPr>
            <p:cNvPr id="4958" name="Google Shape;4958;p35"/>
            <p:cNvSpPr/>
            <p:nvPr/>
          </p:nvSpPr>
          <p:spPr>
            <a:xfrm>
              <a:off x="436533" y="1051579"/>
              <a:ext cx="1859280" cy="31750"/>
            </a:xfrm>
            <a:custGeom>
              <a:avLst/>
              <a:gdLst/>
              <a:ahLst/>
              <a:cxnLst/>
              <a:rect l="l" t="t" r="r" b="b"/>
              <a:pathLst>
                <a:path w="1859280" h="31750" extrusionOk="0">
                  <a:moveTo>
                    <a:pt x="1858905" y="0"/>
                  </a:moveTo>
                  <a:lnTo>
                    <a:pt x="0" y="0"/>
                  </a:lnTo>
                  <a:lnTo>
                    <a:pt x="0" y="31473"/>
                  </a:lnTo>
                  <a:lnTo>
                    <a:pt x="1858905" y="31473"/>
                  </a:lnTo>
                  <a:lnTo>
                    <a:pt x="1858905"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59" name="Google Shape;4959;p35"/>
            <p:cNvSpPr/>
            <p:nvPr/>
          </p:nvSpPr>
          <p:spPr>
            <a:xfrm>
              <a:off x="2295438" y="1051579"/>
              <a:ext cx="7341234" cy="31750"/>
            </a:xfrm>
            <a:custGeom>
              <a:avLst/>
              <a:gdLst/>
              <a:ahLst/>
              <a:cxnLst/>
              <a:rect l="l" t="t" r="r" b="b"/>
              <a:pathLst>
                <a:path w="7341234" h="31750" extrusionOk="0">
                  <a:moveTo>
                    <a:pt x="7341044" y="0"/>
                  </a:moveTo>
                  <a:lnTo>
                    <a:pt x="0" y="0"/>
                  </a:lnTo>
                  <a:lnTo>
                    <a:pt x="0" y="31473"/>
                  </a:lnTo>
                  <a:lnTo>
                    <a:pt x="7341044" y="31473"/>
                  </a:lnTo>
                  <a:lnTo>
                    <a:pt x="7341044" y="0"/>
                  </a:lnTo>
                  <a:close/>
                </a:path>
              </a:pathLst>
            </a:custGeom>
            <a:solidFill>
              <a:srgbClr val="FFEDC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960" name="Google Shape;4960;p35"/>
          <p:cNvGrpSpPr/>
          <p:nvPr/>
        </p:nvGrpSpPr>
        <p:grpSpPr>
          <a:xfrm>
            <a:off x="10488583" y="1051579"/>
            <a:ext cx="9200139" cy="31750"/>
            <a:chOff x="10488583" y="1051579"/>
            <a:chExt cx="9200139" cy="31750"/>
          </a:xfrm>
        </p:grpSpPr>
        <p:sp>
          <p:nvSpPr>
            <p:cNvPr id="4961" name="Google Shape;4961;p35"/>
            <p:cNvSpPr/>
            <p:nvPr/>
          </p:nvSpPr>
          <p:spPr>
            <a:xfrm>
              <a:off x="10488583" y="1051579"/>
              <a:ext cx="1859280" cy="31750"/>
            </a:xfrm>
            <a:custGeom>
              <a:avLst/>
              <a:gdLst/>
              <a:ahLst/>
              <a:cxnLst/>
              <a:rect l="l" t="t" r="r" b="b"/>
              <a:pathLst>
                <a:path w="1859279" h="31750" extrusionOk="0">
                  <a:moveTo>
                    <a:pt x="1858905" y="0"/>
                  </a:moveTo>
                  <a:lnTo>
                    <a:pt x="0" y="0"/>
                  </a:lnTo>
                  <a:lnTo>
                    <a:pt x="0" y="31473"/>
                  </a:lnTo>
                  <a:lnTo>
                    <a:pt x="1858905" y="31473"/>
                  </a:lnTo>
                  <a:lnTo>
                    <a:pt x="185890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62" name="Google Shape;4962;p35"/>
            <p:cNvSpPr/>
            <p:nvPr/>
          </p:nvSpPr>
          <p:spPr>
            <a:xfrm>
              <a:off x="12347488" y="1051579"/>
              <a:ext cx="7341234" cy="31750"/>
            </a:xfrm>
            <a:custGeom>
              <a:avLst/>
              <a:gdLst/>
              <a:ahLst/>
              <a:cxnLst/>
              <a:rect l="l" t="t" r="r" b="b"/>
              <a:pathLst>
                <a:path w="7341234" h="31750" extrusionOk="0">
                  <a:moveTo>
                    <a:pt x="7341044" y="0"/>
                  </a:moveTo>
                  <a:lnTo>
                    <a:pt x="0" y="0"/>
                  </a:lnTo>
                  <a:lnTo>
                    <a:pt x="0" y="31473"/>
                  </a:lnTo>
                  <a:lnTo>
                    <a:pt x="7341044" y="31473"/>
                  </a:lnTo>
                  <a:lnTo>
                    <a:pt x="7341044"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963" name="Google Shape;4963;p35"/>
          <p:cNvSpPr txBox="1"/>
          <p:nvPr/>
        </p:nvSpPr>
        <p:spPr>
          <a:xfrm>
            <a:off x="417863" y="619479"/>
            <a:ext cx="216725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FDB913"/>
                </a:solidFill>
                <a:latin typeface="Arial"/>
                <a:ea typeface="Arial"/>
                <a:cs typeface="Arial"/>
                <a:sym typeface="Arial"/>
              </a:rPr>
              <a:t>Point-of-View	1</a:t>
            </a:r>
            <a:endParaRPr sz="1850">
              <a:solidFill>
                <a:schemeClr val="dk1"/>
              </a:solidFill>
              <a:latin typeface="Arial"/>
              <a:ea typeface="Arial"/>
              <a:cs typeface="Arial"/>
              <a:sym typeface="Arial"/>
            </a:endParaRPr>
          </a:p>
        </p:txBody>
      </p:sp>
      <p:sp>
        <p:nvSpPr>
          <p:cNvPr id="4964" name="Google Shape;4964;p35"/>
          <p:cNvSpPr txBox="1"/>
          <p:nvPr/>
        </p:nvSpPr>
        <p:spPr>
          <a:xfrm>
            <a:off x="10469912" y="619479"/>
            <a:ext cx="216725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FDB913"/>
                </a:solidFill>
                <a:latin typeface="Arial"/>
                <a:ea typeface="Arial"/>
                <a:cs typeface="Arial"/>
                <a:sym typeface="Arial"/>
              </a:rPr>
              <a:t>Point-of-View	1</a:t>
            </a:r>
            <a:endParaRPr sz="1850">
              <a:solidFill>
                <a:schemeClr val="dk1"/>
              </a:solidFill>
              <a:latin typeface="Arial"/>
              <a:ea typeface="Arial"/>
              <a:cs typeface="Arial"/>
              <a:sym typeface="Arial"/>
            </a:endParaRPr>
          </a:p>
        </p:txBody>
      </p:sp>
      <p:sp>
        <p:nvSpPr>
          <p:cNvPr id="4965" name="Google Shape;4965;p35"/>
          <p:cNvSpPr txBox="1"/>
          <p:nvPr/>
        </p:nvSpPr>
        <p:spPr>
          <a:xfrm>
            <a:off x="2754124" y="394055"/>
            <a:ext cx="5179060" cy="5988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Refer to the previous worksheet, and select one pair of notice and guesses. This will form the core of your  Point of View statement. POVs help a design team rally around one specific stakeholder and the problem they face.  This helps move a problem toward actionable steps. Next, think of needs statements for that stakeholder. Don’t come  up with solutions yet, instead focus on problems they need to overcome. Create two POVs individually. Then, share  with your team to choose one as a group on which to focus your design work.</a:t>
            </a:r>
            <a:endParaRPr sz="750">
              <a:solidFill>
                <a:schemeClr val="dk1"/>
              </a:solidFill>
              <a:latin typeface="Arial"/>
              <a:ea typeface="Arial"/>
              <a:cs typeface="Arial"/>
              <a:sym typeface="Arial"/>
            </a:endParaRPr>
          </a:p>
        </p:txBody>
      </p:sp>
      <p:sp>
        <p:nvSpPr>
          <p:cNvPr id="4966" name="Google Shape;4966;p35"/>
          <p:cNvSpPr txBox="1"/>
          <p:nvPr/>
        </p:nvSpPr>
        <p:spPr>
          <a:xfrm>
            <a:off x="12806174" y="394055"/>
            <a:ext cx="5179060" cy="5988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Refer to the previous worksheet, and select one pair of notice and guesses. This will form the core of your  Point of View statement. POVs help a design team rally around one specific stakeholder and the problem they face.  This helps move a problem toward actionable steps. Next, think of needs statements for that stakeholder. Don’t come  up with solutions yet, instead focus on problems they need to overcome. Create two POVs individually. Then, share  with your team to choose one as a group on which to focus your design work.</a:t>
            </a:r>
            <a:endParaRPr sz="750">
              <a:solidFill>
                <a:schemeClr val="dk1"/>
              </a:solidFill>
              <a:latin typeface="Arial"/>
              <a:ea typeface="Arial"/>
              <a:cs typeface="Arial"/>
              <a:sym typeface="Arial"/>
            </a:endParaRPr>
          </a:p>
        </p:txBody>
      </p:sp>
      <p:grpSp>
        <p:nvGrpSpPr>
          <p:cNvPr id="4967" name="Google Shape;4967;p35"/>
          <p:cNvGrpSpPr/>
          <p:nvPr/>
        </p:nvGrpSpPr>
        <p:grpSpPr>
          <a:xfrm>
            <a:off x="8067334" y="638949"/>
            <a:ext cx="1570440" cy="260350"/>
            <a:chOff x="8067334" y="638949"/>
            <a:chExt cx="1570440" cy="260350"/>
          </a:xfrm>
        </p:grpSpPr>
        <p:sp>
          <p:nvSpPr>
            <p:cNvPr id="4968" name="Google Shape;4968;p35"/>
            <p:cNvSpPr/>
            <p:nvPr/>
          </p:nvSpPr>
          <p:spPr>
            <a:xfrm>
              <a:off x="8067334"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69" name="Google Shape;4969;p35"/>
            <p:cNvSpPr/>
            <p:nvPr/>
          </p:nvSpPr>
          <p:spPr>
            <a:xfrm>
              <a:off x="8576652" y="638949"/>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70" name="Google Shape;4970;p35"/>
            <p:cNvSpPr/>
            <p:nvPr/>
          </p:nvSpPr>
          <p:spPr>
            <a:xfrm>
              <a:off x="9085959"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971" name="Google Shape;4971;p35"/>
          <p:cNvGrpSpPr/>
          <p:nvPr/>
        </p:nvGrpSpPr>
        <p:grpSpPr>
          <a:xfrm>
            <a:off x="18119336" y="638949"/>
            <a:ext cx="1570524" cy="260350"/>
            <a:chOff x="18119336" y="638949"/>
            <a:chExt cx="1570524" cy="260350"/>
          </a:xfrm>
        </p:grpSpPr>
        <p:sp>
          <p:nvSpPr>
            <p:cNvPr id="4972" name="Google Shape;4972;p35"/>
            <p:cNvSpPr/>
            <p:nvPr/>
          </p:nvSpPr>
          <p:spPr>
            <a:xfrm>
              <a:off x="18119336"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73" name="Google Shape;4973;p35"/>
            <p:cNvSpPr/>
            <p:nvPr/>
          </p:nvSpPr>
          <p:spPr>
            <a:xfrm>
              <a:off x="18628691" y="638949"/>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74" name="Google Shape;4974;p35"/>
            <p:cNvSpPr/>
            <p:nvPr/>
          </p:nvSpPr>
          <p:spPr>
            <a:xfrm>
              <a:off x="19138045"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975" name="Google Shape;4975;p35"/>
          <p:cNvSpPr txBox="1"/>
          <p:nvPr/>
        </p:nvSpPr>
        <p:spPr>
          <a:xfrm>
            <a:off x="8142630" y="690684"/>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DB913"/>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4976" name="Google Shape;4976;p35"/>
          <p:cNvSpPr txBox="1"/>
          <p:nvPr/>
        </p:nvSpPr>
        <p:spPr>
          <a:xfrm>
            <a:off x="18194633" y="690684"/>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DB913"/>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4977" name="Google Shape;4977;p35"/>
          <p:cNvSpPr txBox="1"/>
          <p:nvPr/>
        </p:nvSpPr>
        <p:spPr>
          <a:xfrm>
            <a:off x="8729064" y="6870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FFFFF"/>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4978" name="Google Shape;4978;p35"/>
          <p:cNvSpPr txBox="1"/>
          <p:nvPr/>
        </p:nvSpPr>
        <p:spPr>
          <a:xfrm>
            <a:off x="18781091" y="6870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FFFFF"/>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4979" name="Google Shape;4979;p35"/>
          <p:cNvSpPr txBox="1"/>
          <p:nvPr/>
        </p:nvSpPr>
        <p:spPr>
          <a:xfrm>
            <a:off x="9199739" y="688380"/>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EBE33"/>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4980" name="Google Shape;4980;p35"/>
          <p:cNvSpPr txBox="1"/>
          <p:nvPr/>
        </p:nvSpPr>
        <p:spPr>
          <a:xfrm>
            <a:off x="19251789" y="688380"/>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EBE33"/>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4981" name="Google Shape;4981;p35"/>
          <p:cNvSpPr/>
          <p:nvPr/>
        </p:nvSpPr>
        <p:spPr>
          <a:xfrm>
            <a:off x="433551" y="1251154"/>
            <a:ext cx="4531360" cy="1752600"/>
          </a:xfrm>
          <a:custGeom>
            <a:avLst/>
            <a:gdLst/>
            <a:ahLst/>
            <a:cxnLst/>
            <a:rect l="l" t="t" r="r" b="b"/>
            <a:pathLst>
              <a:path w="4531360" h="1752600" extrusionOk="0">
                <a:moveTo>
                  <a:pt x="4472098" y="0"/>
                </a:moveTo>
                <a:lnTo>
                  <a:pt x="58887" y="0"/>
                </a:lnTo>
                <a:lnTo>
                  <a:pt x="24843" y="920"/>
                </a:lnTo>
                <a:lnTo>
                  <a:pt x="7360" y="7360"/>
                </a:lnTo>
                <a:lnTo>
                  <a:pt x="920" y="24843"/>
                </a:lnTo>
                <a:lnTo>
                  <a:pt x="0" y="58887"/>
                </a:lnTo>
                <a:lnTo>
                  <a:pt x="0" y="1693263"/>
                </a:lnTo>
                <a:lnTo>
                  <a:pt x="920" y="1727314"/>
                </a:lnTo>
                <a:lnTo>
                  <a:pt x="7360" y="1744800"/>
                </a:lnTo>
                <a:lnTo>
                  <a:pt x="24843" y="1751242"/>
                </a:lnTo>
                <a:lnTo>
                  <a:pt x="58887" y="1752162"/>
                </a:lnTo>
                <a:lnTo>
                  <a:pt x="4472098" y="1752162"/>
                </a:lnTo>
                <a:lnTo>
                  <a:pt x="4506143" y="1751242"/>
                </a:lnTo>
                <a:lnTo>
                  <a:pt x="4523625" y="1744800"/>
                </a:lnTo>
                <a:lnTo>
                  <a:pt x="4530066" y="1727314"/>
                </a:lnTo>
                <a:lnTo>
                  <a:pt x="4530986" y="1693263"/>
                </a:lnTo>
                <a:lnTo>
                  <a:pt x="4530986" y="58887"/>
                </a:lnTo>
                <a:lnTo>
                  <a:pt x="4530066" y="24843"/>
                </a:lnTo>
                <a:lnTo>
                  <a:pt x="4523625" y="7360"/>
                </a:lnTo>
                <a:lnTo>
                  <a:pt x="4506143" y="920"/>
                </a:lnTo>
                <a:lnTo>
                  <a:pt x="447209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82" name="Google Shape;4982;p35"/>
          <p:cNvSpPr/>
          <p:nvPr/>
        </p:nvSpPr>
        <p:spPr>
          <a:xfrm>
            <a:off x="10485597" y="1251154"/>
            <a:ext cx="4531360" cy="1752600"/>
          </a:xfrm>
          <a:custGeom>
            <a:avLst/>
            <a:gdLst/>
            <a:ahLst/>
            <a:cxnLst/>
            <a:rect l="l" t="t" r="r" b="b"/>
            <a:pathLst>
              <a:path w="4531359" h="1752600" extrusionOk="0">
                <a:moveTo>
                  <a:pt x="58887" y="0"/>
                </a:moveTo>
                <a:lnTo>
                  <a:pt x="24843" y="920"/>
                </a:lnTo>
                <a:lnTo>
                  <a:pt x="7360" y="7360"/>
                </a:lnTo>
                <a:lnTo>
                  <a:pt x="920" y="24843"/>
                </a:lnTo>
                <a:lnTo>
                  <a:pt x="0" y="58887"/>
                </a:lnTo>
                <a:lnTo>
                  <a:pt x="0" y="1693263"/>
                </a:lnTo>
                <a:lnTo>
                  <a:pt x="920" y="1727314"/>
                </a:lnTo>
                <a:lnTo>
                  <a:pt x="7360" y="1744800"/>
                </a:lnTo>
                <a:lnTo>
                  <a:pt x="24843" y="1751242"/>
                </a:lnTo>
                <a:lnTo>
                  <a:pt x="58887" y="1752162"/>
                </a:lnTo>
                <a:lnTo>
                  <a:pt x="4472098" y="1752162"/>
                </a:lnTo>
                <a:lnTo>
                  <a:pt x="4506143" y="1751242"/>
                </a:lnTo>
                <a:lnTo>
                  <a:pt x="4523625" y="1744800"/>
                </a:lnTo>
                <a:lnTo>
                  <a:pt x="4530066" y="1727314"/>
                </a:lnTo>
                <a:lnTo>
                  <a:pt x="4530986" y="1693263"/>
                </a:lnTo>
                <a:lnTo>
                  <a:pt x="4530986" y="58887"/>
                </a:lnTo>
                <a:lnTo>
                  <a:pt x="4530066" y="24843"/>
                </a:lnTo>
                <a:lnTo>
                  <a:pt x="4523625" y="7360"/>
                </a:lnTo>
                <a:lnTo>
                  <a:pt x="4506143" y="920"/>
                </a:lnTo>
                <a:lnTo>
                  <a:pt x="447209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83" name="Google Shape;4983;p35"/>
          <p:cNvSpPr/>
          <p:nvPr/>
        </p:nvSpPr>
        <p:spPr>
          <a:xfrm>
            <a:off x="433551" y="3131777"/>
            <a:ext cx="4531360" cy="1752600"/>
          </a:xfrm>
          <a:custGeom>
            <a:avLst/>
            <a:gdLst/>
            <a:ahLst/>
            <a:cxnLst/>
            <a:rect l="l" t="t" r="r" b="b"/>
            <a:pathLst>
              <a:path w="4531360" h="1752600" extrusionOk="0">
                <a:moveTo>
                  <a:pt x="4472098" y="0"/>
                </a:moveTo>
                <a:lnTo>
                  <a:pt x="58887" y="0"/>
                </a:lnTo>
                <a:lnTo>
                  <a:pt x="24843" y="920"/>
                </a:lnTo>
                <a:lnTo>
                  <a:pt x="7360" y="7362"/>
                </a:lnTo>
                <a:lnTo>
                  <a:pt x="920" y="24848"/>
                </a:lnTo>
                <a:lnTo>
                  <a:pt x="0" y="58899"/>
                </a:lnTo>
                <a:lnTo>
                  <a:pt x="0" y="1693275"/>
                </a:lnTo>
                <a:lnTo>
                  <a:pt x="920" y="1727326"/>
                </a:lnTo>
                <a:lnTo>
                  <a:pt x="7360" y="1744812"/>
                </a:lnTo>
                <a:lnTo>
                  <a:pt x="24843" y="1751254"/>
                </a:lnTo>
                <a:lnTo>
                  <a:pt x="58887" y="1752174"/>
                </a:lnTo>
                <a:lnTo>
                  <a:pt x="4472098" y="1752174"/>
                </a:lnTo>
                <a:lnTo>
                  <a:pt x="4506143" y="1751254"/>
                </a:lnTo>
                <a:lnTo>
                  <a:pt x="4523625" y="1744812"/>
                </a:lnTo>
                <a:lnTo>
                  <a:pt x="4530066" y="1727326"/>
                </a:lnTo>
                <a:lnTo>
                  <a:pt x="4530986" y="1693275"/>
                </a:lnTo>
                <a:lnTo>
                  <a:pt x="4530986" y="58899"/>
                </a:lnTo>
                <a:lnTo>
                  <a:pt x="4530066" y="24848"/>
                </a:lnTo>
                <a:lnTo>
                  <a:pt x="4523625" y="7362"/>
                </a:lnTo>
                <a:lnTo>
                  <a:pt x="4506143" y="920"/>
                </a:lnTo>
                <a:lnTo>
                  <a:pt x="447209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84" name="Google Shape;4984;p35"/>
          <p:cNvSpPr/>
          <p:nvPr/>
        </p:nvSpPr>
        <p:spPr>
          <a:xfrm>
            <a:off x="10485597" y="3131777"/>
            <a:ext cx="4531360" cy="1752600"/>
          </a:xfrm>
          <a:custGeom>
            <a:avLst/>
            <a:gdLst/>
            <a:ahLst/>
            <a:cxnLst/>
            <a:rect l="l" t="t" r="r" b="b"/>
            <a:pathLst>
              <a:path w="4531359" h="1752600" extrusionOk="0">
                <a:moveTo>
                  <a:pt x="58887" y="0"/>
                </a:moveTo>
                <a:lnTo>
                  <a:pt x="24843" y="920"/>
                </a:lnTo>
                <a:lnTo>
                  <a:pt x="7360" y="7362"/>
                </a:lnTo>
                <a:lnTo>
                  <a:pt x="920" y="24848"/>
                </a:lnTo>
                <a:lnTo>
                  <a:pt x="0" y="58899"/>
                </a:lnTo>
                <a:lnTo>
                  <a:pt x="0" y="1693275"/>
                </a:lnTo>
                <a:lnTo>
                  <a:pt x="920" y="1727326"/>
                </a:lnTo>
                <a:lnTo>
                  <a:pt x="7360" y="1744812"/>
                </a:lnTo>
                <a:lnTo>
                  <a:pt x="24843" y="1751254"/>
                </a:lnTo>
                <a:lnTo>
                  <a:pt x="58887" y="1752174"/>
                </a:lnTo>
                <a:lnTo>
                  <a:pt x="4472098" y="1752174"/>
                </a:lnTo>
                <a:lnTo>
                  <a:pt x="4506143" y="1751254"/>
                </a:lnTo>
                <a:lnTo>
                  <a:pt x="4523625" y="1744812"/>
                </a:lnTo>
                <a:lnTo>
                  <a:pt x="4530066" y="1727326"/>
                </a:lnTo>
                <a:lnTo>
                  <a:pt x="4530986" y="1693275"/>
                </a:lnTo>
                <a:lnTo>
                  <a:pt x="4530986" y="58899"/>
                </a:lnTo>
                <a:lnTo>
                  <a:pt x="4530066" y="24848"/>
                </a:lnTo>
                <a:lnTo>
                  <a:pt x="4523625" y="7362"/>
                </a:lnTo>
                <a:lnTo>
                  <a:pt x="4506143" y="920"/>
                </a:lnTo>
                <a:lnTo>
                  <a:pt x="447209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85" name="Google Shape;4985;p35"/>
          <p:cNvSpPr/>
          <p:nvPr/>
        </p:nvSpPr>
        <p:spPr>
          <a:xfrm>
            <a:off x="433551" y="5018192"/>
            <a:ext cx="4531360" cy="1752600"/>
          </a:xfrm>
          <a:custGeom>
            <a:avLst/>
            <a:gdLst/>
            <a:ahLst/>
            <a:cxnLst/>
            <a:rect l="l" t="t" r="r" b="b"/>
            <a:pathLst>
              <a:path w="4531360" h="1752600" extrusionOk="0">
                <a:moveTo>
                  <a:pt x="4472098" y="0"/>
                </a:moveTo>
                <a:lnTo>
                  <a:pt x="58887" y="0"/>
                </a:lnTo>
                <a:lnTo>
                  <a:pt x="24843" y="920"/>
                </a:lnTo>
                <a:lnTo>
                  <a:pt x="7360" y="7362"/>
                </a:lnTo>
                <a:lnTo>
                  <a:pt x="920" y="24848"/>
                </a:lnTo>
                <a:lnTo>
                  <a:pt x="0" y="58899"/>
                </a:lnTo>
                <a:lnTo>
                  <a:pt x="0" y="1693275"/>
                </a:lnTo>
                <a:lnTo>
                  <a:pt x="920" y="1727319"/>
                </a:lnTo>
                <a:lnTo>
                  <a:pt x="7360" y="1744801"/>
                </a:lnTo>
                <a:lnTo>
                  <a:pt x="24843" y="1751242"/>
                </a:lnTo>
                <a:lnTo>
                  <a:pt x="58887" y="1752162"/>
                </a:lnTo>
                <a:lnTo>
                  <a:pt x="4472098" y="1752162"/>
                </a:lnTo>
                <a:lnTo>
                  <a:pt x="4506143" y="1751242"/>
                </a:lnTo>
                <a:lnTo>
                  <a:pt x="4523625" y="1744801"/>
                </a:lnTo>
                <a:lnTo>
                  <a:pt x="4530066" y="1727319"/>
                </a:lnTo>
                <a:lnTo>
                  <a:pt x="4530986" y="1693275"/>
                </a:lnTo>
                <a:lnTo>
                  <a:pt x="4530986" y="58899"/>
                </a:lnTo>
                <a:lnTo>
                  <a:pt x="4530066" y="24848"/>
                </a:lnTo>
                <a:lnTo>
                  <a:pt x="4523625" y="7362"/>
                </a:lnTo>
                <a:lnTo>
                  <a:pt x="4506143" y="920"/>
                </a:lnTo>
                <a:lnTo>
                  <a:pt x="447209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86" name="Google Shape;4986;p35"/>
          <p:cNvSpPr/>
          <p:nvPr/>
        </p:nvSpPr>
        <p:spPr>
          <a:xfrm>
            <a:off x="10485597" y="5018192"/>
            <a:ext cx="4531360" cy="1752600"/>
          </a:xfrm>
          <a:custGeom>
            <a:avLst/>
            <a:gdLst/>
            <a:ahLst/>
            <a:cxnLst/>
            <a:rect l="l" t="t" r="r" b="b"/>
            <a:pathLst>
              <a:path w="4531359" h="1752600" extrusionOk="0">
                <a:moveTo>
                  <a:pt x="58887" y="0"/>
                </a:moveTo>
                <a:lnTo>
                  <a:pt x="24843" y="920"/>
                </a:lnTo>
                <a:lnTo>
                  <a:pt x="7360" y="7362"/>
                </a:lnTo>
                <a:lnTo>
                  <a:pt x="920" y="24848"/>
                </a:lnTo>
                <a:lnTo>
                  <a:pt x="0" y="58899"/>
                </a:lnTo>
                <a:lnTo>
                  <a:pt x="0" y="1693275"/>
                </a:lnTo>
                <a:lnTo>
                  <a:pt x="920" y="1727319"/>
                </a:lnTo>
                <a:lnTo>
                  <a:pt x="7360" y="1744801"/>
                </a:lnTo>
                <a:lnTo>
                  <a:pt x="24843" y="1751242"/>
                </a:lnTo>
                <a:lnTo>
                  <a:pt x="58887" y="1752162"/>
                </a:lnTo>
                <a:lnTo>
                  <a:pt x="4472098" y="1752162"/>
                </a:lnTo>
                <a:lnTo>
                  <a:pt x="4506143" y="1751242"/>
                </a:lnTo>
                <a:lnTo>
                  <a:pt x="4523625" y="1744801"/>
                </a:lnTo>
                <a:lnTo>
                  <a:pt x="4530066" y="1727319"/>
                </a:lnTo>
                <a:lnTo>
                  <a:pt x="4530986" y="1693275"/>
                </a:lnTo>
                <a:lnTo>
                  <a:pt x="4530986" y="58899"/>
                </a:lnTo>
                <a:lnTo>
                  <a:pt x="4530066" y="24848"/>
                </a:lnTo>
                <a:lnTo>
                  <a:pt x="4523625" y="7362"/>
                </a:lnTo>
                <a:lnTo>
                  <a:pt x="4506143" y="920"/>
                </a:lnTo>
                <a:lnTo>
                  <a:pt x="447209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87" name="Google Shape;4987;p35"/>
          <p:cNvSpPr/>
          <p:nvPr/>
        </p:nvSpPr>
        <p:spPr>
          <a:xfrm>
            <a:off x="5093652" y="1257112"/>
            <a:ext cx="4540250" cy="1746250"/>
          </a:xfrm>
          <a:custGeom>
            <a:avLst/>
            <a:gdLst/>
            <a:ahLst/>
            <a:cxnLst/>
            <a:rect l="l" t="t" r="r" b="b"/>
            <a:pathLst>
              <a:path w="4540250" h="1746250" extrusionOk="0">
                <a:moveTo>
                  <a:pt x="4480958" y="0"/>
                </a:moveTo>
                <a:lnTo>
                  <a:pt x="58887" y="0"/>
                </a:lnTo>
                <a:lnTo>
                  <a:pt x="24843" y="920"/>
                </a:lnTo>
                <a:lnTo>
                  <a:pt x="7360" y="7362"/>
                </a:lnTo>
                <a:lnTo>
                  <a:pt x="920" y="24848"/>
                </a:lnTo>
                <a:lnTo>
                  <a:pt x="0" y="58899"/>
                </a:lnTo>
                <a:lnTo>
                  <a:pt x="0" y="1687305"/>
                </a:lnTo>
                <a:lnTo>
                  <a:pt x="920" y="1721356"/>
                </a:lnTo>
                <a:lnTo>
                  <a:pt x="7360" y="1738842"/>
                </a:lnTo>
                <a:lnTo>
                  <a:pt x="24843" y="1745284"/>
                </a:lnTo>
                <a:lnTo>
                  <a:pt x="58887" y="1746204"/>
                </a:lnTo>
                <a:lnTo>
                  <a:pt x="4480958" y="1746204"/>
                </a:lnTo>
                <a:lnTo>
                  <a:pt x="4515002" y="1745284"/>
                </a:lnTo>
                <a:lnTo>
                  <a:pt x="4532484" y="1738842"/>
                </a:lnTo>
                <a:lnTo>
                  <a:pt x="4538925" y="1721356"/>
                </a:lnTo>
                <a:lnTo>
                  <a:pt x="4539845" y="1687305"/>
                </a:lnTo>
                <a:lnTo>
                  <a:pt x="4539845" y="58899"/>
                </a:lnTo>
                <a:lnTo>
                  <a:pt x="4538925" y="24848"/>
                </a:lnTo>
                <a:lnTo>
                  <a:pt x="4532484" y="7362"/>
                </a:lnTo>
                <a:lnTo>
                  <a:pt x="4515002" y="920"/>
                </a:lnTo>
                <a:lnTo>
                  <a:pt x="448095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88" name="Google Shape;4988;p35"/>
          <p:cNvSpPr/>
          <p:nvPr/>
        </p:nvSpPr>
        <p:spPr>
          <a:xfrm>
            <a:off x="15145689" y="1257112"/>
            <a:ext cx="4540250" cy="1746250"/>
          </a:xfrm>
          <a:custGeom>
            <a:avLst/>
            <a:gdLst/>
            <a:ahLst/>
            <a:cxnLst/>
            <a:rect l="l" t="t" r="r" b="b"/>
            <a:pathLst>
              <a:path w="4540250" h="1746250" extrusionOk="0">
                <a:moveTo>
                  <a:pt x="58887" y="0"/>
                </a:moveTo>
                <a:lnTo>
                  <a:pt x="24843" y="920"/>
                </a:lnTo>
                <a:lnTo>
                  <a:pt x="7360" y="7362"/>
                </a:lnTo>
                <a:lnTo>
                  <a:pt x="920" y="24848"/>
                </a:lnTo>
                <a:lnTo>
                  <a:pt x="0" y="58899"/>
                </a:lnTo>
                <a:lnTo>
                  <a:pt x="0" y="1687305"/>
                </a:lnTo>
                <a:lnTo>
                  <a:pt x="920" y="1721356"/>
                </a:lnTo>
                <a:lnTo>
                  <a:pt x="7360" y="1738842"/>
                </a:lnTo>
                <a:lnTo>
                  <a:pt x="24843" y="1745284"/>
                </a:lnTo>
                <a:lnTo>
                  <a:pt x="58887" y="1746204"/>
                </a:lnTo>
                <a:lnTo>
                  <a:pt x="4480958" y="1746204"/>
                </a:lnTo>
                <a:lnTo>
                  <a:pt x="4515002" y="1745284"/>
                </a:lnTo>
                <a:lnTo>
                  <a:pt x="4532484" y="1738842"/>
                </a:lnTo>
                <a:lnTo>
                  <a:pt x="4538925" y="1721356"/>
                </a:lnTo>
                <a:lnTo>
                  <a:pt x="4539845" y="1687305"/>
                </a:lnTo>
                <a:lnTo>
                  <a:pt x="4539845" y="58899"/>
                </a:lnTo>
                <a:lnTo>
                  <a:pt x="4538925" y="24848"/>
                </a:lnTo>
                <a:lnTo>
                  <a:pt x="4532484" y="7362"/>
                </a:lnTo>
                <a:lnTo>
                  <a:pt x="4515002" y="920"/>
                </a:lnTo>
                <a:lnTo>
                  <a:pt x="448095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89" name="Google Shape;4989;p35"/>
          <p:cNvSpPr/>
          <p:nvPr/>
        </p:nvSpPr>
        <p:spPr>
          <a:xfrm>
            <a:off x="5093652" y="3131777"/>
            <a:ext cx="2212340" cy="904240"/>
          </a:xfrm>
          <a:custGeom>
            <a:avLst/>
            <a:gdLst/>
            <a:ahLst/>
            <a:cxnLst/>
            <a:rect l="l" t="t" r="r" b="b"/>
            <a:pathLst>
              <a:path w="2212340" h="904239" extrusionOk="0">
                <a:moveTo>
                  <a:pt x="2153067" y="0"/>
                </a:moveTo>
                <a:lnTo>
                  <a:pt x="58887" y="0"/>
                </a:lnTo>
                <a:lnTo>
                  <a:pt x="24843" y="920"/>
                </a:lnTo>
                <a:lnTo>
                  <a:pt x="7360" y="7362"/>
                </a:lnTo>
                <a:lnTo>
                  <a:pt x="920" y="24848"/>
                </a:lnTo>
                <a:lnTo>
                  <a:pt x="0" y="58899"/>
                </a:lnTo>
                <a:lnTo>
                  <a:pt x="0" y="844769"/>
                </a:lnTo>
                <a:lnTo>
                  <a:pt x="920" y="878813"/>
                </a:lnTo>
                <a:lnTo>
                  <a:pt x="7360" y="896295"/>
                </a:lnTo>
                <a:lnTo>
                  <a:pt x="24843" y="902736"/>
                </a:lnTo>
                <a:lnTo>
                  <a:pt x="58887" y="903656"/>
                </a:lnTo>
                <a:lnTo>
                  <a:pt x="2153067" y="903656"/>
                </a:lnTo>
                <a:lnTo>
                  <a:pt x="2187111" y="902736"/>
                </a:lnTo>
                <a:lnTo>
                  <a:pt x="2204593" y="896295"/>
                </a:lnTo>
                <a:lnTo>
                  <a:pt x="2211034" y="878813"/>
                </a:lnTo>
                <a:lnTo>
                  <a:pt x="2211954" y="844769"/>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90" name="Google Shape;4990;p35"/>
          <p:cNvSpPr/>
          <p:nvPr/>
        </p:nvSpPr>
        <p:spPr>
          <a:xfrm>
            <a:off x="15145689" y="3131777"/>
            <a:ext cx="2212340" cy="904240"/>
          </a:xfrm>
          <a:custGeom>
            <a:avLst/>
            <a:gdLst/>
            <a:ahLst/>
            <a:cxnLst/>
            <a:rect l="l" t="t" r="r" b="b"/>
            <a:pathLst>
              <a:path w="2212340" h="904239" extrusionOk="0">
                <a:moveTo>
                  <a:pt x="2153067" y="0"/>
                </a:moveTo>
                <a:lnTo>
                  <a:pt x="58887" y="0"/>
                </a:lnTo>
                <a:lnTo>
                  <a:pt x="24843" y="920"/>
                </a:lnTo>
                <a:lnTo>
                  <a:pt x="7360" y="7362"/>
                </a:lnTo>
                <a:lnTo>
                  <a:pt x="920" y="24848"/>
                </a:lnTo>
                <a:lnTo>
                  <a:pt x="0" y="58899"/>
                </a:lnTo>
                <a:lnTo>
                  <a:pt x="0" y="844769"/>
                </a:lnTo>
                <a:lnTo>
                  <a:pt x="920" y="878813"/>
                </a:lnTo>
                <a:lnTo>
                  <a:pt x="7360" y="896295"/>
                </a:lnTo>
                <a:lnTo>
                  <a:pt x="24843" y="902736"/>
                </a:lnTo>
                <a:lnTo>
                  <a:pt x="58887" y="903656"/>
                </a:lnTo>
                <a:lnTo>
                  <a:pt x="2153067" y="903656"/>
                </a:lnTo>
                <a:lnTo>
                  <a:pt x="2187111" y="902736"/>
                </a:lnTo>
                <a:lnTo>
                  <a:pt x="2204593" y="896295"/>
                </a:lnTo>
                <a:lnTo>
                  <a:pt x="2211034" y="878813"/>
                </a:lnTo>
                <a:lnTo>
                  <a:pt x="2211954" y="844769"/>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91" name="Google Shape;4991;p35"/>
          <p:cNvSpPr/>
          <p:nvPr/>
        </p:nvSpPr>
        <p:spPr>
          <a:xfrm>
            <a:off x="7421543" y="3137747"/>
            <a:ext cx="2212340" cy="897890"/>
          </a:xfrm>
          <a:custGeom>
            <a:avLst/>
            <a:gdLst/>
            <a:ahLst/>
            <a:cxnLst/>
            <a:rect l="l" t="t" r="r" b="b"/>
            <a:pathLst>
              <a:path w="2212340" h="897889" extrusionOk="0">
                <a:moveTo>
                  <a:pt x="2153067" y="0"/>
                </a:moveTo>
                <a:lnTo>
                  <a:pt x="58887" y="0"/>
                </a:lnTo>
                <a:lnTo>
                  <a:pt x="24843" y="920"/>
                </a:lnTo>
                <a:lnTo>
                  <a:pt x="7360" y="7362"/>
                </a:lnTo>
                <a:lnTo>
                  <a:pt x="920" y="24848"/>
                </a:lnTo>
                <a:lnTo>
                  <a:pt x="0" y="58899"/>
                </a:lnTo>
                <a:lnTo>
                  <a:pt x="0" y="838799"/>
                </a:lnTo>
                <a:lnTo>
                  <a:pt x="920" y="872843"/>
                </a:lnTo>
                <a:lnTo>
                  <a:pt x="7360" y="890325"/>
                </a:lnTo>
                <a:lnTo>
                  <a:pt x="24843" y="896766"/>
                </a:lnTo>
                <a:lnTo>
                  <a:pt x="58887" y="897686"/>
                </a:lnTo>
                <a:lnTo>
                  <a:pt x="2153067" y="897686"/>
                </a:lnTo>
                <a:lnTo>
                  <a:pt x="2187111" y="896766"/>
                </a:lnTo>
                <a:lnTo>
                  <a:pt x="2204593" y="890325"/>
                </a:lnTo>
                <a:lnTo>
                  <a:pt x="2211034" y="872843"/>
                </a:lnTo>
                <a:lnTo>
                  <a:pt x="2211954" y="838799"/>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92" name="Google Shape;4992;p35"/>
          <p:cNvSpPr/>
          <p:nvPr/>
        </p:nvSpPr>
        <p:spPr>
          <a:xfrm>
            <a:off x="17473605" y="3137747"/>
            <a:ext cx="2212340" cy="897890"/>
          </a:xfrm>
          <a:custGeom>
            <a:avLst/>
            <a:gdLst/>
            <a:ahLst/>
            <a:cxnLst/>
            <a:rect l="l" t="t" r="r" b="b"/>
            <a:pathLst>
              <a:path w="2212340" h="897889" extrusionOk="0">
                <a:moveTo>
                  <a:pt x="2153067" y="0"/>
                </a:moveTo>
                <a:lnTo>
                  <a:pt x="58887" y="0"/>
                </a:lnTo>
                <a:lnTo>
                  <a:pt x="24843" y="920"/>
                </a:lnTo>
                <a:lnTo>
                  <a:pt x="7360" y="7362"/>
                </a:lnTo>
                <a:lnTo>
                  <a:pt x="920" y="24848"/>
                </a:lnTo>
                <a:lnTo>
                  <a:pt x="0" y="58899"/>
                </a:lnTo>
                <a:lnTo>
                  <a:pt x="0" y="838799"/>
                </a:lnTo>
                <a:lnTo>
                  <a:pt x="920" y="872843"/>
                </a:lnTo>
                <a:lnTo>
                  <a:pt x="7360" y="890325"/>
                </a:lnTo>
                <a:lnTo>
                  <a:pt x="24843" y="896766"/>
                </a:lnTo>
                <a:lnTo>
                  <a:pt x="58887" y="897686"/>
                </a:lnTo>
                <a:lnTo>
                  <a:pt x="2153067" y="897686"/>
                </a:lnTo>
                <a:lnTo>
                  <a:pt x="2187111" y="896766"/>
                </a:lnTo>
                <a:lnTo>
                  <a:pt x="2204593" y="890325"/>
                </a:lnTo>
                <a:lnTo>
                  <a:pt x="2211034" y="872843"/>
                </a:lnTo>
                <a:lnTo>
                  <a:pt x="2211954" y="838799"/>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93" name="Google Shape;4993;p35"/>
          <p:cNvSpPr/>
          <p:nvPr/>
        </p:nvSpPr>
        <p:spPr>
          <a:xfrm>
            <a:off x="5093652" y="4165495"/>
            <a:ext cx="4540250" cy="2605405"/>
          </a:xfrm>
          <a:custGeom>
            <a:avLst/>
            <a:gdLst/>
            <a:ahLst/>
            <a:cxnLst/>
            <a:rect l="l" t="t" r="r" b="b"/>
            <a:pathLst>
              <a:path w="4540250" h="2605404" extrusionOk="0">
                <a:moveTo>
                  <a:pt x="4480958" y="0"/>
                </a:moveTo>
                <a:lnTo>
                  <a:pt x="58887" y="0"/>
                </a:lnTo>
                <a:lnTo>
                  <a:pt x="24843" y="920"/>
                </a:lnTo>
                <a:lnTo>
                  <a:pt x="7360" y="7362"/>
                </a:lnTo>
                <a:lnTo>
                  <a:pt x="920" y="24848"/>
                </a:lnTo>
                <a:lnTo>
                  <a:pt x="0" y="58899"/>
                </a:lnTo>
                <a:lnTo>
                  <a:pt x="0" y="2545972"/>
                </a:lnTo>
                <a:lnTo>
                  <a:pt x="920" y="2580023"/>
                </a:lnTo>
                <a:lnTo>
                  <a:pt x="7360" y="2597509"/>
                </a:lnTo>
                <a:lnTo>
                  <a:pt x="24843" y="2603951"/>
                </a:lnTo>
                <a:lnTo>
                  <a:pt x="58887" y="2604871"/>
                </a:lnTo>
                <a:lnTo>
                  <a:pt x="4480958" y="2604871"/>
                </a:lnTo>
                <a:lnTo>
                  <a:pt x="4515002" y="2603951"/>
                </a:lnTo>
                <a:lnTo>
                  <a:pt x="4532484" y="2597509"/>
                </a:lnTo>
                <a:lnTo>
                  <a:pt x="4538925" y="2580023"/>
                </a:lnTo>
                <a:lnTo>
                  <a:pt x="4539845" y="2545972"/>
                </a:lnTo>
                <a:lnTo>
                  <a:pt x="4539845" y="58899"/>
                </a:lnTo>
                <a:lnTo>
                  <a:pt x="4538925" y="24848"/>
                </a:lnTo>
                <a:lnTo>
                  <a:pt x="4532484" y="7362"/>
                </a:lnTo>
                <a:lnTo>
                  <a:pt x="4515002" y="920"/>
                </a:lnTo>
                <a:lnTo>
                  <a:pt x="448095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94" name="Google Shape;4994;p35"/>
          <p:cNvSpPr/>
          <p:nvPr/>
        </p:nvSpPr>
        <p:spPr>
          <a:xfrm>
            <a:off x="15145689" y="4165495"/>
            <a:ext cx="4540250" cy="2605405"/>
          </a:xfrm>
          <a:custGeom>
            <a:avLst/>
            <a:gdLst/>
            <a:ahLst/>
            <a:cxnLst/>
            <a:rect l="l" t="t" r="r" b="b"/>
            <a:pathLst>
              <a:path w="4540250" h="2605404" extrusionOk="0">
                <a:moveTo>
                  <a:pt x="58887" y="0"/>
                </a:moveTo>
                <a:lnTo>
                  <a:pt x="24843" y="920"/>
                </a:lnTo>
                <a:lnTo>
                  <a:pt x="7360" y="7362"/>
                </a:lnTo>
                <a:lnTo>
                  <a:pt x="920" y="24848"/>
                </a:lnTo>
                <a:lnTo>
                  <a:pt x="0" y="58899"/>
                </a:lnTo>
                <a:lnTo>
                  <a:pt x="0" y="2545972"/>
                </a:lnTo>
                <a:lnTo>
                  <a:pt x="920" y="2580023"/>
                </a:lnTo>
                <a:lnTo>
                  <a:pt x="7360" y="2597509"/>
                </a:lnTo>
                <a:lnTo>
                  <a:pt x="24843" y="2603951"/>
                </a:lnTo>
                <a:lnTo>
                  <a:pt x="58887" y="2604871"/>
                </a:lnTo>
                <a:lnTo>
                  <a:pt x="4480958" y="2604871"/>
                </a:lnTo>
                <a:lnTo>
                  <a:pt x="4515002" y="2603951"/>
                </a:lnTo>
                <a:lnTo>
                  <a:pt x="4532484" y="2597509"/>
                </a:lnTo>
                <a:lnTo>
                  <a:pt x="4538925" y="2580023"/>
                </a:lnTo>
                <a:lnTo>
                  <a:pt x="4539845" y="2545972"/>
                </a:lnTo>
                <a:lnTo>
                  <a:pt x="4539845" y="58899"/>
                </a:lnTo>
                <a:lnTo>
                  <a:pt x="4538925" y="24848"/>
                </a:lnTo>
                <a:lnTo>
                  <a:pt x="4532484" y="7362"/>
                </a:lnTo>
                <a:lnTo>
                  <a:pt x="4515002" y="920"/>
                </a:lnTo>
                <a:lnTo>
                  <a:pt x="448095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95" name="Google Shape;4995;p35"/>
          <p:cNvSpPr txBox="1"/>
          <p:nvPr/>
        </p:nvSpPr>
        <p:spPr>
          <a:xfrm>
            <a:off x="538340" y="1284995"/>
            <a:ext cx="1675764"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1 </a:t>
            </a:r>
            <a:r>
              <a:rPr lang="en-US" sz="750" b="1">
                <a:solidFill>
                  <a:schemeClr val="dk1"/>
                </a:solidFill>
                <a:latin typeface="Arial"/>
                <a:ea typeface="Arial"/>
                <a:cs typeface="Arial"/>
                <a:sym typeface="Arial"/>
              </a:rPr>
              <a:t>WE MET: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Describe one person you interviewed.</a:t>
            </a:r>
            <a:endParaRPr sz="750">
              <a:solidFill>
                <a:schemeClr val="dk1"/>
              </a:solidFill>
              <a:latin typeface="Arial"/>
              <a:ea typeface="Arial"/>
              <a:cs typeface="Arial"/>
              <a:sym typeface="Arial"/>
            </a:endParaRPr>
          </a:p>
        </p:txBody>
      </p:sp>
      <p:sp>
        <p:nvSpPr>
          <p:cNvPr id="4996" name="Google Shape;4996;p35"/>
          <p:cNvSpPr txBox="1"/>
          <p:nvPr/>
        </p:nvSpPr>
        <p:spPr>
          <a:xfrm>
            <a:off x="10590386" y="1284995"/>
            <a:ext cx="1675764"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1 </a:t>
            </a:r>
            <a:r>
              <a:rPr lang="en-US" sz="750" b="1">
                <a:solidFill>
                  <a:schemeClr val="dk1"/>
                </a:solidFill>
                <a:latin typeface="Arial"/>
                <a:ea typeface="Arial"/>
                <a:cs typeface="Arial"/>
                <a:sym typeface="Arial"/>
              </a:rPr>
              <a:t>WE MET: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Describe one person you interviewed.</a:t>
            </a:r>
            <a:endParaRPr sz="750">
              <a:solidFill>
                <a:schemeClr val="dk1"/>
              </a:solidFill>
              <a:latin typeface="Arial"/>
              <a:ea typeface="Arial"/>
              <a:cs typeface="Arial"/>
              <a:sym typeface="Arial"/>
            </a:endParaRPr>
          </a:p>
        </p:txBody>
      </p:sp>
      <p:sp>
        <p:nvSpPr>
          <p:cNvPr id="4997" name="Google Shape;4997;p35"/>
          <p:cNvSpPr txBox="1"/>
          <p:nvPr/>
        </p:nvSpPr>
        <p:spPr>
          <a:xfrm>
            <a:off x="5179050" y="1299848"/>
            <a:ext cx="173164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4 </a:t>
            </a:r>
            <a:r>
              <a:rPr lang="en-US" sz="750" b="1">
                <a:solidFill>
                  <a:schemeClr val="dk1"/>
                </a:solidFill>
                <a:latin typeface="Arial"/>
                <a:ea typeface="Arial"/>
                <a:cs typeface="Arial"/>
                <a:sym typeface="Arial"/>
              </a:rPr>
              <a:t>NEEDS A WAY TO:</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Describe what your stakeholder needs.</a:t>
            </a:r>
            <a:endParaRPr sz="750">
              <a:solidFill>
                <a:schemeClr val="dk1"/>
              </a:solidFill>
              <a:latin typeface="Arial"/>
              <a:ea typeface="Arial"/>
              <a:cs typeface="Arial"/>
              <a:sym typeface="Arial"/>
            </a:endParaRPr>
          </a:p>
        </p:txBody>
      </p:sp>
      <p:sp>
        <p:nvSpPr>
          <p:cNvPr id="4998" name="Google Shape;4998;p35"/>
          <p:cNvSpPr txBox="1"/>
          <p:nvPr/>
        </p:nvSpPr>
        <p:spPr>
          <a:xfrm>
            <a:off x="15231041" y="1299848"/>
            <a:ext cx="173164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4 </a:t>
            </a:r>
            <a:r>
              <a:rPr lang="en-US" sz="750" b="1">
                <a:solidFill>
                  <a:schemeClr val="dk1"/>
                </a:solidFill>
                <a:latin typeface="Arial"/>
                <a:ea typeface="Arial"/>
                <a:cs typeface="Arial"/>
                <a:sym typeface="Arial"/>
              </a:rPr>
              <a:t>NEEDS A WAY TO:</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Describe what your stakeholder needs.</a:t>
            </a:r>
            <a:endParaRPr sz="750">
              <a:solidFill>
                <a:schemeClr val="dk1"/>
              </a:solidFill>
              <a:latin typeface="Arial"/>
              <a:ea typeface="Arial"/>
              <a:cs typeface="Arial"/>
              <a:sym typeface="Arial"/>
            </a:endParaRPr>
          </a:p>
        </p:txBody>
      </p:sp>
      <p:sp>
        <p:nvSpPr>
          <p:cNvPr id="4999" name="Google Shape;4999;p35"/>
          <p:cNvSpPr txBox="1"/>
          <p:nvPr/>
        </p:nvSpPr>
        <p:spPr>
          <a:xfrm>
            <a:off x="5179050" y="4208769"/>
            <a:ext cx="144335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5 </a:t>
            </a:r>
            <a:r>
              <a:rPr lang="en-US" sz="750" b="1">
                <a:solidFill>
                  <a:schemeClr val="dk1"/>
                </a:solidFill>
                <a:latin typeface="Arial"/>
                <a:ea typeface="Arial"/>
                <a:cs typeface="Arial"/>
                <a:sym typeface="Arial"/>
              </a:rPr>
              <a:t>POINT OF VIEW STATEMENT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Put it all together.</a:t>
            </a:r>
            <a:endParaRPr sz="750">
              <a:solidFill>
                <a:schemeClr val="dk1"/>
              </a:solidFill>
              <a:latin typeface="Arial"/>
              <a:ea typeface="Arial"/>
              <a:cs typeface="Arial"/>
              <a:sym typeface="Arial"/>
            </a:endParaRPr>
          </a:p>
        </p:txBody>
      </p:sp>
      <p:sp>
        <p:nvSpPr>
          <p:cNvPr id="5000" name="Google Shape;5000;p35"/>
          <p:cNvSpPr txBox="1"/>
          <p:nvPr/>
        </p:nvSpPr>
        <p:spPr>
          <a:xfrm>
            <a:off x="5179050" y="4829642"/>
            <a:ext cx="431228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is struggling with  [stakeholder]</a:t>
            </a:r>
            <a:endParaRPr sz="750">
              <a:solidFill>
                <a:schemeClr val="dk1"/>
              </a:solidFill>
              <a:latin typeface="Arial"/>
              <a:ea typeface="Arial"/>
              <a:cs typeface="Arial"/>
              <a:sym typeface="Arial"/>
            </a:endParaRPr>
          </a:p>
        </p:txBody>
      </p:sp>
      <p:sp>
        <p:nvSpPr>
          <p:cNvPr id="5001" name="Google Shape;5001;p35"/>
          <p:cNvSpPr txBox="1"/>
          <p:nvPr/>
        </p:nvSpPr>
        <p:spPr>
          <a:xfrm>
            <a:off x="5179050" y="6309038"/>
            <a:ext cx="431800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u="sng">
                <a:solidFill>
                  <a:srgbClr val="414042"/>
                </a:solidFill>
                <a:latin typeface="Arial Black"/>
                <a:ea typeface="Arial Black"/>
                <a:cs typeface="Arial Black"/>
                <a:sym typeface="Arial Black"/>
              </a:rPr>
              <a:t> 	</a:t>
            </a:r>
            <a:r>
              <a:rPr lang="en-US" sz="750">
                <a:solidFill>
                  <a:srgbClr val="414042"/>
                </a:solidFill>
                <a:latin typeface="Arial Black"/>
                <a:ea typeface="Arial Black"/>
                <a:cs typeface="Arial Black"/>
                <a:sym typeface="Arial Black"/>
              </a:rPr>
              <a:t> .</a:t>
            </a:r>
            <a:endParaRPr sz="750">
              <a:solidFill>
                <a:schemeClr val="dk1"/>
              </a:solidFill>
              <a:latin typeface="Arial Black"/>
              <a:ea typeface="Arial Black"/>
              <a:cs typeface="Arial Black"/>
              <a:sym typeface="Arial Black"/>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[needs statement]</a:t>
            </a:r>
            <a:endParaRPr sz="750">
              <a:solidFill>
                <a:schemeClr val="dk1"/>
              </a:solidFill>
              <a:latin typeface="Arial"/>
              <a:ea typeface="Arial"/>
              <a:cs typeface="Arial"/>
              <a:sym typeface="Arial"/>
            </a:endParaRPr>
          </a:p>
        </p:txBody>
      </p:sp>
      <p:sp>
        <p:nvSpPr>
          <p:cNvPr id="5002" name="Google Shape;5002;p35"/>
          <p:cNvSpPr txBox="1"/>
          <p:nvPr/>
        </p:nvSpPr>
        <p:spPr>
          <a:xfrm>
            <a:off x="5179050" y="5231609"/>
            <a:ext cx="4276090" cy="251460"/>
          </a:xfrm>
          <a:prstGeom prst="rect">
            <a:avLst/>
          </a:prstGeom>
          <a:noFill/>
          <a:ln>
            <a:noFill/>
          </a:ln>
        </p:spPr>
        <p:txBody>
          <a:bodyPr spcFirstLastPara="1" wrap="square" lIns="0" tIns="18400" rIns="0" bIns="0" anchor="t" anchorCtr="0">
            <a:spAutoFit/>
          </a:bodyPr>
          <a:lstStyle/>
          <a:p>
            <a:pPr marL="12700" marR="5080" lvl="0" indent="0" algn="l" rtl="0">
              <a:lnSpc>
                <a:spcPct val="117333"/>
              </a:lnSpc>
              <a:spcBef>
                <a:spcPts val="0"/>
              </a:spcBef>
              <a:spcAft>
                <a:spcPts val="0"/>
              </a:spcAft>
              <a:buNone/>
            </a:pP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[their problem]</a:t>
            </a:r>
            <a:endParaRPr sz="750">
              <a:solidFill>
                <a:schemeClr val="dk1"/>
              </a:solidFill>
              <a:latin typeface="Arial"/>
              <a:ea typeface="Arial"/>
              <a:cs typeface="Arial"/>
              <a:sym typeface="Arial"/>
            </a:endParaRPr>
          </a:p>
        </p:txBody>
      </p:sp>
      <p:sp>
        <p:nvSpPr>
          <p:cNvPr id="5003" name="Google Shape;5003;p35"/>
          <p:cNvSpPr txBox="1"/>
          <p:nvPr/>
        </p:nvSpPr>
        <p:spPr>
          <a:xfrm>
            <a:off x="15231041" y="4208769"/>
            <a:ext cx="144335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5 </a:t>
            </a:r>
            <a:r>
              <a:rPr lang="en-US" sz="750" b="1">
                <a:solidFill>
                  <a:schemeClr val="dk1"/>
                </a:solidFill>
                <a:latin typeface="Arial"/>
                <a:ea typeface="Arial"/>
                <a:cs typeface="Arial"/>
                <a:sym typeface="Arial"/>
              </a:rPr>
              <a:t>POINT OF VIEW STATEMENT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Put it all together.</a:t>
            </a:r>
            <a:endParaRPr sz="750">
              <a:solidFill>
                <a:schemeClr val="dk1"/>
              </a:solidFill>
              <a:latin typeface="Arial"/>
              <a:ea typeface="Arial"/>
              <a:cs typeface="Arial"/>
              <a:sym typeface="Arial"/>
            </a:endParaRPr>
          </a:p>
        </p:txBody>
      </p:sp>
      <p:sp>
        <p:nvSpPr>
          <p:cNvPr id="5004" name="Google Shape;5004;p35"/>
          <p:cNvSpPr txBox="1"/>
          <p:nvPr/>
        </p:nvSpPr>
        <p:spPr>
          <a:xfrm>
            <a:off x="15231041" y="4829642"/>
            <a:ext cx="431228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is struggling with  [stakeholder]</a:t>
            </a:r>
            <a:endParaRPr sz="750">
              <a:solidFill>
                <a:schemeClr val="dk1"/>
              </a:solidFill>
              <a:latin typeface="Arial"/>
              <a:ea typeface="Arial"/>
              <a:cs typeface="Arial"/>
              <a:sym typeface="Arial"/>
            </a:endParaRPr>
          </a:p>
        </p:txBody>
      </p:sp>
      <p:sp>
        <p:nvSpPr>
          <p:cNvPr id="5005" name="Google Shape;5005;p35"/>
          <p:cNvSpPr txBox="1"/>
          <p:nvPr/>
        </p:nvSpPr>
        <p:spPr>
          <a:xfrm>
            <a:off x="15231041" y="5626651"/>
            <a:ext cx="4318000" cy="255270"/>
          </a:xfrm>
          <a:prstGeom prst="rect">
            <a:avLst/>
          </a:prstGeom>
          <a:noFill/>
          <a:ln>
            <a:noFill/>
          </a:ln>
        </p:spPr>
        <p:txBody>
          <a:bodyPr spcFirstLastPara="1" wrap="square" lIns="0" tIns="12700" rIns="0" bIns="0" anchor="t" anchorCtr="0">
            <a:spAutoFit/>
          </a:bodyPr>
          <a:lstStyle/>
          <a:p>
            <a:pPr marL="0" marR="0" lvl="0" indent="0" algn="ctr" rtl="0">
              <a:lnSpc>
                <a:spcPct val="100000"/>
              </a:lnSpc>
              <a:spcBef>
                <a:spcPts val="0"/>
              </a:spcBef>
              <a:spcAft>
                <a:spcPts val="0"/>
              </a:spcAft>
              <a:buNone/>
            </a:pPr>
            <a:r>
              <a:rPr lang="en-US" sz="750">
                <a:solidFill>
                  <a:srgbClr val="414042"/>
                </a:solidFill>
                <a:latin typeface="Arial"/>
                <a:ea typeface="Arial"/>
                <a:cs typeface="Arial"/>
                <a:sym typeface="Arial"/>
              </a:rPr>
              <a:t>because </a:t>
            </a: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a:t>
            </a:r>
            <a:r>
              <a:rPr lang="en-US" sz="750">
                <a:solidFill>
                  <a:srgbClr val="414042"/>
                </a:solidFill>
                <a:latin typeface="Arial Black"/>
                <a:ea typeface="Arial Black"/>
                <a:cs typeface="Arial Black"/>
                <a:sym typeface="Arial Black"/>
              </a:rPr>
              <a:t>.</a:t>
            </a:r>
            <a:endParaRPr sz="750">
              <a:solidFill>
                <a:schemeClr val="dk1"/>
              </a:solidFill>
              <a:latin typeface="Arial Black"/>
              <a:ea typeface="Arial Black"/>
              <a:cs typeface="Arial Black"/>
              <a:sym typeface="Arial Black"/>
            </a:endParaRPr>
          </a:p>
          <a:p>
            <a:pPr marL="203200" marR="0" lvl="0" indent="0" algn="ctr" rtl="0">
              <a:lnSpc>
                <a:spcPct val="100000"/>
              </a:lnSpc>
              <a:spcBef>
                <a:spcPts val="5"/>
              </a:spcBef>
              <a:spcAft>
                <a:spcPts val="0"/>
              </a:spcAft>
              <a:buNone/>
            </a:pPr>
            <a:r>
              <a:rPr lang="en-US" sz="750">
                <a:solidFill>
                  <a:srgbClr val="414042"/>
                </a:solidFill>
                <a:latin typeface="Arial"/>
                <a:ea typeface="Arial"/>
                <a:cs typeface="Arial"/>
                <a:sym typeface="Arial"/>
              </a:rPr>
              <a:t>[why this matters]</a:t>
            </a:r>
            <a:endParaRPr sz="750">
              <a:solidFill>
                <a:schemeClr val="dk1"/>
              </a:solidFill>
              <a:latin typeface="Arial"/>
              <a:ea typeface="Arial"/>
              <a:cs typeface="Arial"/>
              <a:sym typeface="Arial"/>
            </a:endParaRPr>
          </a:p>
        </p:txBody>
      </p:sp>
      <p:sp>
        <p:nvSpPr>
          <p:cNvPr id="5006" name="Google Shape;5006;p35"/>
          <p:cNvSpPr txBox="1"/>
          <p:nvPr/>
        </p:nvSpPr>
        <p:spPr>
          <a:xfrm>
            <a:off x="15231041" y="6025156"/>
            <a:ext cx="427609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She/He needs a way to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5007" name="Google Shape;5007;p35"/>
          <p:cNvSpPr txBox="1"/>
          <p:nvPr/>
        </p:nvSpPr>
        <p:spPr>
          <a:xfrm>
            <a:off x="15231041" y="6309038"/>
            <a:ext cx="431800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u="sng">
                <a:solidFill>
                  <a:srgbClr val="414042"/>
                </a:solidFill>
                <a:latin typeface="Arial Black"/>
                <a:ea typeface="Arial Black"/>
                <a:cs typeface="Arial Black"/>
                <a:sym typeface="Arial Black"/>
              </a:rPr>
              <a:t> 	</a:t>
            </a:r>
            <a:r>
              <a:rPr lang="en-US" sz="750">
                <a:solidFill>
                  <a:srgbClr val="414042"/>
                </a:solidFill>
                <a:latin typeface="Arial Black"/>
                <a:ea typeface="Arial Black"/>
                <a:cs typeface="Arial Black"/>
                <a:sym typeface="Arial Black"/>
              </a:rPr>
              <a:t> .</a:t>
            </a:r>
            <a:endParaRPr sz="750">
              <a:solidFill>
                <a:schemeClr val="dk1"/>
              </a:solidFill>
              <a:latin typeface="Arial Black"/>
              <a:ea typeface="Arial Black"/>
              <a:cs typeface="Arial Black"/>
              <a:sym typeface="Arial Black"/>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[needs statement]</a:t>
            </a:r>
            <a:endParaRPr sz="750">
              <a:solidFill>
                <a:schemeClr val="dk1"/>
              </a:solidFill>
              <a:latin typeface="Arial"/>
              <a:ea typeface="Arial"/>
              <a:cs typeface="Arial"/>
              <a:sym typeface="Arial"/>
            </a:endParaRPr>
          </a:p>
        </p:txBody>
      </p:sp>
      <p:sp>
        <p:nvSpPr>
          <p:cNvPr id="5008" name="Google Shape;5008;p35"/>
          <p:cNvSpPr txBox="1"/>
          <p:nvPr/>
        </p:nvSpPr>
        <p:spPr>
          <a:xfrm>
            <a:off x="15231041" y="5231609"/>
            <a:ext cx="4276090" cy="251460"/>
          </a:xfrm>
          <a:prstGeom prst="rect">
            <a:avLst/>
          </a:prstGeom>
          <a:noFill/>
          <a:ln>
            <a:noFill/>
          </a:ln>
        </p:spPr>
        <p:txBody>
          <a:bodyPr spcFirstLastPara="1" wrap="square" lIns="0" tIns="18400" rIns="0" bIns="0" anchor="t" anchorCtr="0">
            <a:spAutoFit/>
          </a:bodyPr>
          <a:lstStyle/>
          <a:p>
            <a:pPr marL="12700" marR="5080" lvl="0" indent="0" algn="l" rtl="0">
              <a:lnSpc>
                <a:spcPct val="117333"/>
              </a:lnSpc>
              <a:spcBef>
                <a:spcPts val="0"/>
              </a:spcBef>
              <a:spcAft>
                <a:spcPts val="0"/>
              </a:spcAft>
              <a:buNone/>
            </a:pP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[their problem]</a:t>
            </a:r>
            <a:endParaRPr sz="750">
              <a:solidFill>
                <a:schemeClr val="dk1"/>
              </a:solidFill>
              <a:latin typeface="Arial"/>
              <a:ea typeface="Arial"/>
              <a:cs typeface="Arial"/>
              <a:sym typeface="Arial"/>
            </a:endParaRPr>
          </a:p>
        </p:txBody>
      </p:sp>
      <p:sp>
        <p:nvSpPr>
          <p:cNvPr id="5009" name="Google Shape;5009;p35"/>
          <p:cNvSpPr txBox="1"/>
          <p:nvPr/>
        </p:nvSpPr>
        <p:spPr>
          <a:xfrm>
            <a:off x="538340" y="5069227"/>
            <a:ext cx="203263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3 </a:t>
            </a:r>
            <a:r>
              <a:rPr lang="en-US" sz="750" b="1">
                <a:solidFill>
                  <a:schemeClr val="dk1"/>
                </a:solidFill>
                <a:latin typeface="Arial"/>
                <a:ea typeface="Arial"/>
                <a:cs typeface="Arial"/>
                <a:sym typeface="Arial"/>
              </a:rPr>
              <a:t>WE THINK THIS IS IMPORTANT BECAUSE: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is your guess about why this matters?</a:t>
            </a:r>
            <a:endParaRPr sz="750">
              <a:solidFill>
                <a:schemeClr val="dk1"/>
              </a:solidFill>
              <a:latin typeface="Arial"/>
              <a:ea typeface="Arial"/>
              <a:cs typeface="Arial"/>
              <a:sym typeface="Arial"/>
            </a:endParaRPr>
          </a:p>
        </p:txBody>
      </p:sp>
      <p:sp>
        <p:nvSpPr>
          <p:cNvPr id="5010" name="Google Shape;5010;p35"/>
          <p:cNvSpPr txBox="1"/>
          <p:nvPr/>
        </p:nvSpPr>
        <p:spPr>
          <a:xfrm>
            <a:off x="10590386" y="5069227"/>
            <a:ext cx="203263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3 </a:t>
            </a:r>
            <a:r>
              <a:rPr lang="en-US" sz="750" b="1">
                <a:solidFill>
                  <a:schemeClr val="dk1"/>
                </a:solidFill>
                <a:latin typeface="Arial"/>
                <a:ea typeface="Arial"/>
                <a:cs typeface="Arial"/>
                <a:sym typeface="Arial"/>
              </a:rPr>
              <a:t>WE THINK THIS IS IMPORTANT BECAUSE: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is your guess about why this matters?</a:t>
            </a:r>
            <a:endParaRPr sz="750">
              <a:solidFill>
                <a:schemeClr val="dk1"/>
              </a:solidFill>
              <a:latin typeface="Arial"/>
              <a:ea typeface="Arial"/>
              <a:cs typeface="Arial"/>
              <a:sym typeface="Arial"/>
            </a:endParaRPr>
          </a:p>
        </p:txBody>
      </p:sp>
      <p:sp>
        <p:nvSpPr>
          <p:cNvPr id="5011" name="Google Shape;5011;p35"/>
          <p:cNvSpPr txBox="1"/>
          <p:nvPr/>
        </p:nvSpPr>
        <p:spPr>
          <a:xfrm>
            <a:off x="538340" y="3174467"/>
            <a:ext cx="3168650"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2 </a:t>
            </a: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did you hear or see? Think of surprises, conflicts or contradictions.</a:t>
            </a:r>
            <a:endParaRPr sz="750">
              <a:solidFill>
                <a:schemeClr val="dk1"/>
              </a:solidFill>
              <a:latin typeface="Arial"/>
              <a:ea typeface="Arial"/>
              <a:cs typeface="Arial"/>
              <a:sym typeface="Arial"/>
            </a:endParaRPr>
          </a:p>
        </p:txBody>
      </p:sp>
      <p:sp>
        <p:nvSpPr>
          <p:cNvPr id="5012" name="Google Shape;5012;p35"/>
          <p:cNvSpPr txBox="1"/>
          <p:nvPr/>
        </p:nvSpPr>
        <p:spPr>
          <a:xfrm>
            <a:off x="10590386" y="3174467"/>
            <a:ext cx="3168650"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2 </a:t>
            </a: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did you hear or see? Think of surprises, conflicts or contradictions.</a:t>
            </a:r>
            <a:endParaRPr sz="750">
              <a:solidFill>
                <a:schemeClr val="dk1"/>
              </a:solidFill>
              <a:latin typeface="Arial"/>
              <a:ea typeface="Arial"/>
              <a:cs typeface="Arial"/>
              <a:sym typeface="Arial"/>
            </a:endParaRPr>
          </a:p>
        </p:txBody>
      </p:sp>
      <p:sp>
        <p:nvSpPr>
          <p:cNvPr id="5013" name="Google Shape;5013;p35"/>
          <p:cNvSpPr txBox="1"/>
          <p:nvPr/>
        </p:nvSpPr>
        <p:spPr>
          <a:xfrm>
            <a:off x="5190034" y="3247156"/>
            <a:ext cx="178244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If the needs statement feels too big and  overwhelming, ask yourselves: What’s  stopping us from meeting this need?</a:t>
            </a:r>
            <a:endParaRPr sz="750">
              <a:solidFill>
                <a:schemeClr val="dk1"/>
              </a:solidFill>
              <a:latin typeface="Arial"/>
              <a:ea typeface="Arial"/>
              <a:cs typeface="Arial"/>
              <a:sym typeface="Arial"/>
            </a:endParaRPr>
          </a:p>
        </p:txBody>
      </p:sp>
      <p:sp>
        <p:nvSpPr>
          <p:cNvPr id="5014" name="Google Shape;5014;p35"/>
          <p:cNvSpPr txBox="1"/>
          <p:nvPr/>
        </p:nvSpPr>
        <p:spPr>
          <a:xfrm>
            <a:off x="5190034" y="3658747"/>
            <a:ext cx="178625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need around what you  identified as a barrier.</a:t>
            </a:r>
            <a:endParaRPr sz="750">
              <a:solidFill>
                <a:schemeClr val="dk1"/>
              </a:solidFill>
              <a:latin typeface="Arial"/>
              <a:ea typeface="Arial"/>
              <a:cs typeface="Arial"/>
              <a:sym typeface="Arial"/>
            </a:endParaRPr>
          </a:p>
        </p:txBody>
      </p:sp>
      <p:sp>
        <p:nvSpPr>
          <p:cNvPr id="5015" name="Google Shape;5015;p35"/>
          <p:cNvSpPr txBox="1"/>
          <p:nvPr/>
        </p:nvSpPr>
        <p:spPr>
          <a:xfrm>
            <a:off x="15242059" y="3247156"/>
            <a:ext cx="178244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If the needs statement feels too big and  overwhelming, ask yourselves: What’s  stopping us from meeting this need?</a:t>
            </a:r>
            <a:endParaRPr sz="750">
              <a:solidFill>
                <a:schemeClr val="dk1"/>
              </a:solidFill>
              <a:latin typeface="Arial"/>
              <a:ea typeface="Arial"/>
              <a:cs typeface="Arial"/>
              <a:sym typeface="Arial"/>
            </a:endParaRPr>
          </a:p>
        </p:txBody>
      </p:sp>
      <p:sp>
        <p:nvSpPr>
          <p:cNvPr id="5016" name="Google Shape;5016;p35"/>
          <p:cNvSpPr txBox="1"/>
          <p:nvPr/>
        </p:nvSpPr>
        <p:spPr>
          <a:xfrm>
            <a:off x="15242059" y="3658747"/>
            <a:ext cx="178625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need around what you  identified as a barrier.</a:t>
            </a:r>
            <a:endParaRPr sz="750">
              <a:solidFill>
                <a:schemeClr val="dk1"/>
              </a:solidFill>
              <a:latin typeface="Arial"/>
              <a:ea typeface="Arial"/>
              <a:cs typeface="Arial"/>
              <a:sym typeface="Arial"/>
            </a:endParaRPr>
          </a:p>
        </p:txBody>
      </p:sp>
      <p:sp>
        <p:nvSpPr>
          <p:cNvPr id="5017" name="Google Shape;5017;p35"/>
          <p:cNvSpPr txBox="1"/>
          <p:nvPr/>
        </p:nvSpPr>
        <p:spPr>
          <a:xfrm>
            <a:off x="7522223" y="3307524"/>
            <a:ext cx="1847850"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If the needs statement feels too much like  a solution, ask yourselves: Why would we  want to do this?</a:t>
            </a:r>
            <a:endParaRPr sz="750">
              <a:solidFill>
                <a:schemeClr val="dk1"/>
              </a:solidFill>
              <a:latin typeface="Arial"/>
              <a:ea typeface="Arial"/>
              <a:cs typeface="Arial"/>
              <a:sym typeface="Arial"/>
            </a:endParaRPr>
          </a:p>
        </p:txBody>
      </p:sp>
      <p:sp>
        <p:nvSpPr>
          <p:cNvPr id="5018" name="Google Shape;5018;p35"/>
          <p:cNvSpPr txBox="1"/>
          <p:nvPr/>
        </p:nvSpPr>
        <p:spPr>
          <a:xfrm>
            <a:off x="7522223" y="3719115"/>
            <a:ext cx="20142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need around the motivation.</a:t>
            </a:r>
            <a:endParaRPr sz="750">
              <a:solidFill>
                <a:schemeClr val="dk1"/>
              </a:solidFill>
              <a:latin typeface="Arial"/>
              <a:ea typeface="Arial"/>
              <a:cs typeface="Arial"/>
              <a:sym typeface="Arial"/>
            </a:endParaRPr>
          </a:p>
        </p:txBody>
      </p:sp>
      <p:sp>
        <p:nvSpPr>
          <p:cNvPr id="5019" name="Google Shape;5019;p35"/>
          <p:cNvSpPr txBox="1"/>
          <p:nvPr/>
        </p:nvSpPr>
        <p:spPr>
          <a:xfrm>
            <a:off x="17574248" y="3307524"/>
            <a:ext cx="1847850"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If the needs statement feels too much like  a solution, ask yourselves: Why would we  want to do this?</a:t>
            </a:r>
            <a:endParaRPr sz="750">
              <a:solidFill>
                <a:schemeClr val="dk1"/>
              </a:solidFill>
              <a:latin typeface="Arial"/>
              <a:ea typeface="Arial"/>
              <a:cs typeface="Arial"/>
              <a:sym typeface="Arial"/>
            </a:endParaRPr>
          </a:p>
        </p:txBody>
      </p:sp>
      <p:sp>
        <p:nvSpPr>
          <p:cNvPr id="5020" name="Google Shape;5020;p35"/>
          <p:cNvSpPr txBox="1"/>
          <p:nvPr/>
        </p:nvSpPr>
        <p:spPr>
          <a:xfrm>
            <a:off x="17574248" y="3719115"/>
            <a:ext cx="20142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need around the motivation.</a:t>
            </a:r>
            <a:endParaRPr sz="750">
              <a:solidFill>
                <a:schemeClr val="dk1"/>
              </a:solidFill>
              <a:latin typeface="Arial"/>
              <a:ea typeface="Arial"/>
              <a:cs typeface="Arial"/>
              <a:sym typeface="Arial"/>
            </a:endParaRPr>
          </a:p>
        </p:txBody>
      </p:sp>
      <p:sp>
        <p:nvSpPr>
          <p:cNvPr id="5021" name="Google Shape;5021;p35"/>
          <p:cNvSpPr txBox="1"/>
          <p:nvPr/>
        </p:nvSpPr>
        <p:spPr>
          <a:xfrm>
            <a:off x="686122" y="1801920"/>
            <a:ext cx="316357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AN ENERGETIC MIDDLE SCHOOL STUDENT WHO  DOES NOT SUCCEED ACADEMICALLY IN SCHOOL BUT  LOVES PLAYING SPORTS.</a:t>
            </a:r>
            <a:endParaRPr sz="950">
              <a:solidFill>
                <a:schemeClr val="dk1"/>
              </a:solidFill>
              <a:latin typeface="Arial Black"/>
              <a:ea typeface="Arial Black"/>
              <a:cs typeface="Arial Black"/>
              <a:sym typeface="Arial Black"/>
            </a:endParaRPr>
          </a:p>
        </p:txBody>
      </p:sp>
      <p:sp>
        <p:nvSpPr>
          <p:cNvPr id="5022" name="Google Shape;5022;p35"/>
          <p:cNvSpPr txBox="1"/>
          <p:nvPr/>
        </p:nvSpPr>
        <p:spPr>
          <a:xfrm>
            <a:off x="5365592" y="1801920"/>
            <a:ext cx="3488054"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NEEDS A WAY TO UNDERSTAND THE CONNECTIONS  BETWEEN WHAT HE IS STUDYING TODAY AND HIS FUTURE.</a:t>
            </a:r>
            <a:endParaRPr sz="950">
              <a:solidFill>
                <a:schemeClr val="dk1"/>
              </a:solidFill>
              <a:latin typeface="Arial Black"/>
              <a:ea typeface="Arial Black"/>
              <a:cs typeface="Arial Black"/>
              <a:sym typeface="Arial Black"/>
            </a:endParaRPr>
          </a:p>
        </p:txBody>
      </p:sp>
      <p:sp>
        <p:nvSpPr>
          <p:cNvPr id="5023" name="Google Shape;5023;p35"/>
          <p:cNvSpPr txBox="1"/>
          <p:nvPr/>
        </p:nvSpPr>
        <p:spPr>
          <a:xfrm>
            <a:off x="5268402" y="4736021"/>
            <a:ext cx="26924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JOE</a:t>
            </a:r>
            <a:endParaRPr sz="950">
              <a:solidFill>
                <a:schemeClr val="dk1"/>
              </a:solidFill>
              <a:latin typeface="Arial Black"/>
              <a:ea typeface="Arial Black"/>
              <a:cs typeface="Arial Black"/>
              <a:sym typeface="Arial Black"/>
            </a:endParaRPr>
          </a:p>
        </p:txBody>
      </p:sp>
      <p:sp>
        <p:nvSpPr>
          <p:cNvPr id="5024" name="Google Shape;5024;p35"/>
          <p:cNvSpPr txBox="1"/>
          <p:nvPr/>
        </p:nvSpPr>
        <p:spPr>
          <a:xfrm>
            <a:off x="5268402" y="5124663"/>
            <a:ext cx="3262629"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FEELING MOTIVATED TO WORK HARD AT HIS STUDIES</a:t>
            </a:r>
            <a:endParaRPr sz="950">
              <a:solidFill>
                <a:schemeClr val="dk1"/>
              </a:solidFill>
              <a:latin typeface="Arial Black"/>
              <a:ea typeface="Arial Black"/>
              <a:cs typeface="Arial Black"/>
              <a:sym typeface="Arial Black"/>
            </a:endParaRPr>
          </a:p>
        </p:txBody>
      </p:sp>
      <p:sp>
        <p:nvSpPr>
          <p:cNvPr id="5025" name="Google Shape;5025;p35"/>
          <p:cNvSpPr txBox="1"/>
          <p:nvPr/>
        </p:nvSpPr>
        <p:spPr>
          <a:xfrm>
            <a:off x="5667432" y="5520351"/>
            <a:ext cx="30264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HE DOESN’T SEE THE CONNECTION TO HIS FUTURE</a:t>
            </a:r>
            <a:endParaRPr sz="950">
              <a:solidFill>
                <a:schemeClr val="dk1"/>
              </a:solidFill>
              <a:latin typeface="Arial Black"/>
              <a:ea typeface="Arial Black"/>
              <a:cs typeface="Arial Black"/>
              <a:sym typeface="Arial Black"/>
            </a:endParaRPr>
          </a:p>
        </p:txBody>
      </p:sp>
      <p:sp>
        <p:nvSpPr>
          <p:cNvPr id="5026" name="Google Shape;5026;p35"/>
          <p:cNvSpPr txBox="1"/>
          <p:nvPr/>
        </p:nvSpPr>
        <p:spPr>
          <a:xfrm>
            <a:off x="5179050" y="5626651"/>
            <a:ext cx="4318000" cy="539115"/>
          </a:xfrm>
          <a:prstGeom prst="rect">
            <a:avLst/>
          </a:prstGeom>
          <a:noFill/>
          <a:ln>
            <a:noFill/>
          </a:ln>
        </p:spPr>
        <p:txBody>
          <a:bodyPr spcFirstLastPara="1" wrap="square" lIns="0" tIns="12700" rIns="0" bIns="0" anchor="t" anchorCtr="0">
            <a:spAutoFit/>
          </a:bodyPr>
          <a:lstStyle/>
          <a:p>
            <a:pPr marL="0" marR="0" lvl="0" indent="0" algn="ctr" rtl="0">
              <a:lnSpc>
                <a:spcPct val="100000"/>
              </a:lnSpc>
              <a:spcBef>
                <a:spcPts val="0"/>
              </a:spcBef>
              <a:spcAft>
                <a:spcPts val="0"/>
              </a:spcAft>
              <a:buNone/>
            </a:pPr>
            <a:r>
              <a:rPr lang="en-US" sz="750">
                <a:solidFill>
                  <a:srgbClr val="414042"/>
                </a:solidFill>
                <a:latin typeface="Arial"/>
                <a:ea typeface="Arial"/>
                <a:cs typeface="Arial"/>
                <a:sym typeface="Arial"/>
              </a:rPr>
              <a:t>because </a:t>
            </a: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a:t>
            </a:r>
            <a:r>
              <a:rPr lang="en-US" sz="750">
                <a:solidFill>
                  <a:srgbClr val="414042"/>
                </a:solidFill>
                <a:latin typeface="Arial Black"/>
                <a:ea typeface="Arial Black"/>
                <a:cs typeface="Arial Black"/>
                <a:sym typeface="Arial Black"/>
              </a:rPr>
              <a:t>.</a:t>
            </a:r>
            <a:endParaRPr sz="750">
              <a:solidFill>
                <a:schemeClr val="dk1"/>
              </a:solidFill>
              <a:latin typeface="Arial Black"/>
              <a:ea typeface="Arial Black"/>
              <a:cs typeface="Arial Black"/>
              <a:sym typeface="Arial Black"/>
            </a:endParaRPr>
          </a:p>
          <a:p>
            <a:pPr marL="203200" marR="0" lvl="0" indent="0" algn="ctr" rtl="0">
              <a:lnSpc>
                <a:spcPct val="100000"/>
              </a:lnSpc>
              <a:spcBef>
                <a:spcPts val="5"/>
              </a:spcBef>
              <a:spcAft>
                <a:spcPts val="0"/>
              </a:spcAft>
              <a:buNone/>
            </a:pPr>
            <a:r>
              <a:rPr lang="en-US" sz="750">
                <a:solidFill>
                  <a:srgbClr val="414042"/>
                </a:solidFill>
                <a:latin typeface="Arial"/>
                <a:ea typeface="Arial"/>
                <a:cs typeface="Arial"/>
                <a:sym typeface="Arial"/>
              </a:rPr>
              <a:t>[why this matters]</a:t>
            </a:r>
            <a:endParaRPr sz="750">
              <a:solidFill>
                <a:schemeClr val="dk1"/>
              </a:solidFill>
              <a:latin typeface="Arial"/>
              <a:ea typeface="Arial"/>
              <a:cs typeface="Arial"/>
              <a:sym typeface="Arial"/>
            </a:endParaRPr>
          </a:p>
          <a:p>
            <a:pPr marL="1115695" marR="0" lvl="0" indent="0" algn="l" rtl="0">
              <a:lnSpc>
                <a:spcPct val="105789"/>
              </a:lnSpc>
              <a:spcBef>
                <a:spcPts val="459"/>
              </a:spcBef>
              <a:spcAft>
                <a:spcPts val="0"/>
              </a:spcAft>
              <a:buNone/>
            </a:pPr>
            <a:r>
              <a:rPr lang="en-US" sz="950">
                <a:solidFill>
                  <a:schemeClr val="dk1"/>
                </a:solidFill>
                <a:latin typeface="Arial Black"/>
                <a:ea typeface="Arial Black"/>
                <a:cs typeface="Arial Black"/>
                <a:sym typeface="Arial Black"/>
              </a:rPr>
              <a:t>UNDERSTAND THOSE CONNECTIONS TO HIS</a:t>
            </a:r>
            <a:endParaRPr sz="950">
              <a:solidFill>
                <a:schemeClr val="dk1"/>
              </a:solidFill>
              <a:latin typeface="Arial Black"/>
              <a:ea typeface="Arial Black"/>
              <a:cs typeface="Arial Black"/>
              <a:sym typeface="Arial Black"/>
            </a:endParaRPr>
          </a:p>
          <a:p>
            <a:pPr marL="0" marR="33655" lvl="0" indent="0" algn="ctr" rtl="0">
              <a:lnSpc>
                <a:spcPct val="102000"/>
              </a:lnSpc>
              <a:spcBef>
                <a:spcPts val="0"/>
              </a:spcBef>
              <a:spcAft>
                <a:spcPts val="0"/>
              </a:spcAft>
              <a:buNone/>
            </a:pPr>
            <a:r>
              <a:rPr lang="en-US" sz="750">
                <a:solidFill>
                  <a:srgbClr val="414042"/>
                </a:solidFill>
                <a:latin typeface="Arial"/>
                <a:ea typeface="Arial"/>
                <a:cs typeface="Arial"/>
                <a:sym typeface="Arial"/>
              </a:rPr>
              <a:t>She/He needs a way to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5027" name="Google Shape;5027;p35"/>
          <p:cNvSpPr txBox="1"/>
          <p:nvPr/>
        </p:nvSpPr>
        <p:spPr>
          <a:xfrm>
            <a:off x="5280938" y="6212146"/>
            <a:ext cx="287210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FUTURE TO HELP INCREASE HIS SELF EFFICACY</a:t>
            </a:r>
            <a:endParaRPr sz="950">
              <a:solidFill>
                <a:schemeClr val="dk1"/>
              </a:solidFill>
              <a:latin typeface="Arial Black"/>
              <a:ea typeface="Arial Black"/>
              <a:cs typeface="Arial Black"/>
              <a:sym typeface="Arial Black"/>
            </a:endParaRPr>
          </a:p>
        </p:txBody>
      </p:sp>
      <p:sp>
        <p:nvSpPr>
          <p:cNvPr id="5028" name="Google Shape;5028;p35"/>
          <p:cNvSpPr txBox="1"/>
          <p:nvPr/>
        </p:nvSpPr>
        <p:spPr>
          <a:xfrm>
            <a:off x="686241" y="3713253"/>
            <a:ext cx="337185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“MY SISTER TOLD ME SHE USED ALGEBRA WHEN SHE IS  ORDERING FOR OUR FAMILY STORE.” - JOURNEY MAP</a:t>
            </a:r>
            <a:endParaRPr sz="950">
              <a:solidFill>
                <a:schemeClr val="dk1"/>
              </a:solidFill>
              <a:latin typeface="Arial Black"/>
              <a:ea typeface="Arial Black"/>
              <a:cs typeface="Arial Black"/>
              <a:sym typeface="Arial Black"/>
            </a:endParaRPr>
          </a:p>
        </p:txBody>
      </p:sp>
      <p:sp>
        <p:nvSpPr>
          <p:cNvPr id="5029" name="Google Shape;5029;p35"/>
          <p:cNvSpPr txBox="1"/>
          <p:nvPr/>
        </p:nvSpPr>
        <p:spPr>
          <a:xfrm>
            <a:off x="686241" y="5676285"/>
            <a:ext cx="3786504"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ARE MORE ENGAGED IN THEIR STUDIES WHEN THEY  BELIEVE THAT WHAT THEY ARE LEARNING IS RELEVANT TO  THEIR FUTURE AND CONNECTED TO THE REAL WORLD.</a:t>
            </a:r>
            <a:endParaRPr sz="950">
              <a:solidFill>
                <a:schemeClr val="dk1"/>
              </a:solidFill>
              <a:latin typeface="Arial Black"/>
              <a:ea typeface="Arial Black"/>
              <a:cs typeface="Arial Black"/>
              <a:sym typeface="Arial Black"/>
            </a:endParaRPr>
          </a:p>
        </p:txBody>
      </p:sp>
      <p:grpSp>
        <p:nvGrpSpPr>
          <p:cNvPr id="5030" name="Google Shape;5030;p35"/>
          <p:cNvGrpSpPr/>
          <p:nvPr/>
        </p:nvGrpSpPr>
        <p:grpSpPr>
          <a:xfrm>
            <a:off x="19768108" y="1090544"/>
            <a:ext cx="336550" cy="560705"/>
            <a:chOff x="19768108" y="1090544"/>
            <a:chExt cx="336550" cy="560705"/>
          </a:xfrm>
        </p:grpSpPr>
        <p:sp>
          <p:nvSpPr>
            <p:cNvPr id="5031" name="Google Shape;5031;p35"/>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32" name="Google Shape;5032;p35"/>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33" name="Google Shape;5033;p35"/>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034" name="Google Shape;5034;p35"/>
          <p:cNvGrpSpPr/>
          <p:nvPr/>
        </p:nvGrpSpPr>
        <p:grpSpPr>
          <a:xfrm>
            <a:off x="429035" y="0"/>
            <a:ext cx="9206082" cy="332740"/>
            <a:chOff x="429035" y="0"/>
            <a:chExt cx="9206082" cy="332740"/>
          </a:xfrm>
        </p:grpSpPr>
        <p:sp>
          <p:nvSpPr>
            <p:cNvPr id="5035" name="Google Shape;5035;p35"/>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36" name="Google Shape;5036;p35"/>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37" name="Google Shape;5037;p35"/>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38" name="Google Shape;5038;p35"/>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39" name="Google Shape;5039;p35"/>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0" name="Google Shape;5040;p35"/>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1" name="Google Shape;5041;p35"/>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2" name="Google Shape;5042;p35"/>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3" name="Google Shape;5043;p35"/>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4" name="Google Shape;5044;p35"/>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5" name="Google Shape;5045;p35"/>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6" name="Google Shape;5046;p35"/>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7" name="Google Shape;5047;p35"/>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8" name="Google Shape;5048;p35"/>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9" name="Google Shape;5049;p35"/>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50" name="Google Shape;5050;p35"/>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51" name="Google Shape;5051;p35"/>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52" name="Google Shape;5052;p35"/>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53" name="Google Shape;5053;p35"/>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54" name="Google Shape;5054;p35"/>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55" name="Google Shape;5055;p35"/>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056" name="Google Shape;5056;p35"/>
          <p:cNvSpPr txBox="1"/>
          <p:nvPr/>
        </p:nvSpPr>
        <p:spPr>
          <a:xfrm>
            <a:off x="72134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057" name="Google Shape;5057;p35"/>
          <p:cNvSpPr txBox="1"/>
          <p:nvPr/>
        </p:nvSpPr>
        <p:spPr>
          <a:xfrm>
            <a:off x="162615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058" name="Google Shape;5058;p35"/>
          <p:cNvSpPr txBox="1"/>
          <p:nvPr/>
        </p:nvSpPr>
        <p:spPr>
          <a:xfrm>
            <a:off x="2538490" y="189035"/>
            <a:ext cx="49060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2	GENERATE	MAKE	TEST	ITERATE	TEST </a:t>
            </a:r>
            <a:endParaRPr sz="550">
              <a:solidFill>
                <a:schemeClr val="dk1"/>
              </a:solidFill>
              <a:latin typeface="Arial"/>
              <a:ea typeface="Arial"/>
              <a:cs typeface="Arial"/>
              <a:sym typeface="Arial"/>
            </a:endParaRPr>
          </a:p>
        </p:txBody>
      </p:sp>
      <p:sp>
        <p:nvSpPr>
          <p:cNvPr id="5059" name="Google Shape;5059;p35"/>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060" name="Google Shape;5060;p35"/>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5061" name="Google Shape;5061;p35"/>
          <p:cNvGrpSpPr/>
          <p:nvPr/>
        </p:nvGrpSpPr>
        <p:grpSpPr>
          <a:xfrm>
            <a:off x="10481084" y="0"/>
            <a:ext cx="9206117" cy="332751"/>
            <a:chOff x="10481084" y="0"/>
            <a:chExt cx="9206117" cy="332751"/>
          </a:xfrm>
        </p:grpSpPr>
        <p:sp>
          <p:nvSpPr>
            <p:cNvPr id="5062" name="Google Shape;5062;p35"/>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3" name="Google Shape;5063;p35"/>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4" name="Google Shape;5064;p35"/>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5" name="Google Shape;5065;p35"/>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6" name="Google Shape;5066;p35"/>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7" name="Google Shape;5067;p35"/>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8" name="Google Shape;5068;p35"/>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9" name="Google Shape;5069;p35"/>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0" name="Google Shape;5070;p35"/>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1" name="Google Shape;5071;p35"/>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2" name="Google Shape;5072;p35"/>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3" name="Google Shape;5073;p35"/>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4" name="Google Shape;5074;p35"/>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5" name="Google Shape;5075;p35"/>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6" name="Google Shape;5076;p35"/>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7" name="Google Shape;5077;p35"/>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8" name="Google Shape;5078;p35"/>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79" name="Google Shape;5079;p35"/>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80" name="Google Shape;5080;p35"/>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81" name="Google Shape;5081;p35"/>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82" name="Google Shape;5082;p35"/>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83" name="Google Shape;5083;p35"/>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084" name="Google Shape;5084;p35"/>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085" name="Google Shape;5085;p35"/>
          <p:cNvSpPr txBox="1"/>
          <p:nvPr/>
        </p:nvSpPr>
        <p:spPr>
          <a:xfrm>
            <a:off x="11678191"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086" name="Google Shape;5086;p35"/>
          <p:cNvSpPr txBox="1"/>
          <p:nvPr/>
        </p:nvSpPr>
        <p:spPr>
          <a:xfrm>
            <a:off x="12590515" y="189035"/>
            <a:ext cx="49060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2	GENERATE	MAKE	TEST	ITERATE	TEST </a:t>
            </a:r>
            <a:endParaRPr sz="550">
              <a:solidFill>
                <a:schemeClr val="dk1"/>
              </a:solidFill>
              <a:latin typeface="Arial"/>
              <a:ea typeface="Arial"/>
              <a:cs typeface="Arial"/>
              <a:sym typeface="Arial"/>
            </a:endParaRPr>
          </a:p>
        </p:txBody>
      </p:sp>
      <p:sp>
        <p:nvSpPr>
          <p:cNvPr id="5087" name="Google Shape;5087;p35"/>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088" name="Google Shape;5088;p35"/>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Shape 5092"/>
        <p:cNvGrpSpPr/>
        <p:nvPr/>
      </p:nvGrpSpPr>
      <p:grpSpPr>
        <a:xfrm>
          <a:off x="0" y="0"/>
          <a:ext cx="0" cy="0"/>
          <a:chOff x="0" y="0"/>
          <a:chExt cx="0" cy="0"/>
        </a:xfrm>
      </p:grpSpPr>
      <p:sp>
        <p:nvSpPr>
          <p:cNvPr id="5093" name="Google Shape;5093;p36"/>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70</a:t>
            </a:r>
            <a:endParaRPr sz="550">
              <a:solidFill>
                <a:schemeClr val="dk1"/>
              </a:solidFill>
              <a:latin typeface="Arial"/>
              <a:ea typeface="Arial"/>
              <a:cs typeface="Arial"/>
              <a:sym typeface="Arial"/>
            </a:endParaRPr>
          </a:p>
        </p:txBody>
      </p:sp>
      <p:sp>
        <p:nvSpPr>
          <p:cNvPr id="5094" name="Google Shape;5094;p36"/>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71</a:t>
            </a:r>
            <a:endParaRPr sz="550">
              <a:solidFill>
                <a:schemeClr val="dk1"/>
              </a:solidFill>
              <a:latin typeface="Arial"/>
              <a:ea typeface="Arial"/>
              <a:cs typeface="Arial"/>
              <a:sym typeface="Arial"/>
            </a:endParaRPr>
          </a:p>
        </p:txBody>
      </p:sp>
      <p:sp>
        <p:nvSpPr>
          <p:cNvPr id="5095" name="Google Shape;5095;p36"/>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96" name="Google Shape;5096;p36"/>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5097" name="Google Shape;5097;p36"/>
          <p:cNvGrpSpPr/>
          <p:nvPr/>
        </p:nvGrpSpPr>
        <p:grpSpPr>
          <a:xfrm>
            <a:off x="10488583" y="1051579"/>
            <a:ext cx="9200139" cy="31750"/>
            <a:chOff x="10488583" y="1051579"/>
            <a:chExt cx="9200139" cy="31750"/>
          </a:xfrm>
        </p:grpSpPr>
        <p:sp>
          <p:nvSpPr>
            <p:cNvPr id="5098" name="Google Shape;5098;p36"/>
            <p:cNvSpPr/>
            <p:nvPr/>
          </p:nvSpPr>
          <p:spPr>
            <a:xfrm>
              <a:off x="10488583" y="1051579"/>
              <a:ext cx="1859280" cy="31750"/>
            </a:xfrm>
            <a:custGeom>
              <a:avLst/>
              <a:gdLst/>
              <a:ahLst/>
              <a:cxnLst/>
              <a:rect l="l" t="t" r="r" b="b"/>
              <a:pathLst>
                <a:path w="1859279" h="31750" extrusionOk="0">
                  <a:moveTo>
                    <a:pt x="1858905" y="0"/>
                  </a:moveTo>
                  <a:lnTo>
                    <a:pt x="0" y="0"/>
                  </a:lnTo>
                  <a:lnTo>
                    <a:pt x="0" y="31473"/>
                  </a:lnTo>
                  <a:lnTo>
                    <a:pt x="1858905" y="31473"/>
                  </a:lnTo>
                  <a:lnTo>
                    <a:pt x="185890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99" name="Google Shape;5099;p36"/>
            <p:cNvSpPr/>
            <p:nvPr/>
          </p:nvSpPr>
          <p:spPr>
            <a:xfrm>
              <a:off x="12347488" y="1051579"/>
              <a:ext cx="7341234" cy="31750"/>
            </a:xfrm>
            <a:custGeom>
              <a:avLst/>
              <a:gdLst/>
              <a:ahLst/>
              <a:cxnLst/>
              <a:rect l="l" t="t" r="r" b="b"/>
              <a:pathLst>
                <a:path w="7341234" h="31750" extrusionOk="0">
                  <a:moveTo>
                    <a:pt x="7341044" y="0"/>
                  </a:moveTo>
                  <a:lnTo>
                    <a:pt x="0" y="0"/>
                  </a:lnTo>
                  <a:lnTo>
                    <a:pt x="0" y="31473"/>
                  </a:lnTo>
                  <a:lnTo>
                    <a:pt x="7341044" y="31473"/>
                  </a:lnTo>
                  <a:lnTo>
                    <a:pt x="7341044"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100" name="Google Shape;5100;p36"/>
          <p:cNvGrpSpPr/>
          <p:nvPr/>
        </p:nvGrpSpPr>
        <p:grpSpPr>
          <a:xfrm>
            <a:off x="420342" y="1051579"/>
            <a:ext cx="9200139" cy="31750"/>
            <a:chOff x="420342" y="1051579"/>
            <a:chExt cx="9200139" cy="31750"/>
          </a:xfrm>
        </p:grpSpPr>
        <p:sp>
          <p:nvSpPr>
            <p:cNvPr id="5101" name="Google Shape;5101;p36"/>
            <p:cNvSpPr/>
            <p:nvPr/>
          </p:nvSpPr>
          <p:spPr>
            <a:xfrm>
              <a:off x="420342" y="1051579"/>
              <a:ext cx="1859280" cy="31750"/>
            </a:xfrm>
            <a:custGeom>
              <a:avLst/>
              <a:gdLst/>
              <a:ahLst/>
              <a:cxnLst/>
              <a:rect l="l" t="t" r="r" b="b"/>
              <a:pathLst>
                <a:path w="1859280" h="31750" extrusionOk="0">
                  <a:moveTo>
                    <a:pt x="1858905" y="0"/>
                  </a:moveTo>
                  <a:lnTo>
                    <a:pt x="0" y="0"/>
                  </a:lnTo>
                  <a:lnTo>
                    <a:pt x="0" y="31473"/>
                  </a:lnTo>
                  <a:lnTo>
                    <a:pt x="1858905" y="31473"/>
                  </a:lnTo>
                  <a:lnTo>
                    <a:pt x="1858905"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02" name="Google Shape;5102;p36"/>
            <p:cNvSpPr/>
            <p:nvPr/>
          </p:nvSpPr>
          <p:spPr>
            <a:xfrm>
              <a:off x="2279247" y="1051579"/>
              <a:ext cx="7341234" cy="31750"/>
            </a:xfrm>
            <a:custGeom>
              <a:avLst/>
              <a:gdLst/>
              <a:ahLst/>
              <a:cxnLst/>
              <a:rect l="l" t="t" r="r" b="b"/>
              <a:pathLst>
                <a:path w="7341234" h="31750" extrusionOk="0">
                  <a:moveTo>
                    <a:pt x="7341044" y="0"/>
                  </a:moveTo>
                  <a:lnTo>
                    <a:pt x="0" y="0"/>
                  </a:lnTo>
                  <a:lnTo>
                    <a:pt x="0" y="31473"/>
                  </a:lnTo>
                  <a:lnTo>
                    <a:pt x="7341044" y="31473"/>
                  </a:lnTo>
                  <a:lnTo>
                    <a:pt x="7341044" y="0"/>
                  </a:lnTo>
                  <a:close/>
                </a:path>
              </a:pathLst>
            </a:custGeom>
            <a:solidFill>
              <a:srgbClr val="FFEDC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103" name="Google Shape;5103;p36"/>
          <p:cNvSpPr/>
          <p:nvPr/>
        </p:nvSpPr>
        <p:spPr>
          <a:xfrm>
            <a:off x="10485597" y="1251154"/>
            <a:ext cx="4531360" cy="1752600"/>
          </a:xfrm>
          <a:custGeom>
            <a:avLst/>
            <a:gdLst/>
            <a:ahLst/>
            <a:cxnLst/>
            <a:rect l="l" t="t" r="r" b="b"/>
            <a:pathLst>
              <a:path w="4531359" h="1752600" extrusionOk="0">
                <a:moveTo>
                  <a:pt x="58887" y="0"/>
                </a:moveTo>
                <a:lnTo>
                  <a:pt x="24843" y="920"/>
                </a:lnTo>
                <a:lnTo>
                  <a:pt x="7360" y="7360"/>
                </a:lnTo>
                <a:lnTo>
                  <a:pt x="920" y="24843"/>
                </a:lnTo>
                <a:lnTo>
                  <a:pt x="0" y="58887"/>
                </a:lnTo>
                <a:lnTo>
                  <a:pt x="0" y="1693263"/>
                </a:lnTo>
                <a:lnTo>
                  <a:pt x="920" y="1727314"/>
                </a:lnTo>
                <a:lnTo>
                  <a:pt x="7360" y="1744800"/>
                </a:lnTo>
                <a:lnTo>
                  <a:pt x="24843" y="1751242"/>
                </a:lnTo>
                <a:lnTo>
                  <a:pt x="58887" y="1752162"/>
                </a:lnTo>
                <a:lnTo>
                  <a:pt x="4472098" y="1752162"/>
                </a:lnTo>
                <a:lnTo>
                  <a:pt x="4506143" y="1751242"/>
                </a:lnTo>
                <a:lnTo>
                  <a:pt x="4523625" y="1744800"/>
                </a:lnTo>
                <a:lnTo>
                  <a:pt x="4530066" y="1727314"/>
                </a:lnTo>
                <a:lnTo>
                  <a:pt x="4530986" y="1693263"/>
                </a:lnTo>
                <a:lnTo>
                  <a:pt x="4530986" y="58887"/>
                </a:lnTo>
                <a:lnTo>
                  <a:pt x="4530066" y="24843"/>
                </a:lnTo>
                <a:lnTo>
                  <a:pt x="4523625" y="7360"/>
                </a:lnTo>
                <a:lnTo>
                  <a:pt x="4506143" y="920"/>
                </a:lnTo>
                <a:lnTo>
                  <a:pt x="447209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04" name="Google Shape;5104;p36"/>
          <p:cNvSpPr/>
          <p:nvPr/>
        </p:nvSpPr>
        <p:spPr>
          <a:xfrm>
            <a:off x="10485597" y="3131777"/>
            <a:ext cx="4531360" cy="1752600"/>
          </a:xfrm>
          <a:custGeom>
            <a:avLst/>
            <a:gdLst/>
            <a:ahLst/>
            <a:cxnLst/>
            <a:rect l="l" t="t" r="r" b="b"/>
            <a:pathLst>
              <a:path w="4531359" h="1752600" extrusionOk="0">
                <a:moveTo>
                  <a:pt x="58887" y="0"/>
                </a:moveTo>
                <a:lnTo>
                  <a:pt x="24843" y="920"/>
                </a:lnTo>
                <a:lnTo>
                  <a:pt x="7360" y="7362"/>
                </a:lnTo>
                <a:lnTo>
                  <a:pt x="920" y="24848"/>
                </a:lnTo>
                <a:lnTo>
                  <a:pt x="0" y="58899"/>
                </a:lnTo>
                <a:lnTo>
                  <a:pt x="0" y="1693275"/>
                </a:lnTo>
                <a:lnTo>
                  <a:pt x="920" y="1727326"/>
                </a:lnTo>
                <a:lnTo>
                  <a:pt x="7360" y="1744812"/>
                </a:lnTo>
                <a:lnTo>
                  <a:pt x="24843" y="1751254"/>
                </a:lnTo>
                <a:lnTo>
                  <a:pt x="58887" y="1752174"/>
                </a:lnTo>
                <a:lnTo>
                  <a:pt x="4472098" y="1752174"/>
                </a:lnTo>
                <a:lnTo>
                  <a:pt x="4506143" y="1751254"/>
                </a:lnTo>
                <a:lnTo>
                  <a:pt x="4523625" y="1744812"/>
                </a:lnTo>
                <a:lnTo>
                  <a:pt x="4530066" y="1727326"/>
                </a:lnTo>
                <a:lnTo>
                  <a:pt x="4530986" y="1693275"/>
                </a:lnTo>
                <a:lnTo>
                  <a:pt x="4530986" y="58899"/>
                </a:lnTo>
                <a:lnTo>
                  <a:pt x="4530066" y="24848"/>
                </a:lnTo>
                <a:lnTo>
                  <a:pt x="4523625" y="7362"/>
                </a:lnTo>
                <a:lnTo>
                  <a:pt x="4506143" y="920"/>
                </a:lnTo>
                <a:lnTo>
                  <a:pt x="447209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05" name="Google Shape;5105;p36"/>
          <p:cNvSpPr/>
          <p:nvPr/>
        </p:nvSpPr>
        <p:spPr>
          <a:xfrm>
            <a:off x="10485597" y="5018192"/>
            <a:ext cx="4531360" cy="1752600"/>
          </a:xfrm>
          <a:custGeom>
            <a:avLst/>
            <a:gdLst/>
            <a:ahLst/>
            <a:cxnLst/>
            <a:rect l="l" t="t" r="r" b="b"/>
            <a:pathLst>
              <a:path w="4531359" h="1752600" extrusionOk="0">
                <a:moveTo>
                  <a:pt x="58887" y="0"/>
                </a:moveTo>
                <a:lnTo>
                  <a:pt x="24843" y="920"/>
                </a:lnTo>
                <a:lnTo>
                  <a:pt x="7360" y="7362"/>
                </a:lnTo>
                <a:lnTo>
                  <a:pt x="920" y="24848"/>
                </a:lnTo>
                <a:lnTo>
                  <a:pt x="0" y="58899"/>
                </a:lnTo>
                <a:lnTo>
                  <a:pt x="0" y="1693275"/>
                </a:lnTo>
                <a:lnTo>
                  <a:pt x="920" y="1727319"/>
                </a:lnTo>
                <a:lnTo>
                  <a:pt x="7360" y="1744801"/>
                </a:lnTo>
                <a:lnTo>
                  <a:pt x="24843" y="1751242"/>
                </a:lnTo>
                <a:lnTo>
                  <a:pt x="58887" y="1752162"/>
                </a:lnTo>
                <a:lnTo>
                  <a:pt x="4472098" y="1752162"/>
                </a:lnTo>
                <a:lnTo>
                  <a:pt x="4506143" y="1751242"/>
                </a:lnTo>
                <a:lnTo>
                  <a:pt x="4523625" y="1744801"/>
                </a:lnTo>
                <a:lnTo>
                  <a:pt x="4530066" y="1727319"/>
                </a:lnTo>
                <a:lnTo>
                  <a:pt x="4530986" y="1693275"/>
                </a:lnTo>
                <a:lnTo>
                  <a:pt x="4530986" y="58899"/>
                </a:lnTo>
                <a:lnTo>
                  <a:pt x="4530066" y="24848"/>
                </a:lnTo>
                <a:lnTo>
                  <a:pt x="4523625" y="7362"/>
                </a:lnTo>
                <a:lnTo>
                  <a:pt x="4506143" y="920"/>
                </a:lnTo>
                <a:lnTo>
                  <a:pt x="447209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06" name="Google Shape;5106;p36"/>
          <p:cNvSpPr/>
          <p:nvPr/>
        </p:nvSpPr>
        <p:spPr>
          <a:xfrm>
            <a:off x="15145689" y="1257112"/>
            <a:ext cx="4540250" cy="1746250"/>
          </a:xfrm>
          <a:custGeom>
            <a:avLst/>
            <a:gdLst/>
            <a:ahLst/>
            <a:cxnLst/>
            <a:rect l="l" t="t" r="r" b="b"/>
            <a:pathLst>
              <a:path w="4540250" h="1746250" extrusionOk="0">
                <a:moveTo>
                  <a:pt x="58887" y="0"/>
                </a:moveTo>
                <a:lnTo>
                  <a:pt x="24843" y="920"/>
                </a:lnTo>
                <a:lnTo>
                  <a:pt x="7360" y="7362"/>
                </a:lnTo>
                <a:lnTo>
                  <a:pt x="920" y="24848"/>
                </a:lnTo>
                <a:lnTo>
                  <a:pt x="0" y="58899"/>
                </a:lnTo>
                <a:lnTo>
                  <a:pt x="0" y="1687305"/>
                </a:lnTo>
                <a:lnTo>
                  <a:pt x="920" y="1721356"/>
                </a:lnTo>
                <a:lnTo>
                  <a:pt x="7360" y="1738842"/>
                </a:lnTo>
                <a:lnTo>
                  <a:pt x="24843" y="1745284"/>
                </a:lnTo>
                <a:lnTo>
                  <a:pt x="58887" y="1746204"/>
                </a:lnTo>
                <a:lnTo>
                  <a:pt x="4480958" y="1746204"/>
                </a:lnTo>
                <a:lnTo>
                  <a:pt x="4515002" y="1745284"/>
                </a:lnTo>
                <a:lnTo>
                  <a:pt x="4532484" y="1738842"/>
                </a:lnTo>
                <a:lnTo>
                  <a:pt x="4538925" y="1721356"/>
                </a:lnTo>
                <a:lnTo>
                  <a:pt x="4539845" y="1687305"/>
                </a:lnTo>
                <a:lnTo>
                  <a:pt x="4539845" y="58899"/>
                </a:lnTo>
                <a:lnTo>
                  <a:pt x="4538925" y="24848"/>
                </a:lnTo>
                <a:lnTo>
                  <a:pt x="4532484" y="7362"/>
                </a:lnTo>
                <a:lnTo>
                  <a:pt x="4515002" y="920"/>
                </a:lnTo>
                <a:lnTo>
                  <a:pt x="448095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07" name="Google Shape;5107;p36"/>
          <p:cNvSpPr/>
          <p:nvPr/>
        </p:nvSpPr>
        <p:spPr>
          <a:xfrm>
            <a:off x="15145689" y="3131777"/>
            <a:ext cx="2212340" cy="904240"/>
          </a:xfrm>
          <a:custGeom>
            <a:avLst/>
            <a:gdLst/>
            <a:ahLst/>
            <a:cxnLst/>
            <a:rect l="l" t="t" r="r" b="b"/>
            <a:pathLst>
              <a:path w="2212340" h="904239" extrusionOk="0">
                <a:moveTo>
                  <a:pt x="2153067" y="0"/>
                </a:moveTo>
                <a:lnTo>
                  <a:pt x="58887" y="0"/>
                </a:lnTo>
                <a:lnTo>
                  <a:pt x="24843" y="920"/>
                </a:lnTo>
                <a:lnTo>
                  <a:pt x="7360" y="7362"/>
                </a:lnTo>
                <a:lnTo>
                  <a:pt x="920" y="24848"/>
                </a:lnTo>
                <a:lnTo>
                  <a:pt x="0" y="58899"/>
                </a:lnTo>
                <a:lnTo>
                  <a:pt x="0" y="844769"/>
                </a:lnTo>
                <a:lnTo>
                  <a:pt x="920" y="878813"/>
                </a:lnTo>
                <a:lnTo>
                  <a:pt x="7360" y="896295"/>
                </a:lnTo>
                <a:lnTo>
                  <a:pt x="24843" y="902736"/>
                </a:lnTo>
                <a:lnTo>
                  <a:pt x="58887" y="903656"/>
                </a:lnTo>
                <a:lnTo>
                  <a:pt x="2153067" y="903656"/>
                </a:lnTo>
                <a:lnTo>
                  <a:pt x="2187111" y="902736"/>
                </a:lnTo>
                <a:lnTo>
                  <a:pt x="2204593" y="896295"/>
                </a:lnTo>
                <a:lnTo>
                  <a:pt x="2211034" y="878813"/>
                </a:lnTo>
                <a:lnTo>
                  <a:pt x="2211954" y="844769"/>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08" name="Google Shape;5108;p36"/>
          <p:cNvSpPr/>
          <p:nvPr/>
        </p:nvSpPr>
        <p:spPr>
          <a:xfrm>
            <a:off x="17473605" y="3137747"/>
            <a:ext cx="2212340" cy="897890"/>
          </a:xfrm>
          <a:custGeom>
            <a:avLst/>
            <a:gdLst/>
            <a:ahLst/>
            <a:cxnLst/>
            <a:rect l="l" t="t" r="r" b="b"/>
            <a:pathLst>
              <a:path w="2212340" h="897889" extrusionOk="0">
                <a:moveTo>
                  <a:pt x="2153067" y="0"/>
                </a:moveTo>
                <a:lnTo>
                  <a:pt x="58887" y="0"/>
                </a:lnTo>
                <a:lnTo>
                  <a:pt x="24843" y="920"/>
                </a:lnTo>
                <a:lnTo>
                  <a:pt x="7360" y="7362"/>
                </a:lnTo>
                <a:lnTo>
                  <a:pt x="920" y="24848"/>
                </a:lnTo>
                <a:lnTo>
                  <a:pt x="0" y="58899"/>
                </a:lnTo>
                <a:lnTo>
                  <a:pt x="0" y="838799"/>
                </a:lnTo>
                <a:lnTo>
                  <a:pt x="920" y="872843"/>
                </a:lnTo>
                <a:lnTo>
                  <a:pt x="7360" y="890325"/>
                </a:lnTo>
                <a:lnTo>
                  <a:pt x="24843" y="896766"/>
                </a:lnTo>
                <a:lnTo>
                  <a:pt x="58887" y="897686"/>
                </a:lnTo>
                <a:lnTo>
                  <a:pt x="2153067" y="897686"/>
                </a:lnTo>
                <a:lnTo>
                  <a:pt x="2187111" y="896766"/>
                </a:lnTo>
                <a:lnTo>
                  <a:pt x="2204593" y="890325"/>
                </a:lnTo>
                <a:lnTo>
                  <a:pt x="2211034" y="872843"/>
                </a:lnTo>
                <a:lnTo>
                  <a:pt x="2211954" y="838799"/>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09" name="Google Shape;5109;p36"/>
          <p:cNvSpPr/>
          <p:nvPr/>
        </p:nvSpPr>
        <p:spPr>
          <a:xfrm>
            <a:off x="15145689" y="4165495"/>
            <a:ext cx="4540250" cy="2605405"/>
          </a:xfrm>
          <a:custGeom>
            <a:avLst/>
            <a:gdLst/>
            <a:ahLst/>
            <a:cxnLst/>
            <a:rect l="l" t="t" r="r" b="b"/>
            <a:pathLst>
              <a:path w="4540250" h="2605404" extrusionOk="0">
                <a:moveTo>
                  <a:pt x="58887" y="0"/>
                </a:moveTo>
                <a:lnTo>
                  <a:pt x="24843" y="920"/>
                </a:lnTo>
                <a:lnTo>
                  <a:pt x="7360" y="7362"/>
                </a:lnTo>
                <a:lnTo>
                  <a:pt x="920" y="24848"/>
                </a:lnTo>
                <a:lnTo>
                  <a:pt x="0" y="58899"/>
                </a:lnTo>
                <a:lnTo>
                  <a:pt x="0" y="2545972"/>
                </a:lnTo>
                <a:lnTo>
                  <a:pt x="920" y="2580023"/>
                </a:lnTo>
                <a:lnTo>
                  <a:pt x="7360" y="2597509"/>
                </a:lnTo>
                <a:lnTo>
                  <a:pt x="24843" y="2603951"/>
                </a:lnTo>
                <a:lnTo>
                  <a:pt x="58887" y="2604871"/>
                </a:lnTo>
                <a:lnTo>
                  <a:pt x="4480958" y="2604871"/>
                </a:lnTo>
                <a:lnTo>
                  <a:pt x="4515002" y="2603951"/>
                </a:lnTo>
                <a:lnTo>
                  <a:pt x="4532484" y="2597509"/>
                </a:lnTo>
                <a:lnTo>
                  <a:pt x="4538925" y="2580023"/>
                </a:lnTo>
                <a:lnTo>
                  <a:pt x="4539845" y="2545972"/>
                </a:lnTo>
                <a:lnTo>
                  <a:pt x="4539845" y="58899"/>
                </a:lnTo>
                <a:lnTo>
                  <a:pt x="4538925" y="24848"/>
                </a:lnTo>
                <a:lnTo>
                  <a:pt x="4532484" y="7362"/>
                </a:lnTo>
                <a:lnTo>
                  <a:pt x="4515002" y="920"/>
                </a:lnTo>
                <a:lnTo>
                  <a:pt x="448095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10" name="Google Shape;5110;p36"/>
          <p:cNvSpPr txBox="1"/>
          <p:nvPr/>
        </p:nvSpPr>
        <p:spPr>
          <a:xfrm>
            <a:off x="10590386" y="1284995"/>
            <a:ext cx="1675764"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1 </a:t>
            </a:r>
            <a:r>
              <a:rPr lang="en-US" sz="750" b="1">
                <a:solidFill>
                  <a:schemeClr val="dk1"/>
                </a:solidFill>
                <a:latin typeface="Arial"/>
                <a:ea typeface="Arial"/>
                <a:cs typeface="Arial"/>
                <a:sym typeface="Arial"/>
              </a:rPr>
              <a:t>WE MET: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Describe one person you interviewed.</a:t>
            </a:r>
            <a:endParaRPr sz="750">
              <a:solidFill>
                <a:schemeClr val="dk1"/>
              </a:solidFill>
              <a:latin typeface="Arial"/>
              <a:ea typeface="Arial"/>
              <a:cs typeface="Arial"/>
              <a:sym typeface="Arial"/>
            </a:endParaRPr>
          </a:p>
        </p:txBody>
      </p:sp>
      <p:sp>
        <p:nvSpPr>
          <p:cNvPr id="5111" name="Google Shape;5111;p36"/>
          <p:cNvSpPr txBox="1"/>
          <p:nvPr/>
        </p:nvSpPr>
        <p:spPr>
          <a:xfrm>
            <a:off x="15231041" y="1299848"/>
            <a:ext cx="173164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4 </a:t>
            </a:r>
            <a:r>
              <a:rPr lang="en-US" sz="750" b="1">
                <a:solidFill>
                  <a:schemeClr val="dk1"/>
                </a:solidFill>
                <a:latin typeface="Arial"/>
                <a:ea typeface="Arial"/>
                <a:cs typeface="Arial"/>
                <a:sym typeface="Arial"/>
              </a:rPr>
              <a:t>NEEDS A WAY TO:</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Describe what your stakeholder needs.</a:t>
            </a:r>
            <a:endParaRPr sz="750">
              <a:solidFill>
                <a:schemeClr val="dk1"/>
              </a:solidFill>
              <a:latin typeface="Arial"/>
              <a:ea typeface="Arial"/>
              <a:cs typeface="Arial"/>
              <a:sym typeface="Arial"/>
            </a:endParaRPr>
          </a:p>
        </p:txBody>
      </p:sp>
      <p:sp>
        <p:nvSpPr>
          <p:cNvPr id="5112" name="Google Shape;5112;p36"/>
          <p:cNvSpPr txBox="1"/>
          <p:nvPr/>
        </p:nvSpPr>
        <p:spPr>
          <a:xfrm>
            <a:off x="15231041" y="4208769"/>
            <a:ext cx="144335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5 </a:t>
            </a:r>
            <a:r>
              <a:rPr lang="en-US" sz="750" b="1">
                <a:solidFill>
                  <a:schemeClr val="dk1"/>
                </a:solidFill>
                <a:latin typeface="Arial"/>
                <a:ea typeface="Arial"/>
                <a:cs typeface="Arial"/>
                <a:sym typeface="Arial"/>
              </a:rPr>
              <a:t>POINT OF VIEW STATEMENT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Put it all together.</a:t>
            </a:r>
            <a:endParaRPr sz="750">
              <a:solidFill>
                <a:schemeClr val="dk1"/>
              </a:solidFill>
              <a:latin typeface="Arial"/>
              <a:ea typeface="Arial"/>
              <a:cs typeface="Arial"/>
              <a:sym typeface="Arial"/>
            </a:endParaRPr>
          </a:p>
        </p:txBody>
      </p:sp>
      <p:sp>
        <p:nvSpPr>
          <p:cNvPr id="5113" name="Google Shape;5113;p36"/>
          <p:cNvSpPr txBox="1"/>
          <p:nvPr/>
        </p:nvSpPr>
        <p:spPr>
          <a:xfrm>
            <a:off x="15231041" y="4829642"/>
            <a:ext cx="431228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is struggling with  [stakeholder]</a:t>
            </a:r>
            <a:endParaRPr sz="750">
              <a:solidFill>
                <a:schemeClr val="dk1"/>
              </a:solidFill>
              <a:latin typeface="Arial"/>
              <a:ea typeface="Arial"/>
              <a:cs typeface="Arial"/>
              <a:sym typeface="Arial"/>
            </a:endParaRPr>
          </a:p>
        </p:txBody>
      </p:sp>
      <p:sp>
        <p:nvSpPr>
          <p:cNvPr id="5114" name="Google Shape;5114;p36"/>
          <p:cNvSpPr txBox="1"/>
          <p:nvPr/>
        </p:nvSpPr>
        <p:spPr>
          <a:xfrm>
            <a:off x="15231041" y="5626651"/>
            <a:ext cx="4318000" cy="255270"/>
          </a:xfrm>
          <a:prstGeom prst="rect">
            <a:avLst/>
          </a:prstGeom>
          <a:noFill/>
          <a:ln>
            <a:noFill/>
          </a:ln>
        </p:spPr>
        <p:txBody>
          <a:bodyPr spcFirstLastPara="1" wrap="square" lIns="0" tIns="12700" rIns="0" bIns="0" anchor="t" anchorCtr="0">
            <a:spAutoFit/>
          </a:bodyPr>
          <a:lstStyle/>
          <a:p>
            <a:pPr marL="0" marR="0" lvl="0" indent="0" algn="ctr" rtl="0">
              <a:lnSpc>
                <a:spcPct val="100000"/>
              </a:lnSpc>
              <a:spcBef>
                <a:spcPts val="0"/>
              </a:spcBef>
              <a:spcAft>
                <a:spcPts val="0"/>
              </a:spcAft>
              <a:buNone/>
            </a:pPr>
            <a:r>
              <a:rPr lang="en-US" sz="750">
                <a:solidFill>
                  <a:srgbClr val="414042"/>
                </a:solidFill>
                <a:latin typeface="Arial"/>
                <a:ea typeface="Arial"/>
                <a:cs typeface="Arial"/>
                <a:sym typeface="Arial"/>
              </a:rPr>
              <a:t>because </a:t>
            </a: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a:t>
            </a:r>
            <a:r>
              <a:rPr lang="en-US" sz="750">
                <a:solidFill>
                  <a:srgbClr val="414042"/>
                </a:solidFill>
                <a:latin typeface="Arial Black"/>
                <a:ea typeface="Arial Black"/>
                <a:cs typeface="Arial Black"/>
                <a:sym typeface="Arial Black"/>
              </a:rPr>
              <a:t>.</a:t>
            </a:r>
            <a:endParaRPr sz="750">
              <a:solidFill>
                <a:schemeClr val="dk1"/>
              </a:solidFill>
              <a:latin typeface="Arial Black"/>
              <a:ea typeface="Arial Black"/>
              <a:cs typeface="Arial Black"/>
              <a:sym typeface="Arial Black"/>
            </a:endParaRPr>
          </a:p>
          <a:p>
            <a:pPr marL="203200" marR="0" lvl="0" indent="0" algn="ctr" rtl="0">
              <a:lnSpc>
                <a:spcPct val="100000"/>
              </a:lnSpc>
              <a:spcBef>
                <a:spcPts val="5"/>
              </a:spcBef>
              <a:spcAft>
                <a:spcPts val="0"/>
              </a:spcAft>
              <a:buNone/>
            </a:pPr>
            <a:r>
              <a:rPr lang="en-US" sz="750">
                <a:solidFill>
                  <a:srgbClr val="414042"/>
                </a:solidFill>
                <a:latin typeface="Arial"/>
                <a:ea typeface="Arial"/>
                <a:cs typeface="Arial"/>
                <a:sym typeface="Arial"/>
              </a:rPr>
              <a:t>[why this matters]</a:t>
            </a:r>
            <a:endParaRPr sz="750">
              <a:solidFill>
                <a:schemeClr val="dk1"/>
              </a:solidFill>
              <a:latin typeface="Arial"/>
              <a:ea typeface="Arial"/>
              <a:cs typeface="Arial"/>
              <a:sym typeface="Arial"/>
            </a:endParaRPr>
          </a:p>
        </p:txBody>
      </p:sp>
      <p:sp>
        <p:nvSpPr>
          <p:cNvPr id="5115" name="Google Shape;5115;p36"/>
          <p:cNvSpPr txBox="1"/>
          <p:nvPr/>
        </p:nvSpPr>
        <p:spPr>
          <a:xfrm>
            <a:off x="15231041" y="6025156"/>
            <a:ext cx="427609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She/He needs a way to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5116" name="Google Shape;5116;p36"/>
          <p:cNvSpPr txBox="1"/>
          <p:nvPr/>
        </p:nvSpPr>
        <p:spPr>
          <a:xfrm>
            <a:off x="15231041" y="6309038"/>
            <a:ext cx="431800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u="sng">
                <a:solidFill>
                  <a:srgbClr val="414042"/>
                </a:solidFill>
                <a:latin typeface="Arial Black"/>
                <a:ea typeface="Arial Black"/>
                <a:cs typeface="Arial Black"/>
                <a:sym typeface="Arial Black"/>
              </a:rPr>
              <a:t> 	</a:t>
            </a:r>
            <a:r>
              <a:rPr lang="en-US" sz="750">
                <a:solidFill>
                  <a:srgbClr val="414042"/>
                </a:solidFill>
                <a:latin typeface="Arial Black"/>
                <a:ea typeface="Arial Black"/>
                <a:cs typeface="Arial Black"/>
                <a:sym typeface="Arial Black"/>
              </a:rPr>
              <a:t> .</a:t>
            </a:r>
            <a:endParaRPr sz="750">
              <a:solidFill>
                <a:schemeClr val="dk1"/>
              </a:solidFill>
              <a:latin typeface="Arial Black"/>
              <a:ea typeface="Arial Black"/>
              <a:cs typeface="Arial Black"/>
              <a:sym typeface="Arial Black"/>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[needs statement]</a:t>
            </a:r>
            <a:endParaRPr sz="750">
              <a:solidFill>
                <a:schemeClr val="dk1"/>
              </a:solidFill>
              <a:latin typeface="Arial"/>
              <a:ea typeface="Arial"/>
              <a:cs typeface="Arial"/>
              <a:sym typeface="Arial"/>
            </a:endParaRPr>
          </a:p>
        </p:txBody>
      </p:sp>
      <p:sp>
        <p:nvSpPr>
          <p:cNvPr id="5117" name="Google Shape;5117;p36"/>
          <p:cNvSpPr txBox="1"/>
          <p:nvPr/>
        </p:nvSpPr>
        <p:spPr>
          <a:xfrm>
            <a:off x="15231041" y="5231609"/>
            <a:ext cx="4276090" cy="251460"/>
          </a:xfrm>
          <a:prstGeom prst="rect">
            <a:avLst/>
          </a:prstGeom>
          <a:noFill/>
          <a:ln>
            <a:noFill/>
          </a:ln>
        </p:spPr>
        <p:txBody>
          <a:bodyPr spcFirstLastPara="1" wrap="square" lIns="0" tIns="18400" rIns="0" bIns="0" anchor="t" anchorCtr="0">
            <a:spAutoFit/>
          </a:bodyPr>
          <a:lstStyle/>
          <a:p>
            <a:pPr marL="12700" marR="5080" lvl="0" indent="0" algn="l" rtl="0">
              <a:lnSpc>
                <a:spcPct val="117333"/>
              </a:lnSpc>
              <a:spcBef>
                <a:spcPts val="0"/>
              </a:spcBef>
              <a:spcAft>
                <a:spcPts val="0"/>
              </a:spcAft>
              <a:buNone/>
            </a:pP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[their problem]</a:t>
            </a:r>
            <a:endParaRPr sz="750">
              <a:solidFill>
                <a:schemeClr val="dk1"/>
              </a:solidFill>
              <a:latin typeface="Arial"/>
              <a:ea typeface="Arial"/>
              <a:cs typeface="Arial"/>
              <a:sym typeface="Arial"/>
            </a:endParaRPr>
          </a:p>
        </p:txBody>
      </p:sp>
      <p:sp>
        <p:nvSpPr>
          <p:cNvPr id="5118" name="Google Shape;5118;p36"/>
          <p:cNvSpPr txBox="1"/>
          <p:nvPr/>
        </p:nvSpPr>
        <p:spPr>
          <a:xfrm>
            <a:off x="10590386" y="5069227"/>
            <a:ext cx="203263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3 </a:t>
            </a:r>
            <a:r>
              <a:rPr lang="en-US" sz="750" b="1">
                <a:solidFill>
                  <a:schemeClr val="dk1"/>
                </a:solidFill>
                <a:latin typeface="Arial"/>
                <a:ea typeface="Arial"/>
                <a:cs typeface="Arial"/>
                <a:sym typeface="Arial"/>
              </a:rPr>
              <a:t>WE THINK THIS IS IMPORTANT BECAUSE: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is your guess about why this matters?</a:t>
            </a:r>
            <a:endParaRPr sz="750">
              <a:solidFill>
                <a:schemeClr val="dk1"/>
              </a:solidFill>
              <a:latin typeface="Arial"/>
              <a:ea typeface="Arial"/>
              <a:cs typeface="Arial"/>
              <a:sym typeface="Arial"/>
            </a:endParaRPr>
          </a:p>
        </p:txBody>
      </p:sp>
      <p:sp>
        <p:nvSpPr>
          <p:cNvPr id="5119" name="Google Shape;5119;p36"/>
          <p:cNvSpPr txBox="1"/>
          <p:nvPr/>
        </p:nvSpPr>
        <p:spPr>
          <a:xfrm>
            <a:off x="10590386" y="3174467"/>
            <a:ext cx="3168650"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2 </a:t>
            </a: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did you hear or see? Think of surprises, conflicts or contradictions.</a:t>
            </a:r>
            <a:endParaRPr sz="750">
              <a:solidFill>
                <a:schemeClr val="dk1"/>
              </a:solidFill>
              <a:latin typeface="Arial"/>
              <a:ea typeface="Arial"/>
              <a:cs typeface="Arial"/>
              <a:sym typeface="Arial"/>
            </a:endParaRPr>
          </a:p>
        </p:txBody>
      </p:sp>
      <p:sp>
        <p:nvSpPr>
          <p:cNvPr id="5120" name="Google Shape;5120;p36"/>
          <p:cNvSpPr txBox="1"/>
          <p:nvPr/>
        </p:nvSpPr>
        <p:spPr>
          <a:xfrm>
            <a:off x="15242059" y="3247156"/>
            <a:ext cx="178244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If the needs statement feels too big and  overwhelming, ask yourselves: What’s  stopping us from meeting this need?</a:t>
            </a:r>
            <a:endParaRPr sz="750">
              <a:solidFill>
                <a:schemeClr val="dk1"/>
              </a:solidFill>
              <a:latin typeface="Arial"/>
              <a:ea typeface="Arial"/>
              <a:cs typeface="Arial"/>
              <a:sym typeface="Arial"/>
            </a:endParaRPr>
          </a:p>
        </p:txBody>
      </p:sp>
      <p:sp>
        <p:nvSpPr>
          <p:cNvPr id="5121" name="Google Shape;5121;p36"/>
          <p:cNvSpPr txBox="1"/>
          <p:nvPr/>
        </p:nvSpPr>
        <p:spPr>
          <a:xfrm>
            <a:off x="15242059" y="3658747"/>
            <a:ext cx="178625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need around what you  identified as a barrier.</a:t>
            </a:r>
            <a:endParaRPr sz="750">
              <a:solidFill>
                <a:schemeClr val="dk1"/>
              </a:solidFill>
              <a:latin typeface="Arial"/>
              <a:ea typeface="Arial"/>
              <a:cs typeface="Arial"/>
              <a:sym typeface="Arial"/>
            </a:endParaRPr>
          </a:p>
        </p:txBody>
      </p:sp>
      <p:sp>
        <p:nvSpPr>
          <p:cNvPr id="5122" name="Google Shape;5122;p36"/>
          <p:cNvSpPr txBox="1"/>
          <p:nvPr/>
        </p:nvSpPr>
        <p:spPr>
          <a:xfrm>
            <a:off x="17574248" y="3248016"/>
            <a:ext cx="1847850" cy="66675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If the needs statement feels too much like  a solution, ask yourselves: Why would</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we want to do this?</a:t>
            </a:r>
            <a:endParaRPr sz="750">
              <a:solidFill>
                <a:schemeClr val="dk1"/>
              </a:solidFill>
              <a:latin typeface="Arial"/>
              <a:ea typeface="Arial"/>
              <a:cs typeface="Arial"/>
              <a:sym typeface="Arial"/>
            </a:endParaRPr>
          </a:p>
          <a:p>
            <a:pPr marL="12700" marR="522605" lvl="0" indent="0" algn="l" rtl="0">
              <a:lnSpc>
                <a:spcPct val="100000"/>
              </a:lnSpc>
              <a:spcBef>
                <a:spcPts val="535"/>
              </a:spcBef>
              <a:spcAft>
                <a:spcPts val="0"/>
              </a:spcAft>
              <a:buNone/>
            </a:pPr>
            <a:r>
              <a:rPr lang="en-US" sz="750">
                <a:solidFill>
                  <a:srgbClr val="414042"/>
                </a:solidFill>
                <a:latin typeface="Arial"/>
                <a:ea typeface="Arial"/>
                <a:cs typeface="Arial"/>
                <a:sym typeface="Arial"/>
              </a:rPr>
              <a:t>Then rewrite the need around  the motivation.</a:t>
            </a:r>
            <a:endParaRPr sz="750">
              <a:solidFill>
                <a:schemeClr val="dk1"/>
              </a:solidFill>
              <a:latin typeface="Arial"/>
              <a:ea typeface="Arial"/>
              <a:cs typeface="Arial"/>
              <a:sym typeface="Arial"/>
            </a:endParaRPr>
          </a:p>
        </p:txBody>
      </p:sp>
      <p:sp>
        <p:nvSpPr>
          <p:cNvPr id="5123" name="Google Shape;5123;p36"/>
          <p:cNvSpPr txBox="1"/>
          <p:nvPr/>
        </p:nvSpPr>
        <p:spPr>
          <a:xfrm>
            <a:off x="10475883" y="617438"/>
            <a:ext cx="216725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FDB913"/>
                </a:solidFill>
                <a:latin typeface="Arial"/>
                <a:ea typeface="Arial"/>
                <a:cs typeface="Arial"/>
                <a:sym typeface="Arial"/>
              </a:rPr>
              <a:t>Point-of-View	2</a:t>
            </a:r>
            <a:endParaRPr sz="1850">
              <a:solidFill>
                <a:schemeClr val="dk1"/>
              </a:solidFill>
              <a:latin typeface="Arial"/>
              <a:ea typeface="Arial"/>
              <a:cs typeface="Arial"/>
              <a:sym typeface="Arial"/>
            </a:endParaRPr>
          </a:p>
        </p:txBody>
      </p:sp>
      <p:sp>
        <p:nvSpPr>
          <p:cNvPr id="5124" name="Google Shape;5124;p36"/>
          <p:cNvSpPr txBox="1"/>
          <p:nvPr/>
        </p:nvSpPr>
        <p:spPr>
          <a:xfrm>
            <a:off x="407639" y="617438"/>
            <a:ext cx="216725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FDB913"/>
                </a:solidFill>
                <a:latin typeface="Arial"/>
                <a:ea typeface="Arial"/>
                <a:cs typeface="Arial"/>
                <a:sym typeface="Arial"/>
              </a:rPr>
              <a:t>Point-of-View	2</a:t>
            </a:r>
            <a:endParaRPr sz="1850">
              <a:solidFill>
                <a:schemeClr val="dk1"/>
              </a:solidFill>
              <a:latin typeface="Arial"/>
              <a:ea typeface="Arial"/>
              <a:cs typeface="Arial"/>
              <a:sym typeface="Arial"/>
            </a:endParaRPr>
          </a:p>
        </p:txBody>
      </p:sp>
      <p:sp>
        <p:nvSpPr>
          <p:cNvPr id="5125" name="Google Shape;5125;p36"/>
          <p:cNvSpPr txBox="1"/>
          <p:nvPr/>
        </p:nvSpPr>
        <p:spPr>
          <a:xfrm>
            <a:off x="12764384" y="392013"/>
            <a:ext cx="51568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Refer to the previous worksheet, and select one pair of notice and guesses. This will form the core of your</a:t>
            </a:r>
            <a:endParaRPr sz="750">
              <a:solidFill>
                <a:schemeClr val="dk1"/>
              </a:solidFill>
              <a:latin typeface="Arial"/>
              <a:ea typeface="Arial"/>
              <a:cs typeface="Arial"/>
              <a:sym typeface="Arial"/>
            </a:endParaRPr>
          </a:p>
        </p:txBody>
      </p:sp>
      <p:sp>
        <p:nvSpPr>
          <p:cNvPr id="5126" name="Google Shape;5126;p36"/>
          <p:cNvSpPr txBox="1"/>
          <p:nvPr/>
        </p:nvSpPr>
        <p:spPr>
          <a:xfrm>
            <a:off x="12764384" y="506636"/>
            <a:ext cx="517906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Point of View statement. POVs help a design team rally around one specific stakeholder and the problem they face.  This helps move a problem toward actionable steps. Next, think of needs statements for that stakeholder. Don’t come  up with solutions yet, instead focus on problems they need to overcome. Create two POVs individually. Then, share  with your team to choose one as a group on which to focus your design work.</a:t>
            </a:r>
            <a:endParaRPr sz="750">
              <a:solidFill>
                <a:schemeClr val="dk1"/>
              </a:solidFill>
              <a:latin typeface="Arial"/>
              <a:ea typeface="Arial"/>
              <a:cs typeface="Arial"/>
              <a:sym typeface="Arial"/>
            </a:endParaRPr>
          </a:p>
        </p:txBody>
      </p:sp>
      <p:sp>
        <p:nvSpPr>
          <p:cNvPr id="5127" name="Google Shape;5127;p36"/>
          <p:cNvSpPr txBox="1"/>
          <p:nvPr/>
        </p:nvSpPr>
        <p:spPr>
          <a:xfrm>
            <a:off x="2696144" y="392013"/>
            <a:ext cx="51568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Refer to the previous worksheet, and select one pair of notice and guesses. This will form the core of your</a:t>
            </a:r>
            <a:endParaRPr sz="750">
              <a:solidFill>
                <a:schemeClr val="dk1"/>
              </a:solidFill>
              <a:latin typeface="Arial"/>
              <a:ea typeface="Arial"/>
              <a:cs typeface="Arial"/>
              <a:sym typeface="Arial"/>
            </a:endParaRPr>
          </a:p>
        </p:txBody>
      </p:sp>
      <p:sp>
        <p:nvSpPr>
          <p:cNvPr id="5128" name="Google Shape;5128;p36"/>
          <p:cNvSpPr txBox="1"/>
          <p:nvPr/>
        </p:nvSpPr>
        <p:spPr>
          <a:xfrm>
            <a:off x="2696144" y="506636"/>
            <a:ext cx="517906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Point of View statement. POVs help a design team rally around one specific stakeholder and the problem they face.  This helps move a problem toward actionable steps. Next, think of needs statements for that stakeholder. Don’t come  up with solutions yet, instead focus on problems they need to overcome. Create two POVs individually. Then, share  with your team to choose one as a group on which to focus your design work.</a:t>
            </a:r>
            <a:endParaRPr sz="750">
              <a:solidFill>
                <a:schemeClr val="dk1"/>
              </a:solidFill>
              <a:latin typeface="Arial"/>
              <a:ea typeface="Arial"/>
              <a:cs typeface="Arial"/>
              <a:sym typeface="Arial"/>
            </a:endParaRPr>
          </a:p>
        </p:txBody>
      </p:sp>
      <p:grpSp>
        <p:nvGrpSpPr>
          <p:cNvPr id="5129" name="Google Shape;5129;p36"/>
          <p:cNvGrpSpPr/>
          <p:nvPr/>
        </p:nvGrpSpPr>
        <p:grpSpPr>
          <a:xfrm>
            <a:off x="18072294" y="535837"/>
            <a:ext cx="1570402" cy="260362"/>
            <a:chOff x="18072294" y="535837"/>
            <a:chExt cx="1570402" cy="260362"/>
          </a:xfrm>
        </p:grpSpPr>
        <p:sp>
          <p:nvSpPr>
            <p:cNvPr id="5130" name="Google Shape;5130;p36"/>
            <p:cNvSpPr/>
            <p:nvPr/>
          </p:nvSpPr>
          <p:spPr>
            <a:xfrm>
              <a:off x="18072294" y="5358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1" name="Google Shape;5131;p36"/>
            <p:cNvSpPr/>
            <p:nvPr/>
          </p:nvSpPr>
          <p:spPr>
            <a:xfrm>
              <a:off x="18581528" y="535837"/>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2" name="Google Shape;5132;p36"/>
            <p:cNvSpPr/>
            <p:nvPr/>
          </p:nvSpPr>
          <p:spPr>
            <a:xfrm>
              <a:off x="19090881" y="535837"/>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133" name="Google Shape;5133;p36"/>
          <p:cNvGrpSpPr/>
          <p:nvPr/>
        </p:nvGrpSpPr>
        <p:grpSpPr>
          <a:xfrm>
            <a:off x="8004017" y="535837"/>
            <a:ext cx="1570440" cy="260362"/>
            <a:chOff x="8004017" y="535837"/>
            <a:chExt cx="1570440" cy="260362"/>
          </a:xfrm>
        </p:grpSpPr>
        <p:sp>
          <p:nvSpPr>
            <p:cNvPr id="5134" name="Google Shape;5134;p36"/>
            <p:cNvSpPr/>
            <p:nvPr/>
          </p:nvSpPr>
          <p:spPr>
            <a:xfrm>
              <a:off x="8004017" y="5358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5" name="Google Shape;5135;p36"/>
            <p:cNvSpPr/>
            <p:nvPr/>
          </p:nvSpPr>
          <p:spPr>
            <a:xfrm>
              <a:off x="8513323" y="535837"/>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6" name="Google Shape;5136;p36"/>
            <p:cNvSpPr/>
            <p:nvPr/>
          </p:nvSpPr>
          <p:spPr>
            <a:xfrm>
              <a:off x="9022642" y="535837"/>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137" name="Google Shape;5137;p36"/>
          <p:cNvSpPr txBox="1"/>
          <p:nvPr/>
        </p:nvSpPr>
        <p:spPr>
          <a:xfrm>
            <a:off x="18147589" y="587571"/>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DB913"/>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5138" name="Google Shape;5138;p36"/>
          <p:cNvSpPr txBox="1"/>
          <p:nvPr/>
        </p:nvSpPr>
        <p:spPr>
          <a:xfrm>
            <a:off x="8079302" y="587571"/>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DB913"/>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5139" name="Google Shape;5139;p36"/>
          <p:cNvSpPr txBox="1"/>
          <p:nvPr/>
        </p:nvSpPr>
        <p:spPr>
          <a:xfrm>
            <a:off x="18734047" y="5839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FFFFF"/>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5140" name="Google Shape;5140;p36"/>
          <p:cNvSpPr txBox="1"/>
          <p:nvPr/>
        </p:nvSpPr>
        <p:spPr>
          <a:xfrm>
            <a:off x="8665747" y="5839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FFFFF"/>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5141" name="Google Shape;5141;p36"/>
          <p:cNvSpPr txBox="1"/>
          <p:nvPr/>
        </p:nvSpPr>
        <p:spPr>
          <a:xfrm>
            <a:off x="19204627" y="585279"/>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EBE33"/>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5142" name="Google Shape;5142;p36"/>
          <p:cNvSpPr txBox="1"/>
          <p:nvPr/>
        </p:nvSpPr>
        <p:spPr>
          <a:xfrm>
            <a:off x="9136422" y="585279"/>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EBE33"/>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5143" name="Google Shape;5143;p36"/>
          <p:cNvSpPr/>
          <p:nvPr/>
        </p:nvSpPr>
        <p:spPr>
          <a:xfrm>
            <a:off x="433551" y="1251154"/>
            <a:ext cx="4531360" cy="1752600"/>
          </a:xfrm>
          <a:custGeom>
            <a:avLst/>
            <a:gdLst/>
            <a:ahLst/>
            <a:cxnLst/>
            <a:rect l="l" t="t" r="r" b="b"/>
            <a:pathLst>
              <a:path w="4531360" h="1752600" extrusionOk="0">
                <a:moveTo>
                  <a:pt x="4472098" y="0"/>
                </a:moveTo>
                <a:lnTo>
                  <a:pt x="58887" y="0"/>
                </a:lnTo>
                <a:lnTo>
                  <a:pt x="24843" y="920"/>
                </a:lnTo>
                <a:lnTo>
                  <a:pt x="7360" y="7360"/>
                </a:lnTo>
                <a:lnTo>
                  <a:pt x="920" y="24843"/>
                </a:lnTo>
                <a:lnTo>
                  <a:pt x="0" y="58887"/>
                </a:lnTo>
                <a:lnTo>
                  <a:pt x="0" y="1693263"/>
                </a:lnTo>
                <a:lnTo>
                  <a:pt x="920" y="1727314"/>
                </a:lnTo>
                <a:lnTo>
                  <a:pt x="7360" y="1744800"/>
                </a:lnTo>
                <a:lnTo>
                  <a:pt x="24843" y="1751242"/>
                </a:lnTo>
                <a:lnTo>
                  <a:pt x="58887" y="1752162"/>
                </a:lnTo>
                <a:lnTo>
                  <a:pt x="4472098" y="1752162"/>
                </a:lnTo>
                <a:lnTo>
                  <a:pt x="4506143" y="1751242"/>
                </a:lnTo>
                <a:lnTo>
                  <a:pt x="4523625" y="1744800"/>
                </a:lnTo>
                <a:lnTo>
                  <a:pt x="4530066" y="1727314"/>
                </a:lnTo>
                <a:lnTo>
                  <a:pt x="4530986" y="1693263"/>
                </a:lnTo>
                <a:lnTo>
                  <a:pt x="4530986" y="58887"/>
                </a:lnTo>
                <a:lnTo>
                  <a:pt x="4530066" y="24843"/>
                </a:lnTo>
                <a:lnTo>
                  <a:pt x="4523625" y="7360"/>
                </a:lnTo>
                <a:lnTo>
                  <a:pt x="4506143" y="920"/>
                </a:lnTo>
                <a:lnTo>
                  <a:pt x="447209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44" name="Google Shape;5144;p36"/>
          <p:cNvSpPr/>
          <p:nvPr/>
        </p:nvSpPr>
        <p:spPr>
          <a:xfrm>
            <a:off x="433551" y="3131777"/>
            <a:ext cx="4531360" cy="1752600"/>
          </a:xfrm>
          <a:custGeom>
            <a:avLst/>
            <a:gdLst/>
            <a:ahLst/>
            <a:cxnLst/>
            <a:rect l="l" t="t" r="r" b="b"/>
            <a:pathLst>
              <a:path w="4531360" h="1752600" extrusionOk="0">
                <a:moveTo>
                  <a:pt x="4472098" y="0"/>
                </a:moveTo>
                <a:lnTo>
                  <a:pt x="58887" y="0"/>
                </a:lnTo>
                <a:lnTo>
                  <a:pt x="24843" y="920"/>
                </a:lnTo>
                <a:lnTo>
                  <a:pt x="7360" y="7362"/>
                </a:lnTo>
                <a:lnTo>
                  <a:pt x="920" y="24848"/>
                </a:lnTo>
                <a:lnTo>
                  <a:pt x="0" y="58899"/>
                </a:lnTo>
                <a:lnTo>
                  <a:pt x="0" y="1693275"/>
                </a:lnTo>
                <a:lnTo>
                  <a:pt x="920" y="1727326"/>
                </a:lnTo>
                <a:lnTo>
                  <a:pt x="7360" y="1744812"/>
                </a:lnTo>
                <a:lnTo>
                  <a:pt x="24843" y="1751254"/>
                </a:lnTo>
                <a:lnTo>
                  <a:pt x="58887" y="1752174"/>
                </a:lnTo>
                <a:lnTo>
                  <a:pt x="4472098" y="1752174"/>
                </a:lnTo>
                <a:lnTo>
                  <a:pt x="4506143" y="1751254"/>
                </a:lnTo>
                <a:lnTo>
                  <a:pt x="4523625" y="1744812"/>
                </a:lnTo>
                <a:lnTo>
                  <a:pt x="4530066" y="1727326"/>
                </a:lnTo>
                <a:lnTo>
                  <a:pt x="4530986" y="1693275"/>
                </a:lnTo>
                <a:lnTo>
                  <a:pt x="4530986" y="58899"/>
                </a:lnTo>
                <a:lnTo>
                  <a:pt x="4530066" y="24848"/>
                </a:lnTo>
                <a:lnTo>
                  <a:pt x="4523625" y="7362"/>
                </a:lnTo>
                <a:lnTo>
                  <a:pt x="4506143" y="920"/>
                </a:lnTo>
                <a:lnTo>
                  <a:pt x="447209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45" name="Google Shape;5145;p36"/>
          <p:cNvSpPr/>
          <p:nvPr/>
        </p:nvSpPr>
        <p:spPr>
          <a:xfrm>
            <a:off x="433551" y="5018192"/>
            <a:ext cx="4531360" cy="1752600"/>
          </a:xfrm>
          <a:custGeom>
            <a:avLst/>
            <a:gdLst/>
            <a:ahLst/>
            <a:cxnLst/>
            <a:rect l="l" t="t" r="r" b="b"/>
            <a:pathLst>
              <a:path w="4531360" h="1752600" extrusionOk="0">
                <a:moveTo>
                  <a:pt x="4472098" y="0"/>
                </a:moveTo>
                <a:lnTo>
                  <a:pt x="58887" y="0"/>
                </a:lnTo>
                <a:lnTo>
                  <a:pt x="24843" y="920"/>
                </a:lnTo>
                <a:lnTo>
                  <a:pt x="7360" y="7362"/>
                </a:lnTo>
                <a:lnTo>
                  <a:pt x="920" y="24848"/>
                </a:lnTo>
                <a:lnTo>
                  <a:pt x="0" y="58899"/>
                </a:lnTo>
                <a:lnTo>
                  <a:pt x="0" y="1693275"/>
                </a:lnTo>
                <a:lnTo>
                  <a:pt x="920" y="1727319"/>
                </a:lnTo>
                <a:lnTo>
                  <a:pt x="7360" y="1744801"/>
                </a:lnTo>
                <a:lnTo>
                  <a:pt x="24843" y="1751242"/>
                </a:lnTo>
                <a:lnTo>
                  <a:pt x="58887" y="1752162"/>
                </a:lnTo>
                <a:lnTo>
                  <a:pt x="4472098" y="1752162"/>
                </a:lnTo>
                <a:lnTo>
                  <a:pt x="4506143" y="1751242"/>
                </a:lnTo>
                <a:lnTo>
                  <a:pt x="4523625" y="1744801"/>
                </a:lnTo>
                <a:lnTo>
                  <a:pt x="4530066" y="1727319"/>
                </a:lnTo>
                <a:lnTo>
                  <a:pt x="4530986" y="1693275"/>
                </a:lnTo>
                <a:lnTo>
                  <a:pt x="4530986" y="58899"/>
                </a:lnTo>
                <a:lnTo>
                  <a:pt x="4530066" y="24848"/>
                </a:lnTo>
                <a:lnTo>
                  <a:pt x="4523625" y="7362"/>
                </a:lnTo>
                <a:lnTo>
                  <a:pt x="4506143" y="920"/>
                </a:lnTo>
                <a:lnTo>
                  <a:pt x="447209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46" name="Google Shape;5146;p36"/>
          <p:cNvSpPr/>
          <p:nvPr/>
        </p:nvSpPr>
        <p:spPr>
          <a:xfrm>
            <a:off x="5093652" y="1257112"/>
            <a:ext cx="4540250" cy="1746250"/>
          </a:xfrm>
          <a:custGeom>
            <a:avLst/>
            <a:gdLst/>
            <a:ahLst/>
            <a:cxnLst/>
            <a:rect l="l" t="t" r="r" b="b"/>
            <a:pathLst>
              <a:path w="4540250" h="1746250" extrusionOk="0">
                <a:moveTo>
                  <a:pt x="4480958" y="0"/>
                </a:moveTo>
                <a:lnTo>
                  <a:pt x="58887" y="0"/>
                </a:lnTo>
                <a:lnTo>
                  <a:pt x="24843" y="920"/>
                </a:lnTo>
                <a:lnTo>
                  <a:pt x="7360" y="7362"/>
                </a:lnTo>
                <a:lnTo>
                  <a:pt x="920" y="24848"/>
                </a:lnTo>
                <a:lnTo>
                  <a:pt x="0" y="58899"/>
                </a:lnTo>
                <a:lnTo>
                  <a:pt x="0" y="1687305"/>
                </a:lnTo>
                <a:lnTo>
                  <a:pt x="920" y="1721356"/>
                </a:lnTo>
                <a:lnTo>
                  <a:pt x="7360" y="1738842"/>
                </a:lnTo>
                <a:lnTo>
                  <a:pt x="24843" y="1745284"/>
                </a:lnTo>
                <a:lnTo>
                  <a:pt x="58887" y="1746204"/>
                </a:lnTo>
                <a:lnTo>
                  <a:pt x="4480958" y="1746204"/>
                </a:lnTo>
                <a:lnTo>
                  <a:pt x="4515002" y="1745284"/>
                </a:lnTo>
                <a:lnTo>
                  <a:pt x="4532484" y="1738842"/>
                </a:lnTo>
                <a:lnTo>
                  <a:pt x="4538925" y="1721356"/>
                </a:lnTo>
                <a:lnTo>
                  <a:pt x="4539845" y="1687305"/>
                </a:lnTo>
                <a:lnTo>
                  <a:pt x="4539845" y="58899"/>
                </a:lnTo>
                <a:lnTo>
                  <a:pt x="4538925" y="24848"/>
                </a:lnTo>
                <a:lnTo>
                  <a:pt x="4532484" y="7362"/>
                </a:lnTo>
                <a:lnTo>
                  <a:pt x="4515002" y="920"/>
                </a:lnTo>
                <a:lnTo>
                  <a:pt x="448095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47" name="Google Shape;5147;p36"/>
          <p:cNvSpPr/>
          <p:nvPr/>
        </p:nvSpPr>
        <p:spPr>
          <a:xfrm>
            <a:off x="5093652" y="3131777"/>
            <a:ext cx="2212340" cy="904240"/>
          </a:xfrm>
          <a:custGeom>
            <a:avLst/>
            <a:gdLst/>
            <a:ahLst/>
            <a:cxnLst/>
            <a:rect l="l" t="t" r="r" b="b"/>
            <a:pathLst>
              <a:path w="2212340" h="904239" extrusionOk="0">
                <a:moveTo>
                  <a:pt x="2153067" y="0"/>
                </a:moveTo>
                <a:lnTo>
                  <a:pt x="58887" y="0"/>
                </a:lnTo>
                <a:lnTo>
                  <a:pt x="24843" y="920"/>
                </a:lnTo>
                <a:lnTo>
                  <a:pt x="7360" y="7362"/>
                </a:lnTo>
                <a:lnTo>
                  <a:pt x="920" y="24848"/>
                </a:lnTo>
                <a:lnTo>
                  <a:pt x="0" y="58899"/>
                </a:lnTo>
                <a:lnTo>
                  <a:pt x="0" y="844769"/>
                </a:lnTo>
                <a:lnTo>
                  <a:pt x="920" y="878813"/>
                </a:lnTo>
                <a:lnTo>
                  <a:pt x="7360" y="896295"/>
                </a:lnTo>
                <a:lnTo>
                  <a:pt x="24843" y="902736"/>
                </a:lnTo>
                <a:lnTo>
                  <a:pt x="58887" y="903656"/>
                </a:lnTo>
                <a:lnTo>
                  <a:pt x="2153067" y="903656"/>
                </a:lnTo>
                <a:lnTo>
                  <a:pt x="2187111" y="902736"/>
                </a:lnTo>
                <a:lnTo>
                  <a:pt x="2204593" y="896295"/>
                </a:lnTo>
                <a:lnTo>
                  <a:pt x="2211034" y="878813"/>
                </a:lnTo>
                <a:lnTo>
                  <a:pt x="2211954" y="844769"/>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48" name="Google Shape;5148;p36"/>
          <p:cNvSpPr/>
          <p:nvPr/>
        </p:nvSpPr>
        <p:spPr>
          <a:xfrm>
            <a:off x="7421543" y="3137747"/>
            <a:ext cx="2212340" cy="897890"/>
          </a:xfrm>
          <a:custGeom>
            <a:avLst/>
            <a:gdLst/>
            <a:ahLst/>
            <a:cxnLst/>
            <a:rect l="l" t="t" r="r" b="b"/>
            <a:pathLst>
              <a:path w="2212340" h="897889" extrusionOk="0">
                <a:moveTo>
                  <a:pt x="2153067" y="0"/>
                </a:moveTo>
                <a:lnTo>
                  <a:pt x="58887" y="0"/>
                </a:lnTo>
                <a:lnTo>
                  <a:pt x="24843" y="920"/>
                </a:lnTo>
                <a:lnTo>
                  <a:pt x="7360" y="7362"/>
                </a:lnTo>
                <a:lnTo>
                  <a:pt x="920" y="24848"/>
                </a:lnTo>
                <a:lnTo>
                  <a:pt x="0" y="58899"/>
                </a:lnTo>
                <a:lnTo>
                  <a:pt x="0" y="838799"/>
                </a:lnTo>
                <a:lnTo>
                  <a:pt x="920" y="872843"/>
                </a:lnTo>
                <a:lnTo>
                  <a:pt x="7360" y="890325"/>
                </a:lnTo>
                <a:lnTo>
                  <a:pt x="24843" y="896766"/>
                </a:lnTo>
                <a:lnTo>
                  <a:pt x="58887" y="897686"/>
                </a:lnTo>
                <a:lnTo>
                  <a:pt x="2153067" y="897686"/>
                </a:lnTo>
                <a:lnTo>
                  <a:pt x="2187111" y="896766"/>
                </a:lnTo>
                <a:lnTo>
                  <a:pt x="2204593" y="890325"/>
                </a:lnTo>
                <a:lnTo>
                  <a:pt x="2211034" y="872843"/>
                </a:lnTo>
                <a:lnTo>
                  <a:pt x="2211954" y="838799"/>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49" name="Google Shape;5149;p36"/>
          <p:cNvSpPr/>
          <p:nvPr/>
        </p:nvSpPr>
        <p:spPr>
          <a:xfrm>
            <a:off x="5093652" y="4165495"/>
            <a:ext cx="4540250" cy="2605405"/>
          </a:xfrm>
          <a:custGeom>
            <a:avLst/>
            <a:gdLst/>
            <a:ahLst/>
            <a:cxnLst/>
            <a:rect l="l" t="t" r="r" b="b"/>
            <a:pathLst>
              <a:path w="4540250" h="2605404" extrusionOk="0">
                <a:moveTo>
                  <a:pt x="4480958" y="0"/>
                </a:moveTo>
                <a:lnTo>
                  <a:pt x="58887" y="0"/>
                </a:lnTo>
                <a:lnTo>
                  <a:pt x="24843" y="920"/>
                </a:lnTo>
                <a:lnTo>
                  <a:pt x="7360" y="7362"/>
                </a:lnTo>
                <a:lnTo>
                  <a:pt x="920" y="24848"/>
                </a:lnTo>
                <a:lnTo>
                  <a:pt x="0" y="58899"/>
                </a:lnTo>
                <a:lnTo>
                  <a:pt x="0" y="2545972"/>
                </a:lnTo>
                <a:lnTo>
                  <a:pt x="920" y="2580023"/>
                </a:lnTo>
                <a:lnTo>
                  <a:pt x="7360" y="2597509"/>
                </a:lnTo>
                <a:lnTo>
                  <a:pt x="24843" y="2603951"/>
                </a:lnTo>
                <a:lnTo>
                  <a:pt x="58887" y="2604871"/>
                </a:lnTo>
                <a:lnTo>
                  <a:pt x="4480958" y="2604871"/>
                </a:lnTo>
                <a:lnTo>
                  <a:pt x="4515002" y="2603951"/>
                </a:lnTo>
                <a:lnTo>
                  <a:pt x="4532484" y="2597509"/>
                </a:lnTo>
                <a:lnTo>
                  <a:pt x="4538925" y="2580023"/>
                </a:lnTo>
                <a:lnTo>
                  <a:pt x="4539845" y="2545972"/>
                </a:lnTo>
                <a:lnTo>
                  <a:pt x="4539845" y="58899"/>
                </a:lnTo>
                <a:lnTo>
                  <a:pt x="4538925" y="24848"/>
                </a:lnTo>
                <a:lnTo>
                  <a:pt x="4532484" y="7362"/>
                </a:lnTo>
                <a:lnTo>
                  <a:pt x="4515002" y="920"/>
                </a:lnTo>
                <a:lnTo>
                  <a:pt x="448095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50" name="Google Shape;5150;p36"/>
          <p:cNvSpPr txBox="1"/>
          <p:nvPr/>
        </p:nvSpPr>
        <p:spPr>
          <a:xfrm>
            <a:off x="538340" y="1284995"/>
            <a:ext cx="1675764"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1 </a:t>
            </a:r>
            <a:r>
              <a:rPr lang="en-US" sz="750" b="1">
                <a:solidFill>
                  <a:schemeClr val="dk1"/>
                </a:solidFill>
                <a:latin typeface="Arial"/>
                <a:ea typeface="Arial"/>
                <a:cs typeface="Arial"/>
                <a:sym typeface="Arial"/>
              </a:rPr>
              <a:t>WE MET: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Describe one person you interviewed.</a:t>
            </a:r>
            <a:endParaRPr sz="750">
              <a:solidFill>
                <a:schemeClr val="dk1"/>
              </a:solidFill>
              <a:latin typeface="Arial"/>
              <a:ea typeface="Arial"/>
              <a:cs typeface="Arial"/>
              <a:sym typeface="Arial"/>
            </a:endParaRPr>
          </a:p>
        </p:txBody>
      </p:sp>
      <p:sp>
        <p:nvSpPr>
          <p:cNvPr id="5151" name="Google Shape;5151;p36"/>
          <p:cNvSpPr txBox="1"/>
          <p:nvPr/>
        </p:nvSpPr>
        <p:spPr>
          <a:xfrm>
            <a:off x="5179050" y="1299848"/>
            <a:ext cx="173164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4 </a:t>
            </a:r>
            <a:r>
              <a:rPr lang="en-US" sz="750" b="1">
                <a:solidFill>
                  <a:schemeClr val="dk1"/>
                </a:solidFill>
                <a:latin typeface="Arial"/>
                <a:ea typeface="Arial"/>
                <a:cs typeface="Arial"/>
                <a:sym typeface="Arial"/>
              </a:rPr>
              <a:t>NEEDS A WAY TO:</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Describe what your stakeholder needs.</a:t>
            </a:r>
            <a:endParaRPr sz="750">
              <a:solidFill>
                <a:schemeClr val="dk1"/>
              </a:solidFill>
              <a:latin typeface="Arial"/>
              <a:ea typeface="Arial"/>
              <a:cs typeface="Arial"/>
              <a:sym typeface="Arial"/>
            </a:endParaRPr>
          </a:p>
        </p:txBody>
      </p:sp>
      <p:sp>
        <p:nvSpPr>
          <p:cNvPr id="5152" name="Google Shape;5152;p36"/>
          <p:cNvSpPr txBox="1"/>
          <p:nvPr/>
        </p:nvSpPr>
        <p:spPr>
          <a:xfrm>
            <a:off x="5179050" y="4208769"/>
            <a:ext cx="144335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5 </a:t>
            </a:r>
            <a:r>
              <a:rPr lang="en-US" sz="750" b="1">
                <a:solidFill>
                  <a:schemeClr val="dk1"/>
                </a:solidFill>
                <a:latin typeface="Arial"/>
                <a:ea typeface="Arial"/>
                <a:cs typeface="Arial"/>
                <a:sym typeface="Arial"/>
              </a:rPr>
              <a:t>POINT OF VIEW STATEMENT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Put it all together.</a:t>
            </a:r>
            <a:endParaRPr sz="750">
              <a:solidFill>
                <a:schemeClr val="dk1"/>
              </a:solidFill>
              <a:latin typeface="Arial"/>
              <a:ea typeface="Arial"/>
              <a:cs typeface="Arial"/>
              <a:sym typeface="Arial"/>
            </a:endParaRPr>
          </a:p>
        </p:txBody>
      </p:sp>
      <p:sp>
        <p:nvSpPr>
          <p:cNvPr id="5153" name="Google Shape;5153;p36"/>
          <p:cNvSpPr txBox="1"/>
          <p:nvPr/>
        </p:nvSpPr>
        <p:spPr>
          <a:xfrm>
            <a:off x="5179050" y="4829642"/>
            <a:ext cx="431228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is struggling with  [stakeholder]</a:t>
            </a:r>
            <a:endParaRPr sz="750">
              <a:solidFill>
                <a:schemeClr val="dk1"/>
              </a:solidFill>
              <a:latin typeface="Arial"/>
              <a:ea typeface="Arial"/>
              <a:cs typeface="Arial"/>
              <a:sym typeface="Arial"/>
            </a:endParaRPr>
          </a:p>
        </p:txBody>
      </p:sp>
      <p:sp>
        <p:nvSpPr>
          <p:cNvPr id="5154" name="Google Shape;5154;p36"/>
          <p:cNvSpPr txBox="1"/>
          <p:nvPr/>
        </p:nvSpPr>
        <p:spPr>
          <a:xfrm>
            <a:off x="5179050" y="6309038"/>
            <a:ext cx="431800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u="sng">
                <a:solidFill>
                  <a:srgbClr val="414042"/>
                </a:solidFill>
                <a:latin typeface="Arial Black"/>
                <a:ea typeface="Arial Black"/>
                <a:cs typeface="Arial Black"/>
                <a:sym typeface="Arial Black"/>
              </a:rPr>
              <a:t> 	</a:t>
            </a:r>
            <a:r>
              <a:rPr lang="en-US" sz="750">
                <a:solidFill>
                  <a:srgbClr val="414042"/>
                </a:solidFill>
                <a:latin typeface="Arial Black"/>
                <a:ea typeface="Arial Black"/>
                <a:cs typeface="Arial Black"/>
                <a:sym typeface="Arial Black"/>
              </a:rPr>
              <a:t> .</a:t>
            </a:r>
            <a:endParaRPr sz="750">
              <a:solidFill>
                <a:schemeClr val="dk1"/>
              </a:solidFill>
              <a:latin typeface="Arial Black"/>
              <a:ea typeface="Arial Black"/>
              <a:cs typeface="Arial Black"/>
              <a:sym typeface="Arial Black"/>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[needs statement]</a:t>
            </a:r>
            <a:endParaRPr sz="750">
              <a:solidFill>
                <a:schemeClr val="dk1"/>
              </a:solidFill>
              <a:latin typeface="Arial"/>
              <a:ea typeface="Arial"/>
              <a:cs typeface="Arial"/>
              <a:sym typeface="Arial"/>
            </a:endParaRPr>
          </a:p>
        </p:txBody>
      </p:sp>
      <p:sp>
        <p:nvSpPr>
          <p:cNvPr id="5155" name="Google Shape;5155;p36"/>
          <p:cNvSpPr txBox="1"/>
          <p:nvPr/>
        </p:nvSpPr>
        <p:spPr>
          <a:xfrm>
            <a:off x="5179050" y="5231609"/>
            <a:ext cx="4276090" cy="251460"/>
          </a:xfrm>
          <a:prstGeom prst="rect">
            <a:avLst/>
          </a:prstGeom>
          <a:noFill/>
          <a:ln>
            <a:noFill/>
          </a:ln>
        </p:spPr>
        <p:txBody>
          <a:bodyPr spcFirstLastPara="1" wrap="square" lIns="0" tIns="18400" rIns="0" bIns="0" anchor="t" anchorCtr="0">
            <a:spAutoFit/>
          </a:bodyPr>
          <a:lstStyle/>
          <a:p>
            <a:pPr marL="12700" marR="5080" lvl="0" indent="0" algn="l" rtl="0">
              <a:lnSpc>
                <a:spcPct val="117333"/>
              </a:lnSpc>
              <a:spcBef>
                <a:spcPts val="0"/>
              </a:spcBef>
              <a:spcAft>
                <a:spcPts val="0"/>
              </a:spcAft>
              <a:buNone/>
            </a:pP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[their problem]</a:t>
            </a:r>
            <a:endParaRPr sz="750">
              <a:solidFill>
                <a:schemeClr val="dk1"/>
              </a:solidFill>
              <a:latin typeface="Arial"/>
              <a:ea typeface="Arial"/>
              <a:cs typeface="Arial"/>
              <a:sym typeface="Arial"/>
            </a:endParaRPr>
          </a:p>
        </p:txBody>
      </p:sp>
      <p:sp>
        <p:nvSpPr>
          <p:cNvPr id="5156" name="Google Shape;5156;p36"/>
          <p:cNvSpPr txBox="1"/>
          <p:nvPr/>
        </p:nvSpPr>
        <p:spPr>
          <a:xfrm>
            <a:off x="538340" y="5069227"/>
            <a:ext cx="2032635"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3 </a:t>
            </a:r>
            <a:r>
              <a:rPr lang="en-US" sz="750" b="1">
                <a:solidFill>
                  <a:schemeClr val="dk1"/>
                </a:solidFill>
                <a:latin typeface="Arial"/>
                <a:ea typeface="Arial"/>
                <a:cs typeface="Arial"/>
                <a:sym typeface="Arial"/>
              </a:rPr>
              <a:t>WE THINK THIS IS IMPORTANT BECAUSE: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is your guess about why this matters?</a:t>
            </a:r>
            <a:endParaRPr sz="750">
              <a:solidFill>
                <a:schemeClr val="dk1"/>
              </a:solidFill>
              <a:latin typeface="Arial"/>
              <a:ea typeface="Arial"/>
              <a:cs typeface="Arial"/>
              <a:sym typeface="Arial"/>
            </a:endParaRPr>
          </a:p>
        </p:txBody>
      </p:sp>
      <p:sp>
        <p:nvSpPr>
          <p:cNvPr id="5157" name="Google Shape;5157;p36"/>
          <p:cNvSpPr txBox="1"/>
          <p:nvPr/>
        </p:nvSpPr>
        <p:spPr>
          <a:xfrm>
            <a:off x="538340" y="3174467"/>
            <a:ext cx="3168650"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FDB913"/>
                </a:solidFill>
                <a:latin typeface="Arial"/>
                <a:ea typeface="Arial"/>
                <a:cs typeface="Arial"/>
                <a:sym typeface="Arial"/>
              </a:rPr>
              <a:t>2 </a:t>
            </a: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did you hear or see? Think of surprises, conflicts or contradictions.</a:t>
            </a:r>
            <a:endParaRPr sz="750">
              <a:solidFill>
                <a:schemeClr val="dk1"/>
              </a:solidFill>
              <a:latin typeface="Arial"/>
              <a:ea typeface="Arial"/>
              <a:cs typeface="Arial"/>
              <a:sym typeface="Arial"/>
            </a:endParaRPr>
          </a:p>
        </p:txBody>
      </p:sp>
      <p:sp>
        <p:nvSpPr>
          <p:cNvPr id="5158" name="Google Shape;5158;p36"/>
          <p:cNvSpPr txBox="1"/>
          <p:nvPr/>
        </p:nvSpPr>
        <p:spPr>
          <a:xfrm>
            <a:off x="5190014" y="3247156"/>
            <a:ext cx="178244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If the needs statement feels too big and  overwhelming, ask yourselves: What’s  stopping us from meeting this need?</a:t>
            </a:r>
            <a:endParaRPr sz="750">
              <a:solidFill>
                <a:schemeClr val="dk1"/>
              </a:solidFill>
              <a:latin typeface="Arial"/>
              <a:ea typeface="Arial"/>
              <a:cs typeface="Arial"/>
              <a:sym typeface="Arial"/>
            </a:endParaRPr>
          </a:p>
        </p:txBody>
      </p:sp>
      <p:sp>
        <p:nvSpPr>
          <p:cNvPr id="5159" name="Google Shape;5159;p36"/>
          <p:cNvSpPr txBox="1"/>
          <p:nvPr/>
        </p:nvSpPr>
        <p:spPr>
          <a:xfrm>
            <a:off x="5190014" y="3658747"/>
            <a:ext cx="178625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need around what you  identified as a barrier.</a:t>
            </a:r>
            <a:endParaRPr sz="750">
              <a:solidFill>
                <a:schemeClr val="dk1"/>
              </a:solidFill>
              <a:latin typeface="Arial"/>
              <a:ea typeface="Arial"/>
              <a:cs typeface="Arial"/>
              <a:sym typeface="Arial"/>
            </a:endParaRPr>
          </a:p>
        </p:txBody>
      </p:sp>
      <p:sp>
        <p:nvSpPr>
          <p:cNvPr id="5160" name="Google Shape;5160;p36"/>
          <p:cNvSpPr txBox="1"/>
          <p:nvPr/>
        </p:nvSpPr>
        <p:spPr>
          <a:xfrm>
            <a:off x="7522203" y="3247156"/>
            <a:ext cx="1847850"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If the needs statement feels too much like  a solution, ask yourselves: Why would we  want to do this?</a:t>
            </a:r>
            <a:endParaRPr sz="750">
              <a:solidFill>
                <a:schemeClr val="dk1"/>
              </a:solidFill>
              <a:latin typeface="Arial"/>
              <a:ea typeface="Arial"/>
              <a:cs typeface="Arial"/>
              <a:sym typeface="Arial"/>
            </a:endParaRPr>
          </a:p>
        </p:txBody>
      </p:sp>
      <p:sp>
        <p:nvSpPr>
          <p:cNvPr id="5161" name="Google Shape;5161;p36"/>
          <p:cNvSpPr txBox="1"/>
          <p:nvPr/>
        </p:nvSpPr>
        <p:spPr>
          <a:xfrm>
            <a:off x="7522203" y="3658747"/>
            <a:ext cx="132969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need around  the motivation.</a:t>
            </a:r>
            <a:endParaRPr sz="750">
              <a:solidFill>
                <a:schemeClr val="dk1"/>
              </a:solidFill>
              <a:latin typeface="Arial"/>
              <a:ea typeface="Arial"/>
              <a:cs typeface="Arial"/>
              <a:sym typeface="Arial"/>
            </a:endParaRPr>
          </a:p>
        </p:txBody>
      </p:sp>
      <p:sp>
        <p:nvSpPr>
          <p:cNvPr id="5162" name="Google Shape;5162;p36"/>
          <p:cNvSpPr txBox="1"/>
          <p:nvPr/>
        </p:nvSpPr>
        <p:spPr>
          <a:xfrm>
            <a:off x="686122" y="1801920"/>
            <a:ext cx="316357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AN ENERGETIC MIDDLE SCHOOL STUDENT WHO  DOES NOT SUCCEED ACADEMICALLY IN SCHOOL BUT  LOVES PLAYING SPORTS.</a:t>
            </a:r>
            <a:endParaRPr sz="950">
              <a:solidFill>
                <a:schemeClr val="dk1"/>
              </a:solidFill>
              <a:latin typeface="Arial Black"/>
              <a:ea typeface="Arial Black"/>
              <a:cs typeface="Arial Black"/>
              <a:sym typeface="Arial Black"/>
            </a:endParaRPr>
          </a:p>
        </p:txBody>
      </p:sp>
      <p:sp>
        <p:nvSpPr>
          <p:cNvPr id="5163" name="Google Shape;5163;p36"/>
          <p:cNvSpPr txBox="1"/>
          <p:nvPr/>
        </p:nvSpPr>
        <p:spPr>
          <a:xfrm>
            <a:off x="5365592" y="1801920"/>
            <a:ext cx="3488054"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NEEDS A WAY TO UNDERSTAND THE CONNECTIONS  BETWEEN WHAT HE IS STUDYING TODAY AND HIS FUTURE.</a:t>
            </a:r>
            <a:endParaRPr sz="950">
              <a:solidFill>
                <a:schemeClr val="dk1"/>
              </a:solidFill>
              <a:latin typeface="Arial Black"/>
              <a:ea typeface="Arial Black"/>
              <a:cs typeface="Arial Black"/>
              <a:sym typeface="Arial Black"/>
            </a:endParaRPr>
          </a:p>
        </p:txBody>
      </p:sp>
      <p:sp>
        <p:nvSpPr>
          <p:cNvPr id="5164" name="Google Shape;5164;p36"/>
          <p:cNvSpPr txBox="1"/>
          <p:nvPr/>
        </p:nvSpPr>
        <p:spPr>
          <a:xfrm>
            <a:off x="5268402" y="4736021"/>
            <a:ext cx="26924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JOE</a:t>
            </a:r>
            <a:endParaRPr sz="950">
              <a:solidFill>
                <a:schemeClr val="dk1"/>
              </a:solidFill>
              <a:latin typeface="Arial Black"/>
              <a:ea typeface="Arial Black"/>
              <a:cs typeface="Arial Black"/>
              <a:sym typeface="Arial Black"/>
            </a:endParaRPr>
          </a:p>
        </p:txBody>
      </p:sp>
      <p:sp>
        <p:nvSpPr>
          <p:cNvPr id="5165" name="Google Shape;5165;p36"/>
          <p:cNvSpPr txBox="1"/>
          <p:nvPr/>
        </p:nvSpPr>
        <p:spPr>
          <a:xfrm>
            <a:off x="5268402" y="5124663"/>
            <a:ext cx="3262629"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FEELING MOTIVATED TO WORK HARD AT HIS STUDIES</a:t>
            </a:r>
            <a:endParaRPr sz="950">
              <a:solidFill>
                <a:schemeClr val="dk1"/>
              </a:solidFill>
              <a:latin typeface="Arial Black"/>
              <a:ea typeface="Arial Black"/>
              <a:cs typeface="Arial Black"/>
              <a:sym typeface="Arial Black"/>
            </a:endParaRPr>
          </a:p>
        </p:txBody>
      </p:sp>
      <p:sp>
        <p:nvSpPr>
          <p:cNvPr id="5166" name="Google Shape;5166;p36"/>
          <p:cNvSpPr txBox="1"/>
          <p:nvPr/>
        </p:nvSpPr>
        <p:spPr>
          <a:xfrm>
            <a:off x="5667432" y="5520351"/>
            <a:ext cx="30264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HE DOESN’T SEE THE CONNECTION TO HIS FUTURE</a:t>
            </a:r>
            <a:endParaRPr sz="950">
              <a:solidFill>
                <a:schemeClr val="dk1"/>
              </a:solidFill>
              <a:latin typeface="Arial Black"/>
              <a:ea typeface="Arial Black"/>
              <a:cs typeface="Arial Black"/>
              <a:sym typeface="Arial Black"/>
            </a:endParaRPr>
          </a:p>
        </p:txBody>
      </p:sp>
      <p:sp>
        <p:nvSpPr>
          <p:cNvPr id="5167" name="Google Shape;5167;p36"/>
          <p:cNvSpPr txBox="1"/>
          <p:nvPr/>
        </p:nvSpPr>
        <p:spPr>
          <a:xfrm>
            <a:off x="5179050" y="5626651"/>
            <a:ext cx="4318000" cy="539115"/>
          </a:xfrm>
          <a:prstGeom prst="rect">
            <a:avLst/>
          </a:prstGeom>
          <a:noFill/>
          <a:ln>
            <a:noFill/>
          </a:ln>
        </p:spPr>
        <p:txBody>
          <a:bodyPr spcFirstLastPara="1" wrap="square" lIns="0" tIns="12700" rIns="0" bIns="0" anchor="t" anchorCtr="0">
            <a:spAutoFit/>
          </a:bodyPr>
          <a:lstStyle/>
          <a:p>
            <a:pPr marL="0" marR="0" lvl="0" indent="0" algn="ctr" rtl="0">
              <a:lnSpc>
                <a:spcPct val="100000"/>
              </a:lnSpc>
              <a:spcBef>
                <a:spcPts val="0"/>
              </a:spcBef>
              <a:spcAft>
                <a:spcPts val="0"/>
              </a:spcAft>
              <a:buNone/>
            </a:pPr>
            <a:r>
              <a:rPr lang="en-US" sz="750">
                <a:solidFill>
                  <a:srgbClr val="414042"/>
                </a:solidFill>
                <a:latin typeface="Arial"/>
                <a:ea typeface="Arial"/>
                <a:cs typeface="Arial"/>
                <a:sym typeface="Arial"/>
              </a:rPr>
              <a:t>because </a:t>
            </a: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a:t>
            </a:r>
            <a:r>
              <a:rPr lang="en-US" sz="750">
                <a:solidFill>
                  <a:srgbClr val="414042"/>
                </a:solidFill>
                <a:latin typeface="Arial Black"/>
                <a:ea typeface="Arial Black"/>
                <a:cs typeface="Arial Black"/>
                <a:sym typeface="Arial Black"/>
              </a:rPr>
              <a:t>.</a:t>
            </a:r>
            <a:endParaRPr sz="750">
              <a:solidFill>
                <a:schemeClr val="dk1"/>
              </a:solidFill>
              <a:latin typeface="Arial Black"/>
              <a:ea typeface="Arial Black"/>
              <a:cs typeface="Arial Black"/>
              <a:sym typeface="Arial Black"/>
            </a:endParaRPr>
          </a:p>
          <a:p>
            <a:pPr marL="203200" marR="0" lvl="0" indent="0" algn="ctr" rtl="0">
              <a:lnSpc>
                <a:spcPct val="100000"/>
              </a:lnSpc>
              <a:spcBef>
                <a:spcPts val="5"/>
              </a:spcBef>
              <a:spcAft>
                <a:spcPts val="0"/>
              </a:spcAft>
              <a:buNone/>
            </a:pPr>
            <a:r>
              <a:rPr lang="en-US" sz="750">
                <a:solidFill>
                  <a:srgbClr val="414042"/>
                </a:solidFill>
                <a:latin typeface="Arial"/>
                <a:ea typeface="Arial"/>
                <a:cs typeface="Arial"/>
                <a:sym typeface="Arial"/>
              </a:rPr>
              <a:t>[why this matters]</a:t>
            </a:r>
            <a:endParaRPr sz="750">
              <a:solidFill>
                <a:schemeClr val="dk1"/>
              </a:solidFill>
              <a:latin typeface="Arial"/>
              <a:ea typeface="Arial"/>
              <a:cs typeface="Arial"/>
              <a:sym typeface="Arial"/>
            </a:endParaRPr>
          </a:p>
          <a:p>
            <a:pPr marL="1115695" marR="0" lvl="0" indent="0" algn="l" rtl="0">
              <a:lnSpc>
                <a:spcPct val="105789"/>
              </a:lnSpc>
              <a:spcBef>
                <a:spcPts val="459"/>
              </a:spcBef>
              <a:spcAft>
                <a:spcPts val="0"/>
              </a:spcAft>
              <a:buNone/>
            </a:pPr>
            <a:r>
              <a:rPr lang="en-US" sz="950">
                <a:solidFill>
                  <a:schemeClr val="dk1"/>
                </a:solidFill>
                <a:latin typeface="Arial Black"/>
                <a:ea typeface="Arial Black"/>
                <a:cs typeface="Arial Black"/>
                <a:sym typeface="Arial Black"/>
              </a:rPr>
              <a:t>UNDERSTAND THOSE CONNECTIONS TO HIS</a:t>
            </a:r>
            <a:endParaRPr sz="950">
              <a:solidFill>
                <a:schemeClr val="dk1"/>
              </a:solidFill>
              <a:latin typeface="Arial Black"/>
              <a:ea typeface="Arial Black"/>
              <a:cs typeface="Arial Black"/>
              <a:sym typeface="Arial Black"/>
            </a:endParaRPr>
          </a:p>
          <a:p>
            <a:pPr marL="0" marR="33655" lvl="0" indent="0" algn="ctr" rtl="0">
              <a:lnSpc>
                <a:spcPct val="102000"/>
              </a:lnSpc>
              <a:spcBef>
                <a:spcPts val="0"/>
              </a:spcBef>
              <a:spcAft>
                <a:spcPts val="0"/>
              </a:spcAft>
              <a:buNone/>
            </a:pPr>
            <a:r>
              <a:rPr lang="en-US" sz="750">
                <a:solidFill>
                  <a:srgbClr val="414042"/>
                </a:solidFill>
                <a:latin typeface="Arial"/>
                <a:ea typeface="Arial"/>
                <a:cs typeface="Arial"/>
                <a:sym typeface="Arial"/>
              </a:rPr>
              <a:t>She/He needs a way to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5168" name="Google Shape;5168;p36"/>
          <p:cNvSpPr txBox="1"/>
          <p:nvPr/>
        </p:nvSpPr>
        <p:spPr>
          <a:xfrm>
            <a:off x="5280938" y="6212146"/>
            <a:ext cx="287210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FUTURE TO HELP INCREASE HIS SELF EFFICACY</a:t>
            </a:r>
            <a:endParaRPr sz="950">
              <a:solidFill>
                <a:schemeClr val="dk1"/>
              </a:solidFill>
              <a:latin typeface="Arial Black"/>
              <a:ea typeface="Arial Black"/>
              <a:cs typeface="Arial Black"/>
              <a:sym typeface="Arial Black"/>
            </a:endParaRPr>
          </a:p>
        </p:txBody>
      </p:sp>
      <p:sp>
        <p:nvSpPr>
          <p:cNvPr id="5169" name="Google Shape;5169;p36"/>
          <p:cNvSpPr txBox="1"/>
          <p:nvPr/>
        </p:nvSpPr>
        <p:spPr>
          <a:xfrm>
            <a:off x="686241" y="3713253"/>
            <a:ext cx="337185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“MY SISTER TOLD ME SHE USED ALGEBRA WHEN SHE IS  ORDERING FOR OUR FAMILY STORE.” - JOURNEY MAP</a:t>
            </a:r>
            <a:endParaRPr sz="950">
              <a:solidFill>
                <a:schemeClr val="dk1"/>
              </a:solidFill>
              <a:latin typeface="Arial Black"/>
              <a:ea typeface="Arial Black"/>
              <a:cs typeface="Arial Black"/>
              <a:sym typeface="Arial Black"/>
            </a:endParaRPr>
          </a:p>
        </p:txBody>
      </p:sp>
      <p:sp>
        <p:nvSpPr>
          <p:cNvPr id="5170" name="Google Shape;5170;p36"/>
          <p:cNvSpPr txBox="1"/>
          <p:nvPr/>
        </p:nvSpPr>
        <p:spPr>
          <a:xfrm>
            <a:off x="686241" y="5676285"/>
            <a:ext cx="3786504"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ARE MORE ENGAGED IN THEIR STUDIES WHEN THEY  BELIEVE THAT WHAT THEY ARE LEARNING IS RELEVANT TO  THEIR FUTURE AND CONNECTED TO THE REAL WORLD.</a:t>
            </a:r>
            <a:endParaRPr sz="950">
              <a:solidFill>
                <a:schemeClr val="dk1"/>
              </a:solidFill>
              <a:latin typeface="Arial Black"/>
              <a:ea typeface="Arial Black"/>
              <a:cs typeface="Arial Black"/>
              <a:sym typeface="Arial Black"/>
            </a:endParaRPr>
          </a:p>
        </p:txBody>
      </p:sp>
      <p:grpSp>
        <p:nvGrpSpPr>
          <p:cNvPr id="5171" name="Google Shape;5171;p36"/>
          <p:cNvGrpSpPr/>
          <p:nvPr/>
        </p:nvGrpSpPr>
        <p:grpSpPr>
          <a:xfrm>
            <a:off x="19768108" y="1090544"/>
            <a:ext cx="336550" cy="560705"/>
            <a:chOff x="19768108" y="1090544"/>
            <a:chExt cx="336550" cy="560705"/>
          </a:xfrm>
        </p:grpSpPr>
        <p:sp>
          <p:nvSpPr>
            <p:cNvPr id="5172" name="Google Shape;5172;p36"/>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73" name="Google Shape;5173;p36"/>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74" name="Google Shape;5174;p36"/>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175" name="Google Shape;5175;p36"/>
          <p:cNvGrpSpPr/>
          <p:nvPr/>
        </p:nvGrpSpPr>
        <p:grpSpPr>
          <a:xfrm>
            <a:off x="10481084" y="0"/>
            <a:ext cx="9206117" cy="332751"/>
            <a:chOff x="10481084" y="0"/>
            <a:chExt cx="9206117" cy="332751"/>
          </a:xfrm>
        </p:grpSpPr>
        <p:sp>
          <p:nvSpPr>
            <p:cNvPr id="5176" name="Google Shape;5176;p36"/>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77" name="Google Shape;5177;p36"/>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78" name="Google Shape;5178;p36"/>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79" name="Google Shape;5179;p36"/>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0" name="Google Shape;5180;p36"/>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1" name="Google Shape;5181;p36"/>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2" name="Google Shape;5182;p36"/>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3" name="Google Shape;5183;p36"/>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4" name="Google Shape;5184;p36"/>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5" name="Google Shape;5185;p36"/>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6" name="Google Shape;5186;p36"/>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7" name="Google Shape;5187;p36"/>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8" name="Google Shape;5188;p36"/>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9" name="Google Shape;5189;p36"/>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90" name="Google Shape;5190;p36"/>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91" name="Google Shape;5191;p36"/>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92" name="Google Shape;5192;p36"/>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93" name="Google Shape;5193;p36"/>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94" name="Google Shape;5194;p36"/>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95" name="Google Shape;5195;p36"/>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96" name="Google Shape;5196;p36"/>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97" name="Google Shape;5197;p36"/>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198" name="Google Shape;5198;p36"/>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199" name="Google Shape;5199;p36"/>
          <p:cNvSpPr txBox="1"/>
          <p:nvPr/>
        </p:nvSpPr>
        <p:spPr>
          <a:xfrm>
            <a:off x="11678191"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200" name="Google Shape;5200;p36"/>
          <p:cNvSpPr txBox="1"/>
          <p:nvPr/>
        </p:nvSpPr>
        <p:spPr>
          <a:xfrm>
            <a:off x="12590515" y="189035"/>
            <a:ext cx="49060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2	GENERATE	MAKE	TEST	ITERATE	TEST </a:t>
            </a:r>
            <a:endParaRPr sz="550">
              <a:solidFill>
                <a:schemeClr val="dk1"/>
              </a:solidFill>
              <a:latin typeface="Arial"/>
              <a:ea typeface="Arial"/>
              <a:cs typeface="Arial"/>
              <a:sym typeface="Arial"/>
            </a:endParaRPr>
          </a:p>
        </p:txBody>
      </p:sp>
      <p:sp>
        <p:nvSpPr>
          <p:cNvPr id="5201" name="Google Shape;5201;p36"/>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202" name="Google Shape;5202;p36"/>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5203" name="Google Shape;5203;p36"/>
          <p:cNvGrpSpPr/>
          <p:nvPr/>
        </p:nvGrpSpPr>
        <p:grpSpPr>
          <a:xfrm>
            <a:off x="412844" y="0"/>
            <a:ext cx="9206071" cy="332740"/>
            <a:chOff x="412844" y="0"/>
            <a:chExt cx="9206071" cy="332740"/>
          </a:xfrm>
        </p:grpSpPr>
        <p:sp>
          <p:nvSpPr>
            <p:cNvPr id="5204" name="Google Shape;5204;p36"/>
            <p:cNvSpPr/>
            <p:nvPr/>
          </p:nvSpPr>
          <p:spPr>
            <a:xfrm>
              <a:off x="412844"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05" name="Google Shape;5205;p36"/>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06" name="Google Shape;5206;p36"/>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07" name="Google Shape;5207;p36"/>
            <p:cNvSpPr/>
            <p:nvPr/>
          </p:nvSpPr>
          <p:spPr>
            <a:xfrm>
              <a:off x="777160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08" name="Google Shape;5208;p36"/>
            <p:cNvSpPr/>
            <p:nvPr/>
          </p:nvSpPr>
          <p:spPr>
            <a:xfrm>
              <a:off x="777160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09" name="Google Shape;5209;p36"/>
            <p:cNvSpPr/>
            <p:nvPr/>
          </p:nvSpPr>
          <p:spPr>
            <a:xfrm>
              <a:off x="685082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0" name="Google Shape;5210;p36"/>
            <p:cNvSpPr/>
            <p:nvPr/>
          </p:nvSpPr>
          <p:spPr>
            <a:xfrm>
              <a:off x="685082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1" name="Google Shape;5211;p36"/>
            <p:cNvSpPr/>
            <p:nvPr/>
          </p:nvSpPr>
          <p:spPr>
            <a:xfrm>
              <a:off x="593042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2" name="Google Shape;5212;p36"/>
            <p:cNvSpPr/>
            <p:nvPr/>
          </p:nvSpPr>
          <p:spPr>
            <a:xfrm>
              <a:off x="593042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3" name="Google Shape;5213;p36"/>
            <p:cNvSpPr/>
            <p:nvPr/>
          </p:nvSpPr>
          <p:spPr>
            <a:xfrm>
              <a:off x="50098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4" name="Google Shape;5214;p36"/>
            <p:cNvSpPr/>
            <p:nvPr/>
          </p:nvSpPr>
          <p:spPr>
            <a:xfrm>
              <a:off x="50098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5" name="Google Shape;5215;p36"/>
            <p:cNvSpPr/>
            <p:nvPr/>
          </p:nvSpPr>
          <p:spPr>
            <a:xfrm>
              <a:off x="408923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6" name="Google Shape;5216;p36"/>
            <p:cNvSpPr/>
            <p:nvPr/>
          </p:nvSpPr>
          <p:spPr>
            <a:xfrm>
              <a:off x="408923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7" name="Google Shape;5217;p36"/>
            <p:cNvSpPr/>
            <p:nvPr/>
          </p:nvSpPr>
          <p:spPr>
            <a:xfrm>
              <a:off x="316864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8" name="Google Shape;5218;p36"/>
            <p:cNvSpPr/>
            <p:nvPr/>
          </p:nvSpPr>
          <p:spPr>
            <a:xfrm>
              <a:off x="316864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9" name="Google Shape;5219;p36"/>
            <p:cNvSpPr/>
            <p:nvPr/>
          </p:nvSpPr>
          <p:spPr>
            <a:xfrm>
              <a:off x="224804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0" name="Google Shape;5220;p36"/>
            <p:cNvSpPr/>
            <p:nvPr/>
          </p:nvSpPr>
          <p:spPr>
            <a:xfrm>
              <a:off x="224804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1" name="Google Shape;5221;p36"/>
            <p:cNvSpPr/>
            <p:nvPr/>
          </p:nvSpPr>
          <p:spPr>
            <a:xfrm>
              <a:off x="132746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2" name="Google Shape;5222;p36"/>
            <p:cNvSpPr/>
            <p:nvPr/>
          </p:nvSpPr>
          <p:spPr>
            <a:xfrm>
              <a:off x="132746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3" name="Google Shape;5223;p36"/>
            <p:cNvSpPr/>
            <p:nvPr/>
          </p:nvSpPr>
          <p:spPr>
            <a:xfrm>
              <a:off x="41284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4" name="Google Shape;5224;p36"/>
            <p:cNvSpPr/>
            <p:nvPr/>
          </p:nvSpPr>
          <p:spPr>
            <a:xfrm>
              <a:off x="41284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225" name="Google Shape;5225;p36"/>
          <p:cNvSpPr txBox="1"/>
          <p:nvPr/>
        </p:nvSpPr>
        <p:spPr>
          <a:xfrm>
            <a:off x="705151"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226" name="Google Shape;5226;p36"/>
          <p:cNvSpPr txBox="1"/>
          <p:nvPr/>
        </p:nvSpPr>
        <p:spPr>
          <a:xfrm>
            <a:off x="1609962"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227" name="Google Shape;5227;p36"/>
          <p:cNvSpPr txBox="1"/>
          <p:nvPr/>
        </p:nvSpPr>
        <p:spPr>
          <a:xfrm>
            <a:off x="2522299" y="189035"/>
            <a:ext cx="49060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2	GENERATE	MAKE	TEST	ITERATE	TEST </a:t>
            </a:r>
            <a:endParaRPr sz="550">
              <a:solidFill>
                <a:schemeClr val="dk1"/>
              </a:solidFill>
              <a:latin typeface="Arial"/>
              <a:ea typeface="Arial"/>
              <a:cs typeface="Arial"/>
              <a:sym typeface="Arial"/>
            </a:endParaRPr>
          </a:p>
        </p:txBody>
      </p:sp>
      <p:sp>
        <p:nvSpPr>
          <p:cNvPr id="5228" name="Google Shape;5228;p36"/>
          <p:cNvSpPr txBox="1"/>
          <p:nvPr/>
        </p:nvSpPr>
        <p:spPr>
          <a:xfrm>
            <a:off x="8009871"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229" name="Google Shape;5229;p36"/>
          <p:cNvSpPr txBox="1"/>
          <p:nvPr/>
        </p:nvSpPr>
        <p:spPr>
          <a:xfrm>
            <a:off x="9070047"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Shape 5233"/>
        <p:cNvGrpSpPr/>
        <p:nvPr/>
      </p:nvGrpSpPr>
      <p:grpSpPr>
        <a:xfrm>
          <a:off x="0" y="0"/>
          <a:ext cx="0" cy="0"/>
          <a:chOff x="0" y="0"/>
          <a:chExt cx="0" cy="0"/>
        </a:xfrm>
      </p:grpSpPr>
      <p:sp>
        <p:nvSpPr>
          <p:cNvPr id="5234" name="Google Shape;5234;p37"/>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72</a:t>
            </a:r>
            <a:endParaRPr sz="550">
              <a:solidFill>
                <a:schemeClr val="dk1"/>
              </a:solidFill>
              <a:latin typeface="Arial"/>
              <a:ea typeface="Arial"/>
              <a:cs typeface="Arial"/>
              <a:sym typeface="Arial"/>
            </a:endParaRPr>
          </a:p>
        </p:txBody>
      </p:sp>
      <p:sp>
        <p:nvSpPr>
          <p:cNvPr id="5235" name="Google Shape;5235;p37"/>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73</a:t>
            </a:r>
            <a:endParaRPr sz="550">
              <a:solidFill>
                <a:schemeClr val="dk1"/>
              </a:solidFill>
              <a:latin typeface="Arial"/>
              <a:ea typeface="Arial"/>
              <a:cs typeface="Arial"/>
              <a:sym typeface="Arial"/>
            </a:endParaRPr>
          </a:p>
        </p:txBody>
      </p:sp>
      <p:sp>
        <p:nvSpPr>
          <p:cNvPr id="5236" name="Google Shape;5236;p37"/>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7" name="Google Shape;5237;p37"/>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5238" name="Google Shape;5238;p37"/>
          <p:cNvGrpSpPr/>
          <p:nvPr/>
        </p:nvGrpSpPr>
        <p:grpSpPr>
          <a:xfrm>
            <a:off x="10481085" y="1051579"/>
            <a:ext cx="9200505" cy="31750"/>
            <a:chOff x="10481085" y="1051579"/>
            <a:chExt cx="9200505" cy="31750"/>
          </a:xfrm>
        </p:grpSpPr>
        <p:sp>
          <p:nvSpPr>
            <p:cNvPr id="5239" name="Google Shape;5239;p37"/>
            <p:cNvSpPr/>
            <p:nvPr/>
          </p:nvSpPr>
          <p:spPr>
            <a:xfrm>
              <a:off x="10481085" y="1051579"/>
              <a:ext cx="2322195" cy="31750"/>
            </a:xfrm>
            <a:custGeom>
              <a:avLst/>
              <a:gdLst/>
              <a:ahLst/>
              <a:cxnLst/>
              <a:rect l="l" t="t" r="r" b="b"/>
              <a:pathLst>
                <a:path w="2322195" h="31750" extrusionOk="0">
                  <a:moveTo>
                    <a:pt x="2321598" y="0"/>
                  </a:moveTo>
                  <a:lnTo>
                    <a:pt x="0" y="0"/>
                  </a:lnTo>
                  <a:lnTo>
                    <a:pt x="0" y="31473"/>
                  </a:lnTo>
                  <a:lnTo>
                    <a:pt x="2321598" y="31473"/>
                  </a:lnTo>
                  <a:lnTo>
                    <a:pt x="2321598"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40" name="Google Shape;5240;p37"/>
            <p:cNvSpPr/>
            <p:nvPr/>
          </p:nvSpPr>
          <p:spPr>
            <a:xfrm>
              <a:off x="12802635" y="1051579"/>
              <a:ext cx="6878955" cy="31750"/>
            </a:xfrm>
            <a:custGeom>
              <a:avLst/>
              <a:gdLst/>
              <a:ahLst/>
              <a:cxnLst/>
              <a:rect l="l" t="t" r="r" b="b"/>
              <a:pathLst>
                <a:path w="6878955" h="31750" extrusionOk="0">
                  <a:moveTo>
                    <a:pt x="6878351" y="0"/>
                  </a:moveTo>
                  <a:lnTo>
                    <a:pt x="0" y="0"/>
                  </a:lnTo>
                  <a:lnTo>
                    <a:pt x="0" y="31473"/>
                  </a:lnTo>
                  <a:lnTo>
                    <a:pt x="6878351" y="31473"/>
                  </a:lnTo>
                  <a:lnTo>
                    <a:pt x="6878351"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241" name="Google Shape;5241;p37"/>
          <p:cNvGrpSpPr/>
          <p:nvPr/>
        </p:nvGrpSpPr>
        <p:grpSpPr>
          <a:xfrm>
            <a:off x="420342" y="1051579"/>
            <a:ext cx="9200554" cy="31750"/>
            <a:chOff x="420342" y="1051579"/>
            <a:chExt cx="9200554" cy="31750"/>
          </a:xfrm>
        </p:grpSpPr>
        <p:sp>
          <p:nvSpPr>
            <p:cNvPr id="5242" name="Google Shape;5242;p37"/>
            <p:cNvSpPr/>
            <p:nvPr/>
          </p:nvSpPr>
          <p:spPr>
            <a:xfrm>
              <a:off x="420342" y="1051579"/>
              <a:ext cx="2322195" cy="31750"/>
            </a:xfrm>
            <a:custGeom>
              <a:avLst/>
              <a:gdLst/>
              <a:ahLst/>
              <a:cxnLst/>
              <a:rect l="l" t="t" r="r" b="b"/>
              <a:pathLst>
                <a:path w="2322195" h="31750" extrusionOk="0">
                  <a:moveTo>
                    <a:pt x="2321598" y="0"/>
                  </a:moveTo>
                  <a:lnTo>
                    <a:pt x="0" y="0"/>
                  </a:lnTo>
                  <a:lnTo>
                    <a:pt x="0" y="31473"/>
                  </a:lnTo>
                  <a:lnTo>
                    <a:pt x="2321598" y="31473"/>
                  </a:lnTo>
                  <a:lnTo>
                    <a:pt x="2321598"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43" name="Google Shape;5243;p37"/>
            <p:cNvSpPr/>
            <p:nvPr/>
          </p:nvSpPr>
          <p:spPr>
            <a:xfrm>
              <a:off x="2741941" y="1051579"/>
              <a:ext cx="6878955" cy="31750"/>
            </a:xfrm>
            <a:custGeom>
              <a:avLst/>
              <a:gdLst/>
              <a:ahLst/>
              <a:cxnLst/>
              <a:rect l="l" t="t" r="r" b="b"/>
              <a:pathLst>
                <a:path w="6878955" h="31750" extrusionOk="0">
                  <a:moveTo>
                    <a:pt x="6878351" y="0"/>
                  </a:moveTo>
                  <a:lnTo>
                    <a:pt x="0" y="0"/>
                  </a:lnTo>
                  <a:lnTo>
                    <a:pt x="0" y="31473"/>
                  </a:lnTo>
                  <a:lnTo>
                    <a:pt x="6878351" y="31473"/>
                  </a:lnTo>
                  <a:lnTo>
                    <a:pt x="6878351" y="0"/>
                  </a:lnTo>
                  <a:close/>
                </a:path>
              </a:pathLst>
            </a:custGeom>
            <a:solidFill>
              <a:srgbClr val="FFEDC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244" name="Google Shape;5244;p37"/>
          <p:cNvSpPr txBox="1"/>
          <p:nvPr/>
        </p:nvSpPr>
        <p:spPr>
          <a:xfrm>
            <a:off x="13164131" y="451366"/>
            <a:ext cx="451231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generate a How Might We question based on the Point of View statement you wrote  on the previous page. Focus on the needs you identified. Think of the large box at the top as the HMW  that will meet your stakeholder’s most important need. This can be built from your POV statement.</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Next, answer the prompts below and use your answers to create new HMW questions.</a:t>
            </a:r>
            <a:endParaRPr sz="750">
              <a:solidFill>
                <a:schemeClr val="dk1"/>
              </a:solidFill>
              <a:latin typeface="Arial"/>
              <a:ea typeface="Arial"/>
              <a:cs typeface="Arial"/>
              <a:sym typeface="Arial"/>
            </a:endParaRPr>
          </a:p>
        </p:txBody>
      </p:sp>
      <p:sp>
        <p:nvSpPr>
          <p:cNvPr id="5245" name="Google Shape;5245;p37"/>
          <p:cNvSpPr txBox="1"/>
          <p:nvPr/>
        </p:nvSpPr>
        <p:spPr>
          <a:xfrm>
            <a:off x="3103400" y="451366"/>
            <a:ext cx="451231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generate a How Might We question based on the Point of View statement you wrote  on the previous page. Focus on the needs you identified. Think of the large box at the top as the HMW  that will meet your stakeholder’s most important need. This can be built from your POV statement.</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Next, answer the prompts below and use your answers to create new HMW questions.</a:t>
            </a:r>
            <a:endParaRPr sz="750">
              <a:solidFill>
                <a:schemeClr val="dk1"/>
              </a:solidFill>
              <a:latin typeface="Arial"/>
              <a:ea typeface="Arial"/>
              <a:cs typeface="Arial"/>
              <a:sym typeface="Arial"/>
            </a:endParaRPr>
          </a:p>
        </p:txBody>
      </p:sp>
      <p:grpSp>
        <p:nvGrpSpPr>
          <p:cNvPr id="5246" name="Google Shape;5246;p37"/>
          <p:cNvGrpSpPr/>
          <p:nvPr/>
        </p:nvGrpSpPr>
        <p:grpSpPr>
          <a:xfrm>
            <a:off x="18111934" y="638949"/>
            <a:ext cx="1570404" cy="260350"/>
            <a:chOff x="18111934" y="638949"/>
            <a:chExt cx="1570404" cy="260350"/>
          </a:xfrm>
        </p:grpSpPr>
        <p:sp>
          <p:nvSpPr>
            <p:cNvPr id="5247" name="Google Shape;5247;p37"/>
            <p:cNvSpPr/>
            <p:nvPr/>
          </p:nvSpPr>
          <p:spPr>
            <a:xfrm>
              <a:off x="18111934"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48" name="Google Shape;5248;p37"/>
            <p:cNvSpPr/>
            <p:nvPr/>
          </p:nvSpPr>
          <p:spPr>
            <a:xfrm>
              <a:off x="18621169"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49" name="Google Shape;5249;p37"/>
            <p:cNvSpPr/>
            <p:nvPr/>
          </p:nvSpPr>
          <p:spPr>
            <a:xfrm>
              <a:off x="19130523" y="638949"/>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250" name="Google Shape;5250;p37"/>
          <p:cNvGrpSpPr/>
          <p:nvPr/>
        </p:nvGrpSpPr>
        <p:grpSpPr>
          <a:xfrm>
            <a:off x="8051143" y="638949"/>
            <a:ext cx="1570441" cy="260350"/>
            <a:chOff x="8051143" y="638949"/>
            <a:chExt cx="1570441" cy="260350"/>
          </a:xfrm>
        </p:grpSpPr>
        <p:sp>
          <p:nvSpPr>
            <p:cNvPr id="5251" name="Google Shape;5251;p37"/>
            <p:cNvSpPr/>
            <p:nvPr/>
          </p:nvSpPr>
          <p:spPr>
            <a:xfrm>
              <a:off x="8051143"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52" name="Google Shape;5252;p37"/>
            <p:cNvSpPr/>
            <p:nvPr/>
          </p:nvSpPr>
          <p:spPr>
            <a:xfrm>
              <a:off x="8560450" y="63894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lnTo>
                    <a:pt x="10745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53" name="Google Shape;5253;p37"/>
            <p:cNvSpPr/>
            <p:nvPr/>
          </p:nvSpPr>
          <p:spPr>
            <a:xfrm>
              <a:off x="9069769" y="638949"/>
              <a:ext cx="551815" cy="260350"/>
            </a:xfrm>
            <a:custGeom>
              <a:avLst/>
              <a:gdLst/>
              <a:ahLst/>
              <a:cxnLst/>
              <a:rect l="l" t="t" r="r" b="b"/>
              <a:pathLst>
                <a:path w="551815" h="260350" extrusionOk="0">
                  <a:moveTo>
                    <a:pt x="443852" y="0"/>
                  </a:moveTo>
                  <a:lnTo>
                    <a:pt x="107458" y="0"/>
                  </a:lnTo>
                  <a:lnTo>
                    <a:pt x="45334" y="1679"/>
                  </a:lnTo>
                  <a:lnTo>
                    <a:pt x="13432" y="13432"/>
                  </a:lnTo>
                  <a:lnTo>
                    <a:pt x="1679" y="45334"/>
                  </a:lnTo>
                  <a:lnTo>
                    <a:pt x="0" y="107458"/>
                  </a:lnTo>
                  <a:lnTo>
                    <a:pt x="0" y="152615"/>
                  </a:lnTo>
                  <a:lnTo>
                    <a:pt x="1679" y="214739"/>
                  </a:lnTo>
                  <a:lnTo>
                    <a:pt x="13432" y="246641"/>
                  </a:lnTo>
                  <a:lnTo>
                    <a:pt x="45334" y="258395"/>
                  </a:lnTo>
                  <a:lnTo>
                    <a:pt x="107458" y="260074"/>
                  </a:lnTo>
                  <a:lnTo>
                    <a:pt x="443852" y="260074"/>
                  </a:lnTo>
                  <a:lnTo>
                    <a:pt x="505976" y="258395"/>
                  </a:lnTo>
                  <a:lnTo>
                    <a:pt x="537878" y="246641"/>
                  </a:lnTo>
                  <a:lnTo>
                    <a:pt x="549632" y="214739"/>
                  </a:lnTo>
                  <a:lnTo>
                    <a:pt x="551311" y="152615"/>
                  </a:lnTo>
                  <a:lnTo>
                    <a:pt x="551311" y="107458"/>
                  </a:lnTo>
                  <a:lnTo>
                    <a:pt x="549632" y="45334"/>
                  </a:lnTo>
                  <a:lnTo>
                    <a:pt x="537878" y="13432"/>
                  </a:lnTo>
                  <a:lnTo>
                    <a:pt x="505976" y="1679"/>
                  </a:lnTo>
                  <a:lnTo>
                    <a:pt x="443852"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254" name="Google Shape;5254;p37"/>
          <p:cNvSpPr txBox="1"/>
          <p:nvPr/>
        </p:nvSpPr>
        <p:spPr>
          <a:xfrm>
            <a:off x="18187230" y="690684"/>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DB913"/>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5255" name="Google Shape;5255;p37"/>
          <p:cNvSpPr txBox="1"/>
          <p:nvPr/>
        </p:nvSpPr>
        <p:spPr>
          <a:xfrm>
            <a:off x="8126428" y="690684"/>
            <a:ext cx="410209" cy="160020"/>
          </a:xfrm>
          <a:prstGeom prst="rect">
            <a:avLst/>
          </a:prstGeom>
          <a:noFill/>
          <a:ln>
            <a:noFill/>
          </a:ln>
        </p:spPr>
        <p:txBody>
          <a:bodyPr spcFirstLastPara="1" wrap="square" lIns="0" tIns="14600" rIns="0" bIns="0" anchor="t" anchorCtr="0">
            <a:spAutoFit/>
          </a:bodyPr>
          <a:lstStyle/>
          <a:p>
            <a:pPr marL="67310" marR="5080" lvl="0" indent="-55244" algn="l" rtl="0">
              <a:lnSpc>
                <a:spcPct val="117777"/>
              </a:lnSpc>
              <a:spcBef>
                <a:spcPts val="0"/>
              </a:spcBef>
              <a:spcAft>
                <a:spcPts val="0"/>
              </a:spcAft>
              <a:buNone/>
            </a:pPr>
            <a:r>
              <a:rPr lang="en-US" sz="450">
                <a:solidFill>
                  <a:srgbClr val="FDB913"/>
                </a:solidFill>
                <a:latin typeface="Arial"/>
                <a:ea typeface="Arial"/>
                <a:cs typeface="Arial"/>
                <a:sym typeface="Arial"/>
              </a:rPr>
              <a:t>OBSERVATIONS  &amp; GUESSES</a:t>
            </a:r>
            <a:endParaRPr sz="450">
              <a:solidFill>
                <a:schemeClr val="dk1"/>
              </a:solidFill>
              <a:latin typeface="Arial"/>
              <a:ea typeface="Arial"/>
              <a:cs typeface="Arial"/>
              <a:sym typeface="Arial"/>
            </a:endParaRPr>
          </a:p>
        </p:txBody>
      </p:sp>
      <p:sp>
        <p:nvSpPr>
          <p:cNvPr id="5256" name="Google Shape;5256;p37"/>
          <p:cNvSpPr txBox="1"/>
          <p:nvPr/>
        </p:nvSpPr>
        <p:spPr>
          <a:xfrm>
            <a:off x="18773569" y="6870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DB913"/>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5257" name="Google Shape;5257;p37"/>
          <p:cNvSpPr txBox="1"/>
          <p:nvPr/>
        </p:nvSpPr>
        <p:spPr>
          <a:xfrm>
            <a:off x="8712874" y="687078"/>
            <a:ext cx="247015" cy="160020"/>
          </a:xfrm>
          <a:prstGeom prst="rect">
            <a:avLst/>
          </a:prstGeom>
          <a:noFill/>
          <a:ln>
            <a:noFill/>
          </a:ln>
        </p:spPr>
        <p:txBody>
          <a:bodyPr spcFirstLastPara="1" wrap="square" lIns="0" tIns="14600" rIns="0" bIns="0" anchor="t" anchorCtr="0">
            <a:spAutoFit/>
          </a:bodyPr>
          <a:lstStyle/>
          <a:p>
            <a:pPr marL="12700" marR="5080" lvl="0" indent="31115" algn="l" rtl="0">
              <a:lnSpc>
                <a:spcPct val="117777"/>
              </a:lnSpc>
              <a:spcBef>
                <a:spcPts val="0"/>
              </a:spcBef>
              <a:spcAft>
                <a:spcPts val="0"/>
              </a:spcAft>
              <a:buNone/>
            </a:pPr>
            <a:r>
              <a:rPr lang="en-US" sz="450">
                <a:solidFill>
                  <a:srgbClr val="FDB913"/>
                </a:solidFill>
                <a:latin typeface="Arial"/>
                <a:ea typeface="Arial"/>
                <a:cs typeface="Arial"/>
                <a:sym typeface="Arial"/>
              </a:rPr>
              <a:t>POINT  OF VIEW</a:t>
            </a:r>
            <a:endParaRPr sz="450">
              <a:solidFill>
                <a:schemeClr val="dk1"/>
              </a:solidFill>
              <a:latin typeface="Arial"/>
              <a:ea typeface="Arial"/>
              <a:cs typeface="Arial"/>
              <a:sym typeface="Arial"/>
            </a:endParaRPr>
          </a:p>
        </p:txBody>
      </p:sp>
      <p:sp>
        <p:nvSpPr>
          <p:cNvPr id="5258" name="Google Shape;5258;p37"/>
          <p:cNvSpPr txBox="1"/>
          <p:nvPr/>
        </p:nvSpPr>
        <p:spPr>
          <a:xfrm>
            <a:off x="19244267" y="688380"/>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FFFFF"/>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5259" name="Google Shape;5259;p37"/>
          <p:cNvSpPr txBox="1"/>
          <p:nvPr/>
        </p:nvSpPr>
        <p:spPr>
          <a:xfrm>
            <a:off x="9183548" y="688380"/>
            <a:ext cx="323850" cy="160020"/>
          </a:xfrm>
          <a:prstGeom prst="rect">
            <a:avLst/>
          </a:prstGeom>
          <a:noFill/>
          <a:ln>
            <a:noFill/>
          </a:ln>
        </p:spPr>
        <p:txBody>
          <a:bodyPr spcFirstLastPara="1" wrap="square" lIns="0" tIns="14600" rIns="0" bIns="0" anchor="t" anchorCtr="0">
            <a:spAutoFit/>
          </a:bodyPr>
          <a:lstStyle/>
          <a:p>
            <a:pPr marL="12700" marR="5080" lvl="0" indent="79375" algn="l" rtl="0">
              <a:lnSpc>
                <a:spcPct val="117777"/>
              </a:lnSpc>
              <a:spcBef>
                <a:spcPts val="0"/>
              </a:spcBef>
              <a:spcAft>
                <a:spcPts val="0"/>
              </a:spcAft>
              <a:buNone/>
            </a:pPr>
            <a:r>
              <a:rPr lang="en-US" sz="450">
                <a:solidFill>
                  <a:srgbClr val="FFFFFF"/>
                </a:solidFill>
                <a:latin typeface="Arial"/>
                <a:ea typeface="Arial"/>
                <a:cs typeface="Arial"/>
                <a:sym typeface="Arial"/>
              </a:rPr>
              <a:t>HMW  QUESTIONS</a:t>
            </a:r>
            <a:endParaRPr sz="450">
              <a:solidFill>
                <a:schemeClr val="dk1"/>
              </a:solidFill>
              <a:latin typeface="Arial"/>
              <a:ea typeface="Arial"/>
              <a:cs typeface="Arial"/>
              <a:sym typeface="Arial"/>
            </a:endParaRPr>
          </a:p>
        </p:txBody>
      </p:sp>
      <p:sp>
        <p:nvSpPr>
          <p:cNvPr id="5260" name="Google Shape;5260;p37"/>
          <p:cNvSpPr/>
          <p:nvPr/>
        </p:nvSpPr>
        <p:spPr>
          <a:xfrm>
            <a:off x="10472129" y="1289111"/>
            <a:ext cx="9206230" cy="627380"/>
          </a:xfrm>
          <a:custGeom>
            <a:avLst/>
            <a:gdLst/>
            <a:ahLst/>
            <a:cxnLst/>
            <a:rect l="l" t="t" r="r" b="b"/>
            <a:pathLst>
              <a:path w="9206230" h="627380" extrusionOk="0">
                <a:moveTo>
                  <a:pt x="9147020" y="0"/>
                </a:moveTo>
                <a:lnTo>
                  <a:pt x="58887" y="0"/>
                </a:lnTo>
                <a:lnTo>
                  <a:pt x="24843" y="920"/>
                </a:lnTo>
                <a:lnTo>
                  <a:pt x="7360" y="7360"/>
                </a:lnTo>
                <a:lnTo>
                  <a:pt x="920" y="24843"/>
                </a:lnTo>
                <a:lnTo>
                  <a:pt x="0" y="58887"/>
                </a:lnTo>
                <a:lnTo>
                  <a:pt x="0" y="568038"/>
                </a:lnTo>
                <a:lnTo>
                  <a:pt x="920" y="602090"/>
                </a:lnTo>
                <a:lnTo>
                  <a:pt x="7360" y="619575"/>
                </a:lnTo>
                <a:lnTo>
                  <a:pt x="24843" y="626017"/>
                </a:lnTo>
                <a:lnTo>
                  <a:pt x="58887" y="626938"/>
                </a:lnTo>
                <a:lnTo>
                  <a:pt x="9147020" y="626938"/>
                </a:lnTo>
                <a:lnTo>
                  <a:pt x="9181064" y="626017"/>
                </a:lnTo>
                <a:lnTo>
                  <a:pt x="9198546" y="619575"/>
                </a:lnTo>
                <a:lnTo>
                  <a:pt x="9204987" y="602090"/>
                </a:lnTo>
                <a:lnTo>
                  <a:pt x="9205907" y="568038"/>
                </a:lnTo>
                <a:lnTo>
                  <a:pt x="9205907" y="58887"/>
                </a:lnTo>
                <a:lnTo>
                  <a:pt x="9204987" y="24843"/>
                </a:lnTo>
                <a:lnTo>
                  <a:pt x="9198546" y="7360"/>
                </a:lnTo>
                <a:lnTo>
                  <a:pt x="9181064" y="920"/>
                </a:lnTo>
                <a:lnTo>
                  <a:pt x="9147020"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61" name="Google Shape;5261;p37"/>
          <p:cNvSpPr/>
          <p:nvPr/>
        </p:nvSpPr>
        <p:spPr>
          <a:xfrm>
            <a:off x="411387" y="1289111"/>
            <a:ext cx="9206230" cy="627380"/>
          </a:xfrm>
          <a:custGeom>
            <a:avLst/>
            <a:gdLst/>
            <a:ahLst/>
            <a:cxnLst/>
            <a:rect l="l" t="t" r="r" b="b"/>
            <a:pathLst>
              <a:path w="9206230" h="627380" extrusionOk="0">
                <a:moveTo>
                  <a:pt x="9147020" y="0"/>
                </a:moveTo>
                <a:lnTo>
                  <a:pt x="58887" y="0"/>
                </a:lnTo>
                <a:lnTo>
                  <a:pt x="24843" y="920"/>
                </a:lnTo>
                <a:lnTo>
                  <a:pt x="7360" y="7360"/>
                </a:lnTo>
                <a:lnTo>
                  <a:pt x="920" y="24843"/>
                </a:lnTo>
                <a:lnTo>
                  <a:pt x="0" y="58887"/>
                </a:lnTo>
                <a:lnTo>
                  <a:pt x="0" y="568038"/>
                </a:lnTo>
                <a:lnTo>
                  <a:pt x="920" y="602090"/>
                </a:lnTo>
                <a:lnTo>
                  <a:pt x="7360" y="619575"/>
                </a:lnTo>
                <a:lnTo>
                  <a:pt x="24843" y="626017"/>
                </a:lnTo>
                <a:lnTo>
                  <a:pt x="58887" y="626938"/>
                </a:lnTo>
                <a:lnTo>
                  <a:pt x="9147020" y="626938"/>
                </a:lnTo>
                <a:lnTo>
                  <a:pt x="9181064" y="626017"/>
                </a:lnTo>
                <a:lnTo>
                  <a:pt x="9198546" y="619575"/>
                </a:lnTo>
                <a:lnTo>
                  <a:pt x="9204987" y="602090"/>
                </a:lnTo>
                <a:lnTo>
                  <a:pt x="9205907" y="568038"/>
                </a:lnTo>
                <a:lnTo>
                  <a:pt x="9205907" y="58887"/>
                </a:lnTo>
                <a:lnTo>
                  <a:pt x="9204987" y="24843"/>
                </a:lnTo>
                <a:lnTo>
                  <a:pt x="9198546" y="7360"/>
                </a:lnTo>
                <a:lnTo>
                  <a:pt x="9181064" y="920"/>
                </a:lnTo>
                <a:lnTo>
                  <a:pt x="9147020"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62" name="Google Shape;5262;p37"/>
          <p:cNvSpPr txBox="1"/>
          <p:nvPr/>
        </p:nvSpPr>
        <p:spPr>
          <a:xfrm>
            <a:off x="10668867" y="1414603"/>
            <a:ext cx="477520"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b="1">
                <a:solidFill>
                  <a:schemeClr val="dk1"/>
                </a:solidFill>
                <a:latin typeface="Arial"/>
                <a:ea typeface="Arial"/>
                <a:cs typeface="Arial"/>
                <a:sym typeface="Arial"/>
              </a:rPr>
              <a:t>POSSIBLE  VERBS TO  USE...</a:t>
            </a:r>
            <a:endParaRPr sz="750">
              <a:solidFill>
                <a:schemeClr val="dk1"/>
              </a:solidFill>
              <a:latin typeface="Arial"/>
              <a:ea typeface="Arial"/>
              <a:cs typeface="Arial"/>
              <a:sym typeface="Arial"/>
            </a:endParaRPr>
          </a:p>
        </p:txBody>
      </p:sp>
      <p:sp>
        <p:nvSpPr>
          <p:cNvPr id="5263" name="Google Shape;5263;p37"/>
          <p:cNvSpPr txBox="1"/>
          <p:nvPr/>
        </p:nvSpPr>
        <p:spPr>
          <a:xfrm>
            <a:off x="608148" y="1414603"/>
            <a:ext cx="477520"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b="1">
                <a:solidFill>
                  <a:schemeClr val="dk1"/>
                </a:solidFill>
                <a:latin typeface="Arial"/>
                <a:ea typeface="Arial"/>
                <a:cs typeface="Arial"/>
                <a:sym typeface="Arial"/>
              </a:rPr>
              <a:t>POSSIBLE  VERBS TO  USE...</a:t>
            </a:r>
            <a:endParaRPr sz="750">
              <a:solidFill>
                <a:schemeClr val="dk1"/>
              </a:solidFill>
              <a:latin typeface="Arial"/>
              <a:ea typeface="Arial"/>
              <a:cs typeface="Arial"/>
              <a:sym typeface="Arial"/>
            </a:endParaRPr>
          </a:p>
        </p:txBody>
      </p:sp>
      <p:sp>
        <p:nvSpPr>
          <p:cNvPr id="5264" name="Google Shape;5264;p37"/>
          <p:cNvSpPr txBox="1"/>
          <p:nvPr/>
        </p:nvSpPr>
        <p:spPr>
          <a:xfrm>
            <a:off x="11525957" y="1410495"/>
            <a:ext cx="50101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help  encourage</a:t>
            </a:r>
            <a:endParaRPr sz="750">
              <a:solidFill>
                <a:schemeClr val="dk1"/>
              </a:solidFill>
              <a:latin typeface="Arial"/>
              <a:ea typeface="Arial"/>
              <a:cs typeface="Arial"/>
              <a:sym typeface="Arial"/>
            </a:endParaRPr>
          </a:p>
        </p:txBody>
      </p:sp>
      <p:sp>
        <p:nvSpPr>
          <p:cNvPr id="5265" name="Google Shape;5265;p37"/>
          <p:cNvSpPr txBox="1"/>
          <p:nvPr/>
        </p:nvSpPr>
        <p:spPr>
          <a:xfrm>
            <a:off x="12129923" y="1410495"/>
            <a:ext cx="441959"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motivate  empower</a:t>
            </a:r>
            <a:endParaRPr sz="750">
              <a:solidFill>
                <a:schemeClr val="dk1"/>
              </a:solidFill>
              <a:latin typeface="Arial"/>
              <a:ea typeface="Arial"/>
              <a:cs typeface="Arial"/>
              <a:sym typeface="Arial"/>
            </a:endParaRPr>
          </a:p>
        </p:txBody>
      </p:sp>
      <p:sp>
        <p:nvSpPr>
          <p:cNvPr id="5266" name="Google Shape;5266;p37"/>
          <p:cNvSpPr txBox="1"/>
          <p:nvPr/>
        </p:nvSpPr>
        <p:spPr>
          <a:xfrm>
            <a:off x="12733890" y="1410495"/>
            <a:ext cx="388620"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educate  create</a:t>
            </a:r>
            <a:endParaRPr sz="750">
              <a:solidFill>
                <a:schemeClr val="dk1"/>
              </a:solidFill>
              <a:latin typeface="Arial"/>
              <a:ea typeface="Arial"/>
              <a:cs typeface="Arial"/>
              <a:sym typeface="Arial"/>
            </a:endParaRPr>
          </a:p>
        </p:txBody>
      </p:sp>
      <p:sp>
        <p:nvSpPr>
          <p:cNvPr id="5267" name="Google Shape;5267;p37"/>
          <p:cNvSpPr txBox="1"/>
          <p:nvPr/>
        </p:nvSpPr>
        <p:spPr>
          <a:xfrm>
            <a:off x="13337855" y="1410495"/>
            <a:ext cx="363220"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provide  inspire</a:t>
            </a:r>
            <a:endParaRPr sz="750">
              <a:solidFill>
                <a:schemeClr val="dk1"/>
              </a:solidFill>
              <a:latin typeface="Arial"/>
              <a:ea typeface="Arial"/>
              <a:cs typeface="Arial"/>
              <a:sym typeface="Arial"/>
            </a:endParaRPr>
          </a:p>
        </p:txBody>
      </p:sp>
      <p:sp>
        <p:nvSpPr>
          <p:cNvPr id="5268" name="Google Shape;5268;p37"/>
          <p:cNvSpPr txBox="1"/>
          <p:nvPr/>
        </p:nvSpPr>
        <p:spPr>
          <a:xfrm>
            <a:off x="13941820" y="1410495"/>
            <a:ext cx="47434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incentivize  prompt</a:t>
            </a:r>
            <a:endParaRPr sz="750">
              <a:solidFill>
                <a:schemeClr val="dk1"/>
              </a:solidFill>
              <a:latin typeface="Arial"/>
              <a:ea typeface="Arial"/>
              <a:cs typeface="Arial"/>
              <a:sym typeface="Arial"/>
            </a:endParaRPr>
          </a:p>
        </p:txBody>
      </p:sp>
      <p:sp>
        <p:nvSpPr>
          <p:cNvPr id="5269" name="Google Shape;5269;p37"/>
          <p:cNvSpPr txBox="1"/>
          <p:nvPr/>
        </p:nvSpPr>
        <p:spPr>
          <a:xfrm>
            <a:off x="14545788" y="1410495"/>
            <a:ext cx="35242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remind  change</a:t>
            </a:r>
            <a:endParaRPr sz="750">
              <a:solidFill>
                <a:schemeClr val="dk1"/>
              </a:solidFill>
              <a:latin typeface="Arial"/>
              <a:ea typeface="Arial"/>
              <a:cs typeface="Arial"/>
              <a:sym typeface="Arial"/>
            </a:endParaRPr>
          </a:p>
        </p:txBody>
      </p:sp>
      <p:sp>
        <p:nvSpPr>
          <p:cNvPr id="5270" name="Google Shape;5270;p37"/>
          <p:cNvSpPr txBox="1"/>
          <p:nvPr/>
        </p:nvSpPr>
        <p:spPr>
          <a:xfrm>
            <a:off x="15149755" y="1410495"/>
            <a:ext cx="43370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increase  decrease</a:t>
            </a:r>
            <a:endParaRPr sz="750">
              <a:solidFill>
                <a:schemeClr val="dk1"/>
              </a:solidFill>
              <a:latin typeface="Arial"/>
              <a:ea typeface="Arial"/>
              <a:cs typeface="Arial"/>
              <a:sym typeface="Arial"/>
            </a:endParaRPr>
          </a:p>
        </p:txBody>
      </p:sp>
      <p:sp>
        <p:nvSpPr>
          <p:cNvPr id="5271" name="Google Shape;5271;p37"/>
          <p:cNvSpPr txBox="1"/>
          <p:nvPr/>
        </p:nvSpPr>
        <p:spPr>
          <a:xfrm>
            <a:off x="15753719" y="1410495"/>
            <a:ext cx="454659"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challenge  restore</a:t>
            </a:r>
            <a:endParaRPr sz="750">
              <a:solidFill>
                <a:schemeClr val="dk1"/>
              </a:solidFill>
              <a:latin typeface="Arial"/>
              <a:ea typeface="Arial"/>
              <a:cs typeface="Arial"/>
              <a:sym typeface="Arial"/>
            </a:endParaRPr>
          </a:p>
        </p:txBody>
      </p:sp>
      <p:sp>
        <p:nvSpPr>
          <p:cNvPr id="5272" name="Google Shape;5272;p37"/>
          <p:cNvSpPr txBox="1"/>
          <p:nvPr/>
        </p:nvSpPr>
        <p:spPr>
          <a:xfrm>
            <a:off x="16357684" y="1410495"/>
            <a:ext cx="27114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shift  ignite</a:t>
            </a:r>
            <a:endParaRPr sz="750">
              <a:solidFill>
                <a:schemeClr val="dk1"/>
              </a:solidFill>
              <a:latin typeface="Arial"/>
              <a:ea typeface="Arial"/>
              <a:cs typeface="Arial"/>
              <a:sym typeface="Arial"/>
            </a:endParaRPr>
          </a:p>
        </p:txBody>
      </p:sp>
      <p:sp>
        <p:nvSpPr>
          <p:cNvPr id="5273" name="Google Shape;5273;p37"/>
          <p:cNvSpPr txBox="1"/>
          <p:nvPr/>
        </p:nvSpPr>
        <p:spPr>
          <a:xfrm>
            <a:off x="16961652" y="1410495"/>
            <a:ext cx="36004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spark  support</a:t>
            </a:r>
            <a:endParaRPr sz="750">
              <a:solidFill>
                <a:schemeClr val="dk1"/>
              </a:solidFill>
              <a:latin typeface="Arial"/>
              <a:ea typeface="Arial"/>
              <a:cs typeface="Arial"/>
              <a:sym typeface="Arial"/>
            </a:endParaRPr>
          </a:p>
        </p:txBody>
      </p:sp>
      <p:sp>
        <p:nvSpPr>
          <p:cNvPr id="5274" name="Google Shape;5274;p37"/>
          <p:cNvSpPr txBox="1"/>
          <p:nvPr/>
        </p:nvSpPr>
        <p:spPr>
          <a:xfrm>
            <a:off x="17565617" y="1410495"/>
            <a:ext cx="45021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customize  develop</a:t>
            </a:r>
            <a:endParaRPr sz="750">
              <a:solidFill>
                <a:schemeClr val="dk1"/>
              </a:solidFill>
              <a:latin typeface="Arial"/>
              <a:ea typeface="Arial"/>
              <a:cs typeface="Arial"/>
              <a:sym typeface="Arial"/>
            </a:endParaRPr>
          </a:p>
        </p:txBody>
      </p:sp>
      <p:sp>
        <p:nvSpPr>
          <p:cNvPr id="5275" name="Google Shape;5275;p37"/>
          <p:cNvSpPr txBox="1"/>
          <p:nvPr/>
        </p:nvSpPr>
        <p:spPr>
          <a:xfrm>
            <a:off x="18169583" y="1410495"/>
            <a:ext cx="35369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build  amplify</a:t>
            </a:r>
            <a:endParaRPr sz="750">
              <a:solidFill>
                <a:schemeClr val="dk1"/>
              </a:solidFill>
              <a:latin typeface="Arial"/>
              <a:ea typeface="Arial"/>
              <a:cs typeface="Arial"/>
              <a:sym typeface="Arial"/>
            </a:endParaRPr>
          </a:p>
        </p:txBody>
      </p:sp>
      <p:sp>
        <p:nvSpPr>
          <p:cNvPr id="5276" name="Google Shape;5276;p37"/>
          <p:cNvSpPr txBox="1"/>
          <p:nvPr/>
        </p:nvSpPr>
        <p:spPr>
          <a:xfrm>
            <a:off x="18773548" y="1444309"/>
            <a:ext cx="499109"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accelerate</a:t>
            </a:r>
            <a:endParaRPr sz="750">
              <a:solidFill>
                <a:schemeClr val="dk1"/>
              </a:solidFill>
              <a:latin typeface="Arial"/>
              <a:ea typeface="Arial"/>
              <a:cs typeface="Arial"/>
              <a:sym typeface="Arial"/>
            </a:endParaRPr>
          </a:p>
        </p:txBody>
      </p:sp>
      <p:sp>
        <p:nvSpPr>
          <p:cNvPr id="5277" name="Google Shape;5277;p37"/>
          <p:cNvSpPr txBox="1"/>
          <p:nvPr/>
        </p:nvSpPr>
        <p:spPr>
          <a:xfrm>
            <a:off x="1464666" y="1410495"/>
            <a:ext cx="50101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help  encourage</a:t>
            </a:r>
            <a:endParaRPr sz="750">
              <a:solidFill>
                <a:schemeClr val="dk1"/>
              </a:solidFill>
              <a:latin typeface="Arial"/>
              <a:ea typeface="Arial"/>
              <a:cs typeface="Arial"/>
              <a:sym typeface="Arial"/>
            </a:endParaRPr>
          </a:p>
        </p:txBody>
      </p:sp>
      <p:sp>
        <p:nvSpPr>
          <p:cNvPr id="5278" name="Google Shape;5278;p37"/>
          <p:cNvSpPr txBox="1"/>
          <p:nvPr/>
        </p:nvSpPr>
        <p:spPr>
          <a:xfrm>
            <a:off x="2068632" y="1410495"/>
            <a:ext cx="441959"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motivate  empower</a:t>
            </a:r>
            <a:endParaRPr sz="750">
              <a:solidFill>
                <a:schemeClr val="dk1"/>
              </a:solidFill>
              <a:latin typeface="Arial"/>
              <a:ea typeface="Arial"/>
              <a:cs typeface="Arial"/>
              <a:sym typeface="Arial"/>
            </a:endParaRPr>
          </a:p>
        </p:txBody>
      </p:sp>
      <p:sp>
        <p:nvSpPr>
          <p:cNvPr id="5279" name="Google Shape;5279;p37"/>
          <p:cNvSpPr txBox="1"/>
          <p:nvPr/>
        </p:nvSpPr>
        <p:spPr>
          <a:xfrm>
            <a:off x="2672598" y="1410495"/>
            <a:ext cx="388620"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educate  create</a:t>
            </a:r>
            <a:endParaRPr sz="750">
              <a:solidFill>
                <a:schemeClr val="dk1"/>
              </a:solidFill>
              <a:latin typeface="Arial"/>
              <a:ea typeface="Arial"/>
              <a:cs typeface="Arial"/>
              <a:sym typeface="Arial"/>
            </a:endParaRPr>
          </a:p>
        </p:txBody>
      </p:sp>
      <p:sp>
        <p:nvSpPr>
          <p:cNvPr id="5280" name="Google Shape;5280;p37"/>
          <p:cNvSpPr txBox="1"/>
          <p:nvPr/>
        </p:nvSpPr>
        <p:spPr>
          <a:xfrm>
            <a:off x="3276564" y="1410495"/>
            <a:ext cx="363220"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provide  inspire</a:t>
            </a:r>
            <a:endParaRPr sz="750">
              <a:solidFill>
                <a:schemeClr val="dk1"/>
              </a:solidFill>
              <a:latin typeface="Arial"/>
              <a:ea typeface="Arial"/>
              <a:cs typeface="Arial"/>
              <a:sym typeface="Arial"/>
            </a:endParaRPr>
          </a:p>
        </p:txBody>
      </p:sp>
      <p:sp>
        <p:nvSpPr>
          <p:cNvPr id="5281" name="Google Shape;5281;p37"/>
          <p:cNvSpPr txBox="1"/>
          <p:nvPr/>
        </p:nvSpPr>
        <p:spPr>
          <a:xfrm>
            <a:off x="3880530" y="1410495"/>
            <a:ext cx="47434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incentivize  prompt</a:t>
            </a:r>
            <a:endParaRPr sz="750">
              <a:solidFill>
                <a:schemeClr val="dk1"/>
              </a:solidFill>
              <a:latin typeface="Arial"/>
              <a:ea typeface="Arial"/>
              <a:cs typeface="Arial"/>
              <a:sym typeface="Arial"/>
            </a:endParaRPr>
          </a:p>
        </p:txBody>
      </p:sp>
      <p:sp>
        <p:nvSpPr>
          <p:cNvPr id="5282" name="Google Shape;5282;p37"/>
          <p:cNvSpPr txBox="1"/>
          <p:nvPr/>
        </p:nvSpPr>
        <p:spPr>
          <a:xfrm>
            <a:off x="4484496" y="1410495"/>
            <a:ext cx="35242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remind  change</a:t>
            </a:r>
            <a:endParaRPr sz="750">
              <a:solidFill>
                <a:schemeClr val="dk1"/>
              </a:solidFill>
              <a:latin typeface="Arial"/>
              <a:ea typeface="Arial"/>
              <a:cs typeface="Arial"/>
              <a:sym typeface="Arial"/>
            </a:endParaRPr>
          </a:p>
        </p:txBody>
      </p:sp>
      <p:sp>
        <p:nvSpPr>
          <p:cNvPr id="5283" name="Google Shape;5283;p37"/>
          <p:cNvSpPr txBox="1"/>
          <p:nvPr/>
        </p:nvSpPr>
        <p:spPr>
          <a:xfrm>
            <a:off x="5088462" y="1410495"/>
            <a:ext cx="43370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increase  decrease</a:t>
            </a:r>
            <a:endParaRPr sz="750">
              <a:solidFill>
                <a:schemeClr val="dk1"/>
              </a:solidFill>
              <a:latin typeface="Arial"/>
              <a:ea typeface="Arial"/>
              <a:cs typeface="Arial"/>
              <a:sym typeface="Arial"/>
            </a:endParaRPr>
          </a:p>
        </p:txBody>
      </p:sp>
      <p:sp>
        <p:nvSpPr>
          <p:cNvPr id="5284" name="Google Shape;5284;p37"/>
          <p:cNvSpPr txBox="1"/>
          <p:nvPr/>
        </p:nvSpPr>
        <p:spPr>
          <a:xfrm>
            <a:off x="5692428" y="1410495"/>
            <a:ext cx="454659"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challenge  restore</a:t>
            </a:r>
            <a:endParaRPr sz="750">
              <a:solidFill>
                <a:schemeClr val="dk1"/>
              </a:solidFill>
              <a:latin typeface="Arial"/>
              <a:ea typeface="Arial"/>
              <a:cs typeface="Arial"/>
              <a:sym typeface="Arial"/>
            </a:endParaRPr>
          </a:p>
        </p:txBody>
      </p:sp>
      <p:sp>
        <p:nvSpPr>
          <p:cNvPr id="5285" name="Google Shape;5285;p37"/>
          <p:cNvSpPr txBox="1"/>
          <p:nvPr/>
        </p:nvSpPr>
        <p:spPr>
          <a:xfrm>
            <a:off x="6296394" y="1410495"/>
            <a:ext cx="27114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shift  ignite</a:t>
            </a:r>
            <a:endParaRPr sz="750">
              <a:solidFill>
                <a:schemeClr val="dk1"/>
              </a:solidFill>
              <a:latin typeface="Arial"/>
              <a:ea typeface="Arial"/>
              <a:cs typeface="Arial"/>
              <a:sym typeface="Arial"/>
            </a:endParaRPr>
          </a:p>
        </p:txBody>
      </p:sp>
      <p:sp>
        <p:nvSpPr>
          <p:cNvPr id="5286" name="Google Shape;5286;p37"/>
          <p:cNvSpPr txBox="1"/>
          <p:nvPr/>
        </p:nvSpPr>
        <p:spPr>
          <a:xfrm>
            <a:off x="6900360" y="1410495"/>
            <a:ext cx="36004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spark  support</a:t>
            </a:r>
            <a:endParaRPr sz="750">
              <a:solidFill>
                <a:schemeClr val="dk1"/>
              </a:solidFill>
              <a:latin typeface="Arial"/>
              <a:ea typeface="Arial"/>
              <a:cs typeface="Arial"/>
              <a:sym typeface="Arial"/>
            </a:endParaRPr>
          </a:p>
        </p:txBody>
      </p:sp>
      <p:sp>
        <p:nvSpPr>
          <p:cNvPr id="5287" name="Google Shape;5287;p37"/>
          <p:cNvSpPr txBox="1"/>
          <p:nvPr/>
        </p:nvSpPr>
        <p:spPr>
          <a:xfrm>
            <a:off x="7504326" y="1410495"/>
            <a:ext cx="45021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customize  develop</a:t>
            </a:r>
            <a:endParaRPr sz="750">
              <a:solidFill>
                <a:schemeClr val="dk1"/>
              </a:solidFill>
              <a:latin typeface="Arial"/>
              <a:ea typeface="Arial"/>
              <a:cs typeface="Arial"/>
              <a:sym typeface="Arial"/>
            </a:endParaRPr>
          </a:p>
        </p:txBody>
      </p:sp>
      <p:sp>
        <p:nvSpPr>
          <p:cNvPr id="5288" name="Google Shape;5288;p37"/>
          <p:cNvSpPr txBox="1"/>
          <p:nvPr/>
        </p:nvSpPr>
        <p:spPr>
          <a:xfrm>
            <a:off x="8108291" y="1410495"/>
            <a:ext cx="353695" cy="322580"/>
          </a:xfrm>
          <a:prstGeom prst="rect">
            <a:avLst/>
          </a:prstGeom>
          <a:noFill/>
          <a:ln>
            <a:noFill/>
          </a:ln>
        </p:spPr>
        <p:txBody>
          <a:bodyPr spcFirstLastPara="1" wrap="square" lIns="0" tIns="12700" rIns="0" bIns="0" anchor="t" anchorCtr="0">
            <a:spAutoFit/>
          </a:bodyPr>
          <a:lstStyle/>
          <a:p>
            <a:pPr marL="12700" marR="5080" lvl="0" indent="0" algn="l" rtl="0">
              <a:lnSpc>
                <a:spcPct val="129899"/>
              </a:lnSpc>
              <a:spcBef>
                <a:spcPts val="0"/>
              </a:spcBef>
              <a:spcAft>
                <a:spcPts val="0"/>
              </a:spcAft>
              <a:buNone/>
            </a:pPr>
            <a:r>
              <a:rPr lang="en-US" sz="750">
                <a:solidFill>
                  <a:srgbClr val="414042"/>
                </a:solidFill>
                <a:latin typeface="Arial"/>
                <a:ea typeface="Arial"/>
                <a:cs typeface="Arial"/>
                <a:sym typeface="Arial"/>
              </a:rPr>
              <a:t>build  amplify</a:t>
            </a:r>
            <a:endParaRPr sz="750">
              <a:solidFill>
                <a:schemeClr val="dk1"/>
              </a:solidFill>
              <a:latin typeface="Arial"/>
              <a:ea typeface="Arial"/>
              <a:cs typeface="Arial"/>
              <a:sym typeface="Arial"/>
            </a:endParaRPr>
          </a:p>
        </p:txBody>
      </p:sp>
      <p:sp>
        <p:nvSpPr>
          <p:cNvPr id="5289" name="Google Shape;5289;p37"/>
          <p:cNvSpPr txBox="1"/>
          <p:nvPr/>
        </p:nvSpPr>
        <p:spPr>
          <a:xfrm>
            <a:off x="8712258" y="1444309"/>
            <a:ext cx="499109"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accelerate</a:t>
            </a:r>
            <a:endParaRPr sz="750">
              <a:solidFill>
                <a:schemeClr val="dk1"/>
              </a:solidFill>
              <a:latin typeface="Arial"/>
              <a:ea typeface="Arial"/>
              <a:cs typeface="Arial"/>
              <a:sym typeface="Arial"/>
            </a:endParaRPr>
          </a:p>
        </p:txBody>
      </p:sp>
      <p:sp>
        <p:nvSpPr>
          <p:cNvPr id="5290" name="Google Shape;5290;p37"/>
          <p:cNvSpPr/>
          <p:nvPr/>
        </p:nvSpPr>
        <p:spPr>
          <a:xfrm>
            <a:off x="15132319" y="2042217"/>
            <a:ext cx="2212340" cy="1066165"/>
          </a:xfrm>
          <a:custGeom>
            <a:avLst/>
            <a:gdLst/>
            <a:ahLst/>
            <a:cxnLst/>
            <a:rect l="l" t="t" r="r" b="b"/>
            <a:pathLst>
              <a:path w="2212340" h="1066164" extrusionOk="0">
                <a:moveTo>
                  <a:pt x="2153067" y="0"/>
                </a:moveTo>
                <a:lnTo>
                  <a:pt x="58887" y="0"/>
                </a:lnTo>
                <a:lnTo>
                  <a:pt x="24843" y="920"/>
                </a:lnTo>
                <a:lnTo>
                  <a:pt x="7360" y="7362"/>
                </a:lnTo>
                <a:lnTo>
                  <a:pt x="920" y="24848"/>
                </a:lnTo>
                <a:lnTo>
                  <a:pt x="0" y="58899"/>
                </a:lnTo>
                <a:lnTo>
                  <a:pt x="0" y="1006697"/>
                </a:lnTo>
                <a:lnTo>
                  <a:pt x="920" y="1040748"/>
                </a:lnTo>
                <a:lnTo>
                  <a:pt x="7360" y="1058234"/>
                </a:lnTo>
                <a:lnTo>
                  <a:pt x="24843" y="1064676"/>
                </a:lnTo>
                <a:lnTo>
                  <a:pt x="58887" y="1065596"/>
                </a:lnTo>
                <a:lnTo>
                  <a:pt x="2153067" y="1065596"/>
                </a:lnTo>
                <a:lnTo>
                  <a:pt x="2187111" y="1064676"/>
                </a:lnTo>
                <a:lnTo>
                  <a:pt x="2204593" y="1058234"/>
                </a:lnTo>
                <a:lnTo>
                  <a:pt x="2211034" y="1040748"/>
                </a:lnTo>
                <a:lnTo>
                  <a:pt x="2211954" y="1006697"/>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1" name="Google Shape;5291;p37"/>
          <p:cNvSpPr/>
          <p:nvPr/>
        </p:nvSpPr>
        <p:spPr>
          <a:xfrm>
            <a:off x="5071635" y="2042217"/>
            <a:ext cx="2212340" cy="1066165"/>
          </a:xfrm>
          <a:custGeom>
            <a:avLst/>
            <a:gdLst/>
            <a:ahLst/>
            <a:cxnLst/>
            <a:rect l="l" t="t" r="r" b="b"/>
            <a:pathLst>
              <a:path w="2212340" h="1066164" extrusionOk="0">
                <a:moveTo>
                  <a:pt x="2153067" y="0"/>
                </a:moveTo>
                <a:lnTo>
                  <a:pt x="58887" y="0"/>
                </a:lnTo>
                <a:lnTo>
                  <a:pt x="24843" y="920"/>
                </a:lnTo>
                <a:lnTo>
                  <a:pt x="7360" y="7362"/>
                </a:lnTo>
                <a:lnTo>
                  <a:pt x="920" y="24848"/>
                </a:lnTo>
                <a:lnTo>
                  <a:pt x="0" y="58899"/>
                </a:lnTo>
                <a:lnTo>
                  <a:pt x="0" y="1006697"/>
                </a:lnTo>
                <a:lnTo>
                  <a:pt x="920" y="1040748"/>
                </a:lnTo>
                <a:lnTo>
                  <a:pt x="7360" y="1058234"/>
                </a:lnTo>
                <a:lnTo>
                  <a:pt x="24843" y="1064676"/>
                </a:lnTo>
                <a:lnTo>
                  <a:pt x="58887" y="1065596"/>
                </a:lnTo>
                <a:lnTo>
                  <a:pt x="2153067" y="1065596"/>
                </a:lnTo>
                <a:lnTo>
                  <a:pt x="2187111" y="1064676"/>
                </a:lnTo>
                <a:lnTo>
                  <a:pt x="2204593" y="1058234"/>
                </a:lnTo>
                <a:lnTo>
                  <a:pt x="2211034" y="1040748"/>
                </a:lnTo>
                <a:lnTo>
                  <a:pt x="2211954" y="1006697"/>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2" name="Google Shape;5292;p37"/>
          <p:cNvSpPr/>
          <p:nvPr/>
        </p:nvSpPr>
        <p:spPr>
          <a:xfrm>
            <a:off x="10478099" y="2042217"/>
            <a:ext cx="4532630" cy="1068705"/>
          </a:xfrm>
          <a:custGeom>
            <a:avLst/>
            <a:gdLst/>
            <a:ahLst/>
            <a:cxnLst/>
            <a:rect l="l" t="t" r="r" b="b"/>
            <a:pathLst>
              <a:path w="4532630" h="1068705" extrusionOk="0">
                <a:moveTo>
                  <a:pt x="58887" y="0"/>
                </a:moveTo>
                <a:lnTo>
                  <a:pt x="24843" y="920"/>
                </a:lnTo>
                <a:lnTo>
                  <a:pt x="7360" y="7362"/>
                </a:lnTo>
                <a:lnTo>
                  <a:pt x="920" y="24848"/>
                </a:lnTo>
                <a:lnTo>
                  <a:pt x="0" y="58899"/>
                </a:lnTo>
                <a:lnTo>
                  <a:pt x="0" y="1009682"/>
                </a:lnTo>
                <a:lnTo>
                  <a:pt x="920" y="1043733"/>
                </a:lnTo>
                <a:lnTo>
                  <a:pt x="7360" y="1061219"/>
                </a:lnTo>
                <a:lnTo>
                  <a:pt x="24843" y="1067661"/>
                </a:lnTo>
                <a:lnTo>
                  <a:pt x="58887" y="1068581"/>
                </a:lnTo>
                <a:lnTo>
                  <a:pt x="4473448" y="1068581"/>
                </a:lnTo>
                <a:lnTo>
                  <a:pt x="4507492" y="1067661"/>
                </a:lnTo>
                <a:lnTo>
                  <a:pt x="4524974" y="1061219"/>
                </a:lnTo>
                <a:lnTo>
                  <a:pt x="4531415" y="1043733"/>
                </a:lnTo>
                <a:lnTo>
                  <a:pt x="4532335" y="1009682"/>
                </a:lnTo>
                <a:lnTo>
                  <a:pt x="4532335" y="58899"/>
                </a:lnTo>
                <a:lnTo>
                  <a:pt x="4531415" y="24848"/>
                </a:lnTo>
                <a:lnTo>
                  <a:pt x="4524974" y="7362"/>
                </a:lnTo>
                <a:lnTo>
                  <a:pt x="4507492" y="920"/>
                </a:lnTo>
                <a:lnTo>
                  <a:pt x="4473448"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3" name="Google Shape;5293;p37"/>
          <p:cNvSpPr/>
          <p:nvPr/>
        </p:nvSpPr>
        <p:spPr>
          <a:xfrm>
            <a:off x="417357" y="2042217"/>
            <a:ext cx="4532630" cy="1068705"/>
          </a:xfrm>
          <a:custGeom>
            <a:avLst/>
            <a:gdLst/>
            <a:ahLst/>
            <a:cxnLst/>
            <a:rect l="l" t="t" r="r" b="b"/>
            <a:pathLst>
              <a:path w="4532630" h="1068705" extrusionOk="0">
                <a:moveTo>
                  <a:pt x="4473448" y="0"/>
                </a:moveTo>
                <a:lnTo>
                  <a:pt x="58887" y="0"/>
                </a:lnTo>
                <a:lnTo>
                  <a:pt x="24843" y="920"/>
                </a:lnTo>
                <a:lnTo>
                  <a:pt x="7360" y="7362"/>
                </a:lnTo>
                <a:lnTo>
                  <a:pt x="920" y="24848"/>
                </a:lnTo>
                <a:lnTo>
                  <a:pt x="0" y="58899"/>
                </a:lnTo>
                <a:lnTo>
                  <a:pt x="0" y="1009682"/>
                </a:lnTo>
                <a:lnTo>
                  <a:pt x="920" y="1043733"/>
                </a:lnTo>
                <a:lnTo>
                  <a:pt x="7360" y="1061219"/>
                </a:lnTo>
                <a:lnTo>
                  <a:pt x="24843" y="1067661"/>
                </a:lnTo>
                <a:lnTo>
                  <a:pt x="58887" y="1068581"/>
                </a:lnTo>
                <a:lnTo>
                  <a:pt x="4473448" y="1068581"/>
                </a:lnTo>
                <a:lnTo>
                  <a:pt x="4507492" y="1067661"/>
                </a:lnTo>
                <a:lnTo>
                  <a:pt x="4524974" y="1061219"/>
                </a:lnTo>
                <a:lnTo>
                  <a:pt x="4531415" y="1043733"/>
                </a:lnTo>
                <a:lnTo>
                  <a:pt x="4532335" y="1009682"/>
                </a:lnTo>
                <a:lnTo>
                  <a:pt x="4532335" y="58899"/>
                </a:lnTo>
                <a:lnTo>
                  <a:pt x="4531415" y="24848"/>
                </a:lnTo>
                <a:lnTo>
                  <a:pt x="4524974" y="7362"/>
                </a:lnTo>
                <a:lnTo>
                  <a:pt x="4507492" y="920"/>
                </a:lnTo>
                <a:lnTo>
                  <a:pt x="447344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4" name="Google Shape;5294;p37"/>
          <p:cNvSpPr/>
          <p:nvPr/>
        </p:nvSpPr>
        <p:spPr>
          <a:xfrm>
            <a:off x="10478099" y="3240657"/>
            <a:ext cx="2209165" cy="1721485"/>
          </a:xfrm>
          <a:custGeom>
            <a:avLst/>
            <a:gdLst/>
            <a:ahLst/>
            <a:cxnLst/>
            <a:rect l="l" t="t" r="r" b="b"/>
            <a:pathLst>
              <a:path w="2209165" h="1721485" extrusionOk="0">
                <a:moveTo>
                  <a:pt x="58887" y="0"/>
                </a:moveTo>
                <a:lnTo>
                  <a:pt x="24843" y="920"/>
                </a:lnTo>
                <a:lnTo>
                  <a:pt x="7360" y="7362"/>
                </a:lnTo>
                <a:lnTo>
                  <a:pt x="920" y="24848"/>
                </a:lnTo>
                <a:lnTo>
                  <a:pt x="0" y="58899"/>
                </a:lnTo>
                <a:lnTo>
                  <a:pt x="0" y="1662577"/>
                </a:lnTo>
                <a:lnTo>
                  <a:pt x="920" y="1696622"/>
                </a:lnTo>
                <a:lnTo>
                  <a:pt x="7360" y="1714104"/>
                </a:lnTo>
                <a:lnTo>
                  <a:pt x="24843" y="1720545"/>
                </a:lnTo>
                <a:lnTo>
                  <a:pt x="58887" y="1721465"/>
                </a:lnTo>
                <a:lnTo>
                  <a:pt x="2150237" y="1721465"/>
                </a:lnTo>
                <a:lnTo>
                  <a:pt x="2184288" y="1720545"/>
                </a:lnTo>
                <a:lnTo>
                  <a:pt x="2201774" y="1714104"/>
                </a:lnTo>
                <a:lnTo>
                  <a:pt x="2208216" y="1696622"/>
                </a:lnTo>
                <a:lnTo>
                  <a:pt x="2209137" y="1662577"/>
                </a:lnTo>
                <a:lnTo>
                  <a:pt x="2209137" y="58899"/>
                </a:lnTo>
                <a:lnTo>
                  <a:pt x="2208216" y="24848"/>
                </a:lnTo>
                <a:lnTo>
                  <a:pt x="2201774" y="7362"/>
                </a:lnTo>
                <a:lnTo>
                  <a:pt x="2184288" y="920"/>
                </a:lnTo>
                <a:lnTo>
                  <a:pt x="2150237"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5" name="Google Shape;5295;p37"/>
          <p:cNvSpPr/>
          <p:nvPr/>
        </p:nvSpPr>
        <p:spPr>
          <a:xfrm>
            <a:off x="417357" y="3240657"/>
            <a:ext cx="2209165" cy="1721485"/>
          </a:xfrm>
          <a:custGeom>
            <a:avLst/>
            <a:gdLst/>
            <a:ahLst/>
            <a:cxnLst/>
            <a:rect l="l" t="t" r="r" b="b"/>
            <a:pathLst>
              <a:path w="2209165" h="1721485" extrusionOk="0">
                <a:moveTo>
                  <a:pt x="2150237" y="0"/>
                </a:moveTo>
                <a:lnTo>
                  <a:pt x="58887" y="0"/>
                </a:lnTo>
                <a:lnTo>
                  <a:pt x="24843" y="920"/>
                </a:lnTo>
                <a:lnTo>
                  <a:pt x="7360" y="7362"/>
                </a:lnTo>
                <a:lnTo>
                  <a:pt x="920" y="24848"/>
                </a:lnTo>
                <a:lnTo>
                  <a:pt x="0" y="58899"/>
                </a:lnTo>
                <a:lnTo>
                  <a:pt x="0" y="1662577"/>
                </a:lnTo>
                <a:lnTo>
                  <a:pt x="920" y="1696622"/>
                </a:lnTo>
                <a:lnTo>
                  <a:pt x="7360" y="1714104"/>
                </a:lnTo>
                <a:lnTo>
                  <a:pt x="24843" y="1720545"/>
                </a:lnTo>
                <a:lnTo>
                  <a:pt x="58887" y="1721465"/>
                </a:lnTo>
                <a:lnTo>
                  <a:pt x="2150237" y="1721465"/>
                </a:lnTo>
                <a:lnTo>
                  <a:pt x="2184288" y="1720545"/>
                </a:lnTo>
                <a:lnTo>
                  <a:pt x="2201774" y="1714104"/>
                </a:lnTo>
                <a:lnTo>
                  <a:pt x="2208216" y="1696622"/>
                </a:lnTo>
                <a:lnTo>
                  <a:pt x="2209137" y="1662577"/>
                </a:lnTo>
                <a:lnTo>
                  <a:pt x="2209137" y="58899"/>
                </a:lnTo>
                <a:lnTo>
                  <a:pt x="2208216" y="24848"/>
                </a:lnTo>
                <a:lnTo>
                  <a:pt x="2201774" y="7362"/>
                </a:lnTo>
                <a:lnTo>
                  <a:pt x="2184288" y="920"/>
                </a:lnTo>
                <a:lnTo>
                  <a:pt x="215023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6" name="Google Shape;5296;p37"/>
          <p:cNvSpPr/>
          <p:nvPr/>
        </p:nvSpPr>
        <p:spPr>
          <a:xfrm>
            <a:off x="12809297" y="3240657"/>
            <a:ext cx="2209165" cy="1721485"/>
          </a:xfrm>
          <a:custGeom>
            <a:avLst/>
            <a:gdLst/>
            <a:ahLst/>
            <a:cxnLst/>
            <a:rect l="l" t="t" r="r" b="b"/>
            <a:pathLst>
              <a:path w="2209165" h="1721485" extrusionOk="0">
                <a:moveTo>
                  <a:pt x="58887" y="0"/>
                </a:moveTo>
                <a:lnTo>
                  <a:pt x="24843" y="920"/>
                </a:lnTo>
                <a:lnTo>
                  <a:pt x="7360" y="7362"/>
                </a:lnTo>
                <a:lnTo>
                  <a:pt x="920" y="24848"/>
                </a:lnTo>
                <a:lnTo>
                  <a:pt x="0" y="58899"/>
                </a:lnTo>
                <a:lnTo>
                  <a:pt x="0" y="1662577"/>
                </a:lnTo>
                <a:lnTo>
                  <a:pt x="920" y="1696622"/>
                </a:lnTo>
                <a:lnTo>
                  <a:pt x="7360" y="1714104"/>
                </a:lnTo>
                <a:lnTo>
                  <a:pt x="24843" y="1720545"/>
                </a:lnTo>
                <a:lnTo>
                  <a:pt x="58887" y="1721465"/>
                </a:lnTo>
                <a:lnTo>
                  <a:pt x="2150237" y="1721465"/>
                </a:lnTo>
                <a:lnTo>
                  <a:pt x="2184288" y="1720545"/>
                </a:lnTo>
                <a:lnTo>
                  <a:pt x="2201774" y="1714104"/>
                </a:lnTo>
                <a:lnTo>
                  <a:pt x="2208216" y="1696622"/>
                </a:lnTo>
                <a:lnTo>
                  <a:pt x="2209137" y="1662577"/>
                </a:lnTo>
                <a:lnTo>
                  <a:pt x="2209137" y="58899"/>
                </a:lnTo>
                <a:lnTo>
                  <a:pt x="2208216" y="24848"/>
                </a:lnTo>
                <a:lnTo>
                  <a:pt x="2201774" y="7362"/>
                </a:lnTo>
                <a:lnTo>
                  <a:pt x="2184288" y="920"/>
                </a:lnTo>
                <a:lnTo>
                  <a:pt x="2150237"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7" name="Google Shape;5297;p37"/>
          <p:cNvSpPr/>
          <p:nvPr/>
        </p:nvSpPr>
        <p:spPr>
          <a:xfrm>
            <a:off x="2748579" y="3240657"/>
            <a:ext cx="2209165" cy="1721485"/>
          </a:xfrm>
          <a:custGeom>
            <a:avLst/>
            <a:gdLst/>
            <a:ahLst/>
            <a:cxnLst/>
            <a:rect l="l" t="t" r="r" b="b"/>
            <a:pathLst>
              <a:path w="2209165" h="1721485" extrusionOk="0">
                <a:moveTo>
                  <a:pt x="2150237" y="0"/>
                </a:moveTo>
                <a:lnTo>
                  <a:pt x="58887" y="0"/>
                </a:lnTo>
                <a:lnTo>
                  <a:pt x="24843" y="920"/>
                </a:lnTo>
                <a:lnTo>
                  <a:pt x="7360" y="7362"/>
                </a:lnTo>
                <a:lnTo>
                  <a:pt x="920" y="24848"/>
                </a:lnTo>
                <a:lnTo>
                  <a:pt x="0" y="58899"/>
                </a:lnTo>
                <a:lnTo>
                  <a:pt x="0" y="1662577"/>
                </a:lnTo>
                <a:lnTo>
                  <a:pt x="920" y="1696622"/>
                </a:lnTo>
                <a:lnTo>
                  <a:pt x="7360" y="1714104"/>
                </a:lnTo>
                <a:lnTo>
                  <a:pt x="24843" y="1720545"/>
                </a:lnTo>
                <a:lnTo>
                  <a:pt x="58887" y="1721465"/>
                </a:lnTo>
                <a:lnTo>
                  <a:pt x="2150237" y="1721465"/>
                </a:lnTo>
                <a:lnTo>
                  <a:pt x="2184288" y="1720545"/>
                </a:lnTo>
                <a:lnTo>
                  <a:pt x="2201774" y="1714104"/>
                </a:lnTo>
                <a:lnTo>
                  <a:pt x="2208216" y="1696622"/>
                </a:lnTo>
                <a:lnTo>
                  <a:pt x="2209137" y="1662577"/>
                </a:lnTo>
                <a:lnTo>
                  <a:pt x="2209137" y="58899"/>
                </a:lnTo>
                <a:lnTo>
                  <a:pt x="2208216" y="24848"/>
                </a:lnTo>
                <a:lnTo>
                  <a:pt x="2201774" y="7362"/>
                </a:lnTo>
                <a:lnTo>
                  <a:pt x="2184288" y="920"/>
                </a:lnTo>
                <a:lnTo>
                  <a:pt x="215023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8" name="Google Shape;5298;p37"/>
          <p:cNvSpPr/>
          <p:nvPr/>
        </p:nvSpPr>
        <p:spPr>
          <a:xfrm>
            <a:off x="15136616" y="3240657"/>
            <a:ext cx="2209165" cy="1721485"/>
          </a:xfrm>
          <a:custGeom>
            <a:avLst/>
            <a:gdLst/>
            <a:ahLst/>
            <a:cxnLst/>
            <a:rect l="l" t="t" r="r" b="b"/>
            <a:pathLst>
              <a:path w="2209165" h="1721485" extrusionOk="0">
                <a:moveTo>
                  <a:pt x="58887" y="0"/>
                </a:moveTo>
                <a:lnTo>
                  <a:pt x="24843" y="920"/>
                </a:lnTo>
                <a:lnTo>
                  <a:pt x="7360" y="7362"/>
                </a:lnTo>
                <a:lnTo>
                  <a:pt x="920" y="24848"/>
                </a:lnTo>
                <a:lnTo>
                  <a:pt x="0" y="58899"/>
                </a:lnTo>
                <a:lnTo>
                  <a:pt x="0" y="1662577"/>
                </a:lnTo>
                <a:lnTo>
                  <a:pt x="920" y="1696622"/>
                </a:lnTo>
                <a:lnTo>
                  <a:pt x="7360" y="1714104"/>
                </a:lnTo>
                <a:lnTo>
                  <a:pt x="24843" y="1720545"/>
                </a:lnTo>
                <a:lnTo>
                  <a:pt x="58887" y="1721465"/>
                </a:lnTo>
                <a:lnTo>
                  <a:pt x="2150237" y="1721465"/>
                </a:lnTo>
                <a:lnTo>
                  <a:pt x="2184288" y="1720545"/>
                </a:lnTo>
                <a:lnTo>
                  <a:pt x="2201774" y="1714104"/>
                </a:lnTo>
                <a:lnTo>
                  <a:pt x="2208216" y="1696622"/>
                </a:lnTo>
                <a:lnTo>
                  <a:pt x="2209137" y="1662577"/>
                </a:lnTo>
                <a:lnTo>
                  <a:pt x="2209137" y="58899"/>
                </a:lnTo>
                <a:lnTo>
                  <a:pt x="2208216" y="24848"/>
                </a:lnTo>
                <a:lnTo>
                  <a:pt x="2201774" y="7362"/>
                </a:lnTo>
                <a:lnTo>
                  <a:pt x="2184288" y="920"/>
                </a:lnTo>
                <a:lnTo>
                  <a:pt x="2150237"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9" name="Google Shape;5299;p37"/>
          <p:cNvSpPr/>
          <p:nvPr/>
        </p:nvSpPr>
        <p:spPr>
          <a:xfrm>
            <a:off x="5075873" y="3240657"/>
            <a:ext cx="2209165" cy="1721485"/>
          </a:xfrm>
          <a:custGeom>
            <a:avLst/>
            <a:gdLst/>
            <a:ahLst/>
            <a:cxnLst/>
            <a:rect l="l" t="t" r="r" b="b"/>
            <a:pathLst>
              <a:path w="2209165" h="1721485" extrusionOk="0">
                <a:moveTo>
                  <a:pt x="2150237" y="0"/>
                </a:moveTo>
                <a:lnTo>
                  <a:pt x="58887" y="0"/>
                </a:lnTo>
                <a:lnTo>
                  <a:pt x="24843" y="920"/>
                </a:lnTo>
                <a:lnTo>
                  <a:pt x="7360" y="7362"/>
                </a:lnTo>
                <a:lnTo>
                  <a:pt x="920" y="24848"/>
                </a:lnTo>
                <a:lnTo>
                  <a:pt x="0" y="58899"/>
                </a:lnTo>
                <a:lnTo>
                  <a:pt x="0" y="1662577"/>
                </a:lnTo>
                <a:lnTo>
                  <a:pt x="920" y="1696622"/>
                </a:lnTo>
                <a:lnTo>
                  <a:pt x="7360" y="1714104"/>
                </a:lnTo>
                <a:lnTo>
                  <a:pt x="24843" y="1720545"/>
                </a:lnTo>
                <a:lnTo>
                  <a:pt x="58887" y="1721465"/>
                </a:lnTo>
                <a:lnTo>
                  <a:pt x="2150237" y="1721465"/>
                </a:lnTo>
                <a:lnTo>
                  <a:pt x="2184288" y="1720545"/>
                </a:lnTo>
                <a:lnTo>
                  <a:pt x="2201774" y="1714104"/>
                </a:lnTo>
                <a:lnTo>
                  <a:pt x="2208216" y="1696622"/>
                </a:lnTo>
                <a:lnTo>
                  <a:pt x="2209137" y="1662577"/>
                </a:lnTo>
                <a:lnTo>
                  <a:pt x="2209137" y="58899"/>
                </a:lnTo>
                <a:lnTo>
                  <a:pt x="2208216" y="24848"/>
                </a:lnTo>
                <a:lnTo>
                  <a:pt x="2201774" y="7362"/>
                </a:lnTo>
                <a:lnTo>
                  <a:pt x="2184288" y="920"/>
                </a:lnTo>
                <a:lnTo>
                  <a:pt x="215023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00" name="Google Shape;5300;p37"/>
          <p:cNvSpPr/>
          <p:nvPr/>
        </p:nvSpPr>
        <p:spPr>
          <a:xfrm>
            <a:off x="17472052" y="3240657"/>
            <a:ext cx="2209165" cy="1721485"/>
          </a:xfrm>
          <a:custGeom>
            <a:avLst/>
            <a:gdLst/>
            <a:ahLst/>
            <a:cxnLst/>
            <a:rect l="l" t="t" r="r" b="b"/>
            <a:pathLst>
              <a:path w="2209165" h="1721485" extrusionOk="0">
                <a:moveTo>
                  <a:pt x="58887" y="0"/>
                </a:moveTo>
                <a:lnTo>
                  <a:pt x="24843" y="920"/>
                </a:lnTo>
                <a:lnTo>
                  <a:pt x="7360" y="7362"/>
                </a:lnTo>
                <a:lnTo>
                  <a:pt x="920" y="24848"/>
                </a:lnTo>
                <a:lnTo>
                  <a:pt x="0" y="58899"/>
                </a:lnTo>
                <a:lnTo>
                  <a:pt x="0" y="1662577"/>
                </a:lnTo>
                <a:lnTo>
                  <a:pt x="920" y="1696622"/>
                </a:lnTo>
                <a:lnTo>
                  <a:pt x="7360" y="1714104"/>
                </a:lnTo>
                <a:lnTo>
                  <a:pt x="24843" y="1720545"/>
                </a:lnTo>
                <a:lnTo>
                  <a:pt x="58887" y="1721465"/>
                </a:lnTo>
                <a:lnTo>
                  <a:pt x="2150237" y="1721465"/>
                </a:lnTo>
                <a:lnTo>
                  <a:pt x="2184288" y="1720545"/>
                </a:lnTo>
                <a:lnTo>
                  <a:pt x="2201774" y="1714104"/>
                </a:lnTo>
                <a:lnTo>
                  <a:pt x="2208216" y="1696622"/>
                </a:lnTo>
                <a:lnTo>
                  <a:pt x="2209137" y="1662577"/>
                </a:lnTo>
                <a:lnTo>
                  <a:pt x="2209137" y="58899"/>
                </a:lnTo>
                <a:lnTo>
                  <a:pt x="2208216" y="24848"/>
                </a:lnTo>
                <a:lnTo>
                  <a:pt x="2201774" y="7362"/>
                </a:lnTo>
                <a:lnTo>
                  <a:pt x="2184288" y="920"/>
                </a:lnTo>
                <a:lnTo>
                  <a:pt x="2150237"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01" name="Google Shape;5301;p37"/>
          <p:cNvSpPr/>
          <p:nvPr/>
        </p:nvSpPr>
        <p:spPr>
          <a:xfrm>
            <a:off x="7411298" y="3240657"/>
            <a:ext cx="2209165" cy="1721485"/>
          </a:xfrm>
          <a:custGeom>
            <a:avLst/>
            <a:gdLst/>
            <a:ahLst/>
            <a:cxnLst/>
            <a:rect l="l" t="t" r="r" b="b"/>
            <a:pathLst>
              <a:path w="2209165" h="1721485" extrusionOk="0">
                <a:moveTo>
                  <a:pt x="2150237" y="0"/>
                </a:moveTo>
                <a:lnTo>
                  <a:pt x="58887" y="0"/>
                </a:lnTo>
                <a:lnTo>
                  <a:pt x="24843" y="920"/>
                </a:lnTo>
                <a:lnTo>
                  <a:pt x="7360" y="7362"/>
                </a:lnTo>
                <a:lnTo>
                  <a:pt x="920" y="24848"/>
                </a:lnTo>
                <a:lnTo>
                  <a:pt x="0" y="58899"/>
                </a:lnTo>
                <a:lnTo>
                  <a:pt x="0" y="1662577"/>
                </a:lnTo>
                <a:lnTo>
                  <a:pt x="920" y="1696622"/>
                </a:lnTo>
                <a:lnTo>
                  <a:pt x="7360" y="1714104"/>
                </a:lnTo>
                <a:lnTo>
                  <a:pt x="24843" y="1720545"/>
                </a:lnTo>
                <a:lnTo>
                  <a:pt x="58887" y="1721465"/>
                </a:lnTo>
                <a:lnTo>
                  <a:pt x="2150237" y="1721465"/>
                </a:lnTo>
                <a:lnTo>
                  <a:pt x="2184288" y="1720545"/>
                </a:lnTo>
                <a:lnTo>
                  <a:pt x="2201774" y="1714104"/>
                </a:lnTo>
                <a:lnTo>
                  <a:pt x="2208216" y="1696622"/>
                </a:lnTo>
                <a:lnTo>
                  <a:pt x="2209137" y="1662577"/>
                </a:lnTo>
                <a:lnTo>
                  <a:pt x="2209137" y="58899"/>
                </a:lnTo>
                <a:lnTo>
                  <a:pt x="2208216" y="24848"/>
                </a:lnTo>
                <a:lnTo>
                  <a:pt x="2201774" y="7362"/>
                </a:lnTo>
                <a:lnTo>
                  <a:pt x="2184288" y="920"/>
                </a:lnTo>
                <a:lnTo>
                  <a:pt x="215023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02" name="Google Shape;5302;p37"/>
          <p:cNvSpPr/>
          <p:nvPr/>
        </p:nvSpPr>
        <p:spPr>
          <a:xfrm>
            <a:off x="17472172" y="2048187"/>
            <a:ext cx="2212340" cy="1059815"/>
          </a:xfrm>
          <a:custGeom>
            <a:avLst/>
            <a:gdLst/>
            <a:ahLst/>
            <a:cxnLst/>
            <a:rect l="l" t="t" r="r" b="b"/>
            <a:pathLst>
              <a:path w="2212340" h="1059814" extrusionOk="0">
                <a:moveTo>
                  <a:pt x="2153067" y="0"/>
                </a:moveTo>
                <a:lnTo>
                  <a:pt x="58887" y="0"/>
                </a:lnTo>
                <a:lnTo>
                  <a:pt x="24843" y="920"/>
                </a:lnTo>
                <a:lnTo>
                  <a:pt x="7360" y="7362"/>
                </a:lnTo>
                <a:lnTo>
                  <a:pt x="920" y="24848"/>
                </a:lnTo>
                <a:lnTo>
                  <a:pt x="0" y="58899"/>
                </a:lnTo>
                <a:lnTo>
                  <a:pt x="0" y="1000727"/>
                </a:lnTo>
                <a:lnTo>
                  <a:pt x="920" y="1034778"/>
                </a:lnTo>
                <a:lnTo>
                  <a:pt x="7360" y="1052264"/>
                </a:lnTo>
                <a:lnTo>
                  <a:pt x="24843" y="1058706"/>
                </a:lnTo>
                <a:lnTo>
                  <a:pt x="58887" y="1059626"/>
                </a:lnTo>
                <a:lnTo>
                  <a:pt x="2153067" y="1059626"/>
                </a:lnTo>
                <a:lnTo>
                  <a:pt x="2187111" y="1058706"/>
                </a:lnTo>
                <a:lnTo>
                  <a:pt x="2204593" y="1052264"/>
                </a:lnTo>
                <a:lnTo>
                  <a:pt x="2211034" y="1034778"/>
                </a:lnTo>
                <a:lnTo>
                  <a:pt x="2211954" y="1000727"/>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03" name="Google Shape;5303;p37"/>
          <p:cNvSpPr/>
          <p:nvPr/>
        </p:nvSpPr>
        <p:spPr>
          <a:xfrm>
            <a:off x="7411453" y="2048187"/>
            <a:ext cx="2212340" cy="1059815"/>
          </a:xfrm>
          <a:custGeom>
            <a:avLst/>
            <a:gdLst/>
            <a:ahLst/>
            <a:cxnLst/>
            <a:rect l="l" t="t" r="r" b="b"/>
            <a:pathLst>
              <a:path w="2212340" h="1059814" extrusionOk="0">
                <a:moveTo>
                  <a:pt x="2153067" y="0"/>
                </a:moveTo>
                <a:lnTo>
                  <a:pt x="58887" y="0"/>
                </a:lnTo>
                <a:lnTo>
                  <a:pt x="24843" y="920"/>
                </a:lnTo>
                <a:lnTo>
                  <a:pt x="7360" y="7362"/>
                </a:lnTo>
                <a:lnTo>
                  <a:pt x="920" y="24848"/>
                </a:lnTo>
                <a:lnTo>
                  <a:pt x="0" y="58899"/>
                </a:lnTo>
                <a:lnTo>
                  <a:pt x="0" y="1000727"/>
                </a:lnTo>
                <a:lnTo>
                  <a:pt x="920" y="1034778"/>
                </a:lnTo>
                <a:lnTo>
                  <a:pt x="7360" y="1052264"/>
                </a:lnTo>
                <a:lnTo>
                  <a:pt x="24843" y="1058706"/>
                </a:lnTo>
                <a:lnTo>
                  <a:pt x="58887" y="1059626"/>
                </a:lnTo>
                <a:lnTo>
                  <a:pt x="2153067" y="1059626"/>
                </a:lnTo>
                <a:lnTo>
                  <a:pt x="2187111" y="1058706"/>
                </a:lnTo>
                <a:lnTo>
                  <a:pt x="2204593" y="1052264"/>
                </a:lnTo>
                <a:lnTo>
                  <a:pt x="2211034" y="1034778"/>
                </a:lnTo>
                <a:lnTo>
                  <a:pt x="2211954" y="1000727"/>
                </a:lnTo>
                <a:lnTo>
                  <a:pt x="2211954" y="58899"/>
                </a:lnTo>
                <a:lnTo>
                  <a:pt x="2211034" y="24848"/>
                </a:lnTo>
                <a:lnTo>
                  <a:pt x="2204593" y="7362"/>
                </a:lnTo>
                <a:lnTo>
                  <a:pt x="2187111" y="920"/>
                </a:lnTo>
                <a:lnTo>
                  <a:pt x="215306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04" name="Google Shape;5304;p37"/>
          <p:cNvSpPr txBox="1"/>
          <p:nvPr/>
        </p:nvSpPr>
        <p:spPr>
          <a:xfrm>
            <a:off x="15228770" y="2238561"/>
            <a:ext cx="1694180"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If the HMW question feels too big and  overwhelming, ask yourselves: What’s  stopping us from meeting this need?</a:t>
            </a:r>
            <a:endParaRPr sz="750">
              <a:solidFill>
                <a:schemeClr val="dk1"/>
              </a:solidFill>
              <a:latin typeface="Arial"/>
              <a:ea typeface="Arial"/>
              <a:cs typeface="Arial"/>
              <a:sym typeface="Arial"/>
            </a:endParaRPr>
          </a:p>
        </p:txBody>
      </p:sp>
      <p:sp>
        <p:nvSpPr>
          <p:cNvPr id="5305" name="Google Shape;5305;p37"/>
          <p:cNvSpPr txBox="1"/>
          <p:nvPr/>
        </p:nvSpPr>
        <p:spPr>
          <a:xfrm>
            <a:off x="15228770" y="2650151"/>
            <a:ext cx="180149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HMW around what you  identified as a barrier.</a:t>
            </a:r>
            <a:endParaRPr sz="750">
              <a:solidFill>
                <a:schemeClr val="dk1"/>
              </a:solidFill>
              <a:latin typeface="Arial"/>
              <a:ea typeface="Arial"/>
              <a:cs typeface="Arial"/>
              <a:sym typeface="Arial"/>
            </a:endParaRPr>
          </a:p>
        </p:txBody>
      </p:sp>
      <p:sp>
        <p:nvSpPr>
          <p:cNvPr id="5306" name="Google Shape;5306;p37"/>
          <p:cNvSpPr txBox="1"/>
          <p:nvPr/>
        </p:nvSpPr>
        <p:spPr>
          <a:xfrm>
            <a:off x="5168053" y="2238561"/>
            <a:ext cx="1694180"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If the HMW question feels too big and  overwhelming, ask yourselves: What’s  stopping us from meeting this need?</a:t>
            </a:r>
            <a:endParaRPr sz="750">
              <a:solidFill>
                <a:schemeClr val="dk1"/>
              </a:solidFill>
              <a:latin typeface="Arial"/>
              <a:ea typeface="Arial"/>
              <a:cs typeface="Arial"/>
              <a:sym typeface="Arial"/>
            </a:endParaRPr>
          </a:p>
        </p:txBody>
      </p:sp>
      <p:sp>
        <p:nvSpPr>
          <p:cNvPr id="5307" name="Google Shape;5307;p37"/>
          <p:cNvSpPr txBox="1"/>
          <p:nvPr/>
        </p:nvSpPr>
        <p:spPr>
          <a:xfrm>
            <a:off x="5168053" y="2650151"/>
            <a:ext cx="180149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HMW around what you  identified as a barrier.</a:t>
            </a:r>
            <a:endParaRPr sz="750">
              <a:solidFill>
                <a:schemeClr val="dk1"/>
              </a:solidFill>
              <a:latin typeface="Arial"/>
              <a:ea typeface="Arial"/>
              <a:cs typeface="Arial"/>
              <a:sym typeface="Arial"/>
            </a:endParaRPr>
          </a:p>
        </p:txBody>
      </p:sp>
      <p:sp>
        <p:nvSpPr>
          <p:cNvPr id="5308" name="Google Shape;5308;p37"/>
          <p:cNvSpPr txBox="1"/>
          <p:nvPr/>
        </p:nvSpPr>
        <p:spPr>
          <a:xfrm>
            <a:off x="10564226" y="3315416"/>
            <a:ext cx="166433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Is there something good about your school  you might make better?</a:t>
            </a:r>
            <a:endParaRPr sz="650">
              <a:solidFill>
                <a:schemeClr val="dk1"/>
              </a:solidFill>
              <a:latin typeface="Arial"/>
              <a:ea typeface="Arial"/>
              <a:cs typeface="Arial"/>
              <a:sym typeface="Arial"/>
            </a:endParaRPr>
          </a:p>
        </p:txBody>
      </p:sp>
      <p:sp>
        <p:nvSpPr>
          <p:cNvPr id="5309" name="Google Shape;5309;p37"/>
          <p:cNvSpPr txBox="1"/>
          <p:nvPr/>
        </p:nvSpPr>
        <p:spPr>
          <a:xfrm>
            <a:off x="10564226" y="3586093"/>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10" name="Google Shape;5310;p37"/>
          <p:cNvSpPr txBox="1"/>
          <p:nvPr/>
        </p:nvSpPr>
        <p:spPr>
          <a:xfrm>
            <a:off x="503484" y="3315416"/>
            <a:ext cx="166433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Is there something good about your school  you might make better?</a:t>
            </a:r>
            <a:endParaRPr sz="650">
              <a:solidFill>
                <a:schemeClr val="dk1"/>
              </a:solidFill>
              <a:latin typeface="Arial"/>
              <a:ea typeface="Arial"/>
              <a:cs typeface="Arial"/>
              <a:sym typeface="Arial"/>
            </a:endParaRPr>
          </a:p>
        </p:txBody>
      </p:sp>
      <p:sp>
        <p:nvSpPr>
          <p:cNvPr id="5311" name="Google Shape;5311;p37"/>
          <p:cNvSpPr txBox="1"/>
          <p:nvPr/>
        </p:nvSpPr>
        <p:spPr>
          <a:xfrm>
            <a:off x="503484" y="3586093"/>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12" name="Google Shape;5312;p37"/>
          <p:cNvSpPr txBox="1"/>
          <p:nvPr/>
        </p:nvSpPr>
        <p:spPr>
          <a:xfrm>
            <a:off x="15223877" y="3315416"/>
            <a:ext cx="151066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Is there an assumption you are making  that you might question?</a:t>
            </a:r>
            <a:endParaRPr sz="650">
              <a:solidFill>
                <a:schemeClr val="dk1"/>
              </a:solidFill>
              <a:latin typeface="Arial"/>
              <a:ea typeface="Arial"/>
              <a:cs typeface="Arial"/>
              <a:sym typeface="Arial"/>
            </a:endParaRPr>
          </a:p>
        </p:txBody>
      </p:sp>
      <p:sp>
        <p:nvSpPr>
          <p:cNvPr id="5313" name="Google Shape;5313;p37"/>
          <p:cNvSpPr txBox="1"/>
          <p:nvPr/>
        </p:nvSpPr>
        <p:spPr>
          <a:xfrm>
            <a:off x="15223877" y="3586093"/>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14" name="Google Shape;5314;p37"/>
          <p:cNvSpPr txBox="1"/>
          <p:nvPr/>
        </p:nvSpPr>
        <p:spPr>
          <a:xfrm>
            <a:off x="5163074" y="3315416"/>
            <a:ext cx="151066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Is there an assumption you are making  that you might question?</a:t>
            </a:r>
            <a:endParaRPr sz="650">
              <a:solidFill>
                <a:schemeClr val="dk1"/>
              </a:solidFill>
              <a:latin typeface="Arial"/>
              <a:ea typeface="Arial"/>
              <a:cs typeface="Arial"/>
              <a:sym typeface="Arial"/>
            </a:endParaRPr>
          </a:p>
        </p:txBody>
      </p:sp>
      <p:sp>
        <p:nvSpPr>
          <p:cNvPr id="5315" name="Google Shape;5315;p37"/>
          <p:cNvSpPr txBox="1"/>
          <p:nvPr/>
        </p:nvSpPr>
        <p:spPr>
          <a:xfrm>
            <a:off x="5163074" y="3586093"/>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16" name="Google Shape;5316;p37"/>
          <p:cNvSpPr txBox="1"/>
          <p:nvPr/>
        </p:nvSpPr>
        <p:spPr>
          <a:xfrm>
            <a:off x="12903483" y="3315416"/>
            <a:ext cx="159956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Is there something negative at the school  that you might improve?</a:t>
            </a:r>
            <a:endParaRPr sz="650">
              <a:solidFill>
                <a:schemeClr val="dk1"/>
              </a:solidFill>
              <a:latin typeface="Arial"/>
              <a:ea typeface="Arial"/>
              <a:cs typeface="Arial"/>
              <a:sym typeface="Arial"/>
            </a:endParaRPr>
          </a:p>
        </p:txBody>
      </p:sp>
      <p:sp>
        <p:nvSpPr>
          <p:cNvPr id="5317" name="Google Shape;5317;p37"/>
          <p:cNvSpPr txBox="1"/>
          <p:nvPr/>
        </p:nvSpPr>
        <p:spPr>
          <a:xfrm>
            <a:off x="12903483" y="3586093"/>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18" name="Google Shape;5318;p37"/>
          <p:cNvSpPr txBox="1"/>
          <p:nvPr/>
        </p:nvSpPr>
        <p:spPr>
          <a:xfrm>
            <a:off x="2842753" y="3315416"/>
            <a:ext cx="159956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Is there something negative at the school  that you might improve?</a:t>
            </a:r>
            <a:endParaRPr sz="650">
              <a:solidFill>
                <a:schemeClr val="dk1"/>
              </a:solidFill>
              <a:latin typeface="Arial"/>
              <a:ea typeface="Arial"/>
              <a:cs typeface="Arial"/>
              <a:sym typeface="Arial"/>
            </a:endParaRPr>
          </a:p>
        </p:txBody>
      </p:sp>
      <p:sp>
        <p:nvSpPr>
          <p:cNvPr id="5319" name="Google Shape;5319;p37"/>
          <p:cNvSpPr txBox="1"/>
          <p:nvPr/>
        </p:nvSpPr>
        <p:spPr>
          <a:xfrm>
            <a:off x="2842753" y="3586093"/>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20" name="Google Shape;5320;p37"/>
          <p:cNvSpPr txBox="1"/>
          <p:nvPr/>
        </p:nvSpPr>
        <p:spPr>
          <a:xfrm>
            <a:off x="17563134" y="3315416"/>
            <a:ext cx="124269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How might you draw inspiration  from an analogy?</a:t>
            </a:r>
            <a:endParaRPr sz="650">
              <a:solidFill>
                <a:schemeClr val="dk1"/>
              </a:solidFill>
              <a:latin typeface="Arial"/>
              <a:ea typeface="Arial"/>
              <a:cs typeface="Arial"/>
              <a:sym typeface="Arial"/>
            </a:endParaRPr>
          </a:p>
        </p:txBody>
      </p:sp>
      <p:sp>
        <p:nvSpPr>
          <p:cNvPr id="5321" name="Google Shape;5321;p37"/>
          <p:cNvSpPr txBox="1"/>
          <p:nvPr/>
        </p:nvSpPr>
        <p:spPr>
          <a:xfrm>
            <a:off x="17563134" y="3586093"/>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22" name="Google Shape;5322;p37"/>
          <p:cNvSpPr txBox="1"/>
          <p:nvPr/>
        </p:nvSpPr>
        <p:spPr>
          <a:xfrm>
            <a:off x="7502344" y="3315416"/>
            <a:ext cx="124269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How might you draw inspiration  from an analogy?</a:t>
            </a:r>
            <a:endParaRPr sz="650">
              <a:solidFill>
                <a:schemeClr val="dk1"/>
              </a:solidFill>
              <a:latin typeface="Arial"/>
              <a:ea typeface="Arial"/>
              <a:cs typeface="Arial"/>
              <a:sym typeface="Arial"/>
            </a:endParaRPr>
          </a:p>
        </p:txBody>
      </p:sp>
      <p:sp>
        <p:nvSpPr>
          <p:cNvPr id="5323" name="Google Shape;5323;p37"/>
          <p:cNvSpPr txBox="1"/>
          <p:nvPr/>
        </p:nvSpPr>
        <p:spPr>
          <a:xfrm>
            <a:off x="7502344" y="3586093"/>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24" name="Google Shape;5324;p37"/>
          <p:cNvSpPr txBox="1"/>
          <p:nvPr/>
        </p:nvSpPr>
        <p:spPr>
          <a:xfrm>
            <a:off x="10564202" y="2121789"/>
            <a:ext cx="428879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HOW MIGHT WE... (VERB THAT IMPLIES CHANGE) + (STAKEHOLDER) + (OPPORTUNITY)?</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How might we help Maria prepare for her day while walking to school?</a:t>
            </a:r>
            <a:endParaRPr sz="750">
              <a:solidFill>
                <a:schemeClr val="dk1"/>
              </a:solidFill>
              <a:latin typeface="Arial"/>
              <a:ea typeface="Arial"/>
              <a:cs typeface="Arial"/>
              <a:sym typeface="Arial"/>
            </a:endParaRPr>
          </a:p>
        </p:txBody>
      </p:sp>
      <p:sp>
        <p:nvSpPr>
          <p:cNvPr id="5325" name="Google Shape;5325;p37"/>
          <p:cNvSpPr txBox="1"/>
          <p:nvPr/>
        </p:nvSpPr>
        <p:spPr>
          <a:xfrm>
            <a:off x="503484" y="2121789"/>
            <a:ext cx="428879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HOW MIGHT WE... (VERB THAT IMPLIES CHANGE) + (STAKEHOLDER) + (OPPORTUNITY)?</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How might we help Maria prepare for her day while walking to school?</a:t>
            </a:r>
            <a:endParaRPr sz="750">
              <a:solidFill>
                <a:schemeClr val="dk1"/>
              </a:solidFill>
              <a:latin typeface="Arial"/>
              <a:ea typeface="Arial"/>
              <a:cs typeface="Arial"/>
              <a:sym typeface="Arial"/>
            </a:endParaRPr>
          </a:p>
        </p:txBody>
      </p:sp>
      <p:sp>
        <p:nvSpPr>
          <p:cNvPr id="5326" name="Google Shape;5326;p37"/>
          <p:cNvSpPr txBox="1"/>
          <p:nvPr/>
        </p:nvSpPr>
        <p:spPr>
          <a:xfrm>
            <a:off x="17572902" y="2241569"/>
            <a:ext cx="175895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If the HMW question feels too much like  a solution, ask yourselves: Why would  we want to do this?</a:t>
            </a:r>
            <a:endParaRPr sz="750">
              <a:solidFill>
                <a:schemeClr val="dk1"/>
              </a:solidFill>
              <a:latin typeface="Arial"/>
              <a:ea typeface="Arial"/>
              <a:cs typeface="Arial"/>
              <a:sym typeface="Arial"/>
            </a:endParaRPr>
          </a:p>
        </p:txBody>
      </p:sp>
      <p:sp>
        <p:nvSpPr>
          <p:cNvPr id="5327" name="Google Shape;5327;p37"/>
          <p:cNvSpPr txBox="1"/>
          <p:nvPr/>
        </p:nvSpPr>
        <p:spPr>
          <a:xfrm>
            <a:off x="17572902" y="2653160"/>
            <a:ext cx="134493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HMW around  the motivation.</a:t>
            </a:r>
            <a:endParaRPr sz="750">
              <a:solidFill>
                <a:schemeClr val="dk1"/>
              </a:solidFill>
              <a:latin typeface="Arial"/>
              <a:ea typeface="Arial"/>
              <a:cs typeface="Arial"/>
              <a:sym typeface="Arial"/>
            </a:endParaRPr>
          </a:p>
        </p:txBody>
      </p:sp>
      <p:sp>
        <p:nvSpPr>
          <p:cNvPr id="5328" name="Google Shape;5328;p37"/>
          <p:cNvSpPr txBox="1"/>
          <p:nvPr/>
        </p:nvSpPr>
        <p:spPr>
          <a:xfrm>
            <a:off x="7512182" y="2241569"/>
            <a:ext cx="175895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If the HMW question feels too much like  a solution, ask yourselves: Why would  we want to do this?</a:t>
            </a:r>
            <a:endParaRPr sz="750">
              <a:solidFill>
                <a:schemeClr val="dk1"/>
              </a:solidFill>
              <a:latin typeface="Arial"/>
              <a:ea typeface="Arial"/>
              <a:cs typeface="Arial"/>
              <a:sym typeface="Arial"/>
            </a:endParaRPr>
          </a:p>
        </p:txBody>
      </p:sp>
      <p:sp>
        <p:nvSpPr>
          <p:cNvPr id="5329" name="Google Shape;5329;p37"/>
          <p:cNvSpPr txBox="1"/>
          <p:nvPr/>
        </p:nvSpPr>
        <p:spPr>
          <a:xfrm>
            <a:off x="7512182" y="2653160"/>
            <a:ext cx="134493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Then rewrite the HMW around  the motivation.</a:t>
            </a:r>
            <a:endParaRPr sz="750">
              <a:solidFill>
                <a:schemeClr val="dk1"/>
              </a:solidFill>
              <a:latin typeface="Arial"/>
              <a:ea typeface="Arial"/>
              <a:cs typeface="Arial"/>
              <a:sym typeface="Arial"/>
            </a:endParaRPr>
          </a:p>
        </p:txBody>
      </p:sp>
      <p:sp>
        <p:nvSpPr>
          <p:cNvPr id="5330" name="Google Shape;5330;p37"/>
          <p:cNvSpPr/>
          <p:nvPr/>
        </p:nvSpPr>
        <p:spPr>
          <a:xfrm>
            <a:off x="10478099" y="5086022"/>
            <a:ext cx="2209165" cy="1678939"/>
          </a:xfrm>
          <a:custGeom>
            <a:avLst/>
            <a:gdLst/>
            <a:ahLst/>
            <a:cxnLst/>
            <a:rect l="l" t="t" r="r" b="b"/>
            <a:pathLst>
              <a:path w="2209165" h="1678940" extrusionOk="0">
                <a:moveTo>
                  <a:pt x="58887" y="0"/>
                </a:moveTo>
                <a:lnTo>
                  <a:pt x="24843" y="920"/>
                </a:lnTo>
                <a:lnTo>
                  <a:pt x="7360" y="7362"/>
                </a:lnTo>
                <a:lnTo>
                  <a:pt x="920" y="24848"/>
                </a:lnTo>
                <a:lnTo>
                  <a:pt x="0" y="58899"/>
                </a:lnTo>
                <a:lnTo>
                  <a:pt x="0" y="1619475"/>
                </a:lnTo>
                <a:lnTo>
                  <a:pt x="920" y="1653512"/>
                </a:lnTo>
                <a:lnTo>
                  <a:pt x="7360" y="1670991"/>
                </a:lnTo>
                <a:lnTo>
                  <a:pt x="24843" y="1677430"/>
                </a:lnTo>
                <a:lnTo>
                  <a:pt x="58887" y="1678350"/>
                </a:lnTo>
                <a:lnTo>
                  <a:pt x="2150237" y="1678350"/>
                </a:lnTo>
                <a:lnTo>
                  <a:pt x="2184288" y="1677430"/>
                </a:lnTo>
                <a:lnTo>
                  <a:pt x="2201774" y="1670991"/>
                </a:lnTo>
                <a:lnTo>
                  <a:pt x="2208216" y="1653512"/>
                </a:lnTo>
                <a:lnTo>
                  <a:pt x="2209137" y="1619475"/>
                </a:lnTo>
                <a:lnTo>
                  <a:pt x="2209137" y="58899"/>
                </a:lnTo>
                <a:lnTo>
                  <a:pt x="2208216" y="24848"/>
                </a:lnTo>
                <a:lnTo>
                  <a:pt x="2201774" y="7362"/>
                </a:lnTo>
                <a:lnTo>
                  <a:pt x="2184288" y="920"/>
                </a:lnTo>
                <a:lnTo>
                  <a:pt x="2150237"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31" name="Google Shape;5331;p37"/>
          <p:cNvSpPr/>
          <p:nvPr/>
        </p:nvSpPr>
        <p:spPr>
          <a:xfrm>
            <a:off x="417357" y="5086022"/>
            <a:ext cx="2209165" cy="1678939"/>
          </a:xfrm>
          <a:custGeom>
            <a:avLst/>
            <a:gdLst/>
            <a:ahLst/>
            <a:cxnLst/>
            <a:rect l="l" t="t" r="r" b="b"/>
            <a:pathLst>
              <a:path w="2209165" h="1678940" extrusionOk="0">
                <a:moveTo>
                  <a:pt x="2150237" y="0"/>
                </a:moveTo>
                <a:lnTo>
                  <a:pt x="58887" y="0"/>
                </a:lnTo>
                <a:lnTo>
                  <a:pt x="24843" y="920"/>
                </a:lnTo>
                <a:lnTo>
                  <a:pt x="7360" y="7362"/>
                </a:lnTo>
                <a:lnTo>
                  <a:pt x="920" y="24848"/>
                </a:lnTo>
                <a:lnTo>
                  <a:pt x="0" y="58899"/>
                </a:lnTo>
                <a:lnTo>
                  <a:pt x="0" y="1619475"/>
                </a:lnTo>
                <a:lnTo>
                  <a:pt x="920" y="1653512"/>
                </a:lnTo>
                <a:lnTo>
                  <a:pt x="7360" y="1670991"/>
                </a:lnTo>
                <a:lnTo>
                  <a:pt x="24843" y="1677430"/>
                </a:lnTo>
                <a:lnTo>
                  <a:pt x="58887" y="1678350"/>
                </a:lnTo>
                <a:lnTo>
                  <a:pt x="2150237" y="1678350"/>
                </a:lnTo>
                <a:lnTo>
                  <a:pt x="2184288" y="1677430"/>
                </a:lnTo>
                <a:lnTo>
                  <a:pt x="2201774" y="1670991"/>
                </a:lnTo>
                <a:lnTo>
                  <a:pt x="2208216" y="1653512"/>
                </a:lnTo>
                <a:lnTo>
                  <a:pt x="2209137" y="1619475"/>
                </a:lnTo>
                <a:lnTo>
                  <a:pt x="2209137" y="58899"/>
                </a:lnTo>
                <a:lnTo>
                  <a:pt x="2208216" y="24848"/>
                </a:lnTo>
                <a:lnTo>
                  <a:pt x="2201774" y="7362"/>
                </a:lnTo>
                <a:lnTo>
                  <a:pt x="2184288" y="920"/>
                </a:lnTo>
                <a:lnTo>
                  <a:pt x="215023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32" name="Google Shape;5332;p37"/>
          <p:cNvSpPr/>
          <p:nvPr/>
        </p:nvSpPr>
        <p:spPr>
          <a:xfrm>
            <a:off x="12809297" y="5086022"/>
            <a:ext cx="2209165" cy="1678939"/>
          </a:xfrm>
          <a:custGeom>
            <a:avLst/>
            <a:gdLst/>
            <a:ahLst/>
            <a:cxnLst/>
            <a:rect l="l" t="t" r="r" b="b"/>
            <a:pathLst>
              <a:path w="2209165" h="1678940" extrusionOk="0">
                <a:moveTo>
                  <a:pt x="58887" y="0"/>
                </a:moveTo>
                <a:lnTo>
                  <a:pt x="24843" y="920"/>
                </a:lnTo>
                <a:lnTo>
                  <a:pt x="7360" y="7362"/>
                </a:lnTo>
                <a:lnTo>
                  <a:pt x="920" y="24848"/>
                </a:lnTo>
                <a:lnTo>
                  <a:pt x="0" y="58899"/>
                </a:lnTo>
                <a:lnTo>
                  <a:pt x="0" y="1619475"/>
                </a:lnTo>
                <a:lnTo>
                  <a:pt x="920" y="1653512"/>
                </a:lnTo>
                <a:lnTo>
                  <a:pt x="7360" y="1670991"/>
                </a:lnTo>
                <a:lnTo>
                  <a:pt x="24843" y="1677430"/>
                </a:lnTo>
                <a:lnTo>
                  <a:pt x="58887" y="1678350"/>
                </a:lnTo>
                <a:lnTo>
                  <a:pt x="2150237" y="1678350"/>
                </a:lnTo>
                <a:lnTo>
                  <a:pt x="2184288" y="1677430"/>
                </a:lnTo>
                <a:lnTo>
                  <a:pt x="2201774" y="1670991"/>
                </a:lnTo>
                <a:lnTo>
                  <a:pt x="2208216" y="1653512"/>
                </a:lnTo>
                <a:lnTo>
                  <a:pt x="2209137" y="1619475"/>
                </a:lnTo>
                <a:lnTo>
                  <a:pt x="2209137" y="58899"/>
                </a:lnTo>
                <a:lnTo>
                  <a:pt x="2208216" y="24848"/>
                </a:lnTo>
                <a:lnTo>
                  <a:pt x="2201774" y="7362"/>
                </a:lnTo>
                <a:lnTo>
                  <a:pt x="2184288" y="920"/>
                </a:lnTo>
                <a:lnTo>
                  <a:pt x="2150237"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33" name="Google Shape;5333;p37"/>
          <p:cNvSpPr/>
          <p:nvPr/>
        </p:nvSpPr>
        <p:spPr>
          <a:xfrm>
            <a:off x="2748579" y="5086022"/>
            <a:ext cx="2209165" cy="1678939"/>
          </a:xfrm>
          <a:custGeom>
            <a:avLst/>
            <a:gdLst/>
            <a:ahLst/>
            <a:cxnLst/>
            <a:rect l="l" t="t" r="r" b="b"/>
            <a:pathLst>
              <a:path w="2209165" h="1678940" extrusionOk="0">
                <a:moveTo>
                  <a:pt x="2150237" y="0"/>
                </a:moveTo>
                <a:lnTo>
                  <a:pt x="58887" y="0"/>
                </a:lnTo>
                <a:lnTo>
                  <a:pt x="24843" y="920"/>
                </a:lnTo>
                <a:lnTo>
                  <a:pt x="7360" y="7362"/>
                </a:lnTo>
                <a:lnTo>
                  <a:pt x="920" y="24848"/>
                </a:lnTo>
                <a:lnTo>
                  <a:pt x="0" y="58899"/>
                </a:lnTo>
                <a:lnTo>
                  <a:pt x="0" y="1619475"/>
                </a:lnTo>
                <a:lnTo>
                  <a:pt x="920" y="1653512"/>
                </a:lnTo>
                <a:lnTo>
                  <a:pt x="7360" y="1670991"/>
                </a:lnTo>
                <a:lnTo>
                  <a:pt x="24843" y="1677430"/>
                </a:lnTo>
                <a:lnTo>
                  <a:pt x="58887" y="1678350"/>
                </a:lnTo>
                <a:lnTo>
                  <a:pt x="2150237" y="1678350"/>
                </a:lnTo>
                <a:lnTo>
                  <a:pt x="2184288" y="1677430"/>
                </a:lnTo>
                <a:lnTo>
                  <a:pt x="2201774" y="1670991"/>
                </a:lnTo>
                <a:lnTo>
                  <a:pt x="2208216" y="1653512"/>
                </a:lnTo>
                <a:lnTo>
                  <a:pt x="2209137" y="1619475"/>
                </a:lnTo>
                <a:lnTo>
                  <a:pt x="2209137" y="58899"/>
                </a:lnTo>
                <a:lnTo>
                  <a:pt x="2208216" y="24848"/>
                </a:lnTo>
                <a:lnTo>
                  <a:pt x="2201774" y="7362"/>
                </a:lnTo>
                <a:lnTo>
                  <a:pt x="2184288" y="920"/>
                </a:lnTo>
                <a:lnTo>
                  <a:pt x="215023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34" name="Google Shape;5334;p37"/>
          <p:cNvSpPr/>
          <p:nvPr/>
        </p:nvSpPr>
        <p:spPr>
          <a:xfrm>
            <a:off x="15136616" y="5086022"/>
            <a:ext cx="2209165" cy="1678939"/>
          </a:xfrm>
          <a:custGeom>
            <a:avLst/>
            <a:gdLst/>
            <a:ahLst/>
            <a:cxnLst/>
            <a:rect l="l" t="t" r="r" b="b"/>
            <a:pathLst>
              <a:path w="2209165" h="1678940" extrusionOk="0">
                <a:moveTo>
                  <a:pt x="58887" y="0"/>
                </a:moveTo>
                <a:lnTo>
                  <a:pt x="24843" y="920"/>
                </a:lnTo>
                <a:lnTo>
                  <a:pt x="7360" y="7362"/>
                </a:lnTo>
                <a:lnTo>
                  <a:pt x="920" y="24848"/>
                </a:lnTo>
                <a:lnTo>
                  <a:pt x="0" y="58899"/>
                </a:lnTo>
                <a:lnTo>
                  <a:pt x="0" y="1619475"/>
                </a:lnTo>
                <a:lnTo>
                  <a:pt x="920" y="1653512"/>
                </a:lnTo>
                <a:lnTo>
                  <a:pt x="7360" y="1670991"/>
                </a:lnTo>
                <a:lnTo>
                  <a:pt x="24843" y="1677430"/>
                </a:lnTo>
                <a:lnTo>
                  <a:pt x="58887" y="1678350"/>
                </a:lnTo>
                <a:lnTo>
                  <a:pt x="2150237" y="1678350"/>
                </a:lnTo>
                <a:lnTo>
                  <a:pt x="2184288" y="1677430"/>
                </a:lnTo>
                <a:lnTo>
                  <a:pt x="2201774" y="1670991"/>
                </a:lnTo>
                <a:lnTo>
                  <a:pt x="2208216" y="1653512"/>
                </a:lnTo>
                <a:lnTo>
                  <a:pt x="2209137" y="1619475"/>
                </a:lnTo>
                <a:lnTo>
                  <a:pt x="2209137" y="58899"/>
                </a:lnTo>
                <a:lnTo>
                  <a:pt x="2208216" y="24848"/>
                </a:lnTo>
                <a:lnTo>
                  <a:pt x="2201774" y="7362"/>
                </a:lnTo>
                <a:lnTo>
                  <a:pt x="2184288" y="920"/>
                </a:lnTo>
                <a:lnTo>
                  <a:pt x="2150237"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35" name="Google Shape;5335;p37"/>
          <p:cNvSpPr/>
          <p:nvPr/>
        </p:nvSpPr>
        <p:spPr>
          <a:xfrm>
            <a:off x="5075873" y="5086022"/>
            <a:ext cx="2209165" cy="1678939"/>
          </a:xfrm>
          <a:custGeom>
            <a:avLst/>
            <a:gdLst/>
            <a:ahLst/>
            <a:cxnLst/>
            <a:rect l="l" t="t" r="r" b="b"/>
            <a:pathLst>
              <a:path w="2209165" h="1678940" extrusionOk="0">
                <a:moveTo>
                  <a:pt x="2150237" y="0"/>
                </a:moveTo>
                <a:lnTo>
                  <a:pt x="58887" y="0"/>
                </a:lnTo>
                <a:lnTo>
                  <a:pt x="24843" y="920"/>
                </a:lnTo>
                <a:lnTo>
                  <a:pt x="7360" y="7362"/>
                </a:lnTo>
                <a:lnTo>
                  <a:pt x="920" y="24848"/>
                </a:lnTo>
                <a:lnTo>
                  <a:pt x="0" y="58899"/>
                </a:lnTo>
                <a:lnTo>
                  <a:pt x="0" y="1619475"/>
                </a:lnTo>
                <a:lnTo>
                  <a:pt x="920" y="1653512"/>
                </a:lnTo>
                <a:lnTo>
                  <a:pt x="7360" y="1670991"/>
                </a:lnTo>
                <a:lnTo>
                  <a:pt x="24843" y="1677430"/>
                </a:lnTo>
                <a:lnTo>
                  <a:pt x="58887" y="1678350"/>
                </a:lnTo>
                <a:lnTo>
                  <a:pt x="2150237" y="1678350"/>
                </a:lnTo>
                <a:lnTo>
                  <a:pt x="2184288" y="1677430"/>
                </a:lnTo>
                <a:lnTo>
                  <a:pt x="2201774" y="1670991"/>
                </a:lnTo>
                <a:lnTo>
                  <a:pt x="2208216" y="1653512"/>
                </a:lnTo>
                <a:lnTo>
                  <a:pt x="2209137" y="1619475"/>
                </a:lnTo>
                <a:lnTo>
                  <a:pt x="2209137" y="58899"/>
                </a:lnTo>
                <a:lnTo>
                  <a:pt x="2208216" y="24848"/>
                </a:lnTo>
                <a:lnTo>
                  <a:pt x="2201774" y="7362"/>
                </a:lnTo>
                <a:lnTo>
                  <a:pt x="2184288" y="920"/>
                </a:lnTo>
                <a:lnTo>
                  <a:pt x="215023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36" name="Google Shape;5336;p37"/>
          <p:cNvSpPr/>
          <p:nvPr/>
        </p:nvSpPr>
        <p:spPr>
          <a:xfrm>
            <a:off x="17472052" y="5086022"/>
            <a:ext cx="2209165" cy="1678939"/>
          </a:xfrm>
          <a:custGeom>
            <a:avLst/>
            <a:gdLst/>
            <a:ahLst/>
            <a:cxnLst/>
            <a:rect l="l" t="t" r="r" b="b"/>
            <a:pathLst>
              <a:path w="2209165" h="1678940" extrusionOk="0">
                <a:moveTo>
                  <a:pt x="58887" y="0"/>
                </a:moveTo>
                <a:lnTo>
                  <a:pt x="24843" y="920"/>
                </a:lnTo>
                <a:lnTo>
                  <a:pt x="7360" y="7362"/>
                </a:lnTo>
                <a:lnTo>
                  <a:pt x="920" y="24848"/>
                </a:lnTo>
                <a:lnTo>
                  <a:pt x="0" y="58899"/>
                </a:lnTo>
                <a:lnTo>
                  <a:pt x="0" y="1619475"/>
                </a:lnTo>
                <a:lnTo>
                  <a:pt x="920" y="1653512"/>
                </a:lnTo>
                <a:lnTo>
                  <a:pt x="7360" y="1670991"/>
                </a:lnTo>
                <a:lnTo>
                  <a:pt x="24843" y="1677430"/>
                </a:lnTo>
                <a:lnTo>
                  <a:pt x="58887" y="1678350"/>
                </a:lnTo>
                <a:lnTo>
                  <a:pt x="2150237" y="1678350"/>
                </a:lnTo>
                <a:lnTo>
                  <a:pt x="2184288" y="1677430"/>
                </a:lnTo>
                <a:lnTo>
                  <a:pt x="2201774" y="1670991"/>
                </a:lnTo>
                <a:lnTo>
                  <a:pt x="2208216" y="1653512"/>
                </a:lnTo>
                <a:lnTo>
                  <a:pt x="2209137" y="1619475"/>
                </a:lnTo>
                <a:lnTo>
                  <a:pt x="2209137" y="58899"/>
                </a:lnTo>
                <a:lnTo>
                  <a:pt x="2208216" y="24848"/>
                </a:lnTo>
                <a:lnTo>
                  <a:pt x="2201774" y="7362"/>
                </a:lnTo>
                <a:lnTo>
                  <a:pt x="2184288" y="920"/>
                </a:lnTo>
                <a:lnTo>
                  <a:pt x="2150237"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37" name="Google Shape;5337;p37"/>
          <p:cNvSpPr/>
          <p:nvPr/>
        </p:nvSpPr>
        <p:spPr>
          <a:xfrm>
            <a:off x="7411298" y="5086022"/>
            <a:ext cx="2209165" cy="1678939"/>
          </a:xfrm>
          <a:custGeom>
            <a:avLst/>
            <a:gdLst/>
            <a:ahLst/>
            <a:cxnLst/>
            <a:rect l="l" t="t" r="r" b="b"/>
            <a:pathLst>
              <a:path w="2209165" h="1678940" extrusionOk="0">
                <a:moveTo>
                  <a:pt x="2150237" y="0"/>
                </a:moveTo>
                <a:lnTo>
                  <a:pt x="58887" y="0"/>
                </a:lnTo>
                <a:lnTo>
                  <a:pt x="24843" y="920"/>
                </a:lnTo>
                <a:lnTo>
                  <a:pt x="7360" y="7362"/>
                </a:lnTo>
                <a:lnTo>
                  <a:pt x="920" y="24848"/>
                </a:lnTo>
                <a:lnTo>
                  <a:pt x="0" y="58899"/>
                </a:lnTo>
                <a:lnTo>
                  <a:pt x="0" y="1619475"/>
                </a:lnTo>
                <a:lnTo>
                  <a:pt x="920" y="1653512"/>
                </a:lnTo>
                <a:lnTo>
                  <a:pt x="7360" y="1670991"/>
                </a:lnTo>
                <a:lnTo>
                  <a:pt x="24843" y="1677430"/>
                </a:lnTo>
                <a:lnTo>
                  <a:pt x="58887" y="1678350"/>
                </a:lnTo>
                <a:lnTo>
                  <a:pt x="2150237" y="1678350"/>
                </a:lnTo>
                <a:lnTo>
                  <a:pt x="2184288" y="1677430"/>
                </a:lnTo>
                <a:lnTo>
                  <a:pt x="2201774" y="1670991"/>
                </a:lnTo>
                <a:lnTo>
                  <a:pt x="2208216" y="1653512"/>
                </a:lnTo>
                <a:lnTo>
                  <a:pt x="2209137" y="1619475"/>
                </a:lnTo>
                <a:lnTo>
                  <a:pt x="2209137" y="58899"/>
                </a:lnTo>
                <a:lnTo>
                  <a:pt x="2208216" y="24848"/>
                </a:lnTo>
                <a:lnTo>
                  <a:pt x="2201774" y="7362"/>
                </a:lnTo>
                <a:lnTo>
                  <a:pt x="2184288" y="920"/>
                </a:lnTo>
                <a:lnTo>
                  <a:pt x="215023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38" name="Google Shape;5338;p37"/>
          <p:cNvSpPr txBox="1"/>
          <p:nvPr/>
        </p:nvSpPr>
        <p:spPr>
          <a:xfrm>
            <a:off x="10564226" y="5160782"/>
            <a:ext cx="1631314"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Is there a specific aspect of this challenge  that you want to focus on?</a:t>
            </a:r>
            <a:endParaRPr sz="650">
              <a:solidFill>
                <a:schemeClr val="dk1"/>
              </a:solidFill>
              <a:latin typeface="Arial"/>
              <a:ea typeface="Arial"/>
              <a:cs typeface="Arial"/>
              <a:sym typeface="Arial"/>
            </a:endParaRPr>
          </a:p>
        </p:txBody>
      </p:sp>
      <p:sp>
        <p:nvSpPr>
          <p:cNvPr id="5339" name="Google Shape;5339;p37"/>
          <p:cNvSpPr txBox="1"/>
          <p:nvPr/>
        </p:nvSpPr>
        <p:spPr>
          <a:xfrm>
            <a:off x="10564226" y="5431458"/>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40" name="Google Shape;5340;p37"/>
          <p:cNvSpPr txBox="1"/>
          <p:nvPr/>
        </p:nvSpPr>
        <p:spPr>
          <a:xfrm>
            <a:off x="503484" y="5160782"/>
            <a:ext cx="1631314"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Is there a specific aspect of this challenge  that you want to focus on?</a:t>
            </a:r>
            <a:endParaRPr sz="650">
              <a:solidFill>
                <a:schemeClr val="dk1"/>
              </a:solidFill>
              <a:latin typeface="Arial"/>
              <a:ea typeface="Arial"/>
              <a:cs typeface="Arial"/>
              <a:sym typeface="Arial"/>
            </a:endParaRPr>
          </a:p>
        </p:txBody>
      </p:sp>
      <p:sp>
        <p:nvSpPr>
          <p:cNvPr id="5341" name="Google Shape;5341;p37"/>
          <p:cNvSpPr txBox="1"/>
          <p:nvPr/>
        </p:nvSpPr>
        <p:spPr>
          <a:xfrm>
            <a:off x="503484" y="5431458"/>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42" name="Google Shape;5342;p37"/>
          <p:cNvSpPr txBox="1"/>
          <p:nvPr/>
        </p:nvSpPr>
        <p:spPr>
          <a:xfrm>
            <a:off x="15223877" y="5160782"/>
            <a:ext cx="137858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Rewrite your original HMW to focus  on decreasing stress.</a:t>
            </a:r>
            <a:endParaRPr sz="650">
              <a:solidFill>
                <a:schemeClr val="dk1"/>
              </a:solidFill>
              <a:latin typeface="Arial"/>
              <a:ea typeface="Arial"/>
              <a:cs typeface="Arial"/>
              <a:sym typeface="Arial"/>
            </a:endParaRPr>
          </a:p>
        </p:txBody>
      </p:sp>
      <p:sp>
        <p:nvSpPr>
          <p:cNvPr id="5343" name="Google Shape;5343;p37"/>
          <p:cNvSpPr txBox="1"/>
          <p:nvPr/>
        </p:nvSpPr>
        <p:spPr>
          <a:xfrm>
            <a:off x="15223877" y="5431458"/>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44" name="Google Shape;5344;p37"/>
          <p:cNvSpPr txBox="1"/>
          <p:nvPr/>
        </p:nvSpPr>
        <p:spPr>
          <a:xfrm>
            <a:off x="5163074" y="5160782"/>
            <a:ext cx="1378585"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Rewrite your original HMW to focus  on decreasing stress.</a:t>
            </a:r>
            <a:endParaRPr sz="650">
              <a:solidFill>
                <a:schemeClr val="dk1"/>
              </a:solidFill>
              <a:latin typeface="Arial"/>
              <a:ea typeface="Arial"/>
              <a:cs typeface="Arial"/>
              <a:sym typeface="Arial"/>
            </a:endParaRPr>
          </a:p>
        </p:txBody>
      </p:sp>
      <p:sp>
        <p:nvSpPr>
          <p:cNvPr id="5345" name="Google Shape;5345;p37"/>
          <p:cNvSpPr txBox="1"/>
          <p:nvPr/>
        </p:nvSpPr>
        <p:spPr>
          <a:xfrm>
            <a:off x="5163074" y="5431458"/>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46" name="Google Shape;5346;p37"/>
          <p:cNvSpPr txBox="1"/>
          <p:nvPr/>
        </p:nvSpPr>
        <p:spPr>
          <a:xfrm>
            <a:off x="12903483" y="5160782"/>
            <a:ext cx="1927860"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Rewrite your original HMW to focus on the holistic  learning gaps learning outcomes.</a:t>
            </a:r>
            <a:endParaRPr sz="650">
              <a:solidFill>
                <a:schemeClr val="dk1"/>
              </a:solidFill>
              <a:latin typeface="Arial"/>
              <a:ea typeface="Arial"/>
              <a:cs typeface="Arial"/>
              <a:sym typeface="Arial"/>
            </a:endParaRPr>
          </a:p>
        </p:txBody>
      </p:sp>
      <p:sp>
        <p:nvSpPr>
          <p:cNvPr id="5347" name="Google Shape;5347;p37"/>
          <p:cNvSpPr txBox="1"/>
          <p:nvPr/>
        </p:nvSpPr>
        <p:spPr>
          <a:xfrm>
            <a:off x="12903483" y="5431458"/>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48" name="Google Shape;5348;p37"/>
          <p:cNvSpPr txBox="1"/>
          <p:nvPr/>
        </p:nvSpPr>
        <p:spPr>
          <a:xfrm>
            <a:off x="2842753" y="5160782"/>
            <a:ext cx="1927860"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Rewrite your original HMW to focus on the holistic  learning gaps learning outcomes.</a:t>
            </a:r>
            <a:endParaRPr sz="650">
              <a:solidFill>
                <a:schemeClr val="dk1"/>
              </a:solidFill>
              <a:latin typeface="Arial"/>
              <a:ea typeface="Arial"/>
              <a:cs typeface="Arial"/>
              <a:sym typeface="Arial"/>
            </a:endParaRPr>
          </a:p>
        </p:txBody>
      </p:sp>
      <p:sp>
        <p:nvSpPr>
          <p:cNvPr id="5349" name="Google Shape;5349;p37"/>
          <p:cNvSpPr txBox="1"/>
          <p:nvPr/>
        </p:nvSpPr>
        <p:spPr>
          <a:xfrm>
            <a:off x="2842753" y="5431458"/>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50" name="Google Shape;5350;p37"/>
          <p:cNvSpPr txBox="1"/>
          <p:nvPr/>
        </p:nvSpPr>
        <p:spPr>
          <a:xfrm>
            <a:off x="17563134" y="5160782"/>
            <a:ext cx="1052830"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Rewrite your original HMW  to focus on increasing joy.</a:t>
            </a:r>
            <a:endParaRPr sz="650">
              <a:solidFill>
                <a:schemeClr val="dk1"/>
              </a:solidFill>
              <a:latin typeface="Arial"/>
              <a:ea typeface="Arial"/>
              <a:cs typeface="Arial"/>
              <a:sym typeface="Arial"/>
            </a:endParaRPr>
          </a:p>
        </p:txBody>
      </p:sp>
      <p:sp>
        <p:nvSpPr>
          <p:cNvPr id="5351" name="Google Shape;5351;p37"/>
          <p:cNvSpPr txBox="1"/>
          <p:nvPr/>
        </p:nvSpPr>
        <p:spPr>
          <a:xfrm>
            <a:off x="17563134" y="5431458"/>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52" name="Google Shape;5352;p37"/>
          <p:cNvSpPr txBox="1"/>
          <p:nvPr/>
        </p:nvSpPr>
        <p:spPr>
          <a:xfrm>
            <a:off x="7502344" y="5160782"/>
            <a:ext cx="1052830" cy="226060"/>
          </a:xfrm>
          <a:prstGeom prst="rect">
            <a:avLst/>
          </a:prstGeom>
          <a:noFill/>
          <a:ln>
            <a:noFill/>
          </a:ln>
        </p:spPr>
        <p:txBody>
          <a:bodyPr spcFirstLastPara="1" wrap="square" lIns="0" tIns="13325" rIns="0" bIns="0" anchor="t" anchorCtr="0">
            <a:spAutoFit/>
          </a:bodyPr>
          <a:lstStyle/>
          <a:p>
            <a:pPr marL="12700" marR="5080" lvl="0" indent="0" algn="l" rtl="0">
              <a:lnSpc>
                <a:spcPct val="100000"/>
              </a:lnSpc>
              <a:spcBef>
                <a:spcPts val="0"/>
              </a:spcBef>
              <a:spcAft>
                <a:spcPts val="0"/>
              </a:spcAft>
              <a:buNone/>
            </a:pPr>
            <a:r>
              <a:rPr lang="en-US" sz="650" i="1">
                <a:solidFill>
                  <a:srgbClr val="414042"/>
                </a:solidFill>
                <a:latin typeface="Arial"/>
                <a:ea typeface="Arial"/>
                <a:cs typeface="Arial"/>
                <a:sym typeface="Arial"/>
              </a:rPr>
              <a:t>Rewrite your original HMW  to focus on increasing joy.</a:t>
            </a:r>
            <a:endParaRPr sz="650">
              <a:solidFill>
                <a:schemeClr val="dk1"/>
              </a:solidFill>
              <a:latin typeface="Arial"/>
              <a:ea typeface="Arial"/>
              <a:cs typeface="Arial"/>
              <a:sym typeface="Arial"/>
            </a:endParaRPr>
          </a:p>
        </p:txBody>
      </p:sp>
      <p:sp>
        <p:nvSpPr>
          <p:cNvPr id="5353" name="Google Shape;5353;p37"/>
          <p:cNvSpPr txBox="1"/>
          <p:nvPr/>
        </p:nvSpPr>
        <p:spPr>
          <a:xfrm>
            <a:off x="7502344" y="5431458"/>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5354" name="Google Shape;5354;p37"/>
          <p:cNvSpPr txBox="1"/>
          <p:nvPr/>
        </p:nvSpPr>
        <p:spPr>
          <a:xfrm>
            <a:off x="608126" y="2507924"/>
            <a:ext cx="382587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HOW MIGHT WE HELP JOE TO UNDERSTAND THE CONNECTIONS  BETWEEN WHAT HE IS STUDYING TODAY AND HIS FUTURE?</a:t>
            </a:r>
            <a:endParaRPr sz="950">
              <a:solidFill>
                <a:schemeClr val="dk1"/>
              </a:solidFill>
              <a:latin typeface="Arial Black"/>
              <a:ea typeface="Arial Black"/>
              <a:cs typeface="Arial Black"/>
              <a:sym typeface="Arial Black"/>
            </a:endParaRPr>
          </a:p>
        </p:txBody>
      </p:sp>
      <p:sp>
        <p:nvSpPr>
          <p:cNvPr id="5355" name="Google Shape;5355;p37"/>
          <p:cNvSpPr txBox="1"/>
          <p:nvPr/>
        </p:nvSpPr>
        <p:spPr>
          <a:xfrm>
            <a:off x="565620" y="3870023"/>
            <a:ext cx="1842770"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HOW MIGHT WE STRENGTHEN  RELATIONSHIPS WITH OUR  STUDENTS TO HELP US  UNDERSTAND THEIR GOALS?</a:t>
            </a:r>
            <a:endParaRPr sz="950">
              <a:solidFill>
                <a:schemeClr val="dk1"/>
              </a:solidFill>
              <a:latin typeface="Arial Black"/>
              <a:ea typeface="Arial Black"/>
              <a:cs typeface="Arial Black"/>
              <a:sym typeface="Arial Black"/>
            </a:endParaRPr>
          </a:p>
        </p:txBody>
      </p:sp>
      <p:sp>
        <p:nvSpPr>
          <p:cNvPr id="5356" name="Google Shape;5356;p37"/>
          <p:cNvSpPr txBox="1"/>
          <p:nvPr/>
        </p:nvSpPr>
        <p:spPr>
          <a:xfrm>
            <a:off x="2931384" y="3870023"/>
            <a:ext cx="179070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HOW MIGHT WE GIVE JOE  MORE CHOICES ABOUT WHAT  HE IS STUDYING?</a:t>
            </a:r>
            <a:endParaRPr sz="950">
              <a:solidFill>
                <a:schemeClr val="dk1"/>
              </a:solidFill>
              <a:latin typeface="Arial Black"/>
              <a:ea typeface="Arial Black"/>
              <a:cs typeface="Arial Black"/>
              <a:sym typeface="Arial Black"/>
            </a:endParaRPr>
          </a:p>
        </p:txBody>
      </p:sp>
      <p:sp>
        <p:nvSpPr>
          <p:cNvPr id="5357" name="Google Shape;5357;p37"/>
          <p:cNvSpPr txBox="1"/>
          <p:nvPr/>
        </p:nvSpPr>
        <p:spPr>
          <a:xfrm>
            <a:off x="5265269" y="3870023"/>
            <a:ext cx="1772285"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HOW MIGHT WE ELEVATE  STUDENT’S’ VOICES ABOUT  WHAT THEY WANT TO STUDY?</a:t>
            </a:r>
            <a:endParaRPr sz="950">
              <a:solidFill>
                <a:schemeClr val="dk1"/>
              </a:solidFill>
              <a:latin typeface="Arial Black"/>
              <a:ea typeface="Arial Black"/>
              <a:cs typeface="Arial Black"/>
              <a:sym typeface="Arial Black"/>
            </a:endParaRPr>
          </a:p>
        </p:txBody>
      </p:sp>
      <p:sp>
        <p:nvSpPr>
          <p:cNvPr id="5358" name="Google Shape;5358;p37"/>
          <p:cNvSpPr txBox="1"/>
          <p:nvPr/>
        </p:nvSpPr>
        <p:spPr>
          <a:xfrm>
            <a:off x="5265269" y="5714015"/>
            <a:ext cx="183324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HOW MIGHT WE INCREASE  JOE’S HOPE FOR HIS FUTURE?</a:t>
            </a:r>
            <a:endParaRPr sz="950">
              <a:solidFill>
                <a:schemeClr val="dk1"/>
              </a:solidFill>
              <a:latin typeface="Arial Black"/>
              <a:ea typeface="Arial Black"/>
              <a:cs typeface="Arial Black"/>
              <a:sym typeface="Arial Black"/>
            </a:endParaRPr>
          </a:p>
        </p:txBody>
      </p:sp>
      <p:sp>
        <p:nvSpPr>
          <p:cNvPr id="5359" name="Google Shape;5359;p37"/>
          <p:cNvSpPr txBox="1"/>
          <p:nvPr/>
        </p:nvSpPr>
        <p:spPr>
          <a:xfrm>
            <a:off x="7589243" y="3870023"/>
            <a:ext cx="1651000"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HOW MIGHT WE SEND JOE  INTO THE FUTURE TO SEE  WHERE HIS PATH NOW IS  LEADING HIM?</a:t>
            </a:r>
            <a:endParaRPr sz="950">
              <a:solidFill>
                <a:schemeClr val="dk1"/>
              </a:solidFill>
              <a:latin typeface="Arial Black"/>
              <a:ea typeface="Arial Black"/>
              <a:cs typeface="Arial Black"/>
              <a:sym typeface="Arial Black"/>
            </a:endParaRPr>
          </a:p>
        </p:txBody>
      </p:sp>
      <p:sp>
        <p:nvSpPr>
          <p:cNvPr id="5360" name="Google Shape;5360;p37"/>
          <p:cNvSpPr txBox="1"/>
          <p:nvPr/>
        </p:nvSpPr>
        <p:spPr>
          <a:xfrm>
            <a:off x="7589243" y="5714015"/>
            <a:ext cx="1663064"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HOW MIGHT WE HELP JOE  FEEL EXCITED ABOUT HIS  FUTURE?</a:t>
            </a:r>
            <a:endParaRPr sz="950">
              <a:solidFill>
                <a:schemeClr val="dk1"/>
              </a:solidFill>
              <a:latin typeface="Arial Black"/>
              <a:ea typeface="Arial Black"/>
              <a:cs typeface="Arial Black"/>
              <a:sym typeface="Arial Black"/>
            </a:endParaRPr>
          </a:p>
        </p:txBody>
      </p:sp>
      <p:sp>
        <p:nvSpPr>
          <p:cNvPr id="5361" name="Google Shape;5361;p37"/>
          <p:cNvSpPr txBox="1"/>
          <p:nvPr/>
        </p:nvSpPr>
        <p:spPr>
          <a:xfrm>
            <a:off x="2931265" y="5714015"/>
            <a:ext cx="1794510"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HOW MIGHT WE EMPOWER  JOE TO ADVOCATE FOR WHAT  HE NEEDS TO LEARN FOR HIS  FUTURE?</a:t>
            </a:r>
            <a:endParaRPr sz="950">
              <a:solidFill>
                <a:schemeClr val="dk1"/>
              </a:solidFill>
              <a:latin typeface="Arial Black"/>
              <a:ea typeface="Arial Black"/>
              <a:cs typeface="Arial Black"/>
              <a:sym typeface="Arial Black"/>
            </a:endParaRPr>
          </a:p>
        </p:txBody>
      </p:sp>
      <p:sp>
        <p:nvSpPr>
          <p:cNvPr id="5362" name="Google Shape;5362;p37"/>
          <p:cNvSpPr txBox="1"/>
          <p:nvPr/>
        </p:nvSpPr>
        <p:spPr>
          <a:xfrm>
            <a:off x="565500" y="5714015"/>
            <a:ext cx="1692910" cy="88519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HOW MIGHT WE CREATE  EXPERIENCES THAT HELP  JOE SEE THE CONNECTIONS  BETWEEN WHAT HE IS  LEARNING TODAY AND</a:t>
            </a:r>
            <a:endParaRPr sz="950">
              <a:solidFill>
                <a:schemeClr val="dk1"/>
              </a:solidFill>
              <a:latin typeface="Arial Black"/>
              <a:ea typeface="Arial Black"/>
              <a:cs typeface="Arial Black"/>
              <a:sym typeface="Arial Black"/>
            </a:endParaRPr>
          </a:p>
          <a:p>
            <a:pPr marL="12700" marR="0" lvl="0" indent="0" algn="l" rtl="0">
              <a:lnSpc>
                <a:spcPct val="114210"/>
              </a:lnSpc>
              <a:spcBef>
                <a:spcPts val="0"/>
              </a:spcBef>
              <a:spcAft>
                <a:spcPts val="0"/>
              </a:spcAft>
              <a:buNone/>
            </a:pPr>
            <a:r>
              <a:rPr lang="en-US" sz="950">
                <a:solidFill>
                  <a:schemeClr val="dk1"/>
                </a:solidFill>
                <a:latin typeface="Arial Black"/>
                <a:ea typeface="Arial Black"/>
                <a:cs typeface="Arial Black"/>
                <a:sym typeface="Arial Black"/>
              </a:rPr>
              <a:t>HIS FUTURE?</a:t>
            </a:r>
            <a:endParaRPr sz="950">
              <a:solidFill>
                <a:schemeClr val="dk1"/>
              </a:solidFill>
              <a:latin typeface="Arial Black"/>
              <a:ea typeface="Arial Black"/>
              <a:cs typeface="Arial Black"/>
              <a:sym typeface="Arial Black"/>
            </a:endParaRPr>
          </a:p>
        </p:txBody>
      </p:sp>
      <p:grpSp>
        <p:nvGrpSpPr>
          <p:cNvPr id="5363" name="Google Shape;5363;p37"/>
          <p:cNvGrpSpPr/>
          <p:nvPr/>
        </p:nvGrpSpPr>
        <p:grpSpPr>
          <a:xfrm>
            <a:off x="19768108" y="1090544"/>
            <a:ext cx="336550" cy="560705"/>
            <a:chOff x="19768108" y="1090544"/>
            <a:chExt cx="336550" cy="560705"/>
          </a:xfrm>
        </p:grpSpPr>
        <p:sp>
          <p:nvSpPr>
            <p:cNvPr id="5364" name="Google Shape;5364;p37"/>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65" name="Google Shape;5365;p37"/>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66" name="Google Shape;5366;p37"/>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367" name="Google Shape;5367;p37"/>
          <p:cNvGrpSpPr/>
          <p:nvPr/>
        </p:nvGrpSpPr>
        <p:grpSpPr>
          <a:xfrm>
            <a:off x="10473586" y="0"/>
            <a:ext cx="9206094" cy="332751"/>
            <a:chOff x="10473586" y="0"/>
            <a:chExt cx="9206094" cy="332751"/>
          </a:xfrm>
        </p:grpSpPr>
        <p:sp>
          <p:nvSpPr>
            <p:cNvPr id="5368" name="Google Shape;5368;p37"/>
            <p:cNvSpPr/>
            <p:nvPr/>
          </p:nvSpPr>
          <p:spPr>
            <a:xfrm>
              <a:off x="10473586"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69" name="Google Shape;5369;p37"/>
            <p:cNvSpPr/>
            <p:nvPr/>
          </p:nvSpPr>
          <p:spPr>
            <a:xfrm>
              <a:off x="10473586"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0" name="Google Shape;5370;p37"/>
            <p:cNvSpPr/>
            <p:nvPr/>
          </p:nvSpPr>
          <p:spPr>
            <a:xfrm>
              <a:off x="18758930"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1" name="Google Shape;5371;p37"/>
            <p:cNvSpPr/>
            <p:nvPr/>
          </p:nvSpPr>
          <p:spPr>
            <a:xfrm>
              <a:off x="18758930"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2" name="Google Shape;5372;p37"/>
            <p:cNvSpPr/>
            <p:nvPr/>
          </p:nvSpPr>
          <p:spPr>
            <a:xfrm>
              <a:off x="1783229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3" name="Google Shape;5373;p37"/>
            <p:cNvSpPr/>
            <p:nvPr/>
          </p:nvSpPr>
          <p:spPr>
            <a:xfrm>
              <a:off x="1783229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4" name="Google Shape;5374;p37"/>
            <p:cNvSpPr/>
            <p:nvPr/>
          </p:nvSpPr>
          <p:spPr>
            <a:xfrm>
              <a:off x="1691160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5" name="Google Shape;5375;p37"/>
            <p:cNvSpPr/>
            <p:nvPr/>
          </p:nvSpPr>
          <p:spPr>
            <a:xfrm>
              <a:off x="1691160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6" name="Google Shape;5376;p37"/>
            <p:cNvSpPr/>
            <p:nvPr/>
          </p:nvSpPr>
          <p:spPr>
            <a:xfrm>
              <a:off x="1599116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7" name="Google Shape;5377;p37"/>
            <p:cNvSpPr/>
            <p:nvPr/>
          </p:nvSpPr>
          <p:spPr>
            <a:xfrm>
              <a:off x="1599116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8" name="Google Shape;5378;p37"/>
            <p:cNvSpPr/>
            <p:nvPr/>
          </p:nvSpPr>
          <p:spPr>
            <a:xfrm>
              <a:off x="1507060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9" name="Google Shape;5379;p37"/>
            <p:cNvSpPr/>
            <p:nvPr/>
          </p:nvSpPr>
          <p:spPr>
            <a:xfrm>
              <a:off x="1507060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0" name="Google Shape;5380;p37"/>
            <p:cNvSpPr/>
            <p:nvPr/>
          </p:nvSpPr>
          <p:spPr>
            <a:xfrm>
              <a:off x="1415003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1" name="Google Shape;5381;p37"/>
            <p:cNvSpPr/>
            <p:nvPr/>
          </p:nvSpPr>
          <p:spPr>
            <a:xfrm>
              <a:off x="1415003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2" name="Google Shape;5382;p37"/>
            <p:cNvSpPr/>
            <p:nvPr/>
          </p:nvSpPr>
          <p:spPr>
            <a:xfrm>
              <a:off x="1322935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3" name="Google Shape;5383;p37"/>
            <p:cNvSpPr/>
            <p:nvPr/>
          </p:nvSpPr>
          <p:spPr>
            <a:xfrm>
              <a:off x="1322935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4" name="Google Shape;5384;p37"/>
            <p:cNvSpPr/>
            <p:nvPr/>
          </p:nvSpPr>
          <p:spPr>
            <a:xfrm>
              <a:off x="1230879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5" name="Google Shape;5385;p37"/>
            <p:cNvSpPr/>
            <p:nvPr/>
          </p:nvSpPr>
          <p:spPr>
            <a:xfrm>
              <a:off x="1230879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6" name="Google Shape;5386;p37"/>
            <p:cNvSpPr/>
            <p:nvPr/>
          </p:nvSpPr>
          <p:spPr>
            <a:xfrm>
              <a:off x="113882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7" name="Google Shape;5387;p37"/>
            <p:cNvSpPr/>
            <p:nvPr/>
          </p:nvSpPr>
          <p:spPr>
            <a:xfrm>
              <a:off x="113882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8" name="Google Shape;5388;p37"/>
            <p:cNvSpPr/>
            <p:nvPr/>
          </p:nvSpPr>
          <p:spPr>
            <a:xfrm>
              <a:off x="1047358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9" name="Google Shape;5389;p37"/>
            <p:cNvSpPr/>
            <p:nvPr/>
          </p:nvSpPr>
          <p:spPr>
            <a:xfrm>
              <a:off x="1047358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390" name="Google Shape;5390;p37"/>
          <p:cNvSpPr txBox="1"/>
          <p:nvPr/>
        </p:nvSpPr>
        <p:spPr>
          <a:xfrm>
            <a:off x="10462414" y="148957"/>
            <a:ext cx="2492375" cy="858519"/>
          </a:xfrm>
          <a:prstGeom prst="rect">
            <a:avLst/>
          </a:prstGeom>
          <a:noFill/>
          <a:ln>
            <a:noFill/>
          </a:ln>
        </p:spPr>
        <p:txBody>
          <a:bodyPr spcFirstLastPara="1" wrap="square" lIns="0" tIns="5460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3</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10"/>
              </a:spcBef>
              <a:spcAft>
                <a:spcPts val="0"/>
              </a:spcAft>
              <a:buNone/>
            </a:pPr>
            <a:endParaRPr sz="400">
              <a:solidFill>
                <a:schemeClr val="dk1"/>
              </a:solidFill>
              <a:latin typeface="Arial"/>
              <a:ea typeface="Arial"/>
              <a:cs typeface="Arial"/>
              <a:sym typeface="Arial"/>
            </a:endParaRPr>
          </a:p>
          <a:p>
            <a:pPr marL="12700" marR="156845" lvl="0" indent="0" algn="l" rtl="0">
              <a:lnSpc>
                <a:spcPct val="101600"/>
              </a:lnSpc>
              <a:spcBef>
                <a:spcPts val="5"/>
              </a:spcBef>
              <a:spcAft>
                <a:spcPts val="0"/>
              </a:spcAft>
              <a:buNone/>
            </a:pPr>
            <a:r>
              <a:rPr lang="en-US" sz="1850" b="1">
                <a:solidFill>
                  <a:srgbClr val="FDB913"/>
                </a:solidFill>
                <a:latin typeface="Arial"/>
                <a:ea typeface="Arial"/>
                <a:cs typeface="Arial"/>
                <a:sym typeface="Arial"/>
              </a:rPr>
              <a:t>“How	Might	We”  Questions </a:t>
            </a:r>
            <a:endParaRPr sz="1850">
              <a:solidFill>
                <a:schemeClr val="dk1"/>
              </a:solidFill>
              <a:latin typeface="Arial"/>
              <a:ea typeface="Arial"/>
              <a:cs typeface="Arial"/>
              <a:sym typeface="Arial"/>
            </a:endParaRPr>
          </a:p>
        </p:txBody>
      </p:sp>
      <p:sp>
        <p:nvSpPr>
          <p:cNvPr id="5391" name="Google Shape;5391;p37"/>
          <p:cNvSpPr txBox="1"/>
          <p:nvPr/>
        </p:nvSpPr>
        <p:spPr>
          <a:xfrm>
            <a:off x="13487248"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5392" name="Google Shape;5392;p37"/>
          <p:cNvSpPr txBox="1"/>
          <p:nvPr/>
        </p:nvSpPr>
        <p:spPr>
          <a:xfrm>
            <a:off x="14493848"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5393" name="Google Shape;5393;p37"/>
          <p:cNvSpPr txBox="1"/>
          <p:nvPr/>
        </p:nvSpPr>
        <p:spPr>
          <a:xfrm>
            <a:off x="154444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394" name="Google Shape;5394;p37"/>
          <p:cNvSpPr txBox="1"/>
          <p:nvPr/>
        </p:nvSpPr>
        <p:spPr>
          <a:xfrm>
            <a:off x="1630775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5395" name="Google Shape;5395;p37"/>
          <p:cNvSpPr txBox="1"/>
          <p:nvPr/>
        </p:nvSpPr>
        <p:spPr>
          <a:xfrm>
            <a:off x="1728562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396" name="Google Shape;5396;p37"/>
          <p:cNvSpPr txBox="1"/>
          <p:nvPr/>
        </p:nvSpPr>
        <p:spPr>
          <a:xfrm>
            <a:off x="1807050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397" name="Google Shape;5397;p37"/>
          <p:cNvSpPr txBox="1"/>
          <p:nvPr/>
        </p:nvSpPr>
        <p:spPr>
          <a:xfrm>
            <a:off x="18758930"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5398" name="Google Shape;5398;p37"/>
          <p:cNvGrpSpPr/>
          <p:nvPr/>
        </p:nvGrpSpPr>
        <p:grpSpPr>
          <a:xfrm>
            <a:off x="412844" y="0"/>
            <a:ext cx="9206071" cy="332740"/>
            <a:chOff x="412844" y="0"/>
            <a:chExt cx="9206071" cy="332740"/>
          </a:xfrm>
        </p:grpSpPr>
        <p:sp>
          <p:nvSpPr>
            <p:cNvPr id="5399" name="Google Shape;5399;p37"/>
            <p:cNvSpPr/>
            <p:nvPr/>
          </p:nvSpPr>
          <p:spPr>
            <a:xfrm>
              <a:off x="412844"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0" name="Google Shape;5400;p37"/>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1" name="Google Shape;5401;p37"/>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2" name="Google Shape;5402;p37"/>
            <p:cNvSpPr/>
            <p:nvPr/>
          </p:nvSpPr>
          <p:spPr>
            <a:xfrm>
              <a:off x="777160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3" name="Google Shape;5403;p37"/>
            <p:cNvSpPr/>
            <p:nvPr/>
          </p:nvSpPr>
          <p:spPr>
            <a:xfrm>
              <a:off x="777160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4" name="Google Shape;5404;p37"/>
            <p:cNvSpPr/>
            <p:nvPr/>
          </p:nvSpPr>
          <p:spPr>
            <a:xfrm>
              <a:off x="685082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5" name="Google Shape;5405;p37"/>
            <p:cNvSpPr/>
            <p:nvPr/>
          </p:nvSpPr>
          <p:spPr>
            <a:xfrm>
              <a:off x="685082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6" name="Google Shape;5406;p37"/>
            <p:cNvSpPr/>
            <p:nvPr/>
          </p:nvSpPr>
          <p:spPr>
            <a:xfrm>
              <a:off x="593042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7" name="Google Shape;5407;p37"/>
            <p:cNvSpPr/>
            <p:nvPr/>
          </p:nvSpPr>
          <p:spPr>
            <a:xfrm>
              <a:off x="593042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8" name="Google Shape;5408;p37"/>
            <p:cNvSpPr/>
            <p:nvPr/>
          </p:nvSpPr>
          <p:spPr>
            <a:xfrm>
              <a:off x="50098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09" name="Google Shape;5409;p37"/>
            <p:cNvSpPr/>
            <p:nvPr/>
          </p:nvSpPr>
          <p:spPr>
            <a:xfrm>
              <a:off x="50098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0" name="Google Shape;5410;p37"/>
            <p:cNvSpPr/>
            <p:nvPr/>
          </p:nvSpPr>
          <p:spPr>
            <a:xfrm>
              <a:off x="408923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1" name="Google Shape;5411;p37"/>
            <p:cNvSpPr/>
            <p:nvPr/>
          </p:nvSpPr>
          <p:spPr>
            <a:xfrm>
              <a:off x="408923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2" name="Google Shape;5412;p37"/>
            <p:cNvSpPr/>
            <p:nvPr/>
          </p:nvSpPr>
          <p:spPr>
            <a:xfrm>
              <a:off x="316864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3" name="Google Shape;5413;p37"/>
            <p:cNvSpPr/>
            <p:nvPr/>
          </p:nvSpPr>
          <p:spPr>
            <a:xfrm>
              <a:off x="316864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4" name="Google Shape;5414;p37"/>
            <p:cNvSpPr/>
            <p:nvPr/>
          </p:nvSpPr>
          <p:spPr>
            <a:xfrm>
              <a:off x="224804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5" name="Google Shape;5415;p37"/>
            <p:cNvSpPr/>
            <p:nvPr/>
          </p:nvSpPr>
          <p:spPr>
            <a:xfrm>
              <a:off x="224804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6" name="Google Shape;5416;p37"/>
            <p:cNvSpPr/>
            <p:nvPr/>
          </p:nvSpPr>
          <p:spPr>
            <a:xfrm>
              <a:off x="132746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7" name="Google Shape;5417;p37"/>
            <p:cNvSpPr/>
            <p:nvPr/>
          </p:nvSpPr>
          <p:spPr>
            <a:xfrm>
              <a:off x="132746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8" name="Google Shape;5418;p37"/>
            <p:cNvSpPr/>
            <p:nvPr/>
          </p:nvSpPr>
          <p:spPr>
            <a:xfrm>
              <a:off x="41284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9" name="Google Shape;5419;p37"/>
            <p:cNvSpPr/>
            <p:nvPr/>
          </p:nvSpPr>
          <p:spPr>
            <a:xfrm>
              <a:off x="41284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20" name="Google Shape;5420;p37"/>
          <p:cNvSpPr txBox="1"/>
          <p:nvPr/>
        </p:nvSpPr>
        <p:spPr>
          <a:xfrm>
            <a:off x="401669" y="148957"/>
            <a:ext cx="2493010" cy="858519"/>
          </a:xfrm>
          <a:prstGeom prst="rect">
            <a:avLst/>
          </a:prstGeom>
          <a:noFill/>
          <a:ln>
            <a:noFill/>
          </a:ln>
        </p:spPr>
        <p:txBody>
          <a:bodyPr spcFirstLastPara="1" wrap="square" lIns="0" tIns="5460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3</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0" marR="0" lvl="0" indent="0" algn="l" rtl="0">
              <a:lnSpc>
                <a:spcPct val="100000"/>
              </a:lnSpc>
              <a:spcBef>
                <a:spcPts val="10"/>
              </a:spcBef>
              <a:spcAft>
                <a:spcPts val="0"/>
              </a:spcAft>
              <a:buNone/>
            </a:pPr>
            <a:endParaRPr sz="400">
              <a:solidFill>
                <a:schemeClr val="dk1"/>
              </a:solidFill>
              <a:latin typeface="Arial"/>
              <a:ea typeface="Arial"/>
              <a:cs typeface="Arial"/>
              <a:sym typeface="Arial"/>
            </a:endParaRPr>
          </a:p>
          <a:p>
            <a:pPr marL="12700" marR="156845" lvl="0" indent="0" algn="l" rtl="0">
              <a:lnSpc>
                <a:spcPct val="101600"/>
              </a:lnSpc>
              <a:spcBef>
                <a:spcPts val="5"/>
              </a:spcBef>
              <a:spcAft>
                <a:spcPts val="0"/>
              </a:spcAft>
              <a:buNone/>
            </a:pPr>
            <a:r>
              <a:rPr lang="en-US" sz="1850" b="1">
                <a:solidFill>
                  <a:srgbClr val="FDB913"/>
                </a:solidFill>
                <a:latin typeface="Arial"/>
                <a:ea typeface="Arial"/>
                <a:cs typeface="Arial"/>
                <a:sym typeface="Arial"/>
              </a:rPr>
              <a:t>“How	Might	We”  Questions </a:t>
            </a:r>
            <a:endParaRPr sz="1850">
              <a:solidFill>
                <a:schemeClr val="dk1"/>
              </a:solidFill>
              <a:latin typeface="Arial"/>
              <a:ea typeface="Arial"/>
              <a:cs typeface="Arial"/>
              <a:sym typeface="Arial"/>
            </a:endParaRPr>
          </a:p>
        </p:txBody>
      </p:sp>
      <p:sp>
        <p:nvSpPr>
          <p:cNvPr id="5421" name="Google Shape;5421;p37"/>
          <p:cNvSpPr txBox="1"/>
          <p:nvPr/>
        </p:nvSpPr>
        <p:spPr>
          <a:xfrm>
            <a:off x="342654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5422" name="Google Shape;5422;p37"/>
          <p:cNvSpPr txBox="1"/>
          <p:nvPr/>
        </p:nvSpPr>
        <p:spPr>
          <a:xfrm>
            <a:off x="4433154"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5423" name="Google Shape;5423;p37"/>
          <p:cNvSpPr txBox="1"/>
          <p:nvPr/>
        </p:nvSpPr>
        <p:spPr>
          <a:xfrm>
            <a:off x="53837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424" name="Google Shape;5424;p37"/>
          <p:cNvSpPr txBox="1"/>
          <p:nvPr/>
        </p:nvSpPr>
        <p:spPr>
          <a:xfrm>
            <a:off x="6247082"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5425" name="Google Shape;5425;p37"/>
          <p:cNvSpPr txBox="1"/>
          <p:nvPr/>
        </p:nvSpPr>
        <p:spPr>
          <a:xfrm>
            <a:off x="722498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426" name="Google Shape;5426;p37"/>
          <p:cNvSpPr txBox="1"/>
          <p:nvPr/>
        </p:nvSpPr>
        <p:spPr>
          <a:xfrm>
            <a:off x="8009871"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427" name="Google Shape;5427;p37"/>
          <p:cNvSpPr txBox="1"/>
          <p:nvPr/>
        </p:nvSpPr>
        <p:spPr>
          <a:xfrm>
            <a:off x="9070047"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Shape 5431"/>
        <p:cNvGrpSpPr/>
        <p:nvPr/>
      </p:nvGrpSpPr>
      <p:grpSpPr>
        <a:xfrm>
          <a:off x="0" y="0"/>
          <a:ext cx="0" cy="0"/>
          <a:chOff x="0" y="0"/>
          <a:chExt cx="0" cy="0"/>
        </a:xfrm>
      </p:grpSpPr>
      <p:sp>
        <p:nvSpPr>
          <p:cNvPr id="5432" name="Google Shape;5432;p38"/>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74</a:t>
            </a:r>
            <a:endParaRPr sz="550">
              <a:solidFill>
                <a:schemeClr val="dk1"/>
              </a:solidFill>
              <a:latin typeface="Arial"/>
              <a:ea typeface="Arial"/>
              <a:cs typeface="Arial"/>
              <a:sym typeface="Arial"/>
            </a:endParaRPr>
          </a:p>
        </p:txBody>
      </p:sp>
      <p:sp>
        <p:nvSpPr>
          <p:cNvPr id="5433" name="Google Shape;5433;p38"/>
          <p:cNvSpPr txBox="1"/>
          <p:nvPr/>
        </p:nvSpPr>
        <p:spPr>
          <a:xfrm>
            <a:off x="19511147"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75</a:t>
            </a:r>
            <a:endParaRPr sz="550">
              <a:solidFill>
                <a:schemeClr val="dk1"/>
              </a:solidFill>
              <a:latin typeface="Arial"/>
              <a:ea typeface="Arial"/>
              <a:cs typeface="Arial"/>
              <a:sym typeface="Arial"/>
            </a:endParaRPr>
          </a:p>
        </p:txBody>
      </p:sp>
      <p:grpSp>
        <p:nvGrpSpPr>
          <p:cNvPr id="5434" name="Google Shape;5434;p38"/>
          <p:cNvGrpSpPr/>
          <p:nvPr/>
        </p:nvGrpSpPr>
        <p:grpSpPr>
          <a:xfrm>
            <a:off x="429031" y="6599833"/>
            <a:ext cx="9206086" cy="508200"/>
            <a:chOff x="429031" y="6599833"/>
            <a:chExt cx="9206086" cy="508200"/>
          </a:xfrm>
        </p:grpSpPr>
        <p:sp>
          <p:nvSpPr>
            <p:cNvPr id="5435" name="Google Shape;5435;p38"/>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36" name="Google Shape;5436;p38"/>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37" name="Google Shape;5437;p38"/>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38" name="Google Shape;5438;p38"/>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39" name="Google Shape;5439;p38"/>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0" name="Google Shape;5440;p38"/>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1" name="Google Shape;5441;p38"/>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2" name="Google Shape;5442;p38"/>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3" name="Google Shape;5443;p38"/>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4" name="Google Shape;5444;p38"/>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5" name="Google Shape;5445;p38"/>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6" name="Google Shape;5446;p38"/>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7" name="Google Shape;5447;p38"/>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8" name="Google Shape;5448;p38"/>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49" name="Google Shape;5449;p38"/>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0" name="Google Shape;5450;p38"/>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1" name="Google Shape;5451;p38"/>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2" name="Google Shape;5452;p38"/>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3" name="Google Shape;5453;p38"/>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4" name="Google Shape;5454;p38"/>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5" name="Google Shape;5455;p38"/>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6" name="Google Shape;5456;p38"/>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457" name="Google Shape;5457;p38"/>
          <p:cNvGrpSpPr/>
          <p:nvPr/>
        </p:nvGrpSpPr>
        <p:grpSpPr>
          <a:xfrm>
            <a:off x="10473576" y="6599833"/>
            <a:ext cx="9206104" cy="508200"/>
            <a:chOff x="10473576" y="6599833"/>
            <a:chExt cx="9206104" cy="508200"/>
          </a:xfrm>
        </p:grpSpPr>
        <p:sp>
          <p:nvSpPr>
            <p:cNvPr id="5458" name="Google Shape;5458;p38"/>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9" name="Google Shape;5459;p38"/>
            <p:cNvSpPr/>
            <p:nvPr/>
          </p:nvSpPr>
          <p:spPr>
            <a:xfrm>
              <a:off x="10473576" y="6781643"/>
              <a:ext cx="9203055" cy="326390"/>
            </a:xfrm>
            <a:custGeom>
              <a:avLst/>
              <a:gdLst/>
              <a:ahLst/>
              <a:cxnLst/>
              <a:rect l="l" t="t" r="r" b="b"/>
              <a:pathLst>
                <a:path w="9203055" h="326390" extrusionOk="0">
                  <a:moveTo>
                    <a:pt x="9203017" y="0"/>
                  </a:moveTo>
                  <a:lnTo>
                    <a:pt x="0" y="0"/>
                  </a:lnTo>
                  <a:lnTo>
                    <a:pt x="0" y="150685"/>
                  </a:lnTo>
                  <a:lnTo>
                    <a:pt x="0" y="325869"/>
                  </a:lnTo>
                  <a:lnTo>
                    <a:pt x="9203017" y="325869"/>
                  </a:lnTo>
                  <a:lnTo>
                    <a:pt x="9203017" y="150685"/>
                  </a:lnTo>
                  <a:lnTo>
                    <a:pt x="920301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0" name="Google Shape;5460;p38"/>
            <p:cNvSpPr/>
            <p:nvPr/>
          </p:nvSpPr>
          <p:spPr>
            <a:xfrm>
              <a:off x="18758930"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1" name="Google Shape;5461;p38"/>
            <p:cNvSpPr/>
            <p:nvPr/>
          </p:nvSpPr>
          <p:spPr>
            <a:xfrm>
              <a:off x="18758930"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2" name="Google Shape;5462;p38"/>
            <p:cNvSpPr/>
            <p:nvPr/>
          </p:nvSpPr>
          <p:spPr>
            <a:xfrm>
              <a:off x="1783229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3" name="Google Shape;5463;p38"/>
            <p:cNvSpPr/>
            <p:nvPr/>
          </p:nvSpPr>
          <p:spPr>
            <a:xfrm>
              <a:off x="1783229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4" name="Google Shape;5464;p38"/>
            <p:cNvSpPr/>
            <p:nvPr/>
          </p:nvSpPr>
          <p:spPr>
            <a:xfrm>
              <a:off x="16911606"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5" name="Google Shape;5465;p38"/>
            <p:cNvSpPr/>
            <p:nvPr/>
          </p:nvSpPr>
          <p:spPr>
            <a:xfrm>
              <a:off x="16911606"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6" name="Google Shape;5466;p38"/>
            <p:cNvSpPr/>
            <p:nvPr/>
          </p:nvSpPr>
          <p:spPr>
            <a:xfrm>
              <a:off x="1599116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7" name="Google Shape;5467;p38"/>
            <p:cNvSpPr/>
            <p:nvPr/>
          </p:nvSpPr>
          <p:spPr>
            <a:xfrm>
              <a:off x="1599116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8" name="Google Shape;5468;p38"/>
            <p:cNvSpPr/>
            <p:nvPr/>
          </p:nvSpPr>
          <p:spPr>
            <a:xfrm>
              <a:off x="1507060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69" name="Google Shape;5469;p38"/>
            <p:cNvSpPr/>
            <p:nvPr/>
          </p:nvSpPr>
          <p:spPr>
            <a:xfrm>
              <a:off x="1507060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0" name="Google Shape;5470;p38"/>
            <p:cNvSpPr/>
            <p:nvPr/>
          </p:nvSpPr>
          <p:spPr>
            <a:xfrm>
              <a:off x="14150038"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1" name="Google Shape;5471;p38"/>
            <p:cNvSpPr/>
            <p:nvPr/>
          </p:nvSpPr>
          <p:spPr>
            <a:xfrm>
              <a:off x="14150038"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2" name="Google Shape;5472;p38"/>
            <p:cNvSpPr/>
            <p:nvPr/>
          </p:nvSpPr>
          <p:spPr>
            <a:xfrm>
              <a:off x="1322935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3" name="Google Shape;5473;p38"/>
            <p:cNvSpPr/>
            <p:nvPr/>
          </p:nvSpPr>
          <p:spPr>
            <a:xfrm>
              <a:off x="1322935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4" name="Google Shape;5474;p38"/>
            <p:cNvSpPr/>
            <p:nvPr/>
          </p:nvSpPr>
          <p:spPr>
            <a:xfrm>
              <a:off x="1230879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5" name="Google Shape;5475;p38"/>
            <p:cNvSpPr/>
            <p:nvPr/>
          </p:nvSpPr>
          <p:spPr>
            <a:xfrm>
              <a:off x="1230879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6" name="Google Shape;5476;p38"/>
            <p:cNvSpPr/>
            <p:nvPr/>
          </p:nvSpPr>
          <p:spPr>
            <a:xfrm>
              <a:off x="11388227"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7" name="Google Shape;5477;p38"/>
            <p:cNvSpPr/>
            <p:nvPr/>
          </p:nvSpPr>
          <p:spPr>
            <a:xfrm>
              <a:off x="11388227"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8" name="Google Shape;5478;p38"/>
            <p:cNvSpPr/>
            <p:nvPr/>
          </p:nvSpPr>
          <p:spPr>
            <a:xfrm>
              <a:off x="10473586"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79" name="Google Shape;5479;p38"/>
            <p:cNvSpPr/>
            <p:nvPr/>
          </p:nvSpPr>
          <p:spPr>
            <a:xfrm>
              <a:off x="10473586"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80" name="Google Shape;5480;p38"/>
          <p:cNvSpPr/>
          <p:nvPr/>
        </p:nvSpPr>
        <p:spPr>
          <a:xfrm>
            <a:off x="535523" y="2202928"/>
            <a:ext cx="2896870" cy="4303395"/>
          </a:xfrm>
          <a:custGeom>
            <a:avLst/>
            <a:gdLst/>
            <a:ahLst/>
            <a:cxnLst/>
            <a:rect l="l" t="t" r="r" b="b"/>
            <a:pathLst>
              <a:path w="2896870" h="4303395" extrusionOk="0">
                <a:moveTo>
                  <a:pt x="67687" y="0"/>
                </a:moveTo>
                <a:lnTo>
                  <a:pt x="28555" y="1057"/>
                </a:lnTo>
                <a:lnTo>
                  <a:pt x="8460" y="8460"/>
                </a:lnTo>
                <a:lnTo>
                  <a:pt x="1057" y="28555"/>
                </a:lnTo>
                <a:lnTo>
                  <a:pt x="0" y="67687"/>
                </a:lnTo>
                <a:lnTo>
                  <a:pt x="0" y="4235247"/>
                </a:lnTo>
                <a:lnTo>
                  <a:pt x="1057" y="4274379"/>
                </a:lnTo>
                <a:lnTo>
                  <a:pt x="8460" y="4294474"/>
                </a:lnTo>
                <a:lnTo>
                  <a:pt x="28555" y="4301877"/>
                </a:lnTo>
                <a:lnTo>
                  <a:pt x="67687" y="4302935"/>
                </a:lnTo>
                <a:lnTo>
                  <a:pt x="2829138" y="4302935"/>
                </a:lnTo>
                <a:lnTo>
                  <a:pt x="2868276" y="4301877"/>
                </a:lnTo>
                <a:lnTo>
                  <a:pt x="2888374" y="4294474"/>
                </a:lnTo>
                <a:lnTo>
                  <a:pt x="2895779" y="4274379"/>
                </a:lnTo>
                <a:lnTo>
                  <a:pt x="2896837" y="4235247"/>
                </a:lnTo>
                <a:lnTo>
                  <a:pt x="2896837" y="67687"/>
                </a:lnTo>
                <a:lnTo>
                  <a:pt x="2895779" y="28555"/>
                </a:lnTo>
                <a:lnTo>
                  <a:pt x="2888374" y="8460"/>
                </a:lnTo>
                <a:lnTo>
                  <a:pt x="2868276" y="1057"/>
                </a:lnTo>
                <a:lnTo>
                  <a:pt x="2829138" y="0"/>
                </a:lnTo>
                <a:lnTo>
                  <a:pt x="676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81" name="Google Shape;5481;p38"/>
          <p:cNvSpPr/>
          <p:nvPr/>
        </p:nvSpPr>
        <p:spPr>
          <a:xfrm>
            <a:off x="3551308" y="2202928"/>
            <a:ext cx="2944495" cy="4303395"/>
          </a:xfrm>
          <a:custGeom>
            <a:avLst/>
            <a:gdLst/>
            <a:ahLst/>
            <a:cxnLst/>
            <a:rect l="l" t="t" r="r" b="b"/>
            <a:pathLst>
              <a:path w="2944495" h="4303395" extrusionOk="0">
                <a:moveTo>
                  <a:pt x="67687" y="0"/>
                </a:moveTo>
                <a:lnTo>
                  <a:pt x="28555" y="1057"/>
                </a:lnTo>
                <a:lnTo>
                  <a:pt x="8460" y="8460"/>
                </a:lnTo>
                <a:lnTo>
                  <a:pt x="1057" y="28555"/>
                </a:lnTo>
                <a:lnTo>
                  <a:pt x="0" y="67687"/>
                </a:lnTo>
                <a:lnTo>
                  <a:pt x="0" y="4235247"/>
                </a:lnTo>
                <a:lnTo>
                  <a:pt x="1057" y="4274379"/>
                </a:lnTo>
                <a:lnTo>
                  <a:pt x="8460" y="4294474"/>
                </a:lnTo>
                <a:lnTo>
                  <a:pt x="28555" y="4301877"/>
                </a:lnTo>
                <a:lnTo>
                  <a:pt x="67687" y="4302935"/>
                </a:lnTo>
                <a:lnTo>
                  <a:pt x="2876491" y="4302935"/>
                </a:lnTo>
                <a:lnTo>
                  <a:pt x="2915630" y="4301877"/>
                </a:lnTo>
                <a:lnTo>
                  <a:pt x="2935728" y="4294474"/>
                </a:lnTo>
                <a:lnTo>
                  <a:pt x="2943132" y="4274379"/>
                </a:lnTo>
                <a:lnTo>
                  <a:pt x="2944190" y="4235247"/>
                </a:lnTo>
                <a:lnTo>
                  <a:pt x="2944190" y="67687"/>
                </a:lnTo>
                <a:lnTo>
                  <a:pt x="2943132" y="28555"/>
                </a:lnTo>
                <a:lnTo>
                  <a:pt x="2935728" y="8460"/>
                </a:lnTo>
                <a:lnTo>
                  <a:pt x="2915630" y="1057"/>
                </a:lnTo>
                <a:lnTo>
                  <a:pt x="2876491" y="0"/>
                </a:lnTo>
                <a:lnTo>
                  <a:pt x="676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82" name="Google Shape;5482;p38"/>
          <p:cNvSpPr/>
          <p:nvPr/>
        </p:nvSpPr>
        <p:spPr>
          <a:xfrm>
            <a:off x="6622611" y="2202940"/>
            <a:ext cx="3003550" cy="4303395"/>
          </a:xfrm>
          <a:custGeom>
            <a:avLst/>
            <a:gdLst/>
            <a:ahLst/>
            <a:cxnLst/>
            <a:rect l="l" t="t" r="r" b="b"/>
            <a:pathLst>
              <a:path w="3003550" h="4303395" extrusionOk="0">
                <a:moveTo>
                  <a:pt x="67687" y="0"/>
                </a:moveTo>
                <a:lnTo>
                  <a:pt x="28555" y="1057"/>
                </a:lnTo>
                <a:lnTo>
                  <a:pt x="8460" y="8460"/>
                </a:lnTo>
                <a:lnTo>
                  <a:pt x="1057" y="28555"/>
                </a:lnTo>
                <a:lnTo>
                  <a:pt x="0" y="67687"/>
                </a:lnTo>
                <a:lnTo>
                  <a:pt x="0" y="4235235"/>
                </a:lnTo>
                <a:lnTo>
                  <a:pt x="1057" y="4274374"/>
                </a:lnTo>
                <a:lnTo>
                  <a:pt x="8460" y="4294472"/>
                </a:lnTo>
                <a:lnTo>
                  <a:pt x="28555" y="4301877"/>
                </a:lnTo>
                <a:lnTo>
                  <a:pt x="67687" y="4302935"/>
                </a:lnTo>
                <a:lnTo>
                  <a:pt x="2935701" y="4302935"/>
                </a:lnTo>
                <a:lnTo>
                  <a:pt x="2974833" y="4301877"/>
                </a:lnTo>
                <a:lnTo>
                  <a:pt x="2994927" y="4294472"/>
                </a:lnTo>
                <a:lnTo>
                  <a:pt x="3002330" y="4274374"/>
                </a:lnTo>
                <a:lnTo>
                  <a:pt x="3003388" y="4235235"/>
                </a:lnTo>
                <a:lnTo>
                  <a:pt x="3003388" y="67687"/>
                </a:lnTo>
                <a:lnTo>
                  <a:pt x="3002330" y="28555"/>
                </a:lnTo>
                <a:lnTo>
                  <a:pt x="2994927" y="8460"/>
                </a:lnTo>
                <a:lnTo>
                  <a:pt x="2974833" y="1057"/>
                </a:lnTo>
                <a:lnTo>
                  <a:pt x="2935701" y="0"/>
                </a:lnTo>
                <a:lnTo>
                  <a:pt x="676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5483" name="Google Shape;5483;p38"/>
          <p:cNvGrpSpPr/>
          <p:nvPr/>
        </p:nvGrpSpPr>
        <p:grpSpPr>
          <a:xfrm>
            <a:off x="436533" y="690661"/>
            <a:ext cx="9200344" cy="31750"/>
            <a:chOff x="436533" y="690661"/>
            <a:chExt cx="9200344" cy="31750"/>
          </a:xfrm>
        </p:grpSpPr>
        <p:sp>
          <p:nvSpPr>
            <p:cNvPr id="5484" name="Google Shape;5484;p38"/>
            <p:cNvSpPr/>
            <p:nvPr/>
          </p:nvSpPr>
          <p:spPr>
            <a:xfrm>
              <a:off x="436533" y="690661"/>
              <a:ext cx="857250" cy="31750"/>
            </a:xfrm>
            <a:custGeom>
              <a:avLst/>
              <a:gdLst/>
              <a:ahLst/>
              <a:cxnLst/>
              <a:rect l="l" t="t" r="r" b="b"/>
              <a:pathLst>
                <a:path w="857250" h="31750" extrusionOk="0">
                  <a:moveTo>
                    <a:pt x="857079" y="0"/>
                  </a:moveTo>
                  <a:lnTo>
                    <a:pt x="0" y="0"/>
                  </a:lnTo>
                  <a:lnTo>
                    <a:pt x="0" y="31473"/>
                  </a:lnTo>
                  <a:lnTo>
                    <a:pt x="857079" y="31473"/>
                  </a:lnTo>
                  <a:lnTo>
                    <a:pt x="857079"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85" name="Google Shape;5485;p38"/>
            <p:cNvSpPr/>
            <p:nvPr/>
          </p:nvSpPr>
          <p:spPr>
            <a:xfrm>
              <a:off x="1293612" y="690661"/>
              <a:ext cx="8343265" cy="31750"/>
            </a:xfrm>
            <a:custGeom>
              <a:avLst/>
              <a:gdLst/>
              <a:ahLst/>
              <a:cxnLst/>
              <a:rect l="l" t="t" r="r" b="b"/>
              <a:pathLst>
                <a:path w="8343265" h="31750" extrusionOk="0">
                  <a:moveTo>
                    <a:pt x="8342858" y="0"/>
                  </a:moveTo>
                  <a:lnTo>
                    <a:pt x="0" y="0"/>
                  </a:lnTo>
                  <a:lnTo>
                    <a:pt x="0" y="31473"/>
                  </a:lnTo>
                  <a:lnTo>
                    <a:pt x="8342858" y="31473"/>
                  </a:lnTo>
                  <a:lnTo>
                    <a:pt x="8342858"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86" name="Google Shape;5486;p38"/>
          <p:cNvSpPr txBox="1">
            <a:spLocks noGrp="1"/>
          </p:cNvSpPr>
          <p:nvPr>
            <p:ph type="title"/>
          </p:nvPr>
        </p:nvSpPr>
        <p:spPr>
          <a:xfrm>
            <a:off x="417863" y="264555"/>
            <a:ext cx="374269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FDB913"/>
                </a:solidFill>
              </a:rPr>
              <a:t>DEFINE TRANSITION </a:t>
            </a:r>
            <a:r>
              <a:rPr lang="en-US" b="0">
                <a:solidFill>
                  <a:srgbClr val="FDB913"/>
                </a:solidFill>
                <a:latin typeface="Arial"/>
                <a:ea typeface="Arial"/>
                <a:cs typeface="Arial"/>
                <a:sym typeface="Arial"/>
              </a:rPr>
              <a:t>SUMMARY </a:t>
            </a:r>
            <a:endParaRPr/>
          </a:p>
        </p:txBody>
      </p:sp>
      <p:sp>
        <p:nvSpPr>
          <p:cNvPr id="5487" name="Google Shape;5487;p38"/>
          <p:cNvSpPr/>
          <p:nvPr/>
        </p:nvSpPr>
        <p:spPr>
          <a:xfrm>
            <a:off x="430566" y="879979"/>
            <a:ext cx="9198610" cy="887094"/>
          </a:xfrm>
          <a:custGeom>
            <a:avLst/>
            <a:gdLst/>
            <a:ahLst/>
            <a:cxnLst/>
            <a:rect l="l" t="t" r="r" b="b"/>
            <a:pathLst>
              <a:path w="9198610" h="887094" extrusionOk="0">
                <a:moveTo>
                  <a:pt x="9130722" y="0"/>
                </a:moveTo>
                <a:lnTo>
                  <a:pt x="67687" y="0"/>
                </a:lnTo>
                <a:lnTo>
                  <a:pt x="28555" y="1057"/>
                </a:lnTo>
                <a:lnTo>
                  <a:pt x="8460" y="8460"/>
                </a:lnTo>
                <a:lnTo>
                  <a:pt x="1057" y="28555"/>
                </a:lnTo>
                <a:lnTo>
                  <a:pt x="0" y="67687"/>
                </a:lnTo>
                <a:lnTo>
                  <a:pt x="0" y="819050"/>
                </a:lnTo>
                <a:lnTo>
                  <a:pt x="1057" y="858189"/>
                </a:lnTo>
                <a:lnTo>
                  <a:pt x="8460" y="878287"/>
                </a:lnTo>
                <a:lnTo>
                  <a:pt x="28555" y="885691"/>
                </a:lnTo>
                <a:lnTo>
                  <a:pt x="67687" y="886749"/>
                </a:lnTo>
                <a:lnTo>
                  <a:pt x="9130722" y="886749"/>
                </a:lnTo>
                <a:lnTo>
                  <a:pt x="9169854" y="885691"/>
                </a:lnTo>
                <a:lnTo>
                  <a:pt x="9189948" y="878287"/>
                </a:lnTo>
                <a:lnTo>
                  <a:pt x="9197351" y="858189"/>
                </a:lnTo>
                <a:lnTo>
                  <a:pt x="9198409" y="819050"/>
                </a:lnTo>
                <a:lnTo>
                  <a:pt x="9198409" y="67687"/>
                </a:lnTo>
                <a:lnTo>
                  <a:pt x="9197351" y="28555"/>
                </a:lnTo>
                <a:lnTo>
                  <a:pt x="9189948" y="8460"/>
                </a:lnTo>
                <a:lnTo>
                  <a:pt x="9169854" y="1057"/>
                </a:lnTo>
                <a:lnTo>
                  <a:pt x="9130722"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88" name="Google Shape;5488;p38"/>
          <p:cNvSpPr txBox="1"/>
          <p:nvPr/>
        </p:nvSpPr>
        <p:spPr>
          <a:xfrm>
            <a:off x="597244" y="981529"/>
            <a:ext cx="6821805" cy="5397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DEFINE THE PROBLEM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Define the Problem </a:t>
            </a:r>
            <a:r>
              <a:rPr lang="en-US" sz="750">
                <a:solidFill>
                  <a:srgbClr val="414042"/>
                </a:solidFill>
                <a:latin typeface="Arial"/>
                <a:ea typeface="Arial"/>
                <a:cs typeface="Arial"/>
                <a:sym typeface="Arial"/>
              </a:rPr>
              <a:t>summary page to gather up the work you completed during each phase of the process. Be thinking about the holistic 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5489" name="Google Shape;5489;p38"/>
          <p:cNvSpPr txBox="1"/>
          <p:nvPr/>
        </p:nvSpPr>
        <p:spPr>
          <a:xfrm>
            <a:off x="597243" y="1927360"/>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5490" name="Google Shape;5490;p38"/>
          <p:cNvSpPr txBox="1"/>
          <p:nvPr/>
        </p:nvSpPr>
        <p:spPr>
          <a:xfrm>
            <a:off x="642077" y="2276565"/>
            <a:ext cx="203835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FDB913"/>
                </a:solidFill>
                <a:latin typeface="Arial"/>
                <a:ea typeface="Arial"/>
                <a:cs typeface="Arial"/>
                <a:sym typeface="Arial"/>
              </a:rPr>
              <a:t>#1 Observations &amp; Guesses</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are the two most important things you  noticed and the related guesses you created?</a:t>
            </a:r>
            <a:endParaRPr sz="750">
              <a:solidFill>
                <a:schemeClr val="dk1"/>
              </a:solidFill>
              <a:latin typeface="Arial"/>
              <a:ea typeface="Arial"/>
              <a:cs typeface="Arial"/>
              <a:sym typeface="Arial"/>
            </a:endParaRPr>
          </a:p>
        </p:txBody>
      </p:sp>
      <p:sp>
        <p:nvSpPr>
          <p:cNvPr id="5491" name="Google Shape;5491;p38"/>
          <p:cNvSpPr txBox="1"/>
          <p:nvPr/>
        </p:nvSpPr>
        <p:spPr>
          <a:xfrm>
            <a:off x="642077" y="278959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5492" name="Google Shape;5492;p38"/>
          <p:cNvSpPr txBox="1"/>
          <p:nvPr/>
        </p:nvSpPr>
        <p:spPr>
          <a:xfrm>
            <a:off x="642077" y="459652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5493" name="Google Shape;5493;p38"/>
          <p:cNvSpPr txBox="1"/>
          <p:nvPr/>
        </p:nvSpPr>
        <p:spPr>
          <a:xfrm>
            <a:off x="6736660" y="2276565"/>
            <a:ext cx="187007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FDB913"/>
                </a:solidFill>
                <a:latin typeface="Arial"/>
                <a:ea typeface="Arial"/>
                <a:cs typeface="Arial"/>
                <a:sym typeface="Arial"/>
              </a:rPr>
              <a:t>#3 How Might We Questions</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are the three most generative HMW  questions that you selected?</a:t>
            </a:r>
            <a:endParaRPr sz="750">
              <a:solidFill>
                <a:schemeClr val="dk1"/>
              </a:solidFill>
              <a:latin typeface="Arial"/>
              <a:ea typeface="Arial"/>
              <a:cs typeface="Arial"/>
              <a:sym typeface="Arial"/>
            </a:endParaRPr>
          </a:p>
        </p:txBody>
      </p:sp>
      <p:sp>
        <p:nvSpPr>
          <p:cNvPr id="5494" name="Google Shape;5494;p38"/>
          <p:cNvSpPr txBox="1"/>
          <p:nvPr/>
        </p:nvSpPr>
        <p:spPr>
          <a:xfrm>
            <a:off x="6736660" y="285732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5495" name="Google Shape;5495;p38"/>
          <p:cNvSpPr txBox="1"/>
          <p:nvPr/>
        </p:nvSpPr>
        <p:spPr>
          <a:xfrm>
            <a:off x="6736660" y="408884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5496" name="Google Shape;5496;p38"/>
          <p:cNvSpPr txBox="1"/>
          <p:nvPr/>
        </p:nvSpPr>
        <p:spPr>
          <a:xfrm>
            <a:off x="6736660" y="532037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5497" name="Google Shape;5497;p38"/>
          <p:cNvSpPr txBox="1"/>
          <p:nvPr/>
        </p:nvSpPr>
        <p:spPr>
          <a:xfrm>
            <a:off x="3642994" y="2276565"/>
            <a:ext cx="1919605"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FDB913"/>
                </a:solidFill>
                <a:latin typeface="Arial"/>
                <a:ea typeface="Arial"/>
                <a:cs typeface="Arial"/>
                <a:sym typeface="Arial"/>
              </a:rPr>
              <a:t>#2 Point of View Statement</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is the best POV statement you wrote?</a:t>
            </a:r>
            <a:endParaRPr sz="750">
              <a:solidFill>
                <a:schemeClr val="dk1"/>
              </a:solidFill>
              <a:latin typeface="Arial"/>
              <a:ea typeface="Arial"/>
              <a:cs typeface="Arial"/>
              <a:sym typeface="Arial"/>
            </a:endParaRPr>
          </a:p>
        </p:txBody>
      </p:sp>
      <p:sp>
        <p:nvSpPr>
          <p:cNvPr id="5498" name="Google Shape;5498;p38"/>
          <p:cNvSpPr/>
          <p:nvPr/>
        </p:nvSpPr>
        <p:spPr>
          <a:xfrm>
            <a:off x="3655694" y="3030683"/>
            <a:ext cx="2674620" cy="284480"/>
          </a:xfrm>
          <a:custGeom>
            <a:avLst/>
            <a:gdLst/>
            <a:ahLst/>
            <a:cxnLst/>
            <a:rect l="l" t="t" r="r" b="b"/>
            <a:pathLst>
              <a:path w="2674620" h="284479" extrusionOk="0">
                <a:moveTo>
                  <a:pt x="0" y="0"/>
                </a:moveTo>
                <a:lnTo>
                  <a:pt x="2674529" y="0"/>
                </a:lnTo>
              </a:path>
              <a:path w="2674620" h="284479" extrusionOk="0">
                <a:moveTo>
                  <a:pt x="0" y="283881"/>
                </a:moveTo>
                <a:lnTo>
                  <a:pt x="2674529" y="283881"/>
                </a:lnTo>
              </a:path>
            </a:pathLst>
          </a:custGeom>
          <a:noFill/>
          <a:ln w="9525" cap="flat" cmpd="sng">
            <a:solidFill>
              <a:srgbClr val="403F4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99" name="Google Shape;5499;p38"/>
          <p:cNvSpPr txBox="1"/>
          <p:nvPr/>
        </p:nvSpPr>
        <p:spPr>
          <a:xfrm>
            <a:off x="3642994" y="3310366"/>
            <a:ext cx="6070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[stakeholder]</a:t>
            </a:r>
            <a:endParaRPr sz="750">
              <a:solidFill>
                <a:schemeClr val="dk1"/>
              </a:solidFill>
              <a:latin typeface="Arial"/>
              <a:ea typeface="Arial"/>
              <a:cs typeface="Arial"/>
              <a:sym typeface="Arial"/>
            </a:endParaRPr>
          </a:p>
        </p:txBody>
      </p:sp>
      <p:sp>
        <p:nvSpPr>
          <p:cNvPr id="5500" name="Google Shape;5500;p38"/>
          <p:cNvSpPr txBox="1"/>
          <p:nvPr/>
        </p:nvSpPr>
        <p:spPr>
          <a:xfrm>
            <a:off x="3642994" y="3594248"/>
            <a:ext cx="27000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is struggling with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5501" name="Google Shape;5501;p38"/>
          <p:cNvSpPr/>
          <p:nvPr/>
        </p:nvSpPr>
        <p:spPr>
          <a:xfrm>
            <a:off x="3655694" y="3996952"/>
            <a:ext cx="2674620" cy="284480"/>
          </a:xfrm>
          <a:custGeom>
            <a:avLst/>
            <a:gdLst/>
            <a:ahLst/>
            <a:cxnLst/>
            <a:rect l="l" t="t" r="r" b="b"/>
            <a:pathLst>
              <a:path w="2674620" h="284479" extrusionOk="0">
                <a:moveTo>
                  <a:pt x="0" y="0"/>
                </a:moveTo>
                <a:lnTo>
                  <a:pt x="2674529" y="0"/>
                </a:lnTo>
              </a:path>
              <a:path w="2674620" h="284479" extrusionOk="0">
                <a:moveTo>
                  <a:pt x="0" y="283882"/>
                </a:moveTo>
                <a:lnTo>
                  <a:pt x="2674529" y="283882"/>
                </a:lnTo>
              </a:path>
            </a:pathLst>
          </a:custGeom>
          <a:noFill/>
          <a:ln w="9525" cap="flat" cmpd="sng">
            <a:solidFill>
              <a:srgbClr val="403F4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02" name="Google Shape;5502;p38"/>
          <p:cNvSpPr txBox="1"/>
          <p:nvPr/>
        </p:nvSpPr>
        <p:spPr>
          <a:xfrm>
            <a:off x="3642994" y="4276635"/>
            <a:ext cx="6908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[their problem]</a:t>
            </a:r>
            <a:endParaRPr sz="750">
              <a:solidFill>
                <a:schemeClr val="dk1"/>
              </a:solidFill>
              <a:latin typeface="Arial"/>
              <a:ea typeface="Arial"/>
              <a:cs typeface="Arial"/>
              <a:sym typeface="Arial"/>
            </a:endParaRPr>
          </a:p>
        </p:txBody>
      </p:sp>
      <p:sp>
        <p:nvSpPr>
          <p:cNvPr id="5503" name="Google Shape;5503;p38"/>
          <p:cNvSpPr txBox="1"/>
          <p:nvPr/>
        </p:nvSpPr>
        <p:spPr>
          <a:xfrm>
            <a:off x="3642994" y="4560517"/>
            <a:ext cx="27000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because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5504" name="Google Shape;5504;p38"/>
          <p:cNvSpPr/>
          <p:nvPr/>
        </p:nvSpPr>
        <p:spPr>
          <a:xfrm>
            <a:off x="3655694" y="4963221"/>
            <a:ext cx="2674620" cy="966469"/>
          </a:xfrm>
          <a:custGeom>
            <a:avLst/>
            <a:gdLst/>
            <a:ahLst/>
            <a:cxnLst/>
            <a:rect l="l" t="t" r="r" b="b"/>
            <a:pathLst>
              <a:path w="2674620" h="966470" extrusionOk="0">
                <a:moveTo>
                  <a:pt x="0" y="0"/>
                </a:moveTo>
                <a:lnTo>
                  <a:pt x="2674529" y="0"/>
                </a:lnTo>
              </a:path>
              <a:path w="2674620" h="966470" extrusionOk="0">
                <a:moveTo>
                  <a:pt x="0" y="966269"/>
                </a:moveTo>
                <a:lnTo>
                  <a:pt x="2674529" y="966269"/>
                </a:lnTo>
              </a:path>
            </a:pathLst>
          </a:custGeom>
          <a:noFill/>
          <a:ln w="9525" cap="flat" cmpd="sng">
            <a:solidFill>
              <a:srgbClr val="403F4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05" name="Google Shape;5505;p38"/>
          <p:cNvSpPr txBox="1"/>
          <p:nvPr/>
        </p:nvSpPr>
        <p:spPr>
          <a:xfrm>
            <a:off x="3642994" y="5128281"/>
            <a:ext cx="272796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u="sng">
                <a:solidFill>
                  <a:srgbClr val="414042"/>
                </a:solidFill>
                <a:latin typeface="Arial Black"/>
                <a:ea typeface="Arial Black"/>
                <a:cs typeface="Arial Black"/>
                <a:sym typeface="Arial Black"/>
              </a:rPr>
              <a:t> 	</a:t>
            </a:r>
            <a:r>
              <a:rPr lang="en-US" sz="750">
                <a:solidFill>
                  <a:srgbClr val="414042"/>
                </a:solidFill>
                <a:latin typeface="Arial Black"/>
                <a:ea typeface="Arial Black"/>
                <a:cs typeface="Arial Black"/>
                <a:sym typeface="Arial Black"/>
              </a:rPr>
              <a:t>.</a:t>
            </a:r>
            <a:endParaRPr sz="750">
              <a:solidFill>
                <a:schemeClr val="dk1"/>
              </a:solidFill>
              <a:latin typeface="Arial Black"/>
              <a:ea typeface="Arial Black"/>
              <a:cs typeface="Arial Black"/>
              <a:sym typeface="Arial Black"/>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[why this matters]</a:t>
            </a:r>
            <a:endParaRPr sz="750">
              <a:solidFill>
                <a:schemeClr val="dk1"/>
              </a:solidFill>
              <a:latin typeface="Arial"/>
              <a:ea typeface="Arial"/>
              <a:cs typeface="Arial"/>
              <a:sym typeface="Arial"/>
            </a:endParaRPr>
          </a:p>
        </p:txBody>
      </p:sp>
      <p:sp>
        <p:nvSpPr>
          <p:cNvPr id="5506" name="Google Shape;5506;p38"/>
          <p:cNvSpPr txBox="1"/>
          <p:nvPr/>
        </p:nvSpPr>
        <p:spPr>
          <a:xfrm>
            <a:off x="3642994" y="5526786"/>
            <a:ext cx="27000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She/He needs a way to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5507" name="Google Shape;5507;p38"/>
          <p:cNvSpPr txBox="1"/>
          <p:nvPr/>
        </p:nvSpPr>
        <p:spPr>
          <a:xfrm>
            <a:off x="3642994" y="6094550"/>
            <a:ext cx="272796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u="sng">
                <a:solidFill>
                  <a:srgbClr val="414042"/>
                </a:solidFill>
                <a:latin typeface="Arial Black"/>
                <a:ea typeface="Arial Black"/>
                <a:cs typeface="Arial Black"/>
                <a:sym typeface="Arial Black"/>
              </a:rPr>
              <a:t> 	</a:t>
            </a:r>
            <a:r>
              <a:rPr lang="en-US" sz="750">
                <a:solidFill>
                  <a:srgbClr val="414042"/>
                </a:solidFill>
                <a:latin typeface="Arial Black"/>
                <a:ea typeface="Arial Black"/>
                <a:cs typeface="Arial Black"/>
                <a:sym typeface="Arial Black"/>
              </a:rPr>
              <a:t>.</a:t>
            </a:r>
            <a:endParaRPr sz="750">
              <a:solidFill>
                <a:schemeClr val="dk1"/>
              </a:solidFill>
              <a:latin typeface="Arial Black"/>
              <a:ea typeface="Arial Black"/>
              <a:cs typeface="Arial Black"/>
              <a:sym typeface="Arial Black"/>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[needs statement]</a:t>
            </a:r>
            <a:endParaRPr sz="750">
              <a:solidFill>
                <a:schemeClr val="dk1"/>
              </a:solidFill>
              <a:latin typeface="Arial"/>
              <a:ea typeface="Arial"/>
              <a:cs typeface="Arial"/>
              <a:sym typeface="Arial"/>
            </a:endParaRPr>
          </a:p>
        </p:txBody>
      </p:sp>
      <p:grpSp>
        <p:nvGrpSpPr>
          <p:cNvPr id="5508" name="Google Shape;5508;p38"/>
          <p:cNvGrpSpPr/>
          <p:nvPr/>
        </p:nvGrpSpPr>
        <p:grpSpPr>
          <a:xfrm>
            <a:off x="7626514" y="239907"/>
            <a:ext cx="2007048" cy="332740"/>
            <a:chOff x="7626514" y="239907"/>
            <a:chExt cx="2007048" cy="332740"/>
          </a:xfrm>
        </p:grpSpPr>
        <p:sp>
          <p:nvSpPr>
            <p:cNvPr id="5509" name="Google Shape;5509;p38"/>
            <p:cNvSpPr/>
            <p:nvPr/>
          </p:nvSpPr>
          <p:spPr>
            <a:xfrm>
              <a:off x="76265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10" name="Google Shape;5510;p38"/>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11" name="Google Shape;5511;p38"/>
            <p:cNvSpPr/>
            <p:nvPr/>
          </p:nvSpPr>
          <p:spPr>
            <a:xfrm>
              <a:off x="892871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512" name="Google Shape;5512;p38"/>
          <p:cNvSpPr txBox="1"/>
          <p:nvPr/>
        </p:nvSpPr>
        <p:spPr>
          <a:xfrm>
            <a:off x="7726300" y="309580"/>
            <a:ext cx="517525" cy="197485"/>
          </a:xfrm>
          <a:prstGeom prst="rect">
            <a:avLst/>
          </a:prstGeom>
          <a:noFill/>
          <a:ln>
            <a:noFill/>
          </a:ln>
        </p:spPr>
        <p:txBody>
          <a:bodyPr spcFirstLastPara="1" wrap="square" lIns="0" tIns="12050" rIns="0" bIns="0" anchor="t" anchorCtr="0">
            <a:spAutoFit/>
          </a:bodyPr>
          <a:lstStyle/>
          <a:p>
            <a:pPr marL="82550" marR="5080" lvl="0" indent="-70485" algn="l" rtl="0">
              <a:lnSpc>
                <a:spcPct val="102600"/>
              </a:lnSpc>
              <a:spcBef>
                <a:spcPts val="0"/>
              </a:spcBef>
              <a:spcAft>
                <a:spcPts val="0"/>
              </a:spcAft>
              <a:buNone/>
            </a:pPr>
            <a:r>
              <a:rPr lang="en-US" sz="550">
                <a:solidFill>
                  <a:srgbClr val="FDB913"/>
                </a:solidFill>
                <a:latin typeface="Arial"/>
                <a:ea typeface="Arial"/>
                <a:cs typeface="Arial"/>
                <a:sym typeface="Arial"/>
              </a:rPr>
              <a:t>OBSERVATIONS  &amp; GUESSES</a:t>
            </a:r>
            <a:endParaRPr sz="550">
              <a:solidFill>
                <a:schemeClr val="dk1"/>
              </a:solidFill>
              <a:latin typeface="Arial"/>
              <a:ea typeface="Arial"/>
              <a:cs typeface="Arial"/>
              <a:sym typeface="Arial"/>
            </a:endParaRPr>
          </a:p>
        </p:txBody>
      </p:sp>
      <p:sp>
        <p:nvSpPr>
          <p:cNvPr id="5513" name="Google Shape;5513;p38"/>
          <p:cNvSpPr txBox="1"/>
          <p:nvPr/>
        </p:nvSpPr>
        <p:spPr>
          <a:xfrm>
            <a:off x="8475932" y="304996"/>
            <a:ext cx="308610" cy="197485"/>
          </a:xfrm>
          <a:prstGeom prst="rect">
            <a:avLst/>
          </a:prstGeom>
          <a:noFill/>
          <a:ln>
            <a:noFill/>
          </a:ln>
        </p:spPr>
        <p:txBody>
          <a:bodyPr spcFirstLastPara="1" wrap="square" lIns="0" tIns="12050" rIns="0" bIns="0" anchor="t" anchorCtr="0">
            <a:spAutoFit/>
          </a:bodyPr>
          <a:lstStyle/>
          <a:p>
            <a:pPr marL="12700" marR="5080" lvl="0" indent="40005" algn="l" rtl="0">
              <a:lnSpc>
                <a:spcPct val="102600"/>
              </a:lnSpc>
              <a:spcBef>
                <a:spcPts val="0"/>
              </a:spcBef>
              <a:spcAft>
                <a:spcPts val="0"/>
              </a:spcAft>
              <a:buNone/>
            </a:pPr>
            <a:r>
              <a:rPr lang="en-US" sz="550">
                <a:solidFill>
                  <a:srgbClr val="FDB913"/>
                </a:solidFill>
                <a:latin typeface="Arial"/>
                <a:ea typeface="Arial"/>
                <a:cs typeface="Arial"/>
                <a:sym typeface="Arial"/>
              </a:rPr>
              <a:t>POINT  OF VIEW</a:t>
            </a:r>
            <a:endParaRPr sz="550">
              <a:solidFill>
                <a:schemeClr val="dk1"/>
              </a:solidFill>
              <a:latin typeface="Arial"/>
              <a:ea typeface="Arial"/>
              <a:cs typeface="Arial"/>
              <a:sym typeface="Arial"/>
            </a:endParaRPr>
          </a:p>
        </p:txBody>
      </p:sp>
      <p:sp>
        <p:nvSpPr>
          <p:cNvPr id="5514" name="Google Shape;5514;p38"/>
          <p:cNvSpPr txBox="1"/>
          <p:nvPr/>
        </p:nvSpPr>
        <p:spPr>
          <a:xfrm>
            <a:off x="9077629" y="306643"/>
            <a:ext cx="407034" cy="197485"/>
          </a:xfrm>
          <a:prstGeom prst="rect">
            <a:avLst/>
          </a:prstGeom>
          <a:noFill/>
          <a:ln>
            <a:noFill/>
          </a:ln>
        </p:spPr>
        <p:txBody>
          <a:bodyPr spcFirstLastPara="1" wrap="square" lIns="0" tIns="12050" rIns="0" bIns="0" anchor="t" anchorCtr="0">
            <a:spAutoFit/>
          </a:bodyPr>
          <a:lstStyle/>
          <a:p>
            <a:pPr marL="12700" marR="5080" lvl="0" indent="101600" algn="l" rtl="0">
              <a:lnSpc>
                <a:spcPct val="102600"/>
              </a:lnSpc>
              <a:spcBef>
                <a:spcPts val="0"/>
              </a:spcBef>
              <a:spcAft>
                <a:spcPts val="0"/>
              </a:spcAft>
              <a:buNone/>
            </a:pPr>
            <a:r>
              <a:rPr lang="en-US" sz="550">
                <a:solidFill>
                  <a:srgbClr val="FDB913"/>
                </a:solidFill>
                <a:latin typeface="Arial"/>
                <a:ea typeface="Arial"/>
                <a:cs typeface="Arial"/>
                <a:sym typeface="Arial"/>
              </a:rPr>
              <a:t>HMW  QUESTIONS</a:t>
            </a:r>
            <a:endParaRPr sz="550">
              <a:solidFill>
                <a:schemeClr val="dk1"/>
              </a:solidFill>
              <a:latin typeface="Arial"/>
              <a:ea typeface="Arial"/>
              <a:cs typeface="Arial"/>
              <a:sym typeface="Arial"/>
            </a:endParaRPr>
          </a:p>
        </p:txBody>
      </p:sp>
      <p:sp>
        <p:nvSpPr>
          <p:cNvPr id="5515" name="Google Shape;5515;p38"/>
          <p:cNvSpPr/>
          <p:nvPr/>
        </p:nvSpPr>
        <p:spPr>
          <a:xfrm>
            <a:off x="10475114"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16" name="Google Shape;5516;p38"/>
          <p:cNvSpPr/>
          <p:nvPr/>
        </p:nvSpPr>
        <p:spPr>
          <a:xfrm>
            <a:off x="13381848"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17" name="Google Shape;5517;p38"/>
          <p:cNvSpPr txBox="1"/>
          <p:nvPr/>
        </p:nvSpPr>
        <p:spPr>
          <a:xfrm>
            <a:off x="10585491"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 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20"/>
              </a:spcBef>
              <a:spcAft>
                <a:spcPts val="0"/>
              </a:spcAft>
              <a:buNone/>
            </a:pPr>
            <a:r>
              <a:rPr lang="en-US" sz="750">
                <a:solidFill>
                  <a:srgbClr val="414042"/>
                </a:solidFill>
                <a:latin typeface="Arial"/>
                <a:ea typeface="Arial"/>
                <a:cs typeface="Arial"/>
                <a:sym typeface="Arial"/>
              </a:rPr>
              <a:t>“Can you share more information about how you came  to these ideas?”and “Tell me more about that...”</a:t>
            </a:r>
            <a:endParaRPr sz="750">
              <a:solidFill>
                <a:schemeClr val="dk1"/>
              </a:solidFill>
              <a:latin typeface="Arial"/>
              <a:ea typeface="Arial"/>
              <a:cs typeface="Arial"/>
              <a:sym typeface="Arial"/>
            </a:endParaRPr>
          </a:p>
          <a:p>
            <a:pPr marL="12700" marR="16510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  of your design work, but you must be aligned on the  items below in order to move on.</a:t>
            </a:r>
            <a:endParaRPr sz="750">
              <a:solidFill>
                <a:schemeClr val="dk1"/>
              </a:solidFill>
              <a:latin typeface="Arial"/>
              <a:ea typeface="Arial"/>
              <a:cs typeface="Arial"/>
              <a:sym typeface="Arial"/>
            </a:endParaRPr>
          </a:p>
        </p:txBody>
      </p:sp>
      <p:sp>
        <p:nvSpPr>
          <p:cNvPr id="5518" name="Google Shape;5518;p38"/>
          <p:cNvSpPr txBox="1"/>
          <p:nvPr/>
        </p:nvSpPr>
        <p:spPr>
          <a:xfrm>
            <a:off x="13547639" y="926772"/>
            <a:ext cx="4400550" cy="7689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4064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challenge  and are ready to move into the next phase. Circle the description that most represents your team’s</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progress. For the Project Status criteria at the bottom of the rubric, consider as a team the progress  you’re making overall.</a:t>
            </a:r>
            <a:endParaRPr sz="750">
              <a:solidFill>
                <a:schemeClr val="dk1"/>
              </a:solidFill>
              <a:latin typeface="Arial"/>
              <a:ea typeface="Arial"/>
              <a:cs typeface="Arial"/>
              <a:sym typeface="Arial"/>
            </a:endParaRPr>
          </a:p>
        </p:txBody>
      </p:sp>
      <p:sp>
        <p:nvSpPr>
          <p:cNvPr id="5519" name="Google Shape;5519;p38"/>
          <p:cNvSpPr/>
          <p:nvPr/>
        </p:nvSpPr>
        <p:spPr>
          <a:xfrm>
            <a:off x="10478099" y="3102214"/>
            <a:ext cx="1318260" cy="2077085"/>
          </a:xfrm>
          <a:custGeom>
            <a:avLst/>
            <a:gdLst/>
            <a:ahLst/>
            <a:cxnLst/>
            <a:rect l="l" t="t" r="r" b="b"/>
            <a:pathLst>
              <a:path w="1318259" h="2077085" extrusionOk="0">
                <a:moveTo>
                  <a:pt x="67687" y="0"/>
                </a:moveTo>
                <a:lnTo>
                  <a:pt x="28555" y="1057"/>
                </a:lnTo>
                <a:lnTo>
                  <a:pt x="8460" y="8460"/>
                </a:lnTo>
                <a:lnTo>
                  <a:pt x="1057" y="28555"/>
                </a:lnTo>
                <a:lnTo>
                  <a:pt x="0" y="67687"/>
                </a:lnTo>
                <a:lnTo>
                  <a:pt x="0" y="2009144"/>
                </a:lnTo>
                <a:lnTo>
                  <a:pt x="1057" y="2048275"/>
                </a:lnTo>
                <a:lnTo>
                  <a:pt x="8460" y="2068370"/>
                </a:lnTo>
                <a:lnTo>
                  <a:pt x="28555" y="2075773"/>
                </a:lnTo>
                <a:lnTo>
                  <a:pt x="67687" y="2076831"/>
                </a:lnTo>
                <a:lnTo>
                  <a:pt x="1250246" y="2076831"/>
                </a:lnTo>
                <a:lnTo>
                  <a:pt x="1289385" y="2075773"/>
                </a:lnTo>
                <a:lnTo>
                  <a:pt x="1309483" y="2068370"/>
                </a:lnTo>
                <a:lnTo>
                  <a:pt x="1316887" y="2048275"/>
                </a:lnTo>
                <a:lnTo>
                  <a:pt x="1317945" y="2009144"/>
                </a:lnTo>
                <a:lnTo>
                  <a:pt x="1317945" y="67687"/>
                </a:lnTo>
                <a:lnTo>
                  <a:pt x="1316887" y="28555"/>
                </a:lnTo>
                <a:lnTo>
                  <a:pt x="1309483" y="8460"/>
                </a:lnTo>
                <a:lnTo>
                  <a:pt x="1289385" y="1057"/>
                </a:lnTo>
                <a:lnTo>
                  <a:pt x="1250246" y="0"/>
                </a:lnTo>
                <a:lnTo>
                  <a:pt x="676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20" name="Google Shape;5520;p38"/>
          <p:cNvSpPr/>
          <p:nvPr/>
        </p:nvSpPr>
        <p:spPr>
          <a:xfrm>
            <a:off x="11933425" y="3102214"/>
            <a:ext cx="1314450" cy="2077085"/>
          </a:xfrm>
          <a:custGeom>
            <a:avLst/>
            <a:gdLst/>
            <a:ahLst/>
            <a:cxnLst/>
            <a:rect l="l" t="t" r="r" b="b"/>
            <a:pathLst>
              <a:path w="1314450" h="2077085" extrusionOk="0">
                <a:moveTo>
                  <a:pt x="67687" y="0"/>
                </a:moveTo>
                <a:lnTo>
                  <a:pt x="28555" y="1057"/>
                </a:lnTo>
                <a:lnTo>
                  <a:pt x="8460" y="8460"/>
                </a:lnTo>
                <a:lnTo>
                  <a:pt x="1057" y="28555"/>
                </a:lnTo>
                <a:lnTo>
                  <a:pt x="0" y="67687"/>
                </a:lnTo>
                <a:lnTo>
                  <a:pt x="0" y="2009144"/>
                </a:lnTo>
                <a:lnTo>
                  <a:pt x="1057" y="2048275"/>
                </a:lnTo>
                <a:lnTo>
                  <a:pt x="8460" y="2068370"/>
                </a:lnTo>
                <a:lnTo>
                  <a:pt x="28555" y="2075773"/>
                </a:lnTo>
                <a:lnTo>
                  <a:pt x="67687" y="2076831"/>
                </a:lnTo>
                <a:lnTo>
                  <a:pt x="1246306" y="2076831"/>
                </a:lnTo>
                <a:lnTo>
                  <a:pt x="1285438" y="2075773"/>
                </a:lnTo>
                <a:lnTo>
                  <a:pt x="1305532" y="2068370"/>
                </a:lnTo>
                <a:lnTo>
                  <a:pt x="1312936" y="2048275"/>
                </a:lnTo>
                <a:lnTo>
                  <a:pt x="1313993" y="2009144"/>
                </a:lnTo>
                <a:lnTo>
                  <a:pt x="1313993" y="67687"/>
                </a:lnTo>
                <a:lnTo>
                  <a:pt x="1312936" y="28555"/>
                </a:lnTo>
                <a:lnTo>
                  <a:pt x="1305532" y="8460"/>
                </a:lnTo>
                <a:lnTo>
                  <a:pt x="1285438" y="1057"/>
                </a:lnTo>
                <a:lnTo>
                  <a:pt x="1246306" y="0"/>
                </a:lnTo>
                <a:lnTo>
                  <a:pt x="676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21" name="Google Shape;5521;p38"/>
          <p:cNvSpPr/>
          <p:nvPr/>
        </p:nvSpPr>
        <p:spPr>
          <a:xfrm>
            <a:off x="10478099" y="5331936"/>
            <a:ext cx="2769870" cy="1191895"/>
          </a:xfrm>
          <a:custGeom>
            <a:avLst/>
            <a:gdLst/>
            <a:ahLst/>
            <a:cxnLst/>
            <a:rect l="l" t="t" r="r" b="b"/>
            <a:pathLst>
              <a:path w="2769869" h="1191895" extrusionOk="0">
                <a:moveTo>
                  <a:pt x="67687" y="0"/>
                </a:moveTo>
                <a:lnTo>
                  <a:pt x="28555" y="1057"/>
                </a:lnTo>
                <a:lnTo>
                  <a:pt x="8460" y="8460"/>
                </a:lnTo>
                <a:lnTo>
                  <a:pt x="1057" y="28555"/>
                </a:lnTo>
                <a:lnTo>
                  <a:pt x="0" y="67687"/>
                </a:lnTo>
                <a:lnTo>
                  <a:pt x="0" y="1123887"/>
                </a:lnTo>
                <a:lnTo>
                  <a:pt x="1057" y="1163025"/>
                </a:lnTo>
                <a:lnTo>
                  <a:pt x="8460" y="1183123"/>
                </a:lnTo>
                <a:lnTo>
                  <a:pt x="28555" y="1190528"/>
                </a:lnTo>
                <a:lnTo>
                  <a:pt x="67687" y="1191586"/>
                </a:lnTo>
                <a:lnTo>
                  <a:pt x="2701644" y="1191586"/>
                </a:lnTo>
                <a:lnTo>
                  <a:pt x="2740782" y="1190528"/>
                </a:lnTo>
                <a:lnTo>
                  <a:pt x="2760881" y="1183123"/>
                </a:lnTo>
                <a:lnTo>
                  <a:pt x="2768285" y="1163025"/>
                </a:lnTo>
                <a:lnTo>
                  <a:pt x="2769343" y="1123887"/>
                </a:lnTo>
                <a:lnTo>
                  <a:pt x="2769343" y="67687"/>
                </a:lnTo>
                <a:lnTo>
                  <a:pt x="2768285" y="28555"/>
                </a:lnTo>
                <a:lnTo>
                  <a:pt x="2760881" y="8460"/>
                </a:lnTo>
                <a:lnTo>
                  <a:pt x="2740782" y="1057"/>
                </a:lnTo>
                <a:lnTo>
                  <a:pt x="2701644" y="0"/>
                </a:lnTo>
                <a:lnTo>
                  <a:pt x="676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22" name="Google Shape;5522;p38"/>
          <p:cNvSpPr txBox="1"/>
          <p:nvPr/>
        </p:nvSpPr>
        <p:spPr>
          <a:xfrm>
            <a:off x="12015516" y="3167589"/>
            <a:ext cx="116713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three HMWs  that are connected to the  POV that your team will  move forward?</a:t>
            </a:r>
            <a:endParaRPr sz="750">
              <a:solidFill>
                <a:schemeClr val="dk1"/>
              </a:solidFill>
              <a:latin typeface="Arial"/>
              <a:ea typeface="Arial"/>
              <a:cs typeface="Arial"/>
              <a:sym typeface="Arial"/>
            </a:endParaRPr>
          </a:p>
        </p:txBody>
      </p:sp>
      <p:sp>
        <p:nvSpPr>
          <p:cNvPr id="5523" name="Google Shape;5523;p38"/>
          <p:cNvSpPr txBox="1"/>
          <p:nvPr/>
        </p:nvSpPr>
        <p:spPr>
          <a:xfrm>
            <a:off x="12015516" y="369380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5524" name="Google Shape;5524;p38"/>
          <p:cNvSpPr txBox="1"/>
          <p:nvPr/>
        </p:nvSpPr>
        <p:spPr>
          <a:xfrm>
            <a:off x="12015516" y="418075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5525" name="Google Shape;5525;p38"/>
          <p:cNvSpPr txBox="1"/>
          <p:nvPr/>
        </p:nvSpPr>
        <p:spPr>
          <a:xfrm>
            <a:off x="12015516" y="466771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5526" name="Google Shape;5526;p38"/>
          <p:cNvSpPr txBox="1"/>
          <p:nvPr/>
        </p:nvSpPr>
        <p:spPr>
          <a:xfrm>
            <a:off x="10573467" y="5426611"/>
            <a:ext cx="226631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does your team’s POV statement and HMW  questions connect to improving the holistic learning  outcomes for your students?</a:t>
            </a:r>
            <a:endParaRPr sz="750">
              <a:solidFill>
                <a:schemeClr val="dk1"/>
              </a:solidFill>
              <a:latin typeface="Arial"/>
              <a:ea typeface="Arial"/>
              <a:cs typeface="Arial"/>
              <a:sym typeface="Arial"/>
            </a:endParaRPr>
          </a:p>
        </p:txBody>
      </p:sp>
      <p:sp>
        <p:nvSpPr>
          <p:cNvPr id="5527" name="Google Shape;5527;p38"/>
          <p:cNvSpPr/>
          <p:nvPr/>
        </p:nvSpPr>
        <p:spPr>
          <a:xfrm>
            <a:off x="13560336" y="2652251"/>
            <a:ext cx="4589780" cy="732155"/>
          </a:xfrm>
          <a:custGeom>
            <a:avLst/>
            <a:gdLst/>
            <a:ahLst/>
            <a:cxnLst/>
            <a:rect l="l" t="t" r="r" b="b"/>
            <a:pathLst>
              <a:path w="4589780" h="732154" extrusionOk="0">
                <a:moveTo>
                  <a:pt x="873988" y="0"/>
                </a:moveTo>
                <a:lnTo>
                  <a:pt x="0" y="0"/>
                </a:lnTo>
                <a:lnTo>
                  <a:pt x="0" y="731710"/>
                </a:lnTo>
                <a:lnTo>
                  <a:pt x="873988" y="731710"/>
                </a:lnTo>
                <a:lnTo>
                  <a:pt x="873988" y="0"/>
                </a:lnTo>
                <a:close/>
              </a:path>
              <a:path w="4589780" h="732154" extrusionOk="0">
                <a:moveTo>
                  <a:pt x="4589196" y="0"/>
                </a:moveTo>
                <a:lnTo>
                  <a:pt x="3350793" y="0"/>
                </a:lnTo>
                <a:lnTo>
                  <a:pt x="2112391" y="0"/>
                </a:lnTo>
                <a:lnTo>
                  <a:pt x="874001" y="0"/>
                </a:lnTo>
                <a:lnTo>
                  <a:pt x="874001" y="731710"/>
                </a:lnTo>
                <a:lnTo>
                  <a:pt x="2112391" y="731710"/>
                </a:lnTo>
                <a:lnTo>
                  <a:pt x="3350793" y="731710"/>
                </a:lnTo>
                <a:lnTo>
                  <a:pt x="4589196" y="731710"/>
                </a:lnTo>
                <a:lnTo>
                  <a:pt x="4589196"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28" name="Google Shape;5528;p38"/>
          <p:cNvSpPr/>
          <p:nvPr/>
        </p:nvSpPr>
        <p:spPr>
          <a:xfrm>
            <a:off x="13560336" y="4015392"/>
            <a:ext cx="4589780" cy="732155"/>
          </a:xfrm>
          <a:custGeom>
            <a:avLst/>
            <a:gdLst/>
            <a:ahLst/>
            <a:cxnLst/>
            <a:rect l="l" t="t" r="r" b="b"/>
            <a:pathLst>
              <a:path w="4589780" h="732154" extrusionOk="0">
                <a:moveTo>
                  <a:pt x="873988" y="0"/>
                </a:moveTo>
                <a:lnTo>
                  <a:pt x="0" y="0"/>
                </a:lnTo>
                <a:lnTo>
                  <a:pt x="0" y="731710"/>
                </a:lnTo>
                <a:lnTo>
                  <a:pt x="873988" y="731710"/>
                </a:lnTo>
                <a:lnTo>
                  <a:pt x="873988" y="0"/>
                </a:lnTo>
                <a:close/>
              </a:path>
              <a:path w="4589780" h="732154" extrusionOk="0">
                <a:moveTo>
                  <a:pt x="4589196" y="0"/>
                </a:moveTo>
                <a:lnTo>
                  <a:pt x="3350793" y="0"/>
                </a:lnTo>
                <a:lnTo>
                  <a:pt x="2112391" y="0"/>
                </a:lnTo>
                <a:lnTo>
                  <a:pt x="874001" y="0"/>
                </a:lnTo>
                <a:lnTo>
                  <a:pt x="874001" y="731710"/>
                </a:lnTo>
                <a:lnTo>
                  <a:pt x="2112391" y="731710"/>
                </a:lnTo>
                <a:lnTo>
                  <a:pt x="3350793" y="731710"/>
                </a:lnTo>
                <a:lnTo>
                  <a:pt x="4589196" y="731710"/>
                </a:lnTo>
                <a:lnTo>
                  <a:pt x="4589196" y="0"/>
                </a:lnTo>
                <a:close/>
              </a:path>
            </a:pathLst>
          </a:custGeom>
          <a:solidFill>
            <a:srgbClr val="FFF5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aphicFrame>
        <p:nvGraphicFramePr>
          <p:cNvPr id="5529" name="Google Shape;5529;p38"/>
          <p:cNvGraphicFramePr/>
          <p:nvPr/>
        </p:nvGraphicFramePr>
        <p:xfrm>
          <a:off x="13560339" y="2020833"/>
          <a:ext cx="3000000" cy="3000000"/>
        </p:xfrm>
        <a:graphic>
          <a:graphicData uri="http://schemas.openxmlformats.org/drawingml/2006/table">
            <a:tbl>
              <a:tblPr firstRow="1" bandRow="1">
                <a:noFill/>
                <a:tableStyleId>{D4B82BEF-ADFF-4A9F-B7B8-86FF41425FD6}</a:tableStyleId>
              </a:tblPr>
              <a:tblGrid>
                <a:gridCol w="873750">
                  <a:extLst>
                    <a:ext uri="{9D8B030D-6E8A-4147-A177-3AD203B41FA5}">
                      <a16:colId xmlns:a16="http://schemas.microsoft.com/office/drawing/2014/main" val="20000"/>
                    </a:ext>
                  </a:extLst>
                </a:gridCol>
                <a:gridCol w="1238250">
                  <a:extLst>
                    <a:ext uri="{9D8B030D-6E8A-4147-A177-3AD203B41FA5}">
                      <a16:colId xmlns:a16="http://schemas.microsoft.com/office/drawing/2014/main" val="20001"/>
                    </a:ext>
                  </a:extLst>
                </a:gridCol>
                <a:gridCol w="1238250">
                  <a:extLst>
                    <a:ext uri="{9D8B030D-6E8A-4147-A177-3AD203B41FA5}">
                      <a16:colId xmlns:a16="http://schemas.microsoft.com/office/drawing/2014/main" val="20002"/>
                    </a:ext>
                  </a:extLst>
                </a:gridCol>
                <a:gridCol w="1238250">
                  <a:extLst>
                    <a:ext uri="{9D8B030D-6E8A-4147-A177-3AD203B41FA5}">
                      <a16:colId xmlns:a16="http://schemas.microsoft.com/office/drawing/2014/main" val="20003"/>
                    </a:ext>
                  </a:extLst>
                </a:gridCol>
              </a:tblGrid>
              <a:tr h="631425">
                <a:tc>
                  <a:txBody>
                    <a:bodyPr/>
                    <a:lstStyle/>
                    <a:p>
                      <a:pPr marL="67310" marR="21209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OBSERVATIONS  &amp; GUESSES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lnR w="28575" cap="flat" cmpd="sng">
                      <a:solidFill>
                        <a:srgbClr val="FFF5E4"/>
                      </a:solidFill>
                      <a:prstDash val="solid"/>
                      <a:round/>
                      <a:headEnd type="none" w="sm" len="sm"/>
                      <a:tailEnd type="none" w="sm" len="sm"/>
                    </a:lnR>
                    <a:solidFill>
                      <a:srgbClr val="FFEDCE"/>
                    </a:solidFill>
                  </a:tcPr>
                </a:tc>
                <a:tc>
                  <a:txBody>
                    <a:bodyPr/>
                    <a:lstStyle/>
                    <a:p>
                      <a:pPr marL="47625" marR="1473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process of unpacking  design research &amp; inferring  insights.</a:t>
                      </a:r>
                      <a:endParaRPr sz="650" u="none" strike="noStrike" cap="none">
                        <a:latin typeface="Arial"/>
                        <a:ea typeface="Arial"/>
                        <a:cs typeface="Arial"/>
                        <a:sym typeface="Arial"/>
                      </a:endParaRPr>
                    </a:p>
                  </a:txBody>
                  <a:tcPr marL="0" marR="0" marT="62875" marB="0">
                    <a:lnL w="28575" cap="flat" cmpd="sng">
                      <a:solidFill>
                        <a:srgbClr val="FFF5E4"/>
                      </a:solidFill>
                      <a:prstDash val="solid"/>
                      <a:round/>
                      <a:headEnd type="none" w="sm" len="sm"/>
                      <a:tailEnd type="none" w="sm" len="sm"/>
                    </a:lnL>
                    <a:lnR w="28575" cap="flat" cmpd="sng">
                      <a:solidFill>
                        <a:srgbClr val="FFF5E4"/>
                      </a:solidFill>
                      <a:prstDash val="solid"/>
                      <a:round/>
                      <a:headEnd type="none" w="sm" len="sm"/>
                      <a:tailEnd type="none" w="sm" len="sm"/>
                    </a:lnR>
                    <a:solidFill>
                      <a:srgbClr val="FFEDCE"/>
                    </a:solidFill>
                  </a:tcPr>
                </a:tc>
                <a:tc>
                  <a:txBody>
                    <a:bodyPr/>
                    <a:lstStyle/>
                    <a:p>
                      <a:pPr marL="47625" marR="4000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the process  of unpacking design research  &amp; inferring insights but feels  comfortable moving forward.</a:t>
                      </a:r>
                      <a:endParaRPr sz="650" u="none" strike="noStrike" cap="none">
                        <a:latin typeface="Arial"/>
                        <a:ea typeface="Arial"/>
                        <a:cs typeface="Arial"/>
                        <a:sym typeface="Arial"/>
                      </a:endParaRPr>
                    </a:p>
                  </a:txBody>
                  <a:tcPr marL="0" marR="0" marT="62875" marB="0">
                    <a:lnL w="28575" cap="flat" cmpd="sng">
                      <a:solidFill>
                        <a:srgbClr val="FFF5E4"/>
                      </a:solidFill>
                      <a:prstDash val="solid"/>
                      <a:round/>
                      <a:headEnd type="none" w="sm" len="sm"/>
                      <a:tailEnd type="none" w="sm" len="sm"/>
                    </a:lnL>
                    <a:lnR w="28575" cap="flat" cmpd="sng">
                      <a:solidFill>
                        <a:srgbClr val="FFF5E4"/>
                      </a:solidFill>
                      <a:prstDash val="solid"/>
                      <a:round/>
                      <a:headEnd type="none" w="sm" len="sm"/>
                      <a:tailEnd type="none" w="sm" len="sm"/>
                    </a:lnR>
                    <a:solidFill>
                      <a:srgbClr val="FFEDCE"/>
                    </a:solidFill>
                  </a:tcPr>
                </a:tc>
                <a:tc>
                  <a:txBody>
                    <a:bodyPr/>
                    <a:lstStyle/>
                    <a:p>
                      <a:pPr marL="47625" marR="10096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the process of unpacking  design research &amp; inferring  insights.</a:t>
                      </a:r>
                      <a:endParaRPr sz="650" u="none" strike="noStrike" cap="none">
                        <a:latin typeface="Arial"/>
                        <a:ea typeface="Arial"/>
                        <a:cs typeface="Arial"/>
                        <a:sym typeface="Arial"/>
                      </a:endParaRPr>
                    </a:p>
                  </a:txBody>
                  <a:tcPr marL="0" marR="0" marT="62875" marB="0">
                    <a:lnL w="28575" cap="flat" cmpd="sng">
                      <a:solidFill>
                        <a:srgbClr val="FFF5E4"/>
                      </a:solidFill>
                      <a:prstDash val="solid"/>
                      <a:round/>
                      <a:headEnd type="none" w="sm" len="sm"/>
                      <a:tailEnd type="none" w="sm" len="sm"/>
                    </a:lnL>
                    <a:solidFill>
                      <a:srgbClr val="FFEDCE"/>
                    </a:solidFill>
                  </a:tcPr>
                </a:tc>
                <a:extLst>
                  <a:ext uri="{0D108BD9-81ED-4DB2-BD59-A6C34878D82A}">
                    <a16:rowId xmlns:a16="http://schemas.microsoft.com/office/drawing/2014/main" val="10000"/>
                  </a:ext>
                </a:extLst>
              </a:tr>
              <a:tr h="731700">
                <a:tc>
                  <a:txBody>
                    <a:bodyPr/>
                    <a:lstStyle/>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POINT OF VIEW</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solidFill>
                      <a:srgbClr val="FFF5E4"/>
                    </a:solidFill>
                  </a:tcPr>
                </a:tc>
                <a:tc>
                  <a:txBody>
                    <a:bodyPr/>
                    <a:lstStyle/>
                    <a:p>
                      <a:pPr marL="47625" marR="1600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most important  insights to create a POV  statement around.</a:t>
                      </a:r>
                      <a:endParaRPr sz="650" u="none" strike="noStrike" cap="none">
                        <a:latin typeface="Arial"/>
                        <a:ea typeface="Arial"/>
                        <a:cs typeface="Arial"/>
                        <a:sym typeface="Arial"/>
                      </a:endParaRPr>
                    </a:p>
                  </a:txBody>
                  <a:tcPr marL="0" marR="0" marT="62875" marB="0">
                    <a:solidFill>
                      <a:srgbClr val="FFF5E4"/>
                    </a:solidFill>
                  </a:tcPr>
                </a:tc>
                <a:tc>
                  <a:txBody>
                    <a:bodyPr/>
                    <a:lstStyle/>
                    <a:p>
                      <a:pPr marL="47625" marR="52069"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about the  most important insights to  create a POV statement  around but feels comfortable  moving forward.</a:t>
                      </a:r>
                      <a:endParaRPr sz="650" u="none" strike="noStrike" cap="none">
                        <a:latin typeface="Arial"/>
                        <a:ea typeface="Arial"/>
                        <a:cs typeface="Arial"/>
                        <a:sym typeface="Arial"/>
                      </a:endParaRPr>
                    </a:p>
                  </a:txBody>
                  <a:tcPr marL="0" marR="0" marT="62875" marB="0">
                    <a:solidFill>
                      <a:srgbClr val="FFF5E4"/>
                    </a:solidFill>
                  </a:tcPr>
                </a:tc>
                <a:tc>
                  <a:txBody>
                    <a:bodyPr/>
                    <a:lstStyle/>
                    <a:p>
                      <a:pPr marL="47625" marR="19558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what are the  most important insights to  create a POV statement  around.</a:t>
                      </a:r>
                      <a:endParaRPr sz="650" u="none" strike="noStrike" cap="none">
                        <a:latin typeface="Arial"/>
                        <a:ea typeface="Arial"/>
                        <a:cs typeface="Arial"/>
                        <a:sym typeface="Arial"/>
                      </a:endParaRPr>
                    </a:p>
                  </a:txBody>
                  <a:tcPr marL="0" marR="0" marT="62875" marB="0">
                    <a:solidFill>
                      <a:srgbClr val="FFF5E4"/>
                    </a:solidFill>
                  </a:tcPr>
                </a:tc>
                <a:extLst>
                  <a:ext uri="{0D108BD9-81ED-4DB2-BD59-A6C34878D82A}">
                    <a16:rowId xmlns:a16="http://schemas.microsoft.com/office/drawing/2014/main" val="10001"/>
                  </a:ext>
                </a:extLst>
              </a:tr>
              <a:tr h="621875">
                <a:tc>
                  <a:txBody>
                    <a:bodyPr/>
                    <a:lstStyle/>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HMW QUESTIONS</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lnR w="28575" cap="flat" cmpd="sng">
                      <a:solidFill>
                        <a:srgbClr val="FFF5E4"/>
                      </a:solidFill>
                      <a:prstDash val="solid"/>
                      <a:round/>
                      <a:headEnd type="none" w="sm" len="sm"/>
                      <a:tailEnd type="none" w="sm" len="sm"/>
                    </a:lnR>
                    <a:solidFill>
                      <a:srgbClr val="FFEDCE"/>
                    </a:solidFill>
                  </a:tcPr>
                </a:tc>
                <a:tc>
                  <a:txBody>
                    <a:bodyPr/>
                    <a:lstStyle/>
                    <a:p>
                      <a:pPr marL="47625" marR="160020"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most generative HMW  questions.</a:t>
                      </a:r>
                      <a:endParaRPr sz="650" u="none" strike="noStrike" cap="none">
                        <a:latin typeface="Arial"/>
                        <a:ea typeface="Arial"/>
                        <a:cs typeface="Arial"/>
                        <a:sym typeface="Arial"/>
                      </a:endParaRPr>
                    </a:p>
                  </a:txBody>
                  <a:tcPr marL="0" marR="0" marT="62875" marB="0">
                    <a:lnL w="28575" cap="flat" cmpd="sng">
                      <a:solidFill>
                        <a:srgbClr val="FFF5E4"/>
                      </a:solidFill>
                      <a:prstDash val="solid"/>
                      <a:round/>
                      <a:headEnd type="none" w="sm" len="sm"/>
                      <a:tailEnd type="none" w="sm" len="sm"/>
                    </a:lnL>
                    <a:lnR w="28575" cap="flat" cmpd="sng">
                      <a:solidFill>
                        <a:srgbClr val="FFF5E4"/>
                      </a:solidFill>
                      <a:prstDash val="solid"/>
                      <a:round/>
                      <a:headEnd type="none" w="sm" len="sm"/>
                      <a:tailEnd type="none" w="sm" len="sm"/>
                    </a:lnR>
                    <a:solidFill>
                      <a:srgbClr val="FFEDCE"/>
                    </a:solidFill>
                  </a:tcPr>
                </a:tc>
                <a:tc>
                  <a:txBody>
                    <a:bodyPr/>
                    <a:lstStyle/>
                    <a:p>
                      <a:pPr marL="47625" marR="14795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the most  generative HMW questions  but feels comfortable  moving forward.</a:t>
                      </a:r>
                      <a:endParaRPr sz="650" u="none" strike="noStrike" cap="none">
                        <a:latin typeface="Arial"/>
                        <a:ea typeface="Arial"/>
                        <a:cs typeface="Arial"/>
                        <a:sym typeface="Arial"/>
                      </a:endParaRPr>
                    </a:p>
                  </a:txBody>
                  <a:tcPr marL="0" marR="0" marT="62875" marB="0">
                    <a:lnL w="28575" cap="flat" cmpd="sng">
                      <a:solidFill>
                        <a:srgbClr val="FFF5E4"/>
                      </a:solidFill>
                      <a:prstDash val="solid"/>
                      <a:round/>
                      <a:headEnd type="none" w="sm" len="sm"/>
                      <a:tailEnd type="none" w="sm" len="sm"/>
                    </a:lnL>
                    <a:lnR w="28575" cap="flat" cmpd="sng">
                      <a:solidFill>
                        <a:srgbClr val="FFF5E4"/>
                      </a:solidFill>
                      <a:prstDash val="solid"/>
                      <a:round/>
                      <a:headEnd type="none" w="sm" len="sm"/>
                      <a:tailEnd type="none" w="sm" len="sm"/>
                    </a:lnR>
                    <a:solidFill>
                      <a:srgbClr val="FFEDCE"/>
                    </a:solidFill>
                  </a:tcPr>
                </a:tc>
                <a:tc>
                  <a:txBody>
                    <a:bodyPr/>
                    <a:lstStyle/>
                    <a:p>
                      <a:pPr marL="47625" marR="13081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the most  generative HMW questions.</a:t>
                      </a:r>
                      <a:endParaRPr sz="650" u="none" strike="noStrike" cap="none">
                        <a:latin typeface="Arial"/>
                        <a:ea typeface="Arial"/>
                        <a:cs typeface="Arial"/>
                        <a:sym typeface="Arial"/>
                      </a:endParaRPr>
                    </a:p>
                  </a:txBody>
                  <a:tcPr marL="0" marR="0" marT="62875" marB="0">
                    <a:lnL w="28575" cap="flat" cmpd="sng">
                      <a:solidFill>
                        <a:srgbClr val="FFF5E4"/>
                      </a:solidFill>
                      <a:prstDash val="solid"/>
                      <a:round/>
                      <a:headEnd type="none" w="sm" len="sm"/>
                      <a:tailEnd type="none" w="sm" len="sm"/>
                    </a:lnL>
                    <a:solidFill>
                      <a:srgbClr val="FFEDCE"/>
                    </a:solidFill>
                  </a:tcPr>
                </a:tc>
                <a:extLst>
                  <a:ext uri="{0D108BD9-81ED-4DB2-BD59-A6C34878D82A}">
                    <a16:rowId xmlns:a16="http://schemas.microsoft.com/office/drawing/2014/main" val="10002"/>
                  </a:ext>
                </a:extLst>
              </a:tr>
              <a:tr h="741275">
                <a:tc>
                  <a:txBody>
                    <a:bodyPr/>
                    <a:lstStyle/>
                    <a:p>
                      <a:pPr marL="0" marR="0" lvl="0" indent="0" algn="l" rtl="0">
                        <a:lnSpc>
                          <a:spcPct val="100000"/>
                        </a:lnSpc>
                        <a:spcBef>
                          <a:spcPts val="0"/>
                        </a:spcBef>
                        <a:spcAft>
                          <a:spcPts val="0"/>
                        </a:spcAft>
                        <a:buNone/>
                      </a:pPr>
                      <a:endParaRPr sz="450" u="none" strike="noStrike" cap="none">
                        <a:latin typeface="Times New Roman"/>
                        <a:ea typeface="Times New Roman"/>
                        <a:cs typeface="Times New Roman"/>
                        <a:sym typeface="Times New Roman"/>
                      </a:endParaRPr>
                    </a:p>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a:t>
                      </a:r>
                      <a:endParaRPr sz="650" u="none" strike="noStrike" cap="none">
                        <a:latin typeface="Arial"/>
                        <a:ea typeface="Arial"/>
                        <a:cs typeface="Arial"/>
                        <a:sym typeface="Arial"/>
                      </a:endParaRPr>
                    </a:p>
                    <a:p>
                      <a:pPr marL="67310" marR="301625"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DEFINITION  OF PROBLEM</a:t>
                      </a:r>
                      <a:endParaRPr sz="650" u="none" strike="noStrike" cap="none">
                        <a:latin typeface="Arial"/>
                        <a:ea typeface="Arial"/>
                        <a:cs typeface="Arial"/>
                        <a:sym typeface="Arial"/>
                      </a:endParaRPr>
                    </a:p>
                  </a:txBody>
                  <a:tcPr marL="0" marR="0" marT="6975" marB="0">
                    <a:solidFill>
                      <a:srgbClr val="FFF5E4"/>
                    </a:solidFill>
                  </a:tcPr>
                </a:tc>
                <a:tc>
                  <a:txBody>
                    <a:bodyPr/>
                    <a:lstStyle/>
                    <a:p>
                      <a:pPr marL="0" marR="0" lvl="0" indent="0" algn="l" rtl="0">
                        <a:lnSpc>
                          <a:spcPct val="100000"/>
                        </a:lnSpc>
                        <a:spcBef>
                          <a:spcPts val="0"/>
                        </a:spcBef>
                        <a:spcAft>
                          <a:spcPts val="0"/>
                        </a:spcAft>
                        <a:buNone/>
                      </a:pPr>
                      <a:endParaRPr sz="450" u="none" strike="noStrike" cap="none">
                        <a:latin typeface="Times New Roman"/>
                        <a:ea typeface="Times New Roman"/>
                        <a:cs typeface="Times New Roman"/>
                        <a:sym typeface="Times New Roman"/>
                      </a:endParaRPr>
                    </a:p>
                    <a:p>
                      <a:pPr marL="47625" marR="158750"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how to define the problem  based on insights from the  stakeholder.</a:t>
                      </a:r>
                      <a:endParaRPr sz="650" u="none" strike="noStrike" cap="none">
                        <a:latin typeface="Arial"/>
                        <a:ea typeface="Arial"/>
                        <a:cs typeface="Arial"/>
                        <a:sym typeface="Arial"/>
                      </a:endParaRPr>
                    </a:p>
                  </a:txBody>
                  <a:tcPr marL="0" marR="0" marT="6975" marB="0">
                    <a:solidFill>
                      <a:srgbClr val="FFF5E4"/>
                    </a:solidFill>
                  </a:tcPr>
                </a:tc>
                <a:tc>
                  <a:txBody>
                    <a:bodyPr/>
                    <a:lstStyle/>
                    <a:p>
                      <a:pPr marL="0" marR="0" lvl="0" indent="0" algn="l" rtl="0">
                        <a:lnSpc>
                          <a:spcPct val="100000"/>
                        </a:lnSpc>
                        <a:spcBef>
                          <a:spcPts val="0"/>
                        </a:spcBef>
                        <a:spcAft>
                          <a:spcPts val="0"/>
                        </a:spcAft>
                        <a:buNone/>
                      </a:pPr>
                      <a:endParaRPr sz="450" u="none" strike="noStrike" cap="none">
                        <a:latin typeface="Times New Roman"/>
                        <a:ea typeface="Times New Roman"/>
                        <a:cs typeface="Times New Roman"/>
                        <a:sym typeface="Times New Roman"/>
                      </a:endParaRPr>
                    </a:p>
                    <a:p>
                      <a:pPr marL="47625" marR="17907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how to  define the problem based  on insights from the  stakeholder but feels</a:t>
                      </a:r>
                      <a:endParaRPr sz="650" u="none" strike="noStrike" cap="none">
                        <a:latin typeface="Arial"/>
                        <a:ea typeface="Arial"/>
                        <a:cs typeface="Arial"/>
                        <a:sym typeface="Arial"/>
                      </a:endParaRPr>
                    </a:p>
                    <a:p>
                      <a:pPr marL="47625" marR="0" lvl="0" indent="0" algn="l" rtl="0">
                        <a:lnSpc>
                          <a:spcPct val="100000"/>
                        </a:lnSpc>
                        <a:spcBef>
                          <a:spcPts val="45"/>
                        </a:spcBef>
                        <a:spcAft>
                          <a:spcPts val="0"/>
                        </a:spcAft>
                        <a:buNone/>
                      </a:pPr>
                      <a:r>
                        <a:rPr lang="en-US" sz="650" u="none" strike="noStrike" cap="none">
                          <a:solidFill>
                            <a:srgbClr val="414042"/>
                          </a:solidFill>
                          <a:latin typeface="Arial"/>
                          <a:ea typeface="Arial"/>
                          <a:cs typeface="Arial"/>
                          <a:sym typeface="Arial"/>
                        </a:rPr>
                        <a:t>comfortable moving forward.</a:t>
                      </a:r>
                      <a:endParaRPr sz="650" u="none" strike="noStrike" cap="none">
                        <a:latin typeface="Arial"/>
                        <a:ea typeface="Arial"/>
                        <a:cs typeface="Arial"/>
                        <a:sym typeface="Arial"/>
                      </a:endParaRPr>
                    </a:p>
                  </a:txBody>
                  <a:tcPr marL="0" marR="0" marT="6975" marB="0">
                    <a:solidFill>
                      <a:srgbClr val="FFF5E4"/>
                    </a:solidFill>
                  </a:tcPr>
                </a:tc>
                <a:tc>
                  <a:txBody>
                    <a:bodyPr/>
                    <a:lstStyle/>
                    <a:p>
                      <a:pPr marL="0" marR="0" lvl="0" indent="0" algn="l" rtl="0">
                        <a:lnSpc>
                          <a:spcPct val="100000"/>
                        </a:lnSpc>
                        <a:spcBef>
                          <a:spcPts val="0"/>
                        </a:spcBef>
                        <a:spcAft>
                          <a:spcPts val="0"/>
                        </a:spcAft>
                        <a:buNone/>
                      </a:pPr>
                      <a:endParaRPr sz="450" u="none" strike="noStrike" cap="none">
                        <a:latin typeface="Times New Roman"/>
                        <a:ea typeface="Times New Roman"/>
                        <a:cs typeface="Times New Roman"/>
                        <a:sym typeface="Times New Roman"/>
                      </a:endParaRPr>
                    </a:p>
                    <a:p>
                      <a:pPr marL="47625" marR="3937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how to define the problem  based on insights from the  stakeholder.</a:t>
                      </a:r>
                      <a:endParaRPr sz="650" u="none" strike="noStrike" cap="none">
                        <a:latin typeface="Arial"/>
                        <a:ea typeface="Arial"/>
                        <a:cs typeface="Arial"/>
                        <a:sym typeface="Arial"/>
                      </a:endParaRPr>
                    </a:p>
                  </a:txBody>
                  <a:tcPr marL="0" marR="0" marT="6975" marB="0">
                    <a:solidFill>
                      <a:srgbClr val="FFF5E4"/>
                    </a:solidFill>
                  </a:tcPr>
                </a:tc>
                <a:extLst>
                  <a:ext uri="{0D108BD9-81ED-4DB2-BD59-A6C34878D82A}">
                    <a16:rowId xmlns:a16="http://schemas.microsoft.com/office/drawing/2014/main" val="10003"/>
                  </a:ext>
                </a:extLst>
              </a:tr>
              <a:tr h="832000">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CONNECTION  TO LEARNING  OUTCOMES</a:t>
                      </a:r>
                      <a:endParaRPr sz="650" u="none" strike="noStrike" cap="none">
                        <a:latin typeface="Arial"/>
                        <a:ea typeface="Arial"/>
                        <a:cs typeface="Arial"/>
                        <a:sym typeface="Arial"/>
                      </a:endParaRPr>
                    </a:p>
                  </a:txBody>
                  <a:tcPr marL="0" marR="0" marT="62875" marB="0">
                    <a:lnR w="28575" cap="flat" cmpd="sng">
                      <a:solidFill>
                        <a:srgbClr val="FFF5E4"/>
                      </a:solidFill>
                      <a:prstDash val="solid"/>
                      <a:round/>
                      <a:headEnd type="none" w="sm" len="sm"/>
                      <a:tailEnd type="none" w="sm" len="sm"/>
                    </a:lnR>
                    <a:solidFill>
                      <a:srgbClr val="FFEDCE"/>
                    </a:solidFill>
                  </a:tcPr>
                </a:tc>
                <a:tc>
                  <a:txBody>
                    <a:bodyPr/>
                    <a:lstStyle/>
                    <a:p>
                      <a:pPr marL="47625" marR="4445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how the problem statement is  connected to the goal of the  holistic improving learning  outcomes.</a:t>
                      </a:r>
                      <a:endParaRPr sz="650" u="none" strike="noStrike" cap="none">
                        <a:latin typeface="Arial"/>
                        <a:ea typeface="Arial"/>
                        <a:cs typeface="Arial"/>
                        <a:sym typeface="Arial"/>
                      </a:endParaRPr>
                    </a:p>
                  </a:txBody>
                  <a:tcPr marL="0" marR="0" marT="62875" marB="0">
                    <a:lnL w="28575" cap="flat" cmpd="sng">
                      <a:solidFill>
                        <a:srgbClr val="FFF5E4"/>
                      </a:solidFill>
                      <a:prstDash val="solid"/>
                      <a:round/>
                      <a:headEnd type="none" w="sm" len="sm"/>
                      <a:tailEnd type="none" w="sm" len="sm"/>
                    </a:lnL>
                    <a:lnR w="28575" cap="flat" cmpd="sng">
                      <a:solidFill>
                        <a:srgbClr val="FFF5E4"/>
                      </a:solidFill>
                      <a:prstDash val="solid"/>
                      <a:round/>
                      <a:headEnd type="none" w="sm" len="sm"/>
                      <a:tailEnd type="none" w="sm" len="sm"/>
                    </a:lnR>
                    <a:solidFill>
                      <a:srgbClr val="FFEDCE"/>
                    </a:solidFill>
                  </a:tcPr>
                </a:tc>
                <a:tc>
                  <a:txBody>
                    <a:bodyPr/>
                    <a:lstStyle/>
                    <a:p>
                      <a:pPr marL="47625" marR="25400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how  the problem statement  is connected to the goal  of improving the holistic</a:t>
                      </a:r>
                      <a:endParaRPr sz="650" u="none" strike="noStrike" cap="none">
                        <a:latin typeface="Arial"/>
                        <a:ea typeface="Arial"/>
                        <a:cs typeface="Arial"/>
                        <a:sym typeface="Arial"/>
                      </a:endParaRPr>
                    </a:p>
                    <a:p>
                      <a:pPr marL="47625" marR="45085" lvl="0" indent="0" algn="l" rtl="0">
                        <a:lnSpc>
                          <a:spcPct val="100000"/>
                        </a:lnSpc>
                        <a:spcBef>
                          <a:spcPts val="50"/>
                        </a:spcBef>
                        <a:spcAft>
                          <a:spcPts val="0"/>
                        </a:spcAft>
                        <a:buNone/>
                      </a:pPr>
                      <a:r>
                        <a:rPr lang="en-US" sz="650" u="none" strike="noStrike" cap="none">
                          <a:solidFill>
                            <a:srgbClr val="414042"/>
                          </a:solidFill>
                          <a:latin typeface="Arial"/>
                          <a:ea typeface="Arial"/>
                          <a:cs typeface="Arial"/>
                          <a:sym typeface="Arial"/>
                        </a:rPr>
                        <a:t>learning outcomes but feels  comfortable moving forward.</a:t>
                      </a:r>
                      <a:endParaRPr sz="650" u="none" strike="noStrike" cap="none">
                        <a:latin typeface="Arial"/>
                        <a:ea typeface="Arial"/>
                        <a:cs typeface="Arial"/>
                        <a:sym typeface="Arial"/>
                      </a:endParaRPr>
                    </a:p>
                  </a:txBody>
                  <a:tcPr marL="0" marR="0" marT="62875" marB="0">
                    <a:lnL w="28575" cap="flat" cmpd="sng">
                      <a:solidFill>
                        <a:srgbClr val="FFF5E4"/>
                      </a:solidFill>
                      <a:prstDash val="solid"/>
                      <a:round/>
                      <a:headEnd type="none" w="sm" len="sm"/>
                      <a:tailEnd type="none" w="sm" len="sm"/>
                    </a:lnL>
                    <a:lnR w="28575" cap="flat" cmpd="sng">
                      <a:solidFill>
                        <a:srgbClr val="FFF5E4"/>
                      </a:solidFill>
                      <a:prstDash val="solid"/>
                      <a:round/>
                      <a:headEnd type="none" w="sm" len="sm"/>
                      <a:tailEnd type="none" w="sm" len="sm"/>
                    </a:lnR>
                    <a:solidFill>
                      <a:srgbClr val="FFEDCE"/>
                    </a:solidFill>
                  </a:tcPr>
                </a:tc>
                <a:tc>
                  <a:txBody>
                    <a:bodyPr/>
                    <a:lstStyle/>
                    <a:p>
                      <a:pPr marL="47625" marR="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a:t>
                      </a:r>
                      <a:endParaRPr sz="650" u="none" strike="noStrike" cap="none">
                        <a:latin typeface="Arial"/>
                        <a:ea typeface="Arial"/>
                        <a:cs typeface="Arial"/>
                        <a:sym typeface="Arial"/>
                      </a:endParaRPr>
                    </a:p>
                    <a:p>
                      <a:pPr marL="47625" marR="89535"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aligned on how the problem  statement is connected</a:t>
                      </a:r>
                      <a:endParaRPr sz="650" u="none" strike="noStrike" cap="none">
                        <a:latin typeface="Arial"/>
                        <a:ea typeface="Arial"/>
                        <a:cs typeface="Arial"/>
                        <a:sym typeface="Arial"/>
                      </a:endParaRPr>
                    </a:p>
                    <a:p>
                      <a:pPr marL="47625" marR="101600" lvl="0" indent="0" algn="l" rtl="0">
                        <a:lnSpc>
                          <a:spcPct val="100000"/>
                        </a:lnSpc>
                        <a:spcBef>
                          <a:spcPts val="20"/>
                        </a:spcBef>
                        <a:spcAft>
                          <a:spcPts val="0"/>
                        </a:spcAft>
                        <a:buNone/>
                      </a:pPr>
                      <a:r>
                        <a:rPr lang="en-US" sz="650" u="none" strike="noStrike" cap="none">
                          <a:solidFill>
                            <a:srgbClr val="414042"/>
                          </a:solidFill>
                          <a:latin typeface="Arial"/>
                          <a:ea typeface="Arial"/>
                          <a:cs typeface="Arial"/>
                          <a:sym typeface="Arial"/>
                        </a:rPr>
                        <a:t>to the goal of improving the  holistic learning outcomes.</a:t>
                      </a:r>
                      <a:endParaRPr sz="650" u="none" strike="noStrike" cap="none">
                        <a:latin typeface="Arial"/>
                        <a:ea typeface="Arial"/>
                        <a:cs typeface="Arial"/>
                        <a:sym typeface="Arial"/>
                      </a:endParaRPr>
                    </a:p>
                  </a:txBody>
                  <a:tcPr marL="0" marR="0" marT="62875" marB="0">
                    <a:lnL w="28575" cap="flat" cmpd="sng">
                      <a:solidFill>
                        <a:srgbClr val="FFF5E4"/>
                      </a:solidFill>
                      <a:prstDash val="solid"/>
                      <a:round/>
                      <a:headEnd type="none" w="sm" len="sm"/>
                      <a:tailEnd type="none" w="sm" len="sm"/>
                    </a:lnL>
                    <a:solidFill>
                      <a:srgbClr val="FFEDCE"/>
                    </a:solidFill>
                  </a:tcPr>
                </a:tc>
                <a:extLst>
                  <a:ext uri="{0D108BD9-81ED-4DB2-BD59-A6C34878D82A}">
                    <a16:rowId xmlns:a16="http://schemas.microsoft.com/office/drawing/2014/main" val="10004"/>
                  </a:ext>
                </a:extLst>
              </a:tr>
            </a:tbl>
          </a:graphicData>
        </a:graphic>
      </p:graphicFrame>
      <p:sp>
        <p:nvSpPr>
          <p:cNvPr id="5530" name="Google Shape;5530;p38"/>
          <p:cNvSpPr txBox="1"/>
          <p:nvPr/>
        </p:nvSpPr>
        <p:spPr>
          <a:xfrm>
            <a:off x="14846791" y="1849035"/>
            <a:ext cx="421005"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Not ready</a:t>
            </a:r>
            <a:endParaRPr sz="650">
              <a:solidFill>
                <a:schemeClr val="dk1"/>
              </a:solidFill>
              <a:latin typeface="Arial"/>
              <a:ea typeface="Arial"/>
              <a:cs typeface="Arial"/>
              <a:sym typeface="Arial"/>
            </a:endParaRPr>
          </a:p>
        </p:txBody>
      </p:sp>
      <p:sp>
        <p:nvSpPr>
          <p:cNvPr id="5531" name="Google Shape;5531;p38"/>
          <p:cNvSpPr txBox="1"/>
          <p:nvPr/>
        </p:nvSpPr>
        <p:spPr>
          <a:xfrm>
            <a:off x="15855422" y="1849035"/>
            <a:ext cx="85725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Ready with hesitation</a:t>
            </a:r>
            <a:endParaRPr sz="650">
              <a:solidFill>
                <a:schemeClr val="dk1"/>
              </a:solidFill>
              <a:latin typeface="Arial"/>
              <a:ea typeface="Arial"/>
              <a:cs typeface="Arial"/>
              <a:sym typeface="Arial"/>
            </a:endParaRPr>
          </a:p>
        </p:txBody>
      </p:sp>
      <p:sp>
        <p:nvSpPr>
          <p:cNvPr id="5532" name="Google Shape;5532;p38"/>
          <p:cNvSpPr txBox="1"/>
          <p:nvPr/>
        </p:nvSpPr>
        <p:spPr>
          <a:xfrm>
            <a:off x="17070661" y="1849035"/>
            <a:ext cx="906144"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Ready with confidence</a:t>
            </a:r>
            <a:endParaRPr sz="650">
              <a:solidFill>
                <a:schemeClr val="dk1"/>
              </a:solidFill>
              <a:latin typeface="Arial"/>
              <a:ea typeface="Arial"/>
              <a:cs typeface="Arial"/>
              <a:sym typeface="Arial"/>
            </a:endParaRPr>
          </a:p>
        </p:txBody>
      </p:sp>
      <p:sp>
        <p:nvSpPr>
          <p:cNvPr id="5533" name="Google Shape;5533;p38"/>
          <p:cNvSpPr txBox="1"/>
          <p:nvPr/>
        </p:nvSpPr>
        <p:spPr>
          <a:xfrm>
            <a:off x="13547639" y="5816747"/>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grpSp>
        <p:nvGrpSpPr>
          <p:cNvPr id="5534" name="Google Shape;5534;p38"/>
          <p:cNvGrpSpPr/>
          <p:nvPr/>
        </p:nvGrpSpPr>
        <p:grpSpPr>
          <a:xfrm>
            <a:off x="10481085" y="690661"/>
            <a:ext cx="9200344" cy="31750"/>
            <a:chOff x="10481085" y="690661"/>
            <a:chExt cx="9200344" cy="31750"/>
          </a:xfrm>
        </p:grpSpPr>
        <p:sp>
          <p:nvSpPr>
            <p:cNvPr id="5535" name="Google Shape;5535;p38"/>
            <p:cNvSpPr/>
            <p:nvPr/>
          </p:nvSpPr>
          <p:spPr>
            <a:xfrm>
              <a:off x="10481085" y="690661"/>
              <a:ext cx="857250" cy="31750"/>
            </a:xfrm>
            <a:custGeom>
              <a:avLst/>
              <a:gdLst/>
              <a:ahLst/>
              <a:cxnLst/>
              <a:rect l="l" t="t" r="r" b="b"/>
              <a:pathLst>
                <a:path w="857250" h="31750" extrusionOk="0">
                  <a:moveTo>
                    <a:pt x="857079" y="0"/>
                  </a:moveTo>
                  <a:lnTo>
                    <a:pt x="0" y="0"/>
                  </a:lnTo>
                  <a:lnTo>
                    <a:pt x="0" y="31473"/>
                  </a:lnTo>
                  <a:lnTo>
                    <a:pt x="857079" y="31473"/>
                  </a:lnTo>
                  <a:lnTo>
                    <a:pt x="857079"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36" name="Google Shape;5536;p38"/>
            <p:cNvSpPr/>
            <p:nvPr/>
          </p:nvSpPr>
          <p:spPr>
            <a:xfrm>
              <a:off x="11338164" y="690661"/>
              <a:ext cx="8343265" cy="31750"/>
            </a:xfrm>
            <a:custGeom>
              <a:avLst/>
              <a:gdLst/>
              <a:ahLst/>
              <a:cxnLst/>
              <a:rect l="l" t="t" r="r" b="b"/>
              <a:pathLst>
                <a:path w="8343265" h="31750" extrusionOk="0">
                  <a:moveTo>
                    <a:pt x="8342858" y="0"/>
                  </a:moveTo>
                  <a:lnTo>
                    <a:pt x="0" y="0"/>
                  </a:lnTo>
                  <a:lnTo>
                    <a:pt x="0" y="31473"/>
                  </a:lnTo>
                  <a:lnTo>
                    <a:pt x="8342858" y="31473"/>
                  </a:lnTo>
                  <a:lnTo>
                    <a:pt x="8342858"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537" name="Google Shape;5537;p38"/>
          <p:cNvSpPr txBox="1"/>
          <p:nvPr/>
        </p:nvSpPr>
        <p:spPr>
          <a:xfrm>
            <a:off x="10462414" y="264555"/>
            <a:ext cx="3949700"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FDB913"/>
                </a:solidFill>
                <a:latin typeface="Arial"/>
                <a:ea typeface="Arial"/>
                <a:cs typeface="Arial"/>
                <a:sym typeface="Arial"/>
              </a:rPr>
              <a:t>DEFINE TRANSITION </a:t>
            </a:r>
            <a:r>
              <a:rPr lang="en-US" sz="1700">
                <a:solidFill>
                  <a:srgbClr val="FDB913"/>
                </a:solidFill>
                <a:latin typeface="Arial"/>
                <a:ea typeface="Arial"/>
                <a:cs typeface="Arial"/>
                <a:sym typeface="Arial"/>
              </a:rPr>
              <a:t>ALIGNMENT </a:t>
            </a:r>
            <a:endParaRPr sz="1700">
              <a:solidFill>
                <a:schemeClr val="dk1"/>
              </a:solidFill>
              <a:latin typeface="Arial"/>
              <a:ea typeface="Arial"/>
              <a:cs typeface="Arial"/>
              <a:sym typeface="Arial"/>
            </a:endParaRPr>
          </a:p>
        </p:txBody>
      </p:sp>
      <p:sp>
        <p:nvSpPr>
          <p:cNvPr id="5538" name="Google Shape;5538;p38"/>
          <p:cNvSpPr txBox="1"/>
          <p:nvPr/>
        </p:nvSpPr>
        <p:spPr>
          <a:xfrm>
            <a:off x="10529349" y="3167589"/>
            <a:ext cx="119697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is the POV statement  your team will move  forward?</a:t>
            </a:r>
            <a:endParaRPr sz="750">
              <a:solidFill>
                <a:schemeClr val="dk1"/>
              </a:solidFill>
              <a:latin typeface="Arial"/>
              <a:ea typeface="Arial"/>
              <a:cs typeface="Arial"/>
              <a:sym typeface="Arial"/>
            </a:endParaRPr>
          </a:p>
        </p:txBody>
      </p:sp>
      <p:sp>
        <p:nvSpPr>
          <p:cNvPr id="5539" name="Google Shape;5539;p38"/>
          <p:cNvSpPr/>
          <p:nvPr/>
        </p:nvSpPr>
        <p:spPr>
          <a:xfrm>
            <a:off x="10542049" y="3768196"/>
            <a:ext cx="1182370" cy="0"/>
          </a:xfrm>
          <a:custGeom>
            <a:avLst/>
            <a:gdLst/>
            <a:ahLst/>
            <a:cxnLst/>
            <a:rect l="l" t="t" r="r" b="b"/>
            <a:pathLst>
              <a:path w="1182370" h="120000" extrusionOk="0">
                <a:moveTo>
                  <a:pt x="0" y="0"/>
                </a:moveTo>
                <a:lnTo>
                  <a:pt x="1182046" y="0"/>
                </a:lnTo>
              </a:path>
            </a:pathLst>
          </a:custGeom>
          <a:noFill/>
          <a:ln w="9525" cap="flat" cmpd="sng">
            <a:solidFill>
              <a:srgbClr val="403F4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40" name="Google Shape;5540;p38"/>
          <p:cNvSpPr txBox="1"/>
          <p:nvPr/>
        </p:nvSpPr>
        <p:spPr>
          <a:xfrm>
            <a:off x="10529349" y="3761872"/>
            <a:ext cx="4616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414042"/>
                </a:solidFill>
                <a:latin typeface="Arial"/>
                <a:ea typeface="Arial"/>
                <a:cs typeface="Arial"/>
                <a:sym typeface="Arial"/>
              </a:rPr>
              <a:t>[stakeholder]</a:t>
            </a:r>
            <a:endParaRPr sz="550">
              <a:solidFill>
                <a:schemeClr val="dk1"/>
              </a:solidFill>
              <a:latin typeface="Arial"/>
              <a:ea typeface="Arial"/>
              <a:cs typeface="Arial"/>
              <a:sym typeface="Arial"/>
            </a:endParaRPr>
          </a:p>
        </p:txBody>
      </p:sp>
      <p:sp>
        <p:nvSpPr>
          <p:cNvPr id="5541" name="Google Shape;5541;p38"/>
          <p:cNvSpPr txBox="1"/>
          <p:nvPr/>
        </p:nvSpPr>
        <p:spPr>
          <a:xfrm>
            <a:off x="10529349" y="3915538"/>
            <a:ext cx="5753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414042"/>
                </a:solidFill>
                <a:latin typeface="Arial"/>
                <a:ea typeface="Arial"/>
                <a:cs typeface="Arial"/>
                <a:sym typeface="Arial"/>
              </a:rPr>
              <a:t>is struggling with</a:t>
            </a:r>
            <a:endParaRPr sz="550">
              <a:solidFill>
                <a:schemeClr val="dk1"/>
              </a:solidFill>
              <a:latin typeface="Arial"/>
              <a:ea typeface="Arial"/>
              <a:cs typeface="Arial"/>
              <a:sym typeface="Arial"/>
            </a:endParaRPr>
          </a:p>
        </p:txBody>
      </p:sp>
      <p:sp>
        <p:nvSpPr>
          <p:cNvPr id="5542" name="Google Shape;5542;p38"/>
          <p:cNvSpPr/>
          <p:nvPr/>
        </p:nvSpPr>
        <p:spPr>
          <a:xfrm>
            <a:off x="10542049" y="4161495"/>
            <a:ext cx="1182370" cy="0"/>
          </a:xfrm>
          <a:custGeom>
            <a:avLst/>
            <a:gdLst/>
            <a:ahLst/>
            <a:cxnLst/>
            <a:rect l="l" t="t" r="r" b="b"/>
            <a:pathLst>
              <a:path w="1182370" h="120000" extrusionOk="0">
                <a:moveTo>
                  <a:pt x="0" y="0"/>
                </a:moveTo>
                <a:lnTo>
                  <a:pt x="1182046" y="0"/>
                </a:lnTo>
              </a:path>
            </a:pathLst>
          </a:custGeom>
          <a:noFill/>
          <a:ln w="9525" cap="flat" cmpd="sng">
            <a:solidFill>
              <a:srgbClr val="403F4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43" name="Google Shape;5543;p38"/>
          <p:cNvSpPr txBox="1"/>
          <p:nvPr/>
        </p:nvSpPr>
        <p:spPr>
          <a:xfrm>
            <a:off x="10529349" y="4155171"/>
            <a:ext cx="52451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414042"/>
                </a:solidFill>
                <a:latin typeface="Arial"/>
                <a:ea typeface="Arial"/>
                <a:cs typeface="Arial"/>
                <a:sym typeface="Arial"/>
              </a:rPr>
              <a:t>[their problem]</a:t>
            </a:r>
            <a:endParaRPr sz="550">
              <a:solidFill>
                <a:schemeClr val="dk1"/>
              </a:solidFill>
              <a:latin typeface="Arial"/>
              <a:ea typeface="Arial"/>
              <a:cs typeface="Arial"/>
              <a:sym typeface="Arial"/>
            </a:endParaRPr>
          </a:p>
        </p:txBody>
      </p:sp>
      <p:sp>
        <p:nvSpPr>
          <p:cNvPr id="5544" name="Google Shape;5544;p38"/>
          <p:cNvSpPr txBox="1"/>
          <p:nvPr/>
        </p:nvSpPr>
        <p:spPr>
          <a:xfrm>
            <a:off x="10529349" y="4308837"/>
            <a:ext cx="12077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414042"/>
                </a:solidFill>
                <a:latin typeface="Arial"/>
                <a:ea typeface="Arial"/>
                <a:cs typeface="Arial"/>
                <a:sym typeface="Arial"/>
              </a:rPr>
              <a:t>because </a:t>
            </a:r>
            <a:r>
              <a:rPr lang="en-US" sz="550" u="sng">
                <a:solidFill>
                  <a:srgbClr val="414042"/>
                </a:solidFill>
                <a:latin typeface="Arial"/>
                <a:ea typeface="Arial"/>
                <a:cs typeface="Arial"/>
                <a:sym typeface="Arial"/>
              </a:rPr>
              <a:t> 	</a:t>
            </a:r>
            <a:endParaRPr sz="550">
              <a:solidFill>
                <a:schemeClr val="dk1"/>
              </a:solidFill>
              <a:latin typeface="Arial"/>
              <a:ea typeface="Arial"/>
              <a:cs typeface="Arial"/>
              <a:sym typeface="Arial"/>
            </a:endParaRPr>
          </a:p>
        </p:txBody>
      </p:sp>
      <p:sp>
        <p:nvSpPr>
          <p:cNvPr id="5545" name="Google Shape;5545;p38"/>
          <p:cNvSpPr txBox="1"/>
          <p:nvPr/>
        </p:nvSpPr>
        <p:spPr>
          <a:xfrm>
            <a:off x="10529349" y="4462503"/>
            <a:ext cx="1231265" cy="197485"/>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u="sng">
                <a:solidFill>
                  <a:srgbClr val="414042"/>
                </a:solidFill>
                <a:latin typeface="Arial Black"/>
                <a:ea typeface="Arial Black"/>
                <a:cs typeface="Arial Black"/>
                <a:sym typeface="Arial Black"/>
              </a:rPr>
              <a:t> 	</a:t>
            </a:r>
            <a:r>
              <a:rPr lang="en-US" sz="550">
                <a:solidFill>
                  <a:srgbClr val="414042"/>
                </a:solidFill>
                <a:latin typeface="Arial Black"/>
                <a:ea typeface="Arial Black"/>
                <a:cs typeface="Arial Black"/>
                <a:sym typeface="Arial Black"/>
              </a:rPr>
              <a:t>.</a:t>
            </a:r>
            <a:endParaRPr sz="550">
              <a:solidFill>
                <a:schemeClr val="dk1"/>
              </a:solidFill>
              <a:latin typeface="Arial Black"/>
              <a:ea typeface="Arial Black"/>
              <a:cs typeface="Arial Black"/>
              <a:sym typeface="Arial Black"/>
            </a:endParaRPr>
          </a:p>
          <a:p>
            <a:pPr marL="12700" marR="0" lvl="0" indent="0" algn="l" rtl="0">
              <a:lnSpc>
                <a:spcPct val="100000"/>
              </a:lnSpc>
              <a:spcBef>
                <a:spcPts val="15"/>
              </a:spcBef>
              <a:spcAft>
                <a:spcPts val="0"/>
              </a:spcAft>
              <a:buNone/>
            </a:pPr>
            <a:r>
              <a:rPr lang="en-US" sz="550">
                <a:solidFill>
                  <a:srgbClr val="414042"/>
                </a:solidFill>
                <a:latin typeface="Arial"/>
                <a:ea typeface="Arial"/>
                <a:cs typeface="Arial"/>
                <a:sym typeface="Arial"/>
              </a:rPr>
              <a:t>[why this matters]</a:t>
            </a:r>
            <a:endParaRPr sz="550">
              <a:solidFill>
                <a:schemeClr val="dk1"/>
              </a:solidFill>
              <a:latin typeface="Arial"/>
              <a:ea typeface="Arial"/>
              <a:cs typeface="Arial"/>
              <a:sym typeface="Arial"/>
            </a:endParaRPr>
          </a:p>
        </p:txBody>
      </p:sp>
      <p:sp>
        <p:nvSpPr>
          <p:cNvPr id="5546" name="Google Shape;5546;p38"/>
          <p:cNvSpPr txBox="1"/>
          <p:nvPr/>
        </p:nvSpPr>
        <p:spPr>
          <a:xfrm>
            <a:off x="10529349" y="4702136"/>
            <a:ext cx="12077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414042"/>
                </a:solidFill>
                <a:latin typeface="Arial"/>
                <a:ea typeface="Arial"/>
                <a:cs typeface="Arial"/>
                <a:sym typeface="Arial"/>
              </a:rPr>
              <a:t>She/He needs a way to </a:t>
            </a:r>
            <a:r>
              <a:rPr lang="en-US" sz="550" u="sng">
                <a:solidFill>
                  <a:srgbClr val="414042"/>
                </a:solidFill>
                <a:latin typeface="Arial"/>
                <a:ea typeface="Arial"/>
                <a:cs typeface="Arial"/>
                <a:sym typeface="Arial"/>
              </a:rPr>
              <a:t> 	</a:t>
            </a:r>
            <a:endParaRPr sz="550">
              <a:solidFill>
                <a:schemeClr val="dk1"/>
              </a:solidFill>
              <a:latin typeface="Arial"/>
              <a:ea typeface="Arial"/>
              <a:cs typeface="Arial"/>
              <a:sym typeface="Arial"/>
            </a:endParaRPr>
          </a:p>
        </p:txBody>
      </p:sp>
      <p:sp>
        <p:nvSpPr>
          <p:cNvPr id="5547" name="Google Shape;5547;p38"/>
          <p:cNvSpPr txBox="1"/>
          <p:nvPr/>
        </p:nvSpPr>
        <p:spPr>
          <a:xfrm>
            <a:off x="10529349" y="4855802"/>
            <a:ext cx="1231265" cy="197485"/>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u="sng">
                <a:solidFill>
                  <a:srgbClr val="414042"/>
                </a:solidFill>
                <a:latin typeface="Arial Black"/>
                <a:ea typeface="Arial Black"/>
                <a:cs typeface="Arial Black"/>
                <a:sym typeface="Arial Black"/>
              </a:rPr>
              <a:t> 	</a:t>
            </a:r>
            <a:r>
              <a:rPr lang="en-US" sz="550">
                <a:solidFill>
                  <a:srgbClr val="414042"/>
                </a:solidFill>
                <a:latin typeface="Arial Black"/>
                <a:ea typeface="Arial Black"/>
                <a:cs typeface="Arial Black"/>
                <a:sym typeface="Arial Black"/>
              </a:rPr>
              <a:t>.</a:t>
            </a:r>
            <a:endParaRPr sz="550">
              <a:solidFill>
                <a:schemeClr val="dk1"/>
              </a:solidFill>
              <a:latin typeface="Arial Black"/>
              <a:ea typeface="Arial Black"/>
              <a:cs typeface="Arial Black"/>
              <a:sym typeface="Arial Black"/>
            </a:endParaRPr>
          </a:p>
          <a:p>
            <a:pPr marL="12700" marR="0" lvl="0" indent="0" algn="l" rtl="0">
              <a:lnSpc>
                <a:spcPct val="100000"/>
              </a:lnSpc>
              <a:spcBef>
                <a:spcPts val="15"/>
              </a:spcBef>
              <a:spcAft>
                <a:spcPts val="0"/>
              </a:spcAft>
              <a:buNone/>
            </a:pPr>
            <a:r>
              <a:rPr lang="en-US" sz="550">
                <a:solidFill>
                  <a:srgbClr val="414042"/>
                </a:solidFill>
                <a:latin typeface="Arial"/>
                <a:ea typeface="Arial"/>
                <a:cs typeface="Arial"/>
                <a:sym typeface="Arial"/>
              </a:rPr>
              <a:t>[needs statement]</a:t>
            </a:r>
            <a:endParaRPr sz="550">
              <a:solidFill>
                <a:schemeClr val="dk1"/>
              </a:solidFill>
              <a:latin typeface="Arial"/>
              <a:ea typeface="Arial"/>
              <a:cs typeface="Arial"/>
              <a:sym typeface="Arial"/>
            </a:endParaRPr>
          </a:p>
        </p:txBody>
      </p:sp>
      <p:grpSp>
        <p:nvGrpSpPr>
          <p:cNvPr id="5548" name="Google Shape;5548;p38"/>
          <p:cNvGrpSpPr/>
          <p:nvPr/>
        </p:nvGrpSpPr>
        <p:grpSpPr>
          <a:xfrm>
            <a:off x="17671114" y="239907"/>
            <a:ext cx="2007011" cy="332740"/>
            <a:chOff x="17671114" y="239907"/>
            <a:chExt cx="2007011" cy="332740"/>
          </a:xfrm>
        </p:grpSpPr>
        <p:sp>
          <p:nvSpPr>
            <p:cNvPr id="5549" name="Google Shape;5549;p38"/>
            <p:cNvSpPr/>
            <p:nvPr/>
          </p:nvSpPr>
          <p:spPr>
            <a:xfrm>
              <a:off x="176711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50" name="Google Shape;5550;p38"/>
            <p:cNvSpPr/>
            <p:nvPr/>
          </p:nvSpPr>
          <p:spPr>
            <a:xfrm>
              <a:off x="1832219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51" name="Google Shape;5551;p38"/>
            <p:cNvSpPr/>
            <p:nvPr/>
          </p:nvSpPr>
          <p:spPr>
            <a:xfrm>
              <a:off x="1897327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552" name="Google Shape;5552;p38"/>
          <p:cNvSpPr txBox="1"/>
          <p:nvPr/>
        </p:nvSpPr>
        <p:spPr>
          <a:xfrm>
            <a:off x="17770888" y="309580"/>
            <a:ext cx="517525" cy="197485"/>
          </a:xfrm>
          <a:prstGeom prst="rect">
            <a:avLst/>
          </a:prstGeom>
          <a:noFill/>
          <a:ln>
            <a:noFill/>
          </a:ln>
        </p:spPr>
        <p:txBody>
          <a:bodyPr spcFirstLastPara="1" wrap="square" lIns="0" tIns="12050" rIns="0" bIns="0" anchor="t" anchorCtr="0">
            <a:spAutoFit/>
          </a:bodyPr>
          <a:lstStyle/>
          <a:p>
            <a:pPr marL="82550" marR="5080" lvl="0" indent="-70485" algn="l" rtl="0">
              <a:lnSpc>
                <a:spcPct val="102600"/>
              </a:lnSpc>
              <a:spcBef>
                <a:spcPts val="0"/>
              </a:spcBef>
              <a:spcAft>
                <a:spcPts val="0"/>
              </a:spcAft>
              <a:buNone/>
            </a:pPr>
            <a:r>
              <a:rPr lang="en-US" sz="550">
                <a:solidFill>
                  <a:srgbClr val="FDB913"/>
                </a:solidFill>
                <a:latin typeface="Arial"/>
                <a:ea typeface="Arial"/>
                <a:cs typeface="Arial"/>
                <a:sym typeface="Arial"/>
              </a:rPr>
              <a:t>OBSERVATIONS  &amp; GUESSES</a:t>
            </a:r>
            <a:endParaRPr sz="550">
              <a:solidFill>
                <a:schemeClr val="dk1"/>
              </a:solidFill>
              <a:latin typeface="Arial"/>
              <a:ea typeface="Arial"/>
              <a:cs typeface="Arial"/>
              <a:sym typeface="Arial"/>
            </a:endParaRPr>
          </a:p>
        </p:txBody>
      </p:sp>
      <p:sp>
        <p:nvSpPr>
          <p:cNvPr id="5553" name="Google Shape;5553;p38"/>
          <p:cNvSpPr txBox="1"/>
          <p:nvPr/>
        </p:nvSpPr>
        <p:spPr>
          <a:xfrm>
            <a:off x="18520519" y="304996"/>
            <a:ext cx="308610" cy="197485"/>
          </a:xfrm>
          <a:prstGeom prst="rect">
            <a:avLst/>
          </a:prstGeom>
          <a:noFill/>
          <a:ln>
            <a:noFill/>
          </a:ln>
        </p:spPr>
        <p:txBody>
          <a:bodyPr spcFirstLastPara="1" wrap="square" lIns="0" tIns="12050" rIns="0" bIns="0" anchor="t" anchorCtr="0">
            <a:spAutoFit/>
          </a:bodyPr>
          <a:lstStyle/>
          <a:p>
            <a:pPr marL="12700" marR="5080" lvl="0" indent="40005" algn="l" rtl="0">
              <a:lnSpc>
                <a:spcPct val="102600"/>
              </a:lnSpc>
              <a:spcBef>
                <a:spcPts val="0"/>
              </a:spcBef>
              <a:spcAft>
                <a:spcPts val="0"/>
              </a:spcAft>
              <a:buNone/>
            </a:pPr>
            <a:r>
              <a:rPr lang="en-US" sz="550">
                <a:solidFill>
                  <a:srgbClr val="FDB913"/>
                </a:solidFill>
                <a:latin typeface="Arial"/>
                <a:ea typeface="Arial"/>
                <a:cs typeface="Arial"/>
                <a:sym typeface="Arial"/>
              </a:rPr>
              <a:t>POINT  OF VIEW</a:t>
            </a:r>
            <a:endParaRPr sz="550">
              <a:solidFill>
                <a:schemeClr val="dk1"/>
              </a:solidFill>
              <a:latin typeface="Arial"/>
              <a:ea typeface="Arial"/>
              <a:cs typeface="Arial"/>
              <a:sym typeface="Arial"/>
            </a:endParaRPr>
          </a:p>
        </p:txBody>
      </p:sp>
      <p:sp>
        <p:nvSpPr>
          <p:cNvPr id="5554" name="Google Shape;5554;p38"/>
          <p:cNvSpPr txBox="1"/>
          <p:nvPr/>
        </p:nvSpPr>
        <p:spPr>
          <a:xfrm>
            <a:off x="19122217" y="306643"/>
            <a:ext cx="407034" cy="197485"/>
          </a:xfrm>
          <a:prstGeom prst="rect">
            <a:avLst/>
          </a:prstGeom>
          <a:noFill/>
          <a:ln>
            <a:noFill/>
          </a:ln>
        </p:spPr>
        <p:txBody>
          <a:bodyPr spcFirstLastPara="1" wrap="square" lIns="0" tIns="12050" rIns="0" bIns="0" anchor="t" anchorCtr="0">
            <a:spAutoFit/>
          </a:bodyPr>
          <a:lstStyle/>
          <a:p>
            <a:pPr marL="12700" marR="5080" lvl="0" indent="101600" algn="l" rtl="0">
              <a:lnSpc>
                <a:spcPct val="102600"/>
              </a:lnSpc>
              <a:spcBef>
                <a:spcPts val="0"/>
              </a:spcBef>
              <a:spcAft>
                <a:spcPts val="0"/>
              </a:spcAft>
              <a:buNone/>
            </a:pPr>
            <a:r>
              <a:rPr lang="en-US" sz="550">
                <a:solidFill>
                  <a:srgbClr val="FDB913"/>
                </a:solidFill>
                <a:latin typeface="Arial"/>
                <a:ea typeface="Arial"/>
                <a:cs typeface="Arial"/>
                <a:sym typeface="Arial"/>
              </a:rPr>
              <a:t>HMW  QUESTIONS</a:t>
            </a:r>
            <a:endParaRPr sz="550">
              <a:solidFill>
                <a:schemeClr val="dk1"/>
              </a:solidFill>
              <a:latin typeface="Arial"/>
              <a:ea typeface="Arial"/>
              <a:cs typeface="Arial"/>
              <a:sym typeface="Arial"/>
            </a:endParaRPr>
          </a:p>
        </p:txBody>
      </p:sp>
      <p:grpSp>
        <p:nvGrpSpPr>
          <p:cNvPr id="5555" name="Google Shape;5555;p38"/>
          <p:cNvGrpSpPr/>
          <p:nvPr/>
        </p:nvGrpSpPr>
        <p:grpSpPr>
          <a:xfrm>
            <a:off x="0" y="722143"/>
            <a:ext cx="334010" cy="560705"/>
            <a:chOff x="0" y="722143"/>
            <a:chExt cx="334010" cy="560705"/>
          </a:xfrm>
        </p:grpSpPr>
        <p:sp>
          <p:nvSpPr>
            <p:cNvPr id="5556" name="Google Shape;5556;p38"/>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57" name="Google Shape;5557;p38"/>
            <p:cNvSpPr/>
            <p:nvPr/>
          </p:nvSpPr>
          <p:spPr>
            <a:xfrm>
              <a:off x="72396" y="801594"/>
              <a:ext cx="210397"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58" name="Google Shape;5558;p38"/>
            <p:cNvSpPr/>
            <p:nvPr/>
          </p:nvSpPr>
          <p:spPr>
            <a:xfrm>
              <a:off x="84339" y="1073047"/>
              <a:ext cx="163952"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559" name="Google Shape;5559;p38"/>
          <p:cNvGrpSpPr/>
          <p:nvPr/>
        </p:nvGrpSpPr>
        <p:grpSpPr>
          <a:xfrm>
            <a:off x="19768108" y="722143"/>
            <a:ext cx="336550" cy="560705"/>
            <a:chOff x="19768108" y="722143"/>
            <a:chExt cx="336550" cy="560705"/>
          </a:xfrm>
        </p:grpSpPr>
        <p:sp>
          <p:nvSpPr>
            <p:cNvPr id="5560" name="Google Shape;5560;p38"/>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61" name="Google Shape;5561;p38"/>
            <p:cNvSpPr/>
            <p:nvPr/>
          </p:nvSpPr>
          <p:spPr>
            <a:xfrm>
              <a:off x="19843130" y="801594"/>
              <a:ext cx="210344"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62" name="Google Shape;5562;p38"/>
            <p:cNvSpPr/>
            <p:nvPr/>
          </p:nvSpPr>
          <p:spPr>
            <a:xfrm>
              <a:off x="19855069" y="1073047"/>
              <a:ext cx="163886"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563" name="Google Shape;5563;p38"/>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564" name="Google Shape;5564;p38"/>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565" name="Google Shape;5565;p38"/>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5566" name="Google Shape;5566;p38"/>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5567" name="Google Shape;5567;p38"/>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5568" name="Google Shape;5568;p38"/>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569" name="Google Shape;5569;p38"/>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5570" name="Google Shape;5570;p38"/>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571" name="Google Shape;5571;p38"/>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572" name="Google Shape;5572;p38"/>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5573" name="Google Shape;5573;p38"/>
          <p:cNvSpPr txBox="1"/>
          <p:nvPr/>
        </p:nvSpPr>
        <p:spPr>
          <a:xfrm>
            <a:off x="10765890"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574" name="Google Shape;5574;p38"/>
          <p:cNvSpPr txBox="1"/>
          <p:nvPr/>
        </p:nvSpPr>
        <p:spPr>
          <a:xfrm>
            <a:off x="11670693"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575" name="Google Shape;5575;p38"/>
          <p:cNvSpPr txBox="1"/>
          <p:nvPr/>
        </p:nvSpPr>
        <p:spPr>
          <a:xfrm>
            <a:off x="12623135"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5576" name="Google Shape;5576;p38"/>
          <p:cNvSpPr txBox="1"/>
          <p:nvPr/>
        </p:nvSpPr>
        <p:spPr>
          <a:xfrm>
            <a:off x="13487248"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5577" name="Google Shape;5577;p38"/>
          <p:cNvSpPr txBox="1"/>
          <p:nvPr/>
        </p:nvSpPr>
        <p:spPr>
          <a:xfrm>
            <a:off x="14493848"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5578" name="Google Shape;5578;p38"/>
          <p:cNvSpPr txBox="1"/>
          <p:nvPr/>
        </p:nvSpPr>
        <p:spPr>
          <a:xfrm>
            <a:off x="15444430"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579" name="Google Shape;5579;p38"/>
          <p:cNvSpPr txBox="1"/>
          <p:nvPr/>
        </p:nvSpPr>
        <p:spPr>
          <a:xfrm>
            <a:off x="16307753"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5580" name="Google Shape;5580;p38"/>
          <p:cNvSpPr txBox="1"/>
          <p:nvPr/>
        </p:nvSpPr>
        <p:spPr>
          <a:xfrm>
            <a:off x="17285627"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581" name="Google Shape;5581;p38"/>
          <p:cNvSpPr txBox="1"/>
          <p:nvPr/>
        </p:nvSpPr>
        <p:spPr>
          <a:xfrm>
            <a:off x="18070506"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582" name="Google Shape;5582;p38"/>
          <p:cNvSpPr txBox="1"/>
          <p:nvPr/>
        </p:nvSpPr>
        <p:spPr>
          <a:xfrm>
            <a:off x="191306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5583" name="Google Shape;5583;p38"/>
          <p:cNvSpPr txBox="1"/>
          <p:nvPr/>
        </p:nvSpPr>
        <p:spPr>
          <a:xfrm>
            <a:off x="18501211" y="1233612"/>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Shape 5587"/>
        <p:cNvGrpSpPr/>
        <p:nvPr/>
      </p:nvGrpSpPr>
      <p:grpSpPr>
        <a:xfrm>
          <a:off x="0" y="0"/>
          <a:ext cx="0" cy="0"/>
          <a:chOff x="0" y="0"/>
          <a:chExt cx="0" cy="0"/>
        </a:xfrm>
      </p:grpSpPr>
      <p:sp>
        <p:nvSpPr>
          <p:cNvPr id="5588" name="Google Shape;5588;p39"/>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89" name="Google Shape;5589;p39"/>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76</a:t>
            </a:r>
            <a:endParaRPr sz="550">
              <a:solidFill>
                <a:schemeClr val="dk1"/>
              </a:solidFill>
              <a:latin typeface="Arial"/>
              <a:ea typeface="Arial"/>
              <a:cs typeface="Arial"/>
              <a:sym typeface="Arial"/>
            </a:endParaRPr>
          </a:p>
        </p:txBody>
      </p:sp>
      <p:grpSp>
        <p:nvGrpSpPr>
          <p:cNvPr id="5590" name="Google Shape;5590;p39"/>
          <p:cNvGrpSpPr/>
          <p:nvPr/>
        </p:nvGrpSpPr>
        <p:grpSpPr>
          <a:xfrm>
            <a:off x="421525" y="6599833"/>
            <a:ext cx="9206094" cy="508200"/>
            <a:chOff x="421525" y="6599833"/>
            <a:chExt cx="9206094" cy="508200"/>
          </a:xfrm>
        </p:grpSpPr>
        <p:sp>
          <p:nvSpPr>
            <p:cNvPr id="5591" name="Google Shape;5591;p39"/>
            <p:cNvSpPr/>
            <p:nvPr/>
          </p:nvSpPr>
          <p:spPr>
            <a:xfrm>
              <a:off x="9612854"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2" name="Google Shape;5592;p39"/>
            <p:cNvSpPr/>
            <p:nvPr/>
          </p:nvSpPr>
          <p:spPr>
            <a:xfrm>
              <a:off x="421525" y="6781643"/>
              <a:ext cx="9203055" cy="326390"/>
            </a:xfrm>
            <a:custGeom>
              <a:avLst/>
              <a:gdLst/>
              <a:ahLst/>
              <a:cxnLst/>
              <a:rect l="l" t="t" r="r" b="b"/>
              <a:pathLst>
                <a:path w="9203055" h="326390" extrusionOk="0">
                  <a:moveTo>
                    <a:pt x="9203017" y="0"/>
                  </a:moveTo>
                  <a:lnTo>
                    <a:pt x="0" y="0"/>
                  </a:lnTo>
                  <a:lnTo>
                    <a:pt x="0" y="150685"/>
                  </a:lnTo>
                  <a:lnTo>
                    <a:pt x="0" y="325869"/>
                  </a:lnTo>
                  <a:lnTo>
                    <a:pt x="9203017" y="325869"/>
                  </a:lnTo>
                  <a:lnTo>
                    <a:pt x="9203017" y="150685"/>
                  </a:lnTo>
                  <a:lnTo>
                    <a:pt x="9203017"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3" name="Google Shape;5593;p39"/>
            <p:cNvSpPr/>
            <p:nvPr/>
          </p:nvSpPr>
          <p:spPr>
            <a:xfrm>
              <a:off x="8706869"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4" name="Google Shape;5594;p39"/>
            <p:cNvSpPr/>
            <p:nvPr/>
          </p:nvSpPr>
          <p:spPr>
            <a:xfrm>
              <a:off x="8706869"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5" name="Google Shape;5595;p39"/>
            <p:cNvSpPr/>
            <p:nvPr/>
          </p:nvSpPr>
          <p:spPr>
            <a:xfrm>
              <a:off x="778030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6" name="Google Shape;5596;p39"/>
            <p:cNvSpPr/>
            <p:nvPr/>
          </p:nvSpPr>
          <p:spPr>
            <a:xfrm>
              <a:off x="778030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7" name="Google Shape;5597;p39"/>
            <p:cNvSpPr/>
            <p:nvPr/>
          </p:nvSpPr>
          <p:spPr>
            <a:xfrm>
              <a:off x="685952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8" name="Google Shape;5598;p39"/>
            <p:cNvSpPr/>
            <p:nvPr/>
          </p:nvSpPr>
          <p:spPr>
            <a:xfrm>
              <a:off x="685952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9" name="Google Shape;5599;p39"/>
            <p:cNvSpPr/>
            <p:nvPr/>
          </p:nvSpPr>
          <p:spPr>
            <a:xfrm>
              <a:off x="5939113"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0" name="Google Shape;5600;p39"/>
            <p:cNvSpPr/>
            <p:nvPr/>
          </p:nvSpPr>
          <p:spPr>
            <a:xfrm>
              <a:off x="5939113"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1" name="Google Shape;5601;p39"/>
            <p:cNvSpPr/>
            <p:nvPr/>
          </p:nvSpPr>
          <p:spPr>
            <a:xfrm>
              <a:off x="5018526"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2" name="Google Shape;5602;p39"/>
            <p:cNvSpPr/>
            <p:nvPr/>
          </p:nvSpPr>
          <p:spPr>
            <a:xfrm>
              <a:off x="5018526"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3" name="Google Shape;5603;p39"/>
            <p:cNvSpPr/>
            <p:nvPr/>
          </p:nvSpPr>
          <p:spPr>
            <a:xfrm>
              <a:off x="4097927"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4" name="Google Shape;5604;p39"/>
            <p:cNvSpPr/>
            <p:nvPr/>
          </p:nvSpPr>
          <p:spPr>
            <a:xfrm>
              <a:off x="4097927"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5" name="Google Shape;5605;p39"/>
            <p:cNvSpPr/>
            <p:nvPr/>
          </p:nvSpPr>
          <p:spPr>
            <a:xfrm>
              <a:off x="317734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6" name="Google Shape;5606;p39"/>
            <p:cNvSpPr/>
            <p:nvPr/>
          </p:nvSpPr>
          <p:spPr>
            <a:xfrm>
              <a:off x="317734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7" name="Google Shape;5607;p39"/>
            <p:cNvSpPr/>
            <p:nvPr/>
          </p:nvSpPr>
          <p:spPr>
            <a:xfrm>
              <a:off x="225675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8" name="Google Shape;5608;p39"/>
            <p:cNvSpPr/>
            <p:nvPr/>
          </p:nvSpPr>
          <p:spPr>
            <a:xfrm>
              <a:off x="225675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9" name="Google Shape;5609;p39"/>
            <p:cNvSpPr/>
            <p:nvPr/>
          </p:nvSpPr>
          <p:spPr>
            <a:xfrm>
              <a:off x="1336166"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10" name="Google Shape;5610;p39"/>
            <p:cNvSpPr/>
            <p:nvPr/>
          </p:nvSpPr>
          <p:spPr>
            <a:xfrm>
              <a:off x="1336166"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11" name="Google Shape;5611;p39"/>
            <p:cNvSpPr/>
            <p:nvPr/>
          </p:nvSpPr>
          <p:spPr>
            <a:xfrm>
              <a:off x="421536"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12" name="Google Shape;5612;p39"/>
            <p:cNvSpPr/>
            <p:nvPr/>
          </p:nvSpPr>
          <p:spPr>
            <a:xfrm>
              <a:off x="421536"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613" name="Google Shape;5613;p39"/>
          <p:cNvGrpSpPr/>
          <p:nvPr/>
        </p:nvGrpSpPr>
        <p:grpSpPr>
          <a:xfrm>
            <a:off x="429035" y="690661"/>
            <a:ext cx="9200356" cy="31750"/>
            <a:chOff x="429035" y="690661"/>
            <a:chExt cx="9200356" cy="31750"/>
          </a:xfrm>
        </p:grpSpPr>
        <p:sp>
          <p:nvSpPr>
            <p:cNvPr id="5614" name="Google Shape;5614;p39"/>
            <p:cNvSpPr/>
            <p:nvPr/>
          </p:nvSpPr>
          <p:spPr>
            <a:xfrm>
              <a:off x="429035" y="690661"/>
              <a:ext cx="857250" cy="31750"/>
            </a:xfrm>
            <a:custGeom>
              <a:avLst/>
              <a:gdLst/>
              <a:ahLst/>
              <a:cxnLst/>
              <a:rect l="l" t="t" r="r" b="b"/>
              <a:pathLst>
                <a:path w="857250" h="31750" extrusionOk="0">
                  <a:moveTo>
                    <a:pt x="857079" y="0"/>
                  </a:moveTo>
                  <a:lnTo>
                    <a:pt x="0" y="0"/>
                  </a:lnTo>
                  <a:lnTo>
                    <a:pt x="0" y="31473"/>
                  </a:lnTo>
                  <a:lnTo>
                    <a:pt x="857079" y="31473"/>
                  </a:lnTo>
                  <a:lnTo>
                    <a:pt x="857079" y="0"/>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15" name="Google Shape;5615;p39"/>
            <p:cNvSpPr/>
            <p:nvPr/>
          </p:nvSpPr>
          <p:spPr>
            <a:xfrm>
              <a:off x="1286126" y="690661"/>
              <a:ext cx="8343265" cy="31750"/>
            </a:xfrm>
            <a:custGeom>
              <a:avLst/>
              <a:gdLst/>
              <a:ahLst/>
              <a:cxnLst/>
              <a:rect l="l" t="t" r="r" b="b"/>
              <a:pathLst>
                <a:path w="8343265" h="31750" extrusionOk="0">
                  <a:moveTo>
                    <a:pt x="8342858" y="0"/>
                  </a:moveTo>
                  <a:lnTo>
                    <a:pt x="0" y="0"/>
                  </a:lnTo>
                  <a:lnTo>
                    <a:pt x="0" y="31473"/>
                  </a:lnTo>
                  <a:lnTo>
                    <a:pt x="8342858" y="31473"/>
                  </a:lnTo>
                  <a:lnTo>
                    <a:pt x="8342858" y="0"/>
                  </a:lnTo>
                  <a:close/>
                </a:path>
              </a:pathLst>
            </a:custGeom>
            <a:solidFill>
              <a:srgbClr val="FFEDC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616" name="Google Shape;5616;p39"/>
          <p:cNvSpPr txBox="1">
            <a:spLocks noGrp="1"/>
          </p:cNvSpPr>
          <p:nvPr>
            <p:ph type="title"/>
          </p:nvPr>
        </p:nvSpPr>
        <p:spPr>
          <a:xfrm>
            <a:off x="410366" y="264555"/>
            <a:ext cx="3957954"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FDB913"/>
                </a:solidFill>
              </a:rPr>
              <a:t>DEFINE TRANSITION </a:t>
            </a:r>
            <a:r>
              <a:rPr lang="en-US" b="0">
                <a:solidFill>
                  <a:srgbClr val="FDB913"/>
                </a:solidFill>
                <a:latin typeface="Arial"/>
                <a:ea typeface="Arial"/>
                <a:cs typeface="Arial"/>
                <a:sym typeface="Arial"/>
              </a:rPr>
              <a:t>REFLECTION </a:t>
            </a:r>
            <a:endParaRPr/>
          </a:p>
        </p:txBody>
      </p:sp>
      <p:grpSp>
        <p:nvGrpSpPr>
          <p:cNvPr id="5617" name="Google Shape;5617;p39"/>
          <p:cNvGrpSpPr/>
          <p:nvPr/>
        </p:nvGrpSpPr>
        <p:grpSpPr>
          <a:xfrm>
            <a:off x="7619016" y="239907"/>
            <a:ext cx="2007048" cy="332740"/>
            <a:chOff x="7619016" y="239907"/>
            <a:chExt cx="2007048" cy="332740"/>
          </a:xfrm>
        </p:grpSpPr>
        <p:sp>
          <p:nvSpPr>
            <p:cNvPr id="5618" name="Google Shape;5618;p39"/>
            <p:cNvSpPr/>
            <p:nvPr/>
          </p:nvSpPr>
          <p:spPr>
            <a:xfrm>
              <a:off x="761901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19" name="Google Shape;5619;p39"/>
            <p:cNvSpPr/>
            <p:nvPr/>
          </p:nvSpPr>
          <p:spPr>
            <a:xfrm>
              <a:off x="827012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20" name="Google Shape;5620;p39"/>
            <p:cNvSpPr/>
            <p:nvPr/>
          </p:nvSpPr>
          <p:spPr>
            <a:xfrm>
              <a:off x="892121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621" name="Google Shape;5621;p39"/>
          <p:cNvSpPr txBox="1"/>
          <p:nvPr/>
        </p:nvSpPr>
        <p:spPr>
          <a:xfrm>
            <a:off x="7718801" y="309580"/>
            <a:ext cx="517525" cy="197485"/>
          </a:xfrm>
          <a:prstGeom prst="rect">
            <a:avLst/>
          </a:prstGeom>
          <a:noFill/>
          <a:ln>
            <a:noFill/>
          </a:ln>
        </p:spPr>
        <p:txBody>
          <a:bodyPr spcFirstLastPara="1" wrap="square" lIns="0" tIns="12050" rIns="0" bIns="0" anchor="t" anchorCtr="0">
            <a:spAutoFit/>
          </a:bodyPr>
          <a:lstStyle/>
          <a:p>
            <a:pPr marL="82550" marR="5080" lvl="0" indent="-70485" algn="l" rtl="0">
              <a:lnSpc>
                <a:spcPct val="102600"/>
              </a:lnSpc>
              <a:spcBef>
                <a:spcPts val="0"/>
              </a:spcBef>
              <a:spcAft>
                <a:spcPts val="0"/>
              </a:spcAft>
              <a:buNone/>
            </a:pPr>
            <a:r>
              <a:rPr lang="en-US" sz="550">
                <a:solidFill>
                  <a:srgbClr val="FDB913"/>
                </a:solidFill>
                <a:latin typeface="Arial"/>
                <a:ea typeface="Arial"/>
                <a:cs typeface="Arial"/>
                <a:sym typeface="Arial"/>
              </a:rPr>
              <a:t>OBSERVATIONS  &amp; GUESSES</a:t>
            </a:r>
            <a:endParaRPr sz="550">
              <a:solidFill>
                <a:schemeClr val="dk1"/>
              </a:solidFill>
              <a:latin typeface="Arial"/>
              <a:ea typeface="Arial"/>
              <a:cs typeface="Arial"/>
              <a:sym typeface="Arial"/>
            </a:endParaRPr>
          </a:p>
        </p:txBody>
      </p:sp>
      <p:sp>
        <p:nvSpPr>
          <p:cNvPr id="5622" name="Google Shape;5622;p39"/>
          <p:cNvSpPr txBox="1"/>
          <p:nvPr/>
        </p:nvSpPr>
        <p:spPr>
          <a:xfrm>
            <a:off x="8468434" y="304996"/>
            <a:ext cx="308610" cy="197485"/>
          </a:xfrm>
          <a:prstGeom prst="rect">
            <a:avLst/>
          </a:prstGeom>
          <a:noFill/>
          <a:ln>
            <a:noFill/>
          </a:ln>
        </p:spPr>
        <p:txBody>
          <a:bodyPr spcFirstLastPara="1" wrap="square" lIns="0" tIns="12050" rIns="0" bIns="0" anchor="t" anchorCtr="0">
            <a:spAutoFit/>
          </a:bodyPr>
          <a:lstStyle/>
          <a:p>
            <a:pPr marL="12700" marR="5080" lvl="0" indent="40005" algn="l" rtl="0">
              <a:lnSpc>
                <a:spcPct val="102600"/>
              </a:lnSpc>
              <a:spcBef>
                <a:spcPts val="0"/>
              </a:spcBef>
              <a:spcAft>
                <a:spcPts val="0"/>
              </a:spcAft>
              <a:buNone/>
            </a:pPr>
            <a:r>
              <a:rPr lang="en-US" sz="550">
                <a:solidFill>
                  <a:srgbClr val="FDB913"/>
                </a:solidFill>
                <a:latin typeface="Arial"/>
                <a:ea typeface="Arial"/>
                <a:cs typeface="Arial"/>
                <a:sym typeface="Arial"/>
              </a:rPr>
              <a:t>POINT  OF VIEW</a:t>
            </a:r>
            <a:endParaRPr sz="550">
              <a:solidFill>
                <a:schemeClr val="dk1"/>
              </a:solidFill>
              <a:latin typeface="Arial"/>
              <a:ea typeface="Arial"/>
              <a:cs typeface="Arial"/>
              <a:sym typeface="Arial"/>
            </a:endParaRPr>
          </a:p>
        </p:txBody>
      </p:sp>
      <p:sp>
        <p:nvSpPr>
          <p:cNvPr id="5623" name="Google Shape;5623;p39"/>
          <p:cNvSpPr txBox="1"/>
          <p:nvPr/>
        </p:nvSpPr>
        <p:spPr>
          <a:xfrm>
            <a:off x="9070131" y="306643"/>
            <a:ext cx="407034" cy="197485"/>
          </a:xfrm>
          <a:prstGeom prst="rect">
            <a:avLst/>
          </a:prstGeom>
          <a:noFill/>
          <a:ln>
            <a:noFill/>
          </a:ln>
        </p:spPr>
        <p:txBody>
          <a:bodyPr spcFirstLastPara="1" wrap="square" lIns="0" tIns="12050" rIns="0" bIns="0" anchor="t" anchorCtr="0">
            <a:spAutoFit/>
          </a:bodyPr>
          <a:lstStyle/>
          <a:p>
            <a:pPr marL="12700" marR="5080" lvl="0" indent="101600" algn="l" rtl="0">
              <a:lnSpc>
                <a:spcPct val="102600"/>
              </a:lnSpc>
              <a:spcBef>
                <a:spcPts val="0"/>
              </a:spcBef>
              <a:spcAft>
                <a:spcPts val="0"/>
              </a:spcAft>
              <a:buNone/>
            </a:pPr>
            <a:r>
              <a:rPr lang="en-US" sz="550">
                <a:solidFill>
                  <a:srgbClr val="FDB913"/>
                </a:solidFill>
                <a:latin typeface="Arial"/>
                <a:ea typeface="Arial"/>
                <a:cs typeface="Arial"/>
                <a:sym typeface="Arial"/>
              </a:rPr>
              <a:t>HMW  QUESTIONS</a:t>
            </a:r>
            <a:endParaRPr sz="550">
              <a:solidFill>
                <a:schemeClr val="dk1"/>
              </a:solidFill>
              <a:latin typeface="Arial"/>
              <a:ea typeface="Arial"/>
              <a:cs typeface="Arial"/>
              <a:sym typeface="Arial"/>
            </a:endParaRPr>
          </a:p>
        </p:txBody>
      </p:sp>
      <p:sp>
        <p:nvSpPr>
          <p:cNvPr id="5624" name="Google Shape;5624;p39"/>
          <p:cNvSpPr/>
          <p:nvPr/>
        </p:nvSpPr>
        <p:spPr>
          <a:xfrm>
            <a:off x="434316" y="109200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25" name="Google Shape;5625;p39"/>
          <p:cNvSpPr/>
          <p:nvPr/>
        </p:nvSpPr>
        <p:spPr>
          <a:xfrm>
            <a:off x="5092482" y="109200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FDB913"/>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26" name="Google Shape;5626;p39"/>
          <p:cNvSpPr txBox="1"/>
          <p:nvPr/>
        </p:nvSpPr>
        <p:spPr>
          <a:xfrm>
            <a:off x="587853" y="1155131"/>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5627" name="Google Shape;5627;p39"/>
          <p:cNvSpPr txBox="1"/>
          <p:nvPr/>
        </p:nvSpPr>
        <p:spPr>
          <a:xfrm>
            <a:off x="587853" y="2676921"/>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5628" name="Google Shape;5628;p39"/>
          <p:cNvSpPr txBox="1"/>
          <p:nvPr/>
        </p:nvSpPr>
        <p:spPr>
          <a:xfrm>
            <a:off x="587853" y="3569974"/>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5629" name="Google Shape;5629;p39"/>
          <p:cNvSpPr txBox="1"/>
          <p:nvPr/>
        </p:nvSpPr>
        <p:spPr>
          <a:xfrm>
            <a:off x="587853" y="457766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5630" name="Google Shape;5630;p39"/>
          <p:cNvSpPr txBox="1"/>
          <p:nvPr/>
        </p:nvSpPr>
        <p:spPr>
          <a:xfrm>
            <a:off x="587853" y="547072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5631" name="Google Shape;5631;p39"/>
          <p:cNvSpPr txBox="1"/>
          <p:nvPr/>
        </p:nvSpPr>
        <p:spPr>
          <a:xfrm>
            <a:off x="5264324" y="1155131"/>
            <a:ext cx="414909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DB913"/>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p:txBody>
      </p:sp>
      <p:sp>
        <p:nvSpPr>
          <p:cNvPr id="5632" name="Google Shape;5632;p39"/>
          <p:cNvSpPr txBox="1"/>
          <p:nvPr/>
        </p:nvSpPr>
        <p:spPr>
          <a:xfrm>
            <a:off x="5264324" y="1851578"/>
            <a:ext cx="394906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5633" name="Google Shape;5633;p39"/>
          <p:cNvSpPr txBox="1"/>
          <p:nvPr/>
        </p:nvSpPr>
        <p:spPr>
          <a:xfrm>
            <a:off x="13422748" y="4796592"/>
            <a:ext cx="3310890"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GENERATE</a:t>
            </a:r>
            <a:endParaRPr sz="4700">
              <a:solidFill>
                <a:schemeClr val="dk1"/>
              </a:solidFill>
              <a:latin typeface="Arial"/>
              <a:ea typeface="Arial"/>
              <a:cs typeface="Arial"/>
              <a:sym typeface="Arial"/>
            </a:endParaRPr>
          </a:p>
        </p:txBody>
      </p:sp>
      <p:sp>
        <p:nvSpPr>
          <p:cNvPr id="5634" name="Google Shape;5634;p39"/>
          <p:cNvSpPr txBox="1"/>
          <p:nvPr/>
        </p:nvSpPr>
        <p:spPr>
          <a:xfrm>
            <a:off x="13486627"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5635" name="Google Shape;5635;p39"/>
          <p:cNvGrpSpPr/>
          <p:nvPr/>
        </p:nvGrpSpPr>
        <p:grpSpPr>
          <a:xfrm>
            <a:off x="10932841" y="1206105"/>
            <a:ext cx="8285466" cy="4793721"/>
            <a:chOff x="10932841" y="1206105"/>
            <a:chExt cx="8285466" cy="4793721"/>
          </a:xfrm>
        </p:grpSpPr>
        <p:sp>
          <p:nvSpPr>
            <p:cNvPr id="5636" name="Google Shape;5636;p39"/>
            <p:cNvSpPr/>
            <p:nvPr/>
          </p:nvSpPr>
          <p:spPr>
            <a:xfrm>
              <a:off x="13592420" y="1206105"/>
              <a:ext cx="2987040" cy="2835910"/>
            </a:xfrm>
            <a:custGeom>
              <a:avLst/>
              <a:gdLst/>
              <a:ahLst/>
              <a:cxnLst/>
              <a:rect l="l" t="t" r="r" b="b"/>
              <a:pathLst>
                <a:path w="2987040" h="2835910" extrusionOk="0">
                  <a:moveTo>
                    <a:pt x="2788232" y="2129725"/>
                  </a:moveTo>
                  <a:lnTo>
                    <a:pt x="2738691" y="2078922"/>
                  </a:lnTo>
                  <a:lnTo>
                    <a:pt x="2709047" y="2052936"/>
                  </a:lnTo>
                  <a:lnTo>
                    <a:pt x="2687479" y="2043620"/>
                  </a:lnTo>
                  <a:lnTo>
                    <a:pt x="2662171" y="2042826"/>
                  </a:lnTo>
                  <a:lnTo>
                    <a:pt x="2622845" y="2037308"/>
                  </a:lnTo>
                  <a:lnTo>
                    <a:pt x="2574035" y="2022487"/>
                  </a:lnTo>
                  <a:lnTo>
                    <a:pt x="2526136" y="2003187"/>
                  </a:lnTo>
                  <a:lnTo>
                    <a:pt x="2489544" y="1984237"/>
                  </a:lnTo>
                  <a:lnTo>
                    <a:pt x="2429034" y="1950534"/>
                  </a:lnTo>
                  <a:lnTo>
                    <a:pt x="2321835" y="1892593"/>
                  </a:lnTo>
                  <a:lnTo>
                    <a:pt x="2219623" y="1837768"/>
                  </a:lnTo>
                  <a:lnTo>
                    <a:pt x="2174069" y="1813414"/>
                  </a:lnTo>
                  <a:lnTo>
                    <a:pt x="2195970" y="1782002"/>
                  </a:lnTo>
                  <a:lnTo>
                    <a:pt x="2229984" y="1770697"/>
                  </a:lnTo>
                  <a:lnTo>
                    <a:pt x="2271732" y="1774235"/>
                  </a:lnTo>
                  <a:lnTo>
                    <a:pt x="2316839" y="1787350"/>
                  </a:lnTo>
                  <a:lnTo>
                    <a:pt x="2360926" y="1804778"/>
                  </a:lnTo>
                  <a:lnTo>
                    <a:pt x="2399617" y="1821253"/>
                  </a:lnTo>
                  <a:lnTo>
                    <a:pt x="2428534" y="1831510"/>
                  </a:lnTo>
                  <a:lnTo>
                    <a:pt x="2443301" y="1830285"/>
                  </a:lnTo>
                  <a:lnTo>
                    <a:pt x="2465201" y="1780835"/>
                  </a:lnTo>
                  <a:lnTo>
                    <a:pt x="2469374" y="1729266"/>
                  </a:lnTo>
                  <a:lnTo>
                    <a:pt x="2462602" y="1682145"/>
                  </a:lnTo>
                  <a:lnTo>
                    <a:pt x="2451669" y="1646041"/>
                  </a:lnTo>
                  <a:lnTo>
                    <a:pt x="2443361" y="1627522"/>
                  </a:lnTo>
                  <a:lnTo>
                    <a:pt x="2431110" y="1604891"/>
                  </a:lnTo>
                  <a:lnTo>
                    <a:pt x="2407214" y="1560199"/>
                  </a:lnTo>
                  <a:lnTo>
                    <a:pt x="2373229" y="1500015"/>
                  </a:lnTo>
                  <a:lnTo>
                    <a:pt x="2330708" y="1430908"/>
                  </a:lnTo>
                  <a:lnTo>
                    <a:pt x="2298572" y="1366096"/>
                  </a:lnTo>
                  <a:lnTo>
                    <a:pt x="2288022" y="1316302"/>
                  </a:lnTo>
                  <a:lnTo>
                    <a:pt x="2289039" y="1284353"/>
                  </a:lnTo>
                  <a:lnTo>
                    <a:pt x="2291605" y="1273075"/>
                  </a:lnTo>
                  <a:lnTo>
                    <a:pt x="2375877" y="1367973"/>
                  </a:lnTo>
                  <a:lnTo>
                    <a:pt x="2523943" y="1578783"/>
                  </a:lnTo>
                </a:path>
                <a:path w="2987040" h="2835910" extrusionOk="0">
                  <a:moveTo>
                    <a:pt x="2351603" y="1340643"/>
                  </a:moveTo>
                  <a:lnTo>
                    <a:pt x="2313562" y="1279782"/>
                  </a:lnTo>
                  <a:lnTo>
                    <a:pt x="2296039" y="1244099"/>
                  </a:lnTo>
                  <a:lnTo>
                    <a:pt x="2294678" y="1219737"/>
                  </a:lnTo>
                  <a:lnTo>
                    <a:pt x="2305121" y="1192839"/>
                  </a:lnTo>
                  <a:lnTo>
                    <a:pt x="2506033" y="1397083"/>
                  </a:lnTo>
                  <a:lnTo>
                    <a:pt x="2601910" y="1538092"/>
                  </a:lnTo>
                </a:path>
                <a:path w="2987040" h="2835910" extrusionOk="0">
                  <a:moveTo>
                    <a:pt x="2467181" y="1353323"/>
                  </a:moveTo>
                  <a:lnTo>
                    <a:pt x="2433571" y="1269527"/>
                  </a:lnTo>
                  <a:lnTo>
                    <a:pt x="2421238" y="1223114"/>
                  </a:lnTo>
                  <a:lnTo>
                    <a:pt x="2429162" y="1197452"/>
                  </a:lnTo>
                  <a:lnTo>
                    <a:pt x="2456327" y="1175909"/>
                  </a:lnTo>
                  <a:lnTo>
                    <a:pt x="2611020" y="1478620"/>
                  </a:lnTo>
                </a:path>
                <a:path w="2987040" h="2835910" extrusionOk="0">
                  <a:moveTo>
                    <a:pt x="2585827" y="1431887"/>
                  </a:moveTo>
                  <a:lnTo>
                    <a:pt x="2565916" y="1342006"/>
                  </a:lnTo>
                  <a:lnTo>
                    <a:pt x="2559740" y="1289621"/>
                  </a:lnTo>
                  <a:lnTo>
                    <a:pt x="2567715" y="1254550"/>
                  </a:lnTo>
                  <a:lnTo>
                    <a:pt x="2590257" y="1216612"/>
                  </a:lnTo>
                  <a:lnTo>
                    <a:pt x="2655703" y="1414389"/>
                  </a:lnTo>
                  <a:lnTo>
                    <a:pt x="2690931" y="1524099"/>
                  </a:lnTo>
                  <a:lnTo>
                    <a:pt x="2708012" y="1585148"/>
                  </a:lnTo>
                  <a:lnTo>
                    <a:pt x="2719016" y="1636943"/>
                  </a:lnTo>
                  <a:lnTo>
                    <a:pt x="2734267" y="1702244"/>
                  </a:lnTo>
                  <a:lnTo>
                    <a:pt x="2752242" y="1767514"/>
                  </a:lnTo>
                  <a:lnTo>
                    <a:pt x="2767222" y="1817708"/>
                  </a:lnTo>
                  <a:lnTo>
                    <a:pt x="2773486" y="1837783"/>
                  </a:lnTo>
                  <a:lnTo>
                    <a:pt x="2963294" y="1957946"/>
                  </a:lnTo>
                  <a:lnTo>
                    <a:pt x="2986765" y="2004423"/>
                  </a:lnTo>
                  <a:lnTo>
                    <a:pt x="2985936" y="2039041"/>
                  </a:lnTo>
                  <a:lnTo>
                    <a:pt x="2953020" y="2079015"/>
                  </a:lnTo>
                  <a:lnTo>
                    <a:pt x="2880228" y="2141557"/>
                  </a:lnTo>
                </a:path>
                <a:path w="2987040" h="2835910" extrusionOk="0">
                  <a:moveTo>
                    <a:pt x="950496" y="2005251"/>
                  </a:moveTo>
                  <a:lnTo>
                    <a:pt x="935512" y="1584252"/>
                  </a:lnTo>
                  <a:lnTo>
                    <a:pt x="1572575" y="1585482"/>
                  </a:lnTo>
                  <a:lnTo>
                    <a:pt x="1571430" y="1882772"/>
                  </a:lnTo>
                  <a:lnTo>
                    <a:pt x="1578149" y="2050727"/>
                  </a:lnTo>
                  <a:lnTo>
                    <a:pt x="1599122" y="2151319"/>
                  </a:lnTo>
                  <a:lnTo>
                    <a:pt x="1640739" y="2246520"/>
                  </a:lnTo>
                  <a:lnTo>
                    <a:pt x="1007187" y="2280310"/>
                  </a:lnTo>
                </a:path>
                <a:path w="2987040" h="2835910" extrusionOk="0">
                  <a:moveTo>
                    <a:pt x="860792" y="2089690"/>
                  </a:moveTo>
                  <a:lnTo>
                    <a:pt x="1025025" y="2008559"/>
                  </a:lnTo>
                  <a:lnTo>
                    <a:pt x="1063212" y="1978898"/>
                  </a:lnTo>
                  <a:lnTo>
                    <a:pt x="1086185" y="1961920"/>
                  </a:lnTo>
                  <a:lnTo>
                    <a:pt x="1103166" y="1951245"/>
                  </a:lnTo>
                  <a:lnTo>
                    <a:pt x="1123373" y="1940490"/>
                  </a:lnTo>
                  <a:lnTo>
                    <a:pt x="1162301" y="1931770"/>
                  </a:lnTo>
                  <a:lnTo>
                    <a:pt x="1191287" y="1943515"/>
                  </a:lnTo>
                  <a:lnTo>
                    <a:pt x="1201351" y="1968914"/>
                  </a:lnTo>
                  <a:lnTo>
                    <a:pt x="1183514" y="2001156"/>
                  </a:lnTo>
                  <a:lnTo>
                    <a:pt x="1155689" y="2027769"/>
                  </a:lnTo>
                  <a:lnTo>
                    <a:pt x="1125590" y="2056447"/>
                  </a:lnTo>
                  <a:lnTo>
                    <a:pt x="1101475" y="2079379"/>
                  </a:lnTo>
                  <a:lnTo>
                    <a:pt x="1091601" y="2088759"/>
                  </a:lnTo>
                  <a:lnTo>
                    <a:pt x="992692" y="2192743"/>
                  </a:lnTo>
                  <a:lnTo>
                    <a:pt x="934977" y="2314593"/>
                  </a:lnTo>
                  <a:lnTo>
                    <a:pt x="902069" y="2381663"/>
                  </a:lnTo>
                  <a:lnTo>
                    <a:pt x="881665" y="2417760"/>
                  </a:lnTo>
                  <a:lnTo>
                    <a:pt x="832060" y="2478273"/>
                  </a:lnTo>
                  <a:lnTo>
                    <a:pt x="798846" y="2504479"/>
                  </a:lnTo>
                  <a:lnTo>
                    <a:pt x="760437" y="2528982"/>
                  </a:lnTo>
                  <a:lnTo>
                    <a:pt x="781139" y="2552394"/>
                  </a:lnTo>
                  <a:lnTo>
                    <a:pt x="791769" y="2566870"/>
                  </a:lnTo>
                  <a:lnTo>
                    <a:pt x="795685" y="2578413"/>
                  </a:lnTo>
                  <a:lnTo>
                    <a:pt x="796245" y="2593027"/>
                  </a:lnTo>
                  <a:lnTo>
                    <a:pt x="789626" y="2619083"/>
                  </a:lnTo>
                  <a:lnTo>
                    <a:pt x="775064" y="2652798"/>
                  </a:lnTo>
                  <a:lnTo>
                    <a:pt x="760502" y="2681973"/>
                  </a:lnTo>
                  <a:lnTo>
                    <a:pt x="753882" y="2694408"/>
                  </a:lnTo>
                  <a:lnTo>
                    <a:pt x="731958" y="2739733"/>
                  </a:lnTo>
                  <a:lnTo>
                    <a:pt x="720291" y="2769550"/>
                  </a:lnTo>
                  <a:lnTo>
                    <a:pt x="714957" y="2797100"/>
                  </a:lnTo>
                  <a:lnTo>
                    <a:pt x="712033" y="2835621"/>
                  </a:lnTo>
                  <a:lnTo>
                    <a:pt x="272658" y="2835621"/>
                  </a:lnTo>
                </a:path>
                <a:path w="2987040" h="2835910" extrusionOk="0">
                  <a:moveTo>
                    <a:pt x="949636" y="1779015"/>
                  </a:moveTo>
                  <a:lnTo>
                    <a:pt x="776067" y="1779015"/>
                  </a:lnTo>
                  <a:lnTo>
                    <a:pt x="620598" y="2040271"/>
                  </a:lnTo>
                  <a:lnTo>
                    <a:pt x="586963" y="2468458"/>
                  </a:lnTo>
                  <a:lnTo>
                    <a:pt x="518381" y="2492660"/>
                  </a:lnTo>
                  <a:lnTo>
                    <a:pt x="465941" y="2617742"/>
                  </a:lnTo>
                  <a:lnTo>
                    <a:pt x="498214" y="2637921"/>
                  </a:lnTo>
                  <a:lnTo>
                    <a:pt x="445762" y="2637921"/>
                  </a:lnTo>
                  <a:lnTo>
                    <a:pt x="385681" y="2748591"/>
                  </a:lnTo>
                </a:path>
                <a:path w="2987040" h="2835910" extrusionOk="0">
                  <a:moveTo>
                    <a:pt x="916396" y="1887656"/>
                  </a:moveTo>
                  <a:lnTo>
                    <a:pt x="846166" y="1904097"/>
                  </a:lnTo>
                  <a:lnTo>
                    <a:pt x="862810" y="2040271"/>
                  </a:lnTo>
                </a:path>
                <a:path w="2987040" h="2835910" extrusionOk="0">
                  <a:moveTo>
                    <a:pt x="1680881" y="861878"/>
                  </a:moveTo>
                  <a:lnTo>
                    <a:pt x="1628342" y="710433"/>
                  </a:lnTo>
                  <a:lnTo>
                    <a:pt x="1602127" y="495856"/>
                  </a:lnTo>
                  <a:lnTo>
                    <a:pt x="1593099" y="304087"/>
                  </a:lnTo>
                  <a:lnTo>
                    <a:pt x="1592120" y="221066"/>
                  </a:lnTo>
                  <a:lnTo>
                    <a:pt x="912551" y="243250"/>
                  </a:lnTo>
                  <a:lnTo>
                    <a:pt x="907746" y="545588"/>
                  </a:lnTo>
                  <a:lnTo>
                    <a:pt x="909836" y="716587"/>
                  </a:lnTo>
                  <a:lnTo>
                    <a:pt x="922147" y="819446"/>
                  </a:lnTo>
                  <a:lnTo>
                    <a:pt x="948001" y="917363"/>
                  </a:lnTo>
                  <a:lnTo>
                    <a:pt x="1070093" y="888669"/>
                  </a:lnTo>
                  <a:lnTo>
                    <a:pt x="1142347" y="875059"/>
                  </a:lnTo>
                  <a:lnTo>
                    <a:pt x="1193166" y="872890"/>
                  </a:lnTo>
                  <a:lnTo>
                    <a:pt x="1250951" y="878523"/>
                  </a:lnTo>
                  <a:lnTo>
                    <a:pt x="1289070" y="881604"/>
                  </a:lnTo>
                  <a:lnTo>
                    <a:pt x="1338125" y="883453"/>
                  </a:lnTo>
                  <a:lnTo>
                    <a:pt x="1394463" y="884070"/>
                  </a:lnTo>
                  <a:lnTo>
                    <a:pt x="1454432" y="883454"/>
                  </a:lnTo>
                  <a:lnTo>
                    <a:pt x="1514378" y="881605"/>
                  </a:lnTo>
                  <a:lnTo>
                    <a:pt x="1570649" y="878523"/>
                  </a:lnTo>
                  <a:lnTo>
                    <a:pt x="1619592" y="874209"/>
                  </a:lnTo>
                  <a:lnTo>
                    <a:pt x="1657553" y="868660"/>
                  </a:lnTo>
                  <a:lnTo>
                    <a:pt x="1680881" y="861878"/>
                  </a:lnTo>
                </a:path>
                <a:path w="2987040" h="2835910" extrusionOk="0">
                  <a:moveTo>
                    <a:pt x="844852" y="632848"/>
                  </a:moveTo>
                  <a:lnTo>
                    <a:pt x="720868" y="630624"/>
                  </a:lnTo>
                  <a:lnTo>
                    <a:pt x="496134" y="624404"/>
                  </a:lnTo>
                  <a:lnTo>
                    <a:pt x="280637" y="617928"/>
                  </a:lnTo>
                  <a:lnTo>
                    <a:pt x="184363" y="614938"/>
                  </a:lnTo>
                  <a:lnTo>
                    <a:pt x="238762" y="489713"/>
                  </a:lnTo>
                  <a:lnTo>
                    <a:pt x="267706" y="296721"/>
                  </a:lnTo>
                  <a:lnTo>
                    <a:pt x="279202" y="119595"/>
                  </a:lnTo>
                  <a:lnTo>
                    <a:pt x="281255" y="41968"/>
                  </a:lnTo>
                  <a:lnTo>
                    <a:pt x="617416" y="46543"/>
                  </a:lnTo>
                  <a:lnTo>
                    <a:pt x="795939" y="48525"/>
                  </a:lnTo>
                  <a:lnTo>
                    <a:pt x="876645" y="48323"/>
                  </a:lnTo>
                  <a:lnTo>
                    <a:pt x="919357" y="46350"/>
                  </a:lnTo>
                  <a:lnTo>
                    <a:pt x="921184" y="169247"/>
                  </a:lnTo>
                </a:path>
                <a:path w="2987040" h="2835910" extrusionOk="0">
                  <a:moveTo>
                    <a:pt x="0" y="1567226"/>
                  </a:moveTo>
                  <a:lnTo>
                    <a:pt x="53883" y="1445226"/>
                  </a:lnTo>
                  <a:lnTo>
                    <a:pt x="82186" y="1345989"/>
                  </a:lnTo>
                  <a:lnTo>
                    <a:pt x="94216" y="1216803"/>
                  </a:lnTo>
                  <a:lnTo>
                    <a:pt x="99279" y="1004954"/>
                  </a:lnTo>
                  <a:lnTo>
                    <a:pt x="692356" y="1004954"/>
                  </a:lnTo>
                  <a:lnTo>
                    <a:pt x="698979" y="1063613"/>
                  </a:lnTo>
                  <a:lnTo>
                    <a:pt x="702445" y="1103626"/>
                  </a:lnTo>
                  <a:lnTo>
                    <a:pt x="703888" y="1143409"/>
                  </a:lnTo>
                  <a:lnTo>
                    <a:pt x="704439" y="1201376"/>
                  </a:lnTo>
                  <a:lnTo>
                    <a:pt x="704070" y="1240584"/>
                  </a:lnTo>
                  <a:lnTo>
                    <a:pt x="702238" y="1281165"/>
                  </a:lnTo>
                  <a:lnTo>
                    <a:pt x="698620" y="1323446"/>
                  </a:lnTo>
                  <a:lnTo>
                    <a:pt x="692892" y="1367750"/>
                  </a:lnTo>
                  <a:lnTo>
                    <a:pt x="684733" y="1414405"/>
                  </a:lnTo>
                  <a:lnTo>
                    <a:pt x="673819" y="1463735"/>
                  </a:lnTo>
                  <a:lnTo>
                    <a:pt x="659826" y="1516066"/>
                  </a:lnTo>
                  <a:lnTo>
                    <a:pt x="642432" y="1571723"/>
                  </a:lnTo>
                  <a:lnTo>
                    <a:pt x="621314" y="1631032"/>
                  </a:lnTo>
                  <a:lnTo>
                    <a:pt x="0" y="1597744"/>
                  </a:lnTo>
                </a:path>
                <a:path w="2987040" h="2835910" extrusionOk="0">
                  <a:moveTo>
                    <a:pt x="1436783" y="187766"/>
                  </a:moveTo>
                  <a:lnTo>
                    <a:pt x="1436783" y="0"/>
                  </a:lnTo>
                  <a:lnTo>
                    <a:pt x="2066431" y="0"/>
                  </a:lnTo>
                  <a:lnTo>
                    <a:pt x="2069201" y="431888"/>
                  </a:lnTo>
                  <a:lnTo>
                    <a:pt x="2066902" y="503148"/>
                  </a:lnTo>
                  <a:lnTo>
                    <a:pt x="2071625" y="544241"/>
                  </a:lnTo>
                  <a:lnTo>
                    <a:pt x="2088312" y="570770"/>
                  </a:lnTo>
                  <a:lnTo>
                    <a:pt x="2121904" y="598342"/>
                  </a:lnTo>
                  <a:lnTo>
                    <a:pt x="1680881" y="598342"/>
                  </a:lnTo>
                </a:path>
                <a:path w="2987040" h="2835910" extrusionOk="0">
                  <a:moveTo>
                    <a:pt x="2383232" y="1237077"/>
                  </a:moveTo>
                  <a:lnTo>
                    <a:pt x="2382575" y="1120508"/>
                  </a:lnTo>
                  <a:lnTo>
                    <a:pt x="1779349" y="1120508"/>
                  </a:lnTo>
                  <a:lnTo>
                    <a:pt x="1779349" y="1340189"/>
                  </a:lnTo>
                  <a:lnTo>
                    <a:pt x="1781505" y="1499034"/>
                  </a:lnTo>
                  <a:lnTo>
                    <a:pt x="1785045" y="1587986"/>
                  </a:lnTo>
                  <a:lnTo>
                    <a:pt x="1792506" y="1639448"/>
                  </a:lnTo>
                  <a:lnTo>
                    <a:pt x="1806429" y="1685824"/>
                  </a:lnTo>
                  <a:lnTo>
                    <a:pt x="1830062" y="1729938"/>
                  </a:lnTo>
                  <a:lnTo>
                    <a:pt x="1858643" y="1755964"/>
                  </a:lnTo>
                  <a:lnTo>
                    <a:pt x="1882723" y="1768331"/>
                  </a:lnTo>
                  <a:lnTo>
                    <a:pt x="1892850" y="1771469"/>
                  </a:lnTo>
                </a:path>
                <a:path w="2987040" h="2835910" extrusionOk="0">
                  <a:moveTo>
                    <a:pt x="1959796" y="1773785"/>
                  </a:moveTo>
                  <a:lnTo>
                    <a:pt x="2443301" y="1773785"/>
                  </a:lnTo>
                  <a:lnTo>
                    <a:pt x="2407335" y="1724742"/>
                  </a:lnTo>
                  <a:lnTo>
                    <a:pt x="2390467" y="1664297"/>
                  </a:lnTo>
                  <a:lnTo>
                    <a:pt x="2385572" y="1612977"/>
                  </a:lnTo>
                  <a:lnTo>
                    <a:pt x="2385524" y="1591308"/>
                  </a:lnTo>
                </a:path>
                <a:path w="2987040" h="2835910" extrusionOk="0">
                  <a:moveTo>
                    <a:pt x="998721" y="348751"/>
                  </a:moveTo>
                  <a:lnTo>
                    <a:pt x="1060653" y="349349"/>
                  </a:lnTo>
                  <a:lnTo>
                    <a:pt x="1121761" y="353503"/>
                  </a:lnTo>
                  <a:lnTo>
                    <a:pt x="1139120" y="356062"/>
                  </a:lnTo>
                  <a:lnTo>
                    <a:pt x="1157411" y="358737"/>
                  </a:lnTo>
                  <a:lnTo>
                    <a:pt x="1175706" y="360120"/>
                  </a:lnTo>
                  <a:lnTo>
                    <a:pt x="1193078" y="358804"/>
                  </a:lnTo>
                  <a:lnTo>
                    <a:pt x="1205889" y="355012"/>
                  </a:lnTo>
                  <a:lnTo>
                    <a:pt x="1217910" y="349799"/>
                  </a:lnTo>
                  <a:lnTo>
                    <a:pt x="1230088" y="344724"/>
                  </a:lnTo>
                  <a:lnTo>
                    <a:pt x="1243369" y="341348"/>
                  </a:lnTo>
                  <a:lnTo>
                    <a:pt x="1292568" y="336885"/>
                  </a:lnTo>
                  <a:lnTo>
                    <a:pt x="1344673" y="335878"/>
                  </a:lnTo>
                  <a:lnTo>
                    <a:pt x="1396786" y="337045"/>
                  </a:lnTo>
                  <a:lnTo>
                    <a:pt x="1446012" y="339104"/>
                  </a:lnTo>
                </a:path>
                <a:path w="2987040" h="2835910" extrusionOk="0">
                  <a:moveTo>
                    <a:pt x="998721" y="467839"/>
                  </a:moveTo>
                  <a:lnTo>
                    <a:pt x="1029881" y="466673"/>
                  </a:lnTo>
                  <a:lnTo>
                    <a:pt x="1060619" y="460974"/>
                  </a:lnTo>
                  <a:lnTo>
                    <a:pt x="1090929" y="453080"/>
                  </a:lnTo>
                  <a:lnTo>
                    <a:pt x="1120806" y="445332"/>
                  </a:lnTo>
                  <a:lnTo>
                    <a:pt x="1133325" y="465310"/>
                  </a:lnTo>
                  <a:lnTo>
                    <a:pt x="1153341" y="470333"/>
                  </a:lnTo>
                  <a:lnTo>
                    <a:pt x="1176005" y="466238"/>
                  </a:lnTo>
                  <a:lnTo>
                    <a:pt x="1196469" y="458860"/>
                  </a:lnTo>
                  <a:lnTo>
                    <a:pt x="1209849" y="452919"/>
                  </a:lnTo>
                  <a:lnTo>
                    <a:pt x="1223764" y="446592"/>
                  </a:lnTo>
                  <a:lnTo>
                    <a:pt x="1237884" y="441600"/>
                  </a:lnTo>
                  <a:lnTo>
                    <a:pt x="1251882" y="439661"/>
                  </a:lnTo>
                  <a:lnTo>
                    <a:pt x="1266488" y="444694"/>
                  </a:lnTo>
                  <a:lnTo>
                    <a:pt x="1283342" y="455487"/>
                  </a:lnTo>
                  <a:lnTo>
                    <a:pt x="1300418" y="466039"/>
                  </a:lnTo>
                  <a:lnTo>
                    <a:pt x="1315689" y="470346"/>
                  </a:lnTo>
                  <a:lnTo>
                    <a:pt x="1326438" y="466024"/>
                  </a:lnTo>
                  <a:lnTo>
                    <a:pt x="1334316" y="457569"/>
                  </a:lnTo>
                  <a:lnTo>
                    <a:pt x="1342125" y="449417"/>
                  </a:lnTo>
                  <a:lnTo>
                    <a:pt x="1352666" y="446001"/>
                  </a:lnTo>
                  <a:lnTo>
                    <a:pt x="1373548" y="447028"/>
                  </a:lnTo>
                  <a:lnTo>
                    <a:pt x="1394283" y="447688"/>
                  </a:lnTo>
                  <a:lnTo>
                    <a:pt x="1415134" y="446525"/>
                  </a:lnTo>
                  <a:lnTo>
                    <a:pt x="1436365" y="442085"/>
                  </a:lnTo>
                </a:path>
                <a:path w="2987040" h="2835910" extrusionOk="0">
                  <a:moveTo>
                    <a:pt x="1040546" y="603010"/>
                  </a:moveTo>
                  <a:lnTo>
                    <a:pt x="1078453" y="603476"/>
                  </a:lnTo>
                  <a:lnTo>
                    <a:pt x="1116181" y="604422"/>
                  </a:lnTo>
                  <a:lnTo>
                    <a:pt x="1153921" y="603914"/>
                  </a:lnTo>
                  <a:lnTo>
                    <a:pt x="1191860" y="600013"/>
                  </a:lnTo>
                  <a:lnTo>
                    <a:pt x="1204238" y="597040"/>
                  </a:lnTo>
                  <a:lnTo>
                    <a:pt x="1218106" y="593054"/>
                  </a:lnTo>
                  <a:lnTo>
                    <a:pt x="1232038" y="589974"/>
                  </a:lnTo>
                  <a:lnTo>
                    <a:pt x="1244611" y="589721"/>
                  </a:lnTo>
                  <a:lnTo>
                    <a:pt x="1253885" y="593107"/>
                  </a:lnTo>
                  <a:lnTo>
                    <a:pt x="1263401" y="598846"/>
                  </a:lnTo>
                  <a:lnTo>
                    <a:pt x="1273289" y="604634"/>
                  </a:lnTo>
                  <a:lnTo>
                    <a:pt x="1283678" y="608168"/>
                  </a:lnTo>
                  <a:lnTo>
                    <a:pt x="1307430" y="607387"/>
                  </a:lnTo>
                  <a:lnTo>
                    <a:pt x="1328055" y="599669"/>
                  </a:lnTo>
                  <a:lnTo>
                    <a:pt x="1347915" y="588962"/>
                  </a:lnTo>
                  <a:lnTo>
                    <a:pt x="1369370" y="579214"/>
                  </a:lnTo>
                  <a:lnTo>
                    <a:pt x="1390802" y="573807"/>
                  </a:lnTo>
                  <a:lnTo>
                    <a:pt x="1412346" y="571744"/>
                  </a:lnTo>
                  <a:lnTo>
                    <a:pt x="1433978" y="572124"/>
                  </a:lnTo>
                  <a:lnTo>
                    <a:pt x="1455672" y="574044"/>
                  </a:lnTo>
                </a:path>
                <a:path w="2987040" h="2835910" extrusionOk="0">
                  <a:moveTo>
                    <a:pt x="1077560" y="1738013"/>
                  </a:moveTo>
                  <a:lnTo>
                    <a:pt x="1112838" y="1733429"/>
                  </a:lnTo>
                  <a:lnTo>
                    <a:pt x="1147260" y="1721968"/>
                  </a:lnTo>
                  <a:lnTo>
                    <a:pt x="1181273" y="1709730"/>
                  </a:lnTo>
                  <a:lnTo>
                    <a:pt x="1215322" y="1702815"/>
                  </a:lnTo>
                  <a:lnTo>
                    <a:pt x="1238682" y="1733669"/>
                  </a:lnTo>
                  <a:lnTo>
                    <a:pt x="1282048" y="1745872"/>
                  </a:lnTo>
                  <a:lnTo>
                    <a:pt x="1334166" y="1744011"/>
                  </a:lnTo>
                  <a:lnTo>
                    <a:pt x="1383783" y="1732671"/>
                  </a:lnTo>
                  <a:lnTo>
                    <a:pt x="1419649" y="1716438"/>
                  </a:lnTo>
                  <a:lnTo>
                    <a:pt x="1434981" y="1721821"/>
                  </a:lnTo>
                  <a:lnTo>
                    <a:pt x="1452070" y="1723199"/>
                  </a:lnTo>
                  <a:lnTo>
                    <a:pt x="1469596" y="1722567"/>
                  </a:lnTo>
                  <a:lnTo>
                    <a:pt x="1486238" y="1721919"/>
                  </a:lnTo>
                </a:path>
                <a:path w="2987040" h="2835910" extrusionOk="0">
                  <a:moveTo>
                    <a:pt x="1061465" y="1866749"/>
                  </a:moveTo>
                  <a:lnTo>
                    <a:pt x="1106573" y="1863769"/>
                  </a:lnTo>
                  <a:lnTo>
                    <a:pt x="1152466" y="1857945"/>
                  </a:lnTo>
                  <a:lnTo>
                    <a:pt x="1197869" y="1849248"/>
                  </a:lnTo>
                  <a:lnTo>
                    <a:pt x="1241506" y="1837652"/>
                  </a:lnTo>
                  <a:lnTo>
                    <a:pt x="1248168" y="1863374"/>
                  </a:lnTo>
                  <a:lnTo>
                    <a:pt x="1269402" y="1873180"/>
                  </a:lnTo>
                  <a:lnTo>
                    <a:pt x="1296446" y="1872144"/>
                  </a:lnTo>
                  <a:lnTo>
                    <a:pt x="1320536" y="1865340"/>
                  </a:lnTo>
                  <a:lnTo>
                    <a:pt x="1348368" y="1857172"/>
                  </a:lnTo>
                  <a:lnTo>
                    <a:pt x="1371052" y="1857134"/>
                  </a:lnTo>
                  <a:lnTo>
                    <a:pt x="1394621" y="1862358"/>
                  </a:lnTo>
                  <a:lnTo>
                    <a:pt x="1425106" y="1869973"/>
                  </a:lnTo>
                </a:path>
                <a:path w="2987040" h="2835910" extrusionOk="0">
                  <a:moveTo>
                    <a:pt x="1241673" y="2027675"/>
                  </a:moveTo>
                  <a:lnTo>
                    <a:pt x="1291086" y="2024608"/>
                  </a:lnTo>
                  <a:lnTo>
                    <a:pt x="1340445" y="2020308"/>
                  </a:lnTo>
                  <a:lnTo>
                    <a:pt x="1389555" y="2016252"/>
                  </a:lnTo>
                  <a:lnTo>
                    <a:pt x="1438218" y="2013920"/>
                  </a:lnTo>
                  <a:lnTo>
                    <a:pt x="1486238" y="2014791"/>
                  </a:lnTo>
                </a:path>
                <a:path w="2987040" h="2835910" extrusionOk="0">
                  <a:moveTo>
                    <a:pt x="214571" y="1133248"/>
                  </a:moveTo>
                  <a:lnTo>
                    <a:pt x="231898" y="1133662"/>
                  </a:lnTo>
                  <a:lnTo>
                    <a:pt x="246825" y="1129913"/>
                  </a:lnTo>
                  <a:lnTo>
                    <a:pt x="261095" y="1123590"/>
                  </a:lnTo>
                  <a:lnTo>
                    <a:pt x="276455" y="1116281"/>
                  </a:lnTo>
                  <a:lnTo>
                    <a:pt x="302591" y="1136166"/>
                  </a:lnTo>
                  <a:lnTo>
                    <a:pt x="331517" y="1141173"/>
                  </a:lnTo>
                  <a:lnTo>
                    <a:pt x="362192" y="1138088"/>
                  </a:lnTo>
                  <a:lnTo>
                    <a:pt x="393573" y="1133701"/>
                  </a:lnTo>
                  <a:lnTo>
                    <a:pt x="428766" y="1134239"/>
                  </a:lnTo>
                  <a:lnTo>
                    <a:pt x="466008" y="1136703"/>
                  </a:lnTo>
                  <a:lnTo>
                    <a:pt x="501846" y="1133612"/>
                  </a:lnTo>
                  <a:lnTo>
                    <a:pt x="532828" y="1117487"/>
                  </a:lnTo>
                </a:path>
                <a:path w="2987040" h="2835910" extrusionOk="0">
                  <a:moveTo>
                    <a:pt x="221293" y="1229566"/>
                  </a:moveTo>
                  <a:lnTo>
                    <a:pt x="234134" y="1228671"/>
                  </a:lnTo>
                  <a:lnTo>
                    <a:pt x="246976" y="1227775"/>
                  </a:lnTo>
                  <a:lnTo>
                    <a:pt x="259817" y="1226880"/>
                  </a:lnTo>
                  <a:lnTo>
                    <a:pt x="272658" y="1225984"/>
                  </a:lnTo>
                </a:path>
                <a:path w="2987040" h="2835910" extrusionOk="0">
                  <a:moveTo>
                    <a:pt x="334101" y="1228146"/>
                  </a:moveTo>
                  <a:lnTo>
                    <a:pt x="371679" y="1226096"/>
                  </a:lnTo>
                  <a:lnTo>
                    <a:pt x="406747" y="1225137"/>
                  </a:lnTo>
                  <a:lnTo>
                    <a:pt x="441652" y="1220237"/>
                  </a:lnTo>
                  <a:lnTo>
                    <a:pt x="478740" y="1206367"/>
                  </a:lnTo>
                  <a:lnTo>
                    <a:pt x="502259" y="1217804"/>
                  </a:lnTo>
                  <a:lnTo>
                    <a:pt x="529525" y="1222150"/>
                  </a:lnTo>
                  <a:lnTo>
                    <a:pt x="558006" y="1222088"/>
                  </a:lnTo>
                  <a:lnTo>
                    <a:pt x="585172" y="1220301"/>
                  </a:lnTo>
                </a:path>
                <a:path w="2987040" h="2835910" extrusionOk="0">
                  <a:moveTo>
                    <a:pt x="214499" y="1317157"/>
                  </a:moveTo>
                  <a:lnTo>
                    <a:pt x="248853" y="1310963"/>
                  </a:lnTo>
                  <a:lnTo>
                    <a:pt x="281637" y="1311916"/>
                  </a:lnTo>
                  <a:lnTo>
                    <a:pt x="313821" y="1314739"/>
                  </a:lnTo>
                  <a:lnTo>
                    <a:pt x="346375" y="1314160"/>
                  </a:lnTo>
                  <a:lnTo>
                    <a:pt x="366501" y="1314078"/>
                  </a:lnTo>
                  <a:lnTo>
                    <a:pt x="390199" y="1315801"/>
                  </a:lnTo>
                  <a:lnTo>
                    <a:pt x="412954" y="1316106"/>
                  </a:lnTo>
                  <a:lnTo>
                    <a:pt x="430252" y="1311772"/>
                  </a:lnTo>
                </a:path>
                <a:path w="2987040" h="2835910" extrusionOk="0">
                  <a:moveTo>
                    <a:pt x="408725" y="156591"/>
                  </a:moveTo>
                  <a:lnTo>
                    <a:pt x="433696" y="164512"/>
                  </a:lnTo>
                  <a:lnTo>
                    <a:pt x="462433" y="165229"/>
                  </a:lnTo>
                  <a:lnTo>
                    <a:pt x="492106" y="162803"/>
                  </a:lnTo>
                  <a:lnTo>
                    <a:pt x="519885" y="161295"/>
                  </a:lnTo>
                  <a:lnTo>
                    <a:pt x="538042" y="163117"/>
                  </a:lnTo>
                  <a:lnTo>
                    <a:pt x="555651" y="166932"/>
                  </a:lnTo>
                  <a:lnTo>
                    <a:pt x="573161" y="170938"/>
                  </a:lnTo>
                  <a:lnTo>
                    <a:pt x="591023" y="173330"/>
                  </a:lnTo>
                  <a:lnTo>
                    <a:pt x="637876" y="172938"/>
                  </a:lnTo>
                  <a:lnTo>
                    <a:pt x="684300" y="168438"/>
                  </a:lnTo>
                  <a:lnTo>
                    <a:pt x="730235" y="162447"/>
                  </a:lnTo>
                  <a:lnTo>
                    <a:pt x="775625" y="157582"/>
                  </a:lnTo>
                </a:path>
                <a:path w="2987040" h="2835910" extrusionOk="0">
                  <a:moveTo>
                    <a:pt x="397812" y="288729"/>
                  </a:moveTo>
                  <a:lnTo>
                    <a:pt x="427408" y="287335"/>
                  </a:lnTo>
                  <a:lnTo>
                    <a:pt x="457816" y="285313"/>
                  </a:lnTo>
                  <a:lnTo>
                    <a:pt x="488070" y="284533"/>
                  </a:lnTo>
                  <a:lnTo>
                    <a:pt x="517210" y="286867"/>
                  </a:lnTo>
                  <a:lnTo>
                    <a:pt x="529908" y="290460"/>
                  </a:lnTo>
                  <a:lnTo>
                    <a:pt x="542689" y="295757"/>
                  </a:lnTo>
                  <a:lnTo>
                    <a:pt x="555441" y="300556"/>
                  </a:lnTo>
                  <a:lnTo>
                    <a:pt x="568050" y="302651"/>
                  </a:lnTo>
                  <a:lnTo>
                    <a:pt x="580302" y="299930"/>
                  </a:lnTo>
                  <a:lnTo>
                    <a:pt x="592608" y="293951"/>
                  </a:lnTo>
                  <a:lnTo>
                    <a:pt x="605580" y="288015"/>
                  </a:lnTo>
                  <a:lnTo>
                    <a:pt x="619834" y="285422"/>
                  </a:lnTo>
                </a:path>
                <a:path w="2987040" h="2835910" extrusionOk="0">
                  <a:moveTo>
                    <a:pt x="386767" y="411208"/>
                  </a:moveTo>
                  <a:lnTo>
                    <a:pt x="403658" y="410958"/>
                  </a:lnTo>
                  <a:lnTo>
                    <a:pt x="420551" y="410707"/>
                  </a:lnTo>
                  <a:lnTo>
                    <a:pt x="437444" y="410456"/>
                  </a:lnTo>
                  <a:lnTo>
                    <a:pt x="454335" y="410205"/>
                  </a:lnTo>
                </a:path>
                <a:path w="2987040" h="2835910" extrusionOk="0">
                  <a:moveTo>
                    <a:pt x="1540946" y="102993"/>
                  </a:moveTo>
                  <a:lnTo>
                    <a:pt x="1582813" y="100660"/>
                  </a:lnTo>
                  <a:lnTo>
                    <a:pt x="1625291" y="95459"/>
                  </a:lnTo>
                  <a:lnTo>
                    <a:pt x="1667564" y="91914"/>
                  </a:lnTo>
                  <a:lnTo>
                    <a:pt x="1708821" y="94551"/>
                  </a:lnTo>
                  <a:lnTo>
                    <a:pt x="1722375" y="112916"/>
                  </a:lnTo>
                  <a:lnTo>
                    <a:pt x="1760922" y="111380"/>
                  </a:lnTo>
                  <a:lnTo>
                    <a:pt x="1804655" y="101042"/>
                  </a:lnTo>
                  <a:lnTo>
                    <a:pt x="1833771" y="92999"/>
                  </a:lnTo>
                  <a:lnTo>
                    <a:pt x="1862366" y="89302"/>
                  </a:lnTo>
                  <a:lnTo>
                    <a:pt x="1890100" y="89062"/>
                  </a:lnTo>
                  <a:lnTo>
                    <a:pt x="1917831" y="90071"/>
                  </a:lnTo>
                  <a:lnTo>
                    <a:pt x="1946412" y="90122"/>
                  </a:lnTo>
                </a:path>
                <a:path w="2987040" h="2835910" extrusionOk="0">
                  <a:moveTo>
                    <a:pt x="1692188" y="215633"/>
                  </a:moveTo>
                  <a:lnTo>
                    <a:pt x="1721761" y="211182"/>
                  </a:lnTo>
                  <a:lnTo>
                    <a:pt x="1752171" y="205531"/>
                  </a:lnTo>
                  <a:lnTo>
                    <a:pt x="1782595" y="202072"/>
                  </a:lnTo>
                  <a:lnTo>
                    <a:pt x="1812208" y="204195"/>
                  </a:lnTo>
                  <a:lnTo>
                    <a:pt x="1820699" y="206949"/>
                  </a:lnTo>
                  <a:lnTo>
                    <a:pt x="1827849" y="210523"/>
                  </a:lnTo>
                  <a:lnTo>
                    <a:pt x="1835053" y="213900"/>
                  </a:lnTo>
                  <a:lnTo>
                    <a:pt x="1843705" y="216063"/>
                  </a:lnTo>
                  <a:lnTo>
                    <a:pt x="1862470" y="215839"/>
                  </a:lnTo>
                  <a:lnTo>
                    <a:pt x="1882071" y="212386"/>
                  </a:lnTo>
                  <a:lnTo>
                    <a:pt x="1901730" y="208252"/>
                  </a:lnTo>
                  <a:lnTo>
                    <a:pt x="1920669" y="205986"/>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37" name="Google Shape;5637;p39"/>
            <p:cNvSpPr/>
            <p:nvPr/>
          </p:nvSpPr>
          <p:spPr>
            <a:xfrm>
              <a:off x="13954445" y="2596160"/>
              <a:ext cx="161979" cy="15798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38" name="Google Shape;5638;p39"/>
            <p:cNvSpPr/>
            <p:nvPr/>
          </p:nvSpPr>
          <p:spPr>
            <a:xfrm>
              <a:off x="13770731" y="1627689"/>
              <a:ext cx="2693035" cy="2327275"/>
            </a:xfrm>
            <a:custGeom>
              <a:avLst/>
              <a:gdLst/>
              <a:ahLst/>
              <a:cxnLst/>
              <a:rect l="l" t="t" r="r" b="b"/>
              <a:pathLst>
                <a:path w="2693034" h="2327275" extrusionOk="0">
                  <a:moveTo>
                    <a:pt x="0" y="1036630"/>
                  </a:moveTo>
                  <a:lnTo>
                    <a:pt x="29846" y="1036877"/>
                  </a:lnTo>
                  <a:lnTo>
                    <a:pt x="59647" y="1038299"/>
                  </a:lnTo>
                  <a:lnTo>
                    <a:pt x="89440" y="1039689"/>
                  </a:lnTo>
                  <a:lnTo>
                    <a:pt x="119267" y="1039842"/>
                  </a:lnTo>
                  <a:lnTo>
                    <a:pt x="115983" y="1039854"/>
                  </a:lnTo>
                  <a:lnTo>
                    <a:pt x="112700" y="1039854"/>
                  </a:lnTo>
                  <a:lnTo>
                    <a:pt x="109416" y="1039842"/>
                  </a:lnTo>
                </a:path>
                <a:path w="2693034" h="2327275" extrusionOk="0">
                  <a:moveTo>
                    <a:pt x="667856" y="1482512"/>
                  </a:moveTo>
                  <a:lnTo>
                    <a:pt x="676579" y="1458637"/>
                  </a:lnTo>
                  <a:lnTo>
                    <a:pt x="678449" y="1445085"/>
                  </a:lnTo>
                  <a:lnTo>
                    <a:pt x="672533" y="1436824"/>
                  </a:lnTo>
                  <a:lnTo>
                    <a:pt x="657898" y="1428819"/>
                  </a:lnTo>
                </a:path>
                <a:path w="2693034" h="2327275" extrusionOk="0">
                  <a:moveTo>
                    <a:pt x="489355" y="2059876"/>
                  </a:moveTo>
                  <a:lnTo>
                    <a:pt x="582127" y="2107397"/>
                  </a:lnTo>
                </a:path>
                <a:path w="2693034" h="2327275" extrusionOk="0">
                  <a:moveTo>
                    <a:pt x="1739494" y="870594"/>
                  </a:moveTo>
                  <a:lnTo>
                    <a:pt x="1749703" y="853226"/>
                  </a:lnTo>
                  <a:lnTo>
                    <a:pt x="1761975" y="837309"/>
                  </a:lnTo>
                  <a:lnTo>
                    <a:pt x="1774514" y="821593"/>
                  </a:lnTo>
                  <a:lnTo>
                    <a:pt x="1785522" y="804830"/>
                  </a:lnTo>
                  <a:lnTo>
                    <a:pt x="1785990" y="846543"/>
                  </a:lnTo>
                  <a:lnTo>
                    <a:pt x="1803056" y="862825"/>
                  </a:lnTo>
                  <a:lnTo>
                    <a:pt x="1830366" y="857431"/>
                  </a:lnTo>
                  <a:lnTo>
                    <a:pt x="1861567" y="834118"/>
                  </a:lnTo>
                  <a:lnTo>
                    <a:pt x="1885807" y="864772"/>
                  </a:lnTo>
                  <a:lnTo>
                    <a:pt x="1925816" y="873450"/>
                  </a:lnTo>
                  <a:lnTo>
                    <a:pt x="1970786" y="870542"/>
                  </a:lnTo>
                  <a:lnTo>
                    <a:pt x="2009908" y="866439"/>
                  </a:lnTo>
                </a:path>
                <a:path w="2693034" h="2327275" extrusionOk="0">
                  <a:moveTo>
                    <a:pt x="1727017" y="978770"/>
                  </a:moveTo>
                  <a:lnTo>
                    <a:pt x="1780437" y="978974"/>
                  </a:lnTo>
                  <a:lnTo>
                    <a:pt x="1833700" y="979267"/>
                  </a:lnTo>
                  <a:lnTo>
                    <a:pt x="1886801" y="978765"/>
                  </a:lnTo>
                  <a:lnTo>
                    <a:pt x="1939737" y="976585"/>
                  </a:lnTo>
                  <a:lnTo>
                    <a:pt x="1963191" y="975009"/>
                  </a:lnTo>
                  <a:lnTo>
                    <a:pt x="1987372" y="973988"/>
                  </a:lnTo>
                  <a:lnTo>
                    <a:pt x="2011517" y="974812"/>
                  </a:lnTo>
                  <a:lnTo>
                    <a:pt x="2034862" y="978770"/>
                  </a:lnTo>
                </a:path>
                <a:path w="2693034" h="2327275" extrusionOk="0">
                  <a:moveTo>
                    <a:pt x="1810214" y="1070313"/>
                  </a:moveTo>
                  <a:lnTo>
                    <a:pt x="1846913" y="1075628"/>
                  </a:lnTo>
                  <a:lnTo>
                    <a:pt x="1893993" y="1080011"/>
                  </a:lnTo>
                  <a:lnTo>
                    <a:pt x="1938704" y="1079544"/>
                  </a:lnTo>
                  <a:lnTo>
                    <a:pt x="1968298" y="1070313"/>
                  </a:lnTo>
                </a:path>
                <a:path w="2693034" h="2327275" extrusionOk="0">
                  <a:moveTo>
                    <a:pt x="2055662" y="1078635"/>
                  </a:moveTo>
                  <a:lnTo>
                    <a:pt x="2066950" y="1081052"/>
                  </a:lnTo>
                  <a:lnTo>
                    <a:pt x="2078374" y="1082552"/>
                  </a:lnTo>
                  <a:lnTo>
                    <a:pt x="2089884" y="1083133"/>
                  </a:lnTo>
                  <a:lnTo>
                    <a:pt x="2101427" y="1082790"/>
                  </a:lnTo>
                </a:path>
                <a:path w="2693034" h="2327275" extrusionOk="0">
                  <a:moveTo>
                    <a:pt x="2093463" y="0"/>
                  </a:moveTo>
                  <a:lnTo>
                    <a:pt x="2378594" y="34798"/>
                  </a:lnTo>
                  <a:lnTo>
                    <a:pt x="2529574" y="102470"/>
                  </a:lnTo>
                  <a:lnTo>
                    <a:pt x="2596748" y="253481"/>
                  </a:lnTo>
                  <a:lnTo>
                    <a:pt x="2630458" y="538296"/>
                  </a:lnTo>
                </a:path>
                <a:path w="2693034" h="2327275" extrusionOk="0">
                  <a:moveTo>
                    <a:pt x="2543835" y="494549"/>
                  </a:moveTo>
                  <a:lnTo>
                    <a:pt x="2630458" y="548947"/>
                  </a:lnTo>
                  <a:lnTo>
                    <a:pt x="2692462" y="473319"/>
                  </a:lnTo>
                </a:path>
                <a:path w="2693034" h="2327275" extrusionOk="0">
                  <a:moveTo>
                    <a:pt x="820411" y="2327007"/>
                  </a:moveTo>
                  <a:lnTo>
                    <a:pt x="981287" y="2229486"/>
                  </a:lnTo>
                  <a:lnTo>
                    <a:pt x="1053468" y="2117138"/>
                  </a:lnTo>
                  <a:lnTo>
                    <a:pt x="1071468" y="2024445"/>
                  </a:lnTo>
                  <a:lnTo>
                    <a:pt x="1069799" y="1985885"/>
                  </a:lnTo>
                  <a:lnTo>
                    <a:pt x="985802" y="2059876"/>
                  </a:lnTo>
                </a:path>
                <a:path w="2693034" h="2327275" extrusionOk="0">
                  <a:moveTo>
                    <a:pt x="1069799" y="1985885"/>
                  </a:moveTo>
                  <a:lnTo>
                    <a:pt x="1117976" y="2083637"/>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39" name="Google Shape;5639;p39"/>
            <p:cNvSpPr/>
            <p:nvPr/>
          </p:nvSpPr>
          <p:spPr>
            <a:xfrm>
              <a:off x="18389631"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0" name="Google Shape;5640;p39"/>
            <p:cNvSpPr/>
            <p:nvPr/>
          </p:nvSpPr>
          <p:spPr>
            <a:xfrm>
              <a:off x="1755573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1" name="Google Shape;5641;p39"/>
            <p:cNvSpPr/>
            <p:nvPr/>
          </p:nvSpPr>
          <p:spPr>
            <a:xfrm>
              <a:off x="1755573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2" name="Google Shape;5642;p39"/>
            <p:cNvSpPr/>
            <p:nvPr/>
          </p:nvSpPr>
          <p:spPr>
            <a:xfrm>
              <a:off x="16726992"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3" name="Google Shape;5643;p39"/>
            <p:cNvSpPr/>
            <p:nvPr/>
          </p:nvSpPr>
          <p:spPr>
            <a:xfrm>
              <a:off x="16726992"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4" name="Google Shape;5644;p39"/>
            <p:cNvSpPr/>
            <p:nvPr/>
          </p:nvSpPr>
          <p:spPr>
            <a:xfrm>
              <a:off x="15898605"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5" name="Google Shape;5645;p39"/>
            <p:cNvSpPr/>
            <p:nvPr/>
          </p:nvSpPr>
          <p:spPr>
            <a:xfrm>
              <a:off x="15898605"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6" name="Google Shape;5646;p39"/>
            <p:cNvSpPr/>
            <p:nvPr/>
          </p:nvSpPr>
          <p:spPr>
            <a:xfrm>
              <a:off x="1507009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7" name="Google Shape;5647;p39"/>
            <p:cNvSpPr/>
            <p:nvPr/>
          </p:nvSpPr>
          <p:spPr>
            <a:xfrm>
              <a:off x="1507009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8" name="Google Shape;5648;p39"/>
            <p:cNvSpPr/>
            <p:nvPr/>
          </p:nvSpPr>
          <p:spPr>
            <a:xfrm>
              <a:off x="14241591"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9" name="Google Shape;5649;p39"/>
            <p:cNvSpPr/>
            <p:nvPr/>
          </p:nvSpPr>
          <p:spPr>
            <a:xfrm>
              <a:off x="14241591"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0" name="Google Shape;5650;p39"/>
            <p:cNvSpPr/>
            <p:nvPr/>
          </p:nvSpPr>
          <p:spPr>
            <a:xfrm>
              <a:off x="1341308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1" name="Google Shape;5651;p39"/>
            <p:cNvSpPr/>
            <p:nvPr/>
          </p:nvSpPr>
          <p:spPr>
            <a:xfrm>
              <a:off x="1341308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2" name="Google Shape;5652;p39"/>
            <p:cNvSpPr/>
            <p:nvPr/>
          </p:nvSpPr>
          <p:spPr>
            <a:xfrm>
              <a:off x="12584577"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3" name="Google Shape;5653;p39"/>
            <p:cNvSpPr/>
            <p:nvPr/>
          </p:nvSpPr>
          <p:spPr>
            <a:xfrm>
              <a:off x="12584577"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4" name="Google Shape;5654;p39"/>
            <p:cNvSpPr/>
            <p:nvPr/>
          </p:nvSpPr>
          <p:spPr>
            <a:xfrm>
              <a:off x="11755951"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5" name="Google Shape;5655;p39"/>
            <p:cNvSpPr/>
            <p:nvPr/>
          </p:nvSpPr>
          <p:spPr>
            <a:xfrm>
              <a:off x="11755951"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6" name="Google Shape;5656;p39"/>
            <p:cNvSpPr/>
            <p:nvPr/>
          </p:nvSpPr>
          <p:spPr>
            <a:xfrm>
              <a:off x="10932841"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7" name="Google Shape;5657;p39"/>
            <p:cNvSpPr/>
            <p:nvPr/>
          </p:nvSpPr>
          <p:spPr>
            <a:xfrm>
              <a:off x="10932841"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658" name="Google Shape;5658;p39"/>
          <p:cNvGrpSpPr/>
          <p:nvPr/>
        </p:nvGrpSpPr>
        <p:grpSpPr>
          <a:xfrm>
            <a:off x="0" y="722143"/>
            <a:ext cx="334010" cy="560705"/>
            <a:chOff x="0" y="722143"/>
            <a:chExt cx="334010" cy="560705"/>
          </a:xfrm>
        </p:grpSpPr>
        <p:sp>
          <p:nvSpPr>
            <p:cNvPr id="5659" name="Google Shape;5659;p39"/>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FDB913"/>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60" name="Google Shape;5660;p39"/>
            <p:cNvSpPr/>
            <p:nvPr/>
          </p:nvSpPr>
          <p:spPr>
            <a:xfrm>
              <a:off x="72396" y="801594"/>
              <a:ext cx="210397" cy="110395"/>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61" name="Google Shape;5661;p39"/>
            <p:cNvSpPr/>
            <p:nvPr/>
          </p:nvSpPr>
          <p:spPr>
            <a:xfrm>
              <a:off x="84339" y="1073047"/>
              <a:ext cx="163952" cy="149678"/>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662" name="Google Shape;5662;p39"/>
          <p:cNvSpPr txBox="1"/>
          <p:nvPr/>
        </p:nvSpPr>
        <p:spPr>
          <a:xfrm>
            <a:off x="71384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663" name="Google Shape;5663;p39"/>
          <p:cNvSpPr txBox="1"/>
          <p:nvPr/>
        </p:nvSpPr>
        <p:spPr>
          <a:xfrm>
            <a:off x="161865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664" name="Google Shape;5664;p39"/>
          <p:cNvSpPr txBox="1"/>
          <p:nvPr/>
        </p:nvSpPr>
        <p:spPr>
          <a:xfrm>
            <a:off x="2571094"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5665" name="Google Shape;5665;p39"/>
          <p:cNvSpPr txBox="1"/>
          <p:nvPr/>
        </p:nvSpPr>
        <p:spPr>
          <a:xfrm>
            <a:off x="343520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5666" name="Google Shape;5666;p39"/>
          <p:cNvSpPr txBox="1"/>
          <p:nvPr/>
        </p:nvSpPr>
        <p:spPr>
          <a:xfrm>
            <a:off x="444180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5667" name="Google Shape;5667;p39"/>
          <p:cNvSpPr txBox="1"/>
          <p:nvPr/>
        </p:nvSpPr>
        <p:spPr>
          <a:xfrm>
            <a:off x="5392387"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668" name="Google Shape;5668;p39"/>
          <p:cNvSpPr txBox="1"/>
          <p:nvPr/>
        </p:nvSpPr>
        <p:spPr>
          <a:xfrm>
            <a:off x="6255711"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5669" name="Google Shape;5669;p39"/>
          <p:cNvSpPr txBox="1"/>
          <p:nvPr/>
        </p:nvSpPr>
        <p:spPr>
          <a:xfrm>
            <a:off x="7233586"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670" name="Google Shape;5670;p39"/>
          <p:cNvSpPr txBox="1"/>
          <p:nvPr/>
        </p:nvSpPr>
        <p:spPr>
          <a:xfrm>
            <a:off x="8018464"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671" name="Google Shape;5671;p39"/>
          <p:cNvSpPr txBox="1"/>
          <p:nvPr/>
        </p:nvSpPr>
        <p:spPr>
          <a:xfrm>
            <a:off x="8706869" y="6781637"/>
            <a:ext cx="920750" cy="15113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5672" name="Google Shape;5672;p39"/>
          <p:cNvSpPr txBox="1"/>
          <p:nvPr/>
        </p:nvSpPr>
        <p:spPr>
          <a:xfrm>
            <a:off x="11194650"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5673" name="Google Shape;5673;p39"/>
          <p:cNvSpPr txBox="1"/>
          <p:nvPr/>
        </p:nvSpPr>
        <p:spPr>
          <a:xfrm>
            <a:off x="12008973"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5674" name="Google Shape;5674;p39"/>
          <p:cNvSpPr txBox="1"/>
          <p:nvPr/>
        </p:nvSpPr>
        <p:spPr>
          <a:xfrm>
            <a:off x="12866172"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5675" name="Google Shape;5675;p39"/>
          <p:cNvSpPr txBox="1"/>
          <p:nvPr/>
        </p:nvSpPr>
        <p:spPr>
          <a:xfrm>
            <a:off x="13643872"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36F21"/>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5676" name="Google Shape;5676;p39"/>
          <p:cNvSpPr txBox="1"/>
          <p:nvPr/>
        </p:nvSpPr>
        <p:spPr>
          <a:xfrm>
            <a:off x="14549814"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5677" name="Google Shape;5677;p39"/>
          <p:cNvSpPr txBox="1"/>
          <p:nvPr/>
        </p:nvSpPr>
        <p:spPr>
          <a:xfrm>
            <a:off x="15405334"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5678" name="Google Shape;5678;p39"/>
          <p:cNvSpPr txBox="1"/>
          <p:nvPr/>
        </p:nvSpPr>
        <p:spPr>
          <a:xfrm>
            <a:off x="16182327"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5679" name="Google Shape;5679;p39"/>
          <p:cNvSpPr txBox="1"/>
          <p:nvPr/>
        </p:nvSpPr>
        <p:spPr>
          <a:xfrm>
            <a:off x="17062414"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5680" name="Google Shape;5680;p39"/>
          <p:cNvSpPr txBox="1"/>
          <p:nvPr/>
        </p:nvSpPr>
        <p:spPr>
          <a:xfrm>
            <a:off x="17768805"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5681" name="Google Shape;5681;p39"/>
          <p:cNvSpPr txBox="1"/>
          <p:nvPr/>
        </p:nvSpPr>
        <p:spPr>
          <a:xfrm>
            <a:off x="18722975" y="5877165"/>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TELL </a:t>
            </a:r>
            <a:endParaRPr sz="500">
              <a:solidFill>
                <a:schemeClr val="dk1"/>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Shape 199"/>
        <p:cNvGrpSpPr/>
        <p:nvPr/>
      </p:nvGrpSpPr>
      <p:grpSpPr>
        <a:xfrm>
          <a:off x="0" y="0"/>
          <a:ext cx="0" cy="0"/>
          <a:chOff x="0" y="0"/>
          <a:chExt cx="0" cy="0"/>
        </a:xfrm>
      </p:grpSpPr>
      <p:sp>
        <p:nvSpPr>
          <p:cNvPr id="200" name="Google Shape;200;p4"/>
          <p:cNvSpPr/>
          <p:nvPr/>
        </p:nvSpPr>
        <p:spPr>
          <a:xfrm>
            <a:off x="13884983" y="1329622"/>
            <a:ext cx="5796280" cy="5298440"/>
          </a:xfrm>
          <a:custGeom>
            <a:avLst/>
            <a:gdLst/>
            <a:ahLst/>
            <a:cxnLst/>
            <a:rect l="l" t="t" r="r" b="b"/>
            <a:pathLst>
              <a:path w="5796280" h="5298440" extrusionOk="0">
                <a:moveTo>
                  <a:pt x="5796002" y="0"/>
                </a:moveTo>
                <a:lnTo>
                  <a:pt x="0" y="0"/>
                </a:lnTo>
                <a:lnTo>
                  <a:pt x="0" y="5298086"/>
                </a:lnTo>
                <a:lnTo>
                  <a:pt x="5796002" y="5298086"/>
                </a:lnTo>
                <a:lnTo>
                  <a:pt x="5796002" y="0"/>
                </a:lnTo>
                <a:close/>
              </a:path>
            </a:pathLst>
          </a:custGeom>
          <a:solidFill>
            <a:srgbClr val="EDF6E8"/>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 name="Google Shape;201;p4"/>
          <p:cNvSpPr txBox="1"/>
          <p:nvPr/>
        </p:nvSpPr>
        <p:spPr>
          <a:xfrm>
            <a:off x="9509160" y="6815049"/>
            <a:ext cx="69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6</a:t>
            </a:r>
            <a:endParaRPr sz="550">
              <a:solidFill>
                <a:schemeClr val="dk1"/>
              </a:solidFill>
              <a:latin typeface="Arial"/>
              <a:ea typeface="Arial"/>
              <a:cs typeface="Arial"/>
              <a:sym typeface="Arial"/>
            </a:endParaRPr>
          </a:p>
        </p:txBody>
      </p:sp>
      <p:sp>
        <p:nvSpPr>
          <p:cNvPr id="202" name="Google Shape;202;p4"/>
          <p:cNvSpPr txBox="1"/>
          <p:nvPr/>
        </p:nvSpPr>
        <p:spPr>
          <a:xfrm>
            <a:off x="19561209" y="6815049"/>
            <a:ext cx="69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a:t>
            </a:r>
            <a:endParaRPr sz="550">
              <a:solidFill>
                <a:schemeClr val="dk1"/>
              </a:solidFill>
              <a:latin typeface="Arial"/>
              <a:ea typeface="Arial"/>
              <a:cs typeface="Arial"/>
              <a:sym typeface="Arial"/>
            </a:endParaRPr>
          </a:p>
        </p:txBody>
      </p:sp>
      <p:sp>
        <p:nvSpPr>
          <p:cNvPr id="203" name="Google Shape;203;p4"/>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4"/>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205" name="Google Shape;205;p4"/>
          <p:cNvGrpSpPr/>
          <p:nvPr/>
        </p:nvGrpSpPr>
        <p:grpSpPr>
          <a:xfrm>
            <a:off x="428939" y="3603724"/>
            <a:ext cx="2295525" cy="2600325"/>
            <a:chOff x="428939" y="3603724"/>
            <a:chExt cx="2295525" cy="2600325"/>
          </a:xfrm>
        </p:grpSpPr>
        <p:sp>
          <p:nvSpPr>
            <p:cNvPr id="206" name="Google Shape;206;p4"/>
            <p:cNvSpPr/>
            <p:nvPr/>
          </p:nvSpPr>
          <p:spPr>
            <a:xfrm>
              <a:off x="428939" y="3603724"/>
              <a:ext cx="2295525" cy="2600325"/>
            </a:xfrm>
            <a:custGeom>
              <a:avLst/>
              <a:gdLst/>
              <a:ahLst/>
              <a:cxnLst/>
              <a:rect l="l" t="t" r="r" b="b"/>
              <a:pathLst>
                <a:path w="2295525" h="2600325" extrusionOk="0">
                  <a:moveTo>
                    <a:pt x="2295342" y="0"/>
                  </a:moveTo>
                  <a:lnTo>
                    <a:pt x="0" y="0"/>
                  </a:lnTo>
                  <a:lnTo>
                    <a:pt x="0" y="2600119"/>
                  </a:lnTo>
                  <a:lnTo>
                    <a:pt x="2295342" y="2600119"/>
                  </a:lnTo>
                  <a:lnTo>
                    <a:pt x="2295342" y="0"/>
                  </a:lnTo>
                  <a:close/>
                </a:path>
              </a:pathLst>
            </a:custGeom>
            <a:solidFill>
              <a:srgbClr val="EDF6E8"/>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 name="Google Shape;207;p4"/>
            <p:cNvSpPr/>
            <p:nvPr/>
          </p:nvSpPr>
          <p:spPr>
            <a:xfrm>
              <a:off x="885113" y="4212928"/>
              <a:ext cx="252729" cy="1649730"/>
            </a:xfrm>
            <a:custGeom>
              <a:avLst/>
              <a:gdLst/>
              <a:ahLst/>
              <a:cxnLst/>
              <a:rect l="l" t="t" r="r" b="b"/>
              <a:pathLst>
                <a:path w="252730" h="1649729" extrusionOk="0">
                  <a:moveTo>
                    <a:pt x="252476" y="1523441"/>
                  </a:moveTo>
                  <a:lnTo>
                    <a:pt x="242557" y="1474304"/>
                  </a:lnTo>
                  <a:lnTo>
                    <a:pt x="215506" y="1434185"/>
                  </a:lnTo>
                  <a:lnTo>
                    <a:pt x="175374" y="1407134"/>
                  </a:lnTo>
                  <a:lnTo>
                    <a:pt x="126238" y="1397215"/>
                  </a:lnTo>
                  <a:lnTo>
                    <a:pt x="77101" y="1407134"/>
                  </a:lnTo>
                  <a:lnTo>
                    <a:pt x="36969" y="1434185"/>
                  </a:lnTo>
                  <a:lnTo>
                    <a:pt x="9918" y="1474304"/>
                  </a:lnTo>
                  <a:lnTo>
                    <a:pt x="0" y="1523441"/>
                  </a:lnTo>
                  <a:lnTo>
                    <a:pt x="9918" y="1572577"/>
                  </a:lnTo>
                  <a:lnTo>
                    <a:pt x="36969" y="1612709"/>
                  </a:lnTo>
                  <a:lnTo>
                    <a:pt x="77101" y="1639760"/>
                  </a:lnTo>
                  <a:lnTo>
                    <a:pt x="126238" y="1649679"/>
                  </a:lnTo>
                  <a:lnTo>
                    <a:pt x="175374" y="1639760"/>
                  </a:lnTo>
                  <a:lnTo>
                    <a:pt x="215506" y="1612709"/>
                  </a:lnTo>
                  <a:lnTo>
                    <a:pt x="242557" y="1572577"/>
                  </a:lnTo>
                  <a:lnTo>
                    <a:pt x="252476" y="1523441"/>
                  </a:lnTo>
                  <a:close/>
                </a:path>
                <a:path w="252730" h="1649729" extrusionOk="0">
                  <a:moveTo>
                    <a:pt x="252476" y="1228090"/>
                  </a:moveTo>
                  <a:lnTo>
                    <a:pt x="242557" y="1178953"/>
                  </a:lnTo>
                  <a:lnTo>
                    <a:pt x="215506" y="1138821"/>
                  </a:lnTo>
                  <a:lnTo>
                    <a:pt x="175374" y="1111770"/>
                  </a:lnTo>
                  <a:lnTo>
                    <a:pt x="126238" y="1101852"/>
                  </a:lnTo>
                  <a:lnTo>
                    <a:pt x="77101" y="1111770"/>
                  </a:lnTo>
                  <a:lnTo>
                    <a:pt x="36969" y="1138821"/>
                  </a:lnTo>
                  <a:lnTo>
                    <a:pt x="9918" y="1178953"/>
                  </a:lnTo>
                  <a:lnTo>
                    <a:pt x="0" y="1228090"/>
                  </a:lnTo>
                  <a:lnTo>
                    <a:pt x="9918" y="1277226"/>
                  </a:lnTo>
                  <a:lnTo>
                    <a:pt x="36969" y="1317345"/>
                  </a:lnTo>
                  <a:lnTo>
                    <a:pt x="77101" y="1344409"/>
                  </a:lnTo>
                  <a:lnTo>
                    <a:pt x="126238" y="1354328"/>
                  </a:lnTo>
                  <a:lnTo>
                    <a:pt x="175374" y="1344409"/>
                  </a:lnTo>
                  <a:lnTo>
                    <a:pt x="215506" y="1317345"/>
                  </a:lnTo>
                  <a:lnTo>
                    <a:pt x="242557" y="1277226"/>
                  </a:lnTo>
                  <a:lnTo>
                    <a:pt x="252476" y="1228090"/>
                  </a:lnTo>
                  <a:close/>
                </a:path>
                <a:path w="252730" h="1649729" extrusionOk="0">
                  <a:moveTo>
                    <a:pt x="252476" y="932713"/>
                  </a:moveTo>
                  <a:lnTo>
                    <a:pt x="242557" y="883577"/>
                  </a:lnTo>
                  <a:lnTo>
                    <a:pt x="215506" y="843457"/>
                  </a:lnTo>
                  <a:lnTo>
                    <a:pt x="175374" y="816406"/>
                  </a:lnTo>
                  <a:lnTo>
                    <a:pt x="126238" y="806488"/>
                  </a:lnTo>
                  <a:lnTo>
                    <a:pt x="77101" y="816406"/>
                  </a:lnTo>
                  <a:lnTo>
                    <a:pt x="36969" y="843457"/>
                  </a:lnTo>
                  <a:lnTo>
                    <a:pt x="9918" y="883577"/>
                  </a:lnTo>
                  <a:lnTo>
                    <a:pt x="0" y="932713"/>
                  </a:lnTo>
                  <a:lnTo>
                    <a:pt x="9918" y="981849"/>
                  </a:lnTo>
                  <a:lnTo>
                    <a:pt x="36969" y="1021981"/>
                  </a:lnTo>
                  <a:lnTo>
                    <a:pt x="77101" y="1049032"/>
                  </a:lnTo>
                  <a:lnTo>
                    <a:pt x="126238" y="1058951"/>
                  </a:lnTo>
                  <a:lnTo>
                    <a:pt x="175374" y="1049032"/>
                  </a:lnTo>
                  <a:lnTo>
                    <a:pt x="215506" y="1021981"/>
                  </a:lnTo>
                  <a:lnTo>
                    <a:pt x="242557" y="981849"/>
                  </a:lnTo>
                  <a:lnTo>
                    <a:pt x="252476" y="932713"/>
                  </a:lnTo>
                  <a:close/>
                </a:path>
                <a:path w="252730" h="1649729" extrusionOk="0">
                  <a:moveTo>
                    <a:pt x="252476" y="426643"/>
                  </a:moveTo>
                  <a:lnTo>
                    <a:pt x="242557" y="377507"/>
                  </a:lnTo>
                  <a:lnTo>
                    <a:pt x="215506" y="337388"/>
                  </a:lnTo>
                  <a:lnTo>
                    <a:pt x="175374" y="310337"/>
                  </a:lnTo>
                  <a:lnTo>
                    <a:pt x="126238" y="300418"/>
                  </a:lnTo>
                  <a:lnTo>
                    <a:pt x="77101" y="310337"/>
                  </a:lnTo>
                  <a:lnTo>
                    <a:pt x="36969" y="337388"/>
                  </a:lnTo>
                  <a:lnTo>
                    <a:pt x="9918" y="377507"/>
                  </a:lnTo>
                  <a:lnTo>
                    <a:pt x="0" y="426643"/>
                  </a:lnTo>
                  <a:lnTo>
                    <a:pt x="9918" y="475780"/>
                  </a:lnTo>
                  <a:lnTo>
                    <a:pt x="36969" y="515912"/>
                  </a:lnTo>
                  <a:lnTo>
                    <a:pt x="77101" y="542963"/>
                  </a:lnTo>
                  <a:lnTo>
                    <a:pt x="126238" y="552881"/>
                  </a:lnTo>
                  <a:lnTo>
                    <a:pt x="175374" y="542963"/>
                  </a:lnTo>
                  <a:lnTo>
                    <a:pt x="215506" y="515912"/>
                  </a:lnTo>
                  <a:lnTo>
                    <a:pt x="242557" y="475780"/>
                  </a:lnTo>
                  <a:lnTo>
                    <a:pt x="252476" y="426643"/>
                  </a:lnTo>
                  <a:close/>
                </a:path>
                <a:path w="252730" h="1649729" extrusionOk="0">
                  <a:moveTo>
                    <a:pt x="252476" y="126225"/>
                  </a:moveTo>
                  <a:lnTo>
                    <a:pt x="242557" y="77089"/>
                  </a:lnTo>
                  <a:lnTo>
                    <a:pt x="215506" y="36969"/>
                  </a:lnTo>
                  <a:lnTo>
                    <a:pt x="175374" y="9918"/>
                  </a:lnTo>
                  <a:lnTo>
                    <a:pt x="126238" y="0"/>
                  </a:lnTo>
                  <a:lnTo>
                    <a:pt x="77101" y="9918"/>
                  </a:lnTo>
                  <a:lnTo>
                    <a:pt x="36969" y="36969"/>
                  </a:lnTo>
                  <a:lnTo>
                    <a:pt x="9918" y="77089"/>
                  </a:lnTo>
                  <a:lnTo>
                    <a:pt x="0" y="126225"/>
                  </a:lnTo>
                  <a:lnTo>
                    <a:pt x="9918" y="175361"/>
                  </a:lnTo>
                  <a:lnTo>
                    <a:pt x="36969" y="215493"/>
                  </a:lnTo>
                  <a:lnTo>
                    <a:pt x="77101" y="242544"/>
                  </a:lnTo>
                  <a:lnTo>
                    <a:pt x="126238" y="252463"/>
                  </a:lnTo>
                  <a:lnTo>
                    <a:pt x="175374" y="242544"/>
                  </a:lnTo>
                  <a:lnTo>
                    <a:pt x="215506" y="215493"/>
                  </a:lnTo>
                  <a:lnTo>
                    <a:pt x="242557" y="175361"/>
                  </a:lnTo>
                  <a:lnTo>
                    <a:pt x="252476" y="126225"/>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 name="Google Shape;208;p4"/>
            <p:cNvSpPr/>
            <p:nvPr/>
          </p:nvSpPr>
          <p:spPr>
            <a:xfrm>
              <a:off x="955624" y="4272110"/>
              <a:ext cx="111760" cy="126364"/>
            </a:xfrm>
            <a:custGeom>
              <a:avLst/>
              <a:gdLst/>
              <a:ahLst/>
              <a:cxnLst/>
              <a:rect l="l" t="t" r="r" b="b"/>
              <a:pathLst>
                <a:path w="111759" h="126364" extrusionOk="0">
                  <a:moveTo>
                    <a:pt x="83883" y="28155"/>
                  </a:moveTo>
                  <a:lnTo>
                    <a:pt x="81673" y="17195"/>
                  </a:lnTo>
                  <a:lnTo>
                    <a:pt x="75641" y="8255"/>
                  </a:lnTo>
                  <a:lnTo>
                    <a:pt x="66687" y="2209"/>
                  </a:lnTo>
                  <a:lnTo>
                    <a:pt x="55727" y="0"/>
                  </a:lnTo>
                  <a:lnTo>
                    <a:pt x="44767" y="2209"/>
                  </a:lnTo>
                  <a:lnTo>
                    <a:pt x="35814" y="8255"/>
                  </a:lnTo>
                  <a:lnTo>
                    <a:pt x="29781" y="17195"/>
                  </a:lnTo>
                  <a:lnTo>
                    <a:pt x="27571" y="28155"/>
                  </a:lnTo>
                  <a:lnTo>
                    <a:pt x="29781" y="39116"/>
                  </a:lnTo>
                  <a:lnTo>
                    <a:pt x="35814" y="48056"/>
                  </a:lnTo>
                  <a:lnTo>
                    <a:pt x="44767" y="54102"/>
                  </a:lnTo>
                  <a:lnTo>
                    <a:pt x="55727" y="56311"/>
                  </a:lnTo>
                  <a:lnTo>
                    <a:pt x="66687" y="54102"/>
                  </a:lnTo>
                  <a:lnTo>
                    <a:pt x="75641" y="48056"/>
                  </a:lnTo>
                  <a:lnTo>
                    <a:pt x="81673" y="39116"/>
                  </a:lnTo>
                  <a:lnTo>
                    <a:pt x="83883" y="28155"/>
                  </a:lnTo>
                  <a:close/>
                </a:path>
                <a:path w="111759" h="126364" extrusionOk="0">
                  <a:moveTo>
                    <a:pt x="111455" y="126123"/>
                  </a:moveTo>
                  <a:lnTo>
                    <a:pt x="106629" y="103454"/>
                  </a:lnTo>
                  <a:lnTo>
                    <a:pt x="94602" y="86106"/>
                  </a:lnTo>
                  <a:lnTo>
                    <a:pt x="77063" y="75018"/>
                  </a:lnTo>
                  <a:lnTo>
                    <a:pt x="55727" y="71120"/>
                  </a:lnTo>
                  <a:lnTo>
                    <a:pt x="34391" y="75018"/>
                  </a:lnTo>
                  <a:lnTo>
                    <a:pt x="16865" y="86106"/>
                  </a:lnTo>
                  <a:lnTo>
                    <a:pt x="4838" y="103454"/>
                  </a:lnTo>
                  <a:lnTo>
                    <a:pt x="0" y="126123"/>
                  </a:lnTo>
                  <a:lnTo>
                    <a:pt x="111455" y="126123"/>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209" name="Google Shape;209;p4"/>
          <p:cNvGrpSpPr/>
          <p:nvPr/>
        </p:nvGrpSpPr>
        <p:grpSpPr>
          <a:xfrm>
            <a:off x="426050" y="1313886"/>
            <a:ext cx="9200344" cy="31750"/>
            <a:chOff x="426050" y="1313886"/>
            <a:chExt cx="9200344" cy="31750"/>
          </a:xfrm>
        </p:grpSpPr>
        <p:sp>
          <p:nvSpPr>
            <p:cNvPr id="210" name="Google Shape;210;p4"/>
            <p:cNvSpPr/>
            <p:nvPr/>
          </p:nvSpPr>
          <p:spPr>
            <a:xfrm>
              <a:off x="426050" y="1313886"/>
              <a:ext cx="1872614" cy="31750"/>
            </a:xfrm>
            <a:custGeom>
              <a:avLst/>
              <a:gdLst/>
              <a:ahLst/>
              <a:cxnLst/>
              <a:rect l="l" t="t" r="r" b="b"/>
              <a:pathLst>
                <a:path w="1872614" h="31750" extrusionOk="0">
                  <a:moveTo>
                    <a:pt x="1872444" y="0"/>
                  </a:moveTo>
                  <a:lnTo>
                    <a:pt x="0" y="0"/>
                  </a:lnTo>
                  <a:lnTo>
                    <a:pt x="0" y="31473"/>
                  </a:lnTo>
                  <a:lnTo>
                    <a:pt x="1872444" y="31473"/>
                  </a:lnTo>
                  <a:lnTo>
                    <a:pt x="1872444"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4"/>
            <p:cNvSpPr/>
            <p:nvPr/>
          </p:nvSpPr>
          <p:spPr>
            <a:xfrm>
              <a:off x="2298494" y="1313886"/>
              <a:ext cx="7327900" cy="31750"/>
            </a:xfrm>
            <a:custGeom>
              <a:avLst/>
              <a:gdLst/>
              <a:ahLst/>
              <a:cxnLst/>
              <a:rect l="l" t="t" r="r" b="b"/>
              <a:pathLst>
                <a:path w="7327900" h="31750" extrusionOk="0">
                  <a:moveTo>
                    <a:pt x="7327504" y="0"/>
                  </a:moveTo>
                  <a:lnTo>
                    <a:pt x="0" y="0"/>
                  </a:lnTo>
                  <a:lnTo>
                    <a:pt x="0" y="31473"/>
                  </a:lnTo>
                  <a:lnTo>
                    <a:pt x="7327504" y="31473"/>
                  </a:lnTo>
                  <a:lnTo>
                    <a:pt x="7327504"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2" name="Google Shape;212;p4"/>
          <p:cNvSpPr txBox="1">
            <a:spLocks noGrp="1"/>
          </p:cNvSpPr>
          <p:nvPr>
            <p:ph type="title"/>
          </p:nvPr>
        </p:nvSpPr>
        <p:spPr>
          <a:xfrm>
            <a:off x="413351" y="887780"/>
            <a:ext cx="193167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t>INTRODUCTION </a:t>
            </a:r>
            <a:endParaRPr/>
          </a:p>
        </p:txBody>
      </p:sp>
      <p:sp>
        <p:nvSpPr>
          <p:cNvPr id="213" name="Google Shape;213;p4"/>
          <p:cNvSpPr txBox="1"/>
          <p:nvPr/>
        </p:nvSpPr>
        <p:spPr>
          <a:xfrm>
            <a:off x="413351" y="1643669"/>
            <a:ext cx="3538854" cy="718820"/>
          </a:xfrm>
          <a:prstGeom prst="rect">
            <a:avLst/>
          </a:prstGeom>
          <a:noFill/>
          <a:ln>
            <a:noFill/>
          </a:ln>
        </p:spPr>
        <p:txBody>
          <a:bodyPr spcFirstLastPara="1" wrap="square" lIns="0" tIns="11425" rIns="0" bIns="0" anchor="t" anchorCtr="0">
            <a:spAutoFit/>
          </a:bodyPr>
          <a:lstStyle/>
          <a:p>
            <a:pPr marL="12700" marR="0" lvl="0" indent="0" algn="l" rtl="0">
              <a:lnSpc>
                <a:spcPct val="119473"/>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PHASES OF THE DESIGN PROCESS</a:t>
            </a:r>
            <a:endParaRPr sz="950">
              <a:solidFill>
                <a:schemeClr val="dk1"/>
              </a:solidFill>
              <a:latin typeface="Arial"/>
              <a:ea typeface="Arial"/>
              <a:cs typeface="Arial"/>
              <a:sym typeface="Arial"/>
            </a:endParaRPr>
          </a:p>
          <a:p>
            <a:pPr marL="147955" marR="0" lvl="0" indent="0" algn="l" rtl="0">
              <a:lnSpc>
                <a:spcPct val="119473"/>
              </a:lnSpc>
              <a:spcBef>
                <a:spcPts val="0"/>
              </a:spcBef>
              <a:spcAft>
                <a:spcPts val="0"/>
              </a:spcAft>
              <a:buNone/>
            </a:pPr>
            <a:r>
              <a:rPr lang="en-US" sz="950" b="1">
                <a:solidFill>
                  <a:schemeClr val="dk1"/>
                </a:solidFill>
                <a:latin typeface="Arial"/>
                <a:ea typeface="Arial"/>
                <a:cs typeface="Arial"/>
                <a:sym typeface="Arial"/>
              </a:rPr>
              <a:t>&amp; WHAT IS INCLUDED IN THE TOOLKIT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For this project, there are ten phases. Each phase has different tools or activities  that you need to complete in order to move to the next phase. See below for</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a list of the phases and tools included in the toolkit.</a:t>
            </a:r>
            <a:endParaRPr sz="750">
              <a:solidFill>
                <a:schemeClr val="dk1"/>
              </a:solidFill>
              <a:latin typeface="Arial"/>
              <a:ea typeface="Arial"/>
              <a:cs typeface="Arial"/>
              <a:sym typeface="Arial"/>
            </a:endParaRPr>
          </a:p>
        </p:txBody>
      </p:sp>
      <p:sp>
        <p:nvSpPr>
          <p:cNvPr id="214" name="Google Shape;214;p4"/>
          <p:cNvSpPr txBox="1"/>
          <p:nvPr/>
        </p:nvSpPr>
        <p:spPr>
          <a:xfrm>
            <a:off x="413351" y="2451627"/>
            <a:ext cx="346011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Throughout the toolkit, at the beginning of each phase there is an introduction  page with context and goals for the phase, as well as summaries of the tools.</a:t>
            </a:r>
            <a:endParaRPr sz="750">
              <a:solidFill>
                <a:schemeClr val="dk1"/>
              </a:solidFill>
              <a:latin typeface="Arial"/>
              <a:ea typeface="Arial"/>
              <a:cs typeface="Arial"/>
              <a:sym typeface="Arial"/>
            </a:endParaRPr>
          </a:p>
        </p:txBody>
      </p:sp>
      <p:sp>
        <p:nvSpPr>
          <p:cNvPr id="215" name="Google Shape;215;p4"/>
          <p:cNvSpPr txBox="1"/>
          <p:nvPr/>
        </p:nvSpPr>
        <p:spPr>
          <a:xfrm>
            <a:off x="413351" y="2795495"/>
            <a:ext cx="328612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each phase there is a tool to help you summarize your work  and a tool to help you evaluate whether you are ready to move on and to  reflect on what you have learned.</a:t>
            </a:r>
            <a:endParaRPr sz="750">
              <a:solidFill>
                <a:schemeClr val="dk1"/>
              </a:solidFill>
              <a:latin typeface="Arial"/>
              <a:ea typeface="Arial"/>
              <a:cs typeface="Arial"/>
              <a:sym typeface="Arial"/>
            </a:endParaRPr>
          </a:p>
        </p:txBody>
      </p:sp>
      <p:sp>
        <p:nvSpPr>
          <p:cNvPr id="216" name="Google Shape;216;p4"/>
          <p:cNvSpPr txBox="1"/>
          <p:nvPr/>
        </p:nvSpPr>
        <p:spPr>
          <a:xfrm>
            <a:off x="5196650" y="1629687"/>
            <a:ext cx="1656080" cy="814705"/>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LAUNCH THE CHALLENGE</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#1 Smooth Sailing</a:t>
            </a:r>
            <a:endParaRPr sz="750">
              <a:solidFill>
                <a:schemeClr val="dk1"/>
              </a:solidFill>
              <a:latin typeface="Arial"/>
              <a:ea typeface="Arial"/>
              <a:cs typeface="Arial"/>
              <a:sym typeface="Arial"/>
            </a:endParaRPr>
          </a:p>
          <a:p>
            <a:pPr marL="191770" marR="5080" lvl="0" indent="0" algn="l" rtl="0">
              <a:lnSpc>
                <a:spcPct val="115100"/>
              </a:lnSpc>
              <a:spcBef>
                <a:spcPts val="0"/>
              </a:spcBef>
              <a:spcAft>
                <a:spcPts val="0"/>
              </a:spcAft>
              <a:buNone/>
            </a:pPr>
            <a:r>
              <a:rPr lang="en-US" sz="750">
                <a:solidFill>
                  <a:srgbClr val="414042"/>
                </a:solidFill>
                <a:latin typeface="Arial"/>
                <a:ea typeface="Arial"/>
                <a:cs typeface="Arial"/>
                <a:sym typeface="Arial"/>
              </a:rPr>
              <a:t>#2 Quantitative Data Analysis  #3 Identify a Problem to Explore  #4 Secondary Research</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#5 Stakeholder Mapping</a:t>
            </a:r>
            <a:endParaRPr sz="750">
              <a:solidFill>
                <a:schemeClr val="dk1"/>
              </a:solidFill>
              <a:latin typeface="Arial"/>
              <a:ea typeface="Arial"/>
              <a:cs typeface="Arial"/>
              <a:sym typeface="Arial"/>
            </a:endParaRPr>
          </a:p>
        </p:txBody>
      </p:sp>
      <p:sp>
        <p:nvSpPr>
          <p:cNvPr id="217" name="Google Shape;217;p4"/>
          <p:cNvSpPr txBox="1"/>
          <p:nvPr/>
        </p:nvSpPr>
        <p:spPr>
          <a:xfrm>
            <a:off x="5196650" y="2550394"/>
            <a:ext cx="1808480" cy="1192530"/>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EXPLORE THE PROBLEM</a:t>
            </a:r>
            <a:endParaRPr sz="750">
              <a:solidFill>
                <a:schemeClr val="dk1"/>
              </a:solidFill>
              <a:latin typeface="Arial"/>
              <a:ea typeface="Arial"/>
              <a:cs typeface="Arial"/>
              <a:sym typeface="Arial"/>
            </a:endParaRPr>
          </a:p>
          <a:p>
            <a:pPr marL="191770" marR="456565" lvl="0" indent="0" algn="l" rtl="0">
              <a:lnSpc>
                <a:spcPct val="115100"/>
              </a:lnSpc>
              <a:spcBef>
                <a:spcPts val="0"/>
              </a:spcBef>
              <a:spcAft>
                <a:spcPts val="0"/>
              </a:spcAft>
              <a:buNone/>
            </a:pPr>
            <a:r>
              <a:rPr lang="en-US" sz="750">
                <a:solidFill>
                  <a:srgbClr val="414042"/>
                </a:solidFill>
                <a:latin typeface="Arial"/>
                <a:ea typeface="Arial"/>
                <a:cs typeface="Arial"/>
                <a:sym typeface="Arial"/>
              </a:rPr>
              <a:t>#1 Preparing to Interview  #2 Interview Questions</a:t>
            </a:r>
            <a:endParaRPr sz="750">
              <a:solidFill>
                <a:schemeClr val="dk1"/>
              </a:solidFill>
              <a:latin typeface="Arial"/>
              <a:ea typeface="Arial"/>
              <a:cs typeface="Arial"/>
              <a:sym typeface="Arial"/>
            </a:endParaRPr>
          </a:p>
          <a:p>
            <a:pPr marL="191770" marR="50165" lvl="0" indent="0" algn="l" rtl="0">
              <a:lnSpc>
                <a:spcPct val="115100"/>
              </a:lnSpc>
              <a:spcBef>
                <a:spcPts val="0"/>
              </a:spcBef>
              <a:spcAft>
                <a:spcPts val="0"/>
              </a:spcAft>
              <a:buNone/>
            </a:pPr>
            <a:r>
              <a:rPr lang="en-US" sz="750">
                <a:solidFill>
                  <a:srgbClr val="414042"/>
                </a:solidFill>
                <a:latin typeface="Arial"/>
                <a:ea typeface="Arial"/>
                <a:cs typeface="Arial"/>
                <a:sym typeface="Arial"/>
              </a:rPr>
              <a:t>#3 Additional Interview Techniques  #4 Interview Notes &amp; Reflection</a:t>
            </a:r>
            <a:endParaRPr sz="750">
              <a:solidFill>
                <a:schemeClr val="dk1"/>
              </a:solidFill>
              <a:latin typeface="Arial"/>
              <a:ea typeface="Arial"/>
              <a:cs typeface="Arial"/>
              <a:sym typeface="Arial"/>
            </a:endParaRPr>
          </a:p>
          <a:p>
            <a:pPr marL="191770" marR="5080" lvl="0" indent="0" algn="just" rtl="0">
              <a:lnSpc>
                <a:spcPct val="115100"/>
              </a:lnSpc>
              <a:spcBef>
                <a:spcPts val="0"/>
              </a:spcBef>
              <a:spcAft>
                <a:spcPts val="0"/>
              </a:spcAft>
              <a:buNone/>
            </a:pPr>
            <a:r>
              <a:rPr lang="en-US" sz="750">
                <a:solidFill>
                  <a:srgbClr val="414042"/>
                </a:solidFill>
                <a:latin typeface="Arial"/>
                <a:ea typeface="Arial"/>
                <a:cs typeface="Arial"/>
                <a:sym typeface="Arial"/>
              </a:rPr>
              <a:t>#5 Observation &amp; Journey Mapping  #6 Preparing to Shadow - </a:t>
            </a:r>
            <a:r>
              <a:rPr lang="en-US" sz="750" b="1">
                <a:solidFill>
                  <a:srgbClr val="414042"/>
                </a:solidFill>
                <a:latin typeface="Arial"/>
                <a:ea typeface="Arial"/>
                <a:cs typeface="Arial"/>
                <a:sym typeface="Arial"/>
              </a:rPr>
              <a:t>optional  </a:t>
            </a:r>
            <a:r>
              <a:rPr lang="en-US" sz="750">
                <a:solidFill>
                  <a:srgbClr val="414042"/>
                </a:solidFill>
                <a:latin typeface="Arial"/>
                <a:ea typeface="Arial"/>
                <a:cs typeface="Arial"/>
                <a:sym typeface="Arial"/>
              </a:rPr>
              <a:t>#7 Shadow Notes</a:t>
            </a:r>
            <a:endParaRPr sz="750">
              <a:solidFill>
                <a:schemeClr val="dk1"/>
              </a:solidFill>
              <a:latin typeface="Arial"/>
              <a:ea typeface="Arial"/>
              <a:cs typeface="Arial"/>
              <a:sym typeface="Arial"/>
            </a:endParaRPr>
          </a:p>
          <a:p>
            <a:pPr marL="394335" marR="0" lvl="0" indent="0" algn="just" rtl="0">
              <a:lnSpc>
                <a:spcPct val="100000"/>
              </a:lnSpc>
              <a:spcBef>
                <a:spcPts val="0"/>
              </a:spcBef>
              <a:spcAft>
                <a:spcPts val="0"/>
              </a:spcAft>
              <a:buNone/>
            </a:pPr>
            <a:r>
              <a:rPr lang="en-US" sz="750">
                <a:solidFill>
                  <a:srgbClr val="414042"/>
                </a:solidFill>
                <a:latin typeface="Arial"/>
                <a:ea typeface="Arial"/>
                <a:cs typeface="Arial"/>
                <a:sym typeface="Arial"/>
              </a:rPr>
              <a:t>&amp; Reflection - </a:t>
            </a:r>
            <a:r>
              <a:rPr lang="en-US" sz="750" b="1">
                <a:solidFill>
                  <a:srgbClr val="414042"/>
                </a:solidFill>
                <a:latin typeface="Arial"/>
                <a:ea typeface="Arial"/>
                <a:cs typeface="Arial"/>
                <a:sym typeface="Arial"/>
              </a:rPr>
              <a:t>optional</a:t>
            </a:r>
            <a:endParaRPr sz="750">
              <a:solidFill>
                <a:schemeClr val="dk1"/>
              </a:solidFill>
              <a:latin typeface="Arial"/>
              <a:ea typeface="Arial"/>
              <a:cs typeface="Arial"/>
              <a:sym typeface="Arial"/>
            </a:endParaRPr>
          </a:p>
        </p:txBody>
      </p:sp>
      <p:sp>
        <p:nvSpPr>
          <p:cNvPr id="218" name="Google Shape;218;p4"/>
          <p:cNvSpPr txBox="1"/>
          <p:nvPr/>
        </p:nvSpPr>
        <p:spPr>
          <a:xfrm>
            <a:off x="5196650" y="3848782"/>
            <a:ext cx="1483995" cy="551815"/>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DEFINE THE PROBLEM</a:t>
            </a:r>
            <a:endParaRPr sz="750">
              <a:solidFill>
                <a:schemeClr val="dk1"/>
              </a:solidFill>
              <a:latin typeface="Arial"/>
              <a:ea typeface="Arial"/>
              <a:cs typeface="Arial"/>
              <a:sym typeface="Arial"/>
            </a:endParaRPr>
          </a:p>
          <a:p>
            <a:pPr marL="191770" marR="64135" lvl="0" indent="0" algn="l" rtl="0">
              <a:lnSpc>
                <a:spcPct val="115100"/>
              </a:lnSpc>
              <a:spcBef>
                <a:spcPts val="0"/>
              </a:spcBef>
              <a:spcAft>
                <a:spcPts val="0"/>
              </a:spcAft>
              <a:buNone/>
            </a:pPr>
            <a:r>
              <a:rPr lang="en-US" sz="750">
                <a:solidFill>
                  <a:srgbClr val="414042"/>
                </a:solidFill>
                <a:latin typeface="Arial"/>
                <a:ea typeface="Arial"/>
                <a:cs typeface="Arial"/>
                <a:sym typeface="Arial"/>
              </a:rPr>
              <a:t>#1 Observations &amp; Guesses  #2 Point of View</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#3 How Might We Questions</a:t>
            </a:r>
            <a:endParaRPr sz="750">
              <a:solidFill>
                <a:schemeClr val="dk1"/>
              </a:solidFill>
              <a:latin typeface="Arial"/>
              <a:ea typeface="Arial"/>
              <a:cs typeface="Arial"/>
              <a:sym typeface="Arial"/>
            </a:endParaRPr>
          </a:p>
        </p:txBody>
      </p:sp>
      <p:sp>
        <p:nvSpPr>
          <p:cNvPr id="219" name="Google Shape;219;p4"/>
          <p:cNvSpPr txBox="1"/>
          <p:nvPr/>
        </p:nvSpPr>
        <p:spPr>
          <a:xfrm>
            <a:off x="5196650" y="4506430"/>
            <a:ext cx="1343025" cy="683260"/>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GENERATE SOLUTIONS</a:t>
            </a:r>
            <a:endParaRPr sz="750">
              <a:solidFill>
                <a:schemeClr val="dk1"/>
              </a:solidFill>
              <a:latin typeface="Arial"/>
              <a:ea typeface="Arial"/>
              <a:cs typeface="Arial"/>
              <a:sym typeface="Arial"/>
            </a:endParaRPr>
          </a:p>
          <a:p>
            <a:pPr marL="191770" marR="5080" lvl="0" indent="0" algn="l" rtl="0">
              <a:lnSpc>
                <a:spcPct val="115100"/>
              </a:lnSpc>
              <a:spcBef>
                <a:spcPts val="0"/>
              </a:spcBef>
              <a:spcAft>
                <a:spcPts val="0"/>
              </a:spcAft>
              <a:buNone/>
            </a:pPr>
            <a:r>
              <a:rPr lang="en-US" sz="750">
                <a:solidFill>
                  <a:srgbClr val="414042"/>
                </a:solidFill>
                <a:latin typeface="Arial"/>
                <a:ea typeface="Arial"/>
                <a:cs typeface="Arial"/>
                <a:sym typeface="Arial"/>
              </a:rPr>
              <a:t>#1 Prepare to Brainstorm  #2 Solo Brainstorm</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#3 Group Brainstorm</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#4 Idea Selection</a:t>
            </a:r>
            <a:endParaRPr sz="750">
              <a:solidFill>
                <a:schemeClr val="dk1"/>
              </a:solidFill>
              <a:latin typeface="Arial"/>
              <a:ea typeface="Arial"/>
              <a:cs typeface="Arial"/>
              <a:sym typeface="Arial"/>
            </a:endParaRPr>
          </a:p>
        </p:txBody>
      </p:sp>
      <p:sp>
        <p:nvSpPr>
          <p:cNvPr id="220" name="Google Shape;220;p4"/>
          <p:cNvSpPr txBox="1"/>
          <p:nvPr/>
        </p:nvSpPr>
        <p:spPr>
          <a:xfrm>
            <a:off x="5196650" y="5295607"/>
            <a:ext cx="1449070" cy="929640"/>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MAKE YOUR PROTOTYPE</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#1 Combine Ideas</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#2  Building Blocks</a:t>
            </a:r>
            <a:endParaRPr sz="750">
              <a:solidFill>
                <a:schemeClr val="dk1"/>
              </a:solidFill>
              <a:latin typeface="Arial"/>
              <a:ea typeface="Arial"/>
              <a:cs typeface="Arial"/>
              <a:sym typeface="Arial"/>
            </a:endParaRPr>
          </a:p>
          <a:p>
            <a:pPr marL="191770" marR="121285" lvl="0" indent="0" algn="l" rtl="0">
              <a:lnSpc>
                <a:spcPct val="115100"/>
              </a:lnSpc>
              <a:spcBef>
                <a:spcPts val="0"/>
              </a:spcBef>
              <a:spcAft>
                <a:spcPts val="0"/>
              </a:spcAft>
              <a:buNone/>
            </a:pPr>
            <a:r>
              <a:rPr lang="en-US" sz="750">
                <a:solidFill>
                  <a:srgbClr val="414042"/>
                </a:solidFill>
                <a:latin typeface="Arial"/>
                <a:ea typeface="Arial"/>
                <a:cs typeface="Arial"/>
                <a:sym typeface="Arial"/>
              </a:rPr>
              <a:t>#3 Storyboard Your Idea  #4 Design a Prototype  #5 Tips for Designing</a:t>
            </a:r>
            <a:endParaRPr sz="750">
              <a:solidFill>
                <a:schemeClr val="dk1"/>
              </a:solidFill>
              <a:latin typeface="Arial"/>
              <a:ea typeface="Arial"/>
              <a:cs typeface="Arial"/>
              <a:sym typeface="Arial"/>
            </a:endParaRPr>
          </a:p>
          <a:p>
            <a:pPr marL="394335"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and Testing a Prototype</a:t>
            </a:r>
            <a:endParaRPr sz="750">
              <a:solidFill>
                <a:schemeClr val="dk1"/>
              </a:solidFill>
              <a:latin typeface="Arial"/>
              <a:ea typeface="Arial"/>
              <a:cs typeface="Arial"/>
              <a:sym typeface="Arial"/>
            </a:endParaRPr>
          </a:p>
        </p:txBody>
      </p:sp>
      <p:sp>
        <p:nvSpPr>
          <p:cNvPr id="221" name="Google Shape;221;p4"/>
          <p:cNvSpPr txBox="1"/>
          <p:nvPr/>
        </p:nvSpPr>
        <p:spPr>
          <a:xfrm>
            <a:off x="7482130" y="1629210"/>
            <a:ext cx="1678939" cy="1192530"/>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TEST YOUR PROTOTYPE</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#1 Test a Prototype</a:t>
            </a:r>
            <a:endParaRPr sz="750">
              <a:solidFill>
                <a:schemeClr val="dk1"/>
              </a:solidFill>
              <a:latin typeface="Arial"/>
              <a:ea typeface="Arial"/>
              <a:cs typeface="Arial"/>
              <a:sym typeface="Arial"/>
            </a:endParaRPr>
          </a:p>
          <a:p>
            <a:pPr marL="191770" marR="5080" lvl="0" indent="0" algn="l" rtl="0">
              <a:lnSpc>
                <a:spcPct val="115100"/>
              </a:lnSpc>
              <a:spcBef>
                <a:spcPts val="0"/>
              </a:spcBef>
              <a:spcAft>
                <a:spcPts val="0"/>
              </a:spcAft>
              <a:buNone/>
            </a:pPr>
            <a:r>
              <a:rPr lang="en-US" sz="750">
                <a:solidFill>
                  <a:srgbClr val="414042"/>
                </a:solidFill>
                <a:latin typeface="Arial"/>
                <a:ea typeface="Arial"/>
                <a:cs typeface="Arial"/>
                <a:sym typeface="Arial"/>
              </a:rPr>
              <a:t>#2 Testing a Prototype Reflection  #3 Reflection Grid</a:t>
            </a:r>
            <a:endParaRPr sz="750">
              <a:solidFill>
                <a:schemeClr val="dk1"/>
              </a:solidFill>
              <a:latin typeface="Arial"/>
              <a:ea typeface="Arial"/>
              <a:cs typeface="Arial"/>
              <a:sym typeface="Arial"/>
            </a:endParaRPr>
          </a:p>
          <a:p>
            <a:pPr marL="191770" marR="377190" lvl="0" indent="0" algn="l" rtl="0">
              <a:lnSpc>
                <a:spcPct val="115100"/>
              </a:lnSpc>
              <a:spcBef>
                <a:spcPts val="0"/>
              </a:spcBef>
              <a:spcAft>
                <a:spcPts val="0"/>
              </a:spcAft>
              <a:buNone/>
            </a:pPr>
            <a:r>
              <a:rPr lang="en-US" sz="750">
                <a:solidFill>
                  <a:srgbClr val="414042"/>
                </a:solidFill>
                <a:latin typeface="Arial"/>
                <a:ea typeface="Arial"/>
                <a:cs typeface="Arial"/>
                <a:sym typeface="Arial"/>
              </a:rPr>
              <a:t>#4 What Did You Learn?  #5 Idea Evaluation</a:t>
            </a:r>
            <a:endParaRPr sz="750">
              <a:solidFill>
                <a:schemeClr val="dk1"/>
              </a:solidFill>
              <a:latin typeface="Arial"/>
              <a:ea typeface="Arial"/>
              <a:cs typeface="Arial"/>
              <a:sym typeface="Arial"/>
            </a:endParaRPr>
          </a:p>
          <a:p>
            <a:pPr marL="394335" marR="358140" lvl="0" indent="-203199" algn="l" rtl="0">
              <a:lnSpc>
                <a:spcPct val="100000"/>
              </a:lnSpc>
              <a:spcBef>
                <a:spcPts val="135"/>
              </a:spcBef>
              <a:spcAft>
                <a:spcPts val="0"/>
              </a:spcAft>
              <a:buNone/>
            </a:pPr>
            <a:r>
              <a:rPr lang="en-US" sz="750">
                <a:solidFill>
                  <a:srgbClr val="414042"/>
                </a:solidFill>
                <a:latin typeface="Arial"/>
                <a:ea typeface="Arial"/>
                <a:cs typeface="Arial"/>
                <a:sym typeface="Arial"/>
              </a:rPr>
              <a:t>#6 Evaluating Prototypes  to Get to Next Steps</a:t>
            </a:r>
            <a:endParaRPr sz="750">
              <a:solidFill>
                <a:schemeClr val="dk1"/>
              </a:solidFill>
              <a:latin typeface="Arial"/>
              <a:ea typeface="Arial"/>
              <a:cs typeface="Arial"/>
              <a:sym typeface="Arial"/>
            </a:endParaRPr>
          </a:p>
          <a:p>
            <a:pPr marL="191770" marR="0" lvl="0" indent="0" algn="l" rtl="0">
              <a:lnSpc>
                <a:spcPct val="100000"/>
              </a:lnSpc>
              <a:spcBef>
                <a:spcPts val="140"/>
              </a:spcBef>
              <a:spcAft>
                <a:spcPts val="0"/>
              </a:spcAft>
              <a:buNone/>
            </a:pPr>
            <a:r>
              <a:rPr lang="en-US" sz="750">
                <a:solidFill>
                  <a:srgbClr val="414042"/>
                </a:solidFill>
                <a:latin typeface="Arial"/>
                <a:ea typeface="Arial"/>
                <a:cs typeface="Arial"/>
                <a:sym typeface="Arial"/>
              </a:rPr>
              <a:t>#7 What’s Next?</a:t>
            </a:r>
            <a:endParaRPr sz="750">
              <a:solidFill>
                <a:schemeClr val="dk1"/>
              </a:solidFill>
              <a:latin typeface="Arial"/>
              <a:ea typeface="Arial"/>
              <a:cs typeface="Arial"/>
              <a:sym typeface="Arial"/>
            </a:endParaRPr>
          </a:p>
        </p:txBody>
      </p:sp>
      <p:sp>
        <p:nvSpPr>
          <p:cNvPr id="222" name="Google Shape;222;p4"/>
          <p:cNvSpPr txBox="1"/>
          <p:nvPr/>
        </p:nvSpPr>
        <p:spPr>
          <a:xfrm>
            <a:off x="7482130" y="2927598"/>
            <a:ext cx="1627505" cy="683260"/>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ITERATE</a:t>
            </a:r>
            <a:endParaRPr sz="750">
              <a:solidFill>
                <a:schemeClr val="dk1"/>
              </a:solidFill>
              <a:latin typeface="Arial"/>
              <a:ea typeface="Arial"/>
              <a:cs typeface="Arial"/>
              <a:sym typeface="Arial"/>
            </a:endParaRPr>
          </a:p>
          <a:p>
            <a:pPr marL="191770" marR="5080" lvl="0" indent="0" algn="l" rtl="0">
              <a:lnSpc>
                <a:spcPct val="115100"/>
              </a:lnSpc>
              <a:spcBef>
                <a:spcPts val="0"/>
              </a:spcBef>
              <a:spcAft>
                <a:spcPts val="0"/>
              </a:spcAft>
              <a:buNone/>
            </a:pPr>
            <a:r>
              <a:rPr lang="en-US" sz="750">
                <a:solidFill>
                  <a:srgbClr val="414042"/>
                </a:solidFill>
                <a:latin typeface="Arial"/>
                <a:ea typeface="Arial"/>
                <a:cs typeface="Arial"/>
                <a:sym typeface="Arial"/>
              </a:rPr>
              <a:t>#1 Combine Reflections &amp; Ideas  #2 Building to Iterate</a:t>
            </a:r>
            <a:endParaRPr sz="750">
              <a:solidFill>
                <a:schemeClr val="dk1"/>
              </a:solidFill>
              <a:latin typeface="Arial"/>
              <a:ea typeface="Arial"/>
              <a:cs typeface="Arial"/>
              <a:sym typeface="Arial"/>
            </a:endParaRPr>
          </a:p>
          <a:p>
            <a:pPr marL="191770" marR="130175" lvl="0" indent="0" algn="l" rtl="0">
              <a:lnSpc>
                <a:spcPct val="115100"/>
              </a:lnSpc>
              <a:spcBef>
                <a:spcPts val="0"/>
              </a:spcBef>
              <a:spcAft>
                <a:spcPts val="0"/>
              </a:spcAft>
              <a:buNone/>
            </a:pPr>
            <a:r>
              <a:rPr lang="en-US" sz="750">
                <a:solidFill>
                  <a:srgbClr val="414042"/>
                </a:solidFill>
                <a:latin typeface="Arial"/>
                <a:ea typeface="Arial"/>
                <a:cs typeface="Arial"/>
                <a:sym typeface="Arial"/>
              </a:rPr>
              <a:t>#3 Storyboard Your Iteration  #4 Design Another Prototype</a:t>
            </a:r>
            <a:endParaRPr sz="750">
              <a:solidFill>
                <a:schemeClr val="dk1"/>
              </a:solidFill>
              <a:latin typeface="Arial"/>
              <a:ea typeface="Arial"/>
              <a:cs typeface="Arial"/>
              <a:sym typeface="Arial"/>
            </a:endParaRPr>
          </a:p>
        </p:txBody>
      </p:sp>
      <p:sp>
        <p:nvSpPr>
          <p:cNvPr id="223" name="Google Shape;223;p4"/>
          <p:cNvSpPr txBox="1"/>
          <p:nvPr/>
        </p:nvSpPr>
        <p:spPr>
          <a:xfrm>
            <a:off x="7482130" y="3716775"/>
            <a:ext cx="1678939" cy="814705"/>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TEST ANOTHER PROTOTYPE</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#1 Test a Prototype</a:t>
            </a:r>
            <a:endParaRPr sz="750">
              <a:solidFill>
                <a:schemeClr val="dk1"/>
              </a:solidFill>
              <a:latin typeface="Arial"/>
              <a:ea typeface="Arial"/>
              <a:cs typeface="Arial"/>
              <a:sym typeface="Arial"/>
            </a:endParaRPr>
          </a:p>
          <a:p>
            <a:pPr marL="191770" marR="5080" lvl="0" indent="0" algn="l" rtl="0">
              <a:lnSpc>
                <a:spcPct val="115100"/>
              </a:lnSpc>
              <a:spcBef>
                <a:spcPts val="0"/>
              </a:spcBef>
              <a:spcAft>
                <a:spcPts val="0"/>
              </a:spcAft>
              <a:buNone/>
            </a:pPr>
            <a:r>
              <a:rPr lang="en-US" sz="750">
                <a:solidFill>
                  <a:srgbClr val="414042"/>
                </a:solidFill>
                <a:latin typeface="Arial"/>
                <a:ea typeface="Arial"/>
                <a:cs typeface="Arial"/>
                <a:sym typeface="Arial"/>
              </a:rPr>
              <a:t>#2 Testing a Prototype Reflection  #3 Reflection Grid</a:t>
            </a:r>
            <a:endParaRPr sz="750">
              <a:solidFill>
                <a:schemeClr val="dk1"/>
              </a:solidFill>
              <a:latin typeface="Arial"/>
              <a:ea typeface="Arial"/>
              <a:cs typeface="Arial"/>
              <a:sym typeface="Arial"/>
            </a:endParaRPr>
          </a:p>
          <a:p>
            <a:pPr marL="191770" marR="377190" lvl="0" indent="0" algn="l" rtl="0">
              <a:lnSpc>
                <a:spcPct val="115100"/>
              </a:lnSpc>
              <a:spcBef>
                <a:spcPts val="0"/>
              </a:spcBef>
              <a:spcAft>
                <a:spcPts val="0"/>
              </a:spcAft>
              <a:buNone/>
            </a:pPr>
            <a:r>
              <a:rPr lang="en-US" sz="750">
                <a:solidFill>
                  <a:srgbClr val="414042"/>
                </a:solidFill>
                <a:latin typeface="Arial"/>
                <a:ea typeface="Arial"/>
                <a:cs typeface="Arial"/>
                <a:sym typeface="Arial"/>
              </a:rPr>
              <a:t>#4 What Did You Learn?  #5 Idea Evaluation</a:t>
            </a:r>
            <a:endParaRPr sz="750">
              <a:solidFill>
                <a:schemeClr val="dk1"/>
              </a:solidFill>
              <a:latin typeface="Arial"/>
              <a:ea typeface="Arial"/>
              <a:cs typeface="Arial"/>
              <a:sym typeface="Arial"/>
            </a:endParaRPr>
          </a:p>
        </p:txBody>
      </p:sp>
      <p:sp>
        <p:nvSpPr>
          <p:cNvPr id="224" name="Google Shape;224;p4"/>
          <p:cNvSpPr txBox="1"/>
          <p:nvPr/>
        </p:nvSpPr>
        <p:spPr>
          <a:xfrm>
            <a:off x="7482130" y="4637482"/>
            <a:ext cx="1107440" cy="420370"/>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PREPARE TO IMPLEMENT</a:t>
            </a:r>
            <a:endParaRPr sz="750">
              <a:solidFill>
                <a:schemeClr val="dk1"/>
              </a:solidFill>
              <a:latin typeface="Arial"/>
              <a:ea typeface="Arial"/>
              <a:cs typeface="Arial"/>
              <a:sym typeface="Arial"/>
            </a:endParaRPr>
          </a:p>
          <a:p>
            <a:pPr marL="191770" marR="8890" lvl="0" indent="0" algn="l" rtl="0">
              <a:lnSpc>
                <a:spcPct val="115100"/>
              </a:lnSpc>
              <a:spcBef>
                <a:spcPts val="0"/>
              </a:spcBef>
              <a:spcAft>
                <a:spcPts val="0"/>
              </a:spcAft>
              <a:buNone/>
            </a:pPr>
            <a:r>
              <a:rPr lang="en-US" sz="750">
                <a:solidFill>
                  <a:srgbClr val="414042"/>
                </a:solidFill>
                <a:latin typeface="Arial"/>
                <a:ea typeface="Arial"/>
                <a:cs typeface="Arial"/>
                <a:sym typeface="Arial"/>
              </a:rPr>
              <a:t>#1 Refine Your Idea  #2 Project Planning</a:t>
            </a:r>
            <a:endParaRPr sz="750">
              <a:solidFill>
                <a:schemeClr val="dk1"/>
              </a:solidFill>
              <a:latin typeface="Arial"/>
              <a:ea typeface="Arial"/>
              <a:cs typeface="Arial"/>
              <a:sym typeface="Arial"/>
            </a:endParaRPr>
          </a:p>
        </p:txBody>
      </p:sp>
      <p:sp>
        <p:nvSpPr>
          <p:cNvPr id="225" name="Google Shape;225;p4"/>
          <p:cNvSpPr txBox="1"/>
          <p:nvPr/>
        </p:nvSpPr>
        <p:spPr>
          <a:xfrm>
            <a:off x="7482130" y="5163600"/>
            <a:ext cx="1129665" cy="420370"/>
          </a:xfrm>
          <a:prstGeom prst="rect">
            <a:avLst/>
          </a:prstGeom>
          <a:noFill/>
          <a:ln>
            <a:noFill/>
          </a:ln>
        </p:spPr>
        <p:txBody>
          <a:bodyPr spcFirstLastPara="1" wrap="square" lIns="0" tIns="29825" rIns="0" bIns="0" anchor="t" anchorCtr="0">
            <a:spAutoFit/>
          </a:bodyPr>
          <a:lstStyle/>
          <a:p>
            <a:pPr marL="12700"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TELL YOUR COMMUNITY</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#1 Storytelling</a:t>
            </a:r>
            <a:endParaRPr sz="750">
              <a:solidFill>
                <a:schemeClr val="dk1"/>
              </a:solidFill>
              <a:latin typeface="Arial"/>
              <a:ea typeface="Arial"/>
              <a:cs typeface="Arial"/>
              <a:sym typeface="Arial"/>
            </a:endParaRPr>
          </a:p>
          <a:p>
            <a:pPr marL="191770" marR="0" lvl="0" indent="0" algn="l" rtl="0">
              <a:lnSpc>
                <a:spcPct val="100000"/>
              </a:lnSpc>
              <a:spcBef>
                <a:spcPts val="135"/>
              </a:spcBef>
              <a:spcAft>
                <a:spcPts val="0"/>
              </a:spcAft>
              <a:buNone/>
            </a:pPr>
            <a:r>
              <a:rPr lang="en-US" sz="750">
                <a:solidFill>
                  <a:srgbClr val="414042"/>
                </a:solidFill>
                <a:latin typeface="Arial"/>
                <a:ea typeface="Arial"/>
                <a:cs typeface="Arial"/>
                <a:sym typeface="Arial"/>
              </a:rPr>
              <a:t>#2 Pitching</a:t>
            </a:r>
            <a:endParaRPr sz="750">
              <a:solidFill>
                <a:schemeClr val="dk1"/>
              </a:solidFill>
              <a:latin typeface="Arial"/>
              <a:ea typeface="Arial"/>
              <a:cs typeface="Arial"/>
              <a:sym typeface="Arial"/>
            </a:endParaRPr>
          </a:p>
        </p:txBody>
      </p:sp>
      <p:grpSp>
        <p:nvGrpSpPr>
          <p:cNvPr id="226" name="Google Shape;226;p4"/>
          <p:cNvGrpSpPr/>
          <p:nvPr/>
        </p:nvGrpSpPr>
        <p:grpSpPr>
          <a:xfrm>
            <a:off x="429046" y="6640330"/>
            <a:ext cx="9205960" cy="129539"/>
            <a:chOff x="429046" y="6640330"/>
            <a:chExt cx="9205960" cy="129539"/>
          </a:xfrm>
        </p:grpSpPr>
        <p:sp>
          <p:nvSpPr>
            <p:cNvPr id="227" name="Google Shape;227;p4"/>
            <p:cNvSpPr/>
            <p:nvPr/>
          </p:nvSpPr>
          <p:spPr>
            <a:xfrm>
              <a:off x="7787792" y="6640330"/>
              <a:ext cx="1847214" cy="129539"/>
            </a:xfrm>
            <a:custGeom>
              <a:avLst/>
              <a:gdLst/>
              <a:ahLst/>
              <a:cxnLst/>
              <a:rect l="l" t="t" r="r" b="b"/>
              <a:pathLst>
                <a:path w="1847215" h="129540" extrusionOk="0">
                  <a:moveTo>
                    <a:pt x="1847151" y="0"/>
                  </a:moveTo>
                  <a:lnTo>
                    <a:pt x="926566" y="0"/>
                  </a:lnTo>
                  <a:lnTo>
                    <a:pt x="926566" y="5981"/>
                  </a:lnTo>
                  <a:lnTo>
                    <a:pt x="920584" y="0"/>
                  </a:lnTo>
                  <a:lnTo>
                    <a:pt x="0" y="0"/>
                  </a:lnTo>
                  <a:lnTo>
                    <a:pt x="0" y="129413"/>
                  </a:lnTo>
                  <a:lnTo>
                    <a:pt x="920584" y="129413"/>
                  </a:lnTo>
                  <a:lnTo>
                    <a:pt x="926566" y="123431"/>
                  </a:lnTo>
                  <a:lnTo>
                    <a:pt x="926566" y="129425"/>
                  </a:lnTo>
                  <a:lnTo>
                    <a:pt x="1847151" y="129425"/>
                  </a:lnTo>
                  <a:lnTo>
                    <a:pt x="1847151"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8" name="Google Shape;228;p4"/>
            <p:cNvSpPr/>
            <p:nvPr/>
          </p:nvSpPr>
          <p:spPr>
            <a:xfrm>
              <a:off x="7787798"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9" name="Google Shape;229;p4"/>
            <p:cNvSpPr/>
            <p:nvPr/>
          </p:nvSpPr>
          <p:spPr>
            <a:xfrm>
              <a:off x="6867032"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0" name="Google Shape;230;p4"/>
            <p:cNvSpPr/>
            <p:nvPr/>
          </p:nvSpPr>
          <p:spPr>
            <a:xfrm>
              <a:off x="6867032"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1" name="Google Shape;231;p4"/>
            <p:cNvSpPr/>
            <p:nvPr/>
          </p:nvSpPr>
          <p:spPr>
            <a:xfrm>
              <a:off x="5946623"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2" name="Google Shape;232;p4"/>
            <p:cNvSpPr/>
            <p:nvPr/>
          </p:nvSpPr>
          <p:spPr>
            <a:xfrm>
              <a:off x="5946623"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3" name="Google Shape;233;p4"/>
            <p:cNvSpPr/>
            <p:nvPr/>
          </p:nvSpPr>
          <p:spPr>
            <a:xfrm>
              <a:off x="5026024"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4"/>
            <p:cNvSpPr/>
            <p:nvPr/>
          </p:nvSpPr>
          <p:spPr>
            <a:xfrm>
              <a:off x="5026024"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5" name="Google Shape;235;p4"/>
            <p:cNvSpPr/>
            <p:nvPr/>
          </p:nvSpPr>
          <p:spPr>
            <a:xfrm>
              <a:off x="4105437"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 name="Google Shape;236;p4"/>
            <p:cNvSpPr/>
            <p:nvPr/>
          </p:nvSpPr>
          <p:spPr>
            <a:xfrm>
              <a:off x="4105437"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7" name="Google Shape;237;p4"/>
            <p:cNvSpPr/>
            <p:nvPr/>
          </p:nvSpPr>
          <p:spPr>
            <a:xfrm>
              <a:off x="3184850"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8" name="Google Shape;238;p4"/>
            <p:cNvSpPr/>
            <p:nvPr/>
          </p:nvSpPr>
          <p:spPr>
            <a:xfrm>
              <a:off x="3184850"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 name="Google Shape;239;p4"/>
            <p:cNvSpPr/>
            <p:nvPr/>
          </p:nvSpPr>
          <p:spPr>
            <a:xfrm>
              <a:off x="2264251"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 name="Google Shape;240;p4"/>
            <p:cNvSpPr/>
            <p:nvPr/>
          </p:nvSpPr>
          <p:spPr>
            <a:xfrm>
              <a:off x="2264251"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1" name="Google Shape;241;p4"/>
            <p:cNvSpPr/>
            <p:nvPr/>
          </p:nvSpPr>
          <p:spPr>
            <a:xfrm>
              <a:off x="1343664"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2" name="Google Shape;242;p4"/>
            <p:cNvSpPr/>
            <p:nvPr/>
          </p:nvSpPr>
          <p:spPr>
            <a:xfrm>
              <a:off x="1343664"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3" name="Google Shape;243;p4"/>
            <p:cNvSpPr/>
            <p:nvPr/>
          </p:nvSpPr>
          <p:spPr>
            <a:xfrm>
              <a:off x="429046"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 name="Google Shape;244;p4"/>
            <p:cNvSpPr/>
            <p:nvPr/>
          </p:nvSpPr>
          <p:spPr>
            <a:xfrm>
              <a:off x="429046"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45" name="Google Shape;245;p4"/>
          <p:cNvSpPr txBox="1"/>
          <p:nvPr/>
        </p:nvSpPr>
        <p:spPr>
          <a:xfrm>
            <a:off x="410366" y="303192"/>
            <a:ext cx="249174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b="1">
                <a:solidFill>
                  <a:srgbClr val="62BB46"/>
                </a:solidFill>
                <a:latin typeface="Arial"/>
                <a:ea typeface="Arial"/>
                <a:cs typeface="Arial"/>
                <a:sym typeface="Arial"/>
              </a:rPr>
              <a:t>SCHOOLS 2030 </a:t>
            </a:r>
            <a:r>
              <a:rPr lang="en-US" sz="650">
                <a:solidFill>
                  <a:srgbClr val="6D6E71"/>
                </a:solidFill>
                <a:latin typeface="Arial"/>
                <a:ea typeface="Arial"/>
                <a:cs typeface="Arial"/>
                <a:sym typeface="Arial"/>
              </a:rPr>
              <a:t>HUMAN-CENTERED DESIGN </a:t>
            </a:r>
            <a:r>
              <a:rPr lang="en-US" sz="650" b="1">
                <a:solidFill>
                  <a:srgbClr val="6D6E71"/>
                </a:solidFill>
                <a:latin typeface="Arial"/>
                <a:ea typeface="Arial"/>
                <a:cs typeface="Arial"/>
                <a:sym typeface="Arial"/>
              </a:rPr>
              <a:t>TOOLKIT </a:t>
            </a:r>
            <a:endParaRPr sz="650">
              <a:solidFill>
                <a:schemeClr val="dk1"/>
              </a:solidFill>
              <a:latin typeface="Arial"/>
              <a:ea typeface="Arial"/>
              <a:cs typeface="Arial"/>
              <a:sym typeface="Arial"/>
            </a:endParaRPr>
          </a:p>
        </p:txBody>
      </p:sp>
      <p:sp>
        <p:nvSpPr>
          <p:cNvPr id="246" name="Google Shape;246;p4"/>
          <p:cNvSpPr txBox="1"/>
          <p:nvPr/>
        </p:nvSpPr>
        <p:spPr>
          <a:xfrm>
            <a:off x="10462414" y="1491863"/>
            <a:ext cx="3282950" cy="127599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HOLISTIC LEARNING OUTCOMES</a:t>
            </a:r>
            <a:endParaRPr sz="9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The goal of this design challenge is for you to improve the holistic learning outcomes in your school. Your design work will be focused on the holistic learning outcomes below based on the information you get from the PROMISE app. Review these learning outcomes here and throughout your design work to keep them at the center of your design work.</a:t>
            </a:r>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For more detailed definitions, see the appendix. Below, record which holistic learning outcomes your team is focusing on.</a:t>
            </a:r>
            <a:endParaRPr/>
          </a:p>
        </p:txBody>
      </p:sp>
      <p:sp>
        <p:nvSpPr>
          <p:cNvPr id="247" name="Google Shape;247;p4"/>
          <p:cNvSpPr txBox="1"/>
          <p:nvPr/>
        </p:nvSpPr>
        <p:spPr>
          <a:xfrm>
            <a:off x="10462415" y="2834877"/>
            <a:ext cx="1318064" cy="2470548"/>
          </a:xfrm>
          <a:prstGeom prst="rect">
            <a:avLst/>
          </a:prstGeom>
          <a:noFill/>
          <a:ln>
            <a:noFill/>
          </a:ln>
        </p:spPr>
        <p:txBody>
          <a:bodyPr spcFirstLastPara="1" wrap="square" lIns="0" tIns="46350" rIns="0" bIns="0" anchor="t" anchorCtr="0">
            <a:spAutoFit/>
          </a:bodyPr>
          <a:lstStyle/>
          <a:p>
            <a:pPr marL="0" marR="0" lvl="0" indent="0" algn="l" rtl="0">
              <a:spcBef>
                <a:spcPts val="0"/>
              </a:spcBef>
              <a:spcAft>
                <a:spcPts val="0"/>
              </a:spcAft>
              <a:buNone/>
            </a:pPr>
            <a:r>
              <a:rPr lang="en-US" sz="750" i="1">
                <a:solidFill>
                  <a:srgbClr val="62BB46"/>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i="1">
                <a:solidFill>
                  <a:srgbClr val="62BB46"/>
                </a:solidFill>
                <a:latin typeface="Arial"/>
                <a:ea typeface="Arial"/>
                <a:cs typeface="Arial"/>
                <a:sym typeface="Arial"/>
              </a:rPr>
              <a:t>Applied Acadermic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i="1">
                <a:solidFill>
                  <a:srgbClr val="62BB46"/>
                </a:solidFill>
                <a:latin typeface="Arial"/>
                <a:ea typeface="Arial"/>
                <a:cs typeface="Arial"/>
                <a:sym typeface="Arial"/>
              </a:rPr>
              <a:t>Being Our Best (the individual learner)</a:t>
            </a:r>
            <a:r>
              <a:rPr lang="en-US" sz="750" b="1" i="1">
                <a:solidFill>
                  <a:schemeClr val="dk1"/>
                </a:solidFill>
                <a:latin typeface="Arial"/>
                <a:ea typeface="Arial"/>
                <a:cs typeface="Arial"/>
                <a:sym typeface="Arial"/>
              </a:rPr>
              <a:t> </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p:txBody>
      </p:sp>
      <p:sp>
        <p:nvSpPr>
          <p:cNvPr id="248" name="Google Shape;248;p4"/>
          <p:cNvSpPr txBox="1"/>
          <p:nvPr/>
        </p:nvSpPr>
        <p:spPr>
          <a:xfrm>
            <a:off x="14058427" y="1328513"/>
            <a:ext cx="5255895" cy="4254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GLOSSARY OF TERMS</a:t>
            </a:r>
            <a:endParaRPr sz="950">
              <a:solidFill>
                <a:schemeClr val="dk1"/>
              </a:solidFill>
              <a:latin typeface="Arial"/>
              <a:ea typeface="Arial"/>
              <a:cs typeface="Arial"/>
              <a:sym typeface="Arial"/>
            </a:endParaRPr>
          </a:p>
          <a:p>
            <a:pPr marL="12700" marR="0" lvl="0" indent="0" algn="l" rtl="0">
              <a:lnSpc>
                <a:spcPct val="100000"/>
              </a:lnSpc>
              <a:spcBef>
                <a:spcPts val="495"/>
              </a:spcBef>
              <a:spcAft>
                <a:spcPts val="0"/>
              </a:spcAft>
              <a:buNone/>
            </a:pPr>
            <a:r>
              <a:rPr lang="en-US" sz="750">
                <a:solidFill>
                  <a:srgbClr val="414042"/>
                </a:solidFill>
                <a:latin typeface="Arial"/>
                <a:ea typeface="Arial"/>
                <a:cs typeface="Arial"/>
                <a:sym typeface="Arial"/>
              </a:rPr>
              <a:t>As you work through this toolkit, you may encounter new words or phrases. Use the glossary to help define those words.</a:t>
            </a:r>
            <a:endParaRPr sz="750">
              <a:solidFill>
                <a:schemeClr val="dk1"/>
              </a:solidFill>
              <a:latin typeface="Arial"/>
              <a:ea typeface="Arial"/>
              <a:cs typeface="Arial"/>
              <a:sym typeface="Arial"/>
            </a:endParaRPr>
          </a:p>
        </p:txBody>
      </p:sp>
      <p:sp>
        <p:nvSpPr>
          <p:cNvPr id="249" name="Google Shape;249;p4"/>
          <p:cNvSpPr txBox="1"/>
          <p:nvPr/>
        </p:nvSpPr>
        <p:spPr>
          <a:xfrm>
            <a:off x="14058427" y="1785466"/>
            <a:ext cx="5501005" cy="4723765"/>
          </a:xfrm>
          <a:prstGeom prst="rect">
            <a:avLst/>
          </a:prstGeom>
          <a:noFill/>
          <a:ln>
            <a:noFill/>
          </a:ln>
        </p:spPr>
        <p:txBody>
          <a:bodyPr spcFirstLastPara="1" wrap="square" lIns="0" tIns="56500" rIns="0" bIns="0" anchor="t" anchorCtr="0">
            <a:spAutoFit/>
          </a:bodyPr>
          <a:lstStyle/>
          <a:p>
            <a:pPr marL="147955" marR="0" lvl="0" indent="-135890" algn="l" rtl="0">
              <a:lnSpc>
                <a:spcPct val="100000"/>
              </a:lnSpc>
              <a:spcBef>
                <a:spcPts val="0"/>
              </a:spcBef>
              <a:spcAft>
                <a:spcPts val="0"/>
              </a:spcAft>
              <a:buClr>
                <a:srgbClr val="414042"/>
              </a:buClr>
              <a:buSzPts val="750"/>
              <a:buFont typeface="Arial"/>
              <a:buChar char="•"/>
            </a:pPr>
            <a:r>
              <a:rPr lang="en-US" sz="750" b="1">
                <a:solidFill>
                  <a:srgbClr val="414042"/>
                </a:solidFill>
                <a:latin typeface="Arial"/>
                <a:ea typeface="Arial"/>
                <a:cs typeface="Arial"/>
                <a:sym typeface="Arial"/>
              </a:rPr>
              <a:t>Assumption: </a:t>
            </a:r>
            <a:r>
              <a:rPr lang="en-US" sz="750">
                <a:solidFill>
                  <a:srgbClr val="414042"/>
                </a:solidFill>
                <a:latin typeface="Arial"/>
                <a:ea typeface="Arial"/>
                <a:cs typeface="Arial"/>
                <a:sym typeface="Arial"/>
              </a:rPr>
              <a:t>A person’s beliefs that are not based on facts or evidence.</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Brainstorm: </a:t>
            </a:r>
            <a:r>
              <a:rPr lang="en-US" sz="750">
                <a:solidFill>
                  <a:srgbClr val="414042"/>
                </a:solidFill>
                <a:latin typeface="Arial"/>
                <a:ea typeface="Arial"/>
                <a:cs typeface="Arial"/>
                <a:sym typeface="Arial"/>
              </a:rPr>
              <a:t>A process for creating a large number of ideas.</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Concept: </a:t>
            </a:r>
            <a:r>
              <a:rPr lang="en-US" sz="750">
                <a:solidFill>
                  <a:srgbClr val="414042"/>
                </a:solidFill>
                <a:latin typeface="Arial"/>
                <a:ea typeface="Arial"/>
                <a:cs typeface="Arial"/>
                <a:sym typeface="Arial"/>
              </a:rPr>
              <a:t>A robust idea that has been developed through multiple rounds of prototyping.</a:t>
            </a:r>
            <a:endParaRPr sz="750">
              <a:solidFill>
                <a:schemeClr val="dk1"/>
              </a:solidFill>
              <a:latin typeface="Arial"/>
              <a:ea typeface="Arial"/>
              <a:cs typeface="Arial"/>
              <a:sym typeface="Arial"/>
            </a:endParaRPr>
          </a:p>
          <a:p>
            <a:pPr marL="147955" marR="96266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Equity: </a:t>
            </a:r>
            <a:r>
              <a:rPr lang="en-US" sz="750">
                <a:solidFill>
                  <a:srgbClr val="414042"/>
                </a:solidFill>
                <a:latin typeface="Arial"/>
                <a:ea typeface="Arial"/>
                <a:cs typeface="Arial"/>
                <a:sym typeface="Arial"/>
              </a:rPr>
              <a:t>An approach where every person, regardless of who they are, is given what she or he needs  in order to survive and thrive.</a:t>
            </a:r>
            <a:endParaRPr sz="750">
              <a:solidFill>
                <a:schemeClr val="dk1"/>
              </a:solidFill>
              <a:latin typeface="Arial"/>
              <a:ea typeface="Arial"/>
              <a:cs typeface="Arial"/>
              <a:sym typeface="Arial"/>
            </a:endParaRPr>
          </a:p>
          <a:p>
            <a:pPr marL="147955" marR="40640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Fieldwork: </a:t>
            </a:r>
            <a:r>
              <a:rPr lang="en-US" sz="750">
                <a:solidFill>
                  <a:srgbClr val="414042"/>
                </a:solidFill>
                <a:latin typeface="Arial"/>
                <a:ea typeface="Arial"/>
                <a:cs typeface="Arial"/>
                <a:sym typeface="Arial"/>
              </a:rPr>
              <a:t>The work that you will complete independently through interviewing students and families and testing  prototypes in the classroom and beyond.</a:t>
            </a:r>
            <a:endParaRPr sz="750">
              <a:solidFill>
                <a:schemeClr val="dk1"/>
              </a:solidFill>
              <a:latin typeface="Arial"/>
              <a:ea typeface="Arial"/>
              <a:cs typeface="Arial"/>
              <a:sym typeface="Arial"/>
            </a:endParaRPr>
          </a:p>
          <a:p>
            <a:pPr marL="147955" marR="0" lvl="0" indent="-135890" algn="l" rtl="0">
              <a:lnSpc>
                <a:spcPct val="100000"/>
              </a:lnSpc>
              <a:spcBef>
                <a:spcPts val="355"/>
              </a:spcBef>
              <a:spcAft>
                <a:spcPts val="0"/>
              </a:spcAft>
              <a:buClr>
                <a:srgbClr val="414042"/>
              </a:buClr>
              <a:buSzPts val="750"/>
              <a:buFont typeface="Arial"/>
              <a:buChar char="•"/>
            </a:pPr>
            <a:r>
              <a:rPr lang="en-US" sz="750" b="1">
                <a:solidFill>
                  <a:srgbClr val="414042"/>
                </a:solidFill>
                <a:latin typeface="Arial"/>
                <a:ea typeface="Arial"/>
                <a:cs typeface="Arial"/>
                <a:sym typeface="Arial"/>
              </a:rPr>
              <a:t>Generate: </a:t>
            </a:r>
            <a:r>
              <a:rPr lang="en-US" sz="750">
                <a:solidFill>
                  <a:srgbClr val="414042"/>
                </a:solidFill>
                <a:latin typeface="Arial"/>
                <a:ea typeface="Arial"/>
                <a:cs typeface="Arial"/>
                <a:sym typeface="Arial"/>
              </a:rPr>
              <a:t>The process of creating something.</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Headline: </a:t>
            </a:r>
            <a:r>
              <a:rPr lang="en-US" sz="750">
                <a:solidFill>
                  <a:srgbClr val="414042"/>
                </a:solidFill>
                <a:latin typeface="Arial"/>
                <a:ea typeface="Arial"/>
                <a:cs typeface="Arial"/>
                <a:sym typeface="Arial"/>
              </a:rPr>
              <a:t>A brief (few words) description - just like a newspaper headline.</a:t>
            </a:r>
            <a:endParaRPr sz="750">
              <a:solidFill>
                <a:schemeClr val="dk1"/>
              </a:solidFill>
              <a:latin typeface="Arial"/>
              <a:ea typeface="Arial"/>
              <a:cs typeface="Arial"/>
              <a:sym typeface="Arial"/>
            </a:endParaRPr>
          </a:p>
          <a:p>
            <a:pPr marL="147955" marR="280670" lvl="0" indent="-135890" algn="l" rtl="0">
              <a:lnSpc>
                <a:spcPct val="100000"/>
              </a:lnSpc>
              <a:spcBef>
                <a:spcPts val="345"/>
              </a:spcBef>
              <a:spcAft>
                <a:spcPts val="0"/>
              </a:spcAft>
              <a:buClr>
                <a:srgbClr val="414042"/>
              </a:buClr>
              <a:buSzPts val="750"/>
              <a:buFont typeface="Arial"/>
              <a:buChar char="•"/>
            </a:pPr>
            <a:r>
              <a:rPr lang="en-US" sz="750" b="1">
                <a:solidFill>
                  <a:srgbClr val="414042"/>
                </a:solidFill>
                <a:latin typeface="Arial"/>
                <a:ea typeface="Arial"/>
                <a:cs typeface="Arial"/>
                <a:sym typeface="Arial"/>
              </a:rPr>
              <a:t>HMW: </a:t>
            </a:r>
            <a:r>
              <a:rPr lang="en-US" sz="750">
                <a:solidFill>
                  <a:srgbClr val="414042"/>
                </a:solidFill>
                <a:latin typeface="Arial"/>
                <a:ea typeface="Arial"/>
                <a:cs typeface="Arial"/>
                <a:sym typeface="Arial"/>
              </a:rPr>
              <a:t>How Might We is a question structure used in brainstorming. It emphasizes the collaborative and exploratory  nature of brainstorming,</a:t>
            </a:r>
            <a:endParaRPr sz="750">
              <a:solidFill>
                <a:schemeClr val="dk1"/>
              </a:solidFill>
              <a:latin typeface="Arial"/>
              <a:ea typeface="Arial"/>
              <a:cs typeface="Arial"/>
              <a:sym typeface="Arial"/>
            </a:endParaRPr>
          </a:p>
          <a:p>
            <a:pPr marL="147955" marR="197485" lvl="0" indent="-135890" algn="l" rtl="0">
              <a:lnSpc>
                <a:spcPct val="100000"/>
              </a:lnSpc>
              <a:spcBef>
                <a:spcPts val="355"/>
              </a:spcBef>
              <a:spcAft>
                <a:spcPts val="0"/>
              </a:spcAft>
              <a:buClr>
                <a:srgbClr val="414042"/>
              </a:buClr>
              <a:buSzPts val="750"/>
              <a:buFont typeface="Arial"/>
              <a:buChar char="•"/>
            </a:pPr>
            <a:r>
              <a:rPr lang="en-US" sz="750" b="1">
                <a:solidFill>
                  <a:srgbClr val="414042"/>
                </a:solidFill>
                <a:latin typeface="Arial"/>
                <a:ea typeface="Arial"/>
                <a:cs typeface="Arial"/>
                <a:sym typeface="Arial"/>
              </a:rPr>
              <a:t>Inequity: </a:t>
            </a:r>
            <a:r>
              <a:rPr lang="en-US" sz="750">
                <a:solidFill>
                  <a:srgbClr val="414042"/>
                </a:solidFill>
                <a:latin typeface="Arial"/>
                <a:ea typeface="Arial"/>
                <a:cs typeface="Arial"/>
                <a:sym typeface="Arial"/>
              </a:rPr>
              <a:t>A circumstance in which some people get more resources than others; those with less do not have what they  need to survive and thrive.</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Iterate: </a:t>
            </a:r>
            <a:r>
              <a:rPr lang="en-US" sz="750">
                <a:solidFill>
                  <a:srgbClr val="414042"/>
                </a:solidFill>
                <a:latin typeface="Arial"/>
                <a:ea typeface="Arial"/>
                <a:cs typeface="Arial"/>
                <a:sym typeface="Arial"/>
              </a:rPr>
              <a:t>Make improvements to an idea based on feedback.</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Needs: </a:t>
            </a:r>
            <a:r>
              <a:rPr lang="en-US" sz="750">
                <a:solidFill>
                  <a:srgbClr val="414042"/>
                </a:solidFill>
                <a:latin typeface="Arial"/>
                <a:ea typeface="Arial"/>
                <a:cs typeface="Arial"/>
                <a:sym typeface="Arial"/>
              </a:rPr>
              <a:t>The motivations or desires of a stakeholder.</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Pilot: </a:t>
            </a:r>
            <a:r>
              <a:rPr lang="en-US" sz="750">
                <a:solidFill>
                  <a:srgbClr val="414042"/>
                </a:solidFill>
                <a:latin typeface="Arial"/>
                <a:ea typeface="Arial"/>
                <a:cs typeface="Arial"/>
                <a:sym typeface="Arial"/>
              </a:rPr>
              <a:t>The beginning of implementing an initiative when the idea is still being developed and refined.</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POV: </a:t>
            </a:r>
            <a:r>
              <a:rPr lang="en-US" sz="750">
                <a:solidFill>
                  <a:srgbClr val="414042"/>
                </a:solidFill>
                <a:latin typeface="Arial"/>
                <a:ea typeface="Arial"/>
                <a:cs typeface="Arial"/>
                <a:sym typeface="Arial"/>
              </a:rPr>
              <a:t>A Point of View statement is a framework for communicating the new problems and needs of a specific stakeholder.</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PROMISE app: </a:t>
            </a:r>
            <a:r>
              <a:rPr lang="en-US" sz="750">
                <a:solidFill>
                  <a:srgbClr val="414042"/>
                </a:solidFill>
                <a:latin typeface="Arial"/>
                <a:ea typeface="Arial"/>
                <a:cs typeface="Arial"/>
                <a:sym typeface="Arial"/>
              </a:rPr>
              <a:t>A digital application designed to be a source of quantitative data for your school.</a:t>
            </a:r>
            <a:endParaRPr sz="750">
              <a:solidFill>
                <a:schemeClr val="dk1"/>
              </a:solidFill>
              <a:latin typeface="Arial"/>
              <a:ea typeface="Arial"/>
              <a:cs typeface="Arial"/>
              <a:sym typeface="Arial"/>
            </a:endParaRPr>
          </a:p>
          <a:p>
            <a:pPr marL="147955" marR="676910" lvl="0" indent="-135890" algn="l" rtl="0">
              <a:lnSpc>
                <a:spcPct val="100000"/>
              </a:lnSpc>
              <a:spcBef>
                <a:spcPts val="345"/>
              </a:spcBef>
              <a:spcAft>
                <a:spcPts val="0"/>
              </a:spcAft>
              <a:buClr>
                <a:srgbClr val="414042"/>
              </a:buClr>
              <a:buSzPts val="750"/>
              <a:buFont typeface="Arial"/>
              <a:buChar char="•"/>
            </a:pPr>
            <a:r>
              <a:rPr lang="en-US" sz="750" b="1">
                <a:solidFill>
                  <a:srgbClr val="414042"/>
                </a:solidFill>
                <a:latin typeface="Arial"/>
                <a:ea typeface="Arial"/>
                <a:cs typeface="Arial"/>
                <a:sym typeface="Arial"/>
              </a:rPr>
              <a:t>Prototype: </a:t>
            </a:r>
            <a:r>
              <a:rPr lang="en-US" sz="750">
                <a:solidFill>
                  <a:srgbClr val="414042"/>
                </a:solidFill>
                <a:latin typeface="Arial"/>
                <a:ea typeface="Arial"/>
                <a:cs typeface="Arial"/>
                <a:sym typeface="Arial"/>
              </a:rPr>
              <a:t>An early experiment that allows you to test your idea before investing a lot of time and money.  A series of prototypes happen before a pilot.</a:t>
            </a:r>
            <a:endParaRPr sz="750">
              <a:solidFill>
                <a:schemeClr val="dk1"/>
              </a:solidFill>
              <a:latin typeface="Arial"/>
              <a:ea typeface="Arial"/>
              <a:cs typeface="Arial"/>
              <a:sym typeface="Arial"/>
            </a:endParaRPr>
          </a:p>
          <a:p>
            <a:pPr marL="147955" marR="0" lvl="0" indent="-135890" algn="l" rtl="0">
              <a:lnSpc>
                <a:spcPct val="100000"/>
              </a:lnSpc>
              <a:spcBef>
                <a:spcPts val="355"/>
              </a:spcBef>
              <a:spcAft>
                <a:spcPts val="0"/>
              </a:spcAft>
              <a:buClr>
                <a:srgbClr val="414042"/>
              </a:buClr>
              <a:buSzPts val="750"/>
              <a:buFont typeface="Arial"/>
              <a:buChar char="•"/>
            </a:pPr>
            <a:r>
              <a:rPr lang="en-US" sz="750" b="1">
                <a:solidFill>
                  <a:srgbClr val="414042"/>
                </a:solidFill>
                <a:latin typeface="Arial"/>
                <a:ea typeface="Arial"/>
                <a:cs typeface="Arial"/>
                <a:sym typeface="Arial"/>
              </a:rPr>
              <a:t>Quantitative Data: </a:t>
            </a:r>
            <a:r>
              <a:rPr lang="en-US" sz="750">
                <a:solidFill>
                  <a:srgbClr val="414042"/>
                </a:solidFill>
                <a:latin typeface="Arial"/>
                <a:ea typeface="Arial"/>
                <a:cs typeface="Arial"/>
                <a:sym typeface="Arial"/>
              </a:rPr>
              <a:t>Communicating information through numerical representation.</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Qualitative Research: </a:t>
            </a:r>
            <a:r>
              <a:rPr lang="en-US" sz="750">
                <a:solidFill>
                  <a:srgbClr val="414042"/>
                </a:solidFill>
                <a:latin typeface="Arial"/>
                <a:ea typeface="Arial"/>
                <a:cs typeface="Arial"/>
                <a:sym typeface="Arial"/>
              </a:rPr>
              <a:t>Information gathered from interacting with those whom you are trying to understand.</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Reflection: </a:t>
            </a:r>
            <a:r>
              <a:rPr lang="en-US" sz="750">
                <a:solidFill>
                  <a:srgbClr val="414042"/>
                </a:solidFill>
                <a:latin typeface="Arial"/>
                <a:ea typeface="Arial"/>
                <a:cs typeface="Arial"/>
                <a:sym typeface="Arial"/>
              </a:rPr>
              <a:t>The process of thinking about your own work in order to improve it.</a:t>
            </a:r>
            <a:endParaRPr sz="750">
              <a:solidFill>
                <a:schemeClr val="dk1"/>
              </a:solidFill>
              <a:latin typeface="Arial"/>
              <a:ea typeface="Arial"/>
              <a:cs typeface="Arial"/>
              <a:sym typeface="Arial"/>
            </a:endParaRPr>
          </a:p>
          <a:p>
            <a:pPr marL="147955" marR="0" lvl="0" indent="-135890" algn="l" rtl="0">
              <a:lnSpc>
                <a:spcPct val="100000"/>
              </a:lnSpc>
              <a:spcBef>
                <a:spcPts val="345"/>
              </a:spcBef>
              <a:spcAft>
                <a:spcPts val="0"/>
              </a:spcAft>
              <a:buClr>
                <a:srgbClr val="414042"/>
              </a:buClr>
              <a:buSzPts val="750"/>
              <a:buFont typeface="Arial"/>
              <a:buChar char="•"/>
            </a:pPr>
            <a:r>
              <a:rPr lang="en-US" sz="750" b="1">
                <a:solidFill>
                  <a:srgbClr val="414042"/>
                </a:solidFill>
                <a:latin typeface="Arial"/>
                <a:ea typeface="Arial"/>
                <a:cs typeface="Arial"/>
                <a:sym typeface="Arial"/>
              </a:rPr>
              <a:t>Resolution: </a:t>
            </a:r>
            <a:r>
              <a:rPr lang="en-US" sz="750">
                <a:solidFill>
                  <a:srgbClr val="414042"/>
                </a:solidFill>
                <a:latin typeface="Arial"/>
                <a:ea typeface="Arial"/>
                <a:cs typeface="Arial"/>
                <a:sym typeface="Arial"/>
              </a:rPr>
              <a:t>The amount of effort and resources required to reach a certain standard of craftsmanship.</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Scale: </a:t>
            </a:r>
            <a:r>
              <a:rPr lang="en-US" sz="750">
                <a:solidFill>
                  <a:srgbClr val="414042"/>
                </a:solidFill>
                <a:latin typeface="Arial"/>
                <a:ea typeface="Arial"/>
                <a:cs typeface="Arial"/>
                <a:sym typeface="Arial"/>
              </a:rPr>
              <a:t>The number of stakeholders that a solution reaches.</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Sketch: </a:t>
            </a:r>
            <a:r>
              <a:rPr lang="en-US" sz="750">
                <a:solidFill>
                  <a:srgbClr val="414042"/>
                </a:solidFill>
                <a:latin typeface="Arial"/>
                <a:ea typeface="Arial"/>
                <a:cs typeface="Arial"/>
                <a:sym typeface="Arial"/>
              </a:rPr>
              <a:t>A quick, imperfect drawing that helps you visualize your ideas.</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Solutions: </a:t>
            </a:r>
            <a:r>
              <a:rPr lang="en-US" sz="750">
                <a:solidFill>
                  <a:srgbClr val="414042"/>
                </a:solidFill>
                <a:latin typeface="Arial"/>
                <a:ea typeface="Arial"/>
                <a:cs typeface="Arial"/>
                <a:sym typeface="Arial"/>
              </a:rPr>
              <a:t>An intervention that, through your design work, you believe will meet the needs of the stakeholder.</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Stakeholders: </a:t>
            </a:r>
            <a:r>
              <a:rPr lang="en-US" sz="750">
                <a:solidFill>
                  <a:srgbClr val="414042"/>
                </a:solidFill>
                <a:latin typeface="Arial"/>
                <a:ea typeface="Arial"/>
                <a:cs typeface="Arial"/>
                <a:sym typeface="Arial"/>
              </a:rPr>
              <a:t>The people for whom you are designing.</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Synthesize: </a:t>
            </a:r>
            <a:r>
              <a:rPr lang="en-US" sz="750">
                <a:solidFill>
                  <a:srgbClr val="414042"/>
                </a:solidFill>
                <a:latin typeface="Arial"/>
                <a:ea typeface="Arial"/>
                <a:cs typeface="Arial"/>
                <a:sym typeface="Arial"/>
              </a:rPr>
              <a:t>He process of analyzing information in order to make sense of it and find new meanings.</a:t>
            </a:r>
            <a:endParaRPr sz="750">
              <a:solidFill>
                <a:schemeClr val="dk1"/>
              </a:solidFill>
              <a:latin typeface="Arial"/>
              <a:ea typeface="Arial"/>
              <a:cs typeface="Arial"/>
              <a:sym typeface="Arial"/>
            </a:endParaRPr>
          </a:p>
          <a:p>
            <a:pPr marL="147955" marR="0" lvl="0" indent="-135890" algn="l" rtl="0">
              <a:lnSpc>
                <a:spcPct val="100000"/>
              </a:lnSpc>
              <a:spcBef>
                <a:spcPts val="345"/>
              </a:spcBef>
              <a:spcAft>
                <a:spcPts val="0"/>
              </a:spcAft>
              <a:buClr>
                <a:srgbClr val="414042"/>
              </a:buClr>
              <a:buSzPts val="750"/>
              <a:buFont typeface="Arial"/>
              <a:buChar char="•"/>
            </a:pPr>
            <a:r>
              <a:rPr lang="en-US" sz="750" b="1">
                <a:solidFill>
                  <a:srgbClr val="414042"/>
                </a:solidFill>
                <a:latin typeface="Arial"/>
                <a:ea typeface="Arial"/>
                <a:cs typeface="Arial"/>
                <a:sym typeface="Arial"/>
              </a:rPr>
              <a:t>Test: </a:t>
            </a:r>
            <a:r>
              <a:rPr lang="en-US" sz="750">
                <a:solidFill>
                  <a:srgbClr val="414042"/>
                </a:solidFill>
                <a:latin typeface="Arial"/>
                <a:ea typeface="Arial"/>
                <a:cs typeface="Arial"/>
                <a:sym typeface="Arial"/>
              </a:rPr>
              <a:t>The process of trying out your prototype with real stakeholders in order to learn more about the solution.</a:t>
            </a:r>
            <a:endParaRPr sz="750">
              <a:solidFill>
                <a:schemeClr val="dk1"/>
              </a:solidFill>
              <a:latin typeface="Arial"/>
              <a:ea typeface="Arial"/>
              <a:cs typeface="Arial"/>
              <a:sym typeface="Arial"/>
            </a:endParaRPr>
          </a:p>
          <a:p>
            <a:pPr marL="147955" marR="0" lvl="0" indent="-135890" algn="l" rtl="0">
              <a:lnSpc>
                <a:spcPct val="100000"/>
              </a:lnSpc>
              <a:spcBef>
                <a:spcPts val="350"/>
              </a:spcBef>
              <a:spcAft>
                <a:spcPts val="0"/>
              </a:spcAft>
              <a:buClr>
                <a:srgbClr val="414042"/>
              </a:buClr>
              <a:buSzPts val="750"/>
              <a:buFont typeface="Arial"/>
              <a:buChar char="•"/>
            </a:pPr>
            <a:r>
              <a:rPr lang="en-US" sz="750" b="1">
                <a:solidFill>
                  <a:srgbClr val="414042"/>
                </a:solidFill>
                <a:latin typeface="Arial"/>
                <a:ea typeface="Arial"/>
                <a:cs typeface="Arial"/>
                <a:sym typeface="Arial"/>
              </a:rPr>
              <a:t>Workshop: </a:t>
            </a:r>
            <a:r>
              <a:rPr lang="en-US" sz="750">
                <a:solidFill>
                  <a:srgbClr val="414042"/>
                </a:solidFill>
                <a:latin typeface="Arial"/>
                <a:ea typeface="Arial"/>
                <a:cs typeface="Arial"/>
                <a:sym typeface="Arial"/>
              </a:rPr>
              <a:t>The opportunity to convene in a larger group - either regional or school-based - to do collaborative design work.</a:t>
            </a:r>
            <a:endParaRPr sz="750">
              <a:solidFill>
                <a:schemeClr val="dk1"/>
              </a:solidFill>
              <a:latin typeface="Arial"/>
              <a:ea typeface="Arial"/>
              <a:cs typeface="Arial"/>
              <a:sym typeface="Arial"/>
            </a:endParaRPr>
          </a:p>
        </p:txBody>
      </p:sp>
      <p:grpSp>
        <p:nvGrpSpPr>
          <p:cNvPr id="250" name="Google Shape;250;p4"/>
          <p:cNvGrpSpPr/>
          <p:nvPr/>
        </p:nvGrpSpPr>
        <p:grpSpPr>
          <a:xfrm>
            <a:off x="10475114" y="1313886"/>
            <a:ext cx="9212541" cy="5455983"/>
            <a:chOff x="10475114" y="1313886"/>
            <a:chExt cx="9212541" cy="5455983"/>
          </a:xfrm>
        </p:grpSpPr>
        <p:sp>
          <p:nvSpPr>
            <p:cNvPr id="251" name="Google Shape;251;p4"/>
            <p:cNvSpPr/>
            <p:nvPr/>
          </p:nvSpPr>
          <p:spPr>
            <a:xfrm>
              <a:off x="17839805" y="6640330"/>
              <a:ext cx="1847850" cy="129539"/>
            </a:xfrm>
            <a:custGeom>
              <a:avLst/>
              <a:gdLst/>
              <a:ahLst/>
              <a:cxnLst/>
              <a:rect l="l" t="t" r="r" b="b"/>
              <a:pathLst>
                <a:path w="1847850" h="129540" extrusionOk="0">
                  <a:moveTo>
                    <a:pt x="1847227" y="0"/>
                  </a:moveTo>
                  <a:lnTo>
                    <a:pt x="926642" y="0"/>
                  </a:lnTo>
                  <a:lnTo>
                    <a:pt x="926642" y="6057"/>
                  </a:lnTo>
                  <a:lnTo>
                    <a:pt x="920584" y="0"/>
                  </a:lnTo>
                  <a:lnTo>
                    <a:pt x="0" y="0"/>
                  </a:lnTo>
                  <a:lnTo>
                    <a:pt x="0" y="129413"/>
                  </a:lnTo>
                  <a:lnTo>
                    <a:pt x="920584" y="129413"/>
                  </a:lnTo>
                  <a:lnTo>
                    <a:pt x="926642" y="123355"/>
                  </a:lnTo>
                  <a:lnTo>
                    <a:pt x="926642" y="129425"/>
                  </a:lnTo>
                  <a:lnTo>
                    <a:pt x="1847227" y="129425"/>
                  </a:lnTo>
                  <a:lnTo>
                    <a:pt x="184722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2" name="Google Shape;252;p4"/>
            <p:cNvSpPr/>
            <p:nvPr/>
          </p:nvSpPr>
          <p:spPr>
            <a:xfrm>
              <a:off x="1783981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 name="Google Shape;253;p4"/>
            <p:cNvSpPr/>
            <p:nvPr/>
          </p:nvSpPr>
          <p:spPr>
            <a:xfrm>
              <a:off x="16919130"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 name="Google Shape;254;p4"/>
            <p:cNvSpPr/>
            <p:nvPr/>
          </p:nvSpPr>
          <p:spPr>
            <a:xfrm>
              <a:off x="16919130"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5" name="Google Shape;255;p4"/>
            <p:cNvSpPr/>
            <p:nvPr/>
          </p:nvSpPr>
          <p:spPr>
            <a:xfrm>
              <a:off x="15998684"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4"/>
            <p:cNvSpPr/>
            <p:nvPr/>
          </p:nvSpPr>
          <p:spPr>
            <a:xfrm>
              <a:off x="15998684"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 name="Google Shape;257;p4"/>
            <p:cNvSpPr/>
            <p:nvPr/>
          </p:nvSpPr>
          <p:spPr>
            <a:xfrm>
              <a:off x="15078122"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 name="Google Shape;258;p4"/>
            <p:cNvSpPr/>
            <p:nvPr/>
          </p:nvSpPr>
          <p:spPr>
            <a:xfrm>
              <a:off x="15078122"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9" name="Google Shape;259;p4"/>
            <p:cNvSpPr/>
            <p:nvPr/>
          </p:nvSpPr>
          <p:spPr>
            <a:xfrm>
              <a:off x="14157439"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 name="Google Shape;260;p4"/>
            <p:cNvSpPr/>
            <p:nvPr/>
          </p:nvSpPr>
          <p:spPr>
            <a:xfrm>
              <a:off x="14157439"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 name="Google Shape;261;p4"/>
            <p:cNvSpPr/>
            <p:nvPr/>
          </p:nvSpPr>
          <p:spPr>
            <a:xfrm>
              <a:off x="13236877"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2" name="Google Shape;262;p4"/>
            <p:cNvSpPr/>
            <p:nvPr/>
          </p:nvSpPr>
          <p:spPr>
            <a:xfrm>
              <a:off x="13236877"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 name="Google Shape;263;p4"/>
            <p:cNvSpPr/>
            <p:nvPr/>
          </p:nvSpPr>
          <p:spPr>
            <a:xfrm>
              <a:off x="12316313"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4" name="Google Shape;264;p4"/>
            <p:cNvSpPr/>
            <p:nvPr/>
          </p:nvSpPr>
          <p:spPr>
            <a:xfrm>
              <a:off x="1231631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5" name="Google Shape;265;p4"/>
            <p:cNvSpPr/>
            <p:nvPr/>
          </p:nvSpPr>
          <p:spPr>
            <a:xfrm>
              <a:off x="11395749"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6" name="Google Shape;266;p4"/>
            <p:cNvSpPr/>
            <p:nvPr/>
          </p:nvSpPr>
          <p:spPr>
            <a:xfrm>
              <a:off x="11395749"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 name="Google Shape;267;p4"/>
            <p:cNvSpPr/>
            <p:nvPr/>
          </p:nvSpPr>
          <p:spPr>
            <a:xfrm>
              <a:off x="10481084"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8" name="Google Shape;268;p4"/>
            <p:cNvSpPr/>
            <p:nvPr/>
          </p:nvSpPr>
          <p:spPr>
            <a:xfrm>
              <a:off x="10481084"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9" name="Google Shape;269;p4"/>
            <p:cNvSpPr/>
            <p:nvPr/>
          </p:nvSpPr>
          <p:spPr>
            <a:xfrm>
              <a:off x="10475114" y="1313886"/>
              <a:ext cx="9200515" cy="31750"/>
            </a:xfrm>
            <a:custGeom>
              <a:avLst/>
              <a:gdLst/>
              <a:ahLst/>
              <a:cxnLst/>
              <a:rect l="l" t="t" r="r" b="b"/>
              <a:pathLst>
                <a:path w="9200515" h="31750" extrusionOk="0">
                  <a:moveTo>
                    <a:pt x="9199949" y="0"/>
                  </a:moveTo>
                  <a:lnTo>
                    <a:pt x="0" y="0"/>
                  </a:lnTo>
                  <a:lnTo>
                    <a:pt x="0" y="31473"/>
                  </a:lnTo>
                  <a:lnTo>
                    <a:pt x="9199949" y="31473"/>
                  </a:lnTo>
                  <a:lnTo>
                    <a:pt x="9199949"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70" name="Google Shape;270;p4"/>
          <p:cNvSpPr/>
          <p:nvPr/>
        </p:nvSpPr>
        <p:spPr>
          <a:xfrm>
            <a:off x="18593944" y="613459"/>
            <a:ext cx="1090182" cy="58774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 name="Google Shape;271;p4"/>
          <p:cNvSpPr txBox="1"/>
          <p:nvPr/>
        </p:nvSpPr>
        <p:spPr>
          <a:xfrm>
            <a:off x="428939" y="3603724"/>
            <a:ext cx="2295525" cy="2600325"/>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None/>
            </a:pPr>
            <a:endParaRPr sz="700">
              <a:solidFill>
                <a:schemeClr val="dk1"/>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None/>
            </a:pPr>
            <a:endParaRPr sz="700">
              <a:solidFill>
                <a:schemeClr val="dk1"/>
              </a:solidFill>
              <a:latin typeface="Times New Roman"/>
              <a:ea typeface="Times New Roman"/>
              <a:cs typeface="Times New Roman"/>
              <a:sym typeface="Times New Roman"/>
            </a:endParaRPr>
          </a:p>
          <a:p>
            <a:pPr marL="0" marR="0" lvl="0" indent="0" algn="l" rtl="0">
              <a:lnSpc>
                <a:spcPct val="100000"/>
              </a:lnSpc>
              <a:spcBef>
                <a:spcPts val="10"/>
              </a:spcBef>
              <a:spcAft>
                <a:spcPts val="0"/>
              </a:spcAft>
              <a:buNone/>
            </a:pPr>
            <a:endParaRPr sz="750">
              <a:solidFill>
                <a:schemeClr val="dk1"/>
              </a:solidFill>
              <a:latin typeface="Times New Roman"/>
              <a:ea typeface="Times New Roman"/>
              <a:cs typeface="Times New Roman"/>
              <a:sym typeface="Times New Roman"/>
            </a:endParaRPr>
          </a:p>
          <a:p>
            <a:pPr marL="365125" marR="0" lvl="0" indent="0" algn="l" rtl="0">
              <a:lnSpc>
                <a:spcPct val="100000"/>
              </a:lnSpc>
              <a:spcBef>
                <a:spcPts val="0"/>
              </a:spcBef>
              <a:spcAft>
                <a:spcPts val="0"/>
              </a:spcAft>
              <a:buNone/>
            </a:pPr>
            <a:r>
              <a:rPr lang="en-US" sz="750" b="1">
                <a:solidFill>
                  <a:srgbClr val="62BB46"/>
                </a:solidFill>
                <a:latin typeface="Arial"/>
                <a:ea typeface="Arial"/>
                <a:cs typeface="Arial"/>
                <a:sym typeface="Arial"/>
              </a:rPr>
              <a:t>KEY ICONS</a:t>
            </a:r>
            <a:endParaRPr sz="750">
              <a:solidFill>
                <a:schemeClr val="dk1"/>
              </a:solidFill>
              <a:latin typeface="Arial"/>
              <a:ea typeface="Arial"/>
              <a:cs typeface="Arial"/>
              <a:sym typeface="Arial"/>
            </a:endParaRPr>
          </a:p>
          <a:p>
            <a:pPr marL="786765" marR="569595" lvl="0" indent="0" algn="l" rtl="0">
              <a:lnSpc>
                <a:spcPct val="262800"/>
              </a:lnSpc>
              <a:spcBef>
                <a:spcPts val="305"/>
              </a:spcBef>
              <a:spcAft>
                <a:spcPts val="0"/>
              </a:spcAft>
              <a:buNone/>
            </a:pPr>
            <a:r>
              <a:rPr lang="en-US" sz="750">
                <a:solidFill>
                  <a:srgbClr val="414042"/>
                </a:solidFill>
                <a:latin typeface="Arial"/>
                <a:ea typeface="Arial"/>
                <a:cs typeface="Arial"/>
                <a:sym typeface="Arial"/>
              </a:rPr>
              <a:t>Single person activity  Group activity</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700">
              <a:solidFill>
                <a:schemeClr val="dk1"/>
              </a:solidFill>
              <a:latin typeface="Arial"/>
              <a:ea typeface="Arial"/>
              <a:cs typeface="Arial"/>
              <a:sym typeface="Arial"/>
            </a:endParaRPr>
          </a:p>
          <a:p>
            <a:pPr marL="786765" marR="975994" lvl="0" indent="0" algn="l" rtl="0">
              <a:lnSpc>
                <a:spcPct val="258400"/>
              </a:lnSpc>
              <a:spcBef>
                <a:spcPts val="0"/>
              </a:spcBef>
              <a:spcAft>
                <a:spcPts val="0"/>
              </a:spcAft>
              <a:buNone/>
            </a:pPr>
            <a:r>
              <a:rPr lang="en-US" sz="750">
                <a:solidFill>
                  <a:srgbClr val="414042"/>
                </a:solidFill>
                <a:latin typeface="Arial"/>
                <a:ea typeface="Arial"/>
                <a:cs typeface="Arial"/>
                <a:sym typeface="Arial"/>
              </a:rPr>
              <a:t>Introduction  Tools  Transitions</a:t>
            </a:r>
            <a:endParaRPr sz="750">
              <a:solidFill>
                <a:schemeClr val="dk1"/>
              </a:solidFill>
              <a:latin typeface="Arial"/>
              <a:ea typeface="Arial"/>
              <a:cs typeface="Arial"/>
              <a:sym typeface="Arial"/>
            </a:endParaRPr>
          </a:p>
        </p:txBody>
      </p:sp>
      <p:grpSp>
        <p:nvGrpSpPr>
          <p:cNvPr id="272" name="Google Shape;272;p4"/>
          <p:cNvGrpSpPr/>
          <p:nvPr/>
        </p:nvGrpSpPr>
        <p:grpSpPr>
          <a:xfrm>
            <a:off x="835669" y="4583476"/>
            <a:ext cx="375285" cy="1214120"/>
            <a:chOff x="835669" y="4583476"/>
            <a:chExt cx="375285" cy="1214120"/>
          </a:xfrm>
        </p:grpSpPr>
        <p:sp>
          <p:nvSpPr>
            <p:cNvPr id="273" name="Google Shape;273;p4"/>
            <p:cNvSpPr/>
            <p:nvPr/>
          </p:nvSpPr>
          <p:spPr>
            <a:xfrm>
              <a:off x="927201" y="4583476"/>
              <a:ext cx="179705" cy="1214120"/>
            </a:xfrm>
            <a:custGeom>
              <a:avLst/>
              <a:gdLst/>
              <a:ahLst/>
              <a:cxnLst/>
              <a:rect l="l" t="t" r="r" b="b"/>
              <a:pathLst>
                <a:path w="179705" h="1214120" extrusionOk="0">
                  <a:moveTo>
                    <a:pt x="44132" y="64020"/>
                  </a:moveTo>
                  <a:lnTo>
                    <a:pt x="39687" y="61379"/>
                  </a:lnTo>
                  <a:lnTo>
                    <a:pt x="34531" y="59791"/>
                  </a:lnTo>
                  <a:lnTo>
                    <a:pt x="28905" y="59791"/>
                  </a:lnTo>
                  <a:lnTo>
                    <a:pt x="17830" y="61810"/>
                  </a:lnTo>
                  <a:lnTo>
                    <a:pt x="8737" y="67564"/>
                  </a:lnTo>
                  <a:lnTo>
                    <a:pt x="2501" y="76568"/>
                  </a:lnTo>
                  <a:lnTo>
                    <a:pt x="0" y="88328"/>
                  </a:lnTo>
                  <a:lnTo>
                    <a:pt x="36601" y="88328"/>
                  </a:lnTo>
                  <a:lnTo>
                    <a:pt x="37579" y="81597"/>
                  </a:lnTo>
                  <a:lnTo>
                    <a:pt x="39179" y="75298"/>
                  </a:lnTo>
                  <a:lnTo>
                    <a:pt x="41376" y="69430"/>
                  </a:lnTo>
                  <a:lnTo>
                    <a:pt x="44132" y="64020"/>
                  </a:lnTo>
                  <a:close/>
                </a:path>
                <a:path w="179705" h="1214120" extrusionOk="0">
                  <a:moveTo>
                    <a:pt x="45669" y="26238"/>
                  </a:moveTo>
                  <a:lnTo>
                    <a:pt x="38163" y="18732"/>
                  </a:lnTo>
                  <a:lnTo>
                    <a:pt x="19634" y="18732"/>
                  </a:lnTo>
                  <a:lnTo>
                    <a:pt x="12141" y="26238"/>
                  </a:lnTo>
                  <a:lnTo>
                    <a:pt x="12141" y="44754"/>
                  </a:lnTo>
                  <a:lnTo>
                    <a:pt x="19634" y="52260"/>
                  </a:lnTo>
                  <a:lnTo>
                    <a:pt x="38163" y="52260"/>
                  </a:lnTo>
                  <a:lnTo>
                    <a:pt x="45669" y="44754"/>
                  </a:lnTo>
                  <a:lnTo>
                    <a:pt x="45669" y="26238"/>
                  </a:lnTo>
                  <a:close/>
                </a:path>
                <a:path w="179705" h="1214120" extrusionOk="0">
                  <a:moveTo>
                    <a:pt x="62217" y="914755"/>
                  </a:moveTo>
                  <a:lnTo>
                    <a:pt x="35674" y="893394"/>
                  </a:lnTo>
                  <a:lnTo>
                    <a:pt x="28359" y="926719"/>
                  </a:lnTo>
                  <a:lnTo>
                    <a:pt x="62217" y="914755"/>
                  </a:lnTo>
                  <a:close/>
                </a:path>
                <a:path w="179705" h="1214120" extrusionOk="0">
                  <a:moveTo>
                    <a:pt x="90055" y="1153782"/>
                  </a:moveTo>
                  <a:lnTo>
                    <a:pt x="30226" y="1093939"/>
                  </a:lnTo>
                  <a:lnTo>
                    <a:pt x="30226" y="1124267"/>
                  </a:lnTo>
                  <a:lnTo>
                    <a:pt x="60896" y="1153782"/>
                  </a:lnTo>
                  <a:lnTo>
                    <a:pt x="30226" y="1184452"/>
                  </a:lnTo>
                  <a:lnTo>
                    <a:pt x="30226" y="1213612"/>
                  </a:lnTo>
                  <a:lnTo>
                    <a:pt x="90055" y="1153782"/>
                  </a:lnTo>
                  <a:close/>
                </a:path>
                <a:path w="179705" h="1214120" extrusionOk="0">
                  <a:moveTo>
                    <a:pt x="106426" y="20307"/>
                  </a:moveTo>
                  <a:lnTo>
                    <a:pt x="104825" y="12395"/>
                  </a:lnTo>
                  <a:lnTo>
                    <a:pt x="100482" y="5943"/>
                  </a:lnTo>
                  <a:lnTo>
                    <a:pt x="94030" y="1600"/>
                  </a:lnTo>
                  <a:lnTo>
                    <a:pt x="86118" y="0"/>
                  </a:lnTo>
                  <a:lnTo>
                    <a:pt x="78219" y="1600"/>
                  </a:lnTo>
                  <a:lnTo>
                    <a:pt x="71767" y="5943"/>
                  </a:lnTo>
                  <a:lnTo>
                    <a:pt x="67424" y="12395"/>
                  </a:lnTo>
                  <a:lnTo>
                    <a:pt x="65824" y="20307"/>
                  </a:lnTo>
                  <a:lnTo>
                    <a:pt x="67424" y="28206"/>
                  </a:lnTo>
                  <a:lnTo>
                    <a:pt x="71767" y="34658"/>
                  </a:lnTo>
                  <a:lnTo>
                    <a:pt x="78219" y="39001"/>
                  </a:lnTo>
                  <a:lnTo>
                    <a:pt x="86118" y="40601"/>
                  </a:lnTo>
                  <a:lnTo>
                    <a:pt x="94030" y="39001"/>
                  </a:lnTo>
                  <a:lnTo>
                    <a:pt x="100482" y="34658"/>
                  </a:lnTo>
                  <a:lnTo>
                    <a:pt x="104825" y="28206"/>
                  </a:lnTo>
                  <a:lnTo>
                    <a:pt x="106426" y="20307"/>
                  </a:lnTo>
                  <a:close/>
                </a:path>
                <a:path w="179705" h="1214120" extrusionOk="0">
                  <a:moveTo>
                    <a:pt x="126060" y="1153782"/>
                  </a:moveTo>
                  <a:lnTo>
                    <a:pt x="65557" y="1093635"/>
                  </a:lnTo>
                  <a:lnTo>
                    <a:pt x="65557" y="1106398"/>
                  </a:lnTo>
                  <a:lnTo>
                    <a:pt x="113309" y="1153782"/>
                  </a:lnTo>
                  <a:lnTo>
                    <a:pt x="65557" y="1201153"/>
                  </a:lnTo>
                  <a:lnTo>
                    <a:pt x="65557" y="1213904"/>
                  </a:lnTo>
                  <a:lnTo>
                    <a:pt x="126060" y="1153782"/>
                  </a:lnTo>
                  <a:close/>
                </a:path>
                <a:path w="179705" h="1214120" extrusionOk="0">
                  <a:moveTo>
                    <a:pt x="126301" y="88328"/>
                  </a:moveTo>
                  <a:lnTo>
                    <a:pt x="122821" y="71983"/>
                  </a:lnTo>
                  <a:lnTo>
                    <a:pt x="114147" y="59474"/>
                  </a:lnTo>
                  <a:lnTo>
                    <a:pt x="101511" y="51485"/>
                  </a:lnTo>
                  <a:lnTo>
                    <a:pt x="86118" y="48666"/>
                  </a:lnTo>
                  <a:lnTo>
                    <a:pt x="70739" y="51485"/>
                  </a:lnTo>
                  <a:lnTo>
                    <a:pt x="58102" y="59474"/>
                  </a:lnTo>
                  <a:lnTo>
                    <a:pt x="49428" y="71983"/>
                  </a:lnTo>
                  <a:lnTo>
                    <a:pt x="45948" y="88328"/>
                  </a:lnTo>
                  <a:lnTo>
                    <a:pt x="126301" y="88328"/>
                  </a:lnTo>
                  <a:close/>
                </a:path>
                <a:path w="179705" h="1214120" extrusionOk="0">
                  <a:moveTo>
                    <a:pt x="129209" y="833437"/>
                  </a:moveTo>
                  <a:lnTo>
                    <a:pt x="102933" y="811771"/>
                  </a:lnTo>
                  <a:lnTo>
                    <a:pt x="41021" y="886866"/>
                  </a:lnTo>
                  <a:lnTo>
                    <a:pt x="67310" y="908545"/>
                  </a:lnTo>
                  <a:lnTo>
                    <a:pt x="129209" y="833437"/>
                  </a:lnTo>
                  <a:close/>
                </a:path>
                <a:path w="179705" h="1214120" extrusionOk="0">
                  <a:moveTo>
                    <a:pt x="145021" y="922274"/>
                  </a:moveTo>
                  <a:lnTo>
                    <a:pt x="56997" y="922159"/>
                  </a:lnTo>
                  <a:lnTo>
                    <a:pt x="36499" y="929068"/>
                  </a:lnTo>
                  <a:lnTo>
                    <a:pt x="145021" y="929068"/>
                  </a:lnTo>
                  <a:lnTo>
                    <a:pt x="145021" y="922274"/>
                  </a:lnTo>
                  <a:close/>
                </a:path>
                <a:path w="179705" h="1214120" extrusionOk="0">
                  <a:moveTo>
                    <a:pt x="150012" y="807669"/>
                  </a:moveTo>
                  <a:lnTo>
                    <a:pt x="123736" y="786003"/>
                  </a:lnTo>
                  <a:lnTo>
                    <a:pt x="107124" y="806157"/>
                  </a:lnTo>
                  <a:lnTo>
                    <a:pt x="133413" y="827824"/>
                  </a:lnTo>
                  <a:lnTo>
                    <a:pt x="150012" y="807669"/>
                  </a:lnTo>
                  <a:close/>
                </a:path>
                <a:path w="179705" h="1214120" extrusionOk="0">
                  <a:moveTo>
                    <a:pt x="156159" y="26238"/>
                  </a:moveTo>
                  <a:lnTo>
                    <a:pt x="148666" y="18732"/>
                  </a:lnTo>
                  <a:lnTo>
                    <a:pt x="130136" y="18732"/>
                  </a:lnTo>
                  <a:lnTo>
                    <a:pt x="122631" y="26238"/>
                  </a:lnTo>
                  <a:lnTo>
                    <a:pt x="122631" y="44754"/>
                  </a:lnTo>
                  <a:lnTo>
                    <a:pt x="130136" y="52260"/>
                  </a:lnTo>
                  <a:lnTo>
                    <a:pt x="148666" y="52260"/>
                  </a:lnTo>
                  <a:lnTo>
                    <a:pt x="156159" y="44754"/>
                  </a:lnTo>
                  <a:lnTo>
                    <a:pt x="156159" y="26238"/>
                  </a:lnTo>
                  <a:close/>
                </a:path>
                <a:path w="179705" h="1214120" extrusionOk="0">
                  <a:moveTo>
                    <a:pt x="161963" y="1153782"/>
                  </a:moveTo>
                  <a:lnTo>
                    <a:pt x="101460" y="1093635"/>
                  </a:lnTo>
                  <a:lnTo>
                    <a:pt x="101460" y="1106398"/>
                  </a:lnTo>
                  <a:lnTo>
                    <a:pt x="149212" y="1153782"/>
                  </a:lnTo>
                  <a:lnTo>
                    <a:pt x="101460" y="1201153"/>
                  </a:lnTo>
                  <a:lnTo>
                    <a:pt x="101460" y="1213904"/>
                  </a:lnTo>
                  <a:lnTo>
                    <a:pt x="161963" y="1153782"/>
                  </a:lnTo>
                  <a:close/>
                </a:path>
                <a:path w="179705" h="1214120" extrusionOk="0">
                  <a:moveTo>
                    <a:pt x="168313" y="88328"/>
                  </a:moveTo>
                  <a:lnTo>
                    <a:pt x="165798" y="76568"/>
                  </a:lnTo>
                  <a:lnTo>
                    <a:pt x="159562" y="67564"/>
                  </a:lnTo>
                  <a:lnTo>
                    <a:pt x="150469" y="61810"/>
                  </a:lnTo>
                  <a:lnTo>
                    <a:pt x="139407" y="59791"/>
                  </a:lnTo>
                  <a:lnTo>
                    <a:pt x="135013" y="59791"/>
                  </a:lnTo>
                  <a:lnTo>
                    <a:pt x="130848" y="60667"/>
                  </a:lnTo>
                  <a:lnTo>
                    <a:pt x="127127" y="62318"/>
                  </a:lnTo>
                  <a:lnTo>
                    <a:pt x="130263" y="68033"/>
                  </a:lnTo>
                  <a:lnTo>
                    <a:pt x="132753" y="74295"/>
                  </a:lnTo>
                  <a:lnTo>
                    <a:pt x="134569" y="81064"/>
                  </a:lnTo>
                  <a:lnTo>
                    <a:pt x="135636" y="88328"/>
                  </a:lnTo>
                  <a:lnTo>
                    <a:pt x="168313" y="88328"/>
                  </a:lnTo>
                  <a:close/>
                </a:path>
                <a:path w="179705" h="1214120" extrusionOk="0">
                  <a:moveTo>
                    <a:pt x="179578" y="638251"/>
                  </a:moveTo>
                  <a:lnTo>
                    <a:pt x="169037" y="618147"/>
                  </a:lnTo>
                  <a:lnTo>
                    <a:pt x="152742" y="587044"/>
                  </a:lnTo>
                  <a:lnTo>
                    <a:pt x="155028" y="580517"/>
                  </a:lnTo>
                  <a:lnTo>
                    <a:pt x="156718" y="573747"/>
                  </a:lnTo>
                  <a:lnTo>
                    <a:pt x="157594" y="567867"/>
                  </a:lnTo>
                  <a:lnTo>
                    <a:pt x="157772" y="566737"/>
                  </a:lnTo>
                  <a:lnTo>
                    <a:pt x="158127" y="559511"/>
                  </a:lnTo>
                  <a:lnTo>
                    <a:pt x="156235" y="550138"/>
                  </a:lnTo>
                  <a:lnTo>
                    <a:pt x="152361" y="530936"/>
                  </a:lnTo>
                  <a:lnTo>
                    <a:pt x="136626" y="507593"/>
                  </a:lnTo>
                  <a:lnTo>
                    <a:pt x="125666" y="500214"/>
                  </a:lnTo>
                  <a:lnTo>
                    <a:pt x="125666" y="554101"/>
                  </a:lnTo>
                  <a:lnTo>
                    <a:pt x="125666" y="563892"/>
                  </a:lnTo>
                  <a:lnTo>
                    <a:pt x="121678" y="567867"/>
                  </a:lnTo>
                  <a:lnTo>
                    <a:pt x="111899" y="567867"/>
                  </a:lnTo>
                  <a:lnTo>
                    <a:pt x="107924" y="563892"/>
                  </a:lnTo>
                  <a:lnTo>
                    <a:pt x="107924" y="554101"/>
                  </a:lnTo>
                  <a:lnTo>
                    <a:pt x="111899" y="550138"/>
                  </a:lnTo>
                  <a:lnTo>
                    <a:pt x="121678" y="550138"/>
                  </a:lnTo>
                  <a:lnTo>
                    <a:pt x="125666" y="554101"/>
                  </a:lnTo>
                  <a:lnTo>
                    <a:pt x="125666" y="500214"/>
                  </a:lnTo>
                  <a:lnTo>
                    <a:pt x="113284" y="491858"/>
                  </a:lnTo>
                  <a:lnTo>
                    <a:pt x="92925" y="487756"/>
                  </a:lnTo>
                  <a:lnTo>
                    <a:pt x="92925" y="554101"/>
                  </a:lnTo>
                  <a:lnTo>
                    <a:pt x="92925" y="563892"/>
                  </a:lnTo>
                  <a:lnTo>
                    <a:pt x="88963" y="567867"/>
                  </a:lnTo>
                  <a:lnTo>
                    <a:pt x="79171" y="567867"/>
                  </a:lnTo>
                  <a:lnTo>
                    <a:pt x="75196" y="563892"/>
                  </a:lnTo>
                  <a:lnTo>
                    <a:pt x="75196" y="554101"/>
                  </a:lnTo>
                  <a:lnTo>
                    <a:pt x="79171" y="550138"/>
                  </a:lnTo>
                  <a:lnTo>
                    <a:pt x="88963" y="550138"/>
                  </a:lnTo>
                  <a:lnTo>
                    <a:pt x="92925" y="554101"/>
                  </a:lnTo>
                  <a:lnTo>
                    <a:pt x="92925" y="487756"/>
                  </a:lnTo>
                  <a:lnTo>
                    <a:pt x="84696" y="486092"/>
                  </a:lnTo>
                  <a:lnTo>
                    <a:pt x="61556" y="490766"/>
                  </a:lnTo>
                  <a:lnTo>
                    <a:pt x="61556" y="554101"/>
                  </a:lnTo>
                  <a:lnTo>
                    <a:pt x="61556" y="563892"/>
                  </a:lnTo>
                  <a:lnTo>
                    <a:pt x="57594" y="567867"/>
                  </a:lnTo>
                  <a:lnTo>
                    <a:pt x="47802" y="567867"/>
                  </a:lnTo>
                  <a:lnTo>
                    <a:pt x="43827" y="563892"/>
                  </a:lnTo>
                  <a:lnTo>
                    <a:pt x="43827" y="554101"/>
                  </a:lnTo>
                  <a:lnTo>
                    <a:pt x="47802" y="550138"/>
                  </a:lnTo>
                  <a:lnTo>
                    <a:pt x="57594" y="550138"/>
                  </a:lnTo>
                  <a:lnTo>
                    <a:pt x="61556" y="554101"/>
                  </a:lnTo>
                  <a:lnTo>
                    <a:pt x="61556" y="490766"/>
                  </a:lnTo>
                  <a:lnTo>
                    <a:pt x="56121" y="491858"/>
                  </a:lnTo>
                  <a:lnTo>
                    <a:pt x="32778" y="507593"/>
                  </a:lnTo>
                  <a:lnTo>
                    <a:pt x="17030" y="530936"/>
                  </a:lnTo>
                  <a:lnTo>
                    <a:pt x="11264" y="559511"/>
                  </a:lnTo>
                  <a:lnTo>
                    <a:pt x="17030" y="588098"/>
                  </a:lnTo>
                  <a:lnTo>
                    <a:pt x="32778" y="611428"/>
                  </a:lnTo>
                  <a:lnTo>
                    <a:pt x="56121" y="627164"/>
                  </a:lnTo>
                  <a:lnTo>
                    <a:pt x="84696" y="632929"/>
                  </a:lnTo>
                  <a:lnTo>
                    <a:pt x="96837" y="631926"/>
                  </a:lnTo>
                  <a:lnTo>
                    <a:pt x="108343" y="629005"/>
                  </a:lnTo>
                  <a:lnTo>
                    <a:pt x="119037" y="624357"/>
                  </a:lnTo>
                  <a:lnTo>
                    <a:pt x="128778" y="618147"/>
                  </a:lnTo>
                  <a:lnTo>
                    <a:pt x="179578" y="638251"/>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4" name="Google Shape;274;p4"/>
            <p:cNvSpPr/>
            <p:nvPr/>
          </p:nvSpPr>
          <p:spPr>
            <a:xfrm>
              <a:off x="835669" y="4892609"/>
              <a:ext cx="375285" cy="0"/>
            </a:xfrm>
            <a:custGeom>
              <a:avLst/>
              <a:gdLst/>
              <a:ahLst/>
              <a:cxnLst/>
              <a:rect l="l" t="t" r="r" b="b"/>
              <a:pathLst>
                <a:path w="375284" h="120000" extrusionOk="0">
                  <a:moveTo>
                    <a:pt x="0" y="0"/>
                  </a:moveTo>
                  <a:lnTo>
                    <a:pt x="375257"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75" name="Google Shape;275;p4"/>
          <p:cNvSpPr txBox="1"/>
          <p:nvPr/>
        </p:nvSpPr>
        <p:spPr>
          <a:xfrm>
            <a:off x="721251" y="6646841"/>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276" name="Google Shape;276;p4"/>
          <p:cNvSpPr txBox="1"/>
          <p:nvPr/>
        </p:nvSpPr>
        <p:spPr>
          <a:xfrm>
            <a:off x="1626054" y="6646841"/>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277" name="Google Shape;277;p4"/>
          <p:cNvSpPr txBox="1"/>
          <p:nvPr/>
        </p:nvSpPr>
        <p:spPr>
          <a:xfrm>
            <a:off x="2578497" y="6646841"/>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78" name="Google Shape;278;p4"/>
          <p:cNvSpPr txBox="1"/>
          <p:nvPr/>
        </p:nvSpPr>
        <p:spPr>
          <a:xfrm>
            <a:off x="3442608" y="6646841"/>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79" name="Google Shape;279;p4"/>
          <p:cNvSpPr txBox="1"/>
          <p:nvPr/>
        </p:nvSpPr>
        <p:spPr>
          <a:xfrm>
            <a:off x="4449210" y="6646841"/>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80" name="Google Shape;280;p4"/>
          <p:cNvSpPr txBox="1"/>
          <p:nvPr/>
        </p:nvSpPr>
        <p:spPr>
          <a:xfrm>
            <a:off x="5399790"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81" name="Google Shape;281;p4"/>
          <p:cNvSpPr txBox="1"/>
          <p:nvPr/>
        </p:nvSpPr>
        <p:spPr>
          <a:xfrm>
            <a:off x="6263114" y="6646841"/>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82" name="Google Shape;282;p4"/>
          <p:cNvSpPr txBox="1"/>
          <p:nvPr/>
        </p:nvSpPr>
        <p:spPr>
          <a:xfrm>
            <a:off x="7240989"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83" name="Google Shape;283;p4"/>
          <p:cNvSpPr txBox="1"/>
          <p:nvPr/>
        </p:nvSpPr>
        <p:spPr>
          <a:xfrm>
            <a:off x="8025867" y="6646841"/>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84" name="Google Shape;284;p4"/>
          <p:cNvSpPr txBox="1"/>
          <p:nvPr/>
        </p:nvSpPr>
        <p:spPr>
          <a:xfrm>
            <a:off x="9086055" y="6646841"/>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285" name="Google Shape;285;p4"/>
          <p:cNvSpPr txBox="1"/>
          <p:nvPr/>
        </p:nvSpPr>
        <p:spPr>
          <a:xfrm>
            <a:off x="10773230" y="6646841"/>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286" name="Google Shape;286;p4"/>
          <p:cNvSpPr txBox="1"/>
          <p:nvPr/>
        </p:nvSpPr>
        <p:spPr>
          <a:xfrm>
            <a:off x="11678032" y="6646841"/>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287" name="Google Shape;287;p4"/>
          <p:cNvSpPr txBox="1"/>
          <p:nvPr/>
        </p:nvSpPr>
        <p:spPr>
          <a:xfrm>
            <a:off x="12630475" y="6646841"/>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288" name="Google Shape;288;p4"/>
          <p:cNvSpPr txBox="1"/>
          <p:nvPr/>
        </p:nvSpPr>
        <p:spPr>
          <a:xfrm>
            <a:off x="13494588" y="6646841"/>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289" name="Google Shape;289;p4"/>
          <p:cNvSpPr txBox="1"/>
          <p:nvPr/>
        </p:nvSpPr>
        <p:spPr>
          <a:xfrm>
            <a:off x="14501189" y="6646841"/>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290" name="Google Shape;290;p4"/>
          <p:cNvSpPr txBox="1"/>
          <p:nvPr/>
        </p:nvSpPr>
        <p:spPr>
          <a:xfrm>
            <a:off x="15451769"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91" name="Google Shape;291;p4"/>
          <p:cNvSpPr txBox="1"/>
          <p:nvPr/>
        </p:nvSpPr>
        <p:spPr>
          <a:xfrm>
            <a:off x="16315092" y="6646841"/>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292" name="Google Shape;292;p4"/>
          <p:cNvSpPr txBox="1"/>
          <p:nvPr/>
        </p:nvSpPr>
        <p:spPr>
          <a:xfrm>
            <a:off x="17292967"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293" name="Google Shape;293;p4"/>
          <p:cNvSpPr txBox="1"/>
          <p:nvPr/>
        </p:nvSpPr>
        <p:spPr>
          <a:xfrm>
            <a:off x="18077845" y="6646841"/>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294" name="Google Shape;294;p4"/>
          <p:cNvSpPr txBox="1"/>
          <p:nvPr/>
        </p:nvSpPr>
        <p:spPr>
          <a:xfrm>
            <a:off x="19138033" y="6646841"/>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295" name="Google Shape;295;p4"/>
          <p:cNvSpPr txBox="1"/>
          <p:nvPr/>
        </p:nvSpPr>
        <p:spPr>
          <a:xfrm>
            <a:off x="12150040" y="2821112"/>
            <a:ext cx="1318064" cy="1893467"/>
          </a:xfrm>
          <a:prstGeom prst="rect">
            <a:avLst/>
          </a:prstGeom>
          <a:noFill/>
          <a:ln>
            <a:noFill/>
          </a:ln>
        </p:spPr>
        <p:txBody>
          <a:bodyPr spcFirstLastPara="1" wrap="square" lIns="0" tIns="46350" rIns="0" bIns="0" anchor="t" anchorCtr="0">
            <a:spAutoFit/>
          </a:bodyPr>
          <a:lstStyle/>
          <a:p>
            <a:pPr marL="0" marR="0" lvl="0" indent="0" algn="l" rtl="0">
              <a:spcBef>
                <a:spcPts val="0"/>
              </a:spcBef>
              <a:spcAft>
                <a:spcPts val="0"/>
              </a:spcAft>
              <a:buNone/>
            </a:pPr>
            <a:r>
              <a:rPr lang="en-US" sz="750" i="1">
                <a:solidFill>
                  <a:srgbClr val="62BB46"/>
                </a:solidFill>
                <a:latin typeface="Arial"/>
                <a:ea typeface="Arial"/>
                <a:cs typeface="Arial"/>
                <a:sym typeface="Arial"/>
              </a:rPr>
              <a:t>Working With Others (our class/school)</a:t>
            </a:r>
            <a:r>
              <a:rPr lang="en-US" sz="750" b="1" i="1">
                <a:solidFill>
                  <a:schemeClr val="dk1"/>
                </a:solidFill>
                <a:latin typeface="Arial"/>
                <a:ea typeface="Arial"/>
                <a:cs typeface="Arial"/>
                <a:sym typeface="Arial"/>
              </a:rPr>
              <a:t> </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i="1">
                <a:solidFill>
                  <a:srgbClr val="62BB46"/>
                </a:solidFill>
                <a:latin typeface="Arial"/>
                <a:ea typeface="Arial"/>
                <a:cs typeface="Arial"/>
                <a:sym typeface="Arial"/>
              </a:rPr>
              <a:t>Improving Our World </a:t>
            </a:r>
            <a:endParaRPr/>
          </a:p>
          <a:p>
            <a:pPr marL="0" marR="0" lvl="0" indent="0" algn="l" rtl="0">
              <a:spcBef>
                <a:spcPts val="0"/>
              </a:spcBef>
              <a:spcAft>
                <a:spcPts val="0"/>
              </a:spcAft>
              <a:buNone/>
            </a:pPr>
            <a:r>
              <a:rPr lang="en-US" sz="750" i="1">
                <a:solidFill>
                  <a:srgbClr val="62BB46"/>
                </a:solidFill>
                <a:latin typeface="Arial"/>
                <a:ea typeface="Arial"/>
                <a:cs typeface="Arial"/>
                <a:sym typeface="Arial"/>
              </a:rPr>
              <a:t>(our community/our world)</a:t>
            </a:r>
            <a:r>
              <a:rPr lang="en-US" sz="750" b="1" i="1">
                <a:solidFill>
                  <a:schemeClr val="dk1"/>
                </a:solidFill>
                <a:latin typeface="Arial"/>
                <a:ea typeface="Arial"/>
                <a:cs typeface="Arial"/>
                <a:sym typeface="Arial"/>
              </a:rPr>
              <a:t> </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
        <p:nvSpPr>
          <p:cNvPr id="296" name="Google Shape;296;p4"/>
          <p:cNvSpPr/>
          <p:nvPr/>
        </p:nvSpPr>
        <p:spPr>
          <a:xfrm>
            <a:off x="10492854" y="5397078"/>
            <a:ext cx="973750" cy="1104091"/>
          </a:xfrm>
          <a:custGeom>
            <a:avLst/>
            <a:gdLst/>
            <a:ahLst/>
            <a:cxnLst/>
            <a:rect l="l" t="t" r="r" b="b"/>
            <a:pathLst>
              <a:path w="1669415" h="915034" extrusionOk="0">
                <a:moveTo>
                  <a:pt x="67687" y="0"/>
                </a:moveTo>
                <a:lnTo>
                  <a:pt x="28555" y="1057"/>
                </a:lnTo>
                <a:lnTo>
                  <a:pt x="8460" y="8460"/>
                </a:lnTo>
                <a:lnTo>
                  <a:pt x="1057" y="28555"/>
                </a:lnTo>
                <a:lnTo>
                  <a:pt x="0" y="67687"/>
                </a:lnTo>
                <a:lnTo>
                  <a:pt x="0" y="846930"/>
                </a:lnTo>
                <a:lnTo>
                  <a:pt x="1057" y="886061"/>
                </a:lnTo>
                <a:lnTo>
                  <a:pt x="8460" y="906156"/>
                </a:lnTo>
                <a:lnTo>
                  <a:pt x="28555" y="913559"/>
                </a:lnTo>
                <a:lnTo>
                  <a:pt x="67687" y="914617"/>
                </a:lnTo>
                <a:lnTo>
                  <a:pt x="1601672" y="914617"/>
                </a:lnTo>
                <a:lnTo>
                  <a:pt x="1640811" y="913559"/>
                </a:lnTo>
                <a:lnTo>
                  <a:pt x="1660909" y="906156"/>
                </a:lnTo>
                <a:lnTo>
                  <a:pt x="1668313" y="886061"/>
                </a:lnTo>
                <a:lnTo>
                  <a:pt x="1669371" y="846930"/>
                </a:lnTo>
                <a:lnTo>
                  <a:pt x="1669371" y="67687"/>
                </a:lnTo>
                <a:lnTo>
                  <a:pt x="1668313" y="28555"/>
                </a:lnTo>
                <a:lnTo>
                  <a:pt x="1660909" y="8460"/>
                </a:lnTo>
                <a:lnTo>
                  <a:pt x="1640811" y="1057"/>
                </a:lnTo>
                <a:lnTo>
                  <a:pt x="1601672" y="0"/>
                </a:lnTo>
                <a:lnTo>
                  <a:pt x="67687"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7" name="Google Shape;297;p4"/>
          <p:cNvSpPr/>
          <p:nvPr/>
        </p:nvSpPr>
        <p:spPr>
          <a:xfrm>
            <a:off x="10477909" y="5430530"/>
            <a:ext cx="1129665" cy="124649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750" b="1" i="1">
                <a:solidFill>
                  <a:srgbClr val="61BB46"/>
                </a:solidFill>
                <a:latin typeface="Arial"/>
                <a:ea typeface="Arial"/>
                <a:cs typeface="Arial"/>
                <a:sym typeface="Arial"/>
              </a:rPr>
              <a:t>Age 5</a:t>
            </a:r>
            <a:endParaRPr sz="750">
              <a:solidFill>
                <a:srgbClr val="61BB46"/>
              </a:solidFill>
              <a:latin typeface="Arial"/>
              <a:ea typeface="Arial"/>
              <a:cs typeface="Arial"/>
              <a:sym typeface="Arial"/>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1. Literacy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2. Numeracy &amp; Mathematics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3.</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4.</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5.</a:t>
            </a:r>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p:txBody>
      </p:sp>
      <p:sp>
        <p:nvSpPr>
          <p:cNvPr id="298" name="Google Shape;298;p4"/>
          <p:cNvSpPr/>
          <p:nvPr/>
        </p:nvSpPr>
        <p:spPr>
          <a:xfrm>
            <a:off x="11589062" y="5394491"/>
            <a:ext cx="973750" cy="1104091"/>
          </a:xfrm>
          <a:custGeom>
            <a:avLst/>
            <a:gdLst/>
            <a:ahLst/>
            <a:cxnLst/>
            <a:rect l="l" t="t" r="r" b="b"/>
            <a:pathLst>
              <a:path w="1669415" h="915034" extrusionOk="0">
                <a:moveTo>
                  <a:pt x="67687" y="0"/>
                </a:moveTo>
                <a:lnTo>
                  <a:pt x="28555" y="1057"/>
                </a:lnTo>
                <a:lnTo>
                  <a:pt x="8460" y="8460"/>
                </a:lnTo>
                <a:lnTo>
                  <a:pt x="1057" y="28555"/>
                </a:lnTo>
                <a:lnTo>
                  <a:pt x="0" y="67687"/>
                </a:lnTo>
                <a:lnTo>
                  <a:pt x="0" y="846930"/>
                </a:lnTo>
                <a:lnTo>
                  <a:pt x="1057" y="886061"/>
                </a:lnTo>
                <a:lnTo>
                  <a:pt x="8460" y="906156"/>
                </a:lnTo>
                <a:lnTo>
                  <a:pt x="28555" y="913559"/>
                </a:lnTo>
                <a:lnTo>
                  <a:pt x="67687" y="914617"/>
                </a:lnTo>
                <a:lnTo>
                  <a:pt x="1601672" y="914617"/>
                </a:lnTo>
                <a:lnTo>
                  <a:pt x="1640811" y="913559"/>
                </a:lnTo>
                <a:lnTo>
                  <a:pt x="1660909" y="906156"/>
                </a:lnTo>
                <a:lnTo>
                  <a:pt x="1668313" y="886061"/>
                </a:lnTo>
                <a:lnTo>
                  <a:pt x="1669371" y="846930"/>
                </a:lnTo>
                <a:lnTo>
                  <a:pt x="1669371" y="67687"/>
                </a:lnTo>
                <a:lnTo>
                  <a:pt x="1668313" y="28555"/>
                </a:lnTo>
                <a:lnTo>
                  <a:pt x="1660909" y="8460"/>
                </a:lnTo>
                <a:lnTo>
                  <a:pt x="1640811" y="1057"/>
                </a:lnTo>
                <a:lnTo>
                  <a:pt x="1601672" y="0"/>
                </a:lnTo>
                <a:lnTo>
                  <a:pt x="67687"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 name="Google Shape;299;p4"/>
          <p:cNvSpPr/>
          <p:nvPr/>
        </p:nvSpPr>
        <p:spPr>
          <a:xfrm>
            <a:off x="11574117" y="5427943"/>
            <a:ext cx="1129665" cy="124649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750" b="1" i="1">
                <a:solidFill>
                  <a:srgbClr val="61BB46"/>
                </a:solidFill>
                <a:latin typeface="Arial"/>
                <a:ea typeface="Arial"/>
                <a:cs typeface="Arial"/>
                <a:sym typeface="Arial"/>
              </a:rPr>
              <a:t>Age 10</a:t>
            </a:r>
            <a:endParaRPr sz="750">
              <a:solidFill>
                <a:srgbClr val="61BB46"/>
              </a:solidFill>
              <a:latin typeface="Arial"/>
              <a:ea typeface="Arial"/>
              <a:cs typeface="Arial"/>
              <a:sym typeface="Arial"/>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1. Literacy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2. Numeracy &amp; Mathematics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3.</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4.</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5.</a:t>
            </a:r>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p:txBody>
      </p:sp>
      <p:sp>
        <p:nvSpPr>
          <p:cNvPr id="300" name="Google Shape;300;p4"/>
          <p:cNvSpPr/>
          <p:nvPr/>
        </p:nvSpPr>
        <p:spPr>
          <a:xfrm>
            <a:off x="12685270" y="5394163"/>
            <a:ext cx="973750" cy="1104091"/>
          </a:xfrm>
          <a:custGeom>
            <a:avLst/>
            <a:gdLst/>
            <a:ahLst/>
            <a:cxnLst/>
            <a:rect l="l" t="t" r="r" b="b"/>
            <a:pathLst>
              <a:path w="1669415" h="915034" extrusionOk="0">
                <a:moveTo>
                  <a:pt x="67687" y="0"/>
                </a:moveTo>
                <a:lnTo>
                  <a:pt x="28555" y="1057"/>
                </a:lnTo>
                <a:lnTo>
                  <a:pt x="8460" y="8460"/>
                </a:lnTo>
                <a:lnTo>
                  <a:pt x="1057" y="28555"/>
                </a:lnTo>
                <a:lnTo>
                  <a:pt x="0" y="67687"/>
                </a:lnTo>
                <a:lnTo>
                  <a:pt x="0" y="846930"/>
                </a:lnTo>
                <a:lnTo>
                  <a:pt x="1057" y="886061"/>
                </a:lnTo>
                <a:lnTo>
                  <a:pt x="8460" y="906156"/>
                </a:lnTo>
                <a:lnTo>
                  <a:pt x="28555" y="913559"/>
                </a:lnTo>
                <a:lnTo>
                  <a:pt x="67687" y="914617"/>
                </a:lnTo>
                <a:lnTo>
                  <a:pt x="1601672" y="914617"/>
                </a:lnTo>
                <a:lnTo>
                  <a:pt x="1640811" y="913559"/>
                </a:lnTo>
                <a:lnTo>
                  <a:pt x="1660909" y="906156"/>
                </a:lnTo>
                <a:lnTo>
                  <a:pt x="1668313" y="886061"/>
                </a:lnTo>
                <a:lnTo>
                  <a:pt x="1669371" y="846930"/>
                </a:lnTo>
                <a:lnTo>
                  <a:pt x="1669371" y="67687"/>
                </a:lnTo>
                <a:lnTo>
                  <a:pt x="1668313" y="28555"/>
                </a:lnTo>
                <a:lnTo>
                  <a:pt x="1660909" y="8460"/>
                </a:lnTo>
                <a:lnTo>
                  <a:pt x="1640811" y="1057"/>
                </a:lnTo>
                <a:lnTo>
                  <a:pt x="1601672" y="0"/>
                </a:lnTo>
                <a:lnTo>
                  <a:pt x="67687"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1" name="Google Shape;301;p4"/>
          <p:cNvSpPr/>
          <p:nvPr/>
        </p:nvSpPr>
        <p:spPr>
          <a:xfrm>
            <a:off x="12670325" y="5427615"/>
            <a:ext cx="1129665" cy="124649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750" b="1" i="1">
                <a:solidFill>
                  <a:srgbClr val="61BB46"/>
                </a:solidFill>
                <a:latin typeface="Arial"/>
                <a:ea typeface="Arial"/>
                <a:cs typeface="Arial"/>
                <a:sym typeface="Arial"/>
              </a:rPr>
              <a:t>Age 15</a:t>
            </a:r>
            <a:endParaRPr sz="750">
              <a:solidFill>
                <a:srgbClr val="61BB46"/>
              </a:solidFill>
              <a:latin typeface="Arial"/>
              <a:ea typeface="Arial"/>
              <a:cs typeface="Arial"/>
              <a:sym typeface="Arial"/>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1. Literacy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2. Numeracy &amp; Mathematics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3.</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4.</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5.</a:t>
            </a:r>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Shape 5685"/>
        <p:cNvGrpSpPr/>
        <p:nvPr/>
      </p:nvGrpSpPr>
      <p:grpSpPr>
        <a:xfrm>
          <a:off x="0" y="0"/>
          <a:ext cx="0" cy="0"/>
          <a:chOff x="0" y="0"/>
          <a:chExt cx="0" cy="0"/>
        </a:xfrm>
      </p:grpSpPr>
      <p:sp>
        <p:nvSpPr>
          <p:cNvPr id="5686" name="Google Shape;5686;p40"/>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78</a:t>
            </a:r>
            <a:endParaRPr sz="550">
              <a:solidFill>
                <a:schemeClr val="dk1"/>
              </a:solidFill>
              <a:latin typeface="Arial"/>
              <a:ea typeface="Arial"/>
              <a:cs typeface="Arial"/>
              <a:sym typeface="Arial"/>
            </a:endParaRPr>
          </a:p>
        </p:txBody>
      </p:sp>
      <p:sp>
        <p:nvSpPr>
          <p:cNvPr id="5687" name="Google Shape;5687;p40"/>
          <p:cNvSpPr txBox="1"/>
          <p:nvPr/>
        </p:nvSpPr>
        <p:spPr>
          <a:xfrm>
            <a:off x="19511147"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79</a:t>
            </a:r>
            <a:endParaRPr sz="550">
              <a:solidFill>
                <a:schemeClr val="dk1"/>
              </a:solidFill>
              <a:latin typeface="Arial"/>
              <a:ea typeface="Arial"/>
              <a:cs typeface="Arial"/>
              <a:sym typeface="Arial"/>
            </a:endParaRPr>
          </a:p>
        </p:txBody>
      </p:sp>
      <p:grpSp>
        <p:nvGrpSpPr>
          <p:cNvPr id="5688" name="Google Shape;5688;p40"/>
          <p:cNvGrpSpPr/>
          <p:nvPr/>
        </p:nvGrpSpPr>
        <p:grpSpPr>
          <a:xfrm>
            <a:off x="429031" y="6599833"/>
            <a:ext cx="9206086" cy="508200"/>
            <a:chOff x="429031" y="6599833"/>
            <a:chExt cx="9206086" cy="508200"/>
          </a:xfrm>
        </p:grpSpPr>
        <p:sp>
          <p:nvSpPr>
            <p:cNvPr id="5689" name="Google Shape;5689;p40"/>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0" name="Google Shape;5690;p40"/>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1" name="Google Shape;5691;p40"/>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2" name="Google Shape;5692;p40"/>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3" name="Google Shape;5693;p40"/>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4" name="Google Shape;5694;p40"/>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5" name="Google Shape;5695;p40"/>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6" name="Google Shape;5696;p40"/>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7" name="Google Shape;5697;p40"/>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8" name="Google Shape;5698;p40"/>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99" name="Google Shape;5699;p40"/>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0" name="Google Shape;5700;p40"/>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1" name="Google Shape;5701;p40"/>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2" name="Google Shape;5702;p40"/>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3" name="Google Shape;5703;p40"/>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4" name="Google Shape;5704;p40"/>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5" name="Google Shape;5705;p40"/>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6" name="Google Shape;5706;p40"/>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7" name="Google Shape;5707;p40"/>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8" name="Google Shape;5708;p40"/>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9" name="Google Shape;5709;p40"/>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10" name="Google Shape;5710;p40"/>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711" name="Google Shape;5711;p40"/>
          <p:cNvGrpSpPr/>
          <p:nvPr/>
        </p:nvGrpSpPr>
        <p:grpSpPr>
          <a:xfrm>
            <a:off x="10481081" y="6599833"/>
            <a:ext cx="9206120" cy="508200"/>
            <a:chOff x="10481081" y="6599833"/>
            <a:chExt cx="9206120" cy="508200"/>
          </a:xfrm>
        </p:grpSpPr>
        <p:sp>
          <p:nvSpPr>
            <p:cNvPr id="5712" name="Google Shape;5712;p40"/>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13" name="Google Shape;5713;p40"/>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14" name="Google Shape;5714;p40"/>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15" name="Google Shape;5715;p40"/>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16" name="Google Shape;5716;p40"/>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17" name="Google Shape;5717;p40"/>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18" name="Google Shape;5718;p40"/>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19" name="Google Shape;5719;p40"/>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0" name="Google Shape;5720;p40"/>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1" name="Google Shape;5721;p40"/>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2" name="Google Shape;5722;p40"/>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3" name="Google Shape;5723;p40"/>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4" name="Google Shape;5724;p40"/>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5" name="Google Shape;5725;p40"/>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6" name="Google Shape;5726;p40"/>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7" name="Google Shape;5727;p40"/>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8" name="Google Shape;5728;p40"/>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9" name="Google Shape;5729;p40"/>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30" name="Google Shape;5730;p40"/>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31" name="Google Shape;5731;p40"/>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32" name="Google Shape;5732;p40"/>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33" name="Google Shape;5733;p40"/>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734" name="Google Shape;5734;p40"/>
          <p:cNvGrpSpPr/>
          <p:nvPr/>
        </p:nvGrpSpPr>
        <p:grpSpPr>
          <a:xfrm>
            <a:off x="4809041" y="1646280"/>
            <a:ext cx="3994150" cy="3994150"/>
            <a:chOff x="4809041" y="1646280"/>
            <a:chExt cx="3994150" cy="3994150"/>
          </a:xfrm>
        </p:grpSpPr>
        <p:sp>
          <p:nvSpPr>
            <p:cNvPr id="5735" name="Google Shape;5735;p40"/>
            <p:cNvSpPr/>
            <p:nvPr/>
          </p:nvSpPr>
          <p:spPr>
            <a:xfrm>
              <a:off x="4954278" y="1964978"/>
              <a:ext cx="255904" cy="743585"/>
            </a:xfrm>
            <a:custGeom>
              <a:avLst/>
              <a:gdLst/>
              <a:ahLst/>
              <a:cxnLst/>
              <a:rect l="l" t="t" r="r" b="b"/>
              <a:pathLst>
                <a:path w="255904" h="743585" extrusionOk="0">
                  <a:moveTo>
                    <a:pt x="87220" y="743292"/>
                  </a:moveTo>
                  <a:lnTo>
                    <a:pt x="220248" y="464784"/>
                  </a:lnTo>
                  <a:lnTo>
                    <a:pt x="255505" y="294522"/>
                  </a:lnTo>
                  <a:lnTo>
                    <a:pt x="184815" y="162821"/>
                  </a:lnTo>
                  <a:lnTo>
                    <a:pt x="0" y="0"/>
                  </a:lnTo>
                </a:path>
              </a:pathLst>
            </a:custGeom>
            <a:noFill/>
            <a:ln w="119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36" name="Google Shape;5736;p40"/>
            <p:cNvSpPr/>
            <p:nvPr/>
          </p:nvSpPr>
          <p:spPr>
            <a:xfrm>
              <a:off x="4809041" y="1646280"/>
              <a:ext cx="3994150" cy="3994150"/>
            </a:xfrm>
            <a:custGeom>
              <a:avLst/>
              <a:gdLst/>
              <a:ahLst/>
              <a:cxnLst/>
              <a:rect l="l" t="t" r="r" b="b"/>
              <a:pathLst>
                <a:path w="3994150" h="3994150" extrusionOk="0">
                  <a:moveTo>
                    <a:pt x="413859" y="779493"/>
                  </a:moveTo>
                  <a:lnTo>
                    <a:pt x="384383" y="818752"/>
                  </a:lnTo>
                  <a:lnTo>
                    <a:pt x="355858" y="858750"/>
                  </a:lnTo>
                  <a:lnTo>
                    <a:pt x="328300" y="899470"/>
                  </a:lnTo>
                  <a:lnTo>
                    <a:pt x="301726" y="940896"/>
                  </a:lnTo>
                  <a:lnTo>
                    <a:pt x="276153" y="983011"/>
                  </a:lnTo>
                  <a:lnTo>
                    <a:pt x="251597" y="1025798"/>
                  </a:lnTo>
                  <a:lnTo>
                    <a:pt x="228076" y="1069240"/>
                  </a:lnTo>
                  <a:lnTo>
                    <a:pt x="205606" y="1113321"/>
                  </a:lnTo>
                  <a:lnTo>
                    <a:pt x="184203" y="1158024"/>
                  </a:lnTo>
                  <a:lnTo>
                    <a:pt x="163885" y="1203331"/>
                  </a:lnTo>
                  <a:lnTo>
                    <a:pt x="144669" y="1249227"/>
                  </a:lnTo>
                  <a:lnTo>
                    <a:pt x="126571" y="1295695"/>
                  </a:lnTo>
                  <a:lnTo>
                    <a:pt x="109607" y="1342718"/>
                  </a:lnTo>
                  <a:lnTo>
                    <a:pt x="93796" y="1390278"/>
                  </a:lnTo>
                  <a:lnTo>
                    <a:pt x="79153" y="1438360"/>
                  </a:lnTo>
                  <a:lnTo>
                    <a:pt x="65695" y="1486946"/>
                  </a:lnTo>
                  <a:lnTo>
                    <a:pt x="53439" y="1536020"/>
                  </a:lnTo>
                  <a:lnTo>
                    <a:pt x="42403" y="1585565"/>
                  </a:lnTo>
                  <a:lnTo>
                    <a:pt x="32601" y="1635564"/>
                  </a:lnTo>
                  <a:lnTo>
                    <a:pt x="24053" y="1686001"/>
                  </a:lnTo>
                  <a:lnTo>
                    <a:pt x="16773" y="1736858"/>
                  </a:lnTo>
                  <a:lnTo>
                    <a:pt x="10779" y="1788120"/>
                  </a:lnTo>
                  <a:lnTo>
                    <a:pt x="6088" y="1839768"/>
                  </a:lnTo>
                  <a:lnTo>
                    <a:pt x="2717" y="1891787"/>
                  </a:lnTo>
                  <a:lnTo>
                    <a:pt x="682" y="1944160"/>
                  </a:lnTo>
                  <a:lnTo>
                    <a:pt x="0" y="1996870"/>
                  </a:lnTo>
                  <a:lnTo>
                    <a:pt x="577" y="2045387"/>
                  </a:lnTo>
                  <a:lnTo>
                    <a:pt x="2302" y="2093620"/>
                  </a:lnTo>
                  <a:lnTo>
                    <a:pt x="5161" y="2141555"/>
                  </a:lnTo>
                  <a:lnTo>
                    <a:pt x="9141" y="2189181"/>
                  </a:lnTo>
                  <a:lnTo>
                    <a:pt x="14228" y="2236483"/>
                  </a:lnTo>
                  <a:lnTo>
                    <a:pt x="20410" y="2283450"/>
                  </a:lnTo>
                  <a:lnTo>
                    <a:pt x="27674" y="2330066"/>
                  </a:lnTo>
                  <a:lnTo>
                    <a:pt x="36006" y="2376320"/>
                  </a:lnTo>
                  <a:lnTo>
                    <a:pt x="45393" y="2422199"/>
                  </a:lnTo>
                  <a:lnTo>
                    <a:pt x="55823" y="2467689"/>
                  </a:lnTo>
                  <a:lnTo>
                    <a:pt x="67283" y="2512778"/>
                  </a:lnTo>
                  <a:lnTo>
                    <a:pt x="79758" y="2557451"/>
                  </a:lnTo>
                  <a:lnTo>
                    <a:pt x="93237" y="2601697"/>
                  </a:lnTo>
                  <a:lnTo>
                    <a:pt x="107706" y="2645502"/>
                  </a:lnTo>
                  <a:lnTo>
                    <a:pt x="123152" y="2688853"/>
                  </a:lnTo>
                  <a:lnTo>
                    <a:pt x="139562" y="2731736"/>
                  </a:lnTo>
                  <a:lnTo>
                    <a:pt x="156922" y="2774140"/>
                  </a:lnTo>
                  <a:lnTo>
                    <a:pt x="175221" y="2816050"/>
                  </a:lnTo>
                  <a:lnTo>
                    <a:pt x="194444" y="2857455"/>
                  </a:lnTo>
                  <a:lnTo>
                    <a:pt x="214579" y="2898339"/>
                  </a:lnTo>
                  <a:lnTo>
                    <a:pt x="235612" y="2938692"/>
                  </a:lnTo>
                  <a:lnTo>
                    <a:pt x="257531" y="2978498"/>
                  </a:lnTo>
                  <a:lnTo>
                    <a:pt x="280322" y="3017746"/>
                  </a:lnTo>
                  <a:lnTo>
                    <a:pt x="303973" y="3056423"/>
                  </a:lnTo>
                  <a:lnTo>
                    <a:pt x="328470" y="3094515"/>
                  </a:lnTo>
                  <a:lnTo>
                    <a:pt x="353800" y="3132009"/>
                  </a:lnTo>
                  <a:lnTo>
                    <a:pt x="379950" y="3168892"/>
                  </a:lnTo>
                  <a:lnTo>
                    <a:pt x="406907" y="3205151"/>
                  </a:lnTo>
                  <a:lnTo>
                    <a:pt x="434658" y="3240772"/>
                  </a:lnTo>
                  <a:lnTo>
                    <a:pt x="463190" y="3275744"/>
                  </a:lnTo>
                  <a:lnTo>
                    <a:pt x="492490" y="3310053"/>
                  </a:lnTo>
                  <a:lnTo>
                    <a:pt x="522545" y="3343685"/>
                  </a:lnTo>
                  <a:lnTo>
                    <a:pt x="553341" y="3376628"/>
                  </a:lnTo>
                  <a:lnTo>
                    <a:pt x="584866" y="3408869"/>
                  </a:lnTo>
                  <a:lnTo>
                    <a:pt x="617107" y="3440394"/>
                  </a:lnTo>
                  <a:lnTo>
                    <a:pt x="650049" y="3471190"/>
                  </a:lnTo>
                  <a:lnTo>
                    <a:pt x="683682" y="3501245"/>
                  </a:lnTo>
                  <a:lnTo>
                    <a:pt x="717990" y="3530545"/>
                  </a:lnTo>
                  <a:lnTo>
                    <a:pt x="752962" y="3559077"/>
                  </a:lnTo>
                  <a:lnTo>
                    <a:pt x="788584" y="3586829"/>
                  </a:lnTo>
                  <a:lnTo>
                    <a:pt x="824843" y="3613786"/>
                  </a:lnTo>
                  <a:lnTo>
                    <a:pt x="861726" y="3639936"/>
                  </a:lnTo>
                  <a:lnTo>
                    <a:pt x="899219" y="3665267"/>
                  </a:lnTo>
                  <a:lnTo>
                    <a:pt x="937311" y="3689764"/>
                  </a:lnTo>
                  <a:lnTo>
                    <a:pt x="975988" y="3713414"/>
                  </a:lnTo>
                  <a:lnTo>
                    <a:pt x="1015236" y="3736206"/>
                  </a:lnTo>
                  <a:lnTo>
                    <a:pt x="1055042" y="3758125"/>
                  </a:lnTo>
                  <a:lnTo>
                    <a:pt x="1095395" y="3779158"/>
                  </a:lnTo>
                  <a:lnTo>
                    <a:pt x="1136280" y="3799293"/>
                  </a:lnTo>
                  <a:lnTo>
                    <a:pt x="1177684" y="3818517"/>
                  </a:lnTo>
                  <a:lnTo>
                    <a:pt x="1219594" y="3836815"/>
                  </a:lnTo>
                  <a:lnTo>
                    <a:pt x="1261998" y="3854176"/>
                  </a:lnTo>
                  <a:lnTo>
                    <a:pt x="1304882" y="3870586"/>
                  </a:lnTo>
                  <a:lnTo>
                    <a:pt x="1348233" y="3886032"/>
                  </a:lnTo>
                  <a:lnTo>
                    <a:pt x="1392038" y="3900501"/>
                  </a:lnTo>
                  <a:lnTo>
                    <a:pt x="1436284" y="3913980"/>
                  </a:lnTo>
                  <a:lnTo>
                    <a:pt x="1480958" y="3926456"/>
                  </a:lnTo>
                  <a:lnTo>
                    <a:pt x="1526046" y="3937915"/>
                  </a:lnTo>
                  <a:lnTo>
                    <a:pt x="1571537" y="3948345"/>
                  </a:lnTo>
                  <a:lnTo>
                    <a:pt x="1617416" y="3957733"/>
                  </a:lnTo>
                  <a:lnTo>
                    <a:pt x="1663670" y="3966065"/>
                  </a:lnTo>
                  <a:lnTo>
                    <a:pt x="1710287" y="3973329"/>
                  </a:lnTo>
                  <a:lnTo>
                    <a:pt x="1757254" y="3979511"/>
                  </a:lnTo>
                  <a:lnTo>
                    <a:pt x="1804556" y="3984599"/>
                  </a:lnTo>
                  <a:lnTo>
                    <a:pt x="1852183" y="3988578"/>
                  </a:lnTo>
                  <a:lnTo>
                    <a:pt x="1900119" y="3991437"/>
                  </a:lnTo>
                  <a:lnTo>
                    <a:pt x="1948352" y="3993162"/>
                  </a:lnTo>
                  <a:lnTo>
                    <a:pt x="1996870" y="3993740"/>
                  </a:lnTo>
                  <a:lnTo>
                    <a:pt x="2045387" y="3993162"/>
                  </a:lnTo>
                  <a:lnTo>
                    <a:pt x="2093620" y="3991437"/>
                  </a:lnTo>
                  <a:lnTo>
                    <a:pt x="2141555" y="3988578"/>
                  </a:lnTo>
                  <a:lnTo>
                    <a:pt x="2189181" y="3984599"/>
                  </a:lnTo>
                  <a:lnTo>
                    <a:pt x="2236483" y="3979511"/>
                  </a:lnTo>
                  <a:lnTo>
                    <a:pt x="2283450" y="3973329"/>
                  </a:lnTo>
                  <a:lnTo>
                    <a:pt x="2330066" y="3966065"/>
                  </a:lnTo>
                  <a:lnTo>
                    <a:pt x="2376320" y="3957733"/>
                  </a:lnTo>
                  <a:lnTo>
                    <a:pt x="2422199" y="3948345"/>
                  </a:lnTo>
                  <a:lnTo>
                    <a:pt x="2467689" y="3937915"/>
                  </a:lnTo>
                  <a:lnTo>
                    <a:pt x="2512778" y="3926456"/>
                  </a:lnTo>
                  <a:lnTo>
                    <a:pt x="2557451" y="3913980"/>
                  </a:lnTo>
                  <a:lnTo>
                    <a:pt x="2601697" y="3900501"/>
                  </a:lnTo>
                  <a:lnTo>
                    <a:pt x="2645502" y="3886032"/>
                  </a:lnTo>
                  <a:lnTo>
                    <a:pt x="2688853" y="3870586"/>
                  </a:lnTo>
                  <a:lnTo>
                    <a:pt x="2731736" y="3854176"/>
                  </a:lnTo>
                  <a:lnTo>
                    <a:pt x="2774140" y="3836815"/>
                  </a:lnTo>
                  <a:lnTo>
                    <a:pt x="2816050" y="3818517"/>
                  </a:lnTo>
                  <a:lnTo>
                    <a:pt x="2857455" y="3799293"/>
                  </a:lnTo>
                  <a:lnTo>
                    <a:pt x="2898339" y="3779158"/>
                  </a:lnTo>
                  <a:lnTo>
                    <a:pt x="2938692" y="3758125"/>
                  </a:lnTo>
                  <a:lnTo>
                    <a:pt x="2978498" y="3736206"/>
                  </a:lnTo>
                  <a:lnTo>
                    <a:pt x="3017746" y="3713414"/>
                  </a:lnTo>
                  <a:lnTo>
                    <a:pt x="3056423" y="3689764"/>
                  </a:lnTo>
                  <a:lnTo>
                    <a:pt x="3094515" y="3665267"/>
                  </a:lnTo>
                  <a:lnTo>
                    <a:pt x="3132009" y="3639936"/>
                  </a:lnTo>
                  <a:lnTo>
                    <a:pt x="3168892" y="3613786"/>
                  </a:lnTo>
                  <a:lnTo>
                    <a:pt x="3205151" y="3586829"/>
                  </a:lnTo>
                  <a:lnTo>
                    <a:pt x="3240772" y="3559077"/>
                  </a:lnTo>
                  <a:lnTo>
                    <a:pt x="3275744" y="3530545"/>
                  </a:lnTo>
                  <a:lnTo>
                    <a:pt x="3310053" y="3501245"/>
                  </a:lnTo>
                  <a:lnTo>
                    <a:pt x="3343685" y="3471190"/>
                  </a:lnTo>
                  <a:lnTo>
                    <a:pt x="3376628" y="3440394"/>
                  </a:lnTo>
                  <a:lnTo>
                    <a:pt x="3408869" y="3408869"/>
                  </a:lnTo>
                  <a:lnTo>
                    <a:pt x="3440394" y="3376628"/>
                  </a:lnTo>
                  <a:lnTo>
                    <a:pt x="3471190" y="3343685"/>
                  </a:lnTo>
                  <a:lnTo>
                    <a:pt x="3501245" y="3310053"/>
                  </a:lnTo>
                  <a:lnTo>
                    <a:pt x="3530545" y="3275744"/>
                  </a:lnTo>
                  <a:lnTo>
                    <a:pt x="3559077" y="3240772"/>
                  </a:lnTo>
                  <a:lnTo>
                    <a:pt x="3586829" y="3205151"/>
                  </a:lnTo>
                  <a:lnTo>
                    <a:pt x="3613786" y="3168892"/>
                  </a:lnTo>
                  <a:lnTo>
                    <a:pt x="3639936" y="3132009"/>
                  </a:lnTo>
                  <a:lnTo>
                    <a:pt x="3665267" y="3094515"/>
                  </a:lnTo>
                  <a:lnTo>
                    <a:pt x="3689764" y="3056423"/>
                  </a:lnTo>
                  <a:lnTo>
                    <a:pt x="3713414" y="3017746"/>
                  </a:lnTo>
                  <a:lnTo>
                    <a:pt x="3736206" y="2978498"/>
                  </a:lnTo>
                  <a:lnTo>
                    <a:pt x="3758125" y="2938692"/>
                  </a:lnTo>
                  <a:lnTo>
                    <a:pt x="3779158" y="2898339"/>
                  </a:lnTo>
                  <a:lnTo>
                    <a:pt x="3799293" y="2857455"/>
                  </a:lnTo>
                  <a:lnTo>
                    <a:pt x="3818517" y="2816050"/>
                  </a:lnTo>
                  <a:lnTo>
                    <a:pt x="3836815" y="2774140"/>
                  </a:lnTo>
                  <a:lnTo>
                    <a:pt x="3854176" y="2731736"/>
                  </a:lnTo>
                  <a:lnTo>
                    <a:pt x="3870586" y="2688853"/>
                  </a:lnTo>
                  <a:lnTo>
                    <a:pt x="3886032" y="2645502"/>
                  </a:lnTo>
                  <a:lnTo>
                    <a:pt x="3900501" y="2601697"/>
                  </a:lnTo>
                  <a:lnTo>
                    <a:pt x="3913980" y="2557451"/>
                  </a:lnTo>
                  <a:lnTo>
                    <a:pt x="3926456" y="2512778"/>
                  </a:lnTo>
                  <a:lnTo>
                    <a:pt x="3937915" y="2467689"/>
                  </a:lnTo>
                  <a:lnTo>
                    <a:pt x="3948345" y="2422199"/>
                  </a:lnTo>
                  <a:lnTo>
                    <a:pt x="3957733" y="2376320"/>
                  </a:lnTo>
                  <a:lnTo>
                    <a:pt x="3966065" y="2330066"/>
                  </a:lnTo>
                  <a:lnTo>
                    <a:pt x="3973329" y="2283450"/>
                  </a:lnTo>
                  <a:lnTo>
                    <a:pt x="3979511" y="2236483"/>
                  </a:lnTo>
                  <a:lnTo>
                    <a:pt x="3984599" y="2189181"/>
                  </a:lnTo>
                  <a:lnTo>
                    <a:pt x="3988578" y="2141555"/>
                  </a:lnTo>
                  <a:lnTo>
                    <a:pt x="3991437" y="2093620"/>
                  </a:lnTo>
                  <a:lnTo>
                    <a:pt x="3993162" y="2045387"/>
                  </a:lnTo>
                  <a:lnTo>
                    <a:pt x="3993740" y="1996870"/>
                  </a:lnTo>
                  <a:lnTo>
                    <a:pt x="3993162" y="1948352"/>
                  </a:lnTo>
                  <a:lnTo>
                    <a:pt x="3991437" y="1900119"/>
                  </a:lnTo>
                  <a:lnTo>
                    <a:pt x="3988578" y="1852183"/>
                  </a:lnTo>
                  <a:lnTo>
                    <a:pt x="3984599" y="1804556"/>
                  </a:lnTo>
                  <a:lnTo>
                    <a:pt x="3979511" y="1757254"/>
                  </a:lnTo>
                  <a:lnTo>
                    <a:pt x="3973329" y="1710287"/>
                  </a:lnTo>
                  <a:lnTo>
                    <a:pt x="3966065" y="1663670"/>
                  </a:lnTo>
                  <a:lnTo>
                    <a:pt x="3957733" y="1617416"/>
                  </a:lnTo>
                  <a:lnTo>
                    <a:pt x="3948345" y="1571537"/>
                  </a:lnTo>
                  <a:lnTo>
                    <a:pt x="3937915" y="1526046"/>
                  </a:lnTo>
                  <a:lnTo>
                    <a:pt x="3926456" y="1480958"/>
                  </a:lnTo>
                  <a:lnTo>
                    <a:pt x="3913980" y="1436284"/>
                  </a:lnTo>
                  <a:lnTo>
                    <a:pt x="3900501" y="1392038"/>
                  </a:lnTo>
                  <a:lnTo>
                    <a:pt x="3886032" y="1348233"/>
                  </a:lnTo>
                  <a:lnTo>
                    <a:pt x="3870586" y="1304882"/>
                  </a:lnTo>
                  <a:lnTo>
                    <a:pt x="3854176" y="1261998"/>
                  </a:lnTo>
                  <a:lnTo>
                    <a:pt x="3836815" y="1219594"/>
                  </a:lnTo>
                  <a:lnTo>
                    <a:pt x="3818517" y="1177684"/>
                  </a:lnTo>
                  <a:lnTo>
                    <a:pt x="3799293" y="1136280"/>
                  </a:lnTo>
                  <a:lnTo>
                    <a:pt x="3779158" y="1095395"/>
                  </a:lnTo>
                  <a:lnTo>
                    <a:pt x="3758125" y="1055042"/>
                  </a:lnTo>
                  <a:lnTo>
                    <a:pt x="3736206" y="1015236"/>
                  </a:lnTo>
                  <a:lnTo>
                    <a:pt x="3713414" y="975988"/>
                  </a:lnTo>
                  <a:lnTo>
                    <a:pt x="3689764" y="937311"/>
                  </a:lnTo>
                  <a:lnTo>
                    <a:pt x="3665267" y="899219"/>
                  </a:lnTo>
                  <a:lnTo>
                    <a:pt x="3639936" y="861726"/>
                  </a:lnTo>
                  <a:lnTo>
                    <a:pt x="3613786" y="824843"/>
                  </a:lnTo>
                  <a:lnTo>
                    <a:pt x="3586829" y="788584"/>
                  </a:lnTo>
                  <a:lnTo>
                    <a:pt x="3559077" y="752962"/>
                  </a:lnTo>
                  <a:lnTo>
                    <a:pt x="3530545" y="717990"/>
                  </a:lnTo>
                  <a:lnTo>
                    <a:pt x="3501245" y="683682"/>
                  </a:lnTo>
                  <a:lnTo>
                    <a:pt x="3471190" y="650049"/>
                  </a:lnTo>
                  <a:lnTo>
                    <a:pt x="3440394" y="617107"/>
                  </a:lnTo>
                  <a:lnTo>
                    <a:pt x="3408869" y="584866"/>
                  </a:lnTo>
                  <a:lnTo>
                    <a:pt x="3376628" y="553341"/>
                  </a:lnTo>
                  <a:lnTo>
                    <a:pt x="3343685" y="522545"/>
                  </a:lnTo>
                  <a:lnTo>
                    <a:pt x="3310053" y="492490"/>
                  </a:lnTo>
                  <a:lnTo>
                    <a:pt x="3275744" y="463190"/>
                  </a:lnTo>
                  <a:lnTo>
                    <a:pt x="3240772" y="434658"/>
                  </a:lnTo>
                  <a:lnTo>
                    <a:pt x="3205151" y="406907"/>
                  </a:lnTo>
                  <a:lnTo>
                    <a:pt x="3168892" y="379950"/>
                  </a:lnTo>
                  <a:lnTo>
                    <a:pt x="3132009" y="353800"/>
                  </a:lnTo>
                  <a:lnTo>
                    <a:pt x="3094515" y="328470"/>
                  </a:lnTo>
                  <a:lnTo>
                    <a:pt x="3056423" y="303973"/>
                  </a:lnTo>
                  <a:lnTo>
                    <a:pt x="3017746" y="280322"/>
                  </a:lnTo>
                  <a:lnTo>
                    <a:pt x="2978498" y="257531"/>
                  </a:lnTo>
                  <a:lnTo>
                    <a:pt x="2938692" y="235612"/>
                  </a:lnTo>
                  <a:lnTo>
                    <a:pt x="2898339" y="214579"/>
                  </a:lnTo>
                  <a:lnTo>
                    <a:pt x="2857455" y="194444"/>
                  </a:lnTo>
                  <a:lnTo>
                    <a:pt x="2816050" y="175221"/>
                  </a:lnTo>
                  <a:lnTo>
                    <a:pt x="2774140" y="156922"/>
                  </a:lnTo>
                  <a:lnTo>
                    <a:pt x="2731736" y="139562"/>
                  </a:lnTo>
                  <a:lnTo>
                    <a:pt x="2688853" y="123152"/>
                  </a:lnTo>
                  <a:lnTo>
                    <a:pt x="2645502" y="107706"/>
                  </a:lnTo>
                  <a:lnTo>
                    <a:pt x="2601697" y="93237"/>
                  </a:lnTo>
                  <a:lnTo>
                    <a:pt x="2557451" y="79758"/>
                  </a:lnTo>
                  <a:lnTo>
                    <a:pt x="2512778" y="67283"/>
                  </a:lnTo>
                  <a:lnTo>
                    <a:pt x="2467689" y="55823"/>
                  </a:lnTo>
                  <a:lnTo>
                    <a:pt x="2422199" y="45393"/>
                  </a:lnTo>
                  <a:lnTo>
                    <a:pt x="2376320" y="36006"/>
                  </a:lnTo>
                  <a:lnTo>
                    <a:pt x="2330066" y="27674"/>
                  </a:lnTo>
                  <a:lnTo>
                    <a:pt x="2283450" y="20410"/>
                  </a:lnTo>
                  <a:lnTo>
                    <a:pt x="2236483" y="14228"/>
                  </a:lnTo>
                  <a:lnTo>
                    <a:pt x="2189181" y="9141"/>
                  </a:lnTo>
                  <a:lnTo>
                    <a:pt x="2141555" y="5161"/>
                  </a:lnTo>
                  <a:lnTo>
                    <a:pt x="2093620" y="2302"/>
                  </a:lnTo>
                  <a:lnTo>
                    <a:pt x="2045387" y="577"/>
                  </a:lnTo>
                  <a:lnTo>
                    <a:pt x="1996870" y="0"/>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737" name="Google Shape;5737;p40"/>
          <p:cNvGrpSpPr/>
          <p:nvPr/>
        </p:nvGrpSpPr>
        <p:grpSpPr>
          <a:xfrm>
            <a:off x="436533" y="690661"/>
            <a:ext cx="9200123" cy="31750"/>
            <a:chOff x="436533" y="690661"/>
            <a:chExt cx="9200123" cy="31750"/>
          </a:xfrm>
        </p:grpSpPr>
        <p:sp>
          <p:nvSpPr>
            <p:cNvPr id="5738" name="Google Shape;5738;p40"/>
            <p:cNvSpPr/>
            <p:nvPr/>
          </p:nvSpPr>
          <p:spPr>
            <a:xfrm>
              <a:off x="436533" y="690661"/>
              <a:ext cx="1223010" cy="31750"/>
            </a:xfrm>
            <a:custGeom>
              <a:avLst/>
              <a:gdLst/>
              <a:ahLst/>
              <a:cxnLst/>
              <a:rect l="l" t="t" r="r" b="b"/>
              <a:pathLst>
                <a:path w="1223010" h="31750" extrusionOk="0">
                  <a:moveTo>
                    <a:pt x="1222617" y="0"/>
                  </a:moveTo>
                  <a:lnTo>
                    <a:pt x="0" y="0"/>
                  </a:lnTo>
                  <a:lnTo>
                    <a:pt x="0" y="31473"/>
                  </a:lnTo>
                  <a:lnTo>
                    <a:pt x="1222617" y="31473"/>
                  </a:lnTo>
                  <a:lnTo>
                    <a:pt x="122261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39" name="Google Shape;5739;p40"/>
            <p:cNvSpPr/>
            <p:nvPr/>
          </p:nvSpPr>
          <p:spPr>
            <a:xfrm>
              <a:off x="1659151" y="690661"/>
              <a:ext cx="7977505" cy="31750"/>
            </a:xfrm>
            <a:custGeom>
              <a:avLst/>
              <a:gdLst/>
              <a:ahLst/>
              <a:cxnLst/>
              <a:rect l="l" t="t" r="r" b="b"/>
              <a:pathLst>
                <a:path w="7977505" h="31750" extrusionOk="0">
                  <a:moveTo>
                    <a:pt x="7977331" y="0"/>
                  </a:moveTo>
                  <a:lnTo>
                    <a:pt x="0" y="0"/>
                  </a:lnTo>
                  <a:lnTo>
                    <a:pt x="0" y="31473"/>
                  </a:lnTo>
                  <a:lnTo>
                    <a:pt x="7977331" y="31473"/>
                  </a:lnTo>
                  <a:lnTo>
                    <a:pt x="7977331"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740" name="Google Shape;5740;p40"/>
          <p:cNvSpPr txBox="1">
            <a:spLocks noGrp="1"/>
          </p:cNvSpPr>
          <p:nvPr>
            <p:ph type="title"/>
          </p:nvPr>
        </p:nvSpPr>
        <p:spPr>
          <a:xfrm>
            <a:off x="417863" y="264555"/>
            <a:ext cx="318262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F36F21"/>
                </a:solidFill>
              </a:rPr>
              <a:t>GENERATE </a:t>
            </a:r>
            <a:r>
              <a:rPr lang="en-US" b="0">
                <a:solidFill>
                  <a:srgbClr val="F36F21"/>
                </a:solidFill>
                <a:latin typeface="Arial"/>
                <a:ea typeface="Arial"/>
                <a:cs typeface="Arial"/>
                <a:sym typeface="Arial"/>
              </a:rPr>
              <a:t>INTRODUCTION </a:t>
            </a:r>
            <a:endParaRPr/>
          </a:p>
        </p:txBody>
      </p:sp>
      <p:sp>
        <p:nvSpPr>
          <p:cNvPr id="5741" name="Google Shape;5741;p40"/>
          <p:cNvSpPr/>
          <p:nvPr/>
        </p:nvSpPr>
        <p:spPr>
          <a:xfrm>
            <a:off x="438063" y="879979"/>
            <a:ext cx="2947035" cy="1963420"/>
          </a:xfrm>
          <a:custGeom>
            <a:avLst/>
            <a:gdLst/>
            <a:ahLst/>
            <a:cxnLst/>
            <a:rect l="l" t="t" r="r" b="b"/>
            <a:pathLst>
              <a:path w="2947035" h="1963420" extrusionOk="0">
                <a:moveTo>
                  <a:pt x="2878772" y="0"/>
                </a:moveTo>
                <a:lnTo>
                  <a:pt x="67687" y="0"/>
                </a:lnTo>
                <a:lnTo>
                  <a:pt x="28555" y="1057"/>
                </a:lnTo>
                <a:lnTo>
                  <a:pt x="8460" y="8460"/>
                </a:lnTo>
                <a:lnTo>
                  <a:pt x="1057" y="28555"/>
                </a:lnTo>
                <a:lnTo>
                  <a:pt x="0" y="67687"/>
                </a:lnTo>
                <a:lnTo>
                  <a:pt x="0" y="1895333"/>
                </a:lnTo>
                <a:lnTo>
                  <a:pt x="1057" y="1934465"/>
                </a:lnTo>
                <a:lnTo>
                  <a:pt x="8460" y="1954559"/>
                </a:lnTo>
                <a:lnTo>
                  <a:pt x="28555" y="1961963"/>
                </a:lnTo>
                <a:lnTo>
                  <a:pt x="67687" y="1963020"/>
                </a:lnTo>
                <a:lnTo>
                  <a:pt x="2878772" y="1963020"/>
                </a:lnTo>
                <a:lnTo>
                  <a:pt x="2917903" y="1961963"/>
                </a:lnTo>
                <a:lnTo>
                  <a:pt x="2937998" y="1954559"/>
                </a:lnTo>
                <a:lnTo>
                  <a:pt x="2945401" y="1934465"/>
                </a:lnTo>
                <a:lnTo>
                  <a:pt x="2946459" y="1895333"/>
                </a:lnTo>
                <a:lnTo>
                  <a:pt x="2946459" y="67687"/>
                </a:lnTo>
                <a:lnTo>
                  <a:pt x="2945401" y="28555"/>
                </a:lnTo>
                <a:lnTo>
                  <a:pt x="2937998" y="8460"/>
                </a:lnTo>
                <a:lnTo>
                  <a:pt x="2917903" y="1057"/>
                </a:lnTo>
                <a:lnTo>
                  <a:pt x="2878772"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42" name="Google Shape;5742;p40"/>
          <p:cNvSpPr/>
          <p:nvPr/>
        </p:nvSpPr>
        <p:spPr>
          <a:xfrm>
            <a:off x="438063" y="2966148"/>
            <a:ext cx="2947035" cy="1630045"/>
          </a:xfrm>
          <a:custGeom>
            <a:avLst/>
            <a:gdLst/>
            <a:ahLst/>
            <a:cxnLst/>
            <a:rect l="l" t="t" r="r" b="b"/>
            <a:pathLst>
              <a:path w="2947035" h="1630045" extrusionOk="0">
                <a:moveTo>
                  <a:pt x="2878772" y="0"/>
                </a:moveTo>
                <a:lnTo>
                  <a:pt x="67687" y="0"/>
                </a:lnTo>
                <a:lnTo>
                  <a:pt x="28555" y="1057"/>
                </a:lnTo>
                <a:lnTo>
                  <a:pt x="8460" y="8460"/>
                </a:lnTo>
                <a:lnTo>
                  <a:pt x="1057" y="28555"/>
                </a:lnTo>
                <a:lnTo>
                  <a:pt x="0" y="67687"/>
                </a:lnTo>
                <a:lnTo>
                  <a:pt x="0" y="1561972"/>
                </a:lnTo>
                <a:lnTo>
                  <a:pt x="1057" y="1601104"/>
                </a:lnTo>
                <a:lnTo>
                  <a:pt x="8460" y="1621198"/>
                </a:lnTo>
                <a:lnTo>
                  <a:pt x="28555" y="1628602"/>
                </a:lnTo>
                <a:lnTo>
                  <a:pt x="67687" y="1629659"/>
                </a:lnTo>
                <a:lnTo>
                  <a:pt x="2878772" y="1629659"/>
                </a:lnTo>
                <a:lnTo>
                  <a:pt x="2917903" y="1628602"/>
                </a:lnTo>
                <a:lnTo>
                  <a:pt x="2937998" y="1621198"/>
                </a:lnTo>
                <a:lnTo>
                  <a:pt x="2945401" y="1601104"/>
                </a:lnTo>
                <a:lnTo>
                  <a:pt x="2946459" y="1561972"/>
                </a:lnTo>
                <a:lnTo>
                  <a:pt x="2946459" y="67687"/>
                </a:lnTo>
                <a:lnTo>
                  <a:pt x="2945401" y="28555"/>
                </a:lnTo>
                <a:lnTo>
                  <a:pt x="2937998" y="8460"/>
                </a:lnTo>
                <a:lnTo>
                  <a:pt x="2917903" y="1057"/>
                </a:lnTo>
                <a:lnTo>
                  <a:pt x="2878772"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43" name="Google Shape;5743;p40"/>
          <p:cNvSpPr/>
          <p:nvPr/>
        </p:nvSpPr>
        <p:spPr>
          <a:xfrm>
            <a:off x="438063" y="4719898"/>
            <a:ext cx="2947035" cy="1863089"/>
          </a:xfrm>
          <a:custGeom>
            <a:avLst/>
            <a:gdLst/>
            <a:ahLst/>
            <a:cxnLst/>
            <a:rect l="l" t="t" r="r" b="b"/>
            <a:pathLst>
              <a:path w="2947035" h="1863090" extrusionOk="0">
                <a:moveTo>
                  <a:pt x="2878772" y="0"/>
                </a:moveTo>
                <a:lnTo>
                  <a:pt x="67687" y="0"/>
                </a:lnTo>
                <a:lnTo>
                  <a:pt x="28555" y="1057"/>
                </a:lnTo>
                <a:lnTo>
                  <a:pt x="8460" y="8460"/>
                </a:lnTo>
                <a:lnTo>
                  <a:pt x="1057" y="28555"/>
                </a:lnTo>
                <a:lnTo>
                  <a:pt x="0" y="67687"/>
                </a:lnTo>
                <a:lnTo>
                  <a:pt x="0" y="1795217"/>
                </a:lnTo>
                <a:lnTo>
                  <a:pt x="1057" y="1834356"/>
                </a:lnTo>
                <a:lnTo>
                  <a:pt x="8460" y="1854454"/>
                </a:lnTo>
                <a:lnTo>
                  <a:pt x="28555" y="1861859"/>
                </a:lnTo>
                <a:lnTo>
                  <a:pt x="67687" y="1862916"/>
                </a:lnTo>
                <a:lnTo>
                  <a:pt x="2878772" y="1862916"/>
                </a:lnTo>
                <a:lnTo>
                  <a:pt x="2917903" y="1861859"/>
                </a:lnTo>
                <a:lnTo>
                  <a:pt x="2937998" y="1854454"/>
                </a:lnTo>
                <a:lnTo>
                  <a:pt x="2945401" y="1834356"/>
                </a:lnTo>
                <a:lnTo>
                  <a:pt x="2946459" y="1795217"/>
                </a:lnTo>
                <a:lnTo>
                  <a:pt x="2946459" y="67687"/>
                </a:lnTo>
                <a:lnTo>
                  <a:pt x="2945401" y="28555"/>
                </a:lnTo>
                <a:lnTo>
                  <a:pt x="2937998" y="8460"/>
                </a:lnTo>
                <a:lnTo>
                  <a:pt x="2917903" y="1057"/>
                </a:lnTo>
                <a:lnTo>
                  <a:pt x="2878772"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44" name="Google Shape;5744;p40"/>
          <p:cNvSpPr txBox="1"/>
          <p:nvPr/>
        </p:nvSpPr>
        <p:spPr>
          <a:xfrm>
            <a:off x="566625" y="1152579"/>
            <a:ext cx="2642870" cy="883919"/>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GENERATE SOLUTIONS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200660" lvl="0" indent="0" algn="l" rtl="0">
              <a:lnSpc>
                <a:spcPct val="100000"/>
              </a:lnSpc>
              <a:spcBef>
                <a:spcPts val="495"/>
              </a:spcBef>
              <a:spcAft>
                <a:spcPts val="0"/>
              </a:spcAft>
              <a:buNone/>
            </a:pPr>
            <a:r>
              <a:rPr lang="en-US" sz="750">
                <a:solidFill>
                  <a:srgbClr val="414042"/>
                </a:solidFill>
                <a:latin typeface="Arial"/>
                <a:ea typeface="Arial"/>
                <a:cs typeface="Arial"/>
                <a:sym typeface="Arial"/>
              </a:rPr>
              <a:t>The worksheet in the </a:t>
            </a:r>
            <a:r>
              <a:rPr lang="en-US" sz="750" b="1">
                <a:solidFill>
                  <a:srgbClr val="414042"/>
                </a:solidFill>
                <a:latin typeface="Arial"/>
                <a:ea typeface="Arial"/>
                <a:cs typeface="Arial"/>
                <a:sym typeface="Arial"/>
              </a:rPr>
              <a:t>Generate Solutions </a:t>
            </a:r>
            <a:r>
              <a:rPr lang="en-US" sz="750">
                <a:solidFill>
                  <a:srgbClr val="414042"/>
                </a:solidFill>
                <a:latin typeface="Arial"/>
                <a:ea typeface="Arial"/>
                <a:cs typeface="Arial"/>
                <a:sym typeface="Arial"/>
              </a:rPr>
              <a:t>phase of the  process is focused on generating as many solutions to  a problem as possible. Once many solutions have been</a:t>
            </a:r>
            <a:endParaRPr sz="750">
              <a:solidFill>
                <a:schemeClr val="dk1"/>
              </a:solidFill>
              <a:latin typeface="Arial"/>
              <a:ea typeface="Arial"/>
              <a:cs typeface="Arial"/>
              <a:sym typeface="Arial"/>
            </a:endParaRPr>
          </a:p>
          <a:p>
            <a:pPr marL="12700" marR="132715" lvl="0" indent="0" algn="l" rtl="0">
              <a:lnSpc>
                <a:spcPct val="100000"/>
              </a:lnSpc>
              <a:spcBef>
                <a:spcPts val="5"/>
              </a:spcBef>
              <a:spcAft>
                <a:spcPts val="0"/>
              </a:spcAft>
              <a:buNone/>
            </a:pPr>
            <a:r>
              <a:rPr lang="en-US" sz="750">
                <a:solidFill>
                  <a:srgbClr val="414042"/>
                </a:solidFill>
                <a:latin typeface="Arial"/>
                <a:ea typeface="Arial"/>
                <a:cs typeface="Arial"/>
                <a:sym typeface="Arial"/>
              </a:rPr>
              <a:t>generated, members of your team will select one to four  to move forward to prototyping.</a:t>
            </a:r>
            <a:endParaRPr sz="750">
              <a:solidFill>
                <a:schemeClr val="dk1"/>
              </a:solidFill>
              <a:latin typeface="Arial"/>
              <a:ea typeface="Arial"/>
              <a:cs typeface="Arial"/>
              <a:sym typeface="Arial"/>
            </a:endParaRPr>
          </a:p>
        </p:txBody>
      </p:sp>
      <p:sp>
        <p:nvSpPr>
          <p:cNvPr id="5745" name="Google Shape;5745;p40"/>
          <p:cNvSpPr txBox="1"/>
          <p:nvPr/>
        </p:nvSpPr>
        <p:spPr>
          <a:xfrm>
            <a:off x="566625" y="2078244"/>
            <a:ext cx="248602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This is a collaborative process and should be completed  in teams. These teams can be school-based or from  other schools.</a:t>
            </a:r>
            <a:endParaRPr sz="750">
              <a:solidFill>
                <a:schemeClr val="dk1"/>
              </a:solidFill>
              <a:latin typeface="Arial"/>
              <a:ea typeface="Arial"/>
              <a:cs typeface="Arial"/>
              <a:sym typeface="Arial"/>
            </a:endParaRPr>
          </a:p>
        </p:txBody>
      </p:sp>
      <p:sp>
        <p:nvSpPr>
          <p:cNvPr id="5746" name="Google Shape;5746;p40"/>
          <p:cNvSpPr txBox="1"/>
          <p:nvPr/>
        </p:nvSpPr>
        <p:spPr>
          <a:xfrm>
            <a:off x="566625" y="3146727"/>
            <a:ext cx="2719070" cy="883919"/>
          </a:xfrm>
          <a:prstGeom prst="rect">
            <a:avLst/>
          </a:prstGeom>
          <a:noFill/>
          <a:ln>
            <a:noFill/>
          </a:ln>
        </p:spPr>
        <p:txBody>
          <a:bodyPr spcFirstLastPara="1" wrap="square" lIns="0" tIns="90150" rIns="0" bIns="0" anchor="t" anchorCtr="0">
            <a:spAutoFit/>
          </a:bodyPr>
          <a:lstStyle/>
          <a:p>
            <a:pPr marL="12700" marR="0" lvl="0" indent="0" algn="just"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GENERATE SOLUTIONS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just" rtl="0">
              <a:lnSpc>
                <a:spcPct val="100000"/>
              </a:lnSpc>
              <a:spcBef>
                <a:spcPts val="495"/>
              </a:spcBef>
              <a:spcAft>
                <a:spcPts val="0"/>
              </a:spcAft>
              <a:buNone/>
            </a:pPr>
            <a:r>
              <a:rPr lang="en-US" sz="750">
                <a:solidFill>
                  <a:srgbClr val="414042"/>
                </a:solidFill>
                <a:latin typeface="Arial"/>
                <a:ea typeface="Arial"/>
                <a:cs typeface="Arial"/>
                <a:sym typeface="Arial"/>
              </a:rPr>
              <a:t>The goal of this phase is to use the POV statements and HMW  questions to generate many solutions. By generating lots</a:t>
            </a:r>
            <a:endParaRPr sz="750">
              <a:solidFill>
                <a:schemeClr val="dk1"/>
              </a:solidFill>
              <a:latin typeface="Arial"/>
              <a:ea typeface="Arial"/>
              <a:cs typeface="Arial"/>
              <a:sym typeface="Arial"/>
            </a:endParaRPr>
          </a:p>
          <a:p>
            <a:pPr marL="12700" marR="82550" lvl="0" indent="0" algn="just" rtl="0">
              <a:lnSpc>
                <a:spcPct val="100000"/>
              </a:lnSpc>
              <a:spcBef>
                <a:spcPts val="5"/>
              </a:spcBef>
              <a:spcAft>
                <a:spcPts val="0"/>
              </a:spcAft>
              <a:buNone/>
            </a:pPr>
            <a:r>
              <a:rPr lang="en-US" sz="750">
                <a:solidFill>
                  <a:srgbClr val="414042"/>
                </a:solidFill>
                <a:latin typeface="Arial"/>
                <a:ea typeface="Arial"/>
                <a:cs typeface="Arial"/>
                <a:sym typeface="Arial"/>
              </a:rPr>
              <a:t>of solutions, you will get to innovative solutions. From there,  the team will use criteria to select ideas that have clustered  into themes.</a:t>
            </a:r>
            <a:endParaRPr sz="750">
              <a:solidFill>
                <a:schemeClr val="dk1"/>
              </a:solidFill>
              <a:latin typeface="Arial"/>
              <a:ea typeface="Arial"/>
              <a:cs typeface="Arial"/>
              <a:sym typeface="Arial"/>
            </a:endParaRPr>
          </a:p>
        </p:txBody>
      </p:sp>
      <p:sp>
        <p:nvSpPr>
          <p:cNvPr id="5747" name="Google Shape;5747;p40"/>
          <p:cNvSpPr txBox="1"/>
          <p:nvPr/>
        </p:nvSpPr>
        <p:spPr>
          <a:xfrm>
            <a:off x="566625" y="4072392"/>
            <a:ext cx="262382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phase, all team members should be clear  on 1-4 ideas that they are interested in prototyping.</a:t>
            </a:r>
            <a:endParaRPr sz="750">
              <a:solidFill>
                <a:schemeClr val="dk1"/>
              </a:solidFill>
              <a:latin typeface="Arial"/>
              <a:ea typeface="Arial"/>
              <a:cs typeface="Arial"/>
              <a:sym typeface="Arial"/>
            </a:endParaRPr>
          </a:p>
        </p:txBody>
      </p:sp>
      <p:sp>
        <p:nvSpPr>
          <p:cNvPr id="5748" name="Google Shape;5748;p40"/>
          <p:cNvSpPr txBox="1"/>
          <p:nvPr/>
        </p:nvSpPr>
        <p:spPr>
          <a:xfrm>
            <a:off x="566625" y="4859068"/>
            <a:ext cx="2621915" cy="60769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GENERATE SOLUTIONS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83820" marR="0" lvl="0" indent="-71755" algn="l" rtl="0">
              <a:lnSpc>
                <a:spcPct val="100000"/>
              </a:lnSpc>
              <a:spcBef>
                <a:spcPts val="495"/>
              </a:spcBef>
              <a:spcAft>
                <a:spcPts val="0"/>
              </a:spcAft>
              <a:buClr>
                <a:srgbClr val="414042"/>
              </a:buClr>
              <a:buSzPts val="750"/>
              <a:buFont typeface="Arial"/>
              <a:buChar char="•"/>
            </a:pPr>
            <a:r>
              <a:rPr lang="en-US" sz="750">
                <a:solidFill>
                  <a:srgbClr val="414042"/>
                </a:solidFill>
                <a:latin typeface="Arial"/>
                <a:ea typeface="Arial"/>
                <a:cs typeface="Arial"/>
                <a:sym typeface="Arial"/>
              </a:rPr>
              <a:t>Many ideas lead to good ideas</a:t>
            </a:r>
            <a:endParaRPr sz="750">
              <a:solidFill>
                <a:schemeClr val="dk1"/>
              </a:solidFill>
              <a:latin typeface="Arial"/>
              <a:ea typeface="Arial"/>
              <a:cs typeface="Arial"/>
              <a:sym typeface="Arial"/>
            </a:endParaRPr>
          </a:p>
          <a:p>
            <a:pPr marL="83820" marR="0" lvl="0" indent="-7175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Defer judgment and criticism of ideas</a:t>
            </a:r>
            <a:endParaRPr sz="750">
              <a:solidFill>
                <a:schemeClr val="dk1"/>
              </a:solidFill>
              <a:latin typeface="Arial"/>
              <a:ea typeface="Arial"/>
              <a:cs typeface="Arial"/>
              <a:sym typeface="Arial"/>
            </a:endParaRPr>
          </a:p>
        </p:txBody>
      </p:sp>
      <p:sp>
        <p:nvSpPr>
          <p:cNvPr id="5749" name="Google Shape;5749;p40"/>
          <p:cNvSpPr txBox="1"/>
          <p:nvPr/>
        </p:nvSpPr>
        <p:spPr>
          <a:xfrm>
            <a:off x="566625" y="5508614"/>
            <a:ext cx="236410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Idea generation is not the time for evaluating ideas</a:t>
            </a:r>
            <a:endParaRPr sz="750">
              <a:solidFill>
                <a:schemeClr val="dk1"/>
              </a:solidFill>
              <a:latin typeface="Arial"/>
              <a:ea typeface="Arial"/>
              <a:cs typeface="Arial"/>
              <a:sym typeface="Arial"/>
            </a:endParaRPr>
          </a:p>
        </p:txBody>
      </p:sp>
      <p:sp>
        <p:nvSpPr>
          <p:cNvPr id="5750" name="Google Shape;5750;p40"/>
          <p:cNvSpPr txBox="1"/>
          <p:nvPr/>
        </p:nvSpPr>
        <p:spPr>
          <a:xfrm>
            <a:off x="566625" y="5690959"/>
            <a:ext cx="2080260" cy="32258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Brainstorming is a collaborative team activity</a:t>
            </a:r>
            <a:endParaRPr sz="750">
              <a:solidFill>
                <a:schemeClr val="dk1"/>
              </a:solidFill>
              <a:latin typeface="Arial"/>
              <a:ea typeface="Arial"/>
              <a:cs typeface="Arial"/>
              <a:sym typeface="Arial"/>
            </a:endParaRPr>
          </a:p>
          <a:p>
            <a:pPr marL="83820" marR="0" lvl="0" indent="-7175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Allow yourself to think of wild ideas</a:t>
            </a:r>
            <a:endParaRPr sz="750">
              <a:solidFill>
                <a:schemeClr val="dk1"/>
              </a:solidFill>
              <a:latin typeface="Arial"/>
              <a:ea typeface="Arial"/>
              <a:cs typeface="Arial"/>
              <a:sym typeface="Arial"/>
            </a:endParaRPr>
          </a:p>
        </p:txBody>
      </p:sp>
      <p:sp>
        <p:nvSpPr>
          <p:cNvPr id="5751" name="Google Shape;5751;p40"/>
          <p:cNvSpPr txBox="1"/>
          <p:nvPr/>
        </p:nvSpPr>
        <p:spPr>
          <a:xfrm>
            <a:off x="566625" y="6055650"/>
            <a:ext cx="1955164" cy="32258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See opportunities in constraints</a:t>
            </a:r>
            <a:endParaRPr sz="750">
              <a:solidFill>
                <a:schemeClr val="dk1"/>
              </a:solidFill>
              <a:latin typeface="Arial"/>
              <a:ea typeface="Arial"/>
              <a:cs typeface="Arial"/>
              <a:sym typeface="Arial"/>
            </a:endParaRPr>
          </a:p>
          <a:p>
            <a:pPr marL="83820" marR="0" lvl="0" indent="-7175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This phase is the time to solve the problem</a:t>
            </a:r>
            <a:endParaRPr sz="750">
              <a:solidFill>
                <a:schemeClr val="dk1"/>
              </a:solidFill>
              <a:latin typeface="Arial"/>
              <a:ea typeface="Arial"/>
              <a:cs typeface="Arial"/>
              <a:sym typeface="Arial"/>
            </a:endParaRPr>
          </a:p>
        </p:txBody>
      </p:sp>
      <p:sp>
        <p:nvSpPr>
          <p:cNvPr id="5752" name="Google Shape;5752;p40"/>
          <p:cNvSpPr/>
          <p:nvPr/>
        </p:nvSpPr>
        <p:spPr>
          <a:xfrm>
            <a:off x="10475114" y="690661"/>
            <a:ext cx="9206230" cy="30480"/>
          </a:xfrm>
          <a:custGeom>
            <a:avLst/>
            <a:gdLst/>
            <a:ahLst/>
            <a:cxnLst/>
            <a:rect l="l" t="t" r="r" b="b"/>
            <a:pathLst>
              <a:path w="9206230" h="30479" extrusionOk="0">
                <a:moveTo>
                  <a:pt x="9205919" y="0"/>
                </a:moveTo>
                <a:lnTo>
                  <a:pt x="0" y="0"/>
                </a:lnTo>
                <a:lnTo>
                  <a:pt x="0" y="30243"/>
                </a:lnTo>
                <a:lnTo>
                  <a:pt x="9205919" y="30243"/>
                </a:lnTo>
                <a:lnTo>
                  <a:pt x="9205919"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5753" name="Google Shape;5753;p40"/>
          <p:cNvGrpSpPr/>
          <p:nvPr/>
        </p:nvGrpSpPr>
        <p:grpSpPr>
          <a:xfrm>
            <a:off x="17022183" y="239907"/>
            <a:ext cx="2655944" cy="332740"/>
            <a:chOff x="17022183" y="239907"/>
            <a:chExt cx="2655944" cy="332740"/>
          </a:xfrm>
        </p:grpSpPr>
        <p:sp>
          <p:nvSpPr>
            <p:cNvPr id="5754" name="Google Shape;5754;p40"/>
            <p:cNvSpPr/>
            <p:nvPr/>
          </p:nvSpPr>
          <p:spPr>
            <a:xfrm>
              <a:off x="176711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55" name="Google Shape;5755;p40"/>
            <p:cNvSpPr/>
            <p:nvPr/>
          </p:nvSpPr>
          <p:spPr>
            <a:xfrm>
              <a:off x="1702218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56" name="Google Shape;5756;p40"/>
            <p:cNvSpPr/>
            <p:nvPr/>
          </p:nvSpPr>
          <p:spPr>
            <a:xfrm>
              <a:off x="1832219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57" name="Google Shape;5757;p40"/>
            <p:cNvSpPr/>
            <p:nvPr/>
          </p:nvSpPr>
          <p:spPr>
            <a:xfrm>
              <a:off x="1897327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758" name="Google Shape;5758;p40"/>
          <p:cNvSpPr txBox="1"/>
          <p:nvPr/>
        </p:nvSpPr>
        <p:spPr>
          <a:xfrm>
            <a:off x="17803006" y="309580"/>
            <a:ext cx="453390" cy="197485"/>
          </a:xfrm>
          <a:prstGeom prst="rect">
            <a:avLst/>
          </a:prstGeom>
          <a:noFill/>
          <a:ln>
            <a:noFill/>
          </a:ln>
        </p:spPr>
        <p:txBody>
          <a:bodyPr spcFirstLastPara="1" wrap="square" lIns="0" tIns="12050" rIns="0" bIns="0" anchor="t" anchorCtr="0">
            <a:spAutoFit/>
          </a:bodyPr>
          <a:lstStyle/>
          <a:p>
            <a:pPr marL="12700" marR="5080" lvl="0" indent="119379" algn="l" rtl="0">
              <a:lnSpc>
                <a:spcPct val="102600"/>
              </a:lnSpc>
              <a:spcBef>
                <a:spcPts val="0"/>
              </a:spcBef>
              <a:spcAft>
                <a:spcPts val="0"/>
              </a:spcAft>
              <a:buNone/>
            </a:pPr>
            <a:r>
              <a:rPr lang="en-US" sz="550">
                <a:solidFill>
                  <a:srgbClr val="F36F21"/>
                </a:solidFill>
                <a:latin typeface="Arial"/>
                <a:ea typeface="Arial"/>
                <a:cs typeface="Arial"/>
                <a:sym typeface="Arial"/>
              </a:rPr>
              <a:t>SOLO  BRAINSTORM</a:t>
            </a:r>
            <a:endParaRPr sz="550">
              <a:solidFill>
                <a:schemeClr val="dk1"/>
              </a:solidFill>
              <a:latin typeface="Arial"/>
              <a:ea typeface="Arial"/>
              <a:cs typeface="Arial"/>
              <a:sym typeface="Arial"/>
            </a:endParaRPr>
          </a:p>
        </p:txBody>
      </p:sp>
      <p:sp>
        <p:nvSpPr>
          <p:cNvPr id="5759" name="Google Shape;5759;p40"/>
          <p:cNvSpPr txBox="1"/>
          <p:nvPr/>
        </p:nvSpPr>
        <p:spPr>
          <a:xfrm>
            <a:off x="17154098" y="309580"/>
            <a:ext cx="453390" cy="197485"/>
          </a:xfrm>
          <a:prstGeom prst="rect">
            <a:avLst/>
          </a:prstGeom>
          <a:noFill/>
          <a:ln>
            <a:noFill/>
          </a:ln>
        </p:spPr>
        <p:txBody>
          <a:bodyPr spcFirstLastPara="1" wrap="square" lIns="0" tIns="12050" rIns="0" bIns="0" anchor="t" anchorCtr="0">
            <a:spAutoFit/>
          </a:bodyPr>
          <a:lstStyle/>
          <a:p>
            <a:pPr marL="12700" marR="5080" lvl="0" indent="27940" algn="l" rtl="0">
              <a:lnSpc>
                <a:spcPct val="102600"/>
              </a:lnSpc>
              <a:spcBef>
                <a:spcPts val="0"/>
              </a:spcBef>
              <a:spcAft>
                <a:spcPts val="0"/>
              </a:spcAft>
              <a:buNone/>
            </a:pPr>
            <a:r>
              <a:rPr lang="en-US" sz="550">
                <a:solidFill>
                  <a:srgbClr val="F36F21"/>
                </a:solidFill>
                <a:latin typeface="Arial"/>
                <a:ea typeface="Arial"/>
                <a:cs typeface="Arial"/>
                <a:sym typeface="Arial"/>
              </a:rPr>
              <a:t>PREPARE TO  BRAINSTORM</a:t>
            </a:r>
            <a:endParaRPr sz="550">
              <a:solidFill>
                <a:schemeClr val="dk1"/>
              </a:solidFill>
              <a:latin typeface="Arial"/>
              <a:ea typeface="Arial"/>
              <a:cs typeface="Arial"/>
              <a:sym typeface="Arial"/>
            </a:endParaRPr>
          </a:p>
        </p:txBody>
      </p:sp>
      <p:sp>
        <p:nvSpPr>
          <p:cNvPr id="5760" name="Google Shape;5760;p40"/>
          <p:cNvSpPr txBox="1"/>
          <p:nvPr/>
        </p:nvSpPr>
        <p:spPr>
          <a:xfrm>
            <a:off x="18448116" y="304996"/>
            <a:ext cx="453390" cy="197485"/>
          </a:xfrm>
          <a:prstGeom prst="rect">
            <a:avLst/>
          </a:prstGeom>
          <a:noFill/>
          <a:ln>
            <a:noFill/>
          </a:ln>
        </p:spPr>
        <p:txBody>
          <a:bodyPr spcFirstLastPara="1" wrap="square" lIns="0" tIns="12050" rIns="0" bIns="0" anchor="t" anchorCtr="0">
            <a:spAutoFit/>
          </a:bodyPr>
          <a:lstStyle/>
          <a:p>
            <a:pPr marL="12700" marR="5080" lvl="0" indent="96520" algn="l" rtl="0">
              <a:lnSpc>
                <a:spcPct val="102600"/>
              </a:lnSpc>
              <a:spcBef>
                <a:spcPts val="0"/>
              </a:spcBef>
              <a:spcAft>
                <a:spcPts val="0"/>
              </a:spcAft>
              <a:buNone/>
            </a:pPr>
            <a:r>
              <a:rPr lang="en-US" sz="550">
                <a:solidFill>
                  <a:srgbClr val="F36F21"/>
                </a:solidFill>
                <a:latin typeface="Arial"/>
                <a:ea typeface="Arial"/>
                <a:cs typeface="Arial"/>
                <a:sym typeface="Arial"/>
              </a:rPr>
              <a:t>GROUP  BRAINSTORM</a:t>
            </a:r>
            <a:endParaRPr sz="550">
              <a:solidFill>
                <a:schemeClr val="dk1"/>
              </a:solidFill>
              <a:latin typeface="Arial"/>
              <a:ea typeface="Arial"/>
              <a:cs typeface="Arial"/>
              <a:sym typeface="Arial"/>
            </a:endParaRPr>
          </a:p>
        </p:txBody>
      </p:sp>
      <p:sp>
        <p:nvSpPr>
          <p:cNvPr id="5761" name="Google Shape;5761;p40"/>
          <p:cNvSpPr txBox="1"/>
          <p:nvPr/>
        </p:nvSpPr>
        <p:spPr>
          <a:xfrm>
            <a:off x="19134920" y="306643"/>
            <a:ext cx="382270" cy="197485"/>
          </a:xfrm>
          <a:prstGeom prst="rect">
            <a:avLst/>
          </a:prstGeom>
          <a:noFill/>
          <a:ln>
            <a:noFill/>
          </a:ln>
        </p:spPr>
        <p:txBody>
          <a:bodyPr spcFirstLastPara="1" wrap="square" lIns="0" tIns="12050" rIns="0" bIns="0" anchor="t" anchorCtr="0">
            <a:spAutoFit/>
          </a:bodyPr>
          <a:lstStyle/>
          <a:p>
            <a:pPr marL="12700" marR="5080" lvl="0" indent="104139" algn="l" rtl="0">
              <a:lnSpc>
                <a:spcPct val="102600"/>
              </a:lnSpc>
              <a:spcBef>
                <a:spcPts val="0"/>
              </a:spcBef>
              <a:spcAft>
                <a:spcPts val="0"/>
              </a:spcAft>
              <a:buNone/>
            </a:pPr>
            <a:r>
              <a:rPr lang="en-US" sz="550">
                <a:solidFill>
                  <a:srgbClr val="F36F21"/>
                </a:solidFill>
                <a:latin typeface="Arial"/>
                <a:ea typeface="Arial"/>
                <a:cs typeface="Arial"/>
                <a:sym typeface="Arial"/>
              </a:rPr>
              <a:t>IDEA  SELECTION</a:t>
            </a:r>
            <a:endParaRPr sz="550">
              <a:solidFill>
                <a:schemeClr val="dk1"/>
              </a:solidFill>
              <a:latin typeface="Arial"/>
              <a:ea typeface="Arial"/>
              <a:cs typeface="Arial"/>
              <a:sym typeface="Arial"/>
            </a:endParaRPr>
          </a:p>
        </p:txBody>
      </p:sp>
      <p:sp>
        <p:nvSpPr>
          <p:cNvPr id="5762" name="Google Shape;5762;p40"/>
          <p:cNvSpPr txBox="1"/>
          <p:nvPr/>
        </p:nvSpPr>
        <p:spPr>
          <a:xfrm>
            <a:off x="10462414" y="957664"/>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grpSp>
        <p:nvGrpSpPr>
          <p:cNvPr id="5763" name="Google Shape;5763;p40"/>
          <p:cNvGrpSpPr/>
          <p:nvPr/>
        </p:nvGrpSpPr>
        <p:grpSpPr>
          <a:xfrm>
            <a:off x="12325638" y="1005025"/>
            <a:ext cx="4895850" cy="1296035"/>
            <a:chOff x="12325638" y="1005025"/>
            <a:chExt cx="4895850" cy="1296035"/>
          </a:xfrm>
        </p:grpSpPr>
        <p:sp>
          <p:nvSpPr>
            <p:cNvPr id="5764" name="Google Shape;5764;p40"/>
            <p:cNvSpPr/>
            <p:nvPr/>
          </p:nvSpPr>
          <p:spPr>
            <a:xfrm>
              <a:off x="12326581" y="1010195"/>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65" name="Google Shape;5765;p40"/>
            <p:cNvSpPr/>
            <p:nvPr/>
          </p:nvSpPr>
          <p:spPr>
            <a:xfrm>
              <a:off x="12325638" y="1096401"/>
              <a:ext cx="0" cy="1125220"/>
            </a:xfrm>
            <a:custGeom>
              <a:avLst/>
              <a:gdLst/>
              <a:ahLst/>
              <a:cxnLst/>
              <a:rect l="l" t="t" r="r" b="b"/>
              <a:pathLst>
                <a:path w="120000" h="1125220" extrusionOk="0">
                  <a:moveTo>
                    <a:pt x="0" y="0"/>
                  </a:moveTo>
                  <a:lnTo>
                    <a:pt x="0" y="1125105"/>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66" name="Google Shape;5766;p40"/>
            <p:cNvSpPr/>
            <p:nvPr/>
          </p:nvSpPr>
          <p:spPr>
            <a:xfrm>
              <a:off x="12330891" y="2259582"/>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67" name="Google Shape;5767;p40"/>
            <p:cNvSpPr/>
            <p:nvPr/>
          </p:nvSpPr>
          <p:spPr>
            <a:xfrm>
              <a:off x="12417216" y="2301038"/>
              <a:ext cx="4724400" cy="0"/>
            </a:xfrm>
            <a:custGeom>
              <a:avLst/>
              <a:gdLst/>
              <a:ahLst/>
              <a:cxnLst/>
              <a:rect l="l" t="t" r="r" b="b"/>
              <a:pathLst>
                <a:path w="4724400" h="120000" extrusionOk="0">
                  <a:moveTo>
                    <a:pt x="0" y="0"/>
                  </a:moveTo>
                  <a:lnTo>
                    <a:pt x="4724364"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68" name="Google Shape;5768;p40"/>
            <p:cNvSpPr/>
            <p:nvPr/>
          </p:nvSpPr>
          <p:spPr>
            <a:xfrm>
              <a:off x="17179788" y="2246723"/>
              <a:ext cx="40640" cy="49530"/>
            </a:xfrm>
            <a:custGeom>
              <a:avLst/>
              <a:gdLst/>
              <a:ahLst/>
              <a:cxnLst/>
              <a:rect l="l" t="t" r="r" b="b"/>
              <a:pathLst>
                <a:path w="40640" h="49530" extrusionOk="0">
                  <a:moveTo>
                    <a:pt x="0" y="49144"/>
                  </a:moveTo>
                  <a:lnTo>
                    <a:pt x="12736" y="43015"/>
                  </a:lnTo>
                  <a:lnTo>
                    <a:pt x="24819" y="33325"/>
                  </a:lnTo>
                  <a:lnTo>
                    <a:pt x="34615" y="19259"/>
                  </a:lnTo>
                  <a:lnTo>
                    <a:pt x="40488"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69" name="Google Shape;5769;p40"/>
            <p:cNvSpPr/>
            <p:nvPr/>
          </p:nvSpPr>
          <p:spPr>
            <a:xfrm>
              <a:off x="17221339" y="1084557"/>
              <a:ext cx="0" cy="1125220"/>
            </a:xfrm>
            <a:custGeom>
              <a:avLst/>
              <a:gdLst/>
              <a:ahLst/>
              <a:cxnLst/>
              <a:rect l="l" t="t" r="r" b="b"/>
              <a:pathLst>
                <a:path w="120000" h="1125220" extrusionOk="0">
                  <a:moveTo>
                    <a:pt x="0" y="1125105"/>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70" name="Google Shape;5770;p40"/>
            <p:cNvSpPr/>
            <p:nvPr/>
          </p:nvSpPr>
          <p:spPr>
            <a:xfrm>
              <a:off x="17166941" y="1005993"/>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71" name="Google Shape;5771;p40"/>
            <p:cNvSpPr/>
            <p:nvPr/>
          </p:nvSpPr>
          <p:spPr>
            <a:xfrm>
              <a:off x="12405276" y="1005025"/>
              <a:ext cx="4724400" cy="0"/>
            </a:xfrm>
            <a:custGeom>
              <a:avLst/>
              <a:gdLst/>
              <a:ahLst/>
              <a:cxnLst/>
              <a:rect l="l" t="t" r="r" b="b"/>
              <a:pathLst>
                <a:path w="4724400" h="120000" extrusionOk="0">
                  <a:moveTo>
                    <a:pt x="4724364" y="0"/>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72" name="Google Shape;5772;p40"/>
            <p:cNvSpPr/>
            <p:nvPr/>
          </p:nvSpPr>
          <p:spPr>
            <a:xfrm>
              <a:off x="12325638" y="1005025"/>
              <a:ext cx="4895850" cy="1296035"/>
            </a:xfrm>
            <a:custGeom>
              <a:avLst/>
              <a:gdLst/>
              <a:ahLst/>
              <a:cxnLst/>
              <a:rect l="l" t="t" r="r" b="b"/>
              <a:pathLst>
                <a:path w="4895850" h="1296035" extrusionOk="0">
                  <a:moveTo>
                    <a:pt x="0" y="67687"/>
                  </a:moveTo>
                  <a:lnTo>
                    <a:pt x="0" y="67687"/>
                  </a:lnTo>
                </a:path>
                <a:path w="4895850" h="1296035" extrusionOk="0">
                  <a:moveTo>
                    <a:pt x="0" y="1228325"/>
                  </a:moveTo>
                  <a:lnTo>
                    <a:pt x="0" y="1228325"/>
                  </a:lnTo>
                </a:path>
                <a:path w="4895850" h="1296035" extrusionOk="0">
                  <a:moveTo>
                    <a:pt x="67687" y="1296000"/>
                  </a:moveTo>
                  <a:lnTo>
                    <a:pt x="67687" y="1296000"/>
                  </a:lnTo>
                </a:path>
                <a:path w="4895850" h="1296035" extrusionOk="0">
                  <a:moveTo>
                    <a:pt x="4827930" y="1296000"/>
                  </a:moveTo>
                  <a:lnTo>
                    <a:pt x="4827930" y="1296000"/>
                  </a:lnTo>
                </a:path>
                <a:path w="4895850" h="1296035" extrusionOk="0">
                  <a:moveTo>
                    <a:pt x="4895629" y="1228325"/>
                  </a:moveTo>
                  <a:lnTo>
                    <a:pt x="4895629" y="1228325"/>
                  </a:lnTo>
                </a:path>
                <a:path w="4895850" h="1296035" extrusionOk="0">
                  <a:moveTo>
                    <a:pt x="4895629" y="67687"/>
                  </a:moveTo>
                  <a:lnTo>
                    <a:pt x="4895629" y="67687"/>
                  </a:lnTo>
                </a:path>
                <a:path w="4895850" h="1296035" extrusionOk="0">
                  <a:moveTo>
                    <a:pt x="4827930" y="0"/>
                  </a:moveTo>
                  <a:lnTo>
                    <a:pt x="4827930" y="0"/>
                  </a:lnTo>
                </a:path>
                <a:path w="4895850" h="1296035" extrusionOk="0">
                  <a:moveTo>
                    <a:pt x="67687" y="0"/>
                  </a:moveTo>
                  <a:lnTo>
                    <a:pt x="67687" y="0"/>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773" name="Google Shape;5773;p40"/>
          <p:cNvGrpSpPr/>
          <p:nvPr/>
        </p:nvGrpSpPr>
        <p:grpSpPr>
          <a:xfrm>
            <a:off x="12325638" y="2426239"/>
            <a:ext cx="4895850" cy="1174115"/>
            <a:chOff x="12325638" y="2426239"/>
            <a:chExt cx="4895850" cy="1174115"/>
          </a:xfrm>
        </p:grpSpPr>
        <p:sp>
          <p:nvSpPr>
            <p:cNvPr id="5774" name="Google Shape;5774;p40"/>
            <p:cNvSpPr/>
            <p:nvPr/>
          </p:nvSpPr>
          <p:spPr>
            <a:xfrm>
              <a:off x="12326581" y="2431409"/>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75" name="Google Shape;5775;p40"/>
            <p:cNvSpPr/>
            <p:nvPr/>
          </p:nvSpPr>
          <p:spPr>
            <a:xfrm>
              <a:off x="12325638" y="2518080"/>
              <a:ext cx="0" cy="1002665"/>
            </a:xfrm>
            <a:custGeom>
              <a:avLst/>
              <a:gdLst/>
              <a:ahLst/>
              <a:cxnLst/>
              <a:rect l="l" t="t" r="r" b="b"/>
              <a:pathLst>
                <a:path w="120000" h="1002664" extrusionOk="0">
                  <a:moveTo>
                    <a:pt x="0" y="0"/>
                  </a:moveTo>
                  <a:lnTo>
                    <a:pt x="0" y="1002375"/>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76" name="Google Shape;5776;p40"/>
            <p:cNvSpPr/>
            <p:nvPr/>
          </p:nvSpPr>
          <p:spPr>
            <a:xfrm>
              <a:off x="12330891" y="3558759"/>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77" name="Google Shape;5777;p40"/>
            <p:cNvSpPr/>
            <p:nvPr/>
          </p:nvSpPr>
          <p:spPr>
            <a:xfrm>
              <a:off x="12417216" y="3600214"/>
              <a:ext cx="4724400" cy="0"/>
            </a:xfrm>
            <a:custGeom>
              <a:avLst/>
              <a:gdLst/>
              <a:ahLst/>
              <a:cxnLst/>
              <a:rect l="l" t="t" r="r" b="b"/>
              <a:pathLst>
                <a:path w="4724400" h="120000" extrusionOk="0">
                  <a:moveTo>
                    <a:pt x="0" y="0"/>
                  </a:moveTo>
                  <a:lnTo>
                    <a:pt x="4724364"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78" name="Google Shape;5778;p40"/>
            <p:cNvSpPr/>
            <p:nvPr/>
          </p:nvSpPr>
          <p:spPr>
            <a:xfrm>
              <a:off x="17179788" y="3545899"/>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79" name="Google Shape;5779;p40"/>
            <p:cNvSpPr/>
            <p:nvPr/>
          </p:nvSpPr>
          <p:spPr>
            <a:xfrm>
              <a:off x="17221339" y="2505997"/>
              <a:ext cx="0" cy="1002665"/>
            </a:xfrm>
            <a:custGeom>
              <a:avLst/>
              <a:gdLst/>
              <a:ahLst/>
              <a:cxnLst/>
              <a:rect l="l" t="t" r="r" b="b"/>
              <a:pathLst>
                <a:path w="120000" h="1002664" extrusionOk="0">
                  <a:moveTo>
                    <a:pt x="0" y="1002375"/>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80" name="Google Shape;5780;p40"/>
            <p:cNvSpPr/>
            <p:nvPr/>
          </p:nvSpPr>
          <p:spPr>
            <a:xfrm>
              <a:off x="17166941" y="2427194"/>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81" name="Google Shape;5781;p40"/>
            <p:cNvSpPr/>
            <p:nvPr/>
          </p:nvSpPr>
          <p:spPr>
            <a:xfrm>
              <a:off x="12405276" y="2426239"/>
              <a:ext cx="4724400" cy="0"/>
            </a:xfrm>
            <a:custGeom>
              <a:avLst/>
              <a:gdLst/>
              <a:ahLst/>
              <a:cxnLst/>
              <a:rect l="l" t="t" r="r" b="b"/>
              <a:pathLst>
                <a:path w="4724400" h="120000" extrusionOk="0">
                  <a:moveTo>
                    <a:pt x="4724364" y="0"/>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82" name="Google Shape;5782;p40"/>
            <p:cNvSpPr/>
            <p:nvPr/>
          </p:nvSpPr>
          <p:spPr>
            <a:xfrm>
              <a:off x="12325638" y="2426239"/>
              <a:ext cx="4895850" cy="1174115"/>
            </a:xfrm>
            <a:custGeom>
              <a:avLst/>
              <a:gdLst/>
              <a:ahLst/>
              <a:cxnLst/>
              <a:rect l="l" t="t" r="r" b="b"/>
              <a:pathLst>
                <a:path w="4895850" h="1174114" extrusionOk="0">
                  <a:moveTo>
                    <a:pt x="0" y="67687"/>
                  </a:moveTo>
                  <a:lnTo>
                    <a:pt x="0" y="67687"/>
                  </a:lnTo>
                </a:path>
                <a:path w="4895850" h="1174114" extrusionOk="0">
                  <a:moveTo>
                    <a:pt x="0" y="1106287"/>
                  </a:moveTo>
                  <a:lnTo>
                    <a:pt x="0" y="1106287"/>
                  </a:lnTo>
                </a:path>
                <a:path w="4895850" h="1174114" extrusionOk="0">
                  <a:moveTo>
                    <a:pt x="67687" y="1173974"/>
                  </a:moveTo>
                  <a:lnTo>
                    <a:pt x="67687" y="1173974"/>
                  </a:lnTo>
                </a:path>
                <a:path w="4895850" h="1174114" extrusionOk="0">
                  <a:moveTo>
                    <a:pt x="4827930" y="1173974"/>
                  </a:moveTo>
                  <a:lnTo>
                    <a:pt x="4827930" y="1173974"/>
                  </a:lnTo>
                </a:path>
                <a:path w="4895850" h="1174114" extrusionOk="0">
                  <a:moveTo>
                    <a:pt x="4895629" y="1106287"/>
                  </a:moveTo>
                  <a:lnTo>
                    <a:pt x="4895629" y="1106287"/>
                  </a:lnTo>
                </a:path>
                <a:path w="4895850" h="1174114" extrusionOk="0">
                  <a:moveTo>
                    <a:pt x="4895629" y="67687"/>
                  </a:moveTo>
                  <a:lnTo>
                    <a:pt x="4895629" y="67687"/>
                  </a:lnTo>
                </a:path>
                <a:path w="4895850" h="1174114" extrusionOk="0">
                  <a:moveTo>
                    <a:pt x="4827930" y="0"/>
                  </a:moveTo>
                  <a:lnTo>
                    <a:pt x="4827930" y="0"/>
                  </a:lnTo>
                </a:path>
                <a:path w="4895850" h="1174114" extrusionOk="0">
                  <a:moveTo>
                    <a:pt x="67687" y="0"/>
                  </a:moveTo>
                  <a:lnTo>
                    <a:pt x="67687" y="0"/>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783" name="Google Shape;5783;p40"/>
          <p:cNvGrpSpPr/>
          <p:nvPr/>
        </p:nvGrpSpPr>
        <p:grpSpPr>
          <a:xfrm>
            <a:off x="12325638" y="3729725"/>
            <a:ext cx="4895850" cy="1243965"/>
            <a:chOff x="12325638" y="3729725"/>
            <a:chExt cx="4895850" cy="1243965"/>
          </a:xfrm>
        </p:grpSpPr>
        <p:sp>
          <p:nvSpPr>
            <p:cNvPr id="5784" name="Google Shape;5784;p40"/>
            <p:cNvSpPr/>
            <p:nvPr/>
          </p:nvSpPr>
          <p:spPr>
            <a:xfrm>
              <a:off x="12326581" y="3734895"/>
              <a:ext cx="40640" cy="49530"/>
            </a:xfrm>
            <a:custGeom>
              <a:avLst/>
              <a:gdLst/>
              <a:ahLst/>
              <a:cxnLst/>
              <a:rect l="l" t="t" r="r" b="b"/>
              <a:pathLst>
                <a:path w="40640" h="49529" extrusionOk="0">
                  <a:moveTo>
                    <a:pt x="40488" y="0"/>
                  </a:moveTo>
                  <a:lnTo>
                    <a:pt x="27751" y="6129"/>
                  </a:lnTo>
                  <a:lnTo>
                    <a:pt x="15668" y="15818"/>
                  </a:lnTo>
                  <a:lnTo>
                    <a:pt x="5872" y="29885"/>
                  </a:lnTo>
                  <a:lnTo>
                    <a:pt x="0" y="49144"/>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85" name="Google Shape;5785;p40"/>
            <p:cNvSpPr/>
            <p:nvPr/>
          </p:nvSpPr>
          <p:spPr>
            <a:xfrm>
              <a:off x="12325638" y="3821507"/>
              <a:ext cx="0" cy="1072515"/>
            </a:xfrm>
            <a:custGeom>
              <a:avLst/>
              <a:gdLst/>
              <a:ahLst/>
              <a:cxnLst/>
              <a:rect l="l" t="t" r="r" b="b"/>
              <a:pathLst>
                <a:path w="120000" h="1072514" extrusionOk="0">
                  <a:moveTo>
                    <a:pt x="0" y="0"/>
                  </a:moveTo>
                  <a:lnTo>
                    <a:pt x="0" y="1071901"/>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86" name="Google Shape;5786;p40"/>
            <p:cNvSpPr/>
            <p:nvPr/>
          </p:nvSpPr>
          <p:spPr>
            <a:xfrm>
              <a:off x="12330891" y="4931676"/>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87" name="Google Shape;5787;p40"/>
            <p:cNvSpPr/>
            <p:nvPr/>
          </p:nvSpPr>
          <p:spPr>
            <a:xfrm>
              <a:off x="12417216" y="4973143"/>
              <a:ext cx="4724400" cy="0"/>
            </a:xfrm>
            <a:custGeom>
              <a:avLst/>
              <a:gdLst/>
              <a:ahLst/>
              <a:cxnLst/>
              <a:rect l="l" t="t" r="r" b="b"/>
              <a:pathLst>
                <a:path w="4724400" h="120000" extrusionOk="0">
                  <a:moveTo>
                    <a:pt x="0" y="0"/>
                  </a:moveTo>
                  <a:lnTo>
                    <a:pt x="4724364"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88" name="Google Shape;5788;p40"/>
            <p:cNvSpPr/>
            <p:nvPr/>
          </p:nvSpPr>
          <p:spPr>
            <a:xfrm>
              <a:off x="17179788" y="4918828"/>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89" name="Google Shape;5789;p40"/>
            <p:cNvSpPr/>
            <p:nvPr/>
          </p:nvSpPr>
          <p:spPr>
            <a:xfrm>
              <a:off x="17221339" y="3809460"/>
              <a:ext cx="0" cy="1072515"/>
            </a:xfrm>
            <a:custGeom>
              <a:avLst/>
              <a:gdLst/>
              <a:ahLst/>
              <a:cxnLst/>
              <a:rect l="l" t="t" r="r" b="b"/>
              <a:pathLst>
                <a:path w="120000" h="1072514" extrusionOk="0">
                  <a:moveTo>
                    <a:pt x="0" y="1071901"/>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0" name="Google Shape;5790;p40"/>
            <p:cNvSpPr/>
            <p:nvPr/>
          </p:nvSpPr>
          <p:spPr>
            <a:xfrm>
              <a:off x="17166941" y="3730693"/>
              <a:ext cx="49530" cy="40640"/>
            </a:xfrm>
            <a:custGeom>
              <a:avLst/>
              <a:gdLst/>
              <a:ahLst/>
              <a:cxnLst/>
              <a:rect l="l" t="t" r="r" b="b"/>
              <a:pathLst>
                <a:path w="49530" h="40639" extrusionOk="0">
                  <a:moveTo>
                    <a:pt x="49144" y="40488"/>
                  </a:moveTo>
                  <a:lnTo>
                    <a:pt x="43017" y="27751"/>
                  </a:lnTo>
                  <a:lnTo>
                    <a:pt x="33330" y="15668"/>
                  </a:lnTo>
                  <a:lnTo>
                    <a:pt x="19264" y="5872"/>
                  </a:ln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1" name="Google Shape;5791;p40"/>
            <p:cNvSpPr/>
            <p:nvPr/>
          </p:nvSpPr>
          <p:spPr>
            <a:xfrm>
              <a:off x="12405276" y="3729725"/>
              <a:ext cx="4724400" cy="0"/>
            </a:xfrm>
            <a:custGeom>
              <a:avLst/>
              <a:gdLst/>
              <a:ahLst/>
              <a:cxnLst/>
              <a:rect l="l" t="t" r="r" b="b"/>
              <a:pathLst>
                <a:path w="4724400" h="120000" extrusionOk="0">
                  <a:moveTo>
                    <a:pt x="4724364" y="0"/>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2" name="Google Shape;5792;p40"/>
            <p:cNvSpPr/>
            <p:nvPr/>
          </p:nvSpPr>
          <p:spPr>
            <a:xfrm>
              <a:off x="12325638" y="3729725"/>
              <a:ext cx="4895850" cy="1243965"/>
            </a:xfrm>
            <a:custGeom>
              <a:avLst/>
              <a:gdLst/>
              <a:ahLst/>
              <a:cxnLst/>
              <a:rect l="l" t="t" r="r" b="b"/>
              <a:pathLst>
                <a:path w="4895850" h="1243964" extrusionOk="0">
                  <a:moveTo>
                    <a:pt x="0" y="67687"/>
                  </a:moveTo>
                  <a:lnTo>
                    <a:pt x="0" y="67687"/>
                  </a:lnTo>
                </a:path>
                <a:path w="4895850" h="1243964" extrusionOk="0">
                  <a:moveTo>
                    <a:pt x="0" y="1175730"/>
                  </a:moveTo>
                  <a:lnTo>
                    <a:pt x="0" y="1175730"/>
                  </a:lnTo>
                </a:path>
                <a:path w="4895850" h="1243964" extrusionOk="0">
                  <a:moveTo>
                    <a:pt x="67687" y="1243417"/>
                  </a:moveTo>
                  <a:lnTo>
                    <a:pt x="67687" y="1243417"/>
                  </a:lnTo>
                </a:path>
                <a:path w="4895850" h="1243964" extrusionOk="0">
                  <a:moveTo>
                    <a:pt x="4827930" y="1243417"/>
                  </a:moveTo>
                  <a:lnTo>
                    <a:pt x="4827930" y="1243417"/>
                  </a:lnTo>
                </a:path>
                <a:path w="4895850" h="1243964" extrusionOk="0">
                  <a:moveTo>
                    <a:pt x="4895629" y="1175730"/>
                  </a:moveTo>
                  <a:lnTo>
                    <a:pt x="4895629" y="1175730"/>
                  </a:lnTo>
                </a:path>
                <a:path w="4895850" h="1243964" extrusionOk="0">
                  <a:moveTo>
                    <a:pt x="4895629" y="67687"/>
                  </a:moveTo>
                  <a:lnTo>
                    <a:pt x="4895629" y="67687"/>
                  </a:lnTo>
                </a:path>
                <a:path w="4895850" h="1243964" extrusionOk="0">
                  <a:moveTo>
                    <a:pt x="4827930" y="0"/>
                  </a:moveTo>
                  <a:lnTo>
                    <a:pt x="4827930" y="0"/>
                  </a:lnTo>
                </a:path>
                <a:path w="4895850" h="1243964" extrusionOk="0">
                  <a:moveTo>
                    <a:pt x="67687" y="0"/>
                  </a:moveTo>
                  <a:lnTo>
                    <a:pt x="67687" y="0"/>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793" name="Google Shape;5793;p40"/>
          <p:cNvGrpSpPr/>
          <p:nvPr/>
        </p:nvGrpSpPr>
        <p:grpSpPr>
          <a:xfrm>
            <a:off x="12325638" y="5103586"/>
            <a:ext cx="4895850" cy="1365897"/>
            <a:chOff x="12325638" y="5103586"/>
            <a:chExt cx="4895850" cy="1365897"/>
          </a:xfrm>
        </p:grpSpPr>
        <p:sp>
          <p:nvSpPr>
            <p:cNvPr id="5794" name="Google Shape;5794;p40"/>
            <p:cNvSpPr/>
            <p:nvPr/>
          </p:nvSpPr>
          <p:spPr>
            <a:xfrm>
              <a:off x="12326581" y="5108768"/>
              <a:ext cx="40640" cy="49530"/>
            </a:xfrm>
            <a:custGeom>
              <a:avLst/>
              <a:gdLst/>
              <a:ahLst/>
              <a:cxnLst/>
              <a:rect l="l" t="t" r="r" b="b"/>
              <a:pathLst>
                <a:path w="40640" h="49529" extrusionOk="0">
                  <a:moveTo>
                    <a:pt x="40488" y="0"/>
                  </a:moveTo>
                  <a:lnTo>
                    <a:pt x="27751" y="6122"/>
                  </a:lnTo>
                  <a:lnTo>
                    <a:pt x="15668" y="15808"/>
                  </a:lnTo>
                  <a:lnTo>
                    <a:pt x="5872" y="29873"/>
                  </a:lnTo>
                  <a:lnTo>
                    <a:pt x="0" y="4913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5" name="Google Shape;5795;p40"/>
            <p:cNvSpPr/>
            <p:nvPr/>
          </p:nvSpPr>
          <p:spPr>
            <a:xfrm>
              <a:off x="12325638" y="5194926"/>
              <a:ext cx="0" cy="1195070"/>
            </a:xfrm>
            <a:custGeom>
              <a:avLst/>
              <a:gdLst/>
              <a:ahLst/>
              <a:cxnLst/>
              <a:rect l="l" t="t" r="r" b="b"/>
              <a:pathLst>
                <a:path w="120000" h="1195070" extrusionOk="0">
                  <a:moveTo>
                    <a:pt x="0" y="0"/>
                  </a:moveTo>
                  <a:lnTo>
                    <a:pt x="0" y="1194583"/>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6" name="Google Shape;5796;p40"/>
            <p:cNvSpPr/>
            <p:nvPr/>
          </p:nvSpPr>
          <p:spPr>
            <a:xfrm>
              <a:off x="12330891" y="6427570"/>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7" name="Google Shape;5797;p40"/>
            <p:cNvSpPr/>
            <p:nvPr/>
          </p:nvSpPr>
          <p:spPr>
            <a:xfrm>
              <a:off x="12417216" y="6469033"/>
              <a:ext cx="4724400" cy="0"/>
            </a:xfrm>
            <a:custGeom>
              <a:avLst/>
              <a:gdLst/>
              <a:ahLst/>
              <a:cxnLst/>
              <a:rect l="l" t="t" r="r" b="b"/>
              <a:pathLst>
                <a:path w="4724400" h="120000" extrusionOk="0">
                  <a:moveTo>
                    <a:pt x="0" y="0"/>
                  </a:moveTo>
                  <a:lnTo>
                    <a:pt x="4724364"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8" name="Google Shape;5798;p40"/>
            <p:cNvSpPr/>
            <p:nvPr/>
          </p:nvSpPr>
          <p:spPr>
            <a:xfrm>
              <a:off x="17179788" y="6414712"/>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9" name="Google Shape;5799;p40"/>
            <p:cNvSpPr/>
            <p:nvPr/>
          </p:nvSpPr>
          <p:spPr>
            <a:xfrm>
              <a:off x="17221339" y="5183105"/>
              <a:ext cx="0" cy="1195070"/>
            </a:xfrm>
            <a:custGeom>
              <a:avLst/>
              <a:gdLst/>
              <a:ahLst/>
              <a:cxnLst/>
              <a:rect l="l" t="t" r="r" b="b"/>
              <a:pathLst>
                <a:path w="120000" h="1195070" extrusionOk="0">
                  <a:moveTo>
                    <a:pt x="0" y="1194583"/>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00" name="Google Shape;5800;p40"/>
            <p:cNvSpPr/>
            <p:nvPr/>
          </p:nvSpPr>
          <p:spPr>
            <a:xfrm>
              <a:off x="17166941" y="5104553"/>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01" name="Google Shape;5801;p40"/>
            <p:cNvSpPr/>
            <p:nvPr/>
          </p:nvSpPr>
          <p:spPr>
            <a:xfrm>
              <a:off x="12405276" y="5103586"/>
              <a:ext cx="4724400" cy="0"/>
            </a:xfrm>
            <a:custGeom>
              <a:avLst/>
              <a:gdLst/>
              <a:ahLst/>
              <a:cxnLst/>
              <a:rect l="l" t="t" r="r" b="b"/>
              <a:pathLst>
                <a:path w="4724400" h="120000" extrusionOk="0">
                  <a:moveTo>
                    <a:pt x="4724364" y="0"/>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02" name="Google Shape;5802;p40"/>
            <p:cNvSpPr/>
            <p:nvPr/>
          </p:nvSpPr>
          <p:spPr>
            <a:xfrm>
              <a:off x="12325638" y="5103598"/>
              <a:ext cx="4895850" cy="1365885"/>
            </a:xfrm>
            <a:custGeom>
              <a:avLst/>
              <a:gdLst/>
              <a:ahLst/>
              <a:cxnLst/>
              <a:rect l="l" t="t" r="r" b="b"/>
              <a:pathLst>
                <a:path w="4895850" h="1365885" extrusionOk="0">
                  <a:moveTo>
                    <a:pt x="0" y="67687"/>
                  </a:moveTo>
                  <a:lnTo>
                    <a:pt x="0" y="67687"/>
                  </a:lnTo>
                </a:path>
                <a:path w="4895850" h="1365885" extrusionOk="0">
                  <a:moveTo>
                    <a:pt x="0" y="1297743"/>
                  </a:moveTo>
                  <a:lnTo>
                    <a:pt x="0" y="1297743"/>
                  </a:lnTo>
                </a:path>
                <a:path w="4895850" h="1365885" extrusionOk="0">
                  <a:moveTo>
                    <a:pt x="67687" y="1365442"/>
                  </a:moveTo>
                  <a:lnTo>
                    <a:pt x="67687" y="1365442"/>
                  </a:lnTo>
                </a:path>
                <a:path w="4895850" h="1365885" extrusionOk="0">
                  <a:moveTo>
                    <a:pt x="4827930" y="1365442"/>
                  </a:moveTo>
                  <a:lnTo>
                    <a:pt x="4827930" y="1365442"/>
                  </a:lnTo>
                </a:path>
                <a:path w="4895850" h="1365885" extrusionOk="0">
                  <a:moveTo>
                    <a:pt x="4895629" y="1297743"/>
                  </a:moveTo>
                  <a:lnTo>
                    <a:pt x="4895629" y="1297743"/>
                  </a:lnTo>
                </a:path>
                <a:path w="4895850" h="1365885" extrusionOk="0">
                  <a:moveTo>
                    <a:pt x="4895629" y="67687"/>
                  </a:moveTo>
                  <a:lnTo>
                    <a:pt x="4895629" y="67687"/>
                  </a:lnTo>
                </a:path>
                <a:path w="4895850" h="1365885" extrusionOk="0">
                  <a:moveTo>
                    <a:pt x="4827930" y="0"/>
                  </a:moveTo>
                  <a:lnTo>
                    <a:pt x="4827930" y="0"/>
                  </a:lnTo>
                </a:path>
                <a:path w="4895850" h="1365885" extrusionOk="0">
                  <a:moveTo>
                    <a:pt x="67687" y="0"/>
                  </a:moveTo>
                  <a:lnTo>
                    <a:pt x="67687" y="0"/>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803" name="Google Shape;5803;p40"/>
          <p:cNvSpPr txBox="1"/>
          <p:nvPr/>
        </p:nvSpPr>
        <p:spPr>
          <a:xfrm>
            <a:off x="16024802" y="1117348"/>
            <a:ext cx="10083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F36F21"/>
                </a:solidFill>
                <a:latin typeface="Arial"/>
                <a:ea typeface="Arial"/>
                <a:cs typeface="Arial"/>
                <a:sym typeface="Arial"/>
              </a:rPr>
              <a:t>15 minutes to prepare</a:t>
            </a:r>
            <a:endParaRPr sz="750">
              <a:solidFill>
                <a:schemeClr val="dk1"/>
              </a:solidFill>
              <a:latin typeface="Arial"/>
              <a:ea typeface="Arial"/>
              <a:cs typeface="Arial"/>
              <a:sym typeface="Arial"/>
            </a:endParaRPr>
          </a:p>
        </p:txBody>
      </p:sp>
      <p:sp>
        <p:nvSpPr>
          <p:cNvPr id="5804" name="Google Shape;5804;p40"/>
          <p:cNvSpPr txBox="1"/>
          <p:nvPr/>
        </p:nvSpPr>
        <p:spPr>
          <a:xfrm>
            <a:off x="12502543" y="1117348"/>
            <a:ext cx="1170305" cy="32258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F36F21"/>
                </a:solidFill>
                <a:latin typeface="Arial"/>
                <a:ea typeface="Arial"/>
                <a:cs typeface="Arial"/>
                <a:sym typeface="Arial"/>
              </a:rPr>
              <a:t>#1 Prepare to Brainstorm</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p:txBody>
      </p:sp>
      <p:sp>
        <p:nvSpPr>
          <p:cNvPr id="5805" name="Google Shape;5805;p40"/>
          <p:cNvSpPr txBox="1"/>
          <p:nvPr/>
        </p:nvSpPr>
        <p:spPr>
          <a:xfrm>
            <a:off x="12502543" y="1448130"/>
            <a:ext cx="387032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b="1">
                <a:solidFill>
                  <a:srgbClr val="414042"/>
                </a:solidFill>
                <a:latin typeface="Arial"/>
                <a:ea typeface="Arial"/>
                <a:cs typeface="Arial"/>
                <a:sym typeface="Arial"/>
              </a:rPr>
              <a:t>Prepare to Brainstorm </a:t>
            </a:r>
            <a:r>
              <a:rPr lang="en-US" sz="750">
                <a:solidFill>
                  <a:srgbClr val="414042"/>
                </a:solidFill>
                <a:latin typeface="Arial"/>
                <a:ea typeface="Arial"/>
                <a:cs typeface="Arial"/>
                <a:sym typeface="Arial"/>
              </a:rPr>
              <a:t>is a worksheet designed to help your team prepare to facilitate  a collaborative brainstorm.</a:t>
            </a:r>
            <a:endParaRPr sz="750">
              <a:solidFill>
                <a:schemeClr val="dk1"/>
              </a:solidFill>
              <a:latin typeface="Arial"/>
              <a:ea typeface="Arial"/>
              <a:cs typeface="Arial"/>
              <a:sym typeface="Arial"/>
            </a:endParaRPr>
          </a:p>
        </p:txBody>
      </p:sp>
      <p:sp>
        <p:nvSpPr>
          <p:cNvPr id="5806" name="Google Shape;5806;p40"/>
          <p:cNvSpPr txBox="1"/>
          <p:nvPr/>
        </p:nvSpPr>
        <p:spPr>
          <a:xfrm>
            <a:off x="12502543" y="1745097"/>
            <a:ext cx="260985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This tool can help you make meaning of the qualitative  data you gathered through your design research activities.</a:t>
            </a:r>
            <a:endParaRPr sz="750">
              <a:solidFill>
                <a:schemeClr val="dk1"/>
              </a:solidFill>
              <a:latin typeface="Arial"/>
              <a:ea typeface="Arial"/>
              <a:cs typeface="Arial"/>
              <a:sym typeface="Arial"/>
            </a:endParaRPr>
          </a:p>
        </p:txBody>
      </p:sp>
      <p:sp>
        <p:nvSpPr>
          <p:cNvPr id="5807" name="Google Shape;5807;p40"/>
          <p:cNvSpPr txBox="1"/>
          <p:nvPr/>
        </p:nvSpPr>
        <p:spPr>
          <a:xfrm>
            <a:off x="12502543" y="2511350"/>
            <a:ext cx="4535805" cy="5854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F36F21"/>
                </a:solidFill>
                <a:latin typeface="Arial"/>
                <a:ea typeface="Arial"/>
                <a:cs typeface="Arial"/>
                <a:sym typeface="Arial"/>
              </a:rPr>
              <a:t>#2 Solo Brainstorm	</a:t>
            </a:r>
            <a:r>
              <a:rPr lang="en-US" sz="750" i="1">
                <a:solidFill>
                  <a:srgbClr val="F36F21"/>
                </a:solidFill>
                <a:latin typeface="Arial"/>
                <a:ea typeface="Arial"/>
                <a:cs typeface="Arial"/>
                <a:sym typeface="Arial"/>
              </a:rPr>
              <a:t>15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453390" lvl="0" indent="0" algn="l" rtl="0">
              <a:lnSpc>
                <a:spcPct val="100000"/>
              </a:lnSpc>
              <a:spcBef>
                <a:spcPts val="270"/>
              </a:spcBef>
              <a:spcAft>
                <a:spcPts val="0"/>
              </a:spcAft>
              <a:buNone/>
            </a:pPr>
            <a:r>
              <a:rPr lang="en-US" sz="750" b="1">
                <a:solidFill>
                  <a:srgbClr val="414042"/>
                </a:solidFill>
                <a:latin typeface="Arial"/>
                <a:ea typeface="Arial"/>
                <a:cs typeface="Arial"/>
                <a:sym typeface="Arial"/>
              </a:rPr>
              <a:t>Solo Brainstorming </a:t>
            </a:r>
            <a:r>
              <a:rPr lang="en-US" sz="750">
                <a:solidFill>
                  <a:srgbClr val="414042"/>
                </a:solidFill>
                <a:latin typeface="Arial"/>
                <a:ea typeface="Arial"/>
                <a:cs typeface="Arial"/>
                <a:sym typeface="Arial"/>
              </a:rPr>
              <a:t>is a worksheet designed to help you generate ideas on your own before  you generate them as a group.</a:t>
            </a:r>
            <a:endParaRPr sz="750">
              <a:solidFill>
                <a:schemeClr val="dk1"/>
              </a:solidFill>
              <a:latin typeface="Arial"/>
              <a:ea typeface="Arial"/>
              <a:cs typeface="Arial"/>
              <a:sym typeface="Arial"/>
            </a:endParaRPr>
          </a:p>
        </p:txBody>
      </p:sp>
      <p:sp>
        <p:nvSpPr>
          <p:cNvPr id="5808" name="Google Shape;5808;p40"/>
          <p:cNvSpPr txBox="1"/>
          <p:nvPr/>
        </p:nvSpPr>
        <p:spPr>
          <a:xfrm>
            <a:off x="12502543" y="3139101"/>
            <a:ext cx="3914140"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By first generating ideas on your own, this will help you share and build ideas as a team.</a:t>
            </a:r>
            <a:endParaRPr sz="750">
              <a:solidFill>
                <a:schemeClr val="dk1"/>
              </a:solidFill>
              <a:latin typeface="Arial"/>
              <a:ea typeface="Arial"/>
              <a:cs typeface="Arial"/>
              <a:sym typeface="Arial"/>
            </a:endParaRPr>
          </a:p>
        </p:txBody>
      </p:sp>
      <p:sp>
        <p:nvSpPr>
          <p:cNvPr id="5809" name="Google Shape;5809;p40"/>
          <p:cNvSpPr txBox="1"/>
          <p:nvPr/>
        </p:nvSpPr>
        <p:spPr>
          <a:xfrm>
            <a:off x="12502543" y="3792259"/>
            <a:ext cx="4531995" cy="5854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F36F21"/>
                </a:solidFill>
                <a:latin typeface="Arial"/>
                <a:ea typeface="Arial"/>
                <a:cs typeface="Arial"/>
                <a:sym typeface="Arial"/>
              </a:rPr>
              <a:t>#3 Group Brainstorm	</a:t>
            </a:r>
            <a:r>
              <a:rPr lang="en-US" sz="750" i="1">
                <a:solidFill>
                  <a:srgbClr val="F36F21"/>
                </a:solidFill>
                <a:latin typeface="Arial"/>
                <a:ea typeface="Arial"/>
                <a:cs typeface="Arial"/>
                <a:sym typeface="Arial"/>
              </a:rPr>
              <a:t>45-60 minutes to brainstorm</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627380" lvl="0" indent="0" algn="l" rtl="0">
              <a:lnSpc>
                <a:spcPct val="100000"/>
              </a:lnSpc>
              <a:spcBef>
                <a:spcPts val="270"/>
              </a:spcBef>
              <a:spcAft>
                <a:spcPts val="0"/>
              </a:spcAft>
              <a:buNone/>
            </a:pPr>
            <a:r>
              <a:rPr lang="en-US" sz="750" b="1">
                <a:solidFill>
                  <a:srgbClr val="414042"/>
                </a:solidFill>
                <a:latin typeface="Arial"/>
                <a:ea typeface="Arial"/>
                <a:cs typeface="Arial"/>
                <a:sym typeface="Arial"/>
              </a:rPr>
              <a:t>Group Brainstorm </a:t>
            </a:r>
            <a:r>
              <a:rPr lang="en-US" sz="750">
                <a:solidFill>
                  <a:srgbClr val="414042"/>
                </a:solidFill>
                <a:latin typeface="Arial"/>
                <a:ea typeface="Arial"/>
                <a:cs typeface="Arial"/>
                <a:sym typeface="Arial"/>
              </a:rPr>
              <a:t>are worksheets designed to help your team capture ideas generated  during your brainstorm.</a:t>
            </a:r>
            <a:endParaRPr sz="750">
              <a:solidFill>
                <a:schemeClr val="dk1"/>
              </a:solidFill>
              <a:latin typeface="Arial"/>
              <a:ea typeface="Arial"/>
              <a:cs typeface="Arial"/>
              <a:sym typeface="Arial"/>
            </a:endParaRPr>
          </a:p>
        </p:txBody>
      </p:sp>
      <p:sp>
        <p:nvSpPr>
          <p:cNvPr id="5810" name="Google Shape;5810;p40"/>
          <p:cNvSpPr txBox="1"/>
          <p:nvPr/>
        </p:nvSpPr>
        <p:spPr>
          <a:xfrm>
            <a:off x="12502543" y="4420009"/>
            <a:ext cx="3684904"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Brainstoming as a team helps generate lots of solutions from different perspectives.  It also helps you build upon the ideas of others to get to more innovative solutions.</a:t>
            </a:r>
            <a:endParaRPr sz="750">
              <a:solidFill>
                <a:schemeClr val="dk1"/>
              </a:solidFill>
              <a:latin typeface="Arial"/>
              <a:ea typeface="Arial"/>
              <a:cs typeface="Arial"/>
              <a:sym typeface="Arial"/>
            </a:endParaRPr>
          </a:p>
        </p:txBody>
      </p:sp>
      <p:sp>
        <p:nvSpPr>
          <p:cNvPr id="5811" name="Google Shape;5811;p40"/>
          <p:cNvSpPr txBox="1"/>
          <p:nvPr/>
        </p:nvSpPr>
        <p:spPr>
          <a:xfrm>
            <a:off x="16526277" y="5181772"/>
            <a:ext cx="5003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F36F21"/>
                </a:solidFill>
                <a:latin typeface="Arial"/>
                <a:ea typeface="Arial"/>
                <a:cs typeface="Arial"/>
                <a:sym typeface="Arial"/>
              </a:rPr>
              <a:t>30 minutes</a:t>
            </a:r>
            <a:endParaRPr sz="750">
              <a:solidFill>
                <a:schemeClr val="dk1"/>
              </a:solidFill>
              <a:latin typeface="Arial"/>
              <a:ea typeface="Arial"/>
              <a:cs typeface="Arial"/>
              <a:sym typeface="Arial"/>
            </a:endParaRPr>
          </a:p>
        </p:txBody>
      </p:sp>
      <p:sp>
        <p:nvSpPr>
          <p:cNvPr id="5812" name="Google Shape;5812;p40"/>
          <p:cNvSpPr txBox="1"/>
          <p:nvPr/>
        </p:nvSpPr>
        <p:spPr>
          <a:xfrm>
            <a:off x="12502543" y="5181772"/>
            <a:ext cx="3543935" cy="5854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F36F21"/>
                </a:solidFill>
                <a:latin typeface="Arial"/>
                <a:ea typeface="Arial"/>
                <a:cs typeface="Arial"/>
                <a:sym typeface="Arial"/>
              </a:rPr>
              <a:t>#4 Idea Selection</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b="1">
                <a:solidFill>
                  <a:srgbClr val="414042"/>
                </a:solidFill>
                <a:latin typeface="Arial"/>
                <a:ea typeface="Arial"/>
                <a:cs typeface="Arial"/>
                <a:sym typeface="Arial"/>
              </a:rPr>
              <a:t>Idea Selection </a:t>
            </a:r>
            <a:r>
              <a:rPr lang="en-US" sz="750">
                <a:solidFill>
                  <a:srgbClr val="414042"/>
                </a:solidFill>
                <a:latin typeface="Arial"/>
                <a:ea typeface="Arial"/>
                <a:cs typeface="Arial"/>
                <a:sym typeface="Arial"/>
              </a:rPr>
              <a:t>is a worksheet designed to help you select the ideas you want to  advance using specific criteria.</a:t>
            </a:r>
            <a:endParaRPr sz="750">
              <a:solidFill>
                <a:schemeClr val="dk1"/>
              </a:solidFill>
              <a:latin typeface="Arial"/>
              <a:ea typeface="Arial"/>
              <a:cs typeface="Arial"/>
              <a:sym typeface="Arial"/>
            </a:endParaRPr>
          </a:p>
        </p:txBody>
      </p:sp>
      <p:sp>
        <p:nvSpPr>
          <p:cNvPr id="5813" name="Google Shape;5813;p40"/>
          <p:cNvSpPr txBox="1"/>
          <p:nvPr/>
        </p:nvSpPr>
        <p:spPr>
          <a:xfrm>
            <a:off x="12502543" y="5809522"/>
            <a:ext cx="4117975" cy="5518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As a team you will need to identify one to four ideas you are planning to continue to develop  through prototyping. This activity helps you reflect on which ideas are most likely to address  the problem you are exploring.</a:t>
            </a:r>
            <a:endParaRPr sz="750">
              <a:solidFill>
                <a:schemeClr val="dk1"/>
              </a:solidFill>
              <a:latin typeface="Arial"/>
              <a:ea typeface="Arial"/>
              <a:cs typeface="Arial"/>
              <a:sym typeface="Arial"/>
            </a:endParaRPr>
          </a:p>
        </p:txBody>
      </p:sp>
      <p:sp>
        <p:nvSpPr>
          <p:cNvPr id="5814" name="Google Shape;5814;p40"/>
          <p:cNvSpPr txBox="1"/>
          <p:nvPr/>
        </p:nvSpPr>
        <p:spPr>
          <a:xfrm>
            <a:off x="5443864" y="3138205"/>
            <a:ext cx="2730500" cy="709295"/>
          </a:xfrm>
          <a:prstGeom prst="rect">
            <a:avLst/>
          </a:prstGeom>
          <a:noFill/>
          <a:ln>
            <a:noFill/>
          </a:ln>
        </p:spPr>
        <p:txBody>
          <a:bodyPr spcFirstLastPara="1" wrap="square" lIns="0" tIns="17125" rIns="0" bIns="0" anchor="t" anchorCtr="0">
            <a:spAutoFit/>
          </a:bodyPr>
          <a:lstStyle/>
          <a:p>
            <a:pPr marL="12700" marR="0" lvl="0" indent="0" algn="l" rtl="0">
              <a:lnSpc>
                <a:spcPct val="100000"/>
              </a:lnSpc>
              <a:spcBef>
                <a:spcPts val="0"/>
              </a:spcBef>
              <a:spcAft>
                <a:spcPts val="0"/>
              </a:spcAft>
              <a:buNone/>
            </a:pPr>
            <a:r>
              <a:rPr lang="en-US" sz="4450" b="1">
                <a:solidFill>
                  <a:srgbClr val="F36F21"/>
                </a:solidFill>
                <a:latin typeface="Arial"/>
                <a:ea typeface="Arial"/>
                <a:cs typeface="Arial"/>
                <a:sym typeface="Arial"/>
              </a:rPr>
              <a:t>GENERATE</a:t>
            </a:r>
            <a:endParaRPr sz="4450">
              <a:solidFill>
                <a:schemeClr val="dk1"/>
              </a:solidFill>
              <a:latin typeface="Arial"/>
              <a:ea typeface="Arial"/>
              <a:cs typeface="Arial"/>
              <a:sym typeface="Arial"/>
            </a:endParaRPr>
          </a:p>
        </p:txBody>
      </p:sp>
      <p:sp>
        <p:nvSpPr>
          <p:cNvPr id="5815" name="Google Shape;5815;p40"/>
          <p:cNvSpPr txBox="1"/>
          <p:nvPr/>
        </p:nvSpPr>
        <p:spPr>
          <a:xfrm>
            <a:off x="6289003"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5816" name="Google Shape;5816;p40"/>
          <p:cNvSpPr txBox="1"/>
          <p:nvPr/>
        </p:nvSpPr>
        <p:spPr>
          <a:xfrm>
            <a:off x="8201888" y="1855207"/>
            <a:ext cx="75628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PREPARE TO  BRAINSTORM</a:t>
            </a:r>
            <a:endParaRPr sz="950">
              <a:solidFill>
                <a:schemeClr val="dk1"/>
              </a:solidFill>
              <a:latin typeface="Arial"/>
              <a:ea typeface="Arial"/>
              <a:cs typeface="Arial"/>
              <a:sym typeface="Arial"/>
            </a:endParaRPr>
          </a:p>
        </p:txBody>
      </p:sp>
      <p:sp>
        <p:nvSpPr>
          <p:cNvPr id="5817" name="Google Shape;5817;p40"/>
          <p:cNvSpPr txBox="1"/>
          <p:nvPr/>
        </p:nvSpPr>
        <p:spPr>
          <a:xfrm>
            <a:off x="8900012" y="3171100"/>
            <a:ext cx="75628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SOLO  BRAINSTORM</a:t>
            </a:r>
            <a:endParaRPr sz="950">
              <a:solidFill>
                <a:schemeClr val="dk1"/>
              </a:solidFill>
              <a:latin typeface="Arial"/>
              <a:ea typeface="Arial"/>
              <a:cs typeface="Arial"/>
              <a:sym typeface="Arial"/>
            </a:endParaRPr>
          </a:p>
        </p:txBody>
      </p:sp>
      <p:sp>
        <p:nvSpPr>
          <p:cNvPr id="5818" name="Google Shape;5818;p40"/>
          <p:cNvSpPr txBox="1"/>
          <p:nvPr/>
        </p:nvSpPr>
        <p:spPr>
          <a:xfrm>
            <a:off x="5652728" y="5685037"/>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5819" name="Google Shape;5819;p40"/>
          <p:cNvSpPr txBox="1"/>
          <p:nvPr/>
        </p:nvSpPr>
        <p:spPr>
          <a:xfrm>
            <a:off x="4456115" y="4935094"/>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5820" name="Google Shape;5820;p40"/>
          <p:cNvSpPr txBox="1"/>
          <p:nvPr/>
        </p:nvSpPr>
        <p:spPr>
          <a:xfrm>
            <a:off x="3952730" y="4113632"/>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5821" name="Google Shape;5821;p40"/>
          <p:cNvSpPr txBox="1"/>
          <p:nvPr/>
        </p:nvSpPr>
        <p:spPr>
          <a:xfrm>
            <a:off x="3968336" y="2993864"/>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5822" name="Google Shape;5822;p40"/>
          <p:cNvSpPr txBox="1"/>
          <p:nvPr/>
        </p:nvSpPr>
        <p:spPr>
          <a:xfrm>
            <a:off x="4211013" y="2181094"/>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D71920"/>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sp>
        <p:nvSpPr>
          <p:cNvPr id="5823" name="Google Shape;5823;p40"/>
          <p:cNvSpPr txBox="1"/>
          <p:nvPr/>
        </p:nvSpPr>
        <p:spPr>
          <a:xfrm>
            <a:off x="4962078" y="1450768"/>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F36F21"/>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5824" name="Google Shape;5824;p40"/>
          <p:cNvGrpSpPr/>
          <p:nvPr/>
        </p:nvGrpSpPr>
        <p:grpSpPr>
          <a:xfrm>
            <a:off x="4763252" y="1561650"/>
            <a:ext cx="3373894" cy="4095885"/>
            <a:chOff x="4763252" y="1561650"/>
            <a:chExt cx="3373894" cy="4095885"/>
          </a:xfrm>
        </p:grpSpPr>
        <p:sp>
          <p:nvSpPr>
            <p:cNvPr id="5825" name="Google Shape;5825;p40"/>
            <p:cNvSpPr/>
            <p:nvPr/>
          </p:nvSpPr>
          <p:spPr>
            <a:xfrm>
              <a:off x="6712828"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26" name="Google Shape;5826;p40"/>
            <p:cNvSpPr/>
            <p:nvPr/>
          </p:nvSpPr>
          <p:spPr>
            <a:xfrm>
              <a:off x="6213611" y="5488312"/>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27" name="Google Shape;5827;p40"/>
            <p:cNvSpPr/>
            <p:nvPr/>
          </p:nvSpPr>
          <p:spPr>
            <a:xfrm>
              <a:off x="5278636" y="4937717"/>
              <a:ext cx="169235" cy="16922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28" name="Google Shape;5828;p40"/>
            <p:cNvSpPr/>
            <p:nvPr/>
          </p:nvSpPr>
          <p:spPr>
            <a:xfrm>
              <a:off x="4809029" y="4124684"/>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29" name="Google Shape;5829;p40"/>
            <p:cNvSpPr/>
            <p:nvPr/>
          </p:nvSpPr>
          <p:spPr>
            <a:xfrm>
              <a:off x="4763252" y="3226090"/>
              <a:ext cx="130407" cy="130395"/>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30" name="Google Shape;5830;p40"/>
            <p:cNvSpPr/>
            <p:nvPr/>
          </p:nvSpPr>
          <p:spPr>
            <a:xfrm>
              <a:off x="7955971" y="1964059"/>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831" name="Google Shape;5831;p40"/>
          <p:cNvSpPr txBox="1"/>
          <p:nvPr/>
        </p:nvSpPr>
        <p:spPr>
          <a:xfrm>
            <a:off x="7986469" y="1953854"/>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F36F21"/>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5832" name="Google Shape;5832;p40"/>
          <p:cNvSpPr/>
          <p:nvPr/>
        </p:nvSpPr>
        <p:spPr>
          <a:xfrm>
            <a:off x="8665366" y="3167955"/>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33" name="Google Shape;5833;p40"/>
          <p:cNvSpPr txBox="1"/>
          <p:nvPr/>
        </p:nvSpPr>
        <p:spPr>
          <a:xfrm>
            <a:off x="8707804" y="3157751"/>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F36F21"/>
                </a:solidFill>
                <a:latin typeface="Arial"/>
                <a:ea typeface="Arial"/>
                <a:cs typeface="Arial"/>
                <a:sym typeface="Arial"/>
              </a:rPr>
              <a:t>2</a:t>
            </a:r>
            <a:endParaRPr sz="950">
              <a:solidFill>
                <a:schemeClr val="dk1"/>
              </a:solidFill>
              <a:latin typeface="Arial"/>
              <a:ea typeface="Arial"/>
              <a:cs typeface="Arial"/>
              <a:sym typeface="Arial"/>
            </a:endParaRPr>
          </a:p>
        </p:txBody>
      </p:sp>
      <p:grpSp>
        <p:nvGrpSpPr>
          <p:cNvPr id="5834" name="Google Shape;5834;p40"/>
          <p:cNvGrpSpPr/>
          <p:nvPr/>
        </p:nvGrpSpPr>
        <p:grpSpPr>
          <a:xfrm>
            <a:off x="7546529" y="4448720"/>
            <a:ext cx="1147456" cy="1082670"/>
            <a:chOff x="7546529" y="4448720"/>
            <a:chExt cx="1147456" cy="1082670"/>
          </a:xfrm>
        </p:grpSpPr>
        <p:sp>
          <p:nvSpPr>
            <p:cNvPr id="5835" name="Google Shape;5835;p40"/>
            <p:cNvSpPr/>
            <p:nvPr/>
          </p:nvSpPr>
          <p:spPr>
            <a:xfrm>
              <a:off x="8512810" y="4448720"/>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36" name="Google Shape;5836;p40"/>
            <p:cNvSpPr/>
            <p:nvPr/>
          </p:nvSpPr>
          <p:spPr>
            <a:xfrm>
              <a:off x="7546529" y="5350227"/>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837" name="Google Shape;5837;p40"/>
          <p:cNvSpPr txBox="1"/>
          <p:nvPr/>
        </p:nvSpPr>
        <p:spPr>
          <a:xfrm>
            <a:off x="8555260" y="4389467"/>
            <a:ext cx="787400" cy="577850"/>
          </a:xfrm>
          <a:prstGeom prst="rect">
            <a:avLst/>
          </a:prstGeom>
          <a:noFill/>
          <a:ln>
            <a:noFill/>
          </a:ln>
        </p:spPr>
        <p:txBody>
          <a:bodyPr spcFirstLastPara="1" wrap="square" lIns="0" tIns="72375" rIns="0" bIns="0" anchor="t" anchorCtr="0">
            <a:spAutoFit/>
          </a:bodyPr>
          <a:lstStyle/>
          <a:p>
            <a:pPr marL="12700" marR="0" lvl="0" indent="0" algn="l" rtl="0">
              <a:lnSpc>
                <a:spcPct val="100000"/>
              </a:lnSpc>
              <a:spcBef>
                <a:spcPts val="0"/>
              </a:spcBef>
              <a:spcAft>
                <a:spcPts val="0"/>
              </a:spcAft>
              <a:buNone/>
            </a:pPr>
            <a:r>
              <a:rPr lang="en-US" sz="950" b="1">
                <a:solidFill>
                  <a:srgbClr val="F36F21"/>
                </a:solidFill>
                <a:latin typeface="Arial"/>
                <a:ea typeface="Arial"/>
                <a:cs typeface="Arial"/>
                <a:sym typeface="Arial"/>
              </a:rPr>
              <a:t>3</a:t>
            </a:r>
            <a:endParaRPr sz="950">
              <a:solidFill>
                <a:schemeClr val="dk1"/>
              </a:solidFill>
              <a:latin typeface="Arial"/>
              <a:ea typeface="Arial"/>
              <a:cs typeface="Arial"/>
              <a:sym typeface="Arial"/>
            </a:endParaRPr>
          </a:p>
          <a:p>
            <a:pPr marL="43180" marR="5080" lvl="0" indent="0" algn="l" rtl="0">
              <a:lnSpc>
                <a:spcPct val="118947"/>
              </a:lnSpc>
              <a:spcBef>
                <a:spcPts val="515"/>
              </a:spcBef>
              <a:spcAft>
                <a:spcPts val="0"/>
              </a:spcAft>
              <a:buNone/>
            </a:pPr>
            <a:r>
              <a:rPr lang="en-US" sz="950">
                <a:solidFill>
                  <a:schemeClr val="dk1"/>
                </a:solidFill>
                <a:latin typeface="Arial"/>
                <a:ea typeface="Arial"/>
                <a:cs typeface="Arial"/>
                <a:sym typeface="Arial"/>
              </a:rPr>
              <a:t>GROUP  BRAINSTORM</a:t>
            </a:r>
            <a:endParaRPr sz="950">
              <a:solidFill>
                <a:schemeClr val="dk1"/>
              </a:solidFill>
              <a:latin typeface="Arial"/>
              <a:ea typeface="Arial"/>
              <a:cs typeface="Arial"/>
              <a:sym typeface="Arial"/>
            </a:endParaRPr>
          </a:p>
        </p:txBody>
      </p:sp>
      <p:sp>
        <p:nvSpPr>
          <p:cNvPr id="5838" name="Google Shape;5838;p40"/>
          <p:cNvSpPr txBox="1"/>
          <p:nvPr/>
        </p:nvSpPr>
        <p:spPr>
          <a:xfrm>
            <a:off x="7588967" y="5291022"/>
            <a:ext cx="951230" cy="434340"/>
          </a:xfrm>
          <a:prstGeom prst="rect">
            <a:avLst/>
          </a:prstGeom>
          <a:noFill/>
          <a:ln>
            <a:noFill/>
          </a:ln>
        </p:spPr>
        <p:txBody>
          <a:bodyPr spcFirstLastPara="1" wrap="square" lIns="0" tIns="72375" rIns="0" bIns="0" anchor="t" anchorCtr="0">
            <a:spAutoFit/>
          </a:bodyPr>
          <a:lstStyle/>
          <a:p>
            <a:pPr marL="12700" marR="0" lvl="0" indent="0" algn="l" rtl="0">
              <a:lnSpc>
                <a:spcPct val="100000"/>
              </a:lnSpc>
              <a:spcBef>
                <a:spcPts val="0"/>
              </a:spcBef>
              <a:spcAft>
                <a:spcPts val="0"/>
              </a:spcAft>
              <a:buNone/>
            </a:pPr>
            <a:r>
              <a:rPr lang="en-US" sz="950" b="1">
                <a:solidFill>
                  <a:srgbClr val="F36F21"/>
                </a:solidFill>
                <a:latin typeface="Arial"/>
                <a:ea typeface="Arial"/>
                <a:cs typeface="Arial"/>
                <a:sym typeface="Arial"/>
              </a:rPr>
              <a:t>4</a:t>
            </a:r>
            <a:endParaRPr sz="950">
              <a:solidFill>
                <a:schemeClr val="dk1"/>
              </a:solidFill>
              <a:latin typeface="Arial"/>
              <a:ea typeface="Arial"/>
              <a:cs typeface="Arial"/>
              <a:sym typeface="Arial"/>
            </a:endParaRPr>
          </a:p>
          <a:p>
            <a:pPr marL="43180" marR="0" lvl="0" indent="0" algn="l" rtl="0">
              <a:lnSpc>
                <a:spcPct val="100000"/>
              </a:lnSpc>
              <a:spcBef>
                <a:spcPts val="465"/>
              </a:spcBef>
              <a:spcAft>
                <a:spcPts val="0"/>
              </a:spcAft>
              <a:buNone/>
            </a:pPr>
            <a:r>
              <a:rPr lang="en-US" sz="950">
                <a:solidFill>
                  <a:schemeClr val="dk1"/>
                </a:solidFill>
                <a:latin typeface="Arial"/>
                <a:ea typeface="Arial"/>
                <a:cs typeface="Arial"/>
                <a:sym typeface="Arial"/>
              </a:rPr>
              <a:t>IDEA SELECTION</a:t>
            </a:r>
            <a:endParaRPr sz="950">
              <a:solidFill>
                <a:schemeClr val="dk1"/>
              </a:solidFill>
              <a:latin typeface="Arial"/>
              <a:ea typeface="Arial"/>
              <a:cs typeface="Arial"/>
              <a:sym typeface="Arial"/>
            </a:endParaRPr>
          </a:p>
        </p:txBody>
      </p:sp>
      <p:grpSp>
        <p:nvGrpSpPr>
          <p:cNvPr id="5839" name="Google Shape;5839;p40"/>
          <p:cNvGrpSpPr/>
          <p:nvPr/>
        </p:nvGrpSpPr>
        <p:grpSpPr>
          <a:xfrm>
            <a:off x="19768108" y="749346"/>
            <a:ext cx="336550" cy="560705"/>
            <a:chOff x="19768108" y="749346"/>
            <a:chExt cx="336550" cy="560705"/>
          </a:xfrm>
        </p:grpSpPr>
        <p:sp>
          <p:nvSpPr>
            <p:cNvPr id="5840" name="Google Shape;5840;p40"/>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41" name="Google Shape;5841;p40"/>
            <p:cNvSpPr/>
            <p:nvPr/>
          </p:nvSpPr>
          <p:spPr>
            <a:xfrm>
              <a:off x="19843130" y="828817"/>
              <a:ext cx="210344" cy="110384"/>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42" name="Google Shape;5842;p40"/>
            <p:cNvSpPr/>
            <p:nvPr/>
          </p:nvSpPr>
          <p:spPr>
            <a:xfrm>
              <a:off x="19843141" y="1086061"/>
              <a:ext cx="196971" cy="178083"/>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843" name="Google Shape;5843;p40"/>
          <p:cNvSpPr txBox="1"/>
          <p:nvPr/>
        </p:nvSpPr>
        <p:spPr>
          <a:xfrm rot="3660000">
            <a:off x="5374264" y="4314296"/>
            <a:ext cx="127527"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47D32"/>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5844" name="Google Shape;5844;p40"/>
          <p:cNvSpPr txBox="1"/>
          <p:nvPr/>
        </p:nvSpPr>
        <p:spPr>
          <a:xfrm rot="3480000">
            <a:off x="5413308" y="4385909"/>
            <a:ext cx="13090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47D32"/>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5845" name="Google Shape;5845;p40"/>
          <p:cNvSpPr txBox="1"/>
          <p:nvPr/>
        </p:nvSpPr>
        <p:spPr>
          <a:xfrm rot="3300000">
            <a:off x="5460386" y="4462846"/>
            <a:ext cx="136316"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47D32"/>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5846" name="Google Shape;5846;p40"/>
          <p:cNvSpPr txBox="1"/>
          <p:nvPr/>
        </p:nvSpPr>
        <p:spPr>
          <a:xfrm rot="3060000">
            <a:off x="5517201" y="4542832"/>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47D32"/>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5847" name="Google Shape;5847;p40"/>
          <p:cNvSpPr txBox="1"/>
          <p:nvPr/>
        </p:nvSpPr>
        <p:spPr>
          <a:xfrm rot="2820000">
            <a:off x="5582705" y="4614830"/>
            <a:ext cx="12995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F47D32"/>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5848" name="Google Shape;5848;p40"/>
          <p:cNvSpPr txBox="1"/>
          <p:nvPr/>
        </p:nvSpPr>
        <p:spPr>
          <a:xfrm rot="2700000">
            <a:off x="5636038" y="4665513"/>
            <a:ext cx="118302"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47D32"/>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5849" name="Google Shape;5849;p40"/>
          <p:cNvSpPr txBox="1"/>
          <p:nvPr/>
        </p:nvSpPr>
        <p:spPr>
          <a:xfrm rot="2520000">
            <a:off x="5679719" y="4713261"/>
            <a:ext cx="128120"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F47D32"/>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5850" name="Google Shape;5850;p40"/>
          <p:cNvSpPr txBox="1"/>
          <p:nvPr/>
        </p:nvSpPr>
        <p:spPr>
          <a:xfrm rot="2400000">
            <a:off x="5734461" y="4757956"/>
            <a:ext cx="118491"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47D32"/>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5851" name="Google Shape;5851;p40"/>
          <p:cNvSpPr txBox="1"/>
          <p:nvPr/>
        </p:nvSpPr>
        <p:spPr>
          <a:xfrm rot="2220000">
            <a:off x="5786162" y="4812048"/>
            <a:ext cx="14781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F47D32"/>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5852" name="Google Shape;5852;p40"/>
          <p:cNvSpPr txBox="1"/>
          <p:nvPr/>
        </p:nvSpPr>
        <p:spPr>
          <a:xfrm rot="1980000">
            <a:off x="5878135" y="4874864"/>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F47D32"/>
                </a:solidFill>
                <a:latin typeface="Arial"/>
                <a:ea typeface="Arial"/>
                <a:cs typeface="Arial"/>
                <a:sym typeface="Arial"/>
              </a:rPr>
              <a:t>N</a:t>
            </a:r>
            <a:endParaRPr sz="850">
              <a:solidFill>
                <a:schemeClr val="dk1"/>
              </a:solidFill>
              <a:latin typeface="Arial"/>
              <a:ea typeface="Arial"/>
              <a:cs typeface="Arial"/>
              <a:sym typeface="Arial"/>
            </a:endParaRPr>
          </a:p>
        </p:txBody>
      </p:sp>
      <p:grpSp>
        <p:nvGrpSpPr>
          <p:cNvPr id="5853" name="Google Shape;5853;p40"/>
          <p:cNvGrpSpPr/>
          <p:nvPr/>
        </p:nvGrpSpPr>
        <p:grpSpPr>
          <a:xfrm>
            <a:off x="4856467" y="1624979"/>
            <a:ext cx="1695883" cy="3641029"/>
            <a:chOff x="4856467" y="1624979"/>
            <a:chExt cx="1695883" cy="3641029"/>
          </a:xfrm>
        </p:grpSpPr>
        <p:sp>
          <p:nvSpPr>
            <p:cNvPr id="5854" name="Google Shape;5854;p40"/>
            <p:cNvSpPr/>
            <p:nvPr/>
          </p:nvSpPr>
          <p:spPr>
            <a:xfrm>
              <a:off x="5201803" y="4129532"/>
              <a:ext cx="1162050" cy="1130935"/>
            </a:xfrm>
            <a:custGeom>
              <a:avLst/>
              <a:gdLst/>
              <a:ahLst/>
              <a:cxnLst/>
              <a:rect l="l" t="t" r="r" b="b"/>
              <a:pathLst>
                <a:path w="1162050" h="1130935" extrusionOk="0">
                  <a:moveTo>
                    <a:pt x="0" y="0"/>
                  </a:moveTo>
                  <a:lnTo>
                    <a:pt x="14916" y="46759"/>
                  </a:lnTo>
                  <a:lnTo>
                    <a:pt x="31153" y="92912"/>
                  </a:lnTo>
                  <a:lnTo>
                    <a:pt x="48687" y="138438"/>
                  </a:lnTo>
                  <a:lnTo>
                    <a:pt x="67497" y="183313"/>
                  </a:lnTo>
                  <a:lnTo>
                    <a:pt x="87561" y="227516"/>
                  </a:lnTo>
                  <a:lnTo>
                    <a:pt x="108855" y="271024"/>
                  </a:lnTo>
                  <a:lnTo>
                    <a:pt x="131359" y="313815"/>
                  </a:lnTo>
                  <a:lnTo>
                    <a:pt x="155048" y="355867"/>
                  </a:lnTo>
                  <a:lnTo>
                    <a:pt x="179902" y="397157"/>
                  </a:lnTo>
                  <a:lnTo>
                    <a:pt x="205898" y="437663"/>
                  </a:lnTo>
                  <a:lnTo>
                    <a:pt x="233013" y="477363"/>
                  </a:lnTo>
                  <a:lnTo>
                    <a:pt x="261226" y="516234"/>
                  </a:lnTo>
                  <a:lnTo>
                    <a:pt x="290514" y="554255"/>
                  </a:lnTo>
                  <a:lnTo>
                    <a:pt x="320854" y="591402"/>
                  </a:lnTo>
                  <a:lnTo>
                    <a:pt x="352225" y="627655"/>
                  </a:lnTo>
                  <a:lnTo>
                    <a:pt x="384604" y="662990"/>
                  </a:lnTo>
                  <a:lnTo>
                    <a:pt x="417970" y="697385"/>
                  </a:lnTo>
                  <a:lnTo>
                    <a:pt x="452298" y="730817"/>
                  </a:lnTo>
                  <a:lnTo>
                    <a:pt x="487569" y="763266"/>
                  </a:lnTo>
                  <a:lnTo>
                    <a:pt x="523758" y="794707"/>
                  </a:lnTo>
                  <a:lnTo>
                    <a:pt x="560844" y="825120"/>
                  </a:lnTo>
                  <a:lnTo>
                    <a:pt x="598805" y="854482"/>
                  </a:lnTo>
                  <a:lnTo>
                    <a:pt x="637617" y="882770"/>
                  </a:lnTo>
                  <a:lnTo>
                    <a:pt x="677260" y="909962"/>
                  </a:lnTo>
                  <a:lnTo>
                    <a:pt x="717711" y="936036"/>
                  </a:lnTo>
                  <a:lnTo>
                    <a:pt x="758947" y="960970"/>
                  </a:lnTo>
                  <a:lnTo>
                    <a:pt x="800946" y="984741"/>
                  </a:lnTo>
                  <a:lnTo>
                    <a:pt x="843685" y="1007327"/>
                  </a:lnTo>
                  <a:lnTo>
                    <a:pt x="887144" y="1028706"/>
                  </a:lnTo>
                  <a:lnTo>
                    <a:pt x="931298" y="1048856"/>
                  </a:lnTo>
                  <a:lnTo>
                    <a:pt x="976127" y="1067754"/>
                  </a:lnTo>
                  <a:lnTo>
                    <a:pt x="1021607" y="1085377"/>
                  </a:lnTo>
                  <a:lnTo>
                    <a:pt x="1067717" y="1101705"/>
                  </a:lnTo>
                  <a:lnTo>
                    <a:pt x="1114434" y="1116714"/>
                  </a:lnTo>
                  <a:lnTo>
                    <a:pt x="1161736" y="1130382"/>
                  </a:lnTo>
                </a:path>
              </a:pathLst>
            </a:custGeom>
            <a:noFill/>
            <a:ln w="2257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55" name="Google Shape;5855;p40"/>
            <p:cNvSpPr/>
            <p:nvPr/>
          </p:nvSpPr>
          <p:spPr>
            <a:xfrm>
              <a:off x="5189314" y="4086178"/>
              <a:ext cx="1196340" cy="1179830"/>
            </a:xfrm>
            <a:custGeom>
              <a:avLst/>
              <a:gdLst/>
              <a:ahLst/>
              <a:cxnLst/>
              <a:rect l="l" t="t" r="r" b="b"/>
              <a:pathLst>
                <a:path w="1196339" h="1179829" extrusionOk="0">
                  <a:moveTo>
                    <a:pt x="0" y="0"/>
                  </a:moveTo>
                  <a:lnTo>
                    <a:pt x="0" y="0"/>
                  </a:lnTo>
                </a:path>
                <a:path w="1196339" h="1179829" extrusionOk="0">
                  <a:moveTo>
                    <a:pt x="1196027" y="1179526"/>
                  </a:moveTo>
                  <a:lnTo>
                    <a:pt x="1196027" y="1179526"/>
                  </a:lnTo>
                </a:path>
              </a:pathLst>
            </a:custGeom>
            <a:noFill/>
            <a:ln w="2257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56" name="Google Shape;5856;p40"/>
            <p:cNvSpPr/>
            <p:nvPr/>
          </p:nvSpPr>
          <p:spPr>
            <a:xfrm>
              <a:off x="4856467" y="1860946"/>
              <a:ext cx="169235" cy="169223"/>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57" name="Google Shape;5857;p40"/>
            <p:cNvSpPr/>
            <p:nvPr/>
          </p:nvSpPr>
          <p:spPr>
            <a:xfrm>
              <a:off x="518519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F36F21"/>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58" name="Google Shape;5858;p40"/>
            <p:cNvSpPr/>
            <p:nvPr/>
          </p:nvSpPr>
          <p:spPr>
            <a:xfrm>
              <a:off x="6498807"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59" name="Google Shape;5859;p40"/>
            <p:cNvSpPr/>
            <p:nvPr/>
          </p:nvSpPr>
          <p:spPr>
            <a:xfrm>
              <a:off x="5734130" y="1848648"/>
              <a:ext cx="130407" cy="130395"/>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860" name="Google Shape;5860;p40"/>
          <p:cNvSpPr txBox="1"/>
          <p:nvPr/>
        </p:nvSpPr>
        <p:spPr>
          <a:xfrm>
            <a:off x="4161057" y="1740346"/>
            <a:ext cx="549910"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D71920"/>
                </a:solidFill>
                <a:latin typeface="Arial"/>
                <a:ea typeface="Arial"/>
                <a:cs typeface="Arial"/>
                <a:sym typeface="Arial"/>
              </a:rPr>
              <a:t>MAKE</a:t>
            </a:r>
            <a:endParaRPr sz="1400">
              <a:solidFill>
                <a:schemeClr val="dk1"/>
              </a:solidFill>
              <a:latin typeface="Arial"/>
              <a:ea typeface="Arial"/>
              <a:cs typeface="Arial"/>
              <a:sym typeface="Arial"/>
            </a:endParaRPr>
          </a:p>
        </p:txBody>
      </p:sp>
      <p:sp>
        <p:nvSpPr>
          <p:cNvPr id="5861" name="Google Shape;5861;p40"/>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862" name="Google Shape;5862;p40"/>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863" name="Google Shape;5863;p40"/>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5864" name="Google Shape;5864;p40"/>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5865" name="Google Shape;5865;p40"/>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5866" name="Google Shape;5866;p40"/>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867" name="Google Shape;5867;p40"/>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5868" name="Google Shape;5868;p40"/>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869" name="Google Shape;5869;p40"/>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870" name="Google Shape;5870;p40"/>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5871" name="Google Shape;5871;p40"/>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872" name="Google Shape;5872;p40"/>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873" name="Google Shape;5873;p40"/>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5874" name="Google Shape;5874;p40"/>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5875" name="Google Shape;5875;p40"/>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5876" name="Google Shape;5876;p40"/>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877" name="Google Shape;5877;p40"/>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5878" name="Google Shape;5878;p40"/>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879" name="Google Shape;5879;p40"/>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880" name="Google Shape;5880;p40"/>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5881" name="Google Shape;5881;p40"/>
          <p:cNvSpPr txBox="1"/>
          <p:nvPr/>
        </p:nvSpPr>
        <p:spPr>
          <a:xfrm>
            <a:off x="17983938" y="991838"/>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Shape 5885"/>
        <p:cNvGrpSpPr/>
        <p:nvPr/>
      </p:nvGrpSpPr>
      <p:grpSpPr>
        <a:xfrm>
          <a:off x="0" y="0"/>
          <a:ext cx="0" cy="0"/>
          <a:chOff x="0" y="0"/>
          <a:chExt cx="0" cy="0"/>
        </a:xfrm>
      </p:grpSpPr>
      <p:sp>
        <p:nvSpPr>
          <p:cNvPr id="5886" name="Google Shape;5886;p41"/>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80</a:t>
            </a:r>
            <a:endParaRPr sz="550">
              <a:solidFill>
                <a:schemeClr val="dk1"/>
              </a:solidFill>
              <a:latin typeface="Arial"/>
              <a:ea typeface="Arial"/>
              <a:cs typeface="Arial"/>
              <a:sym typeface="Arial"/>
            </a:endParaRPr>
          </a:p>
        </p:txBody>
      </p:sp>
      <p:sp>
        <p:nvSpPr>
          <p:cNvPr id="5887" name="Google Shape;5887;p41"/>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81</a:t>
            </a:r>
            <a:endParaRPr sz="550">
              <a:solidFill>
                <a:schemeClr val="dk1"/>
              </a:solidFill>
              <a:latin typeface="Arial"/>
              <a:ea typeface="Arial"/>
              <a:cs typeface="Arial"/>
              <a:sym typeface="Arial"/>
            </a:endParaRPr>
          </a:p>
        </p:txBody>
      </p:sp>
      <p:sp>
        <p:nvSpPr>
          <p:cNvPr id="5888" name="Google Shape;5888;p41"/>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89" name="Google Shape;5889;p41"/>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5890" name="Google Shape;5890;p41"/>
          <p:cNvGrpSpPr/>
          <p:nvPr/>
        </p:nvGrpSpPr>
        <p:grpSpPr>
          <a:xfrm>
            <a:off x="15622688" y="2494833"/>
            <a:ext cx="3825875" cy="3128647"/>
            <a:chOff x="15622688" y="2494833"/>
            <a:chExt cx="3825875" cy="3128647"/>
          </a:xfrm>
        </p:grpSpPr>
        <p:sp>
          <p:nvSpPr>
            <p:cNvPr id="5891" name="Google Shape;5891;p41"/>
            <p:cNvSpPr/>
            <p:nvPr/>
          </p:nvSpPr>
          <p:spPr>
            <a:xfrm>
              <a:off x="15730456" y="2494833"/>
              <a:ext cx="2514952" cy="204553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92" name="Google Shape;5892;p41"/>
            <p:cNvSpPr/>
            <p:nvPr/>
          </p:nvSpPr>
          <p:spPr>
            <a:xfrm>
              <a:off x="15622688" y="4428410"/>
              <a:ext cx="3825875" cy="1195070"/>
            </a:xfrm>
            <a:custGeom>
              <a:avLst/>
              <a:gdLst/>
              <a:ahLst/>
              <a:cxnLst/>
              <a:rect l="l" t="t" r="r" b="b"/>
              <a:pathLst>
                <a:path w="3825875" h="1195070" extrusionOk="0">
                  <a:moveTo>
                    <a:pt x="3766608" y="0"/>
                  </a:moveTo>
                  <a:lnTo>
                    <a:pt x="58887" y="0"/>
                  </a:lnTo>
                  <a:lnTo>
                    <a:pt x="24843" y="920"/>
                  </a:lnTo>
                  <a:lnTo>
                    <a:pt x="7360" y="7363"/>
                  </a:lnTo>
                  <a:lnTo>
                    <a:pt x="920" y="24853"/>
                  </a:lnTo>
                  <a:lnTo>
                    <a:pt x="0" y="58911"/>
                  </a:lnTo>
                  <a:lnTo>
                    <a:pt x="0" y="1135874"/>
                  </a:lnTo>
                  <a:lnTo>
                    <a:pt x="920" y="1169926"/>
                  </a:lnTo>
                  <a:lnTo>
                    <a:pt x="7360" y="1187411"/>
                  </a:lnTo>
                  <a:lnTo>
                    <a:pt x="24843" y="1193853"/>
                  </a:lnTo>
                  <a:lnTo>
                    <a:pt x="58887" y="1194774"/>
                  </a:lnTo>
                  <a:lnTo>
                    <a:pt x="3766608" y="1194774"/>
                  </a:lnTo>
                  <a:lnTo>
                    <a:pt x="3800652" y="1193853"/>
                  </a:lnTo>
                  <a:lnTo>
                    <a:pt x="3818134" y="1187411"/>
                  </a:lnTo>
                  <a:lnTo>
                    <a:pt x="3824575" y="1169926"/>
                  </a:lnTo>
                  <a:lnTo>
                    <a:pt x="3825495" y="1135874"/>
                  </a:lnTo>
                  <a:lnTo>
                    <a:pt x="3825495" y="58911"/>
                  </a:lnTo>
                  <a:lnTo>
                    <a:pt x="3824575" y="24853"/>
                  </a:lnTo>
                  <a:lnTo>
                    <a:pt x="3818134" y="7363"/>
                  </a:lnTo>
                  <a:lnTo>
                    <a:pt x="3800652" y="920"/>
                  </a:lnTo>
                  <a:lnTo>
                    <a:pt x="3766608"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93" name="Google Shape;5893;p41"/>
            <p:cNvSpPr/>
            <p:nvPr/>
          </p:nvSpPr>
          <p:spPr>
            <a:xfrm>
              <a:off x="15622688" y="4428410"/>
              <a:ext cx="3825875" cy="1195070"/>
            </a:xfrm>
            <a:custGeom>
              <a:avLst/>
              <a:gdLst/>
              <a:ahLst/>
              <a:cxnLst/>
              <a:rect l="l" t="t" r="r" b="b"/>
              <a:pathLst>
                <a:path w="3825875" h="1195070" extrusionOk="0">
                  <a:moveTo>
                    <a:pt x="58887" y="0"/>
                  </a:moveTo>
                  <a:lnTo>
                    <a:pt x="24843" y="920"/>
                  </a:lnTo>
                  <a:lnTo>
                    <a:pt x="7360" y="7363"/>
                  </a:lnTo>
                  <a:lnTo>
                    <a:pt x="920" y="24853"/>
                  </a:lnTo>
                  <a:lnTo>
                    <a:pt x="0" y="58911"/>
                  </a:lnTo>
                  <a:lnTo>
                    <a:pt x="0" y="1135874"/>
                  </a:lnTo>
                  <a:lnTo>
                    <a:pt x="920" y="1169926"/>
                  </a:lnTo>
                  <a:lnTo>
                    <a:pt x="7360" y="1187411"/>
                  </a:lnTo>
                  <a:lnTo>
                    <a:pt x="24843" y="1193853"/>
                  </a:lnTo>
                  <a:lnTo>
                    <a:pt x="58887" y="1194774"/>
                  </a:lnTo>
                  <a:lnTo>
                    <a:pt x="3766608" y="1194774"/>
                  </a:lnTo>
                  <a:lnTo>
                    <a:pt x="3800652" y="1193853"/>
                  </a:lnTo>
                  <a:lnTo>
                    <a:pt x="3818134" y="1187411"/>
                  </a:lnTo>
                  <a:lnTo>
                    <a:pt x="3824575" y="1169926"/>
                  </a:lnTo>
                  <a:lnTo>
                    <a:pt x="3825495" y="1135874"/>
                  </a:lnTo>
                  <a:lnTo>
                    <a:pt x="3825495" y="58911"/>
                  </a:lnTo>
                  <a:lnTo>
                    <a:pt x="3824575" y="24853"/>
                  </a:lnTo>
                  <a:lnTo>
                    <a:pt x="3818134" y="7363"/>
                  </a:lnTo>
                  <a:lnTo>
                    <a:pt x="3800652" y="920"/>
                  </a:lnTo>
                  <a:lnTo>
                    <a:pt x="3766608"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894" name="Google Shape;5894;p41"/>
          <p:cNvGrpSpPr/>
          <p:nvPr/>
        </p:nvGrpSpPr>
        <p:grpSpPr>
          <a:xfrm>
            <a:off x="18324545" y="2500803"/>
            <a:ext cx="1079500" cy="986790"/>
            <a:chOff x="18324545" y="2500803"/>
            <a:chExt cx="1079500" cy="986790"/>
          </a:xfrm>
        </p:grpSpPr>
        <p:sp>
          <p:nvSpPr>
            <p:cNvPr id="5895" name="Google Shape;5895;p41"/>
            <p:cNvSpPr/>
            <p:nvPr/>
          </p:nvSpPr>
          <p:spPr>
            <a:xfrm>
              <a:off x="18324545" y="2500803"/>
              <a:ext cx="1079500" cy="986790"/>
            </a:xfrm>
            <a:custGeom>
              <a:avLst/>
              <a:gdLst/>
              <a:ahLst/>
              <a:cxnLst/>
              <a:rect l="l" t="t" r="r" b="b"/>
              <a:pathLst>
                <a:path w="1079500" h="986789" extrusionOk="0">
                  <a:moveTo>
                    <a:pt x="0" y="986423"/>
                  </a:moveTo>
                  <a:lnTo>
                    <a:pt x="0" y="0"/>
                  </a:lnTo>
                  <a:lnTo>
                    <a:pt x="1078909" y="0"/>
                  </a:lnTo>
                  <a:lnTo>
                    <a:pt x="1078909" y="986423"/>
                  </a:lnTo>
                  <a:lnTo>
                    <a:pt x="921996" y="986423"/>
                  </a:lnTo>
                  <a:lnTo>
                    <a:pt x="28428" y="986423"/>
                  </a:lnTo>
                </a:path>
              </a:pathLst>
            </a:custGeom>
            <a:noFill/>
            <a:ln w="11925" cap="flat" cmpd="sng">
              <a:solidFill>
                <a:srgbClr val="F3712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96" name="Google Shape;5896;p41"/>
            <p:cNvSpPr/>
            <p:nvPr/>
          </p:nvSpPr>
          <p:spPr>
            <a:xfrm>
              <a:off x="18789459" y="2759313"/>
              <a:ext cx="153976" cy="22959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97" name="Google Shape;5897;p41"/>
            <p:cNvSpPr/>
            <p:nvPr/>
          </p:nvSpPr>
          <p:spPr>
            <a:xfrm>
              <a:off x="18405331" y="2563547"/>
              <a:ext cx="1270" cy="90170"/>
            </a:xfrm>
            <a:custGeom>
              <a:avLst/>
              <a:gdLst/>
              <a:ahLst/>
              <a:cxnLst/>
              <a:rect l="l" t="t" r="r" b="b"/>
              <a:pathLst>
                <a:path w="1269" h="90169" extrusionOk="0">
                  <a:moveTo>
                    <a:pt x="423" y="-5969"/>
                  </a:moveTo>
                  <a:lnTo>
                    <a:pt x="423" y="95912"/>
                  </a:lnTo>
                </a:path>
              </a:pathLst>
            </a:custGeom>
            <a:noFill/>
            <a:ln w="12775" cap="flat" cmpd="sng">
              <a:solidFill>
                <a:srgbClr val="F3712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98" name="Google Shape;5898;p41"/>
            <p:cNvSpPr/>
            <p:nvPr/>
          </p:nvSpPr>
          <p:spPr>
            <a:xfrm>
              <a:off x="18468613" y="2562628"/>
              <a:ext cx="0" cy="93980"/>
            </a:xfrm>
            <a:custGeom>
              <a:avLst/>
              <a:gdLst/>
              <a:ahLst/>
              <a:cxnLst/>
              <a:rect l="l" t="t" r="r" b="b"/>
              <a:pathLst>
                <a:path w="120000" h="93980" extrusionOk="0">
                  <a:moveTo>
                    <a:pt x="0" y="0"/>
                  </a:moveTo>
                  <a:lnTo>
                    <a:pt x="0" y="93405"/>
                  </a:lnTo>
                </a:path>
              </a:pathLst>
            </a:custGeom>
            <a:noFill/>
            <a:ln w="11925" cap="flat" cmpd="sng">
              <a:solidFill>
                <a:srgbClr val="F3712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99" name="Google Shape;5899;p41"/>
            <p:cNvSpPr/>
            <p:nvPr/>
          </p:nvSpPr>
          <p:spPr>
            <a:xfrm>
              <a:off x="18402023" y="2608271"/>
              <a:ext cx="66675" cy="635"/>
            </a:xfrm>
            <a:custGeom>
              <a:avLst/>
              <a:gdLst/>
              <a:ahLst/>
              <a:cxnLst/>
              <a:rect l="l" t="t" r="r" b="b"/>
              <a:pathLst>
                <a:path w="66675" h="635" extrusionOk="0">
                  <a:moveTo>
                    <a:pt x="-5969" y="120"/>
                  </a:moveTo>
                  <a:lnTo>
                    <a:pt x="72558" y="120"/>
                  </a:lnTo>
                </a:path>
              </a:pathLst>
            </a:custGeom>
            <a:noFill/>
            <a:ln w="12175" cap="flat" cmpd="sng">
              <a:solidFill>
                <a:srgbClr val="F3712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00" name="Google Shape;5900;p41"/>
            <p:cNvSpPr/>
            <p:nvPr/>
          </p:nvSpPr>
          <p:spPr>
            <a:xfrm>
              <a:off x="18502617" y="2557577"/>
              <a:ext cx="209484" cy="103972"/>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901" name="Google Shape;5901;p41"/>
          <p:cNvGrpSpPr/>
          <p:nvPr/>
        </p:nvGrpSpPr>
        <p:grpSpPr>
          <a:xfrm>
            <a:off x="424593" y="1051579"/>
            <a:ext cx="9200310" cy="31750"/>
            <a:chOff x="424593" y="1051579"/>
            <a:chExt cx="9200310" cy="31750"/>
          </a:xfrm>
        </p:grpSpPr>
        <p:sp>
          <p:nvSpPr>
            <p:cNvPr id="5902" name="Google Shape;5902;p41"/>
            <p:cNvSpPr/>
            <p:nvPr/>
          </p:nvSpPr>
          <p:spPr>
            <a:xfrm>
              <a:off x="424593" y="1051579"/>
              <a:ext cx="1595120" cy="31750"/>
            </a:xfrm>
            <a:custGeom>
              <a:avLst/>
              <a:gdLst/>
              <a:ahLst/>
              <a:cxnLst/>
              <a:rect l="l" t="t" r="r" b="b"/>
              <a:pathLst>
                <a:path w="1595120" h="31750" extrusionOk="0">
                  <a:moveTo>
                    <a:pt x="1594914" y="0"/>
                  </a:moveTo>
                  <a:lnTo>
                    <a:pt x="0" y="0"/>
                  </a:lnTo>
                  <a:lnTo>
                    <a:pt x="0" y="31473"/>
                  </a:lnTo>
                  <a:lnTo>
                    <a:pt x="1594914" y="31473"/>
                  </a:lnTo>
                  <a:lnTo>
                    <a:pt x="1594914"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03" name="Google Shape;5903;p41"/>
            <p:cNvSpPr/>
            <p:nvPr/>
          </p:nvSpPr>
          <p:spPr>
            <a:xfrm>
              <a:off x="2019508" y="1051579"/>
              <a:ext cx="7605395" cy="31750"/>
            </a:xfrm>
            <a:custGeom>
              <a:avLst/>
              <a:gdLst/>
              <a:ahLst/>
              <a:cxnLst/>
              <a:rect l="l" t="t" r="r" b="b"/>
              <a:pathLst>
                <a:path w="7605395" h="31750" extrusionOk="0">
                  <a:moveTo>
                    <a:pt x="7605035" y="0"/>
                  </a:moveTo>
                  <a:lnTo>
                    <a:pt x="0" y="0"/>
                  </a:lnTo>
                  <a:lnTo>
                    <a:pt x="0" y="31473"/>
                  </a:lnTo>
                  <a:lnTo>
                    <a:pt x="7605035" y="31473"/>
                  </a:lnTo>
                  <a:lnTo>
                    <a:pt x="7605035"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904" name="Google Shape;5904;p41"/>
          <p:cNvSpPr/>
          <p:nvPr/>
        </p:nvSpPr>
        <p:spPr>
          <a:xfrm>
            <a:off x="10475114" y="1051579"/>
            <a:ext cx="9213850" cy="31750"/>
          </a:xfrm>
          <a:custGeom>
            <a:avLst/>
            <a:gdLst/>
            <a:ahLst/>
            <a:cxnLst/>
            <a:rect l="l" t="t" r="r" b="b"/>
            <a:pathLst>
              <a:path w="9213850" h="31750" extrusionOk="0">
                <a:moveTo>
                  <a:pt x="9213405" y="0"/>
                </a:moveTo>
                <a:lnTo>
                  <a:pt x="0" y="0"/>
                </a:lnTo>
                <a:lnTo>
                  <a:pt x="0" y="31473"/>
                </a:lnTo>
                <a:lnTo>
                  <a:pt x="9213405" y="31473"/>
                </a:lnTo>
                <a:lnTo>
                  <a:pt x="9213405"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05" name="Google Shape;5905;p41"/>
          <p:cNvSpPr txBox="1"/>
          <p:nvPr/>
        </p:nvSpPr>
        <p:spPr>
          <a:xfrm>
            <a:off x="2781215" y="445635"/>
            <a:ext cx="4594860" cy="484505"/>
          </a:xfrm>
          <a:prstGeom prst="rect">
            <a:avLst/>
          </a:prstGeom>
          <a:noFill/>
          <a:ln>
            <a:noFill/>
          </a:ln>
        </p:spPr>
        <p:txBody>
          <a:bodyPr spcFirstLastPara="1" wrap="square" lIns="0" tIns="12700" rIns="0" bIns="0" anchor="t" anchorCtr="0">
            <a:spAutoFit/>
          </a:bodyPr>
          <a:lstStyle/>
          <a:p>
            <a:pPr marL="12700" marR="147955"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 have explored and defined the problem, you are ready to brainstorm.  Brainstorming is an active, collaborative process that will not be completed in this toolkit, but rather  on the wall in your space. Use the guidelines below to help your team generate potential solutions to</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the problem you identified. If you do not have adequate wall space, you can collect ideas in this toolkit.</a:t>
            </a:r>
            <a:endParaRPr sz="750">
              <a:solidFill>
                <a:schemeClr val="dk1"/>
              </a:solidFill>
              <a:latin typeface="Arial"/>
              <a:ea typeface="Arial"/>
              <a:cs typeface="Arial"/>
              <a:sym typeface="Arial"/>
            </a:endParaRPr>
          </a:p>
        </p:txBody>
      </p:sp>
      <p:grpSp>
        <p:nvGrpSpPr>
          <p:cNvPr id="5906" name="Google Shape;5906;p41"/>
          <p:cNvGrpSpPr/>
          <p:nvPr/>
        </p:nvGrpSpPr>
        <p:grpSpPr>
          <a:xfrm>
            <a:off x="17609266" y="638698"/>
            <a:ext cx="2081469" cy="260985"/>
            <a:chOff x="17609266" y="638698"/>
            <a:chExt cx="2081469" cy="260985"/>
          </a:xfrm>
        </p:grpSpPr>
        <p:sp>
          <p:nvSpPr>
            <p:cNvPr id="5907" name="Google Shape;5907;p41"/>
            <p:cNvSpPr/>
            <p:nvPr/>
          </p:nvSpPr>
          <p:spPr>
            <a:xfrm>
              <a:off x="18117784"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08" name="Google Shape;5908;p41"/>
            <p:cNvSpPr/>
            <p:nvPr/>
          </p:nvSpPr>
          <p:spPr>
            <a:xfrm>
              <a:off x="17609266" y="638698"/>
              <a:ext cx="552450" cy="260985"/>
            </a:xfrm>
            <a:custGeom>
              <a:avLst/>
              <a:gdLst/>
              <a:ahLst/>
              <a:cxnLst/>
              <a:rect l="l" t="t" r="r" b="b"/>
              <a:pathLst>
                <a:path w="552450" h="260984" extrusionOk="0">
                  <a:moveTo>
                    <a:pt x="444879" y="0"/>
                  </a:moveTo>
                  <a:lnTo>
                    <a:pt x="107458" y="0"/>
                  </a:ln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09" name="Google Shape;5909;p41"/>
            <p:cNvSpPr/>
            <p:nvPr/>
          </p:nvSpPr>
          <p:spPr>
            <a:xfrm>
              <a:off x="18627975"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10" name="Google Shape;5910;p41"/>
            <p:cNvSpPr/>
            <p:nvPr/>
          </p:nvSpPr>
          <p:spPr>
            <a:xfrm>
              <a:off x="19138284"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911" name="Google Shape;5911;p41"/>
          <p:cNvSpPr txBox="1"/>
          <p:nvPr/>
        </p:nvSpPr>
        <p:spPr>
          <a:xfrm>
            <a:off x="18218363" y="690555"/>
            <a:ext cx="360680" cy="160655"/>
          </a:xfrm>
          <a:prstGeom prst="rect">
            <a:avLst/>
          </a:prstGeom>
          <a:noFill/>
          <a:ln>
            <a:noFill/>
          </a:ln>
        </p:spPr>
        <p:txBody>
          <a:bodyPr spcFirstLastPara="1" wrap="square" lIns="0" tIns="11425" rIns="0" bIns="0" anchor="t" anchorCtr="0">
            <a:spAutoFit/>
          </a:bodyPr>
          <a:lstStyle/>
          <a:p>
            <a:pPr marL="12700" marR="5080" lvl="0" indent="93345" algn="l" rtl="0">
              <a:lnSpc>
                <a:spcPct val="100000"/>
              </a:lnSpc>
              <a:spcBef>
                <a:spcPts val="0"/>
              </a:spcBef>
              <a:spcAft>
                <a:spcPts val="0"/>
              </a:spcAft>
              <a:buNone/>
            </a:pPr>
            <a:r>
              <a:rPr lang="en-US" sz="450">
                <a:solidFill>
                  <a:srgbClr val="F36F21"/>
                </a:solidFill>
                <a:latin typeface="Arial"/>
                <a:ea typeface="Arial"/>
                <a:cs typeface="Arial"/>
                <a:sym typeface="Arial"/>
              </a:rPr>
              <a:t>SOLO  BRAINSTORM</a:t>
            </a:r>
            <a:endParaRPr sz="450">
              <a:solidFill>
                <a:schemeClr val="dk1"/>
              </a:solidFill>
              <a:latin typeface="Arial"/>
              <a:ea typeface="Arial"/>
              <a:cs typeface="Arial"/>
              <a:sym typeface="Arial"/>
            </a:endParaRPr>
          </a:p>
        </p:txBody>
      </p:sp>
      <p:sp>
        <p:nvSpPr>
          <p:cNvPr id="5912" name="Google Shape;5912;p41"/>
          <p:cNvSpPr txBox="1"/>
          <p:nvPr/>
        </p:nvSpPr>
        <p:spPr>
          <a:xfrm>
            <a:off x="17709813" y="690555"/>
            <a:ext cx="360680" cy="160655"/>
          </a:xfrm>
          <a:prstGeom prst="rect">
            <a:avLst/>
          </a:prstGeom>
          <a:noFill/>
          <a:ln>
            <a:noFill/>
          </a:ln>
        </p:spPr>
        <p:txBody>
          <a:bodyPr spcFirstLastPara="1" wrap="square" lIns="0" tIns="11425" rIns="0" bIns="0" anchor="t" anchorCtr="0">
            <a:spAutoFit/>
          </a:bodyPr>
          <a:lstStyle/>
          <a:p>
            <a:pPr marL="12700" marR="5080" lvl="0" indent="21590" algn="l" rtl="0">
              <a:lnSpc>
                <a:spcPct val="100000"/>
              </a:lnSpc>
              <a:spcBef>
                <a:spcPts val="0"/>
              </a:spcBef>
              <a:spcAft>
                <a:spcPts val="0"/>
              </a:spcAft>
              <a:buNone/>
            </a:pPr>
            <a:r>
              <a:rPr lang="en-US" sz="450">
                <a:solidFill>
                  <a:srgbClr val="FFFFFF"/>
                </a:solidFill>
                <a:latin typeface="Arial"/>
                <a:ea typeface="Arial"/>
                <a:cs typeface="Arial"/>
                <a:sym typeface="Arial"/>
              </a:rPr>
              <a:t>PREPARE TO  BRAINSTORM</a:t>
            </a:r>
            <a:endParaRPr sz="450">
              <a:solidFill>
                <a:schemeClr val="dk1"/>
              </a:solidFill>
              <a:latin typeface="Arial"/>
              <a:ea typeface="Arial"/>
              <a:cs typeface="Arial"/>
              <a:sym typeface="Arial"/>
            </a:endParaRPr>
          </a:p>
        </p:txBody>
      </p:sp>
      <p:sp>
        <p:nvSpPr>
          <p:cNvPr id="5913" name="Google Shape;5913;p41"/>
          <p:cNvSpPr txBox="1"/>
          <p:nvPr/>
        </p:nvSpPr>
        <p:spPr>
          <a:xfrm>
            <a:off x="18723934" y="686962"/>
            <a:ext cx="360680" cy="160655"/>
          </a:xfrm>
          <a:prstGeom prst="rect">
            <a:avLst/>
          </a:prstGeom>
          <a:noFill/>
          <a:ln>
            <a:noFill/>
          </a:ln>
        </p:spPr>
        <p:txBody>
          <a:bodyPr spcFirstLastPara="1" wrap="square" lIns="0" tIns="11425" rIns="0" bIns="0" anchor="t" anchorCtr="0">
            <a:spAutoFit/>
          </a:bodyPr>
          <a:lstStyle/>
          <a:p>
            <a:pPr marL="12700" marR="5080" lvl="0" indent="75565" algn="l" rtl="0">
              <a:lnSpc>
                <a:spcPct val="100000"/>
              </a:lnSpc>
              <a:spcBef>
                <a:spcPts val="0"/>
              </a:spcBef>
              <a:spcAft>
                <a:spcPts val="0"/>
              </a:spcAft>
              <a:buNone/>
            </a:pPr>
            <a:r>
              <a:rPr lang="en-US" sz="450">
                <a:solidFill>
                  <a:srgbClr val="F36F21"/>
                </a:solidFill>
                <a:latin typeface="Arial"/>
                <a:ea typeface="Arial"/>
                <a:cs typeface="Arial"/>
                <a:sym typeface="Arial"/>
              </a:rPr>
              <a:t>GROUP  BRAINSTORM</a:t>
            </a:r>
            <a:endParaRPr sz="450">
              <a:solidFill>
                <a:schemeClr val="dk1"/>
              </a:solidFill>
              <a:latin typeface="Arial"/>
              <a:ea typeface="Arial"/>
              <a:cs typeface="Arial"/>
              <a:sym typeface="Arial"/>
            </a:endParaRPr>
          </a:p>
        </p:txBody>
      </p:sp>
      <p:sp>
        <p:nvSpPr>
          <p:cNvPr id="5914" name="Google Shape;5914;p41"/>
          <p:cNvSpPr txBox="1"/>
          <p:nvPr/>
        </p:nvSpPr>
        <p:spPr>
          <a:xfrm>
            <a:off x="19262183" y="688253"/>
            <a:ext cx="304800" cy="160655"/>
          </a:xfrm>
          <a:prstGeom prst="rect">
            <a:avLst/>
          </a:prstGeom>
          <a:noFill/>
          <a:ln>
            <a:noFill/>
          </a:ln>
        </p:spPr>
        <p:txBody>
          <a:bodyPr spcFirstLastPara="1" wrap="square" lIns="0" tIns="11425" rIns="0" bIns="0" anchor="t" anchorCtr="0">
            <a:spAutoFit/>
          </a:bodyPr>
          <a:lstStyle/>
          <a:p>
            <a:pPr marL="12700" marR="5080" lvl="0" indent="81280" algn="l" rtl="0">
              <a:lnSpc>
                <a:spcPct val="100000"/>
              </a:lnSpc>
              <a:spcBef>
                <a:spcPts val="0"/>
              </a:spcBef>
              <a:spcAft>
                <a:spcPts val="0"/>
              </a:spcAft>
              <a:buNone/>
            </a:pPr>
            <a:r>
              <a:rPr lang="en-US" sz="450">
                <a:solidFill>
                  <a:srgbClr val="F36F21"/>
                </a:solidFill>
                <a:latin typeface="Arial"/>
                <a:ea typeface="Arial"/>
                <a:cs typeface="Arial"/>
                <a:sym typeface="Arial"/>
              </a:rPr>
              <a:t>IDEA  SELECTION</a:t>
            </a:r>
            <a:endParaRPr sz="450">
              <a:solidFill>
                <a:schemeClr val="dk1"/>
              </a:solidFill>
              <a:latin typeface="Arial"/>
              <a:ea typeface="Arial"/>
              <a:cs typeface="Arial"/>
              <a:sym typeface="Arial"/>
            </a:endParaRPr>
          </a:p>
        </p:txBody>
      </p:sp>
      <p:sp>
        <p:nvSpPr>
          <p:cNvPr id="5915" name="Google Shape;5915;p41"/>
          <p:cNvSpPr/>
          <p:nvPr/>
        </p:nvSpPr>
        <p:spPr>
          <a:xfrm>
            <a:off x="415642" y="1343365"/>
            <a:ext cx="3751579" cy="1432560"/>
          </a:xfrm>
          <a:custGeom>
            <a:avLst/>
            <a:gdLst/>
            <a:ahLst/>
            <a:cxnLst/>
            <a:rect l="l" t="t" r="r" b="b"/>
            <a:pathLst>
              <a:path w="3751579" h="1432560" extrusionOk="0">
                <a:moveTo>
                  <a:pt x="3692103" y="0"/>
                </a:moveTo>
                <a:lnTo>
                  <a:pt x="58887" y="0"/>
                </a:lnTo>
                <a:lnTo>
                  <a:pt x="24843" y="920"/>
                </a:lnTo>
                <a:lnTo>
                  <a:pt x="7360" y="7360"/>
                </a:lnTo>
                <a:lnTo>
                  <a:pt x="920" y="24843"/>
                </a:lnTo>
                <a:lnTo>
                  <a:pt x="0" y="58887"/>
                </a:lnTo>
                <a:lnTo>
                  <a:pt x="0" y="1373060"/>
                </a:lnTo>
                <a:lnTo>
                  <a:pt x="920" y="1407111"/>
                </a:lnTo>
                <a:lnTo>
                  <a:pt x="7360" y="1424597"/>
                </a:lnTo>
                <a:lnTo>
                  <a:pt x="24843" y="1431039"/>
                </a:lnTo>
                <a:lnTo>
                  <a:pt x="58887" y="1431959"/>
                </a:lnTo>
                <a:lnTo>
                  <a:pt x="3692103" y="1431959"/>
                </a:lnTo>
                <a:lnTo>
                  <a:pt x="3726147" y="1431039"/>
                </a:lnTo>
                <a:lnTo>
                  <a:pt x="3743630" y="1424597"/>
                </a:lnTo>
                <a:lnTo>
                  <a:pt x="3750070" y="1407111"/>
                </a:lnTo>
                <a:lnTo>
                  <a:pt x="3750991" y="1373060"/>
                </a:lnTo>
                <a:lnTo>
                  <a:pt x="3750991" y="58887"/>
                </a:lnTo>
                <a:lnTo>
                  <a:pt x="3750070" y="24843"/>
                </a:lnTo>
                <a:lnTo>
                  <a:pt x="3743630" y="7360"/>
                </a:lnTo>
                <a:lnTo>
                  <a:pt x="3726147" y="920"/>
                </a:lnTo>
                <a:lnTo>
                  <a:pt x="3692103"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16" name="Google Shape;5916;p41"/>
          <p:cNvSpPr/>
          <p:nvPr/>
        </p:nvSpPr>
        <p:spPr>
          <a:xfrm>
            <a:off x="4300439" y="1343365"/>
            <a:ext cx="5324475" cy="1432560"/>
          </a:xfrm>
          <a:custGeom>
            <a:avLst/>
            <a:gdLst/>
            <a:ahLst/>
            <a:cxnLst/>
            <a:rect l="l" t="t" r="r" b="b"/>
            <a:pathLst>
              <a:path w="5324475" h="1432560" extrusionOk="0">
                <a:moveTo>
                  <a:pt x="5265216" y="0"/>
                </a:moveTo>
                <a:lnTo>
                  <a:pt x="58887" y="0"/>
                </a:lnTo>
                <a:lnTo>
                  <a:pt x="24843" y="920"/>
                </a:lnTo>
                <a:lnTo>
                  <a:pt x="7360" y="7360"/>
                </a:lnTo>
                <a:lnTo>
                  <a:pt x="920" y="24843"/>
                </a:lnTo>
                <a:lnTo>
                  <a:pt x="0" y="58887"/>
                </a:lnTo>
                <a:lnTo>
                  <a:pt x="0" y="1373060"/>
                </a:lnTo>
                <a:lnTo>
                  <a:pt x="920" y="1407111"/>
                </a:lnTo>
                <a:lnTo>
                  <a:pt x="7360" y="1424597"/>
                </a:lnTo>
                <a:lnTo>
                  <a:pt x="24843" y="1431039"/>
                </a:lnTo>
                <a:lnTo>
                  <a:pt x="58887" y="1431959"/>
                </a:lnTo>
                <a:lnTo>
                  <a:pt x="5265216" y="1431959"/>
                </a:lnTo>
                <a:lnTo>
                  <a:pt x="5299260" y="1431039"/>
                </a:lnTo>
                <a:lnTo>
                  <a:pt x="5316742" y="1424597"/>
                </a:lnTo>
                <a:lnTo>
                  <a:pt x="5323183" y="1407111"/>
                </a:lnTo>
                <a:lnTo>
                  <a:pt x="5324103" y="1373060"/>
                </a:lnTo>
                <a:lnTo>
                  <a:pt x="5324103" y="58887"/>
                </a:lnTo>
                <a:lnTo>
                  <a:pt x="5323183" y="24843"/>
                </a:lnTo>
                <a:lnTo>
                  <a:pt x="5316742" y="7360"/>
                </a:lnTo>
                <a:lnTo>
                  <a:pt x="5299260" y="920"/>
                </a:lnTo>
                <a:lnTo>
                  <a:pt x="5265216"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17" name="Google Shape;5917;p41"/>
          <p:cNvSpPr txBox="1"/>
          <p:nvPr/>
        </p:nvSpPr>
        <p:spPr>
          <a:xfrm>
            <a:off x="568380" y="1432536"/>
            <a:ext cx="3504565" cy="121348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MATERIALS NEEDED...</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3 HMW questions, each on written on the top of a separate piece of chart paper</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Wall space for 3 pieces of chart paper</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A timer</a:t>
            </a:r>
            <a:endParaRPr sz="750">
              <a:solidFill>
                <a:schemeClr val="dk1"/>
              </a:solidFill>
              <a:latin typeface="Arial"/>
              <a:ea typeface="Arial"/>
              <a:cs typeface="Arial"/>
              <a:sym typeface="Arial"/>
            </a:endParaRPr>
          </a:p>
          <a:p>
            <a:pPr marL="83820" marR="0" lvl="0" indent="-71755"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1 thick black marker (sharpie) per person</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1 pad of square post-its per person</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1 set of circular stickers per person</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Creative and collaborative brains!</a:t>
            </a:r>
            <a:endParaRPr sz="750">
              <a:solidFill>
                <a:schemeClr val="dk1"/>
              </a:solidFill>
              <a:latin typeface="Arial"/>
              <a:ea typeface="Arial"/>
              <a:cs typeface="Arial"/>
              <a:sym typeface="Arial"/>
            </a:endParaRPr>
          </a:p>
        </p:txBody>
      </p:sp>
      <p:sp>
        <p:nvSpPr>
          <p:cNvPr id="5918" name="Google Shape;5918;p41"/>
          <p:cNvSpPr txBox="1"/>
          <p:nvPr/>
        </p:nvSpPr>
        <p:spPr>
          <a:xfrm>
            <a:off x="4497168" y="1432345"/>
            <a:ext cx="4754880" cy="121348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RULES OF BRAINSTORMING...</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Generate as many ideas as possible - go for quantity over quality at this point in the process</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Encourage out of the box, wild ideas that have never been tried before</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Build on the ideas of others - say, “Yes, and!”</a:t>
            </a:r>
            <a:endParaRPr sz="750">
              <a:solidFill>
                <a:schemeClr val="dk1"/>
              </a:solidFill>
              <a:latin typeface="Arial"/>
              <a:ea typeface="Arial"/>
              <a:cs typeface="Arial"/>
              <a:sym typeface="Arial"/>
            </a:endParaRPr>
          </a:p>
          <a:p>
            <a:pPr marL="83820" marR="0" lvl="0" indent="-71755"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Don’t be negative about other people’s ideas - or your own!</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Let go of your expertise - even if you have already tried something, maybe it would be worth trying again</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focused and work as a team</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and say your idea so that your teammates can remember it and use it as inspiration</a:t>
            </a:r>
            <a:endParaRPr sz="750">
              <a:solidFill>
                <a:schemeClr val="dk1"/>
              </a:solidFill>
              <a:latin typeface="Arial"/>
              <a:ea typeface="Arial"/>
              <a:cs typeface="Arial"/>
              <a:sym typeface="Arial"/>
            </a:endParaRPr>
          </a:p>
        </p:txBody>
      </p:sp>
      <p:sp>
        <p:nvSpPr>
          <p:cNvPr id="5919" name="Google Shape;5919;p41"/>
          <p:cNvSpPr/>
          <p:nvPr/>
        </p:nvSpPr>
        <p:spPr>
          <a:xfrm>
            <a:off x="430566" y="3278172"/>
            <a:ext cx="4521835" cy="3257550"/>
          </a:xfrm>
          <a:custGeom>
            <a:avLst/>
            <a:gdLst/>
            <a:ahLst/>
            <a:cxnLst/>
            <a:rect l="l" t="t" r="r" b="b"/>
            <a:pathLst>
              <a:path w="4521835" h="3257550" extrusionOk="0">
                <a:moveTo>
                  <a:pt x="58887" y="0"/>
                </a:moveTo>
                <a:lnTo>
                  <a:pt x="24843" y="920"/>
                </a:lnTo>
                <a:lnTo>
                  <a:pt x="7360" y="7363"/>
                </a:lnTo>
                <a:lnTo>
                  <a:pt x="920" y="24853"/>
                </a:lnTo>
                <a:lnTo>
                  <a:pt x="0" y="58911"/>
                </a:lnTo>
                <a:lnTo>
                  <a:pt x="0" y="3198342"/>
                </a:lnTo>
                <a:lnTo>
                  <a:pt x="920" y="3232400"/>
                </a:lnTo>
                <a:lnTo>
                  <a:pt x="7360" y="3249889"/>
                </a:lnTo>
                <a:lnTo>
                  <a:pt x="24843" y="3256333"/>
                </a:lnTo>
                <a:lnTo>
                  <a:pt x="58887" y="3257253"/>
                </a:lnTo>
                <a:lnTo>
                  <a:pt x="4462773" y="3257253"/>
                </a:lnTo>
                <a:lnTo>
                  <a:pt x="4496818" y="3256333"/>
                </a:lnTo>
                <a:lnTo>
                  <a:pt x="4514300" y="3249889"/>
                </a:lnTo>
                <a:lnTo>
                  <a:pt x="4520741" y="3232400"/>
                </a:lnTo>
                <a:lnTo>
                  <a:pt x="4521661" y="3198342"/>
                </a:lnTo>
                <a:lnTo>
                  <a:pt x="4521661" y="58911"/>
                </a:lnTo>
                <a:lnTo>
                  <a:pt x="4520741" y="24853"/>
                </a:lnTo>
                <a:lnTo>
                  <a:pt x="4514300" y="7363"/>
                </a:lnTo>
                <a:lnTo>
                  <a:pt x="4496818" y="920"/>
                </a:lnTo>
                <a:lnTo>
                  <a:pt x="4462773"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20" name="Google Shape;5920;p41"/>
          <p:cNvSpPr/>
          <p:nvPr/>
        </p:nvSpPr>
        <p:spPr>
          <a:xfrm>
            <a:off x="5090380" y="3278172"/>
            <a:ext cx="4535805" cy="2118360"/>
          </a:xfrm>
          <a:custGeom>
            <a:avLst/>
            <a:gdLst/>
            <a:ahLst/>
            <a:cxnLst/>
            <a:rect l="l" t="t" r="r" b="b"/>
            <a:pathLst>
              <a:path w="4535805" h="2118360" extrusionOk="0">
                <a:moveTo>
                  <a:pt x="58887" y="0"/>
                </a:moveTo>
                <a:lnTo>
                  <a:pt x="24843" y="920"/>
                </a:lnTo>
                <a:lnTo>
                  <a:pt x="7360" y="7363"/>
                </a:lnTo>
                <a:lnTo>
                  <a:pt x="920" y="24853"/>
                </a:lnTo>
                <a:lnTo>
                  <a:pt x="0" y="58911"/>
                </a:lnTo>
                <a:lnTo>
                  <a:pt x="0" y="2058873"/>
                </a:lnTo>
                <a:lnTo>
                  <a:pt x="920" y="2092931"/>
                </a:lnTo>
                <a:lnTo>
                  <a:pt x="7360" y="2110421"/>
                </a:lnTo>
                <a:lnTo>
                  <a:pt x="24843" y="2116864"/>
                </a:lnTo>
                <a:lnTo>
                  <a:pt x="58887" y="2117785"/>
                </a:lnTo>
                <a:lnTo>
                  <a:pt x="4476719" y="2117785"/>
                </a:lnTo>
                <a:lnTo>
                  <a:pt x="4510763" y="2116864"/>
                </a:lnTo>
                <a:lnTo>
                  <a:pt x="4528246" y="2110421"/>
                </a:lnTo>
                <a:lnTo>
                  <a:pt x="4534686" y="2092931"/>
                </a:lnTo>
                <a:lnTo>
                  <a:pt x="4535607" y="2058873"/>
                </a:lnTo>
                <a:lnTo>
                  <a:pt x="4535607" y="58911"/>
                </a:lnTo>
                <a:lnTo>
                  <a:pt x="4534686" y="24853"/>
                </a:lnTo>
                <a:lnTo>
                  <a:pt x="4528246" y="7363"/>
                </a:lnTo>
                <a:lnTo>
                  <a:pt x="4510763" y="920"/>
                </a:lnTo>
                <a:lnTo>
                  <a:pt x="4476719"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21" name="Google Shape;5921;p41"/>
          <p:cNvSpPr/>
          <p:nvPr/>
        </p:nvSpPr>
        <p:spPr>
          <a:xfrm>
            <a:off x="5090380" y="5522591"/>
            <a:ext cx="4535805" cy="1013460"/>
          </a:xfrm>
          <a:custGeom>
            <a:avLst/>
            <a:gdLst/>
            <a:ahLst/>
            <a:cxnLst/>
            <a:rect l="l" t="t" r="r" b="b"/>
            <a:pathLst>
              <a:path w="4535805" h="1013459" extrusionOk="0">
                <a:moveTo>
                  <a:pt x="58887" y="0"/>
                </a:moveTo>
                <a:lnTo>
                  <a:pt x="24843" y="920"/>
                </a:lnTo>
                <a:lnTo>
                  <a:pt x="7360" y="7363"/>
                </a:lnTo>
                <a:lnTo>
                  <a:pt x="920" y="24853"/>
                </a:lnTo>
                <a:lnTo>
                  <a:pt x="0" y="58911"/>
                </a:lnTo>
                <a:lnTo>
                  <a:pt x="0" y="953935"/>
                </a:lnTo>
                <a:lnTo>
                  <a:pt x="920" y="987986"/>
                </a:lnTo>
                <a:lnTo>
                  <a:pt x="7360" y="1005472"/>
                </a:lnTo>
                <a:lnTo>
                  <a:pt x="24843" y="1011914"/>
                </a:lnTo>
                <a:lnTo>
                  <a:pt x="58887" y="1012834"/>
                </a:lnTo>
                <a:lnTo>
                  <a:pt x="4476719" y="1012834"/>
                </a:lnTo>
                <a:lnTo>
                  <a:pt x="4510763" y="1011914"/>
                </a:lnTo>
                <a:lnTo>
                  <a:pt x="4528246" y="1005472"/>
                </a:lnTo>
                <a:lnTo>
                  <a:pt x="4534686" y="987986"/>
                </a:lnTo>
                <a:lnTo>
                  <a:pt x="4535607" y="953935"/>
                </a:lnTo>
                <a:lnTo>
                  <a:pt x="4535607" y="58911"/>
                </a:lnTo>
                <a:lnTo>
                  <a:pt x="4534686" y="24853"/>
                </a:lnTo>
                <a:lnTo>
                  <a:pt x="4528246" y="7363"/>
                </a:lnTo>
                <a:lnTo>
                  <a:pt x="4510763" y="920"/>
                </a:lnTo>
                <a:lnTo>
                  <a:pt x="4476719"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22" name="Google Shape;5922;p41"/>
          <p:cNvSpPr/>
          <p:nvPr/>
        </p:nvSpPr>
        <p:spPr>
          <a:xfrm>
            <a:off x="10947193" y="2183538"/>
            <a:ext cx="4535805" cy="3439795"/>
          </a:xfrm>
          <a:custGeom>
            <a:avLst/>
            <a:gdLst/>
            <a:ahLst/>
            <a:cxnLst/>
            <a:rect l="l" t="t" r="r" b="b"/>
            <a:pathLst>
              <a:path w="4535805" h="3439795" extrusionOk="0">
                <a:moveTo>
                  <a:pt x="58887" y="0"/>
                </a:moveTo>
                <a:lnTo>
                  <a:pt x="24843" y="919"/>
                </a:lnTo>
                <a:lnTo>
                  <a:pt x="7360" y="7357"/>
                </a:lnTo>
                <a:lnTo>
                  <a:pt x="920" y="24833"/>
                </a:lnTo>
                <a:lnTo>
                  <a:pt x="0" y="58863"/>
                </a:lnTo>
                <a:lnTo>
                  <a:pt x="0" y="3380795"/>
                </a:lnTo>
                <a:lnTo>
                  <a:pt x="920" y="3414826"/>
                </a:lnTo>
                <a:lnTo>
                  <a:pt x="7360" y="3432301"/>
                </a:lnTo>
                <a:lnTo>
                  <a:pt x="24843" y="3438739"/>
                </a:lnTo>
                <a:lnTo>
                  <a:pt x="58887" y="3439659"/>
                </a:lnTo>
                <a:lnTo>
                  <a:pt x="4476719" y="3439659"/>
                </a:lnTo>
                <a:lnTo>
                  <a:pt x="4510763" y="3438739"/>
                </a:lnTo>
                <a:lnTo>
                  <a:pt x="4528246" y="3432301"/>
                </a:lnTo>
                <a:lnTo>
                  <a:pt x="4534686" y="3414826"/>
                </a:lnTo>
                <a:lnTo>
                  <a:pt x="4535607" y="3380795"/>
                </a:lnTo>
                <a:lnTo>
                  <a:pt x="4535607" y="58863"/>
                </a:lnTo>
                <a:lnTo>
                  <a:pt x="4534686" y="24833"/>
                </a:lnTo>
                <a:lnTo>
                  <a:pt x="4528246" y="7357"/>
                </a:lnTo>
                <a:lnTo>
                  <a:pt x="4510763" y="919"/>
                </a:lnTo>
                <a:lnTo>
                  <a:pt x="4476719"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23" name="Google Shape;5923;p41"/>
          <p:cNvSpPr txBox="1"/>
          <p:nvPr/>
        </p:nvSpPr>
        <p:spPr>
          <a:xfrm>
            <a:off x="611535" y="3429932"/>
            <a:ext cx="4009390" cy="606425"/>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F36F21"/>
                </a:solidFill>
                <a:latin typeface="Arial"/>
                <a:ea typeface="Arial"/>
                <a:cs typeface="Arial"/>
                <a:sym typeface="Arial"/>
              </a:rPr>
              <a:t>1 </a:t>
            </a:r>
            <a:r>
              <a:rPr lang="en-US" sz="750" b="1">
                <a:solidFill>
                  <a:schemeClr val="dk1"/>
                </a:solidFill>
                <a:latin typeface="Arial"/>
                <a:ea typeface="Arial"/>
                <a:cs typeface="Arial"/>
                <a:sym typeface="Arial"/>
              </a:rPr>
              <a:t>PRE-BRAINSTORM</a:t>
            </a:r>
            <a:endParaRPr sz="750">
              <a:solidFill>
                <a:schemeClr val="dk1"/>
              </a:solidFill>
              <a:latin typeface="Arial"/>
              <a:ea typeface="Arial"/>
              <a:cs typeface="Arial"/>
              <a:sym typeface="Arial"/>
            </a:endParaRPr>
          </a:p>
          <a:p>
            <a:pPr marL="12700" marR="0" lvl="0" indent="0" algn="l" rtl="0">
              <a:lnSpc>
                <a:spcPct val="100000"/>
              </a:lnSpc>
              <a:spcBef>
                <a:spcPts val="465"/>
              </a:spcBef>
              <a:spcAft>
                <a:spcPts val="0"/>
              </a:spcAft>
              <a:buNone/>
            </a:pPr>
            <a:r>
              <a:rPr lang="en-US" sz="750" b="1">
                <a:solidFill>
                  <a:srgbClr val="414042"/>
                </a:solidFill>
                <a:latin typeface="Arial"/>
                <a:ea typeface="Arial"/>
                <a:cs typeface="Arial"/>
                <a:sym typeface="Arial"/>
              </a:rPr>
              <a:t>Set the Space</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As a team, choose your three best HMW questions you created from the previous section.</a:t>
            </a:r>
            <a:endParaRPr sz="750">
              <a:solidFill>
                <a:schemeClr val="dk1"/>
              </a:solidFill>
              <a:latin typeface="Arial"/>
              <a:ea typeface="Arial"/>
              <a:cs typeface="Arial"/>
              <a:sym typeface="Arial"/>
            </a:endParaRPr>
          </a:p>
        </p:txBody>
      </p:sp>
      <p:sp>
        <p:nvSpPr>
          <p:cNvPr id="5924" name="Google Shape;5924;p41"/>
          <p:cNvSpPr txBox="1"/>
          <p:nvPr/>
        </p:nvSpPr>
        <p:spPr>
          <a:xfrm>
            <a:off x="611535" y="4078075"/>
            <a:ext cx="3895090"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Rewrite them each on a piece of separate chart paper in big enough handwriting that  everyone on your team can read them when they are posted on the wall.</a:t>
            </a:r>
            <a:endParaRPr sz="750">
              <a:solidFill>
                <a:schemeClr val="dk1"/>
              </a:solidFill>
              <a:latin typeface="Arial"/>
              <a:ea typeface="Arial"/>
              <a:cs typeface="Arial"/>
              <a:sym typeface="Arial"/>
            </a:endParaRPr>
          </a:p>
        </p:txBody>
      </p:sp>
      <p:sp>
        <p:nvSpPr>
          <p:cNvPr id="5925" name="Google Shape;5925;p41"/>
          <p:cNvSpPr txBox="1"/>
          <p:nvPr/>
        </p:nvSpPr>
        <p:spPr>
          <a:xfrm>
            <a:off x="611535" y="4375043"/>
            <a:ext cx="3801110" cy="369570"/>
          </a:xfrm>
          <a:prstGeom prst="rect">
            <a:avLst/>
          </a:prstGeom>
          <a:noFill/>
          <a:ln>
            <a:noFill/>
          </a:ln>
        </p:spPr>
        <p:txBody>
          <a:bodyPr spcFirstLastPara="1" wrap="square" lIns="0" tIns="12700" rIns="0" bIns="0" anchor="t" anchorCtr="0">
            <a:spAutoFit/>
          </a:bodyPr>
          <a:lstStyle/>
          <a:p>
            <a:pPr marL="80010" marR="5080" lvl="0" indent="-67945" algn="just"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Stick the three pieces of chart paper on the wall in an area where everyone on your  team can crowd around. If you do not have adequate wall space, collect your ideas  in the following pages of the toolkit.</a:t>
            </a:r>
            <a:endParaRPr sz="750">
              <a:solidFill>
                <a:schemeClr val="dk1"/>
              </a:solidFill>
              <a:latin typeface="Arial"/>
              <a:ea typeface="Arial"/>
              <a:cs typeface="Arial"/>
              <a:sym typeface="Arial"/>
            </a:endParaRPr>
          </a:p>
        </p:txBody>
      </p:sp>
      <p:sp>
        <p:nvSpPr>
          <p:cNvPr id="5926" name="Google Shape;5926;p41"/>
          <p:cNvSpPr txBox="1"/>
          <p:nvPr/>
        </p:nvSpPr>
        <p:spPr>
          <a:xfrm>
            <a:off x="611535" y="4786634"/>
            <a:ext cx="3776345" cy="437515"/>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Make sure every member of the team has a pad of square post-it notes and a thick  black marker (sharpie).</a:t>
            </a:r>
            <a:endParaRPr sz="750">
              <a:solidFill>
                <a:schemeClr val="dk1"/>
              </a:solidFill>
              <a:latin typeface="Arial"/>
              <a:ea typeface="Arial"/>
              <a:cs typeface="Arial"/>
              <a:sym typeface="Arial"/>
            </a:endParaRPr>
          </a:p>
          <a:p>
            <a:pPr marL="83820" marR="0" lvl="0" indent="-7175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Set the timer for ten minutes.</a:t>
            </a:r>
            <a:endParaRPr sz="750">
              <a:solidFill>
                <a:schemeClr val="dk1"/>
              </a:solidFill>
              <a:latin typeface="Arial"/>
              <a:ea typeface="Arial"/>
              <a:cs typeface="Arial"/>
              <a:sym typeface="Arial"/>
            </a:endParaRPr>
          </a:p>
        </p:txBody>
      </p:sp>
      <p:sp>
        <p:nvSpPr>
          <p:cNvPr id="5927" name="Google Shape;5927;p41"/>
          <p:cNvSpPr txBox="1"/>
          <p:nvPr/>
        </p:nvSpPr>
        <p:spPr>
          <a:xfrm>
            <a:off x="611535" y="5265948"/>
            <a:ext cx="3522345" cy="25527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If you are not able to hang chart paper on the wall, use the </a:t>
            </a:r>
            <a:r>
              <a:rPr lang="en-US" sz="750" i="1">
                <a:solidFill>
                  <a:srgbClr val="414042"/>
                </a:solidFill>
                <a:latin typeface="Arial"/>
                <a:ea typeface="Arial"/>
                <a:cs typeface="Arial"/>
                <a:sym typeface="Arial"/>
              </a:rPr>
              <a:t>Group Brainstorm</a:t>
            </a:r>
            <a:endParaRPr sz="750">
              <a:solidFill>
                <a:schemeClr val="dk1"/>
              </a:solidFill>
              <a:latin typeface="Arial"/>
              <a:ea typeface="Arial"/>
              <a:cs typeface="Arial"/>
              <a:sym typeface="Arial"/>
            </a:endParaRPr>
          </a:p>
          <a:p>
            <a:pPr marL="8001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page further in this section of the toolkit.</a:t>
            </a:r>
            <a:endParaRPr sz="750">
              <a:solidFill>
                <a:schemeClr val="dk1"/>
              </a:solidFill>
              <a:latin typeface="Arial"/>
              <a:ea typeface="Arial"/>
              <a:cs typeface="Arial"/>
              <a:sym typeface="Arial"/>
            </a:endParaRPr>
          </a:p>
        </p:txBody>
      </p:sp>
      <p:sp>
        <p:nvSpPr>
          <p:cNvPr id="5928" name="Google Shape;5928;p41"/>
          <p:cNvSpPr txBox="1"/>
          <p:nvPr/>
        </p:nvSpPr>
        <p:spPr>
          <a:xfrm>
            <a:off x="611535" y="5660632"/>
            <a:ext cx="3859529"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Solo Brainstorm</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In order to get ready to participate in your group brainstorm, use the </a:t>
            </a:r>
            <a:r>
              <a:rPr lang="en-US" sz="750" i="1">
                <a:solidFill>
                  <a:srgbClr val="414042"/>
                </a:solidFill>
                <a:latin typeface="Arial"/>
                <a:ea typeface="Arial"/>
                <a:cs typeface="Arial"/>
                <a:sym typeface="Arial"/>
              </a:rPr>
              <a:t>Solo Brainstorm</a:t>
            </a:r>
            <a:endParaRPr sz="750">
              <a:solidFill>
                <a:schemeClr val="dk1"/>
              </a:solidFill>
              <a:latin typeface="Arial"/>
              <a:ea typeface="Arial"/>
              <a:cs typeface="Arial"/>
              <a:sym typeface="Arial"/>
            </a:endParaRPr>
          </a:p>
          <a:p>
            <a:pPr marL="8001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sheet to generate three ideas on your own using your team’s HMW questions.</a:t>
            </a:r>
            <a:endParaRPr sz="750">
              <a:solidFill>
                <a:schemeClr val="dk1"/>
              </a:solidFill>
              <a:latin typeface="Arial"/>
              <a:ea typeface="Arial"/>
              <a:cs typeface="Arial"/>
              <a:sym typeface="Arial"/>
            </a:endParaRPr>
          </a:p>
        </p:txBody>
      </p:sp>
      <p:sp>
        <p:nvSpPr>
          <p:cNvPr id="5929" name="Google Shape;5929;p41"/>
          <p:cNvSpPr txBox="1"/>
          <p:nvPr/>
        </p:nvSpPr>
        <p:spPr>
          <a:xfrm>
            <a:off x="5248671" y="3236816"/>
            <a:ext cx="4037329" cy="2070100"/>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F36F21"/>
                </a:solidFill>
                <a:latin typeface="Arial"/>
                <a:ea typeface="Arial"/>
                <a:cs typeface="Arial"/>
                <a:sym typeface="Arial"/>
              </a:rPr>
              <a:t>2 </a:t>
            </a:r>
            <a:r>
              <a:rPr lang="en-US" sz="750" b="1">
                <a:solidFill>
                  <a:schemeClr val="dk1"/>
                </a:solidFill>
                <a:latin typeface="Arial"/>
                <a:ea typeface="Arial"/>
                <a:cs typeface="Arial"/>
                <a:sym typeface="Arial"/>
              </a:rPr>
              <a:t>CONDUCT A GROUP BRAINSTORM</a:t>
            </a:r>
            <a:endParaRPr sz="750">
              <a:solidFill>
                <a:schemeClr val="dk1"/>
              </a:solidFill>
              <a:latin typeface="Arial"/>
              <a:ea typeface="Arial"/>
              <a:cs typeface="Arial"/>
              <a:sym typeface="Arial"/>
            </a:endParaRPr>
          </a:p>
          <a:p>
            <a:pPr marL="83820" marR="0" lvl="0" indent="-71755" algn="l" rtl="0">
              <a:lnSpc>
                <a:spcPct val="100000"/>
              </a:lnSpc>
              <a:spcBef>
                <a:spcPts val="465"/>
              </a:spcBef>
              <a:spcAft>
                <a:spcPts val="0"/>
              </a:spcAft>
              <a:buClr>
                <a:srgbClr val="414042"/>
              </a:buClr>
              <a:buSzPts val="750"/>
              <a:buFont typeface="Arial"/>
              <a:buChar char="•"/>
            </a:pPr>
            <a:r>
              <a:rPr lang="en-US" sz="750">
                <a:solidFill>
                  <a:srgbClr val="414042"/>
                </a:solidFill>
                <a:latin typeface="Arial"/>
                <a:ea typeface="Arial"/>
                <a:cs typeface="Arial"/>
                <a:sym typeface="Arial"/>
              </a:rPr>
              <a:t>Start with the first HMW question.</a:t>
            </a:r>
            <a:endParaRPr sz="750">
              <a:solidFill>
                <a:schemeClr val="dk1"/>
              </a:solidFill>
              <a:latin typeface="Arial"/>
              <a:ea typeface="Arial"/>
              <a:cs typeface="Arial"/>
              <a:sym typeface="Arial"/>
            </a:endParaRPr>
          </a:p>
          <a:p>
            <a:pPr marL="80010" marR="163195"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Have everyone gather around that one sheet of chart paper - you will only brainstorm  on one question at a time.</a:t>
            </a:r>
            <a:endParaRPr sz="750">
              <a:solidFill>
                <a:schemeClr val="dk1"/>
              </a:solidFill>
              <a:latin typeface="Arial"/>
              <a:ea typeface="Arial"/>
              <a:cs typeface="Arial"/>
              <a:sym typeface="Arial"/>
            </a:endParaRPr>
          </a:p>
          <a:p>
            <a:pPr marL="80010" marR="352425"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Have a member of the team read the HMW question out loud and make sure that  everyone understands the question.</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Start the timer or stopwatch.</a:t>
            </a:r>
            <a:endParaRPr sz="750">
              <a:solidFill>
                <a:schemeClr val="dk1"/>
              </a:solidFill>
              <a:latin typeface="Arial"/>
              <a:ea typeface="Arial"/>
              <a:cs typeface="Arial"/>
              <a:sym typeface="Arial"/>
            </a:endParaRPr>
          </a:p>
          <a:p>
            <a:pPr marL="80010" marR="1119505"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Everyone works together to generate as many ideas as possible.  Follow the Rules of Brainstorming above.</a:t>
            </a:r>
            <a:endParaRPr sz="750">
              <a:solidFill>
                <a:schemeClr val="dk1"/>
              </a:solidFill>
              <a:latin typeface="Arial"/>
              <a:ea typeface="Arial"/>
              <a:cs typeface="Arial"/>
              <a:sym typeface="Arial"/>
            </a:endParaRPr>
          </a:p>
          <a:p>
            <a:pPr marL="80010" marR="508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For each idea that is generated, the team member who generated it should write it down  (one per post-it) and then stick it on the chart paper while also saying it aloud.</a:t>
            </a:r>
            <a:endParaRPr sz="750">
              <a:solidFill>
                <a:schemeClr val="dk1"/>
              </a:solidFill>
              <a:latin typeface="Arial"/>
              <a:ea typeface="Arial"/>
              <a:cs typeface="Arial"/>
              <a:sym typeface="Arial"/>
            </a:endParaRPr>
          </a:p>
          <a:p>
            <a:pPr marL="8001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Don’t explain or debate - just keep going.</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If you are running out of ideas, use the creativity prompts below.</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After the timer goes off, switch to another HMW question and repeat these steps.</a:t>
            </a:r>
            <a:endParaRPr sz="750">
              <a:solidFill>
                <a:schemeClr val="dk1"/>
              </a:solidFill>
              <a:latin typeface="Arial"/>
              <a:ea typeface="Arial"/>
              <a:cs typeface="Arial"/>
              <a:sym typeface="Arial"/>
            </a:endParaRPr>
          </a:p>
        </p:txBody>
      </p:sp>
      <p:sp>
        <p:nvSpPr>
          <p:cNvPr id="5930" name="Google Shape;5930;p41"/>
          <p:cNvSpPr txBox="1"/>
          <p:nvPr/>
        </p:nvSpPr>
        <p:spPr>
          <a:xfrm>
            <a:off x="11209133" y="2392728"/>
            <a:ext cx="3941445" cy="949960"/>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F36F21"/>
                </a:solidFill>
                <a:latin typeface="Arial"/>
                <a:ea typeface="Arial"/>
                <a:cs typeface="Arial"/>
                <a:sym typeface="Arial"/>
              </a:rPr>
              <a:t>3 </a:t>
            </a:r>
            <a:r>
              <a:rPr lang="en-US" sz="750" b="1">
                <a:solidFill>
                  <a:schemeClr val="dk1"/>
                </a:solidFill>
                <a:latin typeface="Arial"/>
                <a:ea typeface="Arial"/>
                <a:cs typeface="Arial"/>
                <a:sym typeface="Arial"/>
              </a:rPr>
              <a:t>POST-BRAINSTORM</a:t>
            </a:r>
            <a:endParaRPr sz="750">
              <a:solidFill>
                <a:schemeClr val="dk1"/>
              </a:solidFill>
              <a:latin typeface="Arial"/>
              <a:ea typeface="Arial"/>
              <a:cs typeface="Arial"/>
              <a:sym typeface="Arial"/>
            </a:endParaRPr>
          </a:p>
          <a:p>
            <a:pPr marL="12700" marR="0" lvl="0" indent="0" algn="l" rtl="0">
              <a:lnSpc>
                <a:spcPct val="100000"/>
              </a:lnSpc>
              <a:spcBef>
                <a:spcPts val="465"/>
              </a:spcBef>
              <a:spcAft>
                <a:spcPts val="0"/>
              </a:spcAft>
              <a:buNone/>
            </a:pPr>
            <a:r>
              <a:rPr lang="en-US" sz="750" b="1">
                <a:solidFill>
                  <a:srgbClr val="414042"/>
                </a:solidFill>
                <a:latin typeface="Arial"/>
                <a:ea typeface="Arial"/>
                <a:cs typeface="Arial"/>
                <a:sym typeface="Arial"/>
              </a:rPr>
              <a:t>Sort &amp; Select</a:t>
            </a:r>
            <a:endParaRPr sz="750">
              <a:solidFill>
                <a:schemeClr val="dk1"/>
              </a:solidFill>
              <a:latin typeface="Arial"/>
              <a:ea typeface="Arial"/>
              <a:cs typeface="Arial"/>
              <a:sym typeface="Arial"/>
            </a:endParaRPr>
          </a:p>
          <a:p>
            <a:pPr marL="80010" marR="508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Once you have completed three rounds of brainstorming (one for each HMW question),  take a few minutes and sort the ideas you have generated into groups. The HMW  questions don’t matter any more - you can group one idea from question #1 with  another idea from question #3.</a:t>
            </a:r>
            <a:endParaRPr sz="750">
              <a:solidFill>
                <a:schemeClr val="dk1"/>
              </a:solidFill>
              <a:latin typeface="Arial"/>
              <a:ea typeface="Arial"/>
              <a:cs typeface="Arial"/>
              <a:sym typeface="Arial"/>
            </a:endParaRPr>
          </a:p>
        </p:txBody>
      </p:sp>
      <p:sp>
        <p:nvSpPr>
          <p:cNvPr id="5931" name="Google Shape;5931;p41"/>
          <p:cNvSpPr txBox="1"/>
          <p:nvPr/>
        </p:nvSpPr>
        <p:spPr>
          <a:xfrm>
            <a:off x="11209133" y="3384739"/>
            <a:ext cx="3822065" cy="3695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Look for patterns and similar ideas to group. Think about kinds of ideas: events,  people, format (i.e. games, the internet, etc.). You are looking for thematic similarity  not identical matches.</a:t>
            </a:r>
            <a:endParaRPr sz="750">
              <a:solidFill>
                <a:schemeClr val="dk1"/>
              </a:solidFill>
              <a:latin typeface="Arial"/>
              <a:ea typeface="Arial"/>
              <a:cs typeface="Arial"/>
              <a:sym typeface="Arial"/>
            </a:endParaRPr>
          </a:p>
        </p:txBody>
      </p:sp>
      <p:sp>
        <p:nvSpPr>
          <p:cNvPr id="5932" name="Google Shape;5932;p41"/>
          <p:cNvSpPr txBox="1"/>
          <p:nvPr/>
        </p:nvSpPr>
        <p:spPr>
          <a:xfrm>
            <a:off x="11209133" y="3796330"/>
            <a:ext cx="3761740" cy="66675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Once the ideas have been sorted, give everyone three circular stickers. Each sticker  represents a vote. Each person gets three votes based on the following criteria:</a:t>
            </a:r>
            <a:endParaRPr sz="750">
              <a:solidFill>
                <a:schemeClr val="dk1"/>
              </a:solidFill>
              <a:latin typeface="Arial"/>
              <a:ea typeface="Arial"/>
              <a:cs typeface="Arial"/>
              <a:sym typeface="Arial"/>
            </a:endParaRPr>
          </a:p>
          <a:p>
            <a:pPr marL="147320" marR="0" lvl="1" indent="-67945" algn="l" rtl="0">
              <a:lnSpc>
                <a:spcPct val="100000"/>
              </a:lnSpc>
              <a:spcBef>
                <a:spcPts val="5"/>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Most likely to delight the stakeholder (one vote)</a:t>
            </a:r>
            <a:endParaRPr sz="750" b="0" i="0" u="none" strike="noStrike" cap="none">
              <a:solidFill>
                <a:schemeClr val="dk1"/>
              </a:solidFill>
              <a:latin typeface="Arial"/>
              <a:ea typeface="Arial"/>
              <a:cs typeface="Arial"/>
              <a:sym typeface="Arial"/>
            </a:endParaRPr>
          </a:p>
          <a:p>
            <a:pPr marL="147320" marR="0" lvl="1" indent="-67945" algn="l" rtl="0">
              <a:lnSpc>
                <a:spcPct val="100000"/>
              </a:lnSpc>
              <a:spcBef>
                <a:spcPts val="270"/>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Most likely to succeed at improving holistic learning outcomes (one vote)</a:t>
            </a:r>
            <a:endParaRPr sz="750" b="0" i="0" u="none" strike="noStrike" cap="none">
              <a:solidFill>
                <a:schemeClr val="dk1"/>
              </a:solidFill>
              <a:latin typeface="Arial"/>
              <a:ea typeface="Arial"/>
              <a:cs typeface="Arial"/>
              <a:sym typeface="Arial"/>
            </a:endParaRPr>
          </a:p>
          <a:p>
            <a:pPr marL="147320" marR="0" lvl="1" indent="-67945" algn="l" rtl="0">
              <a:lnSpc>
                <a:spcPct val="100000"/>
              </a:lnSpc>
              <a:spcBef>
                <a:spcPts val="270"/>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Most likely to create learning opportunities (one vote)</a:t>
            </a:r>
            <a:endParaRPr sz="750" b="0" i="0" u="none" strike="noStrike" cap="none">
              <a:solidFill>
                <a:schemeClr val="dk1"/>
              </a:solidFill>
              <a:latin typeface="Arial"/>
              <a:ea typeface="Arial"/>
              <a:cs typeface="Arial"/>
              <a:sym typeface="Arial"/>
            </a:endParaRPr>
          </a:p>
        </p:txBody>
      </p:sp>
      <p:sp>
        <p:nvSpPr>
          <p:cNvPr id="5933" name="Google Shape;5933;p41"/>
          <p:cNvSpPr txBox="1"/>
          <p:nvPr/>
        </p:nvSpPr>
        <p:spPr>
          <a:xfrm>
            <a:off x="11209133" y="4504794"/>
            <a:ext cx="352488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Have everyone stick their circular sticker on a specific post-it, not just a group.</a:t>
            </a:r>
            <a:endParaRPr sz="750">
              <a:solidFill>
                <a:schemeClr val="dk1"/>
              </a:solidFill>
              <a:latin typeface="Arial"/>
              <a:ea typeface="Arial"/>
              <a:cs typeface="Arial"/>
              <a:sym typeface="Arial"/>
            </a:endParaRPr>
          </a:p>
        </p:txBody>
      </p:sp>
      <p:sp>
        <p:nvSpPr>
          <p:cNvPr id="5934" name="Google Shape;5934;p41"/>
          <p:cNvSpPr txBox="1"/>
          <p:nvPr/>
        </p:nvSpPr>
        <p:spPr>
          <a:xfrm>
            <a:off x="11209133" y="4687139"/>
            <a:ext cx="3738245" cy="551815"/>
          </a:xfrm>
          <a:prstGeom prst="rect">
            <a:avLst/>
          </a:prstGeom>
          <a:noFill/>
          <a:ln>
            <a:noFill/>
          </a:ln>
        </p:spPr>
        <p:txBody>
          <a:bodyPr spcFirstLastPara="1" wrap="square" lIns="0" tIns="12700" rIns="0" bIns="0" anchor="t" anchorCtr="0">
            <a:spAutoFit/>
          </a:bodyPr>
          <a:lstStyle/>
          <a:p>
            <a:pPr marL="80010" marR="27559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Once everyone has voted, take a step back and identify the three ideas with  the highest number of votes.</a:t>
            </a:r>
            <a:endParaRPr sz="750">
              <a:solidFill>
                <a:schemeClr val="dk1"/>
              </a:solidFill>
              <a:latin typeface="Arial"/>
              <a:ea typeface="Arial"/>
              <a:cs typeface="Arial"/>
              <a:sym typeface="Arial"/>
            </a:endParaRPr>
          </a:p>
          <a:p>
            <a:pPr marL="80010" marR="5080" lvl="0" indent="-6794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Take down those three ideas as well as the post-its that are clustered around those  ideas. You will transfer these ideas into the Idea Selection page of the toolkit.</a:t>
            </a:r>
            <a:endParaRPr sz="750">
              <a:solidFill>
                <a:schemeClr val="dk1"/>
              </a:solidFill>
              <a:latin typeface="Arial"/>
              <a:ea typeface="Arial"/>
              <a:cs typeface="Arial"/>
              <a:sym typeface="Arial"/>
            </a:endParaRPr>
          </a:p>
        </p:txBody>
      </p:sp>
      <p:sp>
        <p:nvSpPr>
          <p:cNvPr id="5935" name="Google Shape;5935;p41"/>
          <p:cNvSpPr txBox="1"/>
          <p:nvPr/>
        </p:nvSpPr>
        <p:spPr>
          <a:xfrm>
            <a:off x="5248659" y="5550726"/>
            <a:ext cx="2844800" cy="91630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CREATIVITY PROMPTS</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How would a sports coach solve this problem?</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How would a superhero solve this problem?</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Draw inspiration from a festival or celebration.</a:t>
            </a:r>
            <a:endParaRPr sz="750">
              <a:solidFill>
                <a:schemeClr val="dk1"/>
              </a:solidFill>
              <a:latin typeface="Arial"/>
              <a:ea typeface="Arial"/>
              <a:cs typeface="Arial"/>
              <a:sym typeface="Arial"/>
            </a:endParaRPr>
          </a:p>
          <a:p>
            <a:pPr marL="80010" marR="0" lvl="0" indent="-67945"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How would you solve this problem if you had unlimited resources?</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How would you solve this problem tomorrow?</a:t>
            </a:r>
            <a:endParaRPr sz="750">
              <a:solidFill>
                <a:schemeClr val="dk1"/>
              </a:solidFill>
              <a:latin typeface="Arial"/>
              <a:ea typeface="Arial"/>
              <a:cs typeface="Arial"/>
              <a:sym typeface="Arial"/>
            </a:endParaRPr>
          </a:p>
        </p:txBody>
      </p:sp>
      <p:sp>
        <p:nvSpPr>
          <p:cNvPr id="5936" name="Google Shape;5936;p41"/>
          <p:cNvSpPr txBox="1"/>
          <p:nvPr/>
        </p:nvSpPr>
        <p:spPr>
          <a:xfrm>
            <a:off x="15759177" y="4597161"/>
            <a:ext cx="3427729" cy="7677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BRAINSTORMING TIPS</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Keep it high energy - play music and have everyone stand if possible.</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Practice being in an open-minded, optimistic mindset - we can do anything!</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Be sure that every idea is written down, said aloud and stuck to the wall.</a:t>
            </a:r>
            <a:endParaRPr sz="750">
              <a:solidFill>
                <a:schemeClr val="dk1"/>
              </a:solidFill>
              <a:latin typeface="Arial"/>
              <a:ea typeface="Arial"/>
              <a:cs typeface="Arial"/>
              <a:sym typeface="Arial"/>
            </a:endParaRPr>
          </a:p>
          <a:p>
            <a:pPr marL="83820" marR="0" lvl="0" indent="-71755"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Refer to the Rules of Brainstorming if you get off-track.</a:t>
            </a:r>
            <a:endParaRPr sz="750">
              <a:solidFill>
                <a:schemeClr val="dk1"/>
              </a:solidFill>
              <a:latin typeface="Arial"/>
              <a:ea typeface="Arial"/>
              <a:cs typeface="Arial"/>
              <a:sym typeface="Arial"/>
            </a:endParaRPr>
          </a:p>
        </p:txBody>
      </p:sp>
      <p:sp>
        <p:nvSpPr>
          <p:cNvPr id="5937" name="Google Shape;5937;p41"/>
          <p:cNvSpPr txBox="1"/>
          <p:nvPr/>
        </p:nvSpPr>
        <p:spPr>
          <a:xfrm>
            <a:off x="414878" y="3015201"/>
            <a:ext cx="161988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BRAINSTORM PROCEDURES</a:t>
            </a:r>
            <a:endParaRPr sz="950">
              <a:solidFill>
                <a:schemeClr val="dk1"/>
              </a:solidFill>
              <a:latin typeface="Arial"/>
              <a:ea typeface="Arial"/>
              <a:cs typeface="Arial"/>
              <a:sym typeface="Arial"/>
            </a:endParaRPr>
          </a:p>
        </p:txBody>
      </p:sp>
      <p:grpSp>
        <p:nvGrpSpPr>
          <p:cNvPr id="5938" name="Google Shape;5938;p41"/>
          <p:cNvGrpSpPr/>
          <p:nvPr/>
        </p:nvGrpSpPr>
        <p:grpSpPr>
          <a:xfrm>
            <a:off x="10481084" y="0"/>
            <a:ext cx="9206117" cy="332751"/>
            <a:chOff x="10481084" y="0"/>
            <a:chExt cx="9206117" cy="332751"/>
          </a:xfrm>
        </p:grpSpPr>
        <p:sp>
          <p:nvSpPr>
            <p:cNvPr id="5939" name="Google Shape;5939;p41"/>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0" name="Google Shape;5940;p41"/>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1" name="Google Shape;5941;p41"/>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2" name="Google Shape;5942;p41"/>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3" name="Google Shape;5943;p41"/>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4" name="Google Shape;5944;p41"/>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5" name="Google Shape;5945;p41"/>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6" name="Google Shape;5946;p41"/>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7" name="Google Shape;5947;p41"/>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8" name="Google Shape;5948;p41"/>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9" name="Google Shape;5949;p41"/>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0" name="Google Shape;5950;p41"/>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1" name="Google Shape;5951;p41"/>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2" name="Google Shape;5952;p41"/>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3" name="Google Shape;5953;p41"/>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4" name="Google Shape;5954;p41"/>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5" name="Google Shape;5955;p41"/>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6" name="Google Shape;5956;p41"/>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7" name="Google Shape;5957;p41"/>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8" name="Google Shape;5958;p41"/>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9" name="Google Shape;5959;p41"/>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60" name="Google Shape;5960;p41"/>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961" name="Google Shape;5961;p41"/>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5962" name="Google Shape;5962;p41"/>
          <p:cNvSpPr txBox="1"/>
          <p:nvPr/>
        </p:nvSpPr>
        <p:spPr>
          <a:xfrm>
            <a:off x="11678191"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5963" name="Google Shape;5963;p41"/>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5964" name="Google Shape;5964;p41"/>
          <p:cNvSpPr txBox="1"/>
          <p:nvPr/>
        </p:nvSpPr>
        <p:spPr>
          <a:xfrm>
            <a:off x="13454628" y="189035"/>
            <a:ext cx="4965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1</a:t>
            </a:r>
            <a:endParaRPr sz="550">
              <a:solidFill>
                <a:schemeClr val="dk1"/>
              </a:solidFill>
              <a:latin typeface="Arial"/>
              <a:ea typeface="Arial"/>
              <a:cs typeface="Arial"/>
              <a:sym typeface="Arial"/>
            </a:endParaRPr>
          </a:p>
        </p:txBody>
      </p:sp>
      <p:sp>
        <p:nvSpPr>
          <p:cNvPr id="5965" name="Google Shape;5965;p41"/>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5966" name="Google Shape;5966;p41"/>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967" name="Google Shape;5967;p41"/>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5968" name="Google Shape;5968;p41"/>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5969" name="Google Shape;5969;p41"/>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5970" name="Google Shape;5970;p41"/>
          <p:cNvSpPr txBox="1"/>
          <p:nvPr/>
        </p:nvSpPr>
        <p:spPr>
          <a:xfrm>
            <a:off x="19138194"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5971" name="Google Shape;5971;p41"/>
          <p:cNvGrpSpPr/>
          <p:nvPr/>
        </p:nvGrpSpPr>
        <p:grpSpPr>
          <a:xfrm>
            <a:off x="19768111" y="1083052"/>
            <a:ext cx="336550" cy="269875"/>
            <a:chOff x="19768111" y="1083052"/>
            <a:chExt cx="336550" cy="269875"/>
          </a:xfrm>
        </p:grpSpPr>
        <p:sp>
          <p:nvSpPr>
            <p:cNvPr id="5972" name="Google Shape;5972;p41"/>
            <p:cNvSpPr/>
            <p:nvPr/>
          </p:nvSpPr>
          <p:spPr>
            <a:xfrm>
              <a:off x="19768111" y="1083052"/>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3" name="Google Shape;5973;p41"/>
            <p:cNvSpPr/>
            <p:nvPr/>
          </p:nvSpPr>
          <p:spPr>
            <a:xfrm>
              <a:off x="19874195" y="1150584"/>
              <a:ext cx="111458" cy="126120"/>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974" name="Google Shape;5974;p41"/>
          <p:cNvGrpSpPr/>
          <p:nvPr/>
        </p:nvGrpSpPr>
        <p:grpSpPr>
          <a:xfrm>
            <a:off x="417095" y="0"/>
            <a:ext cx="9206082" cy="332751"/>
            <a:chOff x="417095" y="0"/>
            <a:chExt cx="9206082" cy="332751"/>
          </a:xfrm>
        </p:grpSpPr>
        <p:sp>
          <p:nvSpPr>
            <p:cNvPr id="5975" name="Google Shape;5975;p41"/>
            <p:cNvSpPr/>
            <p:nvPr/>
          </p:nvSpPr>
          <p:spPr>
            <a:xfrm>
              <a:off x="417107"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6" name="Google Shape;5976;p41"/>
            <p:cNvSpPr/>
            <p:nvPr/>
          </p:nvSpPr>
          <p:spPr>
            <a:xfrm>
              <a:off x="417095"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7" name="Google Shape;5977;p41"/>
            <p:cNvSpPr/>
            <p:nvPr/>
          </p:nvSpPr>
          <p:spPr>
            <a:xfrm>
              <a:off x="870242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8" name="Google Shape;5978;p41"/>
            <p:cNvSpPr/>
            <p:nvPr/>
          </p:nvSpPr>
          <p:spPr>
            <a:xfrm>
              <a:off x="870242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9" name="Google Shape;5979;p41"/>
            <p:cNvSpPr/>
            <p:nvPr/>
          </p:nvSpPr>
          <p:spPr>
            <a:xfrm>
              <a:off x="777585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0" name="Google Shape;5980;p41"/>
            <p:cNvSpPr/>
            <p:nvPr/>
          </p:nvSpPr>
          <p:spPr>
            <a:xfrm>
              <a:off x="777585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1" name="Google Shape;5981;p41"/>
            <p:cNvSpPr/>
            <p:nvPr/>
          </p:nvSpPr>
          <p:spPr>
            <a:xfrm>
              <a:off x="685508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2" name="Google Shape;5982;p41"/>
            <p:cNvSpPr/>
            <p:nvPr/>
          </p:nvSpPr>
          <p:spPr>
            <a:xfrm>
              <a:off x="685508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3" name="Google Shape;5983;p41"/>
            <p:cNvSpPr/>
            <p:nvPr/>
          </p:nvSpPr>
          <p:spPr>
            <a:xfrm>
              <a:off x="593467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4" name="Google Shape;5984;p41"/>
            <p:cNvSpPr/>
            <p:nvPr/>
          </p:nvSpPr>
          <p:spPr>
            <a:xfrm>
              <a:off x="593467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5" name="Google Shape;5985;p41"/>
            <p:cNvSpPr/>
            <p:nvPr/>
          </p:nvSpPr>
          <p:spPr>
            <a:xfrm>
              <a:off x="5014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6" name="Google Shape;5986;p41"/>
            <p:cNvSpPr/>
            <p:nvPr/>
          </p:nvSpPr>
          <p:spPr>
            <a:xfrm>
              <a:off x="5014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7" name="Google Shape;5987;p41"/>
            <p:cNvSpPr/>
            <p:nvPr/>
          </p:nvSpPr>
          <p:spPr>
            <a:xfrm>
              <a:off x="409348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8" name="Google Shape;5988;p41"/>
            <p:cNvSpPr/>
            <p:nvPr/>
          </p:nvSpPr>
          <p:spPr>
            <a:xfrm>
              <a:off x="409348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89" name="Google Shape;5989;p41"/>
            <p:cNvSpPr/>
            <p:nvPr/>
          </p:nvSpPr>
          <p:spPr>
            <a:xfrm>
              <a:off x="31728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90" name="Google Shape;5990;p41"/>
            <p:cNvSpPr/>
            <p:nvPr/>
          </p:nvSpPr>
          <p:spPr>
            <a:xfrm>
              <a:off x="31728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91" name="Google Shape;5991;p41"/>
            <p:cNvSpPr/>
            <p:nvPr/>
          </p:nvSpPr>
          <p:spPr>
            <a:xfrm>
              <a:off x="225231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92" name="Google Shape;5992;p41"/>
            <p:cNvSpPr/>
            <p:nvPr/>
          </p:nvSpPr>
          <p:spPr>
            <a:xfrm>
              <a:off x="225231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93" name="Google Shape;5993;p41"/>
            <p:cNvSpPr/>
            <p:nvPr/>
          </p:nvSpPr>
          <p:spPr>
            <a:xfrm>
              <a:off x="133171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94" name="Google Shape;5994;p41"/>
            <p:cNvSpPr/>
            <p:nvPr/>
          </p:nvSpPr>
          <p:spPr>
            <a:xfrm>
              <a:off x="133171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95" name="Google Shape;5995;p41"/>
            <p:cNvSpPr/>
            <p:nvPr/>
          </p:nvSpPr>
          <p:spPr>
            <a:xfrm>
              <a:off x="41709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96" name="Google Shape;5996;p41"/>
            <p:cNvSpPr/>
            <p:nvPr/>
          </p:nvSpPr>
          <p:spPr>
            <a:xfrm>
              <a:off x="41709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997" name="Google Shape;5997;p41"/>
          <p:cNvSpPr txBox="1"/>
          <p:nvPr/>
        </p:nvSpPr>
        <p:spPr>
          <a:xfrm>
            <a:off x="405923" y="156543"/>
            <a:ext cx="1576705" cy="825500"/>
          </a:xfrm>
          <a:prstGeom prst="rect">
            <a:avLst/>
          </a:prstGeom>
          <a:noFill/>
          <a:ln>
            <a:noFill/>
          </a:ln>
        </p:spPr>
        <p:txBody>
          <a:bodyPr spcFirstLastPara="1" wrap="square" lIns="0" tIns="469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00">
              <a:solidFill>
                <a:schemeClr val="dk1"/>
              </a:solidFill>
              <a:latin typeface="Arial"/>
              <a:ea typeface="Arial"/>
              <a:cs typeface="Arial"/>
              <a:sym typeface="Arial"/>
            </a:endParaRPr>
          </a:p>
          <a:p>
            <a:pPr marL="12700" marR="60325" lvl="0" indent="0" algn="l" rtl="0">
              <a:lnSpc>
                <a:spcPct val="101600"/>
              </a:lnSpc>
              <a:spcBef>
                <a:spcPts val="0"/>
              </a:spcBef>
              <a:spcAft>
                <a:spcPts val="0"/>
              </a:spcAft>
              <a:buNone/>
            </a:pPr>
            <a:r>
              <a:rPr lang="en-US" sz="1850" b="1">
                <a:solidFill>
                  <a:srgbClr val="F36F21"/>
                </a:solidFill>
                <a:latin typeface="Arial"/>
                <a:ea typeface="Arial"/>
                <a:cs typeface="Arial"/>
                <a:sym typeface="Arial"/>
              </a:rPr>
              <a:t>Prepare	to  Brainstorm </a:t>
            </a:r>
            <a:endParaRPr sz="1850">
              <a:solidFill>
                <a:schemeClr val="dk1"/>
              </a:solidFill>
              <a:latin typeface="Arial"/>
              <a:ea typeface="Arial"/>
              <a:cs typeface="Arial"/>
              <a:sym typeface="Arial"/>
            </a:endParaRPr>
          </a:p>
        </p:txBody>
      </p:sp>
      <p:sp>
        <p:nvSpPr>
          <p:cNvPr id="5998" name="Google Shape;5998;p41"/>
          <p:cNvSpPr txBox="1"/>
          <p:nvPr/>
        </p:nvSpPr>
        <p:spPr>
          <a:xfrm>
            <a:off x="2566651"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5999" name="Google Shape;5999;p41"/>
          <p:cNvSpPr txBox="1"/>
          <p:nvPr/>
        </p:nvSpPr>
        <p:spPr>
          <a:xfrm>
            <a:off x="3390645" y="189035"/>
            <a:ext cx="4965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1</a:t>
            </a:r>
            <a:endParaRPr sz="550">
              <a:solidFill>
                <a:schemeClr val="dk1"/>
              </a:solidFill>
              <a:latin typeface="Arial"/>
              <a:ea typeface="Arial"/>
              <a:cs typeface="Arial"/>
              <a:sym typeface="Arial"/>
            </a:endParaRPr>
          </a:p>
        </p:txBody>
      </p:sp>
      <p:sp>
        <p:nvSpPr>
          <p:cNvPr id="6000" name="Google Shape;6000;p41"/>
          <p:cNvSpPr txBox="1"/>
          <p:nvPr/>
        </p:nvSpPr>
        <p:spPr>
          <a:xfrm>
            <a:off x="443736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001" name="Google Shape;6001;p41"/>
          <p:cNvSpPr txBox="1"/>
          <p:nvPr/>
        </p:nvSpPr>
        <p:spPr>
          <a:xfrm>
            <a:off x="538794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002" name="Google Shape;6002;p41"/>
          <p:cNvSpPr txBox="1"/>
          <p:nvPr/>
        </p:nvSpPr>
        <p:spPr>
          <a:xfrm>
            <a:off x="625126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003" name="Google Shape;6003;p41"/>
          <p:cNvSpPr txBox="1"/>
          <p:nvPr/>
        </p:nvSpPr>
        <p:spPr>
          <a:xfrm>
            <a:off x="722914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004" name="Google Shape;6004;p41"/>
          <p:cNvSpPr txBox="1"/>
          <p:nvPr/>
        </p:nvSpPr>
        <p:spPr>
          <a:xfrm>
            <a:off x="8014022"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005" name="Google Shape;6005;p41"/>
          <p:cNvSpPr txBox="1"/>
          <p:nvPr/>
        </p:nvSpPr>
        <p:spPr>
          <a:xfrm>
            <a:off x="907421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Shape 6009"/>
        <p:cNvGrpSpPr/>
        <p:nvPr/>
      </p:nvGrpSpPr>
      <p:grpSpPr>
        <a:xfrm>
          <a:off x="0" y="0"/>
          <a:ext cx="0" cy="0"/>
          <a:chOff x="0" y="0"/>
          <a:chExt cx="0" cy="0"/>
        </a:xfrm>
      </p:grpSpPr>
      <p:sp>
        <p:nvSpPr>
          <p:cNvPr id="6010" name="Google Shape;6010;p42"/>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82</a:t>
            </a:r>
            <a:endParaRPr sz="550">
              <a:solidFill>
                <a:schemeClr val="dk1"/>
              </a:solidFill>
              <a:latin typeface="Arial"/>
              <a:ea typeface="Arial"/>
              <a:cs typeface="Arial"/>
              <a:sym typeface="Arial"/>
            </a:endParaRPr>
          </a:p>
        </p:txBody>
      </p:sp>
      <p:sp>
        <p:nvSpPr>
          <p:cNvPr id="6011" name="Google Shape;6011;p42"/>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83</a:t>
            </a:r>
            <a:endParaRPr sz="550">
              <a:solidFill>
                <a:schemeClr val="dk1"/>
              </a:solidFill>
              <a:latin typeface="Arial"/>
              <a:ea typeface="Arial"/>
              <a:cs typeface="Arial"/>
              <a:sym typeface="Arial"/>
            </a:endParaRPr>
          </a:p>
        </p:txBody>
      </p:sp>
      <p:sp>
        <p:nvSpPr>
          <p:cNvPr id="6012" name="Google Shape;6012;p42"/>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13" name="Google Shape;6013;p42"/>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6014" name="Google Shape;6014;p42"/>
          <p:cNvGrpSpPr/>
          <p:nvPr/>
        </p:nvGrpSpPr>
        <p:grpSpPr>
          <a:xfrm>
            <a:off x="10473587" y="1051579"/>
            <a:ext cx="9200496" cy="31750"/>
            <a:chOff x="10473587" y="1051579"/>
            <a:chExt cx="9200496" cy="31750"/>
          </a:xfrm>
        </p:grpSpPr>
        <p:sp>
          <p:nvSpPr>
            <p:cNvPr id="6015" name="Google Shape;6015;p42"/>
            <p:cNvSpPr/>
            <p:nvPr/>
          </p:nvSpPr>
          <p:spPr>
            <a:xfrm>
              <a:off x="10473587" y="1051579"/>
              <a:ext cx="1537970" cy="31750"/>
            </a:xfrm>
            <a:custGeom>
              <a:avLst/>
              <a:gdLst/>
              <a:ahLst/>
              <a:cxnLst/>
              <a:rect l="l" t="t" r="r" b="b"/>
              <a:pathLst>
                <a:path w="1537970" h="31750" extrusionOk="0">
                  <a:moveTo>
                    <a:pt x="1537376" y="0"/>
                  </a:moveTo>
                  <a:lnTo>
                    <a:pt x="0" y="0"/>
                  </a:lnTo>
                  <a:lnTo>
                    <a:pt x="0" y="31473"/>
                  </a:lnTo>
                  <a:lnTo>
                    <a:pt x="1537376" y="31473"/>
                  </a:lnTo>
                  <a:lnTo>
                    <a:pt x="1537376"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16" name="Google Shape;6016;p42"/>
            <p:cNvSpPr/>
            <p:nvPr/>
          </p:nvSpPr>
          <p:spPr>
            <a:xfrm>
              <a:off x="12010903" y="1051579"/>
              <a:ext cx="7663180" cy="31750"/>
            </a:xfrm>
            <a:custGeom>
              <a:avLst/>
              <a:gdLst/>
              <a:ahLst/>
              <a:cxnLst/>
              <a:rect l="l" t="t" r="r" b="b"/>
              <a:pathLst>
                <a:path w="7663180" h="31750" extrusionOk="0">
                  <a:moveTo>
                    <a:pt x="7662573" y="0"/>
                  </a:moveTo>
                  <a:lnTo>
                    <a:pt x="0" y="0"/>
                  </a:lnTo>
                  <a:lnTo>
                    <a:pt x="0" y="31473"/>
                  </a:lnTo>
                  <a:lnTo>
                    <a:pt x="7662573" y="31473"/>
                  </a:lnTo>
                  <a:lnTo>
                    <a:pt x="7662573"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017" name="Google Shape;6017;p42"/>
          <p:cNvGrpSpPr/>
          <p:nvPr/>
        </p:nvGrpSpPr>
        <p:grpSpPr>
          <a:xfrm>
            <a:off x="429035" y="1051579"/>
            <a:ext cx="9200556" cy="31750"/>
            <a:chOff x="429035" y="1051579"/>
            <a:chExt cx="9200556" cy="31750"/>
          </a:xfrm>
        </p:grpSpPr>
        <p:sp>
          <p:nvSpPr>
            <p:cNvPr id="6018" name="Google Shape;6018;p42"/>
            <p:cNvSpPr/>
            <p:nvPr/>
          </p:nvSpPr>
          <p:spPr>
            <a:xfrm>
              <a:off x="429035" y="1051579"/>
              <a:ext cx="1537970" cy="31750"/>
            </a:xfrm>
            <a:custGeom>
              <a:avLst/>
              <a:gdLst/>
              <a:ahLst/>
              <a:cxnLst/>
              <a:rect l="l" t="t" r="r" b="b"/>
              <a:pathLst>
                <a:path w="1537970" h="31750" extrusionOk="0">
                  <a:moveTo>
                    <a:pt x="1537376" y="0"/>
                  </a:moveTo>
                  <a:lnTo>
                    <a:pt x="0" y="0"/>
                  </a:lnTo>
                  <a:lnTo>
                    <a:pt x="0" y="31473"/>
                  </a:lnTo>
                  <a:lnTo>
                    <a:pt x="1537376" y="31473"/>
                  </a:lnTo>
                  <a:lnTo>
                    <a:pt x="1537376" y="0"/>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19" name="Google Shape;6019;p42"/>
            <p:cNvSpPr/>
            <p:nvPr/>
          </p:nvSpPr>
          <p:spPr>
            <a:xfrm>
              <a:off x="1966411" y="1051579"/>
              <a:ext cx="7663180" cy="31750"/>
            </a:xfrm>
            <a:custGeom>
              <a:avLst/>
              <a:gdLst/>
              <a:ahLst/>
              <a:cxnLst/>
              <a:rect l="l" t="t" r="r" b="b"/>
              <a:pathLst>
                <a:path w="7663180" h="31750" extrusionOk="0">
                  <a:moveTo>
                    <a:pt x="7662573" y="0"/>
                  </a:moveTo>
                  <a:lnTo>
                    <a:pt x="0" y="0"/>
                  </a:lnTo>
                  <a:lnTo>
                    <a:pt x="0" y="31473"/>
                  </a:lnTo>
                  <a:lnTo>
                    <a:pt x="7662573" y="31473"/>
                  </a:lnTo>
                  <a:lnTo>
                    <a:pt x="7662573" y="0"/>
                  </a:lnTo>
                  <a:close/>
                </a:path>
              </a:pathLst>
            </a:custGeom>
            <a:solidFill>
              <a:srgbClr val="FEDEC7">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020" name="Google Shape;6020;p42"/>
          <p:cNvSpPr txBox="1"/>
          <p:nvPr/>
        </p:nvSpPr>
        <p:spPr>
          <a:xfrm>
            <a:off x="12294192" y="617569"/>
            <a:ext cx="499872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up with ideas. Once you have an idea, sketch in the box below. Sketching does not need to be a masterpiece,  just a quick representation of you idea. Then, give your idea a title and describe it in detail. When you start your  brainstorm as a team, have each person share their first three ideas in order to spark new thinking for the group.</a:t>
            </a:r>
            <a:endParaRPr sz="750">
              <a:solidFill>
                <a:schemeClr val="dk1"/>
              </a:solidFill>
              <a:latin typeface="Arial"/>
              <a:ea typeface="Arial"/>
              <a:cs typeface="Arial"/>
              <a:sym typeface="Arial"/>
            </a:endParaRPr>
          </a:p>
        </p:txBody>
      </p:sp>
      <p:sp>
        <p:nvSpPr>
          <p:cNvPr id="6021" name="Google Shape;6021;p42"/>
          <p:cNvSpPr txBox="1"/>
          <p:nvPr/>
        </p:nvSpPr>
        <p:spPr>
          <a:xfrm>
            <a:off x="2249688" y="617569"/>
            <a:ext cx="499872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up with ideas. Once you have an idea, sketch in the box below. Sketching does not need to be a masterpiece,  just a quick representation of you idea. Then, give your idea a title and describe it in detail. When you start your  brainstorm as a team, have each person share their first three ideas in order to spark new thinking for the group.</a:t>
            </a:r>
            <a:endParaRPr sz="750">
              <a:solidFill>
                <a:schemeClr val="dk1"/>
              </a:solidFill>
              <a:latin typeface="Arial"/>
              <a:ea typeface="Arial"/>
              <a:cs typeface="Arial"/>
              <a:sym typeface="Arial"/>
            </a:endParaRPr>
          </a:p>
        </p:txBody>
      </p:sp>
      <p:grpSp>
        <p:nvGrpSpPr>
          <p:cNvPr id="6022" name="Google Shape;6022;p42"/>
          <p:cNvGrpSpPr/>
          <p:nvPr/>
        </p:nvGrpSpPr>
        <p:grpSpPr>
          <a:xfrm>
            <a:off x="17594220" y="638698"/>
            <a:ext cx="2081470" cy="260985"/>
            <a:chOff x="17594220" y="638698"/>
            <a:chExt cx="2081470" cy="260985"/>
          </a:xfrm>
        </p:grpSpPr>
        <p:sp>
          <p:nvSpPr>
            <p:cNvPr id="6023" name="Google Shape;6023;p42"/>
            <p:cNvSpPr/>
            <p:nvPr/>
          </p:nvSpPr>
          <p:spPr>
            <a:xfrm>
              <a:off x="18102741" y="638698"/>
              <a:ext cx="552450" cy="260985"/>
            </a:xfrm>
            <a:custGeom>
              <a:avLst/>
              <a:gdLst/>
              <a:ahLst/>
              <a:cxnLst/>
              <a:rect l="l" t="t" r="r" b="b"/>
              <a:pathLst>
                <a:path w="552450" h="260984" extrusionOk="0">
                  <a:moveTo>
                    <a:pt x="444879" y="0"/>
                  </a:moveTo>
                  <a:lnTo>
                    <a:pt x="107458" y="0"/>
                  </a:ln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24" name="Google Shape;6024;p42"/>
            <p:cNvSpPr/>
            <p:nvPr/>
          </p:nvSpPr>
          <p:spPr>
            <a:xfrm>
              <a:off x="17594220"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25" name="Google Shape;6025;p42"/>
            <p:cNvSpPr/>
            <p:nvPr/>
          </p:nvSpPr>
          <p:spPr>
            <a:xfrm>
              <a:off x="18613048"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26" name="Google Shape;6026;p42"/>
            <p:cNvSpPr/>
            <p:nvPr/>
          </p:nvSpPr>
          <p:spPr>
            <a:xfrm>
              <a:off x="19123241"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027" name="Google Shape;6027;p42"/>
          <p:cNvGrpSpPr/>
          <p:nvPr/>
        </p:nvGrpSpPr>
        <p:grpSpPr>
          <a:xfrm>
            <a:off x="7549681" y="638698"/>
            <a:ext cx="2081516" cy="260985"/>
            <a:chOff x="7549681" y="638698"/>
            <a:chExt cx="2081516" cy="260985"/>
          </a:xfrm>
        </p:grpSpPr>
        <p:sp>
          <p:nvSpPr>
            <p:cNvPr id="6028" name="Google Shape;6028;p42"/>
            <p:cNvSpPr/>
            <p:nvPr/>
          </p:nvSpPr>
          <p:spPr>
            <a:xfrm>
              <a:off x="8058212" y="638698"/>
              <a:ext cx="552450" cy="260985"/>
            </a:xfrm>
            <a:custGeom>
              <a:avLst/>
              <a:gdLst/>
              <a:ahLst/>
              <a:cxnLst/>
              <a:rect l="l" t="t" r="r" b="b"/>
              <a:pathLst>
                <a:path w="552450" h="260984" extrusionOk="0">
                  <a:moveTo>
                    <a:pt x="444879" y="0"/>
                  </a:moveTo>
                  <a:lnTo>
                    <a:pt x="107458" y="0"/>
                  </a:ln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29" name="Google Shape;6029;p42"/>
            <p:cNvSpPr/>
            <p:nvPr/>
          </p:nvSpPr>
          <p:spPr>
            <a:xfrm>
              <a:off x="7549681"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30" name="Google Shape;6030;p42"/>
            <p:cNvSpPr/>
            <p:nvPr/>
          </p:nvSpPr>
          <p:spPr>
            <a:xfrm>
              <a:off x="8568486"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31" name="Google Shape;6031;p42"/>
            <p:cNvSpPr/>
            <p:nvPr/>
          </p:nvSpPr>
          <p:spPr>
            <a:xfrm>
              <a:off x="9078748"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032" name="Google Shape;6032;p42"/>
          <p:cNvSpPr txBox="1"/>
          <p:nvPr/>
        </p:nvSpPr>
        <p:spPr>
          <a:xfrm>
            <a:off x="18203436" y="690555"/>
            <a:ext cx="360680" cy="160655"/>
          </a:xfrm>
          <a:prstGeom prst="rect">
            <a:avLst/>
          </a:prstGeom>
          <a:noFill/>
          <a:ln>
            <a:noFill/>
          </a:ln>
        </p:spPr>
        <p:txBody>
          <a:bodyPr spcFirstLastPara="1" wrap="square" lIns="0" tIns="11425" rIns="0" bIns="0" anchor="t" anchorCtr="0">
            <a:spAutoFit/>
          </a:bodyPr>
          <a:lstStyle/>
          <a:p>
            <a:pPr marL="12700" marR="5080" lvl="0" indent="93345" algn="l" rtl="0">
              <a:lnSpc>
                <a:spcPct val="100000"/>
              </a:lnSpc>
              <a:spcBef>
                <a:spcPts val="0"/>
              </a:spcBef>
              <a:spcAft>
                <a:spcPts val="0"/>
              </a:spcAft>
              <a:buNone/>
            </a:pPr>
            <a:r>
              <a:rPr lang="en-US" sz="450">
                <a:solidFill>
                  <a:srgbClr val="FFFFFF"/>
                </a:solidFill>
                <a:latin typeface="Arial"/>
                <a:ea typeface="Arial"/>
                <a:cs typeface="Arial"/>
                <a:sym typeface="Arial"/>
              </a:rPr>
              <a:t>SOLO  BRAINSTORM</a:t>
            </a:r>
            <a:endParaRPr sz="450">
              <a:solidFill>
                <a:schemeClr val="dk1"/>
              </a:solidFill>
              <a:latin typeface="Arial"/>
              <a:ea typeface="Arial"/>
              <a:cs typeface="Arial"/>
              <a:sym typeface="Arial"/>
            </a:endParaRPr>
          </a:p>
        </p:txBody>
      </p:sp>
      <p:sp>
        <p:nvSpPr>
          <p:cNvPr id="6033" name="Google Shape;6033;p42"/>
          <p:cNvSpPr txBox="1"/>
          <p:nvPr/>
        </p:nvSpPr>
        <p:spPr>
          <a:xfrm>
            <a:off x="8158849" y="690555"/>
            <a:ext cx="360680" cy="160655"/>
          </a:xfrm>
          <a:prstGeom prst="rect">
            <a:avLst/>
          </a:prstGeom>
          <a:noFill/>
          <a:ln>
            <a:noFill/>
          </a:ln>
        </p:spPr>
        <p:txBody>
          <a:bodyPr spcFirstLastPara="1" wrap="square" lIns="0" tIns="11425" rIns="0" bIns="0" anchor="t" anchorCtr="0">
            <a:spAutoFit/>
          </a:bodyPr>
          <a:lstStyle/>
          <a:p>
            <a:pPr marL="12700" marR="5080" lvl="0" indent="93345" algn="l" rtl="0">
              <a:lnSpc>
                <a:spcPct val="100000"/>
              </a:lnSpc>
              <a:spcBef>
                <a:spcPts val="0"/>
              </a:spcBef>
              <a:spcAft>
                <a:spcPts val="0"/>
              </a:spcAft>
              <a:buNone/>
            </a:pPr>
            <a:r>
              <a:rPr lang="en-US" sz="450">
                <a:solidFill>
                  <a:srgbClr val="FFFFFF"/>
                </a:solidFill>
                <a:latin typeface="Arial"/>
                <a:ea typeface="Arial"/>
                <a:cs typeface="Arial"/>
                <a:sym typeface="Arial"/>
              </a:rPr>
              <a:t>SOLO  BRAINSTORM</a:t>
            </a:r>
            <a:endParaRPr sz="450">
              <a:solidFill>
                <a:schemeClr val="dk1"/>
              </a:solidFill>
              <a:latin typeface="Arial"/>
              <a:ea typeface="Arial"/>
              <a:cs typeface="Arial"/>
              <a:sym typeface="Arial"/>
            </a:endParaRPr>
          </a:p>
        </p:txBody>
      </p:sp>
      <p:sp>
        <p:nvSpPr>
          <p:cNvPr id="6034" name="Google Shape;6034;p42"/>
          <p:cNvSpPr txBox="1"/>
          <p:nvPr/>
        </p:nvSpPr>
        <p:spPr>
          <a:xfrm>
            <a:off x="17694863" y="690555"/>
            <a:ext cx="360680" cy="160655"/>
          </a:xfrm>
          <a:prstGeom prst="rect">
            <a:avLst/>
          </a:prstGeom>
          <a:noFill/>
          <a:ln>
            <a:noFill/>
          </a:ln>
        </p:spPr>
        <p:txBody>
          <a:bodyPr spcFirstLastPara="1" wrap="square" lIns="0" tIns="11425" rIns="0" bIns="0" anchor="t" anchorCtr="0">
            <a:spAutoFit/>
          </a:bodyPr>
          <a:lstStyle/>
          <a:p>
            <a:pPr marL="12700" marR="5080" lvl="0" indent="21590" algn="l" rtl="0">
              <a:lnSpc>
                <a:spcPct val="100000"/>
              </a:lnSpc>
              <a:spcBef>
                <a:spcPts val="0"/>
              </a:spcBef>
              <a:spcAft>
                <a:spcPts val="0"/>
              </a:spcAft>
              <a:buNone/>
            </a:pPr>
            <a:r>
              <a:rPr lang="en-US" sz="450">
                <a:solidFill>
                  <a:srgbClr val="F36F21"/>
                </a:solidFill>
                <a:latin typeface="Arial"/>
                <a:ea typeface="Arial"/>
                <a:cs typeface="Arial"/>
                <a:sym typeface="Arial"/>
              </a:rPr>
              <a:t>PREPARE TO  BRAINSTORM</a:t>
            </a:r>
            <a:endParaRPr sz="450">
              <a:solidFill>
                <a:schemeClr val="dk1"/>
              </a:solidFill>
              <a:latin typeface="Arial"/>
              <a:ea typeface="Arial"/>
              <a:cs typeface="Arial"/>
              <a:sym typeface="Arial"/>
            </a:endParaRPr>
          </a:p>
        </p:txBody>
      </p:sp>
      <p:sp>
        <p:nvSpPr>
          <p:cNvPr id="6035" name="Google Shape;6035;p42"/>
          <p:cNvSpPr txBox="1"/>
          <p:nvPr/>
        </p:nvSpPr>
        <p:spPr>
          <a:xfrm>
            <a:off x="7650286" y="690555"/>
            <a:ext cx="360680" cy="160655"/>
          </a:xfrm>
          <a:prstGeom prst="rect">
            <a:avLst/>
          </a:prstGeom>
          <a:noFill/>
          <a:ln>
            <a:noFill/>
          </a:ln>
        </p:spPr>
        <p:txBody>
          <a:bodyPr spcFirstLastPara="1" wrap="square" lIns="0" tIns="11425" rIns="0" bIns="0" anchor="t" anchorCtr="0">
            <a:spAutoFit/>
          </a:bodyPr>
          <a:lstStyle/>
          <a:p>
            <a:pPr marL="12700" marR="5080" lvl="0" indent="21590" algn="l" rtl="0">
              <a:lnSpc>
                <a:spcPct val="100000"/>
              </a:lnSpc>
              <a:spcBef>
                <a:spcPts val="0"/>
              </a:spcBef>
              <a:spcAft>
                <a:spcPts val="0"/>
              </a:spcAft>
              <a:buNone/>
            </a:pPr>
            <a:r>
              <a:rPr lang="en-US" sz="450">
                <a:solidFill>
                  <a:srgbClr val="F36F21"/>
                </a:solidFill>
                <a:latin typeface="Arial"/>
                <a:ea typeface="Arial"/>
                <a:cs typeface="Arial"/>
                <a:sym typeface="Arial"/>
              </a:rPr>
              <a:t>PREPARE TO  BRAINSTORM</a:t>
            </a:r>
            <a:endParaRPr sz="450">
              <a:solidFill>
                <a:schemeClr val="dk1"/>
              </a:solidFill>
              <a:latin typeface="Arial"/>
              <a:ea typeface="Arial"/>
              <a:cs typeface="Arial"/>
              <a:sym typeface="Arial"/>
            </a:endParaRPr>
          </a:p>
        </p:txBody>
      </p:sp>
      <p:sp>
        <p:nvSpPr>
          <p:cNvPr id="6036" name="Google Shape;6036;p42"/>
          <p:cNvSpPr txBox="1"/>
          <p:nvPr/>
        </p:nvSpPr>
        <p:spPr>
          <a:xfrm>
            <a:off x="18708898" y="686949"/>
            <a:ext cx="360680" cy="160655"/>
          </a:xfrm>
          <a:prstGeom prst="rect">
            <a:avLst/>
          </a:prstGeom>
          <a:noFill/>
          <a:ln>
            <a:noFill/>
          </a:ln>
        </p:spPr>
        <p:txBody>
          <a:bodyPr spcFirstLastPara="1" wrap="square" lIns="0" tIns="11425" rIns="0" bIns="0" anchor="t" anchorCtr="0">
            <a:spAutoFit/>
          </a:bodyPr>
          <a:lstStyle/>
          <a:p>
            <a:pPr marL="12700" marR="5080" lvl="0" indent="75565" algn="l" rtl="0">
              <a:lnSpc>
                <a:spcPct val="100000"/>
              </a:lnSpc>
              <a:spcBef>
                <a:spcPts val="0"/>
              </a:spcBef>
              <a:spcAft>
                <a:spcPts val="0"/>
              </a:spcAft>
              <a:buNone/>
            </a:pPr>
            <a:r>
              <a:rPr lang="en-US" sz="450">
                <a:solidFill>
                  <a:srgbClr val="F36F21"/>
                </a:solidFill>
                <a:latin typeface="Arial"/>
                <a:ea typeface="Arial"/>
                <a:cs typeface="Arial"/>
                <a:sym typeface="Arial"/>
              </a:rPr>
              <a:t>GROUP  BRAINSTORM</a:t>
            </a:r>
            <a:endParaRPr sz="450">
              <a:solidFill>
                <a:schemeClr val="dk1"/>
              </a:solidFill>
              <a:latin typeface="Arial"/>
              <a:ea typeface="Arial"/>
              <a:cs typeface="Arial"/>
              <a:sym typeface="Arial"/>
            </a:endParaRPr>
          </a:p>
        </p:txBody>
      </p:sp>
      <p:sp>
        <p:nvSpPr>
          <p:cNvPr id="6037" name="Google Shape;6037;p42"/>
          <p:cNvSpPr txBox="1"/>
          <p:nvPr/>
        </p:nvSpPr>
        <p:spPr>
          <a:xfrm>
            <a:off x="8664396" y="686949"/>
            <a:ext cx="360680" cy="160655"/>
          </a:xfrm>
          <a:prstGeom prst="rect">
            <a:avLst/>
          </a:prstGeom>
          <a:noFill/>
          <a:ln>
            <a:noFill/>
          </a:ln>
        </p:spPr>
        <p:txBody>
          <a:bodyPr spcFirstLastPara="1" wrap="square" lIns="0" tIns="11425" rIns="0" bIns="0" anchor="t" anchorCtr="0">
            <a:spAutoFit/>
          </a:bodyPr>
          <a:lstStyle/>
          <a:p>
            <a:pPr marL="12700" marR="5080" lvl="0" indent="75565" algn="l" rtl="0">
              <a:lnSpc>
                <a:spcPct val="100000"/>
              </a:lnSpc>
              <a:spcBef>
                <a:spcPts val="0"/>
              </a:spcBef>
              <a:spcAft>
                <a:spcPts val="0"/>
              </a:spcAft>
              <a:buNone/>
            </a:pPr>
            <a:r>
              <a:rPr lang="en-US" sz="450">
                <a:solidFill>
                  <a:srgbClr val="F36F21"/>
                </a:solidFill>
                <a:latin typeface="Arial"/>
                <a:ea typeface="Arial"/>
                <a:cs typeface="Arial"/>
                <a:sym typeface="Arial"/>
              </a:rPr>
              <a:t>GROUP  BRAINSTORM</a:t>
            </a:r>
            <a:endParaRPr sz="450">
              <a:solidFill>
                <a:schemeClr val="dk1"/>
              </a:solidFill>
              <a:latin typeface="Arial"/>
              <a:ea typeface="Arial"/>
              <a:cs typeface="Arial"/>
              <a:sym typeface="Arial"/>
            </a:endParaRPr>
          </a:p>
        </p:txBody>
      </p:sp>
      <p:sp>
        <p:nvSpPr>
          <p:cNvPr id="6038" name="Google Shape;6038;p42"/>
          <p:cNvSpPr txBox="1"/>
          <p:nvPr/>
        </p:nvSpPr>
        <p:spPr>
          <a:xfrm>
            <a:off x="19247175" y="688251"/>
            <a:ext cx="304800" cy="160655"/>
          </a:xfrm>
          <a:prstGeom prst="rect">
            <a:avLst/>
          </a:prstGeom>
          <a:noFill/>
          <a:ln>
            <a:noFill/>
          </a:ln>
        </p:spPr>
        <p:txBody>
          <a:bodyPr spcFirstLastPara="1" wrap="square" lIns="0" tIns="11425" rIns="0" bIns="0" anchor="t" anchorCtr="0">
            <a:spAutoFit/>
          </a:bodyPr>
          <a:lstStyle/>
          <a:p>
            <a:pPr marL="12700" marR="5080" lvl="0" indent="81280" algn="l" rtl="0">
              <a:lnSpc>
                <a:spcPct val="100000"/>
              </a:lnSpc>
              <a:spcBef>
                <a:spcPts val="0"/>
              </a:spcBef>
              <a:spcAft>
                <a:spcPts val="0"/>
              </a:spcAft>
              <a:buNone/>
            </a:pPr>
            <a:r>
              <a:rPr lang="en-US" sz="450">
                <a:solidFill>
                  <a:srgbClr val="F36F21"/>
                </a:solidFill>
                <a:latin typeface="Arial"/>
                <a:ea typeface="Arial"/>
                <a:cs typeface="Arial"/>
                <a:sym typeface="Arial"/>
              </a:rPr>
              <a:t>IDEA  SELECTION</a:t>
            </a:r>
            <a:endParaRPr sz="450">
              <a:solidFill>
                <a:schemeClr val="dk1"/>
              </a:solidFill>
              <a:latin typeface="Arial"/>
              <a:ea typeface="Arial"/>
              <a:cs typeface="Arial"/>
              <a:sym typeface="Arial"/>
            </a:endParaRPr>
          </a:p>
        </p:txBody>
      </p:sp>
      <p:sp>
        <p:nvSpPr>
          <p:cNvPr id="6039" name="Google Shape;6039;p42"/>
          <p:cNvSpPr txBox="1"/>
          <p:nvPr/>
        </p:nvSpPr>
        <p:spPr>
          <a:xfrm>
            <a:off x="9202611" y="688251"/>
            <a:ext cx="304800" cy="160655"/>
          </a:xfrm>
          <a:prstGeom prst="rect">
            <a:avLst/>
          </a:prstGeom>
          <a:noFill/>
          <a:ln>
            <a:noFill/>
          </a:ln>
        </p:spPr>
        <p:txBody>
          <a:bodyPr spcFirstLastPara="1" wrap="square" lIns="0" tIns="11425" rIns="0" bIns="0" anchor="t" anchorCtr="0">
            <a:spAutoFit/>
          </a:bodyPr>
          <a:lstStyle/>
          <a:p>
            <a:pPr marL="12700" marR="5080" lvl="0" indent="81280" algn="l" rtl="0">
              <a:lnSpc>
                <a:spcPct val="100000"/>
              </a:lnSpc>
              <a:spcBef>
                <a:spcPts val="0"/>
              </a:spcBef>
              <a:spcAft>
                <a:spcPts val="0"/>
              </a:spcAft>
              <a:buNone/>
            </a:pPr>
            <a:r>
              <a:rPr lang="en-US" sz="450">
                <a:solidFill>
                  <a:srgbClr val="F36F21"/>
                </a:solidFill>
                <a:latin typeface="Arial"/>
                <a:ea typeface="Arial"/>
                <a:cs typeface="Arial"/>
                <a:sym typeface="Arial"/>
              </a:rPr>
              <a:t>IDEA  SELECTION</a:t>
            </a:r>
            <a:endParaRPr sz="450">
              <a:solidFill>
                <a:schemeClr val="dk1"/>
              </a:solidFill>
              <a:latin typeface="Arial"/>
              <a:ea typeface="Arial"/>
              <a:cs typeface="Arial"/>
              <a:sym typeface="Arial"/>
            </a:endParaRPr>
          </a:p>
        </p:txBody>
      </p:sp>
      <p:sp>
        <p:nvSpPr>
          <p:cNvPr id="6040" name="Google Shape;6040;p42"/>
          <p:cNvSpPr/>
          <p:nvPr/>
        </p:nvSpPr>
        <p:spPr>
          <a:xfrm>
            <a:off x="10464631" y="1213269"/>
            <a:ext cx="9213850" cy="1037590"/>
          </a:xfrm>
          <a:custGeom>
            <a:avLst/>
            <a:gdLst/>
            <a:ahLst/>
            <a:cxnLst/>
            <a:rect l="l" t="t" r="r" b="b"/>
            <a:pathLst>
              <a:path w="9213850" h="1037589" extrusionOk="0">
                <a:moveTo>
                  <a:pt x="9154446" y="0"/>
                </a:moveTo>
                <a:lnTo>
                  <a:pt x="58887" y="0"/>
                </a:lnTo>
                <a:lnTo>
                  <a:pt x="24843" y="920"/>
                </a:lnTo>
                <a:lnTo>
                  <a:pt x="7360" y="7360"/>
                </a:lnTo>
                <a:lnTo>
                  <a:pt x="920" y="24843"/>
                </a:lnTo>
                <a:lnTo>
                  <a:pt x="0" y="58887"/>
                </a:lnTo>
                <a:lnTo>
                  <a:pt x="0" y="978555"/>
                </a:lnTo>
                <a:lnTo>
                  <a:pt x="920" y="1012606"/>
                </a:lnTo>
                <a:lnTo>
                  <a:pt x="7360" y="1030092"/>
                </a:lnTo>
                <a:lnTo>
                  <a:pt x="24843" y="1036534"/>
                </a:lnTo>
                <a:lnTo>
                  <a:pt x="58887" y="1037454"/>
                </a:lnTo>
                <a:lnTo>
                  <a:pt x="9154446" y="1037454"/>
                </a:lnTo>
                <a:lnTo>
                  <a:pt x="9188491" y="1036534"/>
                </a:lnTo>
                <a:lnTo>
                  <a:pt x="9205973" y="1030092"/>
                </a:lnTo>
                <a:lnTo>
                  <a:pt x="9212414" y="1012606"/>
                </a:lnTo>
                <a:lnTo>
                  <a:pt x="9213334" y="978555"/>
                </a:lnTo>
                <a:lnTo>
                  <a:pt x="9213334" y="58887"/>
                </a:lnTo>
                <a:lnTo>
                  <a:pt x="9212414" y="24843"/>
                </a:lnTo>
                <a:lnTo>
                  <a:pt x="9205973" y="7360"/>
                </a:lnTo>
                <a:lnTo>
                  <a:pt x="9188491" y="920"/>
                </a:lnTo>
                <a:lnTo>
                  <a:pt x="9154446"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41" name="Google Shape;6041;p42"/>
          <p:cNvSpPr/>
          <p:nvPr/>
        </p:nvSpPr>
        <p:spPr>
          <a:xfrm>
            <a:off x="420084" y="1213269"/>
            <a:ext cx="9213850" cy="1037590"/>
          </a:xfrm>
          <a:custGeom>
            <a:avLst/>
            <a:gdLst/>
            <a:ahLst/>
            <a:cxnLst/>
            <a:rect l="l" t="t" r="r" b="b"/>
            <a:pathLst>
              <a:path w="9213850" h="1037589" extrusionOk="0">
                <a:moveTo>
                  <a:pt x="9154446" y="0"/>
                </a:moveTo>
                <a:lnTo>
                  <a:pt x="58887" y="0"/>
                </a:lnTo>
                <a:lnTo>
                  <a:pt x="24843" y="920"/>
                </a:lnTo>
                <a:lnTo>
                  <a:pt x="7360" y="7360"/>
                </a:lnTo>
                <a:lnTo>
                  <a:pt x="920" y="24843"/>
                </a:lnTo>
                <a:lnTo>
                  <a:pt x="0" y="58887"/>
                </a:lnTo>
                <a:lnTo>
                  <a:pt x="0" y="978555"/>
                </a:lnTo>
                <a:lnTo>
                  <a:pt x="920" y="1012606"/>
                </a:lnTo>
                <a:lnTo>
                  <a:pt x="7360" y="1030092"/>
                </a:lnTo>
                <a:lnTo>
                  <a:pt x="24843" y="1036534"/>
                </a:lnTo>
                <a:lnTo>
                  <a:pt x="58887" y="1037454"/>
                </a:lnTo>
                <a:lnTo>
                  <a:pt x="9154446" y="1037454"/>
                </a:lnTo>
                <a:lnTo>
                  <a:pt x="9188491" y="1036534"/>
                </a:lnTo>
                <a:lnTo>
                  <a:pt x="9205973" y="1030092"/>
                </a:lnTo>
                <a:lnTo>
                  <a:pt x="9212414" y="1012606"/>
                </a:lnTo>
                <a:lnTo>
                  <a:pt x="9213334" y="978555"/>
                </a:lnTo>
                <a:lnTo>
                  <a:pt x="9213334" y="58887"/>
                </a:lnTo>
                <a:lnTo>
                  <a:pt x="9212414" y="24843"/>
                </a:lnTo>
                <a:lnTo>
                  <a:pt x="9205973" y="7360"/>
                </a:lnTo>
                <a:lnTo>
                  <a:pt x="9188491" y="920"/>
                </a:lnTo>
                <a:lnTo>
                  <a:pt x="9154446" y="0"/>
                </a:lnTo>
                <a:close/>
              </a:path>
            </a:pathLst>
          </a:custGeom>
          <a:solidFill>
            <a:srgbClr val="FFF5E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42" name="Google Shape;6042;p42"/>
          <p:cNvSpPr txBox="1"/>
          <p:nvPr/>
        </p:nvSpPr>
        <p:spPr>
          <a:xfrm>
            <a:off x="10657989" y="1323704"/>
            <a:ext cx="131064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b="1">
                <a:solidFill>
                  <a:schemeClr val="dk1"/>
                </a:solidFill>
                <a:latin typeface="Arial"/>
                <a:ea typeface="Arial"/>
                <a:cs typeface="Arial"/>
                <a:sym typeface="Arial"/>
              </a:rPr>
              <a:t>RULES OF BRAINSTORMING...</a:t>
            </a:r>
            <a:endParaRPr sz="700">
              <a:solidFill>
                <a:schemeClr val="dk1"/>
              </a:solidFill>
              <a:latin typeface="Arial"/>
              <a:ea typeface="Arial"/>
              <a:cs typeface="Arial"/>
              <a:sym typeface="Arial"/>
            </a:endParaRPr>
          </a:p>
        </p:txBody>
      </p:sp>
      <p:sp>
        <p:nvSpPr>
          <p:cNvPr id="6043" name="Google Shape;6043;p42"/>
          <p:cNvSpPr txBox="1"/>
          <p:nvPr/>
        </p:nvSpPr>
        <p:spPr>
          <a:xfrm>
            <a:off x="613437" y="1323704"/>
            <a:ext cx="1310640" cy="1333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700" b="1">
                <a:solidFill>
                  <a:schemeClr val="dk1"/>
                </a:solidFill>
                <a:latin typeface="Arial"/>
                <a:ea typeface="Arial"/>
                <a:cs typeface="Arial"/>
                <a:sym typeface="Arial"/>
              </a:rPr>
              <a:t>RULES OF BRAINSTORMING...</a:t>
            </a:r>
            <a:endParaRPr sz="700">
              <a:solidFill>
                <a:schemeClr val="dk1"/>
              </a:solidFill>
              <a:latin typeface="Arial"/>
              <a:ea typeface="Arial"/>
              <a:cs typeface="Arial"/>
              <a:sym typeface="Arial"/>
            </a:endParaRPr>
          </a:p>
        </p:txBody>
      </p:sp>
      <p:sp>
        <p:nvSpPr>
          <p:cNvPr id="6044" name="Google Shape;6044;p42"/>
          <p:cNvSpPr txBox="1"/>
          <p:nvPr/>
        </p:nvSpPr>
        <p:spPr>
          <a:xfrm>
            <a:off x="10657989" y="1500593"/>
            <a:ext cx="4163060" cy="619760"/>
          </a:xfrm>
          <a:prstGeom prst="rect">
            <a:avLst/>
          </a:prstGeom>
          <a:noFill/>
          <a:ln>
            <a:noFill/>
          </a:ln>
        </p:spPr>
        <p:txBody>
          <a:bodyPr spcFirstLastPara="1" wrap="square" lIns="0" tIns="4635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Generate as many ideas as possible - go for quantity over quality at this point in the process</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Encourage out of the box, wild ideas that have never been tried before</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Build on the ideas of others - say, “Yes, and!”</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Don’t be negative about other people’s ideas - or your own!</a:t>
            </a:r>
            <a:endParaRPr sz="750">
              <a:solidFill>
                <a:schemeClr val="dk1"/>
              </a:solidFill>
              <a:latin typeface="Arial"/>
              <a:ea typeface="Arial"/>
              <a:cs typeface="Arial"/>
              <a:sym typeface="Arial"/>
            </a:endParaRPr>
          </a:p>
        </p:txBody>
      </p:sp>
      <p:sp>
        <p:nvSpPr>
          <p:cNvPr id="6045" name="Google Shape;6045;p42"/>
          <p:cNvSpPr txBox="1"/>
          <p:nvPr/>
        </p:nvSpPr>
        <p:spPr>
          <a:xfrm>
            <a:off x="613438" y="1500593"/>
            <a:ext cx="4163060" cy="619760"/>
          </a:xfrm>
          <a:prstGeom prst="rect">
            <a:avLst/>
          </a:prstGeom>
          <a:noFill/>
          <a:ln>
            <a:noFill/>
          </a:ln>
        </p:spPr>
        <p:txBody>
          <a:bodyPr spcFirstLastPara="1" wrap="square" lIns="0" tIns="4635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Generate as many ideas as possible - go for quantity over quality at this point in the process</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Encourage out of the box, wild ideas that have never been tried before</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Build on the ideas of others - say, “Yes, and!”</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Don’t be negative about other people’s ideas - or your own!</a:t>
            </a:r>
            <a:endParaRPr sz="750">
              <a:solidFill>
                <a:schemeClr val="dk1"/>
              </a:solidFill>
              <a:latin typeface="Arial"/>
              <a:ea typeface="Arial"/>
              <a:cs typeface="Arial"/>
              <a:sym typeface="Arial"/>
            </a:endParaRPr>
          </a:p>
        </p:txBody>
      </p:sp>
      <p:sp>
        <p:nvSpPr>
          <p:cNvPr id="6046" name="Google Shape;6046;p42"/>
          <p:cNvSpPr txBox="1"/>
          <p:nvPr/>
        </p:nvSpPr>
        <p:spPr>
          <a:xfrm>
            <a:off x="15220294" y="1534407"/>
            <a:ext cx="4044315" cy="551815"/>
          </a:xfrm>
          <a:prstGeom prst="rect">
            <a:avLst/>
          </a:prstGeom>
          <a:noFill/>
          <a:ln>
            <a:noFill/>
          </a:ln>
        </p:spPr>
        <p:txBody>
          <a:bodyPr spcFirstLastPara="1" wrap="square" lIns="0" tIns="12700" rIns="0" bIns="0" anchor="t" anchorCtr="0">
            <a:spAutoFit/>
          </a:bodyPr>
          <a:lstStyle/>
          <a:p>
            <a:pPr marL="80010" marR="986789"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Let go of your expertise - even if you have already tried something,  maybe it would be worth trying again</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focused and work as a team</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and say your idea so that your teammates can remember it and use it as inspiration</a:t>
            </a:r>
            <a:endParaRPr sz="750">
              <a:solidFill>
                <a:schemeClr val="dk1"/>
              </a:solidFill>
              <a:latin typeface="Arial"/>
              <a:ea typeface="Arial"/>
              <a:cs typeface="Arial"/>
              <a:sym typeface="Arial"/>
            </a:endParaRPr>
          </a:p>
        </p:txBody>
      </p:sp>
      <p:sp>
        <p:nvSpPr>
          <p:cNvPr id="6047" name="Google Shape;6047;p42"/>
          <p:cNvSpPr txBox="1"/>
          <p:nvPr/>
        </p:nvSpPr>
        <p:spPr>
          <a:xfrm>
            <a:off x="5175778" y="1534407"/>
            <a:ext cx="4044315" cy="551815"/>
          </a:xfrm>
          <a:prstGeom prst="rect">
            <a:avLst/>
          </a:prstGeom>
          <a:noFill/>
          <a:ln>
            <a:noFill/>
          </a:ln>
        </p:spPr>
        <p:txBody>
          <a:bodyPr spcFirstLastPara="1" wrap="square" lIns="0" tIns="12700" rIns="0" bIns="0" anchor="t" anchorCtr="0">
            <a:spAutoFit/>
          </a:bodyPr>
          <a:lstStyle/>
          <a:p>
            <a:pPr marL="80010" marR="986789"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Let go of your expertise - even if you have already tried something,  maybe it would be worth trying again</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focused and work as a team</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and say your idea so that your teammates can remember it and use it as inspiration</a:t>
            </a:r>
            <a:endParaRPr sz="750">
              <a:solidFill>
                <a:schemeClr val="dk1"/>
              </a:solidFill>
              <a:latin typeface="Arial"/>
              <a:ea typeface="Arial"/>
              <a:cs typeface="Arial"/>
              <a:sym typeface="Arial"/>
            </a:endParaRPr>
          </a:p>
        </p:txBody>
      </p:sp>
      <p:sp>
        <p:nvSpPr>
          <p:cNvPr id="6048" name="Google Shape;6048;p42"/>
          <p:cNvSpPr/>
          <p:nvPr/>
        </p:nvSpPr>
        <p:spPr>
          <a:xfrm>
            <a:off x="10470601" y="2473748"/>
            <a:ext cx="2976880" cy="692785"/>
          </a:xfrm>
          <a:custGeom>
            <a:avLst/>
            <a:gdLst/>
            <a:ahLst/>
            <a:cxnLst/>
            <a:rect l="l" t="t" r="r" b="b"/>
            <a:pathLst>
              <a:path w="2976880" h="692785" extrusionOk="0">
                <a:moveTo>
                  <a:pt x="58887" y="0"/>
                </a:moveTo>
                <a:lnTo>
                  <a:pt x="24843" y="920"/>
                </a:lnTo>
                <a:lnTo>
                  <a:pt x="7360" y="7360"/>
                </a:lnTo>
                <a:lnTo>
                  <a:pt x="920" y="24843"/>
                </a:lnTo>
                <a:lnTo>
                  <a:pt x="0" y="58887"/>
                </a:lnTo>
                <a:lnTo>
                  <a:pt x="0" y="633660"/>
                </a:lnTo>
                <a:lnTo>
                  <a:pt x="920" y="667704"/>
                </a:lnTo>
                <a:lnTo>
                  <a:pt x="7360" y="685186"/>
                </a:lnTo>
                <a:lnTo>
                  <a:pt x="24843" y="691627"/>
                </a:lnTo>
                <a:lnTo>
                  <a:pt x="58887" y="692547"/>
                </a:lnTo>
                <a:lnTo>
                  <a:pt x="2917851" y="692547"/>
                </a:lnTo>
                <a:lnTo>
                  <a:pt x="2951895" y="691627"/>
                </a:lnTo>
                <a:lnTo>
                  <a:pt x="2969377" y="685186"/>
                </a:lnTo>
                <a:lnTo>
                  <a:pt x="2975818" y="667704"/>
                </a:lnTo>
                <a:lnTo>
                  <a:pt x="2976738" y="633660"/>
                </a:lnTo>
                <a:lnTo>
                  <a:pt x="2976738" y="58887"/>
                </a:lnTo>
                <a:lnTo>
                  <a:pt x="2975818" y="24843"/>
                </a:lnTo>
                <a:lnTo>
                  <a:pt x="2969377" y="7360"/>
                </a:lnTo>
                <a:lnTo>
                  <a:pt x="2951895" y="920"/>
                </a:lnTo>
                <a:lnTo>
                  <a:pt x="2917851"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49" name="Google Shape;6049;p42"/>
          <p:cNvSpPr/>
          <p:nvPr/>
        </p:nvSpPr>
        <p:spPr>
          <a:xfrm>
            <a:off x="426054" y="2473748"/>
            <a:ext cx="2976880" cy="692785"/>
          </a:xfrm>
          <a:custGeom>
            <a:avLst/>
            <a:gdLst/>
            <a:ahLst/>
            <a:cxnLst/>
            <a:rect l="l" t="t" r="r" b="b"/>
            <a:pathLst>
              <a:path w="2976879" h="692785" extrusionOk="0">
                <a:moveTo>
                  <a:pt x="2917851" y="0"/>
                </a:moveTo>
                <a:lnTo>
                  <a:pt x="58887" y="0"/>
                </a:lnTo>
                <a:lnTo>
                  <a:pt x="24843" y="920"/>
                </a:lnTo>
                <a:lnTo>
                  <a:pt x="7360" y="7360"/>
                </a:lnTo>
                <a:lnTo>
                  <a:pt x="920" y="24843"/>
                </a:lnTo>
                <a:lnTo>
                  <a:pt x="0" y="58887"/>
                </a:lnTo>
                <a:lnTo>
                  <a:pt x="0" y="633660"/>
                </a:lnTo>
                <a:lnTo>
                  <a:pt x="920" y="667704"/>
                </a:lnTo>
                <a:lnTo>
                  <a:pt x="7360" y="685186"/>
                </a:lnTo>
                <a:lnTo>
                  <a:pt x="24843" y="691627"/>
                </a:lnTo>
                <a:lnTo>
                  <a:pt x="58887" y="692547"/>
                </a:lnTo>
                <a:lnTo>
                  <a:pt x="2917851" y="692547"/>
                </a:lnTo>
                <a:lnTo>
                  <a:pt x="2951895" y="691627"/>
                </a:lnTo>
                <a:lnTo>
                  <a:pt x="2969377" y="685186"/>
                </a:lnTo>
                <a:lnTo>
                  <a:pt x="2975818" y="667704"/>
                </a:lnTo>
                <a:lnTo>
                  <a:pt x="2976738" y="633660"/>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0" name="Google Shape;6050;p42"/>
          <p:cNvSpPr/>
          <p:nvPr/>
        </p:nvSpPr>
        <p:spPr>
          <a:xfrm>
            <a:off x="10470601" y="3293467"/>
            <a:ext cx="2976880" cy="2150110"/>
          </a:xfrm>
          <a:custGeom>
            <a:avLst/>
            <a:gdLst/>
            <a:ahLst/>
            <a:cxnLst/>
            <a:rect l="l" t="t" r="r" b="b"/>
            <a:pathLst>
              <a:path w="2976880" h="2150110" extrusionOk="0">
                <a:moveTo>
                  <a:pt x="58887" y="0"/>
                </a:moveTo>
                <a:lnTo>
                  <a:pt x="24843" y="920"/>
                </a:lnTo>
                <a:lnTo>
                  <a:pt x="7360" y="7360"/>
                </a:lnTo>
                <a:lnTo>
                  <a:pt x="920" y="24843"/>
                </a:lnTo>
                <a:lnTo>
                  <a:pt x="0" y="58887"/>
                </a:lnTo>
                <a:lnTo>
                  <a:pt x="0" y="2091004"/>
                </a:lnTo>
                <a:lnTo>
                  <a:pt x="920" y="2125048"/>
                </a:lnTo>
                <a:lnTo>
                  <a:pt x="7360" y="2142530"/>
                </a:lnTo>
                <a:lnTo>
                  <a:pt x="24843" y="2148971"/>
                </a:lnTo>
                <a:lnTo>
                  <a:pt x="58887" y="2149891"/>
                </a:lnTo>
                <a:lnTo>
                  <a:pt x="2917851" y="2149891"/>
                </a:lnTo>
                <a:lnTo>
                  <a:pt x="2951895" y="2148971"/>
                </a:lnTo>
                <a:lnTo>
                  <a:pt x="2969377" y="2142530"/>
                </a:lnTo>
                <a:lnTo>
                  <a:pt x="2975818" y="2125048"/>
                </a:lnTo>
                <a:lnTo>
                  <a:pt x="2976738" y="2091004"/>
                </a:lnTo>
                <a:lnTo>
                  <a:pt x="2976738" y="58887"/>
                </a:lnTo>
                <a:lnTo>
                  <a:pt x="2975818" y="24843"/>
                </a:lnTo>
                <a:lnTo>
                  <a:pt x="2969377" y="7360"/>
                </a:lnTo>
                <a:lnTo>
                  <a:pt x="2951895" y="920"/>
                </a:lnTo>
                <a:lnTo>
                  <a:pt x="2917851"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1" name="Google Shape;6051;p42"/>
          <p:cNvSpPr/>
          <p:nvPr/>
        </p:nvSpPr>
        <p:spPr>
          <a:xfrm>
            <a:off x="10470601" y="5575306"/>
            <a:ext cx="2976880" cy="1189355"/>
          </a:xfrm>
          <a:custGeom>
            <a:avLst/>
            <a:gdLst/>
            <a:ahLst/>
            <a:cxnLst/>
            <a:rect l="l" t="t" r="r" b="b"/>
            <a:pathLst>
              <a:path w="2976880" h="1189354" extrusionOk="0">
                <a:moveTo>
                  <a:pt x="58887" y="0"/>
                </a:moveTo>
                <a:lnTo>
                  <a:pt x="24843" y="920"/>
                </a:lnTo>
                <a:lnTo>
                  <a:pt x="7360" y="7360"/>
                </a:lnTo>
                <a:lnTo>
                  <a:pt x="920" y="24843"/>
                </a:lnTo>
                <a:lnTo>
                  <a:pt x="0" y="58887"/>
                </a:lnTo>
                <a:lnTo>
                  <a:pt x="0" y="1130346"/>
                </a:lnTo>
                <a:lnTo>
                  <a:pt x="920" y="1164397"/>
                </a:lnTo>
                <a:lnTo>
                  <a:pt x="7360" y="1181883"/>
                </a:lnTo>
                <a:lnTo>
                  <a:pt x="24843" y="1188325"/>
                </a:lnTo>
                <a:lnTo>
                  <a:pt x="58887" y="1189246"/>
                </a:lnTo>
                <a:lnTo>
                  <a:pt x="2917851" y="1189246"/>
                </a:lnTo>
                <a:lnTo>
                  <a:pt x="2951895" y="1188325"/>
                </a:lnTo>
                <a:lnTo>
                  <a:pt x="2969377" y="1181883"/>
                </a:lnTo>
                <a:lnTo>
                  <a:pt x="2975818" y="1164397"/>
                </a:lnTo>
                <a:lnTo>
                  <a:pt x="2976738" y="1130346"/>
                </a:lnTo>
                <a:lnTo>
                  <a:pt x="2976738" y="58887"/>
                </a:lnTo>
                <a:lnTo>
                  <a:pt x="2975818" y="24843"/>
                </a:lnTo>
                <a:lnTo>
                  <a:pt x="2969377" y="7360"/>
                </a:lnTo>
                <a:lnTo>
                  <a:pt x="2951895" y="920"/>
                </a:lnTo>
                <a:lnTo>
                  <a:pt x="2917851"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2" name="Google Shape;6052;p42"/>
          <p:cNvSpPr/>
          <p:nvPr/>
        </p:nvSpPr>
        <p:spPr>
          <a:xfrm>
            <a:off x="426054" y="5575306"/>
            <a:ext cx="2976880" cy="1189355"/>
          </a:xfrm>
          <a:custGeom>
            <a:avLst/>
            <a:gdLst/>
            <a:ahLst/>
            <a:cxnLst/>
            <a:rect l="l" t="t" r="r" b="b"/>
            <a:pathLst>
              <a:path w="2976879" h="1189354" extrusionOk="0">
                <a:moveTo>
                  <a:pt x="2917851" y="0"/>
                </a:moveTo>
                <a:lnTo>
                  <a:pt x="58887" y="0"/>
                </a:lnTo>
                <a:lnTo>
                  <a:pt x="24843" y="920"/>
                </a:lnTo>
                <a:lnTo>
                  <a:pt x="7360" y="7360"/>
                </a:lnTo>
                <a:lnTo>
                  <a:pt x="920" y="24843"/>
                </a:lnTo>
                <a:lnTo>
                  <a:pt x="0" y="58887"/>
                </a:lnTo>
                <a:lnTo>
                  <a:pt x="0" y="1130346"/>
                </a:lnTo>
                <a:lnTo>
                  <a:pt x="920" y="1164397"/>
                </a:lnTo>
                <a:lnTo>
                  <a:pt x="7360" y="1181883"/>
                </a:lnTo>
                <a:lnTo>
                  <a:pt x="24843" y="1188325"/>
                </a:lnTo>
                <a:lnTo>
                  <a:pt x="58887" y="1189246"/>
                </a:lnTo>
                <a:lnTo>
                  <a:pt x="2917851" y="1189246"/>
                </a:lnTo>
                <a:lnTo>
                  <a:pt x="2951895" y="1188325"/>
                </a:lnTo>
                <a:lnTo>
                  <a:pt x="2969377" y="1181883"/>
                </a:lnTo>
                <a:lnTo>
                  <a:pt x="2975818" y="1164397"/>
                </a:lnTo>
                <a:lnTo>
                  <a:pt x="2976738" y="1130346"/>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3" name="Google Shape;6053;p42"/>
          <p:cNvSpPr/>
          <p:nvPr/>
        </p:nvSpPr>
        <p:spPr>
          <a:xfrm>
            <a:off x="13584434" y="2473748"/>
            <a:ext cx="2976880" cy="693420"/>
          </a:xfrm>
          <a:custGeom>
            <a:avLst/>
            <a:gdLst/>
            <a:ahLst/>
            <a:cxnLst/>
            <a:rect l="l" t="t" r="r" b="b"/>
            <a:pathLst>
              <a:path w="2976880" h="693419" extrusionOk="0">
                <a:moveTo>
                  <a:pt x="58887" y="0"/>
                </a:moveTo>
                <a:lnTo>
                  <a:pt x="24843" y="920"/>
                </a:lnTo>
                <a:lnTo>
                  <a:pt x="7360" y="7360"/>
                </a:lnTo>
                <a:lnTo>
                  <a:pt x="920" y="24843"/>
                </a:lnTo>
                <a:lnTo>
                  <a:pt x="0" y="58887"/>
                </a:lnTo>
                <a:lnTo>
                  <a:pt x="0" y="634508"/>
                </a:lnTo>
                <a:lnTo>
                  <a:pt x="920" y="668552"/>
                </a:lnTo>
                <a:lnTo>
                  <a:pt x="7360" y="686034"/>
                </a:lnTo>
                <a:lnTo>
                  <a:pt x="24843" y="692475"/>
                </a:lnTo>
                <a:lnTo>
                  <a:pt x="58887" y="693395"/>
                </a:lnTo>
                <a:lnTo>
                  <a:pt x="2917851" y="693395"/>
                </a:lnTo>
                <a:lnTo>
                  <a:pt x="2951895" y="692475"/>
                </a:lnTo>
                <a:lnTo>
                  <a:pt x="2969377" y="686034"/>
                </a:lnTo>
                <a:lnTo>
                  <a:pt x="2975818" y="668552"/>
                </a:lnTo>
                <a:lnTo>
                  <a:pt x="2976738" y="634508"/>
                </a:lnTo>
                <a:lnTo>
                  <a:pt x="2976738" y="58887"/>
                </a:lnTo>
                <a:lnTo>
                  <a:pt x="2975818" y="24843"/>
                </a:lnTo>
                <a:lnTo>
                  <a:pt x="2969377" y="7360"/>
                </a:lnTo>
                <a:lnTo>
                  <a:pt x="2951895" y="920"/>
                </a:lnTo>
                <a:lnTo>
                  <a:pt x="2917851"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4" name="Google Shape;6054;p42"/>
          <p:cNvSpPr/>
          <p:nvPr/>
        </p:nvSpPr>
        <p:spPr>
          <a:xfrm>
            <a:off x="3539870" y="2473748"/>
            <a:ext cx="2976880" cy="693420"/>
          </a:xfrm>
          <a:custGeom>
            <a:avLst/>
            <a:gdLst/>
            <a:ahLst/>
            <a:cxnLst/>
            <a:rect l="l" t="t" r="r" b="b"/>
            <a:pathLst>
              <a:path w="2976879" h="693419" extrusionOk="0">
                <a:moveTo>
                  <a:pt x="2917851" y="0"/>
                </a:moveTo>
                <a:lnTo>
                  <a:pt x="58887" y="0"/>
                </a:lnTo>
                <a:lnTo>
                  <a:pt x="24843" y="920"/>
                </a:lnTo>
                <a:lnTo>
                  <a:pt x="7360" y="7360"/>
                </a:lnTo>
                <a:lnTo>
                  <a:pt x="920" y="24843"/>
                </a:lnTo>
                <a:lnTo>
                  <a:pt x="0" y="58887"/>
                </a:lnTo>
                <a:lnTo>
                  <a:pt x="0" y="634508"/>
                </a:lnTo>
                <a:lnTo>
                  <a:pt x="920" y="668552"/>
                </a:lnTo>
                <a:lnTo>
                  <a:pt x="7360" y="686034"/>
                </a:lnTo>
                <a:lnTo>
                  <a:pt x="24843" y="692475"/>
                </a:lnTo>
                <a:lnTo>
                  <a:pt x="58887" y="693395"/>
                </a:lnTo>
                <a:lnTo>
                  <a:pt x="2917851" y="693395"/>
                </a:lnTo>
                <a:lnTo>
                  <a:pt x="2951895" y="692475"/>
                </a:lnTo>
                <a:lnTo>
                  <a:pt x="2969377" y="686034"/>
                </a:lnTo>
                <a:lnTo>
                  <a:pt x="2975818" y="668552"/>
                </a:lnTo>
                <a:lnTo>
                  <a:pt x="2976738" y="634508"/>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5" name="Google Shape;6055;p42"/>
          <p:cNvSpPr/>
          <p:nvPr/>
        </p:nvSpPr>
        <p:spPr>
          <a:xfrm>
            <a:off x="13584434" y="3293467"/>
            <a:ext cx="2976880" cy="2152650"/>
          </a:xfrm>
          <a:custGeom>
            <a:avLst/>
            <a:gdLst/>
            <a:ahLst/>
            <a:cxnLst/>
            <a:rect l="l" t="t" r="r" b="b"/>
            <a:pathLst>
              <a:path w="2976880" h="2152650" extrusionOk="0">
                <a:moveTo>
                  <a:pt x="58887" y="0"/>
                </a:moveTo>
                <a:lnTo>
                  <a:pt x="24843" y="920"/>
                </a:lnTo>
                <a:lnTo>
                  <a:pt x="7360" y="7360"/>
                </a:lnTo>
                <a:lnTo>
                  <a:pt x="920" y="24843"/>
                </a:lnTo>
                <a:lnTo>
                  <a:pt x="0" y="58887"/>
                </a:lnTo>
                <a:lnTo>
                  <a:pt x="0" y="2093606"/>
                </a:lnTo>
                <a:lnTo>
                  <a:pt x="920" y="2127651"/>
                </a:lnTo>
                <a:lnTo>
                  <a:pt x="7360" y="2145133"/>
                </a:lnTo>
                <a:lnTo>
                  <a:pt x="24843" y="2151574"/>
                </a:lnTo>
                <a:lnTo>
                  <a:pt x="58887" y="2152494"/>
                </a:lnTo>
                <a:lnTo>
                  <a:pt x="2917851" y="2152494"/>
                </a:lnTo>
                <a:lnTo>
                  <a:pt x="2951895" y="2151574"/>
                </a:lnTo>
                <a:lnTo>
                  <a:pt x="2969377" y="2145133"/>
                </a:lnTo>
                <a:lnTo>
                  <a:pt x="2975818" y="2127651"/>
                </a:lnTo>
                <a:lnTo>
                  <a:pt x="2976738" y="2093606"/>
                </a:lnTo>
                <a:lnTo>
                  <a:pt x="2976738" y="58887"/>
                </a:lnTo>
                <a:lnTo>
                  <a:pt x="2975818" y="24843"/>
                </a:lnTo>
                <a:lnTo>
                  <a:pt x="2969377" y="7360"/>
                </a:lnTo>
                <a:lnTo>
                  <a:pt x="2951895" y="920"/>
                </a:lnTo>
                <a:lnTo>
                  <a:pt x="2917851"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6" name="Google Shape;6056;p42"/>
          <p:cNvSpPr/>
          <p:nvPr/>
        </p:nvSpPr>
        <p:spPr>
          <a:xfrm>
            <a:off x="13584434" y="5575306"/>
            <a:ext cx="2976880" cy="1191260"/>
          </a:xfrm>
          <a:custGeom>
            <a:avLst/>
            <a:gdLst/>
            <a:ahLst/>
            <a:cxnLst/>
            <a:rect l="l" t="t" r="r" b="b"/>
            <a:pathLst>
              <a:path w="2976880" h="1191259" extrusionOk="0">
                <a:moveTo>
                  <a:pt x="58887" y="0"/>
                </a:moveTo>
                <a:lnTo>
                  <a:pt x="24843" y="920"/>
                </a:lnTo>
                <a:lnTo>
                  <a:pt x="7360" y="7360"/>
                </a:lnTo>
                <a:lnTo>
                  <a:pt x="920" y="24843"/>
                </a:lnTo>
                <a:lnTo>
                  <a:pt x="0" y="58887"/>
                </a:lnTo>
                <a:lnTo>
                  <a:pt x="0" y="1131791"/>
                </a:lnTo>
                <a:lnTo>
                  <a:pt x="920" y="1165842"/>
                </a:lnTo>
                <a:lnTo>
                  <a:pt x="7360" y="1183328"/>
                </a:lnTo>
                <a:lnTo>
                  <a:pt x="24843" y="1189770"/>
                </a:lnTo>
                <a:lnTo>
                  <a:pt x="58887" y="1190690"/>
                </a:lnTo>
                <a:lnTo>
                  <a:pt x="2917851" y="1190690"/>
                </a:lnTo>
                <a:lnTo>
                  <a:pt x="2951895" y="1189770"/>
                </a:lnTo>
                <a:lnTo>
                  <a:pt x="2969377" y="1183328"/>
                </a:lnTo>
                <a:lnTo>
                  <a:pt x="2975818" y="1165842"/>
                </a:lnTo>
                <a:lnTo>
                  <a:pt x="2976738" y="1131791"/>
                </a:lnTo>
                <a:lnTo>
                  <a:pt x="2976738" y="58887"/>
                </a:lnTo>
                <a:lnTo>
                  <a:pt x="2975818" y="24843"/>
                </a:lnTo>
                <a:lnTo>
                  <a:pt x="2969377" y="7360"/>
                </a:lnTo>
                <a:lnTo>
                  <a:pt x="2951895" y="920"/>
                </a:lnTo>
                <a:lnTo>
                  <a:pt x="2917851"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7" name="Google Shape;6057;p42"/>
          <p:cNvSpPr/>
          <p:nvPr/>
        </p:nvSpPr>
        <p:spPr>
          <a:xfrm>
            <a:off x="3539870" y="5575306"/>
            <a:ext cx="2976880" cy="1191260"/>
          </a:xfrm>
          <a:custGeom>
            <a:avLst/>
            <a:gdLst/>
            <a:ahLst/>
            <a:cxnLst/>
            <a:rect l="l" t="t" r="r" b="b"/>
            <a:pathLst>
              <a:path w="2976879" h="1191259" extrusionOk="0">
                <a:moveTo>
                  <a:pt x="2917851" y="0"/>
                </a:moveTo>
                <a:lnTo>
                  <a:pt x="58887" y="0"/>
                </a:lnTo>
                <a:lnTo>
                  <a:pt x="24843" y="920"/>
                </a:lnTo>
                <a:lnTo>
                  <a:pt x="7360" y="7360"/>
                </a:lnTo>
                <a:lnTo>
                  <a:pt x="920" y="24843"/>
                </a:lnTo>
                <a:lnTo>
                  <a:pt x="0" y="58887"/>
                </a:lnTo>
                <a:lnTo>
                  <a:pt x="0" y="1131791"/>
                </a:lnTo>
                <a:lnTo>
                  <a:pt x="920" y="1165842"/>
                </a:lnTo>
                <a:lnTo>
                  <a:pt x="7360" y="1183328"/>
                </a:lnTo>
                <a:lnTo>
                  <a:pt x="24843" y="1189770"/>
                </a:lnTo>
                <a:lnTo>
                  <a:pt x="58887" y="1190690"/>
                </a:lnTo>
                <a:lnTo>
                  <a:pt x="2917851" y="1190690"/>
                </a:lnTo>
                <a:lnTo>
                  <a:pt x="2951895" y="1189770"/>
                </a:lnTo>
                <a:lnTo>
                  <a:pt x="2969377" y="1183328"/>
                </a:lnTo>
                <a:lnTo>
                  <a:pt x="2975818" y="1165842"/>
                </a:lnTo>
                <a:lnTo>
                  <a:pt x="2976738" y="1131791"/>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8" name="Google Shape;6058;p42"/>
          <p:cNvSpPr/>
          <p:nvPr/>
        </p:nvSpPr>
        <p:spPr>
          <a:xfrm>
            <a:off x="16697872" y="2473688"/>
            <a:ext cx="2977515" cy="694055"/>
          </a:xfrm>
          <a:custGeom>
            <a:avLst/>
            <a:gdLst/>
            <a:ahLst/>
            <a:cxnLst/>
            <a:rect l="l" t="t" r="r" b="b"/>
            <a:pathLst>
              <a:path w="2977515" h="694055" extrusionOk="0">
                <a:moveTo>
                  <a:pt x="58887" y="0"/>
                </a:moveTo>
                <a:lnTo>
                  <a:pt x="24843" y="920"/>
                </a:lnTo>
                <a:lnTo>
                  <a:pt x="7360" y="7362"/>
                </a:lnTo>
                <a:lnTo>
                  <a:pt x="920" y="24848"/>
                </a:lnTo>
                <a:lnTo>
                  <a:pt x="0" y="58899"/>
                </a:lnTo>
                <a:lnTo>
                  <a:pt x="0" y="634603"/>
                </a:lnTo>
                <a:lnTo>
                  <a:pt x="920" y="668654"/>
                </a:lnTo>
                <a:lnTo>
                  <a:pt x="7360" y="686140"/>
                </a:lnTo>
                <a:lnTo>
                  <a:pt x="24843" y="692582"/>
                </a:lnTo>
                <a:lnTo>
                  <a:pt x="58887" y="693502"/>
                </a:lnTo>
                <a:lnTo>
                  <a:pt x="2918627" y="693502"/>
                </a:lnTo>
                <a:lnTo>
                  <a:pt x="2952671" y="692582"/>
                </a:lnTo>
                <a:lnTo>
                  <a:pt x="2970153" y="686140"/>
                </a:lnTo>
                <a:lnTo>
                  <a:pt x="2976594" y="668654"/>
                </a:lnTo>
                <a:lnTo>
                  <a:pt x="2977514" y="634603"/>
                </a:lnTo>
                <a:lnTo>
                  <a:pt x="2977514" y="58899"/>
                </a:lnTo>
                <a:lnTo>
                  <a:pt x="2976594" y="24848"/>
                </a:lnTo>
                <a:lnTo>
                  <a:pt x="2970153" y="7362"/>
                </a:lnTo>
                <a:lnTo>
                  <a:pt x="2952671" y="920"/>
                </a:lnTo>
                <a:lnTo>
                  <a:pt x="2918627"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59" name="Google Shape;6059;p42"/>
          <p:cNvSpPr/>
          <p:nvPr/>
        </p:nvSpPr>
        <p:spPr>
          <a:xfrm>
            <a:off x="6653308" y="2473688"/>
            <a:ext cx="2977515" cy="694055"/>
          </a:xfrm>
          <a:custGeom>
            <a:avLst/>
            <a:gdLst/>
            <a:ahLst/>
            <a:cxnLst/>
            <a:rect l="l" t="t" r="r" b="b"/>
            <a:pathLst>
              <a:path w="2977515" h="694055" extrusionOk="0">
                <a:moveTo>
                  <a:pt x="2918627" y="0"/>
                </a:moveTo>
                <a:lnTo>
                  <a:pt x="58887" y="0"/>
                </a:lnTo>
                <a:lnTo>
                  <a:pt x="24843" y="920"/>
                </a:lnTo>
                <a:lnTo>
                  <a:pt x="7360" y="7362"/>
                </a:lnTo>
                <a:lnTo>
                  <a:pt x="920" y="24848"/>
                </a:lnTo>
                <a:lnTo>
                  <a:pt x="0" y="58899"/>
                </a:lnTo>
                <a:lnTo>
                  <a:pt x="0" y="634603"/>
                </a:lnTo>
                <a:lnTo>
                  <a:pt x="920" y="668654"/>
                </a:lnTo>
                <a:lnTo>
                  <a:pt x="7360" y="686140"/>
                </a:lnTo>
                <a:lnTo>
                  <a:pt x="24843" y="692582"/>
                </a:lnTo>
                <a:lnTo>
                  <a:pt x="58887" y="693502"/>
                </a:lnTo>
                <a:lnTo>
                  <a:pt x="2918627" y="693502"/>
                </a:lnTo>
                <a:lnTo>
                  <a:pt x="2952671" y="692582"/>
                </a:lnTo>
                <a:lnTo>
                  <a:pt x="2970153" y="686140"/>
                </a:lnTo>
                <a:lnTo>
                  <a:pt x="2976594" y="668654"/>
                </a:lnTo>
                <a:lnTo>
                  <a:pt x="2977514" y="634603"/>
                </a:lnTo>
                <a:lnTo>
                  <a:pt x="2977514" y="58899"/>
                </a:lnTo>
                <a:lnTo>
                  <a:pt x="2976594" y="24848"/>
                </a:lnTo>
                <a:lnTo>
                  <a:pt x="2970153" y="7362"/>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60" name="Google Shape;6060;p42"/>
          <p:cNvSpPr/>
          <p:nvPr/>
        </p:nvSpPr>
        <p:spPr>
          <a:xfrm>
            <a:off x="16697872" y="3293300"/>
            <a:ext cx="2977515" cy="2153285"/>
          </a:xfrm>
          <a:custGeom>
            <a:avLst/>
            <a:gdLst/>
            <a:ahLst/>
            <a:cxnLst/>
            <a:rect l="l" t="t" r="r" b="b"/>
            <a:pathLst>
              <a:path w="2977515" h="2153285" extrusionOk="0">
                <a:moveTo>
                  <a:pt x="58887" y="0"/>
                </a:moveTo>
                <a:lnTo>
                  <a:pt x="24843" y="920"/>
                </a:lnTo>
                <a:lnTo>
                  <a:pt x="7360" y="7362"/>
                </a:lnTo>
                <a:lnTo>
                  <a:pt x="920" y="24848"/>
                </a:lnTo>
                <a:lnTo>
                  <a:pt x="0" y="58899"/>
                </a:lnTo>
                <a:lnTo>
                  <a:pt x="0" y="2093929"/>
                </a:lnTo>
                <a:lnTo>
                  <a:pt x="920" y="2127973"/>
                </a:lnTo>
                <a:lnTo>
                  <a:pt x="7360" y="2145455"/>
                </a:lnTo>
                <a:lnTo>
                  <a:pt x="24843" y="2151896"/>
                </a:lnTo>
                <a:lnTo>
                  <a:pt x="58887" y="2152816"/>
                </a:lnTo>
                <a:lnTo>
                  <a:pt x="2918627" y="2152816"/>
                </a:lnTo>
                <a:lnTo>
                  <a:pt x="2952671" y="2151896"/>
                </a:lnTo>
                <a:lnTo>
                  <a:pt x="2970153" y="2145455"/>
                </a:lnTo>
                <a:lnTo>
                  <a:pt x="2976594" y="2127973"/>
                </a:lnTo>
                <a:lnTo>
                  <a:pt x="2977514" y="2093929"/>
                </a:lnTo>
                <a:lnTo>
                  <a:pt x="2977514" y="58899"/>
                </a:lnTo>
                <a:lnTo>
                  <a:pt x="2976594" y="24848"/>
                </a:lnTo>
                <a:lnTo>
                  <a:pt x="2970153" y="7362"/>
                </a:lnTo>
                <a:lnTo>
                  <a:pt x="2952671" y="920"/>
                </a:lnTo>
                <a:lnTo>
                  <a:pt x="2918627"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61" name="Google Shape;6061;p42"/>
          <p:cNvSpPr/>
          <p:nvPr/>
        </p:nvSpPr>
        <p:spPr>
          <a:xfrm>
            <a:off x="16697872" y="5575210"/>
            <a:ext cx="2977515" cy="1191260"/>
          </a:xfrm>
          <a:custGeom>
            <a:avLst/>
            <a:gdLst/>
            <a:ahLst/>
            <a:cxnLst/>
            <a:rect l="l" t="t" r="r" b="b"/>
            <a:pathLst>
              <a:path w="2977515" h="1191259" extrusionOk="0">
                <a:moveTo>
                  <a:pt x="58887" y="0"/>
                </a:moveTo>
                <a:lnTo>
                  <a:pt x="24843" y="920"/>
                </a:lnTo>
                <a:lnTo>
                  <a:pt x="7360" y="7362"/>
                </a:lnTo>
                <a:lnTo>
                  <a:pt x="920" y="24848"/>
                </a:lnTo>
                <a:lnTo>
                  <a:pt x="0" y="58899"/>
                </a:lnTo>
                <a:lnTo>
                  <a:pt x="0" y="1131982"/>
                </a:lnTo>
                <a:lnTo>
                  <a:pt x="920" y="1166019"/>
                </a:lnTo>
                <a:lnTo>
                  <a:pt x="7360" y="1183498"/>
                </a:lnTo>
                <a:lnTo>
                  <a:pt x="24843" y="1189937"/>
                </a:lnTo>
                <a:lnTo>
                  <a:pt x="58887" y="1190857"/>
                </a:lnTo>
                <a:lnTo>
                  <a:pt x="2918627" y="1190857"/>
                </a:lnTo>
                <a:lnTo>
                  <a:pt x="2952671" y="1189937"/>
                </a:lnTo>
                <a:lnTo>
                  <a:pt x="2970153" y="1183498"/>
                </a:lnTo>
                <a:lnTo>
                  <a:pt x="2976594" y="1166019"/>
                </a:lnTo>
                <a:lnTo>
                  <a:pt x="2977514" y="1131982"/>
                </a:lnTo>
                <a:lnTo>
                  <a:pt x="2977514" y="58899"/>
                </a:lnTo>
                <a:lnTo>
                  <a:pt x="2976594" y="24848"/>
                </a:lnTo>
                <a:lnTo>
                  <a:pt x="2970153" y="7362"/>
                </a:lnTo>
                <a:lnTo>
                  <a:pt x="2952671" y="920"/>
                </a:lnTo>
                <a:lnTo>
                  <a:pt x="2918627"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62" name="Google Shape;6062;p42"/>
          <p:cNvSpPr/>
          <p:nvPr/>
        </p:nvSpPr>
        <p:spPr>
          <a:xfrm>
            <a:off x="6653308" y="5575210"/>
            <a:ext cx="2977515" cy="1191260"/>
          </a:xfrm>
          <a:custGeom>
            <a:avLst/>
            <a:gdLst/>
            <a:ahLst/>
            <a:cxnLst/>
            <a:rect l="l" t="t" r="r" b="b"/>
            <a:pathLst>
              <a:path w="2977515" h="1191259" extrusionOk="0">
                <a:moveTo>
                  <a:pt x="2918627" y="0"/>
                </a:moveTo>
                <a:lnTo>
                  <a:pt x="58887" y="0"/>
                </a:lnTo>
                <a:lnTo>
                  <a:pt x="24843" y="920"/>
                </a:lnTo>
                <a:lnTo>
                  <a:pt x="7360" y="7362"/>
                </a:lnTo>
                <a:lnTo>
                  <a:pt x="920" y="24848"/>
                </a:lnTo>
                <a:lnTo>
                  <a:pt x="0" y="58899"/>
                </a:lnTo>
                <a:lnTo>
                  <a:pt x="0" y="1131982"/>
                </a:lnTo>
                <a:lnTo>
                  <a:pt x="920" y="1166019"/>
                </a:lnTo>
                <a:lnTo>
                  <a:pt x="7360" y="1183498"/>
                </a:lnTo>
                <a:lnTo>
                  <a:pt x="24843" y="1189937"/>
                </a:lnTo>
                <a:lnTo>
                  <a:pt x="58887" y="1190857"/>
                </a:lnTo>
                <a:lnTo>
                  <a:pt x="2918627" y="1190857"/>
                </a:lnTo>
                <a:lnTo>
                  <a:pt x="2952671" y="1189937"/>
                </a:lnTo>
                <a:lnTo>
                  <a:pt x="2970153" y="1183498"/>
                </a:lnTo>
                <a:lnTo>
                  <a:pt x="2976594" y="1166019"/>
                </a:lnTo>
                <a:lnTo>
                  <a:pt x="2977514" y="1131982"/>
                </a:lnTo>
                <a:lnTo>
                  <a:pt x="2977514" y="58899"/>
                </a:lnTo>
                <a:lnTo>
                  <a:pt x="2976594" y="24848"/>
                </a:lnTo>
                <a:lnTo>
                  <a:pt x="2970153" y="7362"/>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63" name="Google Shape;6063;p42"/>
          <p:cNvSpPr txBox="1"/>
          <p:nvPr/>
        </p:nvSpPr>
        <p:spPr>
          <a:xfrm>
            <a:off x="10570769" y="2526036"/>
            <a:ext cx="49149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F36F21"/>
                </a:solidFill>
                <a:latin typeface="Arial"/>
                <a:ea typeface="Arial"/>
                <a:cs typeface="Arial"/>
                <a:sym typeface="Arial"/>
              </a:rPr>
              <a:t>1 </a:t>
            </a: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6064" name="Google Shape;6064;p42"/>
          <p:cNvSpPr txBox="1"/>
          <p:nvPr/>
        </p:nvSpPr>
        <p:spPr>
          <a:xfrm>
            <a:off x="526218" y="2438780"/>
            <a:ext cx="2731770" cy="572135"/>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F36F21"/>
                </a:solidFill>
                <a:latin typeface="Arial"/>
                <a:ea typeface="Arial"/>
                <a:cs typeface="Arial"/>
                <a:sym typeface="Arial"/>
              </a:rPr>
              <a:t>1 </a:t>
            </a: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a:p>
            <a:pPr marL="12700" marR="5080" lvl="0" indent="0" algn="l" rtl="0">
              <a:lnSpc>
                <a:spcPct val="100000"/>
              </a:lnSpc>
              <a:spcBef>
                <a:spcPts val="465"/>
              </a:spcBef>
              <a:spcAft>
                <a:spcPts val="0"/>
              </a:spcAft>
              <a:buNone/>
            </a:pPr>
            <a:r>
              <a:rPr lang="en-US" sz="750">
                <a:solidFill>
                  <a:schemeClr val="dk1"/>
                </a:solidFill>
                <a:latin typeface="Arial Black"/>
                <a:ea typeface="Arial Black"/>
                <a:cs typeface="Arial Black"/>
                <a:sym typeface="Arial Black"/>
              </a:rPr>
              <a:t>HELP JOE TO UNDERSTAND THE CONNECTIONS BETWEEN  WHAT HE IS STUDYING TODAY AND HIS FUTURE?</a:t>
            </a:r>
            <a:endParaRPr sz="750">
              <a:solidFill>
                <a:schemeClr val="dk1"/>
              </a:solidFill>
              <a:latin typeface="Arial Black"/>
              <a:ea typeface="Arial Black"/>
              <a:cs typeface="Arial Black"/>
              <a:sym typeface="Arial Black"/>
            </a:endParaRPr>
          </a:p>
        </p:txBody>
      </p:sp>
      <p:sp>
        <p:nvSpPr>
          <p:cNvPr id="6065" name="Google Shape;6065;p42"/>
          <p:cNvSpPr txBox="1"/>
          <p:nvPr/>
        </p:nvSpPr>
        <p:spPr>
          <a:xfrm>
            <a:off x="13684589" y="2526036"/>
            <a:ext cx="49149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F36F21"/>
                </a:solidFill>
                <a:latin typeface="Arial"/>
                <a:ea typeface="Arial"/>
                <a:cs typeface="Arial"/>
                <a:sym typeface="Arial"/>
              </a:rPr>
              <a:t>2 </a:t>
            </a: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6066" name="Google Shape;6066;p42"/>
          <p:cNvSpPr txBox="1"/>
          <p:nvPr/>
        </p:nvSpPr>
        <p:spPr>
          <a:xfrm>
            <a:off x="3640037" y="2438780"/>
            <a:ext cx="2797810" cy="457834"/>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F36F21"/>
                </a:solidFill>
                <a:latin typeface="Arial"/>
                <a:ea typeface="Arial"/>
                <a:cs typeface="Arial"/>
                <a:sym typeface="Arial"/>
              </a:rPr>
              <a:t>2 </a:t>
            </a: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a:p>
            <a:pPr marL="12700" marR="0" lvl="0" indent="0" algn="l" rtl="0">
              <a:lnSpc>
                <a:spcPct val="100000"/>
              </a:lnSpc>
              <a:spcBef>
                <a:spcPts val="465"/>
              </a:spcBef>
              <a:spcAft>
                <a:spcPts val="0"/>
              </a:spcAft>
              <a:buNone/>
            </a:pPr>
            <a:r>
              <a:rPr lang="en-US" sz="750">
                <a:solidFill>
                  <a:schemeClr val="dk1"/>
                </a:solidFill>
                <a:latin typeface="Arial Black"/>
                <a:ea typeface="Arial Black"/>
                <a:cs typeface="Arial Black"/>
                <a:sym typeface="Arial Black"/>
              </a:rPr>
              <a:t>GIVE JOE MORE CHOICES ABOUT WHAT HE IS STUDYING?</a:t>
            </a:r>
            <a:endParaRPr sz="750">
              <a:solidFill>
                <a:schemeClr val="dk1"/>
              </a:solidFill>
              <a:latin typeface="Arial Black"/>
              <a:ea typeface="Arial Black"/>
              <a:cs typeface="Arial Black"/>
              <a:sym typeface="Arial Black"/>
            </a:endParaRPr>
          </a:p>
        </p:txBody>
      </p:sp>
      <p:sp>
        <p:nvSpPr>
          <p:cNvPr id="6067" name="Google Shape;6067;p42"/>
          <p:cNvSpPr/>
          <p:nvPr/>
        </p:nvSpPr>
        <p:spPr>
          <a:xfrm>
            <a:off x="426054" y="3293467"/>
            <a:ext cx="2976738" cy="2149891"/>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68" name="Google Shape;6068;p42"/>
          <p:cNvSpPr txBox="1"/>
          <p:nvPr/>
        </p:nvSpPr>
        <p:spPr>
          <a:xfrm>
            <a:off x="16801491" y="2526036"/>
            <a:ext cx="49149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F36F21"/>
                </a:solidFill>
                <a:latin typeface="Arial"/>
                <a:ea typeface="Arial"/>
                <a:cs typeface="Arial"/>
                <a:sym typeface="Arial"/>
              </a:rPr>
              <a:t>3 </a:t>
            </a: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sp>
        <p:nvSpPr>
          <p:cNvPr id="6069" name="Google Shape;6069;p42"/>
          <p:cNvSpPr/>
          <p:nvPr/>
        </p:nvSpPr>
        <p:spPr>
          <a:xfrm>
            <a:off x="6653308" y="3293300"/>
            <a:ext cx="2977514" cy="2152816"/>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70" name="Google Shape;6070;p42"/>
          <p:cNvSpPr txBox="1"/>
          <p:nvPr/>
        </p:nvSpPr>
        <p:spPr>
          <a:xfrm>
            <a:off x="6756914" y="2438780"/>
            <a:ext cx="2020570" cy="572135"/>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F36F21"/>
                </a:solidFill>
                <a:latin typeface="Arial"/>
                <a:ea typeface="Arial"/>
                <a:cs typeface="Arial"/>
                <a:sym typeface="Arial"/>
              </a:rPr>
              <a:t>3 </a:t>
            </a: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a:p>
            <a:pPr marL="12700" marR="5080" lvl="0" indent="0" algn="l" rtl="0">
              <a:lnSpc>
                <a:spcPct val="100000"/>
              </a:lnSpc>
              <a:spcBef>
                <a:spcPts val="465"/>
              </a:spcBef>
              <a:spcAft>
                <a:spcPts val="0"/>
              </a:spcAft>
              <a:buNone/>
            </a:pPr>
            <a:r>
              <a:rPr lang="en-US" sz="750">
                <a:solidFill>
                  <a:schemeClr val="dk1"/>
                </a:solidFill>
                <a:latin typeface="Arial Black"/>
                <a:ea typeface="Arial Black"/>
                <a:cs typeface="Arial Black"/>
                <a:sym typeface="Arial Black"/>
              </a:rPr>
              <a:t>ELEVATE STUDENTS’ VOICES ABOUT WHAT  THEY WANT TO STUDY?</a:t>
            </a:r>
            <a:endParaRPr sz="750">
              <a:solidFill>
                <a:schemeClr val="dk1"/>
              </a:solidFill>
              <a:latin typeface="Arial Black"/>
              <a:ea typeface="Arial Black"/>
              <a:cs typeface="Arial Black"/>
              <a:sym typeface="Arial Black"/>
            </a:endParaRPr>
          </a:p>
        </p:txBody>
      </p:sp>
      <p:sp>
        <p:nvSpPr>
          <p:cNvPr id="6071" name="Google Shape;6071;p42"/>
          <p:cNvSpPr txBox="1"/>
          <p:nvPr/>
        </p:nvSpPr>
        <p:spPr>
          <a:xfrm>
            <a:off x="10570792" y="3350842"/>
            <a:ext cx="960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SKETCH YOUR IDEA.</a:t>
            </a:r>
            <a:endParaRPr sz="750">
              <a:solidFill>
                <a:schemeClr val="dk1"/>
              </a:solidFill>
              <a:latin typeface="Arial"/>
              <a:ea typeface="Arial"/>
              <a:cs typeface="Arial"/>
              <a:sym typeface="Arial"/>
            </a:endParaRPr>
          </a:p>
        </p:txBody>
      </p:sp>
      <p:sp>
        <p:nvSpPr>
          <p:cNvPr id="6072" name="Google Shape;6072;p42"/>
          <p:cNvSpPr txBox="1"/>
          <p:nvPr/>
        </p:nvSpPr>
        <p:spPr>
          <a:xfrm>
            <a:off x="526217" y="3350842"/>
            <a:ext cx="960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SKETCH YOUR IDEA.</a:t>
            </a:r>
            <a:endParaRPr sz="750">
              <a:solidFill>
                <a:schemeClr val="dk1"/>
              </a:solidFill>
              <a:latin typeface="Arial"/>
              <a:ea typeface="Arial"/>
              <a:cs typeface="Arial"/>
              <a:sym typeface="Arial"/>
            </a:endParaRPr>
          </a:p>
        </p:txBody>
      </p:sp>
      <p:sp>
        <p:nvSpPr>
          <p:cNvPr id="6073" name="Google Shape;6073;p42"/>
          <p:cNvSpPr txBox="1"/>
          <p:nvPr/>
        </p:nvSpPr>
        <p:spPr>
          <a:xfrm>
            <a:off x="10570792" y="5647498"/>
            <a:ext cx="192151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DESCRIBE YOUR IDEA IN 1-2 SENTENCES.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Who, what, where, when, why.</a:t>
            </a:r>
            <a:endParaRPr sz="750">
              <a:solidFill>
                <a:schemeClr val="dk1"/>
              </a:solidFill>
              <a:latin typeface="Arial"/>
              <a:ea typeface="Arial"/>
              <a:cs typeface="Arial"/>
              <a:sym typeface="Arial"/>
            </a:endParaRPr>
          </a:p>
        </p:txBody>
      </p:sp>
      <p:sp>
        <p:nvSpPr>
          <p:cNvPr id="6074" name="Google Shape;6074;p42"/>
          <p:cNvSpPr/>
          <p:nvPr/>
        </p:nvSpPr>
        <p:spPr>
          <a:xfrm>
            <a:off x="3539870" y="3293467"/>
            <a:ext cx="2976738" cy="2152494"/>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75" name="Google Shape;6075;p42"/>
          <p:cNvSpPr txBox="1"/>
          <p:nvPr/>
        </p:nvSpPr>
        <p:spPr>
          <a:xfrm>
            <a:off x="526217" y="5647498"/>
            <a:ext cx="192151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DESCRIBE YOUR IDEA IN 1-2 SENTENCES.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Who, what, where, when, why.</a:t>
            </a:r>
            <a:endParaRPr sz="750">
              <a:solidFill>
                <a:schemeClr val="dk1"/>
              </a:solidFill>
              <a:latin typeface="Arial"/>
              <a:ea typeface="Arial"/>
              <a:cs typeface="Arial"/>
              <a:sym typeface="Arial"/>
            </a:endParaRPr>
          </a:p>
        </p:txBody>
      </p:sp>
      <p:sp>
        <p:nvSpPr>
          <p:cNvPr id="6076" name="Google Shape;6076;p42"/>
          <p:cNvSpPr txBox="1"/>
          <p:nvPr/>
        </p:nvSpPr>
        <p:spPr>
          <a:xfrm>
            <a:off x="526217" y="6059089"/>
            <a:ext cx="281749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MATCH JOE WITH A MENTOR WHO WORKS IN A JOB JOE  IS INTERESTED IN. THE MENTOR SHARES WITH JOE THE  ACADEMIC SKILLS NEEDED TO DO THAT JOB.</a:t>
            </a:r>
            <a:endParaRPr sz="750">
              <a:solidFill>
                <a:schemeClr val="dk1"/>
              </a:solidFill>
              <a:latin typeface="Arial Black"/>
              <a:ea typeface="Arial Black"/>
              <a:cs typeface="Arial Black"/>
              <a:sym typeface="Arial Black"/>
            </a:endParaRPr>
          </a:p>
        </p:txBody>
      </p:sp>
      <p:sp>
        <p:nvSpPr>
          <p:cNvPr id="6077" name="Google Shape;6077;p42"/>
          <p:cNvSpPr txBox="1"/>
          <p:nvPr/>
        </p:nvSpPr>
        <p:spPr>
          <a:xfrm>
            <a:off x="13684613" y="5647498"/>
            <a:ext cx="192151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DESCRIBE YOUR IDEA IN 1-2 SENTENCES.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Who, what, where, when, why.</a:t>
            </a:r>
            <a:endParaRPr sz="750">
              <a:solidFill>
                <a:schemeClr val="dk1"/>
              </a:solidFill>
              <a:latin typeface="Arial"/>
              <a:ea typeface="Arial"/>
              <a:cs typeface="Arial"/>
              <a:sym typeface="Arial"/>
            </a:endParaRPr>
          </a:p>
        </p:txBody>
      </p:sp>
      <p:sp>
        <p:nvSpPr>
          <p:cNvPr id="6078" name="Google Shape;6078;p42"/>
          <p:cNvSpPr txBox="1"/>
          <p:nvPr/>
        </p:nvSpPr>
        <p:spPr>
          <a:xfrm>
            <a:off x="3640037" y="5647498"/>
            <a:ext cx="192151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DESCRIBE YOUR IDEA IN 1-2 SENTENCES.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Who, what, where, when, why.</a:t>
            </a:r>
            <a:endParaRPr sz="750">
              <a:solidFill>
                <a:schemeClr val="dk1"/>
              </a:solidFill>
              <a:latin typeface="Arial"/>
              <a:ea typeface="Arial"/>
              <a:cs typeface="Arial"/>
              <a:sym typeface="Arial"/>
            </a:endParaRPr>
          </a:p>
        </p:txBody>
      </p:sp>
      <p:sp>
        <p:nvSpPr>
          <p:cNvPr id="6079" name="Google Shape;6079;p42"/>
          <p:cNvSpPr txBox="1"/>
          <p:nvPr/>
        </p:nvSpPr>
        <p:spPr>
          <a:xfrm>
            <a:off x="3640037" y="6059089"/>
            <a:ext cx="269430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CREATE A CLASS WHERE JOE GETS TO TRY</a:t>
            </a:r>
            <a:endParaRPr sz="750">
              <a:solidFill>
                <a:schemeClr val="dk1"/>
              </a:solidFill>
              <a:latin typeface="Arial Black"/>
              <a:ea typeface="Arial Black"/>
              <a:cs typeface="Arial Black"/>
              <a:sym typeface="Arial Black"/>
            </a:endParaRPr>
          </a:p>
          <a:p>
            <a:pPr marL="12700" marR="0" lvl="0" indent="0" algn="l" rtl="0">
              <a:lnSpc>
                <a:spcPct val="100000"/>
              </a:lnSpc>
              <a:spcBef>
                <a:spcPts val="5"/>
              </a:spcBef>
              <a:spcAft>
                <a:spcPts val="0"/>
              </a:spcAft>
              <a:buNone/>
            </a:pPr>
            <a:r>
              <a:rPr lang="en-US" sz="750">
                <a:solidFill>
                  <a:schemeClr val="dk1"/>
                </a:solidFill>
                <a:latin typeface="Arial Black"/>
                <a:ea typeface="Arial Black"/>
                <a:cs typeface="Arial Black"/>
                <a:sym typeface="Arial Black"/>
              </a:rPr>
              <a:t>THREE DIFFERENT PROJECTS BASED ON HIS INTERESTS.</a:t>
            </a:r>
            <a:endParaRPr sz="750">
              <a:solidFill>
                <a:schemeClr val="dk1"/>
              </a:solidFill>
              <a:latin typeface="Arial Black"/>
              <a:ea typeface="Arial Black"/>
              <a:cs typeface="Arial Black"/>
              <a:sym typeface="Arial Black"/>
            </a:endParaRPr>
          </a:p>
        </p:txBody>
      </p:sp>
      <p:sp>
        <p:nvSpPr>
          <p:cNvPr id="6080" name="Google Shape;6080;p42"/>
          <p:cNvSpPr txBox="1"/>
          <p:nvPr/>
        </p:nvSpPr>
        <p:spPr>
          <a:xfrm>
            <a:off x="16801491" y="5647498"/>
            <a:ext cx="192151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DESCRIBE YOUR IDEA IN 1-2 SENTENCES.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Who, what, where, when, why.</a:t>
            </a:r>
            <a:endParaRPr sz="750">
              <a:solidFill>
                <a:schemeClr val="dk1"/>
              </a:solidFill>
              <a:latin typeface="Arial"/>
              <a:ea typeface="Arial"/>
              <a:cs typeface="Arial"/>
              <a:sym typeface="Arial"/>
            </a:endParaRPr>
          </a:p>
        </p:txBody>
      </p:sp>
      <p:sp>
        <p:nvSpPr>
          <p:cNvPr id="6081" name="Google Shape;6081;p42"/>
          <p:cNvSpPr txBox="1"/>
          <p:nvPr/>
        </p:nvSpPr>
        <p:spPr>
          <a:xfrm>
            <a:off x="6756914" y="5647498"/>
            <a:ext cx="192151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DESCRIBE YOUR IDEA IN 1-2 SENTENCES.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Who, what, where, when, why.</a:t>
            </a:r>
            <a:endParaRPr sz="750">
              <a:solidFill>
                <a:schemeClr val="dk1"/>
              </a:solidFill>
              <a:latin typeface="Arial"/>
              <a:ea typeface="Arial"/>
              <a:cs typeface="Arial"/>
              <a:sym typeface="Arial"/>
            </a:endParaRPr>
          </a:p>
        </p:txBody>
      </p:sp>
      <p:sp>
        <p:nvSpPr>
          <p:cNvPr id="6082" name="Google Shape;6082;p42"/>
          <p:cNvSpPr txBox="1"/>
          <p:nvPr/>
        </p:nvSpPr>
        <p:spPr>
          <a:xfrm>
            <a:off x="6756914" y="6059089"/>
            <a:ext cx="275653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CREATE AN INTEREST SURVEY THAT STUDENTS  COMPLETE SO THAT TEACHERS KNOW THEIR INTERESTS.</a:t>
            </a:r>
            <a:endParaRPr sz="750">
              <a:solidFill>
                <a:schemeClr val="dk1"/>
              </a:solidFill>
              <a:latin typeface="Arial Black"/>
              <a:ea typeface="Arial Black"/>
              <a:cs typeface="Arial Black"/>
              <a:sym typeface="Arial Black"/>
            </a:endParaRPr>
          </a:p>
        </p:txBody>
      </p:sp>
      <p:sp>
        <p:nvSpPr>
          <p:cNvPr id="6083" name="Google Shape;6083;p42"/>
          <p:cNvSpPr txBox="1"/>
          <p:nvPr/>
        </p:nvSpPr>
        <p:spPr>
          <a:xfrm>
            <a:off x="13684613" y="3350842"/>
            <a:ext cx="960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SKETCH YOUR IDEA.</a:t>
            </a:r>
            <a:endParaRPr sz="750">
              <a:solidFill>
                <a:schemeClr val="dk1"/>
              </a:solidFill>
              <a:latin typeface="Arial"/>
              <a:ea typeface="Arial"/>
              <a:cs typeface="Arial"/>
              <a:sym typeface="Arial"/>
            </a:endParaRPr>
          </a:p>
        </p:txBody>
      </p:sp>
      <p:sp>
        <p:nvSpPr>
          <p:cNvPr id="6084" name="Google Shape;6084;p42"/>
          <p:cNvSpPr txBox="1"/>
          <p:nvPr/>
        </p:nvSpPr>
        <p:spPr>
          <a:xfrm>
            <a:off x="3640037" y="3350842"/>
            <a:ext cx="960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SKETCH YOUR IDEA.</a:t>
            </a:r>
            <a:endParaRPr sz="750">
              <a:solidFill>
                <a:schemeClr val="dk1"/>
              </a:solidFill>
              <a:latin typeface="Arial"/>
              <a:ea typeface="Arial"/>
              <a:cs typeface="Arial"/>
              <a:sym typeface="Arial"/>
            </a:endParaRPr>
          </a:p>
        </p:txBody>
      </p:sp>
      <p:sp>
        <p:nvSpPr>
          <p:cNvPr id="6085" name="Google Shape;6085;p42"/>
          <p:cNvSpPr txBox="1"/>
          <p:nvPr/>
        </p:nvSpPr>
        <p:spPr>
          <a:xfrm>
            <a:off x="16801491" y="3350842"/>
            <a:ext cx="960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SKETCH YOUR IDEA.</a:t>
            </a:r>
            <a:endParaRPr sz="750">
              <a:solidFill>
                <a:schemeClr val="dk1"/>
              </a:solidFill>
              <a:latin typeface="Arial"/>
              <a:ea typeface="Arial"/>
              <a:cs typeface="Arial"/>
              <a:sym typeface="Arial"/>
            </a:endParaRPr>
          </a:p>
        </p:txBody>
      </p:sp>
      <p:sp>
        <p:nvSpPr>
          <p:cNvPr id="6086" name="Google Shape;6086;p42"/>
          <p:cNvSpPr txBox="1"/>
          <p:nvPr/>
        </p:nvSpPr>
        <p:spPr>
          <a:xfrm>
            <a:off x="6756914" y="3350842"/>
            <a:ext cx="9607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SKETCH YOUR IDEA.</a:t>
            </a:r>
            <a:endParaRPr sz="750">
              <a:solidFill>
                <a:schemeClr val="dk1"/>
              </a:solidFill>
              <a:latin typeface="Arial"/>
              <a:ea typeface="Arial"/>
              <a:cs typeface="Arial"/>
              <a:sym typeface="Arial"/>
            </a:endParaRPr>
          </a:p>
        </p:txBody>
      </p:sp>
      <p:grpSp>
        <p:nvGrpSpPr>
          <p:cNvPr id="6087" name="Google Shape;6087;p42"/>
          <p:cNvGrpSpPr/>
          <p:nvPr/>
        </p:nvGrpSpPr>
        <p:grpSpPr>
          <a:xfrm>
            <a:off x="19768111" y="1083052"/>
            <a:ext cx="336550" cy="568455"/>
            <a:chOff x="19768111" y="1083052"/>
            <a:chExt cx="336550" cy="568455"/>
          </a:xfrm>
        </p:grpSpPr>
        <p:sp>
          <p:nvSpPr>
            <p:cNvPr id="6088" name="Google Shape;6088;p42"/>
            <p:cNvSpPr/>
            <p:nvPr/>
          </p:nvSpPr>
          <p:spPr>
            <a:xfrm>
              <a:off x="19768111" y="1381632"/>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89" name="Google Shape;6089;p42"/>
            <p:cNvSpPr/>
            <p:nvPr/>
          </p:nvSpPr>
          <p:spPr>
            <a:xfrm>
              <a:off x="19843094" y="1422658"/>
              <a:ext cx="154465" cy="18168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90" name="Google Shape;6090;p42"/>
            <p:cNvSpPr/>
            <p:nvPr/>
          </p:nvSpPr>
          <p:spPr>
            <a:xfrm>
              <a:off x="19768111" y="1083052"/>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91" name="Google Shape;6091;p42"/>
            <p:cNvSpPr/>
            <p:nvPr/>
          </p:nvSpPr>
          <p:spPr>
            <a:xfrm>
              <a:off x="19874195" y="1150584"/>
              <a:ext cx="111458" cy="126120"/>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092" name="Google Shape;6092;p42"/>
          <p:cNvGrpSpPr/>
          <p:nvPr/>
        </p:nvGrpSpPr>
        <p:grpSpPr>
          <a:xfrm>
            <a:off x="10466088" y="0"/>
            <a:ext cx="9206070" cy="332751"/>
            <a:chOff x="10466088" y="0"/>
            <a:chExt cx="9206070" cy="332751"/>
          </a:xfrm>
        </p:grpSpPr>
        <p:sp>
          <p:nvSpPr>
            <p:cNvPr id="6093" name="Google Shape;6093;p42"/>
            <p:cNvSpPr/>
            <p:nvPr/>
          </p:nvSpPr>
          <p:spPr>
            <a:xfrm>
              <a:off x="10466088"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94" name="Google Shape;6094;p42"/>
            <p:cNvSpPr/>
            <p:nvPr/>
          </p:nvSpPr>
          <p:spPr>
            <a:xfrm>
              <a:off x="10466088"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95" name="Google Shape;6095;p42"/>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96" name="Google Shape;6096;p42"/>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97" name="Google Shape;6097;p42"/>
            <p:cNvSpPr/>
            <p:nvPr/>
          </p:nvSpPr>
          <p:spPr>
            <a:xfrm>
              <a:off x="178248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98" name="Google Shape;6098;p42"/>
            <p:cNvSpPr/>
            <p:nvPr/>
          </p:nvSpPr>
          <p:spPr>
            <a:xfrm>
              <a:off x="178248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99" name="Google Shape;6099;p42"/>
            <p:cNvSpPr/>
            <p:nvPr/>
          </p:nvSpPr>
          <p:spPr>
            <a:xfrm>
              <a:off x="169040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0" name="Google Shape;6100;p42"/>
            <p:cNvSpPr/>
            <p:nvPr/>
          </p:nvSpPr>
          <p:spPr>
            <a:xfrm>
              <a:off x="169040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1" name="Google Shape;6101;p42"/>
            <p:cNvSpPr/>
            <p:nvPr/>
          </p:nvSpPr>
          <p:spPr>
            <a:xfrm>
              <a:off x="1598364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2" name="Google Shape;6102;p42"/>
            <p:cNvSpPr/>
            <p:nvPr/>
          </p:nvSpPr>
          <p:spPr>
            <a:xfrm>
              <a:off x="1598364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3" name="Google Shape;6103;p42"/>
            <p:cNvSpPr/>
            <p:nvPr/>
          </p:nvSpPr>
          <p:spPr>
            <a:xfrm>
              <a:off x="150630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4" name="Google Shape;6104;p42"/>
            <p:cNvSpPr/>
            <p:nvPr/>
          </p:nvSpPr>
          <p:spPr>
            <a:xfrm>
              <a:off x="150630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5" name="Google Shape;6105;p42"/>
            <p:cNvSpPr/>
            <p:nvPr/>
          </p:nvSpPr>
          <p:spPr>
            <a:xfrm>
              <a:off x="1414251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6" name="Google Shape;6106;p42"/>
            <p:cNvSpPr/>
            <p:nvPr/>
          </p:nvSpPr>
          <p:spPr>
            <a:xfrm>
              <a:off x="1414251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7" name="Google Shape;6107;p42"/>
            <p:cNvSpPr/>
            <p:nvPr/>
          </p:nvSpPr>
          <p:spPr>
            <a:xfrm>
              <a:off x="132219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8" name="Google Shape;6108;p42"/>
            <p:cNvSpPr/>
            <p:nvPr/>
          </p:nvSpPr>
          <p:spPr>
            <a:xfrm>
              <a:off x="132219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9" name="Google Shape;6109;p42"/>
            <p:cNvSpPr/>
            <p:nvPr/>
          </p:nvSpPr>
          <p:spPr>
            <a:xfrm>
              <a:off x="1230126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10" name="Google Shape;6110;p42"/>
            <p:cNvSpPr/>
            <p:nvPr/>
          </p:nvSpPr>
          <p:spPr>
            <a:xfrm>
              <a:off x="1230126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11" name="Google Shape;6111;p42"/>
            <p:cNvSpPr/>
            <p:nvPr/>
          </p:nvSpPr>
          <p:spPr>
            <a:xfrm>
              <a:off x="113807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12" name="Google Shape;6112;p42"/>
            <p:cNvSpPr/>
            <p:nvPr/>
          </p:nvSpPr>
          <p:spPr>
            <a:xfrm>
              <a:off x="113807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13" name="Google Shape;6113;p42"/>
            <p:cNvSpPr/>
            <p:nvPr/>
          </p:nvSpPr>
          <p:spPr>
            <a:xfrm>
              <a:off x="1046608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14" name="Google Shape;6114;p42"/>
            <p:cNvSpPr/>
            <p:nvPr/>
          </p:nvSpPr>
          <p:spPr>
            <a:xfrm>
              <a:off x="1046608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115" name="Google Shape;6115;p42"/>
          <p:cNvSpPr txBox="1"/>
          <p:nvPr/>
        </p:nvSpPr>
        <p:spPr>
          <a:xfrm>
            <a:off x="10454916" y="156543"/>
            <a:ext cx="1576705" cy="825500"/>
          </a:xfrm>
          <a:prstGeom prst="rect">
            <a:avLst/>
          </a:prstGeom>
          <a:noFill/>
          <a:ln>
            <a:noFill/>
          </a:ln>
        </p:spPr>
        <p:txBody>
          <a:bodyPr spcFirstLastPara="1" wrap="square" lIns="0" tIns="469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10"/>
              </a:spcBef>
              <a:spcAft>
                <a:spcPts val="0"/>
              </a:spcAft>
              <a:buNone/>
            </a:pPr>
            <a:r>
              <a:rPr lang="en-US" sz="1850" b="1">
                <a:solidFill>
                  <a:srgbClr val="F36F21"/>
                </a:solidFill>
                <a:latin typeface="Arial"/>
                <a:ea typeface="Arial"/>
                <a:cs typeface="Arial"/>
                <a:sym typeface="Arial"/>
              </a:rPr>
              <a:t>Solo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F36F21"/>
                </a:solidFill>
                <a:latin typeface="Arial"/>
                <a:ea typeface="Arial"/>
                <a:cs typeface="Arial"/>
                <a:sym typeface="Arial"/>
              </a:rPr>
              <a:t>Brainstorm </a:t>
            </a:r>
            <a:endParaRPr sz="1850">
              <a:solidFill>
                <a:schemeClr val="dk1"/>
              </a:solidFill>
              <a:latin typeface="Arial"/>
              <a:ea typeface="Arial"/>
              <a:cs typeface="Arial"/>
              <a:sym typeface="Arial"/>
            </a:endParaRPr>
          </a:p>
        </p:txBody>
      </p:sp>
      <p:sp>
        <p:nvSpPr>
          <p:cNvPr id="6116" name="Google Shape;6116;p42"/>
          <p:cNvSpPr txBox="1"/>
          <p:nvPr/>
        </p:nvSpPr>
        <p:spPr>
          <a:xfrm>
            <a:off x="12294192" y="189035"/>
            <a:ext cx="5187315" cy="454025"/>
          </a:xfrm>
          <a:prstGeom prst="rect">
            <a:avLst/>
          </a:prstGeom>
          <a:noFill/>
          <a:ln>
            <a:noFill/>
          </a:ln>
        </p:spPr>
        <p:txBody>
          <a:bodyPr spcFirstLastPara="1" wrap="square" lIns="0" tIns="14600" rIns="0" bIns="0" anchor="t" anchorCtr="0">
            <a:spAutoFit/>
          </a:bodyPr>
          <a:lstStyle/>
          <a:p>
            <a:pPr marL="33401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2	MAKE	TEST	ITERATE	TEST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127635" lvl="0" indent="0" algn="l" rtl="0">
              <a:lnSpc>
                <a:spcPct val="100000"/>
              </a:lnSpc>
              <a:spcBef>
                <a:spcPts val="32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Before you begin brainstorming as a team, try to generate a few ideas on your own using the HMW  questions you wrote. Don’t forget the rules of brainstorming - hold yourself accountable to those rules as you come</a:t>
            </a:r>
            <a:endParaRPr sz="750">
              <a:solidFill>
                <a:schemeClr val="dk1"/>
              </a:solidFill>
              <a:latin typeface="Arial"/>
              <a:ea typeface="Arial"/>
              <a:cs typeface="Arial"/>
              <a:sym typeface="Arial"/>
            </a:endParaRPr>
          </a:p>
        </p:txBody>
      </p:sp>
      <p:sp>
        <p:nvSpPr>
          <p:cNvPr id="6117" name="Google Shape;6117;p42"/>
          <p:cNvSpPr txBox="1"/>
          <p:nvPr/>
        </p:nvSpPr>
        <p:spPr>
          <a:xfrm>
            <a:off x="1806300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118" name="Google Shape;6118;p42"/>
          <p:cNvSpPr txBox="1"/>
          <p:nvPr/>
        </p:nvSpPr>
        <p:spPr>
          <a:xfrm>
            <a:off x="18751408"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6119" name="Google Shape;6119;p42"/>
          <p:cNvGrpSpPr/>
          <p:nvPr/>
        </p:nvGrpSpPr>
        <p:grpSpPr>
          <a:xfrm>
            <a:off x="421536" y="0"/>
            <a:ext cx="9206083" cy="332740"/>
            <a:chOff x="421536" y="0"/>
            <a:chExt cx="9206083" cy="332740"/>
          </a:xfrm>
        </p:grpSpPr>
        <p:sp>
          <p:nvSpPr>
            <p:cNvPr id="6120" name="Google Shape;6120;p42"/>
            <p:cNvSpPr/>
            <p:nvPr/>
          </p:nvSpPr>
          <p:spPr>
            <a:xfrm>
              <a:off x="421536"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21" name="Google Shape;6121;p42"/>
            <p:cNvSpPr/>
            <p:nvPr/>
          </p:nvSpPr>
          <p:spPr>
            <a:xfrm>
              <a:off x="870686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22" name="Google Shape;6122;p42"/>
            <p:cNvSpPr/>
            <p:nvPr/>
          </p:nvSpPr>
          <p:spPr>
            <a:xfrm>
              <a:off x="870686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23" name="Google Shape;6123;p42"/>
            <p:cNvSpPr/>
            <p:nvPr/>
          </p:nvSpPr>
          <p:spPr>
            <a:xfrm>
              <a:off x="778030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24" name="Google Shape;6124;p42"/>
            <p:cNvSpPr/>
            <p:nvPr/>
          </p:nvSpPr>
          <p:spPr>
            <a:xfrm>
              <a:off x="778030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25" name="Google Shape;6125;p42"/>
            <p:cNvSpPr/>
            <p:nvPr/>
          </p:nvSpPr>
          <p:spPr>
            <a:xfrm>
              <a:off x="68595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26" name="Google Shape;6126;p42"/>
            <p:cNvSpPr/>
            <p:nvPr/>
          </p:nvSpPr>
          <p:spPr>
            <a:xfrm>
              <a:off x="68595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27" name="Google Shape;6127;p42"/>
            <p:cNvSpPr/>
            <p:nvPr/>
          </p:nvSpPr>
          <p:spPr>
            <a:xfrm>
              <a:off x="593911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28" name="Google Shape;6128;p42"/>
            <p:cNvSpPr/>
            <p:nvPr/>
          </p:nvSpPr>
          <p:spPr>
            <a:xfrm>
              <a:off x="593911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29" name="Google Shape;6129;p42"/>
            <p:cNvSpPr/>
            <p:nvPr/>
          </p:nvSpPr>
          <p:spPr>
            <a:xfrm>
              <a:off x="501852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0" name="Google Shape;6130;p42"/>
            <p:cNvSpPr/>
            <p:nvPr/>
          </p:nvSpPr>
          <p:spPr>
            <a:xfrm>
              <a:off x="501852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1" name="Google Shape;6131;p42"/>
            <p:cNvSpPr/>
            <p:nvPr/>
          </p:nvSpPr>
          <p:spPr>
            <a:xfrm>
              <a:off x="40979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2" name="Google Shape;6132;p42"/>
            <p:cNvSpPr/>
            <p:nvPr/>
          </p:nvSpPr>
          <p:spPr>
            <a:xfrm>
              <a:off x="40979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3" name="Google Shape;6133;p42"/>
            <p:cNvSpPr/>
            <p:nvPr/>
          </p:nvSpPr>
          <p:spPr>
            <a:xfrm>
              <a:off x="317734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4" name="Google Shape;6134;p42"/>
            <p:cNvSpPr/>
            <p:nvPr/>
          </p:nvSpPr>
          <p:spPr>
            <a:xfrm>
              <a:off x="317734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5" name="Google Shape;6135;p42"/>
            <p:cNvSpPr/>
            <p:nvPr/>
          </p:nvSpPr>
          <p:spPr>
            <a:xfrm>
              <a:off x="225675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6" name="Google Shape;6136;p42"/>
            <p:cNvSpPr/>
            <p:nvPr/>
          </p:nvSpPr>
          <p:spPr>
            <a:xfrm>
              <a:off x="225675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7" name="Google Shape;6137;p42"/>
            <p:cNvSpPr/>
            <p:nvPr/>
          </p:nvSpPr>
          <p:spPr>
            <a:xfrm>
              <a:off x="133616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8" name="Google Shape;6138;p42"/>
            <p:cNvSpPr/>
            <p:nvPr/>
          </p:nvSpPr>
          <p:spPr>
            <a:xfrm>
              <a:off x="133616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9" name="Google Shape;6139;p42"/>
            <p:cNvSpPr/>
            <p:nvPr/>
          </p:nvSpPr>
          <p:spPr>
            <a:xfrm>
              <a:off x="42153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40" name="Google Shape;6140;p42"/>
            <p:cNvSpPr/>
            <p:nvPr/>
          </p:nvSpPr>
          <p:spPr>
            <a:xfrm>
              <a:off x="42153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141" name="Google Shape;6141;p42"/>
          <p:cNvSpPr txBox="1"/>
          <p:nvPr/>
        </p:nvSpPr>
        <p:spPr>
          <a:xfrm>
            <a:off x="410366" y="156543"/>
            <a:ext cx="1576705" cy="825500"/>
          </a:xfrm>
          <a:prstGeom prst="rect">
            <a:avLst/>
          </a:prstGeom>
          <a:noFill/>
          <a:ln>
            <a:noFill/>
          </a:ln>
        </p:spPr>
        <p:txBody>
          <a:bodyPr spcFirstLastPara="1" wrap="square" lIns="0" tIns="469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10"/>
              </a:spcBef>
              <a:spcAft>
                <a:spcPts val="0"/>
              </a:spcAft>
              <a:buNone/>
            </a:pPr>
            <a:r>
              <a:rPr lang="en-US" sz="1850" b="1">
                <a:solidFill>
                  <a:srgbClr val="F36F21"/>
                </a:solidFill>
                <a:latin typeface="Arial"/>
                <a:ea typeface="Arial"/>
                <a:cs typeface="Arial"/>
                <a:sym typeface="Arial"/>
              </a:rPr>
              <a:t>Solo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F36F21"/>
                </a:solidFill>
                <a:latin typeface="Arial"/>
                <a:ea typeface="Arial"/>
                <a:cs typeface="Arial"/>
                <a:sym typeface="Arial"/>
              </a:rPr>
              <a:t>Brainstorm </a:t>
            </a:r>
            <a:endParaRPr sz="1850">
              <a:solidFill>
                <a:schemeClr val="dk1"/>
              </a:solidFill>
              <a:latin typeface="Arial"/>
              <a:ea typeface="Arial"/>
              <a:cs typeface="Arial"/>
              <a:sym typeface="Arial"/>
            </a:endParaRPr>
          </a:p>
        </p:txBody>
      </p:sp>
      <p:sp>
        <p:nvSpPr>
          <p:cNvPr id="6142" name="Google Shape;6142;p42"/>
          <p:cNvSpPr txBox="1"/>
          <p:nvPr/>
        </p:nvSpPr>
        <p:spPr>
          <a:xfrm>
            <a:off x="2249688" y="189035"/>
            <a:ext cx="5187315" cy="454025"/>
          </a:xfrm>
          <a:prstGeom prst="rect">
            <a:avLst/>
          </a:prstGeom>
          <a:noFill/>
          <a:ln>
            <a:noFill/>
          </a:ln>
        </p:spPr>
        <p:txBody>
          <a:bodyPr spcFirstLastPara="1" wrap="square" lIns="0" tIns="14600" rIns="0" bIns="0" anchor="t" anchorCtr="0">
            <a:spAutoFit/>
          </a:bodyPr>
          <a:lstStyle/>
          <a:p>
            <a:pPr marL="33401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2	MAKE	TEST	ITERATE	TEST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127635" lvl="0" indent="0" algn="l" rtl="0">
              <a:lnSpc>
                <a:spcPct val="100000"/>
              </a:lnSpc>
              <a:spcBef>
                <a:spcPts val="32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Before you begin brainstorming as a team, try to generate a few ideas on your own using the HMW  questions you wrote. Don’t forget the rules of brainstorming - hold yourself accountable to those rules as you come</a:t>
            </a:r>
            <a:endParaRPr sz="750">
              <a:solidFill>
                <a:schemeClr val="dk1"/>
              </a:solidFill>
              <a:latin typeface="Arial"/>
              <a:ea typeface="Arial"/>
              <a:cs typeface="Arial"/>
              <a:sym typeface="Arial"/>
            </a:endParaRPr>
          </a:p>
        </p:txBody>
      </p:sp>
      <p:sp>
        <p:nvSpPr>
          <p:cNvPr id="6143" name="Google Shape;6143;p42"/>
          <p:cNvSpPr txBox="1"/>
          <p:nvPr/>
        </p:nvSpPr>
        <p:spPr>
          <a:xfrm>
            <a:off x="801857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144" name="Google Shape;6144;p42"/>
          <p:cNvSpPr txBox="1"/>
          <p:nvPr/>
        </p:nvSpPr>
        <p:spPr>
          <a:xfrm>
            <a:off x="907874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Shape 6148"/>
        <p:cNvGrpSpPr/>
        <p:nvPr/>
      </p:nvGrpSpPr>
      <p:grpSpPr>
        <a:xfrm>
          <a:off x="0" y="0"/>
          <a:ext cx="0" cy="0"/>
          <a:chOff x="0" y="0"/>
          <a:chExt cx="0" cy="0"/>
        </a:xfrm>
      </p:grpSpPr>
      <p:sp>
        <p:nvSpPr>
          <p:cNvPr id="6149" name="Google Shape;6149;p43"/>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84</a:t>
            </a:r>
            <a:endParaRPr sz="550">
              <a:solidFill>
                <a:schemeClr val="dk1"/>
              </a:solidFill>
              <a:latin typeface="Arial"/>
              <a:ea typeface="Arial"/>
              <a:cs typeface="Arial"/>
              <a:sym typeface="Arial"/>
            </a:endParaRPr>
          </a:p>
        </p:txBody>
      </p:sp>
      <p:sp>
        <p:nvSpPr>
          <p:cNvPr id="6150" name="Google Shape;6150;p43"/>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85</a:t>
            </a:r>
            <a:endParaRPr sz="550">
              <a:solidFill>
                <a:schemeClr val="dk1"/>
              </a:solidFill>
              <a:latin typeface="Arial"/>
              <a:ea typeface="Arial"/>
              <a:cs typeface="Arial"/>
              <a:sym typeface="Arial"/>
            </a:endParaRPr>
          </a:p>
        </p:txBody>
      </p:sp>
      <p:sp>
        <p:nvSpPr>
          <p:cNvPr id="6151" name="Google Shape;6151;p43"/>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52" name="Google Shape;6152;p43"/>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6153" name="Google Shape;6153;p43"/>
          <p:cNvGrpSpPr/>
          <p:nvPr/>
        </p:nvGrpSpPr>
        <p:grpSpPr>
          <a:xfrm>
            <a:off x="10473587" y="1051579"/>
            <a:ext cx="9200280" cy="31750"/>
            <a:chOff x="10473587" y="1051579"/>
            <a:chExt cx="9200280" cy="31750"/>
          </a:xfrm>
        </p:grpSpPr>
        <p:sp>
          <p:nvSpPr>
            <p:cNvPr id="6154" name="Google Shape;6154;p43"/>
            <p:cNvSpPr/>
            <p:nvPr/>
          </p:nvSpPr>
          <p:spPr>
            <a:xfrm>
              <a:off x="10473587" y="1051579"/>
              <a:ext cx="1953895" cy="31750"/>
            </a:xfrm>
            <a:custGeom>
              <a:avLst/>
              <a:gdLst/>
              <a:ahLst/>
              <a:cxnLst/>
              <a:rect l="l" t="t" r="r" b="b"/>
              <a:pathLst>
                <a:path w="1953895" h="31750" extrusionOk="0">
                  <a:moveTo>
                    <a:pt x="1953671" y="0"/>
                  </a:moveTo>
                  <a:lnTo>
                    <a:pt x="0" y="0"/>
                  </a:lnTo>
                  <a:lnTo>
                    <a:pt x="0" y="31473"/>
                  </a:lnTo>
                  <a:lnTo>
                    <a:pt x="1953671" y="31473"/>
                  </a:lnTo>
                  <a:lnTo>
                    <a:pt x="1953671"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55" name="Google Shape;6155;p43"/>
            <p:cNvSpPr/>
            <p:nvPr/>
          </p:nvSpPr>
          <p:spPr>
            <a:xfrm>
              <a:off x="12427246" y="1051579"/>
              <a:ext cx="7246620" cy="31750"/>
            </a:xfrm>
            <a:custGeom>
              <a:avLst/>
              <a:gdLst/>
              <a:ahLst/>
              <a:cxnLst/>
              <a:rect l="l" t="t" r="r" b="b"/>
              <a:pathLst>
                <a:path w="7246619" h="31750" extrusionOk="0">
                  <a:moveTo>
                    <a:pt x="7246277" y="0"/>
                  </a:moveTo>
                  <a:lnTo>
                    <a:pt x="0" y="0"/>
                  </a:lnTo>
                  <a:lnTo>
                    <a:pt x="0" y="31473"/>
                  </a:lnTo>
                  <a:lnTo>
                    <a:pt x="7246277" y="31473"/>
                  </a:lnTo>
                  <a:lnTo>
                    <a:pt x="7246277"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156" name="Google Shape;6156;p43"/>
          <p:cNvGrpSpPr/>
          <p:nvPr/>
        </p:nvGrpSpPr>
        <p:grpSpPr>
          <a:xfrm>
            <a:off x="414372" y="1051579"/>
            <a:ext cx="9200292" cy="31750"/>
            <a:chOff x="414372" y="1051579"/>
            <a:chExt cx="9200292" cy="31750"/>
          </a:xfrm>
        </p:grpSpPr>
        <p:sp>
          <p:nvSpPr>
            <p:cNvPr id="6157" name="Google Shape;6157;p43"/>
            <p:cNvSpPr/>
            <p:nvPr/>
          </p:nvSpPr>
          <p:spPr>
            <a:xfrm>
              <a:off x="414372" y="1051579"/>
              <a:ext cx="1953895" cy="31750"/>
            </a:xfrm>
            <a:custGeom>
              <a:avLst/>
              <a:gdLst/>
              <a:ahLst/>
              <a:cxnLst/>
              <a:rect l="l" t="t" r="r" b="b"/>
              <a:pathLst>
                <a:path w="1953895" h="31750" extrusionOk="0">
                  <a:moveTo>
                    <a:pt x="1953671" y="0"/>
                  </a:moveTo>
                  <a:lnTo>
                    <a:pt x="0" y="0"/>
                  </a:lnTo>
                  <a:lnTo>
                    <a:pt x="0" y="31473"/>
                  </a:lnTo>
                  <a:lnTo>
                    <a:pt x="1953671" y="31473"/>
                  </a:lnTo>
                  <a:lnTo>
                    <a:pt x="1953671" y="0"/>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58" name="Google Shape;6158;p43"/>
            <p:cNvSpPr/>
            <p:nvPr/>
          </p:nvSpPr>
          <p:spPr>
            <a:xfrm>
              <a:off x="2368044" y="1051579"/>
              <a:ext cx="7246620" cy="31750"/>
            </a:xfrm>
            <a:custGeom>
              <a:avLst/>
              <a:gdLst/>
              <a:ahLst/>
              <a:cxnLst/>
              <a:rect l="l" t="t" r="r" b="b"/>
              <a:pathLst>
                <a:path w="7246620" h="31750" extrusionOk="0">
                  <a:moveTo>
                    <a:pt x="7246277" y="0"/>
                  </a:moveTo>
                  <a:lnTo>
                    <a:pt x="0" y="0"/>
                  </a:lnTo>
                  <a:lnTo>
                    <a:pt x="0" y="31473"/>
                  </a:lnTo>
                  <a:lnTo>
                    <a:pt x="7246277" y="31473"/>
                  </a:lnTo>
                  <a:lnTo>
                    <a:pt x="7246277" y="0"/>
                  </a:lnTo>
                  <a:close/>
                </a:path>
              </a:pathLst>
            </a:custGeom>
            <a:solidFill>
              <a:srgbClr val="FEDEC7">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159" name="Google Shape;6159;p43"/>
          <p:cNvSpPr txBox="1"/>
          <p:nvPr/>
        </p:nvSpPr>
        <p:spPr>
          <a:xfrm>
            <a:off x="12959481" y="473240"/>
            <a:ext cx="4027804"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page to capture all the ideas you generate for your first HMW question  (if you do not have wall space). Write the HMW question at the top of the box. Set the  timer for 10 minutes and generate as many ideas as possible. Don’t forget the Rules</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of Brainstorming!</a:t>
            </a:r>
            <a:endParaRPr sz="750">
              <a:solidFill>
                <a:schemeClr val="dk1"/>
              </a:solidFill>
              <a:latin typeface="Arial"/>
              <a:ea typeface="Arial"/>
              <a:cs typeface="Arial"/>
              <a:sym typeface="Arial"/>
            </a:endParaRPr>
          </a:p>
        </p:txBody>
      </p:sp>
      <p:sp>
        <p:nvSpPr>
          <p:cNvPr id="6160" name="Google Shape;6160;p43"/>
          <p:cNvSpPr txBox="1"/>
          <p:nvPr/>
        </p:nvSpPr>
        <p:spPr>
          <a:xfrm>
            <a:off x="2900244" y="473240"/>
            <a:ext cx="4027804"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page to capture all the ideas you generate for your first HMW question  (if you do not have wall space). Write the HMW question at the top of the box. Set the  timer for 10 minutes and generate as many ideas as possible. Don’t forget the Rules</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of Brainstorming!</a:t>
            </a:r>
            <a:endParaRPr sz="750">
              <a:solidFill>
                <a:schemeClr val="dk1"/>
              </a:solidFill>
              <a:latin typeface="Arial"/>
              <a:ea typeface="Arial"/>
              <a:cs typeface="Arial"/>
              <a:sym typeface="Arial"/>
            </a:endParaRPr>
          </a:p>
        </p:txBody>
      </p:sp>
      <p:grpSp>
        <p:nvGrpSpPr>
          <p:cNvPr id="6161" name="Google Shape;6161;p43"/>
          <p:cNvGrpSpPr/>
          <p:nvPr/>
        </p:nvGrpSpPr>
        <p:grpSpPr>
          <a:xfrm>
            <a:off x="17594220" y="638698"/>
            <a:ext cx="2081470" cy="260985"/>
            <a:chOff x="17594220" y="638698"/>
            <a:chExt cx="2081470" cy="260985"/>
          </a:xfrm>
        </p:grpSpPr>
        <p:sp>
          <p:nvSpPr>
            <p:cNvPr id="6162" name="Google Shape;6162;p43"/>
            <p:cNvSpPr/>
            <p:nvPr/>
          </p:nvSpPr>
          <p:spPr>
            <a:xfrm>
              <a:off x="18102741"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63" name="Google Shape;6163;p43"/>
            <p:cNvSpPr/>
            <p:nvPr/>
          </p:nvSpPr>
          <p:spPr>
            <a:xfrm>
              <a:off x="17594220"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64" name="Google Shape;6164;p43"/>
            <p:cNvSpPr/>
            <p:nvPr/>
          </p:nvSpPr>
          <p:spPr>
            <a:xfrm>
              <a:off x="18613048" y="638698"/>
              <a:ext cx="552450" cy="260985"/>
            </a:xfrm>
            <a:custGeom>
              <a:avLst/>
              <a:gdLst/>
              <a:ahLst/>
              <a:cxnLst/>
              <a:rect l="l" t="t" r="r" b="b"/>
              <a:pathLst>
                <a:path w="552450" h="260984" extrusionOk="0">
                  <a:moveTo>
                    <a:pt x="444879" y="0"/>
                  </a:moveTo>
                  <a:lnTo>
                    <a:pt x="107458" y="0"/>
                  </a:ln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65" name="Google Shape;6165;p43"/>
            <p:cNvSpPr/>
            <p:nvPr/>
          </p:nvSpPr>
          <p:spPr>
            <a:xfrm>
              <a:off x="19123241"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166" name="Google Shape;6166;p43"/>
          <p:cNvGrpSpPr/>
          <p:nvPr/>
        </p:nvGrpSpPr>
        <p:grpSpPr>
          <a:xfrm>
            <a:off x="7535019" y="638698"/>
            <a:ext cx="2081505" cy="260985"/>
            <a:chOff x="7535019" y="638698"/>
            <a:chExt cx="2081505" cy="260985"/>
          </a:xfrm>
        </p:grpSpPr>
        <p:sp>
          <p:nvSpPr>
            <p:cNvPr id="6167" name="Google Shape;6167;p43"/>
            <p:cNvSpPr/>
            <p:nvPr/>
          </p:nvSpPr>
          <p:spPr>
            <a:xfrm>
              <a:off x="8043550"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68" name="Google Shape;6168;p43"/>
            <p:cNvSpPr/>
            <p:nvPr/>
          </p:nvSpPr>
          <p:spPr>
            <a:xfrm>
              <a:off x="7535019"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69" name="Google Shape;6169;p43"/>
            <p:cNvSpPr/>
            <p:nvPr/>
          </p:nvSpPr>
          <p:spPr>
            <a:xfrm>
              <a:off x="8553812" y="638698"/>
              <a:ext cx="552450" cy="260985"/>
            </a:xfrm>
            <a:custGeom>
              <a:avLst/>
              <a:gdLst/>
              <a:ahLst/>
              <a:cxnLst/>
              <a:rect l="l" t="t" r="r" b="b"/>
              <a:pathLst>
                <a:path w="552450" h="260984" extrusionOk="0">
                  <a:moveTo>
                    <a:pt x="444879" y="0"/>
                  </a:moveTo>
                  <a:lnTo>
                    <a:pt x="107458" y="0"/>
                  </a:ln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70" name="Google Shape;6170;p43"/>
            <p:cNvSpPr/>
            <p:nvPr/>
          </p:nvSpPr>
          <p:spPr>
            <a:xfrm>
              <a:off x="9064074"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171" name="Google Shape;6171;p43"/>
          <p:cNvSpPr txBox="1"/>
          <p:nvPr/>
        </p:nvSpPr>
        <p:spPr>
          <a:xfrm>
            <a:off x="18203436" y="690555"/>
            <a:ext cx="360680" cy="160655"/>
          </a:xfrm>
          <a:prstGeom prst="rect">
            <a:avLst/>
          </a:prstGeom>
          <a:noFill/>
          <a:ln>
            <a:noFill/>
          </a:ln>
        </p:spPr>
        <p:txBody>
          <a:bodyPr spcFirstLastPara="1" wrap="square" lIns="0" tIns="11425" rIns="0" bIns="0" anchor="t" anchorCtr="0">
            <a:spAutoFit/>
          </a:bodyPr>
          <a:lstStyle/>
          <a:p>
            <a:pPr marL="12700" marR="5080" lvl="0" indent="93345" algn="l" rtl="0">
              <a:lnSpc>
                <a:spcPct val="100000"/>
              </a:lnSpc>
              <a:spcBef>
                <a:spcPts val="0"/>
              </a:spcBef>
              <a:spcAft>
                <a:spcPts val="0"/>
              </a:spcAft>
              <a:buNone/>
            </a:pPr>
            <a:r>
              <a:rPr lang="en-US" sz="450">
                <a:solidFill>
                  <a:srgbClr val="F36F21"/>
                </a:solidFill>
                <a:latin typeface="Arial"/>
                <a:ea typeface="Arial"/>
                <a:cs typeface="Arial"/>
                <a:sym typeface="Arial"/>
              </a:rPr>
              <a:t>SOLO  BRAINSTORM</a:t>
            </a:r>
            <a:endParaRPr sz="450">
              <a:solidFill>
                <a:schemeClr val="dk1"/>
              </a:solidFill>
              <a:latin typeface="Arial"/>
              <a:ea typeface="Arial"/>
              <a:cs typeface="Arial"/>
              <a:sym typeface="Arial"/>
            </a:endParaRPr>
          </a:p>
        </p:txBody>
      </p:sp>
      <p:sp>
        <p:nvSpPr>
          <p:cNvPr id="6172" name="Google Shape;6172;p43"/>
          <p:cNvSpPr txBox="1"/>
          <p:nvPr/>
        </p:nvSpPr>
        <p:spPr>
          <a:xfrm>
            <a:off x="8144174" y="690555"/>
            <a:ext cx="360680" cy="160655"/>
          </a:xfrm>
          <a:prstGeom prst="rect">
            <a:avLst/>
          </a:prstGeom>
          <a:noFill/>
          <a:ln>
            <a:noFill/>
          </a:ln>
        </p:spPr>
        <p:txBody>
          <a:bodyPr spcFirstLastPara="1" wrap="square" lIns="0" tIns="11425" rIns="0" bIns="0" anchor="t" anchorCtr="0">
            <a:spAutoFit/>
          </a:bodyPr>
          <a:lstStyle/>
          <a:p>
            <a:pPr marL="12700" marR="5080" lvl="0" indent="93345" algn="l" rtl="0">
              <a:lnSpc>
                <a:spcPct val="100000"/>
              </a:lnSpc>
              <a:spcBef>
                <a:spcPts val="0"/>
              </a:spcBef>
              <a:spcAft>
                <a:spcPts val="0"/>
              </a:spcAft>
              <a:buNone/>
            </a:pPr>
            <a:r>
              <a:rPr lang="en-US" sz="450">
                <a:solidFill>
                  <a:srgbClr val="F36F21"/>
                </a:solidFill>
                <a:latin typeface="Arial"/>
                <a:ea typeface="Arial"/>
                <a:cs typeface="Arial"/>
                <a:sym typeface="Arial"/>
              </a:rPr>
              <a:t>SOLO  BRAINSTORM</a:t>
            </a:r>
            <a:endParaRPr sz="450">
              <a:solidFill>
                <a:schemeClr val="dk1"/>
              </a:solidFill>
              <a:latin typeface="Arial"/>
              <a:ea typeface="Arial"/>
              <a:cs typeface="Arial"/>
              <a:sym typeface="Arial"/>
            </a:endParaRPr>
          </a:p>
        </p:txBody>
      </p:sp>
      <p:sp>
        <p:nvSpPr>
          <p:cNvPr id="6173" name="Google Shape;6173;p43"/>
          <p:cNvSpPr txBox="1"/>
          <p:nvPr/>
        </p:nvSpPr>
        <p:spPr>
          <a:xfrm>
            <a:off x="17694863" y="690555"/>
            <a:ext cx="360680" cy="160655"/>
          </a:xfrm>
          <a:prstGeom prst="rect">
            <a:avLst/>
          </a:prstGeom>
          <a:noFill/>
          <a:ln>
            <a:noFill/>
          </a:ln>
        </p:spPr>
        <p:txBody>
          <a:bodyPr spcFirstLastPara="1" wrap="square" lIns="0" tIns="11425" rIns="0" bIns="0" anchor="t" anchorCtr="0">
            <a:spAutoFit/>
          </a:bodyPr>
          <a:lstStyle/>
          <a:p>
            <a:pPr marL="12700" marR="5080" lvl="0" indent="21590" algn="l" rtl="0">
              <a:lnSpc>
                <a:spcPct val="100000"/>
              </a:lnSpc>
              <a:spcBef>
                <a:spcPts val="0"/>
              </a:spcBef>
              <a:spcAft>
                <a:spcPts val="0"/>
              </a:spcAft>
              <a:buNone/>
            </a:pPr>
            <a:r>
              <a:rPr lang="en-US" sz="450">
                <a:solidFill>
                  <a:srgbClr val="F36F21"/>
                </a:solidFill>
                <a:latin typeface="Arial"/>
                <a:ea typeface="Arial"/>
                <a:cs typeface="Arial"/>
                <a:sym typeface="Arial"/>
              </a:rPr>
              <a:t>PREPARE TO  BRAINSTORM</a:t>
            </a:r>
            <a:endParaRPr sz="450">
              <a:solidFill>
                <a:schemeClr val="dk1"/>
              </a:solidFill>
              <a:latin typeface="Arial"/>
              <a:ea typeface="Arial"/>
              <a:cs typeface="Arial"/>
              <a:sym typeface="Arial"/>
            </a:endParaRPr>
          </a:p>
        </p:txBody>
      </p:sp>
      <p:sp>
        <p:nvSpPr>
          <p:cNvPr id="6174" name="Google Shape;6174;p43"/>
          <p:cNvSpPr txBox="1"/>
          <p:nvPr/>
        </p:nvSpPr>
        <p:spPr>
          <a:xfrm>
            <a:off x="7635624" y="690555"/>
            <a:ext cx="360680" cy="160655"/>
          </a:xfrm>
          <a:prstGeom prst="rect">
            <a:avLst/>
          </a:prstGeom>
          <a:noFill/>
          <a:ln>
            <a:noFill/>
          </a:ln>
        </p:spPr>
        <p:txBody>
          <a:bodyPr spcFirstLastPara="1" wrap="square" lIns="0" tIns="11425" rIns="0" bIns="0" anchor="t" anchorCtr="0">
            <a:spAutoFit/>
          </a:bodyPr>
          <a:lstStyle/>
          <a:p>
            <a:pPr marL="12700" marR="5080" lvl="0" indent="21590" algn="l" rtl="0">
              <a:lnSpc>
                <a:spcPct val="100000"/>
              </a:lnSpc>
              <a:spcBef>
                <a:spcPts val="0"/>
              </a:spcBef>
              <a:spcAft>
                <a:spcPts val="0"/>
              </a:spcAft>
              <a:buNone/>
            </a:pPr>
            <a:r>
              <a:rPr lang="en-US" sz="450">
                <a:solidFill>
                  <a:srgbClr val="F36F21"/>
                </a:solidFill>
                <a:latin typeface="Arial"/>
                <a:ea typeface="Arial"/>
                <a:cs typeface="Arial"/>
                <a:sym typeface="Arial"/>
              </a:rPr>
              <a:t>PREPARE TO  BRAINSTORM</a:t>
            </a:r>
            <a:endParaRPr sz="450">
              <a:solidFill>
                <a:schemeClr val="dk1"/>
              </a:solidFill>
              <a:latin typeface="Arial"/>
              <a:ea typeface="Arial"/>
              <a:cs typeface="Arial"/>
              <a:sym typeface="Arial"/>
            </a:endParaRPr>
          </a:p>
        </p:txBody>
      </p:sp>
      <p:sp>
        <p:nvSpPr>
          <p:cNvPr id="6175" name="Google Shape;6175;p43"/>
          <p:cNvSpPr txBox="1"/>
          <p:nvPr/>
        </p:nvSpPr>
        <p:spPr>
          <a:xfrm>
            <a:off x="18708898" y="686949"/>
            <a:ext cx="360680" cy="160655"/>
          </a:xfrm>
          <a:prstGeom prst="rect">
            <a:avLst/>
          </a:prstGeom>
          <a:noFill/>
          <a:ln>
            <a:noFill/>
          </a:ln>
        </p:spPr>
        <p:txBody>
          <a:bodyPr spcFirstLastPara="1" wrap="square" lIns="0" tIns="11425" rIns="0" bIns="0" anchor="t" anchorCtr="0">
            <a:spAutoFit/>
          </a:bodyPr>
          <a:lstStyle/>
          <a:p>
            <a:pPr marL="12700" marR="5080" lvl="0" indent="75565" algn="l" rtl="0">
              <a:lnSpc>
                <a:spcPct val="100000"/>
              </a:lnSpc>
              <a:spcBef>
                <a:spcPts val="0"/>
              </a:spcBef>
              <a:spcAft>
                <a:spcPts val="0"/>
              </a:spcAft>
              <a:buNone/>
            </a:pPr>
            <a:r>
              <a:rPr lang="en-US" sz="450">
                <a:solidFill>
                  <a:srgbClr val="FFFFFF"/>
                </a:solidFill>
                <a:latin typeface="Arial"/>
                <a:ea typeface="Arial"/>
                <a:cs typeface="Arial"/>
                <a:sym typeface="Arial"/>
              </a:rPr>
              <a:t>GROUP  BRAINSTORM</a:t>
            </a:r>
            <a:endParaRPr sz="450">
              <a:solidFill>
                <a:schemeClr val="dk1"/>
              </a:solidFill>
              <a:latin typeface="Arial"/>
              <a:ea typeface="Arial"/>
              <a:cs typeface="Arial"/>
              <a:sym typeface="Arial"/>
            </a:endParaRPr>
          </a:p>
        </p:txBody>
      </p:sp>
      <p:sp>
        <p:nvSpPr>
          <p:cNvPr id="6176" name="Google Shape;6176;p43"/>
          <p:cNvSpPr txBox="1"/>
          <p:nvPr/>
        </p:nvSpPr>
        <p:spPr>
          <a:xfrm>
            <a:off x="8649722" y="686949"/>
            <a:ext cx="360680" cy="160655"/>
          </a:xfrm>
          <a:prstGeom prst="rect">
            <a:avLst/>
          </a:prstGeom>
          <a:noFill/>
          <a:ln>
            <a:noFill/>
          </a:ln>
        </p:spPr>
        <p:txBody>
          <a:bodyPr spcFirstLastPara="1" wrap="square" lIns="0" tIns="11425" rIns="0" bIns="0" anchor="t" anchorCtr="0">
            <a:spAutoFit/>
          </a:bodyPr>
          <a:lstStyle/>
          <a:p>
            <a:pPr marL="12700" marR="5080" lvl="0" indent="75565" algn="l" rtl="0">
              <a:lnSpc>
                <a:spcPct val="100000"/>
              </a:lnSpc>
              <a:spcBef>
                <a:spcPts val="0"/>
              </a:spcBef>
              <a:spcAft>
                <a:spcPts val="0"/>
              </a:spcAft>
              <a:buNone/>
            </a:pPr>
            <a:r>
              <a:rPr lang="en-US" sz="450">
                <a:solidFill>
                  <a:srgbClr val="FFFFFF"/>
                </a:solidFill>
                <a:latin typeface="Arial"/>
                <a:ea typeface="Arial"/>
                <a:cs typeface="Arial"/>
                <a:sym typeface="Arial"/>
              </a:rPr>
              <a:t>GROUP  BRAINSTORM</a:t>
            </a:r>
            <a:endParaRPr sz="450">
              <a:solidFill>
                <a:schemeClr val="dk1"/>
              </a:solidFill>
              <a:latin typeface="Arial"/>
              <a:ea typeface="Arial"/>
              <a:cs typeface="Arial"/>
              <a:sym typeface="Arial"/>
            </a:endParaRPr>
          </a:p>
        </p:txBody>
      </p:sp>
      <p:sp>
        <p:nvSpPr>
          <p:cNvPr id="6177" name="Google Shape;6177;p43"/>
          <p:cNvSpPr txBox="1"/>
          <p:nvPr/>
        </p:nvSpPr>
        <p:spPr>
          <a:xfrm>
            <a:off x="19247175" y="688251"/>
            <a:ext cx="304800" cy="160655"/>
          </a:xfrm>
          <a:prstGeom prst="rect">
            <a:avLst/>
          </a:prstGeom>
          <a:noFill/>
          <a:ln>
            <a:noFill/>
          </a:ln>
        </p:spPr>
        <p:txBody>
          <a:bodyPr spcFirstLastPara="1" wrap="square" lIns="0" tIns="11425" rIns="0" bIns="0" anchor="t" anchorCtr="0">
            <a:spAutoFit/>
          </a:bodyPr>
          <a:lstStyle/>
          <a:p>
            <a:pPr marL="12700" marR="5080" lvl="0" indent="81280" algn="l" rtl="0">
              <a:lnSpc>
                <a:spcPct val="100000"/>
              </a:lnSpc>
              <a:spcBef>
                <a:spcPts val="0"/>
              </a:spcBef>
              <a:spcAft>
                <a:spcPts val="0"/>
              </a:spcAft>
              <a:buNone/>
            </a:pPr>
            <a:r>
              <a:rPr lang="en-US" sz="450">
                <a:solidFill>
                  <a:srgbClr val="F36F21"/>
                </a:solidFill>
                <a:latin typeface="Arial"/>
                <a:ea typeface="Arial"/>
                <a:cs typeface="Arial"/>
                <a:sym typeface="Arial"/>
              </a:rPr>
              <a:t>IDEA  SELECTION</a:t>
            </a:r>
            <a:endParaRPr sz="450">
              <a:solidFill>
                <a:schemeClr val="dk1"/>
              </a:solidFill>
              <a:latin typeface="Arial"/>
              <a:ea typeface="Arial"/>
              <a:cs typeface="Arial"/>
              <a:sym typeface="Arial"/>
            </a:endParaRPr>
          </a:p>
        </p:txBody>
      </p:sp>
      <p:sp>
        <p:nvSpPr>
          <p:cNvPr id="6178" name="Google Shape;6178;p43"/>
          <p:cNvSpPr txBox="1"/>
          <p:nvPr/>
        </p:nvSpPr>
        <p:spPr>
          <a:xfrm>
            <a:off x="9187949" y="688251"/>
            <a:ext cx="304800" cy="160655"/>
          </a:xfrm>
          <a:prstGeom prst="rect">
            <a:avLst/>
          </a:prstGeom>
          <a:noFill/>
          <a:ln>
            <a:noFill/>
          </a:ln>
        </p:spPr>
        <p:txBody>
          <a:bodyPr spcFirstLastPara="1" wrap="square" lIns="0" tIns="11425" rIns="0" bIns="0" anchor="t" anchorCtr="0">
            <a:spAutoFit/>
          </a:bodyPr>
          <a:lstStyle/>
          <a:p>
            <a:pPr marL="12700" marR="5080" lvl="0" indent="81280" algn="l" rtl="0">
              <a:lnSpc>
                <a:spcPct val="100000"/>
              </a:lnSpc>
              <a:spcBef>
                <a:spcPts val="0"/>
              </a:spcBef>
              <a:spcAft>
                <a:spcPts val="0"/>
              </a:spcAft>
              <a:buNone/>
            </a:pPr>
            <a:r>
              <a:rPr lang="en-US" sz="450">
                <a:solidFill>
                  <a:srgbClr val="F36F21"/>
                </a:solidFill>
                <a:latin typeface="Arial"/>
                <a:ea typeface="Arial"/>
                <a:cs typeface="Arial"/>
                <a:sym typeface="Arial"/>
              </a:rPr>
              <a:t>IDEA  SELECTION</a:t>
            </a:r>
            <a:endParaRPr sz="450">
              <a:solidFill>
                <a:schemeClr val="dk1"/>
              </a:solidFill>
              <a:latin typeface="Arial"/>
              <a:ea typeface="Arial"/>
              <a:cs typeface="Arial"/>
              <a:sym typeface="Arial"/>
            </a:endParaRPr>
          </a:p>
        </p:txBody>
      </p:sp>
      <p:sp>
        <p:nvSpPr>
          <p:cNvPr id="6179" name="Google Shape;6179;p43"/>
          <p:cNvSpPr/>
          <p:nvPr/>
        </p:nvSpPr>
        <p:spPr>
          <a:xfrm>
            <a:off x="10470601" y="1362445"/>
            <a:ext cx="9201785" cy="5396230"/>
          </a:xfrm>
          <a:custGeom>
            <a:avLst/>
            <a:gdLst/>
            <a:ahLst/>
            <a:cxnLst/>
            <a:rect l="l" t="t" r="r" b="b"/>
            <a:pathLst>
              <a:path w="9201785" h="5396230" extrusionOk="0">
                <a:moveTo>
                  <a:pt x="9142578"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9142578" y="5395635"/>
                </a:lnTo>
                <a:lnTo>
                  <a:pt x="9176622" y="5394715"/>
                </a:lnTo>
                <a:lnTo>
                  <a:pt x="9194105" y="5388275"/>
                </a:lnTo>
                <a:lnTo>
                  <a:pt x="9200545" y="5370797"/>
                </a:lnTo>
                <a:lnTo>
                  <a:pt x="9201466" y="5336759"/>
                </a:lnTo>
                <a:lnTo>
                  <a:pt x="9201466" y="58887"/>
                </a:lnTo>
                <a:lnTo>
                  <a:pt x="9200545" y="24843"/>
                </a:lnTo>
                <a:lnTo>
                  <a:pt x="9194105" y="7360"/>
                </a:lnTo>
                <a:lnTo>
                  <a:pt x="9176622" y="920"/>
                </a:lnTo>
                <a:lnTo>
                  <a:pt x="9142578"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0" name="Google Shape;6180;p43"/>
          <p:cNvSpPr/>
          <p:nvPr/>
        </p:nvSpPr>
        <p:spPr>
          <a:xfrm>
            <a:off x="411387" y="1362445"/>
            <a:ext cx="9201785" cy="5396230"/>
          </a:xfrm>
          <a:custGeom>
            <a:avLst/>
            <a:gdLst/>
            <a:ahLst/>
            <a:cxnLst/>
            <a:rect l="l" t="t" r="r" b="b"/>
            <a:pathLst>
              <a:path w="9201785" h="5396230" extrusionOk="0">
                <a:moveTo>
                  <a:pt x="9142578"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9142578" y="5395635"/>
                </a:lnTo>
                <a:lnTo>
                  <a:pt x="9176622" y="5394715"/>
                </a:lnTo>
                <a:lnTo>
                  <a:pt x="9194105" y="5388275"/>
                </a:lnTo>
                <a:lnTo>
                  <a:pt x="9200545" y="5370797"/>
                </a:lnTo>
                <a:lnTo>
                  <a:pt x="9201466" y="5336759"/>
                </a:lnTo>
                <a:lnTo>
                  <a:pt x="9201466" y="58887"/>
                </a:lnTo>
                <a:lnTo>
                  <a:pt x="9200545" y="24843"/>
                </a:lnTo>
                <a:lnTo>
                  <a:pt x="9194105" y="7360"/>
                </a:lnTo>
                <a:lnTo>
                  <a:pt x="9176622" y="920"/>
                </a:lnTo>
                <a:lnTo>
                  <a:pt x="914257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1" name="Google Shape;6181;p43"/>
          <p:cNvSpPr txBox="1"/>
          <p:nvPr/>
        </p:nvSpPr>
        <p:spPr>
          <a:xfrm>
            <a:off x="10646193" y="1528162"/>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grpSp>
        <p:nvGrpSpPr>
          <p:cNvPr id="6182" name="Google Shape;6182;p43"/>
          <p:cNvGrpSpPr/>
          <p:nvPr/>
        </p:nvGrpSpPr>
        <p:grpSpPr>
          <a:xfrm>
            <a:off x="10418818" y="1646984"/>
            <a:ext cx="7116444" cy="5157325"/>
            <a:chOff x="10418818" y="1646984"/>
            <a:chExt cx="7116444" cy="5157325"/>
          </a:xfrm>
        </p:grpSpPr>
        <p:sp>
          <p:nvSpPr>
            <p:cNvPr id="6183" name="Google Shape;6183;p43"/>
            <p:cNvSpPr/>
            <p:nvPr/>
          </p:nvSpPr>
          <p:spPr>
            <a:xfrm>
              <a:off x="11040968" y="1646984"/>
              <a:ext cx="6447790" cy="0"/>
            </a:xfrm>
            <a:custGeom>
              <a:avLst/>
              <a:gdLst/>
              <a:ahLst/>
              <a:cxnLst/>
              <a:rect l="l" t="t" r="r" b="b"/>
              <a:pathLst>
                <a:path w="6447790" h="120000" extrusionOk="0">
                  <a:moveTo>
                    <a:pt x="0" y="0"/>
                  </a:moveTo>
                  <a:lnTo>
                    <a:pt x="6447525"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4" name="Google Shape;6184;p43"/>
            <p:cNvSpPr/>
            <p:nvPr/>
          </p:nvSpPr>
          <p:spPr>
            <a:xfrm>
              <a:off x="13089431" y="2517113"/>
              <a:ext cx="1912620" cy="1912620"/>
            </a:xfrm>
            <a:custGeom>
              <a:avLst/>
              <a:gdLst/>
              <a:ahLst/>
              <a:cxnLst/>
              <a:rect l="l" t="t" r="r" b="b"/>
              <a:pathLst>
                <a:path w="1912619" h="1912620" extrusionOk="0">
                  <a:moveTo>
                    <a:pt x="1758705" y="0"/>
                  </a:moveTo>
                  <a:lnTo>
                    <a:pt x="0" y="153868"/>
                  </a:lnTo>
                  <a:lnTo>
                    <a:pt x="153868" y="1912574"/>
                  </a:lnTo>
                  <a:lnTo>
                    <a:pt x="1912562" y="1758705"/>
                  </a:lnTo>
                  <a:lnTo>
                    <a:pt x="175870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5" name="Google Shape;6185;p43"/>
            <p:cNvSpPr/>
            <p:nvPr/>
          </p:nvSpPr>
          <p:spPr>
            <a:xfrm>
              <a:off x="13091580" y="2694743"/>
              <a:ext cx="151130" cy="1723389"/>
            </a:xfrm>
            <a:custGeom>
              <a:avLst/>
              <a:gdLst/>
              <a:ahLst/>
              <a:cxnLst/>
              <a:rect l="l" t="t" r="r" b="b"/>
              <a:pathLst>
                <a:path w="151130" h="1723389" extrusionOk="0">
                  <a:moveTo>
                    <a:pt x="0" y="0"/>
                  </a:moveTo>
                  <a:lnTo>
                    <a:pt x="150740" y="1723053"/>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6" name="Google Shape;6186;p43"/>
            <p:cNvSpPr/>
            <p:nvPr/>
          </p:nvSpPr>
          <p:spPr>
            <a:xfrm>
              <a:off x="13267095" y="4276846"/>
              <a:ext cx="1723389" cy="151130"/>
            </a:xfrm>
            <a:custGeom>
              <a:avLst/>
              <a:gdLst/>
              <a:ahLst/>
              <a:cxnLst/>
              <a:rect l="l" t="t" r="r" b="b"/>
              <a:pathLst>
                <a:path w="1723390" h="151129" extrusionOk="0">
                  <a:moveTo>
                    <a:pt x="0" y="150752"/>
                  </a:moveTo>
                  <a:lnTo>
                    <a:pt x="1723053"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7" name="Google Shape;6187;p43"/>
            <p:cNvSpPr/>
            <p:nvPr/>
          </p:nvSpPr>
          <p:spPr>
            <a:xfrm>
              <a:off x="14849175" y="2528993"/>
              <a:ext cx="151130" cy="1723389"/>
            </a:xfrm>
            <a:custGeom>
              <a:avLst/>
              <a:gdLst/>
              <a:ahLst/>
              <a:cxnLst/>
              <a:rect l="l" t="t" r="r" b="b"/>
              <a:pathLst>
                <a:path w="151130" h="1723389" extrusionOk="0">
                  <a:moveTo>
                    <a:pt x="150752" y="1723053"/>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8" name="Google Shape;6188;p43"/>
            <p:cNvSpPr/>
            <p:nvPr/>
          </p:nvSpPr>
          <p:spPr>
            <a:xfrm>
              <a:off x="13101359" y="2519191"/>
              <a:ext cx="1723389" cy="151130"/>
            </a:xfrm>
            <a:custGeom>
              <a:avLst/>
              <a:gdLst/>
              <a:ahLst/>
              <a:cxnLst/>
              <a:rect l="l" t="t" r="r" b="b"/>
              <a:pathLst>
                <a:path w="1723390" h="151130" extrusionOk="0">
                  <a:moveTo>
                    <a:pt x="1723053" y="0"/>
                  </a:moveTo>
                  <a:lnTo>
                    <a:pt x="0" y="15075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9" name="Google Shape;6189;p43"/>
            <p:cNvSpPr/>
            <p:nvPr/>
          </p:nvSpPr>
          <p:spPr>
            <a:xfrm>
              <a:off x="13089466" y="2517113"/>
              <a:ext cx="1912620" cy="1912620"/>
            </a:xfrm>
            <a:custGeom>
              <a:avLst/>
              <a:gdLst/>
              <a:ahLst/>
              <a:cxnLst/>
              <a:rect l="l" t="t" r="r" b="b"/>
              <a:pathLst>
                <a:path w="1912619" h="1912620" extrusionOk="0">
                  <a:moveTo>
                    <a:pt x="153868" y="1912562"/>
                  </a:moveTo>
                  <a:lnTo>
                    <a:pt x="153868" y="1912562"/>
                  </a:lnTo>
                </a:path>
                <a:path w="1912619" h="1912620" extrusionOk="0">
                  <a:moveTo>
                    <a:pt x="1912574" y="1758693"/>
                  </a:moveTo>
                  <a:lnTo>
                    <a:pt x="1912574" y="1758693"/>
                  </a:lnTo>
                </a:path>
                <a:path w="1912619" h="1912620" extrusionOk="0">
                  <a:moveTo>
                    <a:pt x="1758705" y="0"/>
                  </a:moveTo>
                  <a:lnTo>
                    <a:pt x="1758705" y="0"/>
                  </a:lnTo>
                </a:path>
                <a:path w="1912619" h="1912620" extrusionOk="0">
                  <a:moveTo>
                    <a:pt x="0" y="153857"/>
                  </a:moveTo>
                  <a:lnTo>
                    <a:pt x="0" y="153857"/>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90" name="Google Shape;6190;p43"/>
            <p:cNvSpPr/>
            <p:nvPr/>
          </p:nvSpPr>
          <p:spPr>
            <a:xfrm>
              <a:off x="15330542" y="2152709"/>
              <a:ext cx="2204720" cy="2204720"/>
            </a:xfrm>
            <a:custGeom>
              <a:avLst/>
              <a:gdLst/>
              <a:ahLst/>
              <a:cxnLst/>
              <a:rect l="l" t="t" r="r" b="b"/>
              <a:pathLst>
                <a:path w="2204719" h="2204720" extrusionOk="0">
                  <a:moveTo>
                    <a:pt x="516160" y="0"/>
                  </a:moveTo>
                  <a:lnTo>
                    <a:pt x="0" y="1688272"/>
                  </a:lnTo>
                  <a:lnTo>
                    <a:pt x="1688284" y="2204432"/>
                  </a:lnTo>
                  <a:lnTo>
                    <a:pt x="2204444" y="516160"/>
                  </a:lnTo>
                  <a:lnTo>
                    <a:pt x="516160"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91" name="Google Shape;6191;p43"/>
            <p:cNvSpPr/>
            <p:nvPr/>
          </p:nvSpPr>
          <p:spPr>
            <a:xfrm>
              <a:off x="15334077" y="2175514"/>
              <a:ext cx="506095" cy="1654175"/>
            </a:xfrm>
            <a:custGeom>
              <a:avLst/>
              <a:gdLst/>
              <a:ahLst/>
              <a:cxnLst/>
              <a:rect l="l" t="t" r="r" b="b"/>
              <a:pathLst>
                <a:path w="506094" h="1654175" extrusionOk="0">
                  <a:moveTo>
                    <a:pt x="505700" y="0"/>
                  </a:moveTo>
                  <a:lnTo>
                    <a:pt x="0" y="165405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92" name="Google Shape;6192;p43"/>
            <p:cNvSpPr/>
            <p:nvPr/>
          </p:nvSpPr>
          <p:spPr>
            <a:xfrm>
              <a:off x="15353348" y="3847954"/>
              <a:ext cx="1654175" cy="506095"/>
            </a:xfrm>
            <a:custGeom>
              <a:avLst/>
              <a:gdLst/>
              <a:ahLst/>
              <a:cxnLst/>
              <a:rect l="l" t="t" r="r" b="b"/>
              <a:pathLst>
                <a:path w="1654175" h="506095" extrusionOk="0">
                  <a:moveTo>
                    <a:pt x="0" y="0"/>
                  </a:moveTo>
                  <a:lnTo>
                    <a:pt x="1654052" y="50570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93" name="Google Shape;6193;p43"/>
            <p:cNvSpPr/>
            <p:nvPr/>
          </p:nvSpPr>
          <p:spPr>
            <a:xfrm>
              <a:off x="17025764" y="2680272"/>
              <a:ext cx="506095" cy="1654175"/>
            </a:xfrm>
            <a:custGeom>
              <a:avLst/>
              <a:gdLst/>
              <a:ahLst/>
              <a:cxnLst/>
              <a:rect l="l" t="t" r="r" b="b"/>
              <a:pathLst>
                <a:path w="506094" h="1654175" extrusionOk="0">
                  <a:moveTo>
                    <a:pt x="0" y="1654052"/>
                  </a:moveTo>
                  <a:lnTo>
                    <a:pt x="50570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94" name="Google Shape;6194;p43"/>
            <p:cNvSpPr/>
            <p:nvPr/>
          </p:nvSpPr>
          <p:spPr>
            <a:xfrm>
              <a:off x="15858141" y="2156183"/>
              <a:ext cx="1654175" cy="506095"/>
            </a:xfrm>
            <a:custGeom>
              <a:avLst/>
              <a:gdLst/>
              <a:ahLst/>
              <a:cxnLst/>
              <a:rect l="l" t="t" r="r" b="b"/>
              <a:pathLst>
                <a:path w="1654175" h="506094" extrusionOk="0">
                  <a:moveTo>
                    <a:pt x="1654052" y="505700"/>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95" name="Google Shape;6195;p43"/>
            <p:cNvSpPr/>
            <p:nvPr/>
          </p:nvSpPr>
          <p:spPr>
            <a:xfrm>
              <a:off x="15330542" y="2152709"/>
              <a:ext cx="2204720" cy="2204720"/>
            </a:xfrm>
            <a:custGeom>
              <a:avLst/>
              <a:gdLst/>
              <a:ahLst/>
              <a:cxnLst/>
              <a:rect l="l" t="t" r="r" b="b"/>
              <a:pathLst>
                <a:path w="2204719" h="2204720" extrusionOk="0">
                  <a:moveTo>
                    <a:pt x="0" y="1688272"/>
                  </a:moveTo>
                  <a:lnTo>
                    <a:pt x="0" y="1688272"/>
                  </a:lnTo>
                </a:path>
                <a:path w="2204719" h="2204720" extrusionOk="0">
                  <a:moveTo>
                    <a:pt x="1688272" y="2204432"/>
                  </a:moveTo>
                  <a:lnTo>
                    <a:pt x="1688272" y="2204432"/>
                  </a:lnTo>
                </a:path>
                <a:path w="2204719" h="2204720" extrusionOk="0">
                  <a:moveTo>
                    <a:pt x="2204432" y="516148"/>
                  </a:moveTo>
                  <a:lnTo>
                    <a:pt x="2204432" y="516148"/>
                  </a:lnTo>
                </a:path>
                <a:path w="2204719" h="2204720" extrusionOk="0">
                  <a:moveTo>
                    <a:pt x="516160" y="0"/>
                  </a:moveTo>
                  <a:lnTo>
                    <a:pt x="516160" y="0"/>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96" name="Google Shape;6196;p43"/>
            <p:cNvSpPr/>
            <p:nvPr/>
          </p:nvSpPr>
          <p:spPr>
            <a:xfrm>
              <a:off x="10418818" y="5359684"/>
              <a:ext cx="4870450" cy="1444625"/>
            </a:xfrm>
            <a:custGeom>
              <a:avLst/>
              <a:gdLst/>
              <a:ahLst/>
              <a:cxnLst/>
              <a:rect l="l" t="t" r="r" b="b"/>
              <a:pathLst>
                <a:path w="4870450" h="1444625" extrusionOk="0">
                  <a:moveTo>
                    <a:pt x="4811047" y="0"/>
                  </a:moveTo>
                  <a:lnTo>
                    <a:pt x="58887" y="0"/>
                  </a:lnTo>
                  <a:lnTo>
                    <a:pt x="24843" y="920"/>
                  </a:lnTo>
                  <a:lnTo>
                    <a:pt x="7360" y="7362"/>
                  </a:lnTo>
                  <a:lnTo>
                    <a:pt x="920" y="24848"/>
                  </a:lnTo>
                  <a:lnTo>
                    <a:pt x="0" y="58899"/>
                  </a:lnTo>
                  <a:lnTo>
                    <a:pt x="0" y="1385752"/>
                  </a:lnTo>
                  <a:lnTo>
                    <a:pt x="920" y="1419789"/>
                  </a:lnTo>
                  <a:lnTo>
                    <a:pt x="7360" y="1437268"/>
                  </a:lnTo>
                  <a:lnTo>
                    <a:pt x="24843" y="1443707"/>
                  </a:lnTo>
                  <a:lnTo>
                    <a:pt x="58887" y="1444627"/>
                  </a:lnTo>
                  <a:lnTo>
                    <a:pt x="4811047" y="1444627"/>
                  </a:lnTo>
                  <a:lnTo>
                    <a:pt x="4845098" y="1443707"/>
                  </a:lnTo>
                  <a:lnTo>
                    <a:pt x="4862584" y="1437268"/>
                  </a:lnTo>
                  <a:lnTo>
                    <a:pt x="4869026" y="1419789"/>
                  </a:lnTo>
                  <a:lnTo>
                    <a:pt x="4869947" y="1385752"/>
                  </a:lnTo>
                  <a:lnTo>
                    <a:pt x="4869947" y="58899"/>
                  </a:lnTo>
                  <a:lnTo>
                    <a:pt x="4869026" y="24848"/>
                  </a:lnTo>
                  <a:lnTo>
                    <a:pt x="4862584" y="7362"/>
                  </a:lnTo>
                  <a:lnTo>
                    <a:pt x="4845098" y="920"/>
                  </a:lnTo>
                  <a:lnTo>
                    <a:pt x="481104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97" name="Google Shape;6197;p43"/>
            <p:cNvSpPr/>
            <p:nvPr/>
          </p:nvSpPr>
          <p:spPr>
            <a:xfrm>
              <a:off x="10418818" y="5359684"/>
              <a:ext cx="4870450" cy="1444625"/>
            </a:xfrm>
            <a:custGeom>
              <a:avLst/>
              <a:gdLst/>
              <a:ahLst/>
              <a:cxnLst/>
              <a:rect l="l" t="t" r="r" b="b"/>
              <a:pathLst>
                <a:path w="4870450" h="1444625" extrusionOk="0">
                  <a:moveTo>
                    <a:pt x="58887" y="0"/>
                  </a:moveTo>
                  <a:lnTo>
                    <a:pt x="24843" y="920"/>
                  </a:lnTo>
                  <a:lnTo>
                    <a:pt x="7360" y="7362"/>
                  </a:lnTo>
                  <a:lnTo>
                    <a:pt x="920" y="24848"/>
                  </a:lnTo>
                  <a:lnTo>
                    <a:pt x="0" y="58899"/>
                  </a:lnTo>
                  <a:lnTo>
                    <a:pt x="0" y="1385752"/>
                  </a:lnTo>
                  <a:lnTo>
                    <a:pt x="920" y="1419789"/>
                  </a:lnTo>
                  <a:lnTo>
                    <a:pt x="7360" y="1437268"/>
                  </a:lnTo>
                  <a:lnTo>
                    <a:pt x="24843" y="1443707"/>
                  </a:lnTo>
                  <a:lnTo>
                    <a:pt x="58887" y="1444627"/>
                  </a:lnTo>
                  <a:lnTo>
                    <a:pt x="4811047" y="1444627"/>
                  </a:lnTo>
                  <a:lnTo>
                    <a:pt x="4845098" y="1443707"/>
                  </a:lnTo>
                  <a:lnTo>
                    <a:pt x="4862584" y="1437268"/>
                  </a:lnTo>
                  <a:lnTo>
                    <a:pt x="4869026" y="1419789"/>
                  </a:lnTo>
                  <a:lnTo>
                    <a:pt x="4869947" y="1385752"/>
                  </a:lnTo>
                  <a:lnTo>
                    <a:pt x="4869947" y="58899"/>
                  </a:lnTo>
                  <a:lnTo>
                    <a:pt x="4869026" y="24848"/>
                  </a:lnTo>
                  <a:lnTo>
                    <a:pt x="4862584" y="7362"/>
                  </a:lnTo>
                  <a:lnTo>
                    <a:pt x="4845098" y="920"/>
                  </a:lnTo>
                  <a:lnTo>
                    <a:pt x="4811047" y="0"/>
                  </a:lnTo>
                  <a:lnTo>
                    <a:pt x="58887" y="0"/>
                  </a:lnTo>
                  <a:close/>
                </a:path>
              </a:pathLst>
            </a:custGeom>
            <a:noFill/>
            <a:ln w="716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198" name="Google Shape;6198;p43"/>
          <p:cNvSpPr txBox="1"/>
          <p:nvPr/>
        </p:nvSpPr>
        <p:spPr>
          <a:xfrm>
            <a:off x="587003" y="1528162"/>
            <a:ext cx="3714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a:t>
            </a:r>
            <a:endParaRPr sz="750">
              <a:solidFill>
                <a:schemeClr val="dk1"/>
              </a:solidFill>
              <a:latin typeface="Arial"/>
              <a:ea typeface="Arial"/>
              <a:cs typeface="Arial"/>
              <a:sym typeface="Arial"/>
            </a:endParaRPr>
          </a:p>
        </p:txBody>
      </p:sp>
      <p:grpSp>
        <p:nvGrpSpPr>
          <p:cNvPr id="6199" name="Google Shape;6199;p43"/>
          <p:cNvGrpSpPr/>
          <p:nvPr/>
        </p:nvGrpSpPr>
        <p:grpSpPr>
          <a:xfrm>
            <a:off x="359609" y="1646984"/>
            <a:ext cx="7116271" cy="5157325"/>
            <a:chOff x="359609" y="1646984"/>
            <a:chExt cx="7116271" cy="5157325"/>
          </a:xfrm>
        </p:grpSpPr>
        <p:sp>
          <p:nvSpPr>
            <p:cNvPr id="6200" name="Google Shape;6200;p43"/>
            <p:cNvSpPr/>
            <p:nvPr/>
          </p:nvSpPr>
          <p:spPr>
            <a:xfrm>
              <a:off x="1029538" y="1646984"/>
              <a:ext cx="6400165" cy="0"/>
            </a:xfrm>
            <a:custGeom>
              <a:avLst/>
              <a:gdLst/>
              <a:ahLst/>
              <a:cxnLst/>
              <a:rect l="l" t="t" r="r" b="b"/>
              <a:pathLst>
                <a:path w="6400165" h="120000" extrusionOk="0">
                  <a:moveTo>
                    <a:pt x="0" y="0"/>
                  </a:moveTo>
                  <a:lnTo>
                    <a:pt x="6399766"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1" name="Google Shape;6201;p43"/>
            <p:cNvSpPr/>
            <p:nvPr/>
          </p:nvSpPr>
          <p:spPr>
            <a:xfrm>
              <a:off x="3030245" y="2152709"/>
              <a:ext cx="4445635" cy="2277110"/>
            </a:xfrm>
            <a:custGeom>
              <a:avLst/>
              <a:gdLst/>
              <a:ahLst/>
              <a:cxnLst/>
              <a:rect l="l" t="t" r="r" b="b"/>
              <a:pathLst>
                <a:path w="4445634" h="2277110" extrusionOk="0">
                  <a:moveTo>
                    <a:pt x="1912569" y="2123122"/>
                  </a:moveTo>
                  <a:lnTo>
                    <a:pt x="1758708" y="364413"/>
                  </a:lnTo>
                  <a:lnTo>
                    <a:pt x="0" y="518274"/>
                  </a:lnTo>
                  <a:lnTo>
                    <a:pt x="153873" y="2276983"/>
                  </a:lnTo>
                  <a:lnTo>
                    <a:pt x="1912569" y="2123122"/>
                  </a:lnTo>
                  <a:close/>
                </a:path>
                <a:path w="4445634" h="2277110" extrusionOk="0">
                  <a:moveTo>
                    <a:pt x="4445520" y="516166"/>
                  </a:moveTo>
                  <a:lnTo>
                    <a:pt x="2757246" y="0"/>
                  </a:lnTo>
                  <a:lnTo>
                    <a:pt x="2241092" y="1688274"/>
                  </a:lnTo>
                  <a:lnTo>
                    <a:pt x="3929380" y="2204440"/>
                  </a:lnTo>
                  <a:lnTo>
                    <a:pt x="4445520" y="516166"/>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2" name="Google Shape;6202;p43"/>
            <p:cNvSpPr/>
            <p:nvPr/>
          </p:nvSpPr>
          <p:spPr>
            <a:xfrm>
              <a:off x="359609" y="5359684"/>
              <a:ext cx="4870450" cy="1444625"/>
            </a:xfrm>
            <a:custGeom>
              <a:avLst/>
              <a:gdLst/>
              <a:ahLst/>
              <a:cxnLst/>
              <a:rect l="l" t="t" r="r" b="b"/>
              <a:pathLst>
                <a:path w="4870450" h="1444625" extrusionOk="0">
                  <a:moveTo>
                    <a:pt x="4811047" y="0"/>
                  </a:moveTo>
                  <a:lnTo>
                    <a:pt x="58887" y="0"/>
                  </a:lnTo>
                  <a:lnTo>
                    <a:pt x="24843" y="920"/>
                  </a:lnTo>
                  <a:lnTo>
                    <a:pt x="7360" y="7362"/>
                  </a:lnTo>
                  <a:lnTo>
                    <a:pt x="920" y="24848"/>
                  </a:lnTo>
                  <a:lnTo>
                    <a:pt x="0" y="58899"/>
                  </a:lnTo>
                  <a:lnTo>
                    <a:pt x="0" y="1385752"/>
                  </a:lnTo>
                  <a:lnTo>
                    <a:pt x="920" y="1419789"/>
                  </a:lnTo>
                  <a:lnTo>
                    <a:pt x="7360" y="1437268"/>
                  </a:lnTo>
                  <a:lnTo>
                    <a:pt x="24843" y="1443707"/>
                  </a:lnTo>
                  <a:lnTo>
                    <a:pt x="58887" y="1444627"/>
                  </a:lnTo>
                  <a:lnTo>
                    <a:pt x="4811047" y="1444627"/>
                  </a:lnTo>
                  <a:lnTo>
                    <a:pt x="4845098" y="1443707"/>
                  </a:lnTo>
                  <a:lnTo>
                    <a:pt x="4862584" y="1437268"/>
                  </a:lnTo>
                  <a:lnTo>
                    <a:pt x="4869026" y="1419789"/>
                  </a:lnTo>
                  <a:lnTo>
                    <a:pt x="4869947" y="1385752"/>
                  </a:lnTo>
                  <a:lnTo>
                    <a:pt x="4869947" y="58899"/>
                  </a:lnTo>
                  <a:lnTo>
                    <a:pt x="4869026" y="24848"/>
                  </a:lnTo>
                  <a:lnTo>
                    <a:pt x="4862584" y="7362"/>
                  </a:lnTo>
                  <a:lnTo>
                    <a:pt x="4845098" y="920"/>
                  </a:lnTo>
                  <a:lnTo>
                    <a:pt x="481104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3" name="Google Shape;6203;p43"/>
            <p:cNvSpPr/>
            <p:nvPr/>
          </p:nvSpPr>
          <p:spPr>
            <a:xfrm>
              <a:off x="359609" y="5359684"/>
              <a:ext cx="4870450" cy="1444625"/>
            </a:xfrm>
            <a:custGeom>
              <a:avLst/>
              <a:gdLst/>
              <a:ahLst/>
              <a:cxnLst/>
              <a:rect l="l" t="t" r="r" b="b"/>
              <a:pathLst>
                <a:path w="4870450" h="1444625" extrusionOk="0">
                  <a:moveTo>
                    <a:pt x="58887" y="0"/>
                  </a:moveTo>
                  <a:lnTo>
                    <a:pt x="24843" y="920"/>
                  </a:lnTo>
                  <a:lnTo>
                    <a:pt x="7360" y="7362"/>
                  </a:lnTo>
                  <a:lnTo>
                    <a:pt x="920" y="24848"/>
                  </a:lnTo>
                  <a:lnTo>
                    <a:pt x="0" y="58899"/>
                  </a:lnTo>
                  <a:lnTo>
                    <a:pt x="0" y="1385752"/>
                  </a:lnTo>
                  <a:lnTo>
                    <a:pt x="920" y="1419789"/>
                  </a:lnTo>
                  <a:lnTo>
                    <a:pt x="7360" y="1437268"/>
                  </a:lnTo>
                  <a:lnTo>
                    <a:pt x="24843" y="1443707"/>
                  </a:lnTo>
                  <a:lnTo>
                    <a:pt x="58887" y="1444627"/>
                  </a:lnTo>
                  <a:lnTo>
                    <a:pt x="4811047" y="1444627"/>
                  </a:lnTo>
                  <a:lnTo>
                    <a:pt x="4845098" y="1443707"/>
                  </a:lnTo>
                  <a:lnTo>
                    <a:pt x="4862584" y="1437268"/>
                  </a:lnTo>
                  <a:lnTo>
                    <a:pt x="4869026" y="1419789"/>
                  </a:lnTo>
                  <a:lnTo>
                    <a:pt x="4869947" y="1385752"/>
                  </a:lnTo>
                  <a:lnTo>
                    <a:pt x="4869947" y="58899"/>
                  </a:lnTo>
                  <a:lnTo>
                    <a:pt x="4869026" y="24848"/>
                  </a:lnTo>
                  <a:lnTo>
                    <a:pt x="4862584" y="7362"/>
                  </a:lnTo>
                  <a:lnTo>
                    <a:pt x="4845098" y="920"/>
                  </a:lnTo>
                  <a:lnTo>
                    <a:pt x="4811047" y="0"/>
                  </a:lnTo>
                  <a:lnTo>
                    <a:pt x="58887" y="0"/>
                  </a:lnTo>
                  <a:close/>
                </a:path>
              </a:pathLst>
            </a:custGeom>
            <a:noFill/>
            <a:ln w="716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204" name="Google Shape;6204;p43"/>
          <p:cNvSpPr txBox="1"/>
          <p:nvPr/>
        </p:nvSpPr>
        <p:spPr>
          <a:xfrm>
            <a:off x="10576846" y="5457325"/>
            <a:ext cx="4550410" cy="1206500"/>
          </a:xfrm>
          <a:prstGeom prst="rect">
            <a:avLst/>
          </a:prstGeom>
          <a:noFill/>
          <a:ln>
            <a:noFill/>
          </a:ln>
        </p:spPr>
        <p:txBody>
          <a:bodyPr spcFirstLastPara="1" wrap="square" lIns="0" tIns="45700" rIns="0" bIns="0" anchor="t" anchorCtr="0">
            <a:spAutoFit/>
          </a:bodyPr>
          <a:lstStyle/>
          <a:p>
            <a:pPr marL="12700" marR="0" lvl="0" indent="0" algn="l" rtl="0">
              <a:lnSpc>
                <a:spcPct val="100000"/>
              </a:lnSpc>
              <a:spcBef>
                <a:spcPts val="0"/>
              </a:spcBef>
              <a:spcAft>
                <a:spcPts val="0"/>
              </a:spcAft>
              <a:buNone/>
            </a:pPr>
            <a:r>
              <a:rPr lang="en-US" sz="700" b="1">
                <a:solidFill>
                  <a:schemeClr val="dk1"/>
                </a:solidFill>
                <a:latin typeface="Arial"/>
                <a:ea typeface="Arial"/>
                <a:cs typeface="Arial"/>
                <a:sym typeface="Arial"/>
              </a:rPr>
              <a:t>RULES OF BRAINSTORMING...</a:t>
            </a:r>
            <a:endParaRPr sz="700">
              <a:solidFill>
                <a:schemeClr val="dk1"/>
              </a:solidFill>
              <a:latin typeface="Arial"/>
              <a:ea typeface="Arial"/>
              <a:cs typeface="Arial"/>
              <a:sym typeface="Arial"/>
            </a:endParaRPr>
          </a:p>
          <a:p>
            <a:pPr marL="80010" marR="0" lvl="0" indent="-67945" algn="l" rtl="0">
              <a:lnSpc>
                <a:spcPct val="100000"/>
              </a:lnSpc>
              <a:spcBef>
                <a:spcPts val="280"/>
              </a:spcBef>
              <a:spcAft>
                <a:spcPts val="0"/>
              </a:spcAft>
              <a:buClr>
                <a:srgbClr val="414042"/>
              </a:buClr>
              <a:buSzPts val="750"/>
              <a:buFont typeface="Arial"/>
              <a:buChar char="•"/>
            </a:pPr>
            <a:r>
              <a:rPr lang="en-US" sz="750">
                <a:solidFill>
                  <a:srgbClr val="414042"/>
                </a:solidFill>
                <a:latin typeface="Arial"/>
                <a:ea typeface="Arial"/>
                <a:cs typeface="Arial"/>
                <a:sym typeface="Arial"/>
              </a:rPr>
              <a:t>Generate as many ideas as possible - go for quantity over quality at this point in the process</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Encourage out of the box, wild ideas that have never been tried before</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Build on the ideas of others - say, “Yes, and!”</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Don’t be negative about other people’s ideas - or your own!</a:t>
            </a:r>
            <a:endParaRPr sz="750">
              <a:solidFill>
                <a:schemeClr val="dk1"/>
              </a:solidFill>
              <a:latin typeface="Arial"/>
              <a:ea typeface="Arial"/>
              <a:cs typeface="Arial"/>
              <a:sym typeface="Arial"/>
            </a:endParaRPr>
          </a:p>
          <a:p>
            <a:pPr marL="80010" marR="0" lvl="0" indent="-67945"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Let go of your expertise - even if you have already tried something, maybe it would be worth trying again</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focused and work as a team</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and say your idea so that your teammates can remember it and use it as inspiration</a:t>
            </a:r>
            <a:endParaRPr sz="750">
              <a:solidFill>
                <a:schemeClr val="dk1"/>
              </a:solidFill>
              <a:latin typeface="Arial"/>
              <a:ea typeface="Arial"/>
              <a:cs typeface="Arial"/>
              <a:sym typeface="Arial"/>
            </a:endParaRPr>
          </a:p>
        </p:txBody>
      </p:sp>
      <p:sp>
        <p:nvSpPr>
          <p:cNvPr id="6205" name="Google Shape;6205;p43"/>
          <p:cNvSpPr txBox="1"/>
          <p:nvPr/>
        </p:nvSpPr>
        <p:spPr>
          <a:xfrm>
            <a:off x="517630" y="5457325"/>
            <a:ext cx="4550410" cy="1206500"/>
          </a:xfrm>
          <a:prstGeom prst="rect">
            <a:avLst/>
          </a:prstGeom>
          <a:noFill/>
          <a:ln>
            <a:noFill/>
          </a:ln>
        </p:spPr>
        <p:txBody>
          <a:bodyPr spcFirstLastPara="1" wrap="square" lIns="0" tIns="45700" rIns="0" bIns="0" anchor="t" anchorCtr="0">
            <a:spAutoFit/>
          </a:bodyPr>
          <a:lstStyle/>
          <a:p>
            <a:pPr marL="12700" marR="0" lvl="0" indent="0" algn="l" rtl="0">
              <a:lnSpc>
                <a:spcPct val="100000"/>
              </a:lnSpc>
              <a:spcBef>
                <a:spcPts val="0"/>
              </a:spcBef>
              <a:spcAft>
                <a:spcPts val="0"/>
              </a:spcAft>
              <a:buNone/>
            </a:pPr>
            <a:r>
              <a:rPr lang="en-US" sz="700" b="1">
                <a:solidFill>
                  <a:schemeClr val="dk1"/>
                </a:solidFill>
                <a:latin typeface="Arial"/>
                <a:ea typeface="Arial"/>
                <a:cs typeface="Arial"/>
                <a:sym typeface="Arial"/>
              </a:rPr>
              <a:t>RULES OF BRAINSTORMING...</a:t>
            </a:r>
            <a:endParaRPr sz="700">
              <a:solidFill>
                <a:schemeClr val="dk1"/>
              </a:solidFill>
              <a:latin typeface="Arial"/>
              <a:ea typeface="Arial"/>
              <a:cs typeface="Arial"/>
              <a:sym typeface="Arial"/>
            </a:endParaRPr>
          </a:p>
          <a:p>
            <a:pPr marL="80010" marR="0" lvl="0" indent="-67945" algn="l" rtl="0">
              <a:lnSpc>
                <a:spcPct val="100000"/>
              </a:lnSpc>
              <a:spcBef>
                <a:spcPts val="280"/>
              </a:spcBef>
              <a:spcAft>
                <a:spcPts val="0"/>
              </a:spcAft>
              <a:buClr>
                <a:srgbClr val="414042"/>
              </a:buClr>
              <a:buSzPts val="750"/>
              <a:buFont typeface="Arial"/>
              <a:buChar char="•"/>
            </a:pPr>
            <a:r>
              <a:rPr lang="en-US" sz="750">
                <a:solidFill>
                  <a:srgbClr val="414042"/>
                </a:solidFill>
                <a:latin typeface="Arial"/>
                <a:ea typeface="Arial"/>
                <a:cs typeface="Arial"/>
                <a:sym typeface="Arial"/>
              </a:rPr>
              <a:t>Generate as many ideas as possible - go for quantity over quality at this point in the process</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Encourage out of the box, wild ideas that have never been tried before</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Build on the ideas of others - say, “Yes, and!”</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Don’t be negative about other people’s ideas - or your own!</a:t>
            </a:r>
            <a:endParaRPr sz="750">
              <a:solidFill>
                <a:schemeClr val="dk1"/>
              </a:solidFill>
              <a:latin typeface="Arial"/>
              <a:ea typeface="Arial"/>
              <a:cs typeface="Arial"/>
              <a:sym typeface="Arial"/>
            </a:endParaRPr>
          </a:p>
          <a:p>
            <a:pPr marL="80010" marR="0" lvl="0" indent="-67945"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Let go of your expertise - even if you have already tried something, maybe it would be worth trying again</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focused and work as a team</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and say your idea so that your teammates can remember it and use it as inspiration</a:t>
            </a:r>
            <a:endParaRPr sz="750">
              <a:solidFill>
                <a:schemeClr val="dk1"/>
              </a:solidFill>
              <a:latin typeface="Arial"/>
              <a:ea typeface="Arial"/>
              <a:cs typeface="Arial"/>
              <a:sym typeface="Arial"/>
            </a:endParaRPr>
          </a:p>
        </p:txBody>
      </p:sp>
      <p:sp>
        <p:nvSpPr>
          <p:cNvPr id="6206" name="Google Shape;6206;p43"/>
          <p:cNvSpPr txBox="1"/>
          <p:nvPr/>
        </p:nvSpPr>
        <p:spPr>
          <a:xfrm rot="-240000">
            <a:off x="13712250" y="3411654"/>
            <a:ext cx="624623"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IDEA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sp>
        <p:nvSpPr>
          <p:cNvPr id="6207" name="Google Shape;6207;p43"/>
          <p:cNvSpPr txBox="1"/>
          <p:nvPr/>
        </p:nvSpPr>
        <p:spPr>
          <a:xfrm rot="-300000">
            <a:off x="3602775" y="3224052"/>
            <a:ext cx="740672"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JOE HAS AN</a:t>
            </a:r>
            <a:endParaRPr sz="950">
              <a:solidFill>
                <a:schemeClr val="dk1"/>
              </a:solidFill>
              <a:latin typeface="Arial Black"/>
              <a:ea typeface="Arial Black"/>
              <a:cs typeface="Arial Black"/>
              <a:sym typeface="Arial Black"/>
            </a:endParaRPr>
          </a:p>
        </p:txBody>
      </p:sp>
      <p:sp>
        <p:nvSpPr>
          <p:cNvPr id="6208" name="Google Shape;6208;p43"/>
          <p:cNvSpPr txBox="1"/>
          <p:nvPr/>
        </p:nvSpPr>
        <p:spPr>
          <a:xfrm rot="-300000">
            <a:off x="3461729" y="3366782"/>
            <a:ext cx="1047661"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APPRENTICESHIP</a:t>
            </a:r>
            <a:endParaRPr sz="950">
              <a:solidFill>
                <a:schemeClr val="dk1"/>
              </a:solidFill>
              <a:latin typeface="Arial Black"/>
              <a:ea typeface="Arial Black"/>
              <a:cs typeface="Arial Black"/>
              <a:sym typeface="Arial Black"/>
            </a:endParaRPr>
          </a:p>
        </p:txBody>
      </p:sp>
      <p:sp>
        <p:nvSpPr>
          <p:cNvPr id="6209" name="Google Shape;6209;p43"/>
          <p:cNvSpPr txBox="1"/>
          <p:nvPr/>
        </p:nvSpPr>
        <p:spPr>
          <a:xfrm rot="-300000">
            <a:off x="3545076" y="3509516"/>
            <a:ext cx="906504"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AFTER SCHOOL</a:t>
            </a:r>
            <a:endParaRPr sz="950">
              <a:solidFill>
                <a:schemeClr val="dk1"/>
              </a:solidFill>
              <a:latin typeface="Arial Black"/>
              <a:ea typeface="Arial Black"/>
              <a:cs typeface="Arial Black"/>
              <a:sym typeface="Arial Black"/>
            </a:endParaRPr>
          </a:p>
        </p:txBody>
      </p:sp>
      <p:sp>
        <p:nvSpPr>
          <p:cNvPr id="6210" name="Google Shape;6210;p43"/>
          <p:cNvSpPr txBox="1"/>
          <p:nvPr/>
        </p:nvSpPr>
        <p:spPr>
          <a:xfrm rot="960000">
            <a:off x="5969595" y="2910344"/>
            <a:ext cx="982085"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JOE HAS </a:t>
            </a:r>
            <a:r>
              <a:rPr lang="en-US" sz="950">
                <a:solidFill>
                  <a:schemeClr val="dk1"/>
                </a:solidFill>
                <a:latin typeface="Arial Black"/>
                <a:ea typeface="Arial Black"/>
                <a:cs typeface="Arial Black"/>
                <a:sym typeface="Arial Black"/>
              </a:rPr>
              <a:t>A LIST</a:t>
            </a:r>
            <a:endParaRPr sz="950">
              <a:solidFill>
                <a:schemeClr val="dk1"/>
              </a:solidFill>
              <a:latin typeface="Arial Black"/>
              <a:ea typeface="Arial Black"/>
              <a:cs typeface="Arial Black"/>
              <a:sym typeface="Arial Black"/>
            </a:endParaRPr>
          </a:p>
        </p:txBody>
      </p:sp>
      <p:sp>
        <p:nvSpPr>
          <p:cNvPr id="6211" name="Google Shape;6211;p43"/>
          <p:cNvSpPr txBox="1"/>
          <p:nvPr/>
        </p:nvSpPr>
        <p:spPr>
          <a:xfrm rot="960000">
            <a:off x="5758667" y="3047277"/>
            <a:ext cx="1319917"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OF SKILLS HE </a:t>
            </a:r>
            <a:r>
              <a:rPr lang="en-US" sz="950">
                <a:solidFill>
                  <a:schemeClr val="dk1"/>
                </a:solidFill>
                <a:latin typeface="Arial Black"/>
                <a:ea typeface="Arial Black"/>
                <a:cs typeface="Arial Black"/>
                <a:sym typeface="Arial Black"/>
              </a:rPr>
              <a:t>WANTS</a:t>
            </a:r>
            <a:endParaRPr sz="950">
              <a:solidFill>
                <a:schemeClr val="dk1"/>
              </a:solidFill>
              <a:latin typeface="Arial Black"/>
              <a:ea typeface="Arial Black"/>
              <a:cs typeface="Arial Black"/>
              <a:sym typeface="Arial Black"/>
            </a:endParaRPr>
          </a:p>
        </p:txBody>
      </p:sp>
      <p:sp>
        <p:nvSpPr>
          <p:cNvPr id="6212" name="Google Shape;6212;p43"/>
          <p:cNvSpPr txBox="1"/>
          <p:nvPr/>
        </p:nvSpPr>
        <p:spPr>
          <a:xfrm rot="960000">
            <a:off x="5898963" y="3184393"/>
            <a:ext cx="956251"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TO LEARN THA</a:t>
            </a:r>
            <a:r>
              <a:rPr lang="en-US" sz="950">
                <a:solidFill>
                  <a:schemeClr val="dk1"/>
                </a:solidFill>
                <a:latin typeface="Arial Black"/>
                <a:ea typeface="Arial Black"/>
                <a:cs typeface="Arial Black"/>
                <a:sym typeface="Arial Black"/>
              </a:rPr>
              <a:t>T</a:t>
            </a:r>
            <a:endParaRPr sz="950">
              <a:solidFill>
                <a:schemeClr val="dk1"/>
              </a:solidFill>
              <a:latin typeface="Arial Black"/>
              <a:ea typeface="Arial Black"/>
              <a:cs typeface="Arial Black"/>
              <a:sym typeface="Arial Black"/>
            </a:endParaRPr>
          </a:p>
        </p:txBody>
      </p:sp>
      <p:sp>
        <p:nvSpPr>
          <p:cNvPr id="6213" name="Google Shape;6213;p43"/>
          <p:cNvSpPr txBox="1"/>
          <p:nvPr/>
        </p:nvSpPr>
        <p:spPr>
          <a:xfrm rot="960000">
            <a:off x="5922730" y="3321322"/>
            <a:ext cx="824125"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THE TEACHE</a:t>
            </a:r>
            <a:r>
              <a:rPr lang="en-US" sz="950">
                <a:solidFill>
                  <a:schemeClr val="dk1"/>
                </a:solidFill>
                <a:latin typeface="Arial Black"/>
                <a:ea typeface="Arial Black"/>
                <a:cs typeface="Arial Black"/>
                <a:sym typeface="Arial Black"/>
              </a:rPr>
              <a:t>R</a:t>
            </a:r>
            <a:endParaRPr sz="950">
              <a:solidFill>
                <a:schemeClr val="dk1"/>
              </a:solidFill>
              <a:latin typeface="Arial Black"/>
              <a:ea typeface="Arial Black"/>
              <a:cs typeface="Arial Black"/>
              <a:sym typeface="Arial Black"/>
            </a:endParaRPr>
          </a:p>
        </p:txBody>
      </p:sp>
      <p:sp>
        <p:nvSpPr>
          <p:cNvPr id="6214" name="Google Shape;6214;p43"/>
          <p:cNvSpPr txBox="1"/>
          <p:nvPr/>
        </p:nvSpPr>
        <p:spPr>
          <a:xfrm rot="960000">
            <a:off x="5883905" y="3458394"/>
            <a:ext cx="818471"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RESPOND</a:t>
            </a:r>
            <a:r>
              <a:rPr lang="en-US" sz="950">
                <a:solidFill>
                  <a:schemeClr val="dk1"/>
                </a:solidFill>
                <a:latin typeface="Arial Black"/>
                <a:ea typeface="Arial Black"/>
                <a:cs typeface="Arial Black"/>
                <a:sym typeface="Arial Black"/>
              </a:rPr>
              <a:t>S TO</a:t>
            </a:r>
            <a:endParaRPr sz="950">
              <a:solidFill>
                <a:schemeClr val="dk1"/>
              </a:solidFill>
              <a:latin typeface="Arial Black"/>
              <a:ea typeface="Arial Black"/>
              <a:cs typeface="Arial Black"/>
              <a:sym typeface="Arial Black"/>
            </a:endParaRPr>
          </a:p>
        </p:txBody>
      </p:sp>
      <p:sp>
        <p:nvSpPr>
          <p:cNvPr id="6215" name="Google Shape;6215;p43"/>
          <p:cNvSpPr txBox="1"/>
          <p:nvPr/>
        </p:nvSpPr>
        <p:spPr>
          <a:xfrm>
            <a:off x="1073169" y="1428250"/>
            <a:ext cx="586740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HOW MIGHT WE EMPOWER JOE TO ADVOCATE FOR WHAT HE NEEDS TO LEARN FOR HIS FUTURE?</a:t>
            </a:r>
            <a:endParaRPr sz="950">
              <a:solidFill>
                <a:schemeClr val="dk1"/>
              </a:solidFill>
              <a:latin typeface="Arial Black"/>
              <a:ea typeface="Arial Black"/>
              <a:cs typeface="Arial Black"/>
              <a:sym typeface="Arial Black"/>
            </a:endParaRPr>
          </a:p>
        </p:txBody>
      </p:sp>
      <p:sp>
        <p:nvSpPr>
          <p:cNvPr id="6216" name="Google Shape;6216;p43"/>
          <p:cNvSpPr txBox="1"/>
          <p:nvPr/>
        </p:nvSpPr>
        <p:spPr>
          <a:xfrm>
            <a:off x="765598" y="2768141"/>
            <a:ext cx="169926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SETS GOALS THAT HE  SHARES WITH HIS TEACHER</a:t>
            </a:r>
            <a:endParaRPr sz="950">
              <a:solidFill>
                <a:schemeClr val="dk1"/>
              </a:solidFill>
              <a:latin typeface="Arial Black"/>
              <a:ea typeface="Arial Black"/>
              <a:cs typeface="Arial Black"/>
              <a:sym typeface="Arial Black"/>
            </a:endParaRPr>
          </a:p>
        </p:txBody>
      </p:sp>
      <p:sp>
        <p:nvSpPr>
          <p:cNvPr id="6217" name="Google Shape;6217;p43"/>
          <p:cNvSpPr txBox="1"/>
          <p:nvPr/>
        </p:nvSpPr>
        <p:spPr>
          <a:xfrm>
            <a:off x="7655972" y="2768141"/>
            <a:ext cx="1383665"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AND HIS PARENTS  HAVE A CONFERENCE  WITH HIS TEACHER</a:t>
            </a:r>
            <a:endParaRPr sz="950">
              <a:solidFill>
                <a:schemeClr val="dk1"/>
              </a:solidFill>
              <a:latin typeface="Arial Black"/>
              <a:ea typeface="Arial Black"/>
              <a:cs typeface="Arial Black"/>
              <a:sym typeface="Arial Black"/>
            </a:endParaRPr>
          </a:p>
        </p:txBody>
      </p:sp>
      <p:sp>
        <p:nvSpPr>
          <p:cNvPr id="6218" name="Google Shape;6218;p43"/>
          <p:cNvSpPr txBox="1"/>
          <p:nvPr/>
        </p:nvSpPr>
        <p:spPr>
          <a:xfrm>
            <a:off x="7655972" y="3867683"/>
            <a:ext cx="1677035"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EVALUATES HIS  CLASSES BASED ON HOW  CONNECTED TO HIS FUTURE  HE FEELS THEY ARE.</a:t>
            </a:r>
            <a:endParaRPr sz="950">
              <a:solidFill>
                <a:schemeClr val="dk1"/>
              </a:solidFill>
              <a:latin typeface="Arial Black"/>
              <a:ea typeface="Arial Black"/>
              <a:cs typeface="Arial Black"/>
              <a:sym typeface="Arial Black"/>
            </a:endParaRPr>
          </a:p>
        </p:txBody>
      </p:sp>
      <p:sp>
        <p:nvSpPr>
          <p:cNvPr id="6219" name="Google Shape;6219;p43"/>
          <p:cNvSpPr txBox="1"/>
          <p:nvPr/>
        </p:nvSpPr>
        <p:spPr>
          <a:xfrm>
            <a:off x="7655972" y="5193963"/>
            <a:ext cx="1411605" cy="455295"/>
          </a:xfrm>
          <a:prstGeom prst="rect">
            <a:avLst/>
          </a:prstGeom>
          <a:noFill/>
          <a:ln>
            <a:noFill/>
          </a:ln>
        </p:spPr>
        <p:txBody>
          <a:bodyPr spcFirstLastPara="1" wrap="square" lIns="0" tIns="17125" rIns="0" bIns="0" anchor="t" anchorCtr="0">
            <a:spAutoFit/>
          </a:bodyPr>
          <a:lstStyle/>
          <a:p>
            <a:pPr marL="12700" marR="5080" lvl="0" indent="0" algn="just"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HAS A PORTFOLIO  OF SKILLS CONNECTED  TO HIS FUTURE</a:t>
            </a:r>
            <a:endParaRPr sz="950">
              <a:solidFill>
                <a:schemeClr val="dk1"/>
              </a:solidFill>
              <a:latin typeface="Arial Black"/>
              <a:ea typeface="Arial Black"/>
              <a:cs typeface="Arial Black"/>
              <a:sym typeface="Arial Black"/>
            </a:endParaRPr>
          </a:p>
        </p:txBody>
      </p:sp>
      <p:sp>
        <p:nvSpPr>
          <p:cNvPr id="6220" name="Google Shape;6220;p43"/>
          <p:cNvSpPr txBox="1"/>
          <p:nvPr/>
        </p:nvSpPr>
        <p:spPr>
          <a:xfrm>
            <a:off x="5478022" y="4691533"/>
            <a:ext cx="1388745" cy="455295"/>
          </a:xfrm>
          <a:prstGeom prst="rect">
            <a:avLst/>
          </a:prstGeom>
          <a:noFill/>
          <a:ln>
            <a:noFill/>
          </a:ln>
        </p:spPr>
        <p:txBody>
          <a:bodyPr spcFirstLastPara="1" wrap="square" lIns="0" tIns="17125" rIns="0" bIns="0" anchor="t" anchorCtr="0">
            <a:spAutoFit/>
          </a:bodyPr>
          <a:lstStyle/>
          <a:p>
            <a:pPr marL="12700" marR="5080" lvl="0" indent="0" algn="just"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AND HIS TEACHER  MEET ONE ON ONE TO  DISCUSS HIS GOALS</a:t>
            </a:r>
            <a:endParaRPr sz="950">
              <a:solidFill>
                <a:schemeClr val="dk1"/>
              </a:solidFill>
              <a:latin typeface="Arial Black"/>
              <a:ea typeface="Arial Black"/>
              <a:cs typeface="Arial Black"/>
              <a:sym typeface="Arial Black"/>
            </a:endParaRPr>
          </a:p>
        </p:txBody>
      </p:sp>
      <p:sp>
        <p:nvSpPr>
          <p:cNvPr id="6221" name="Google Shape;6221;p43"/>
          <p:cNvSpPr txBox="1"/>
          <p:nvPr/>
        </p:nvSpPr>
        <p:spPr>
          <a:xfrm>
            <a:off x="765479" y="3494084"/>
            <a:ext cx="1483995"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HAS A PERSONAL  VISION STATEMENT FOR  HIS FUTURE</a:t>
            </a:r>
            <a:endParaRPr sz="950">
              <a:solidFill>
                <a:schemeClr val="dk1"/>
              </a:solidFill>
              <a:latin typeface="Arial Black"/>
              <a:ea typeface="Arial Black"/>
              <a:cs typeface="Arial Black"/>
              <a:sym typeface="Arial Black"/>
            </a:endParaRPr>
          </a:p>
        </p:txBody>
      </p:sp>
      <p:grpSp>
        <p:nvGrpSpPr>
          <p:cNvPr id="6222" name="Google Shape;6222;p43"/>
          <p:cNvGrpSpPr/>
          <p:nvPr/>
        </p:nvGrpSpPr>
        <p:grpSpPr>
          <a:xfrm>
            <a:off x="19768108" y="1090544"/>
            <a:ext cx="336550" cy="560705"/>
            <a:chOff x="19768108" y="1090544"/>
            <a:chExt cx="336550" cy="560705"/>
          </a:xfrm>
        </p:grpSpPr>
        <p:sp>
          <p:nvSpPr>
            <p:cNvPr id="6223" name="Google Shape;6223;p43"/>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24" name="Google Shape;6224;p43"/>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25" name="Google Shape;6225;p43"/>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226" name="Google Shape;6226;p43"/>
          <p:cNvGrpSpPr/>
          <p:nvPr/>
        </p:nvGrpSpPr>
        <p:grpSpPr>
          <a:xfrm>
            <a:off x="10466088" y="0"/>
            <a:ext cx="9206070" cy="332751"/>
            <a:chOff x="10466088" y="0"/>
            <a:chExt cx="9206070" cy="332751"/>
          </a:xfrm>
        </p:grpSpPr>
        <p:sp>
          <p:nvSpPr>
            <p:cNvPr id="6227" name="Google Shape;6227;p43"/>
            <p:cNvSpPr/>
            <p:nvPr/>
          </p:nvSpPr>
          <p:spPr>
            <a:xfrm>
              <a:off x="10466088"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28" name="Google Shape;6228;p43"/>
            <p:cNvSpPr/>
            <p:nvPr/>
          </p:nvSpPr>
          <p:spPr>
            <a:xfrm>
              <a:off x="10466088"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29" name="Google Shape;6229;p43"/>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0" name="Google Shape;6230;p43"/>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1" name="Google Shape;6231;p43"/>
            <p:cNvSpPr/>
            <p:nvPr/>
          </p:nvSpPr>
          <p:spPr>
            <a:xfrm>
              <a:off x="178248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2" name="Google Shape;6232;p43"/>
            <p:cNvSpPr/>
            <p:nvPr/>
          </p:nvSpPr>
          <p:spPr>
            <a:xfrm>
              <a:off x="178248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3" name="Google Shape;6233;p43"/>
            <p:cNvSpPr/>
            <p:nvPr/>
          </p:nvSpPr>
          <p:spPr>
            <a:xfrm>
              <a:off x="169040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4" name="Google Shape;6234;p43"/>
            <p:cNvSpPr/>
            <p:nvPr/>
          </p:nvSpPr>
          <p:spPr>
            <a:xfrm>
              <a:off x="169040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5" name="Google Shape;6235;p43"/>
            <p:cNvSpPr/>
            <p:nvPr/>
          </p:nvSpPr>
          <p:spPr>
            <a:xfrm>
              <a:off x="1598364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6" name="Google Shape;6236;p43"/>
            <p:cNvSpPr/>
            <p:nvPr/>
          </p:nvSpPr>
          <p:spPr>
            <a:xfrm>
              <a:off x="1598364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7" name="Google Shape;6237;p43"/>
            <p:cNvSpPr/>
            <p:nvPr/>
          </p:nvSpPr>
          <p:spPr>
            <a:xfrm>
              <a:off x="150630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8" name="Google Shape;6238;p43"/>
            <p:cNvSpPr/>
            <p:nvPr/>
          </p:nvSpPr>
          <p:spPr>
            <a:xfrm>
              <a:off x="150630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39" name="Google Shape;6239;p43"/>
            <p:cNvSpPr/>
            <p:nvPr/>
          </p:nvSpPr>
          <p:spPr>
            <a:xfrm>
              <a:off x="1414251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0" name="Google Shape;6240;p43"/>
            <p:cNvSpPr/>
            <p:nvPr/>
          </p:nvSpPr>
          <p:spPr>
            <a:xfrm>
              <a:off x="1414251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1" name="Google Shape;6241;p43"/>
            <p:cNvSpPr/>
            <p:nvPr/>
          </p:nvSpPr>
          <p:spPr>
            <a:xfrm>
              <a:off x="132219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2" name="Google Shape;6242;p43"/>
            <p:cNvSpPr/>
            <p:nvPr/>
          </p:nvSpPr>
          <p:spPr>
            <a:xfrm>
              <a:off x="132219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3" name="Google Shape;6243;p43"/>
            <p:cNvSpPr/>
            <p:nvPr/>
          </p:nvSpPr>
          <p:spPr>
            <a:xfrm>
              <a:off x="1230126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4" name="Google Shape;6244;p43"/>
            <p:cNvSpPr/>
            <p:nvPr/>
          </p:nvSpPr>
          <p:spPr>
            <a:xfrm>
              <a:off x="1230126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5" name="Google Shape;6245;p43"/>
            <p:cNvSpPr/>
            <p:nvPr/>
          </p:nvSpPr>
          <p:spPr>
            <a:xfrm>
              <a:off x="113807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6" name="Google Shape;6246;p43"/>
            <p:cNvSpPr/>
            <p:nvPr/>
          </p:nvSpPr>
          <p:spPr>
            <a:xfrm>
              <a:off x="113807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7" name="Google Shape;6247;p43"/>
            <p:cNvSpPr/>
            <p:nvPr/>
          </p:nvSpPr>
          <p:spPr>
            <a:xfrm>
              <a:off x="1046608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8" name="Google Shape;6248;p43"/>
            <p:cNvSpPr/>
            <p:nvPr/>
          </p:nvSpPr>
          <p:spPr>
            <a:xfrm>
              <a:off x="1046608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249" name="Google Shape;6249;p43"/>
          <p:cNvSpPr txBox="1"/>
          <p:nvPr/>
        </p:nvSpPr>
        <p:spPr>
          <a:xfrm>
            <a:off x="10454916" y="156543"/>
            <a:ext cx="1988185" cy="825500"/>
          </a:xfrm>
          <a:prstGeom prst="rect">
            <a:avLst/>
          </a:prstGeom>
          <a:noFill/>
          <a:ln>
            <a:noFill/>
          </a:ln>
        </p:spPr>
        <p:txBody>
          <a:bodyPr spcFirstLastPara="1" wrap="square" lIns="0" tIns="469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10"/>
              </a:spcBef>
              <a:spcAft>
                <a:spcPts val="0"/>
              </a:spcAft>
              <a:buNone/>
            </a:pPr>
            <a:r>
              <a:rPr lang="en-US" sz="1850" b="1">
                <a:solidFill>
                  <a:srgbClr val="F36F21"/>
                </a:solidFill>
                <a:latin typeface="Arial"/>
                <a:ea typeface="Arial"/>
                <a:cs typeface="Arial"/>
                <a:sym typeface="Arial"/>
              </a:rPr>
              <a:t>Group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F36F21"/>
                </a:solidFill>
                <a:latin typeface="Arial"/>
                <a:ea typeface="Arial"/>
                <a:cs typeface="Arial"/>
                <a:sym typeface="Arial"/>
              </a:rPr>
              <a:t>Brainstorm	#1 </a:t>
            </a:r>
            <a:endParaRPr sz="1850">
              <a:solidFill>
                <a:schemeClr val="dk1"/>
              </a:solidFill>
              <a:latin typeface="Arial"/>
              <a:ea typeface="Arial"/>
              <a:cs typeface="Arial"/>
              <a:sym typeface="Arial"/>
            </a:endParaRPr>
          </a:p>
        </p:txBody>
      </p:sp>
      <p:sp>
        <p:nvSpPr>
          <p:cNvPr id="6250" name="Google Shape;6250;p43"/>
          <p:cNvSpPr txBox="1"/>
          <p:nvPr/>
        </p:nvSpPr>
        <p:spPr>
          <a:xfrm>
            <a:off x="1261563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6251" name="Google Shape;6251;p43"/>
          <p:cNvSpPr txBox="1"/>
          <p:nvPr/>
        </p:nvSpPr>
        <p:spPr>
          <a:xfrm>
            <a:off x="13439630" y="189035"/>
            <a:ext cx="4965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3</a:t>
            </a:r>
            <a:endParaRPr sz="550">
              <a:solidFill>
                <a:schemeClr val="dk1"/>
              </a:solidFill>
              <a:latin typeface="Arial"/>
              <a:ea typeface="Arial"/>
              <a:cs typeface="Arial"/>
              <a:sym typeface="Arial"/>
            </a:endParaRPr>
          </a:p>
        </p:txBody>
      </p:sp>
      <p:sp>
        <p:nvSpPr>
          <p:cNvPr id="6252" name="Google Shape;6252;p43"/>
          <p:cNvSpPr txBox="1"/>
          <p:nvPr/>
        </p:nvSpPr>
        <p:spPr>
          <a:xfrm>
            <a:off x="14486352"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253" name="Google Shape;6253;p43"/>
          <p:cNvSpPr txBox="1"/>
          <p:nvPr/>
        </p:nvSpPr>
        <p:spPr>
          <a:xfrm>
            <a:off x="154369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254" name="Google Shape;6254;p43"/>
          <p:cNvSpPr txBox="1"/>
          <p:nvPr/>
        </p:nvSpPr>
        <p:spPr>
          <a:xfrm>
            <a:off x="16300255"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255" name="Google Shape;6255;p43"/>
          <p:cNvSpPr txBox="1"/>
          <p:nvPr/>
        </p:nvSpPr>
        <p:spPr>
          <a:xfrm>
            <a:off x="172781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256" name="Google Shape;6256;p43"/>
          <p:cNvSpPr txBox="1"/>
          <p:nvPr/>
        </p:nvSpPr>
        <p:spPr>
          <a:xfrm>
            <a:off x="1806300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257" name="Google Shape;6257;p43"/>
          <p:cNvSpPr txBox="1"/>
          <p:nvPr/>
        </p:nvSpPr>
        <p:spPr>
          <a:xfrm>
            <a:off x="18751408"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6258" name="Google Shape;6258;p43"/>
          <p:cNvGrpSpPr/>
          <p:nvPr/>
        </p:nvGrpSpPr>
        <p:grpSpPr>
          <a:xfrm>
            <a:off x="406874" y="0"/>
            <a:ext cx="9206071" cy="332740"/>
            <a:chOff x="406874" y="0"/>
            <a:chExt cx="9206071" cy="332740"/>
          </a:xfrm>
        </p:grpSpPr>
        <p:sp>
          <p:nvSpPr>
            <p:cNvPr id="6259" name="Google Shape;6259;p43"/>
            <p:cNvSpPr/>
            <p:nvPr/>
          </p:nvSpPr>
          <p:spPr>
            <a:xfrm>
              <a:off x="406874"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0" name="Google Shape;6260;p43"/>
            <p:cNvSpPr/>
            <p:nvPr/>
          </p:nvSpPr>
          <p:spPr>
            <a:xfrm>
              <a:off x="869219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1" name="Google Shape;6261;p43"/>
            <p:cNvSpPr/>
            <p:nvPr/>
          </p:nvSpPr>
          <p:spPr>
            <a:xfrm>
              <a:off x="869219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2" name="Google Shape;6262;p43"/>
            <p:cNvSpPr/>
            <p:nvPr/>
          </p:nvSpPr>
          <p:spPr>
            <a:xfrm>
              <a:off x="77656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3" name="Google Shape;6263;p43"/>
            <p:cNvSpPr/>
            <p:nvPr/>
          </p:nvSpPr>
          <p:spPr>
            <a:xfrm>
              <a:off x="77656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4" name="Google Shape;6264;p43"/>
            <p:cNvSpPr/>
            <p:nvPr/>
          </p:nvSpPr>
          <p:spPr>
            <a:xfrm>
              <a:off x="684485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5" name="Google Shape;6265;p43"/>
            <p:cNvSpPr/>
            <p:nvPr/>
          </p:nvSpPr>
          <p:spPr>
            <a:xfrm>
              <a:off x="684485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6" name="Google Shape;6266;p43"/>
            <p:cNvSpPr/>
            <p:nvPr/>
          </p:nvSpPr>
          <p:spPr>
            <a:xfrm>
              <a:off x="592445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7" name="Google Shape;6267;p43"/>
            <p:cNvSpPr/>
            <p:nvPr/>
          </p:nvSpPr>
          <p:spPr>
            <a:xfrm>
              <a:off x="592445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8" name="Google Shape;6268;p43"/>
            <p:cNvSpPr/>
            <p:nvPr/>
          </p:nvSpPr>
          <p:spPr>
            <a:xfrm>
              <a:off x="500385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9" name="Google Shape;6269;p43"/>
            <p:cNvSpPr/>
            <p:nvPr/>
          </p:nvSpPr>
          <p:spPr>
            <a:xfrm>
              <a:off x="500385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0" name="Google Shape;6270;p43"/>
            <p:cNvSpPr/>
            <p:nvPr/>
          </p:nvSpPr>
          <p:spPr>
            <a:xfrm>
              <a:off x="408326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1" name="Google Shape;6271;p43"/>
            <p:cNvSpPr/>
            <p:nvPr/>
          </p:nvSpPr>
          <p:spPr>
            <a:xfrm>
              <a:off x="408326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2" name="Google Shape;6272;p43"/>
            <p:cNvSpPr/>
            <p:nvPr/>
          </p:nvSpPr>
          <p:spPr>
            <a:xfrm>
              <a:off x="316267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3" name="Google Shape;6273;p43"/>
            <p:cNvSpPr/>
            <p:nvPr/>
          </p:nvSpPr>
          <p:spPr>
            <a:xfrm>
              <a:off x="316267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4" name="Google Shape;6274;p43"/>
            <p:cNvSpPr/>
            <p:nvPr/>
          </p:nvSpPr>
          <p:spPr>
            <a:xfrm>
              <a:off x="224207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5" name="Google Shape;6275;p43"/>
            <p:cNvSpPr/>
            <p:nvPr/>
          </p:nvSpPr>
          <p:spPr>
            <a:xfrm>
              <a:off x="224207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6" name="Google Shape;6276;p43"/>
            <p:cNvSpPr/>
            <p:nvPr/>
          </p:nvSpPr>
          <p:spPr>
            <a:xfrm>
              <a:off x="132149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7" name="Google Shape;6277;p43"/>
            <p:cNvSpPr/>
            <p:nvPr/>
          </p:nvSpPr>
          <p:spPr>
            <a:xfrm>
              <a:off x="132149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8" name="Google Shape;6278;p43"/>
            <p:cNvSpPr/>
            <p:nvPr/>
          </p:nvSpPr>
          <p:spPr>
            <a:xfrm>
              <a:off x="40687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9" name="Google Shape;6279;p43"/>
            <p:cNvSpPr/>
            <p:nvPr/>
          </p:nvSpPr>
          <p:spPr>
            <a:xfrm>
              <a:off x="40687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280" name="Google Shape;6280;p43"/>
          <p:cNvSpPr txBox="1"/>
          <p:nvPr/>
        </p:nvSpPr>
        <p:spPr>
          <a:xfrm>
            <a:off x="395699" y="156543"/>
            <a:ext cx="1988185" cy="825500"/>
          </a:xfrm>
          <a:prstGeom prst="rect">
            <a:avLst/>
          </a:prstGeom>
          <a:noFill/>
          <a:ln>
            <a:noFill/>
          </a:ln>
        </p:spPr>
        <p:txBody>
          <a:bodyPr spcFirstLastPara="1" wrap="square" lIns="0" tIns="469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10"/>
              </a:spcBef>
              <a:spcAft>
                <a:spcPts val="0"/>
              </a:spcAft>
              <a:buNone/>
            </a:pPr>
            <a:r>
              <a:rPr lang="en-US" sz="1850" b="1">
                <a:solidFill>
                  <a:srgbClr val="F36F21"/>
                </a:solidFill>
                <a:latin typeface="Arial"/>
                <a:ea typeface="Arial"/>
                <a:cs typeface="Arial"/>
                <a:sym typeface="Arial"/>
              </a:rPr>
              <a:t>Group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F36F21"/>
                </a:solidFill>
                <a:latin typeface="Arial"/>
                <a:ea typeface="Arial"/>
                <a:cs typeface="Arial"/>
                <a:sym typeface="Arial"/>
              </a:rPr>
              <a:t>Brainstorm	#1 </a:t>
            </a:r>
            <a:endParaRPr sz="1850">
              <a:solidFill>
                <a:schemeClr val="dk1"/>
              </a:solidFill>
              <a:latin typeface="Arial"/>
              <a:ea typeface="Arial"/>
              <a:cs typeface="Arial"/>
              <a:sym typeface="Arial"/>
            </a:endParaRPr>
          </a:p>
        </p:txBody>
      </p:sp>
      <p:sp>
        <p:nvSpPr>
          <p:cNvPr id="6281" name="Google Shape;6281;p43"/>
          <p:cNvSpPr txBox="1"/>
          <p:nvPr/>
        </p:nvSpPr>
        <p:spPr>
          <a:xfrm>
            <a:off x="255644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6282" name="Google Shape;6282;p43"/>
          <p:cNvSpPr txBox="1"/>
          <p:nvPr/>
        </p:nvSpPr>
        <p:spPr>
          <a:xfrm>
            <a:off x="3380453" y="189035"/>
            <a:ext cx="4965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3</a:t>
            </a:r>
            <a:endParaRPr sz="550">
              <a:solidFill>
                <a:schemeClr val="dk1"/>
              </a:solidFill>
              <a:latin typeface="Arial"/>
              <a:ea typeface="Arial"/>
              <a:cs typeface="Arial"/>
              <a:sym typeface="Arial"/>
            </a:endParaRPr>
          </a:p>
        </p:txBody>
      </p:sp>
      <p:sp>
        <p:nvSpPr>
          <p:cNvPr id="6283" name="Google Shape;6283;p43"/>
          <p:cNvSpPr txBox="1"/>
          <p:nvPr/>
        </p:nvSpPr>
        <p:spPr>
          <a:xfrm>
            <a:off x="442719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284" name="Google Shape;6284;p43"/>
          <p:cNvSpPr txBox="1"/>
          <p:nvPr/>
        </p:nvSpPr>
        <p:spPr>
          <a:xfrm>
            <a:off x="537777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285" name="Google Shape;6285;p43"/>
          <p:cNvSpPr txBox="1"/>
          <p:nvPr/>
        </p:nvSpPr>
        <p:spPr>
          <a:xfrm>
            <a:off x="6241112"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286" name="Google Shape;6286;p43"/>
          <p:cNvSpPr txBox="1"/>
          <p:nvPr/>
        </p:nvSpPr>
        <p:spPr>
          <a:xfrm>
            <a:off x="721901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287" name="Google Shape;6287;p43"/>
          <p:cNvSpPr txBox="1"/>
          <p:nvPr/>
        </p:nvSpPr>
        <p:spPr>
          <a:xfrm>
            <a:off x="8003902"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288" name="Google Shape;6288;p43"/>
          <p:cNvSpPr txBox="1"/>
          <p:nvPr/>
        </p:nvSpPr>
        <p:spPr>
          <a:xfrm>
            <a:off x="9064077"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Shape 6292"/>
        <p:cNvGrpSpPr/>
        <p:nvPr/>
      </p:nvGrpSpPr>
      <p:grpSpPr>
        <a:xfrm>
          <a:off x="0" y="0"/>
          <a:ext cx="0" cy="0"/>
          <a:chOff x="0" y="0"/>
          <a:chExt cx="0" cy="0"/>
        </a:xfrm>
      </p:grpSpPr>
      <p:sp>
        <p:nvSpPr>
          <p:cNvPr id="6293" name="Google Shape;6293;p44"/>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86</a:t>
            </a:r>
            <a:endParaRPr sz="550">
              <a:solidFill>
                <a:schemeClr val="dk1"/>
              </a:solidFill>
              <a:latin typeface="Arial"/>
              <a:ea typeface="Arial"/>
              <a:cs typeface="Arial"/>
              <a:sym typeface="Arial"/>
            </a:endParaRPr>
          </a:p>
        </p:txBody>
      </p:sp>
      <p:sp>
        <p:nvSpPr>
          <p:cNvPr id="6294" name="Google Shape;6294;p44"/>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87</a:t>
            </a:r>
            <a:endParaRPr sz="550">
              <a:solidFill>
                <a:schemeClr val="dk1"/>
              </a:solidFill>
              <a:latin typeface="Arial"/>
              <a:ea typeface="Arial"/>
              <a:cs typeface="Arial"/>
              <a:sym typeface="Arial"/>
            </a:endParaRPr>
          </a:p>
        </p:txBody>
      </p:sp>
      <p:sp>
        <p:nvSpPr>
          <p:cNvPr id="6295" name="Google Shape;6295;p44"/>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96" name="Google Shape;6296;p44"/>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6297" name="Google Shape;6297;p44"/>
          <p:cNvGrpSpPr/>
          <p:nvPr/>
        </p:nvGrpSpPr>
        <p:grpSpPr>
          <a:xfrm>
            <a:off x="421536" y="1051579"/>
            <a:ext cx="9200292" cy="31750"/>
            <a:chOff x="421536" y="1051579"/>
            <a:chExt cx="9200292" cy="31750"/>
          </a:xfrm>
        </p:grpSpPr>
        <p:sp>
          <p:nvSpPr>
            <p:cNvPr id="6298" name="Google Shape;6298;p44"/>
            <p:cNvSpPr/>
            <p:nvPr/>
          </p:nvSpPr>
          <p:spPr>
            <a:xfrm>
              <a:off x="421536" y="1051579"/>
              <a:ext cx="1953895" cy="31750"/>
            </a:xfrm>
            <a:custGeom>
              <a:avLst/>
              <a:gdLst/>
              <a:ahLst/>
              <a:cxnLst/>
              <a:rect l="l" t="t" r="r" b="b"/>
              <a:pathLst>
                <a:path w="1953895" h="31750" extrusionOk="0">
                  <a:moveTo>
                    <a:pt x="1953671" y="0"/>
                  </a:moveTo>
                  <a:lnTo>
                    <a:pt x="0" y="0"/>
                  </a:lnTo>
                  <a:lnTo>
                    <a:pt x="0" y="31473"/>
                  </a:lnTo>
                  <a:lnTo>
                    <a:pt x="1953671" y="31473"/>
                  </a:lnTo>
                  <a:lnTo>
                    <a:pt x="1953671"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99" name="Google Shape;6299;p44"/>
            <p:cNvSpPr/>
            <p:nvPr/>
          </p:nvSpPr>
          <p:spPr>
            <a:xfrm>
              <a:off x="2375208" y="1051579"/>
              <a:ext cx="7246620" cy="31750"/>
            </a:xfrm>
            <a:custGeom>
              <a:avLst/>
              <a:gdLst/>
              <a:ahLst/>
              <a:cxnLst/>
              <a:rect l="l" t="t" r="r" b="b"/>
              <a:pathLst>
                <a:path w="7246620" h="31750" extrusionOk="0">
                  <a:moveTo>
                    <a:pt x="7246277" y="0"/>
                  </a:moveTo>
                  <a:lnTo>
                    <a:pt x="0" y="0"/>
                  </a:lnTo>
                  <a:lnTo>
                    <a:pt x="0" y="31473"/>
                  </a:lnTo>
                  <a:lnTo>
                    <a:pt x="7246277" y="31473"/>
                  </a:lnTo>
                  <a:lnTo>
                    <a:pt x="7246277"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300" name="Google Shape;6300;p44"/>
          <p:cNvSpPr txBox="1"/>
          <p:nvPr/>
        </p:nvSpPr>
        <p:spPr>
          <a:xfrm>
            <a:off x="2907420" y="473240"/>
            <a:ext cx="4027804"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page to capture all the ideas you generate for your first HMW question  (if you do not have wall space). Write the HMW question at the top of the box. Set the  timer for 10 minutes and generate as many ideas as possible. Don’t forget the Rules</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of Brainstorming!</a:t>
            </a:r>
            <a:endParaRPr sz="750">
              <a:solidFill>
                <a:schemeClr val="dk1"/>
              </a:solidFill>
              <a:latin typeface="Arial"/>
              <a:ea typeface="Arial"/>
              <a:cs typeface="Arial"/>
              <a:sym typeface="Arial"/>
            </a:endParaRPr>
          </a:p>
        </p:txBody>
      </p:sp>
      <p:grpSp>
        <p:nvGrpSpPr>
          <p:cNvPr id="6301" name="Google Shape;6301;p44"/>
          <p:cNvGrpSpPr/>
          <p:nvPr/>
        </p:nvGrpSpPr>
        <p:grpSpPr>
          <a:xfrm>
            <a:off x="7542183" y="638698"/>
            <a:ext cx="2081517" cy="260985"/>
            <a:chOff x="7542183" y="638698"/>
            <a:chExt cx="2081517" cy="260985"/>
          </a:xfrm>
        </p:grpSpPr>
        <p:sp>
          <p:nvSpPr>
            <p:cNvPr id="6302" name="Google Shape;6302;p44"/>
            <p:cNvSpPr/>
            <p:nvPr/>
          </p:nvSpPr>
          <p:spPr>
            <a:xfrm>
              <a:off x="8050714"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03" name="Google Shape;6303;p44"/>
            <p:cNvSpPr/>
            <p:nvPr/>
          </p:nvSpPr>
          <p:spPr>
            <a:xfrm>
              <a:off x="7542183"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04" name="Google Shape;6304;p44"/>
            <p:cNvSpPr/>
            <p:nvPr/>
          </p:nvSpPr>
          <p:spPr>
            <a:xfrm>
              <a:off x="8560988" y="638698"/>
              <a:ext cx="552450" cy="260985"/>
            </a:xfrm>
            <a:custGeom>
              <a:avLst/>
              <a:gdLst/>
              <a:ahLst/>
              <a:cxnLst/>
              <a:rect l="l" t="t" r="r" b="b"/>
              <a:pathLst>
                <a:path w="552450" h="260984" extrusionOk="0">
                  <a:moveTo>
                    <a:pt x="444879" y="0"/>
                  </a:moveTo>
                  <a:lnTo>
                    <a:pt x="107458" y="0"/>
                  </a:ln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05" name="Google Shape;6305;p44"/>
            <p:cNvSpPr/>
            <p:nvPr/>
          </p:nvSpPr>
          <p:spPr>
            <a:xfrm>
              <a:off x="9071250"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306" name="Google Shape;6306;p44"/>
          <p:cNvSpPr txBox="1"/>
          <p:nvPr/>
        </p:nvSpPr>
        <p:spPr>
          <a:xfrm>
            <a:off x="8151351" y="690555"/>
            <a:ext cx="360680" cy="160655"/>
          </a:xfrm>
          <a:prstGeom prst="rect">
            <a:avLst/>
          </a:prstGeom>
          <a:noFill/>
          <a:ln>
            <a:noFill/>
          </a:ln>
        </p:spPr>
        <p:txBody>
          <a:bodyPr spcFirstLastPara="1" wrap="square" lIns="0" tIns="11425" rIns="0" bIns="0" anchor="t" anchorCtr="0">
            <a:spAutoFit/>
          </a:bodyPr>
          <a:lstStyle/>
          <a:p>
            <a:pPr marL="12700" marR="5080" lvl="0" indent="93345" algn="l" rtl="0">
              <a:lnSpc>
                <a:spcPct val="100000"/>
              </a:lnSpc>
              <a:spcBef>
                <a:spcPts val="0"/>
              </a:spcBef>
              <a:spcAft>
                <a:spcPts val="0"/>
              </a:spcAft>
              <a:buNone/>
            </a:pPr>
            <a:r>
              <a:rPr lang="en-US" sz="450">
                <a:solidFill>
                  <a:srgbClr val="F36F21"/>
                </a:solidFill>
                <a:latin typeface="Arial"/>
                <a:ea typeface="Arial"/>
                <a:cs typeface="Arial"/>
                <a:sym typeface="Arial"/>
              </a:rPr>
              <a:t>SOLO  BRAINSTORM</a:t>
            </a:r>
            <a:endParaRPr sz="450">
              <a:solidFill>
                <a:schemeClr val="dk1"/>
              </a:solidFill>
              <a:latin typeface="Arial"/>
              <a:ea typeface="Arial"/>
              <a:cs typeface="Arial"/>
              <a:sym typeface="Arial"/>
            </a:endParaRPr>
          </a:p>
        </p:txBody>
      </p:sp>
      <p:sp>
        <p:nvSpPr>
          <p:cNvPr id="6307" name="Google Shape;6307;p44"/>
          <p:cNvSpPr txBox="1"/>
          <p:nvPr/>
        </p:nvSpPr>
        <p:spPr>
          <a:xfrm>
            <a:off x="7642802" y="690555"/>
            <a:ext cx="360680" cy="160655"/>
          </a:xfrm>
          <a:prstGeom prst="rect">
            <a:avLst/>
          </a:prstGeom>
          <a:noFill/>
          <a:ln>
            <a:noFill/>
          </a:ln>
        </p:spPr>
        <p:txBody>
          <a:bodyPr spcFirstLastPara="1" wrap="square" lIns="0" tIns="11425" rIns="0" bIns="0" anchor="t" anchorCtr="0">
            <a:spAutoFit/>
          </a:bodyPr>
          <a:lstStyle/>
          <a:p>
            <a:pPr marL="12700" marR="5080" lvl="0" indent="21590" algn="l" rtl="0">
              <a:lnSpc>
                <a:spcPct val="100000"/>
              </a:lnSpc>
              <a:spcBef>
                <a:spcPts val="0"/>
              </a:spcBef>
              <a:spcAft>
                <a:spcPts val="0"/>
              </a:spcAft>
              <a:buNone/>
            </a:pPr>
            <a:r>
              <a:rPr lang="en-US" sz="450">
                <a:solidFill>
                  <a:srgbClr val="F36F21"/>
                </a:solidFill>
                <a:latin typeface="Arial"/>
                <a:ea typeface="Arial"/>
                <a:cs typeface="Arial"/>
                <a:sym typeface="Arial"/>
              </a:rPr>
              <a:t>PREPARE TO  BRAINSTORM</a:t>
            </a:r>
            <a:endParaRPr sz="450">
              <a:solidFill>
                <a:schemeClr val="dk1"/>
              </a:solidFill>
              <a:latin typeface="Arial"/>
              <a:ea typeface="Arial"/>
              <a:cs typeface="Arial"/>
              <a:sym typeface="Arial"/>
            </a:endParaRPr>
          </a:p>
        </p:txBody>
      </p:sp>
      <p:sp>
        <p:nvSpPr>
          <p:cNvPr id="6308" name="Google Shape;6308;p44"/>
          <p:cNvSpPr txBox="1"/>
          <p:nvPr/>
        </p:nvSpPr>
        <p:spPr>
          <a:xfrm>
            <a:off x="8656924" y="686962"/>
            <a:ext cx="360680" cy="160655"/>
          </a:xfrm>
          <a:prstGeom prst="rect">
            <a:avLst/>
          </a:prstGeom>
          <a:noFill/>
          <a:ln>
            <a:noFill/>
          </a:ln>
        </p:spPr>
        <p:txBody>
          <a:bodyPr spcFirstLastPara="1" wrap="square" lIns="0" tIns="11425" rIns="0" bIns="0" anchor="t" anchorCtr="0">
            <a:spAutoFit/>
          </a:bodyPr>
          <a:lstStyle/>
          <a:p>
            <a:pPr marL="12700" marR="5080" lvl="0" indent="75565" algn="l" rtl="0">
              <a:lnSpc>
                <a:spcPct val="100000"/>
              </a:lnSpc>
              <a:spcBef>
                <a:spcPts val="0"/>
              </a:spcBef>
              <a:spcAft>
                <a:spcPts val="0"/>
              </a:spcAft>
              <a:buNone/>
            </a:pPr>
            <a:r>
              <a:rPr lang="en-US" sz="450">
                <a:solidFill>
                  <a:srgbClr val="FFFFFF"/>
                </a:solidFill>
                <a:latin typeface="Arial"/>
                <a:ea typeface="Arial"/>
                <a:cs typeface="Arial"/>
                <a:sym typeface="Arial"/>
              </a:rPr>
              <a:t>GROUP  BRAINSTORM</a:t>
            </a:r>
            <a:endParaRPr sz="450">
              <a:solidFill>
                <a:schemeClr val="dk1"/>
              </a:solidFill>
              <a:latin typeface="Arial"/>
              <a:ea typeface="Arial"/>
              <a:cs typeface="Arial"/>
              <a:sym typeface="Arial"/>
            </a:endParaRPr>
          </a:p>
        </p:txBody>
      </p:sp>
      <p:sp>
        <p:nvSpPr>
          <p:cNvPr id="6309" name="Google Shape;6309;p44"/>
          <p:cNvSpPr txBox="1"/>
          <p:nvPr/>
        </p:nvSpPr>
        <p:spPr>
          <a:xfrm>
            <a:off x="9195173" y="688253"/>
            <a:ext cx="304800" cy="160655"/>
          </a:xfrm>
          <a:prstGeom prst="rect">
            <a:avLst/>
          </a:prstGeom>
          <a:noFill/>
          <a:ln>
            <a:noFill/>
          </a:ln>
        </p:spPr>
        <p:txBody>
          <a:bodyPr spcFirstLastPara="1" wrap="square" lIns="0" tIns="11425" rIns="0" bIns="0" anchor="t" anchorCtr="0">
            <a:spAutoFit/>
          </a:bodyPr>
          <a:lstStyle/>
          <a:p>
            <a:pPr marL="12700" marR="5080" lvl="0" indent="81280" algn="l" rtl="0">
              <a:lnSpc>
                <a:spcPct val="100000"/>
              </a:lnSpc>
              <a:spcBef>
                <a:spcPts val="0"/>
              </a:spcBef>
              <a:spcAft>
                <a:spcPts val="0"/>
              </a:spcAft>
              <a:buNone/>
            </a:pPr>
            <a:r>
              <a:rPr lang="en-US" sz="450">
                <a:solidFill>
                  <a:srgbClr val="F36F21"/>
                </a:solidFill>
                <a:latin typeface="Arial"/>
                <a:ea typeface="Arial"/>
                <a:cs typeface="Arial"/>
                <a:sym typeface="Arial"/>
              </a:rPr>
              <a:t>IDEA  SELECTION</a:t>
            </a:r>
            <a:endParaRPr sz="450">
              <a:solidFill>
                <a:schemeClr val="dk1"/>
              </a:solidFill>
              <a:latin typeface="Arial"/>
              <a:ea typeface="Arial"/>
              <a:cs typeface="Arial"/>
              <a:sym typeface="Arial"/>
            </a:endParaRPr>
          </a:p>
        </p:txBody>
      </p:sp>
      <p:sp>
        <p:nvSpPr>
          <p:cNvPr id="6310" name="Google Shape;6310;p44"/>
          <p:cNvSpPr/>
          <p:nvPr/>
        </p:nvSpPr>
        <p:spPr>
          <a:xfrm>
            <a:off x="418556" y="1362445"/>
            <a:ext cx="9201785" cy="5396230"/>
          </a:xfrm>
          <a:custGeom>
            <a:avLst/>
            <a:gdLst/>
            <a:ahLst/>
            <a:cxnLst/>
            <a:rect l="l" t="t" r="r" b="b"/>
            <a:pathLst>
              <a:path w="9201785" h="5396230" extrusionOk="0">
                <a:moveTo>
                  <a:pt x="9142578"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9142578" y="5395635"/>
                </a:lnTo>
                <a:lnTo>
                  <a:pt x="9176622" y="5394715"/>
                </a:lnTo>
                <a:lnTo>
                  <a:pt x="9194105" y="5388275"/>
                </a:lnTo>
                <a:lnTo>
                  <a:pt x="9200545" y="5370797"/>
                </a:lnTo>
                <a:lnTo>
                  <a:pt x="9201466" y="5336759"/>
                </a:lnTo>
                <a:lnTo>
                  <a:pt x="9201466" y="58887"/>
                </a:lnTo>
                <a:lnTo>
                  <a:pt x="9200545" y="24843"/>
                </a:lnTo>
                <a:lnTo>
                  <a:pt x="9194105" y="7360"/>
                </a:lnTo>
                <a:lnTo>
                  <a:pt x="9176622" y="920"/>
                </a:lnTo>
                <a:lnTo>
                  <a:pt x="9142578"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1" name="Google Shape;6311;p44"/>
          <p:cNvSpPr txBox="1"/>
          <p:nvPr/>
        </p:nvSpPr>
        <p:spPr>
          <a:xfrm>
            <a:off x="594147" y="1528162"/>
            <a:ext cx="427609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 </a:t>
            </a:r>
            <a:r>
              <a:rPr lang="en-US" sz="750" u="sng">
                <a:solidFill>
                  <a:schemeClr val="dk1"/>
                </a:solidFill>
                <a:latin typeface="Times New Roman"/>
                <a:ea typeface="Times New Roman"/>
                <a:cs typeface="Times New Roman"/>
                <a:sym typeface="Times New Roman"/>
              </a:rPr>
              <a:t> 	</a:t>
            </a:r>
            <a:endParaRPr sz="750">
              <a:solidFill>
                <a:schemeClr val="dk1"/>
              </a:solidFill>
              <a:latin typeface="Times New Roman"/>
              <a:ea typeface="Times New Roman"/>
              <a:cs typeface="Times New Roman"/>
              <a:sym typeface="Times New Roman"/>
            </a:endParaRPr>
          </a:p>
        </p:txBody>
      </p:sp>
      <p:grpSp>
        <p:nvGrpSpPr>
          <p:cNvPr id="6312" name="Google Shape;6312;p44"/>
          <p:cNvGrpSpPr/>
          <p:nvPr/>
        </p:nvGrpSpPr>
        <p:grpSpPr>
          <a:xfrm>
            <a:off x="366778" y="2152709"/>
            <a:ext cx="7116447" cy="4651600"/>
            <a:chOff x="366778" y="2152709"/>
            <a:chExt cx="7116447" cy="4651600"/>
          </a:xfrm>
        </p:grpSpPr>
        <p:sp>
          <p:nvSpPr>
            <p:cNvPr id="6313" name="Google Shape;6313;p44"/>
            <p:cNvSpPr/>
            <p:nvPr/>
          </p:nvSpPr>
          <p:spPr>
            <a:xfrm>
              <a:off x="3037429" y="2517113"/>
              <a:ext cx="1912620" cy="1912620"/>
            </a:xfrm>
            <a:custGeom>
              <a:avLst/>
              <a:gdLst/>
              <a:ahLst/>
              <a:cxnLst/>
              <a:rect l="l" t="t" r="r" b="b"/>
              <a:pathLst>
                <a:path w="1912620" h="1912620" extrusionOk="0">
                  <a:moveTo>
                    <a:pt x="1758705" y="0"/>
                  </a:moveTo>
                  <a:lnTo>
                    <a:pt x="0" y="153868"/>
                  </a:lnTo>
                  <a:lnTo>
                    <a:pt x="153868" y="1912574"/>
                  </a:lnTo>
                  <a:lnTo>
                    <a:pt x="1912562" y="1758705"/>
                  </a:lnTo>
                  <a:lnTo>
                    <a:pt x="175870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4" name="Google Shape;6314;p44"/>
            <p:cNvSpPr/>
            <p:nvPr/>
          </p:nvSpPr>
          <p:spPr>
            <a:xfrm>
              <a:off x="3039506" y="2694743"/>
              <a:ext cx="151130" cy="1723389"/>
            </a:xfrm>
            <a:custGeom>
              <a:avLst/>
              <a:gdLst/>
              <a:ahLst/>
              <a:cxnLst/>
              <a:rect l="l" t="t" r="r" b="b"/>
              <a:pathLst>
                <a:path w="151130" h="1723389" extrusionOk="0">
                  <a:moveTo>
                    <a:pt x="0" y="0"/>
                  </a:moveTo>
                  <a:lnTo>
                    <a:pt x="150752" y="1723053"/>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5" name="Google Shape;6315;p44"/>
            <p:cNvSpPr/>
            <p:nvPr/>
          </p:nvSpPr>
          <p:spPr>
            <a:xfrm>
              <a:off x="3215058" y="4276846"/>
              <a:ext cx="1723389" cy="151130"/>
            </a:xfrm>
            <a:custGeom>
              <a:avLst/>
              <a:gdLst/>
              <a:ahLst/>
              <a:cxnLst/>
              <a:rect l="l" t="t" r="r" b="b"/>
              <a:pathLst>
                <a:path w="1723389" h="151129" extrusionOk="0">
                  <a:moveTo>
                    <a:pt x="0" y="150752"/>
                  </a:moveTo>
                  <a:lnTo>
                    <a:pt x="1723053"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6" name="Google Shape;6316;p44"/>
            <p:cNvSpPr/>
            <p:nvPr/>
          </p:nvSpPr>
          <p:spPr>
            <a:xfrm>
              <a:off x="4797161" y="2528993"/>
              <a:ext cx="151130" cy="1723389"/>
            </a:xfrm>
            <a:custGeom>
              <a:avLst/>
              <a:gdLst/>
              <a:ahLst/>
              <a:cxnLst/>
              <a:rect l="l" t="t" r="r" b="b"/>
              <a:pathLst>
                <a:path w="151129" h="1723389" extrusionOk="0">
                  <a:moveTo>
                    <a:pt x="150752" y="1723053"/>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7" name="Google Shape;6317;p44"/>
            <p:cNvSpPr/>
            <p:nvPr/>
          </p:nvSpPr>
          <p:spPr>
            <a:xfrm>
              <a:off x="3049309" y="2519191"/>
              <a:ext cx="1723389" cy="151130"/>
            </a:xfrm>
            <a:custGeom>
              <a:avLst/>
              <a:gdLst/>
              <a:ahLst/>
              <a:cxnLst/>
              <a:rect l="l" t="t" r="r" b="b"/>
              <a:pathLst>
                <a:path w="1723389" h="151130" extrusionOk="0">
                  <a:moveTo>
                    <a:pt x="1723053" y="0"/>
                  </a:moveTo>
                  <a:lnTo>
                    <a:pt x="0" y="15075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8" name="Google Shape;6318;p44"/>
            <p:cNvSpPr/>
            <p:nvPr/>
          </p:nvSpPr>
          <p:spPr>
            <a:xfrm>
              <a:off x="3037429" y="2517113"/>
              <a:ext cx="1912620" cy="1912620"/>
            </a:xfrm>
            <a:custGeom>
              <a:avLst/>
              <a:gdLst/>
              <a:ahLst/>
              <a:cxnLst/>
              <a:rect l="l" t="t" r="r" b="b"/>
              <a:pathLst>
                <a:path w="1912620" h="1912620" extrusionOk="0">
                  <a:moveTo>
                    <a:pt x="153868" y="1912562"/>
                  </a:moveTo>
                  <a:lnTo>
                    <a:pt x="153868" y="1912562"/>
                  </a:lnTo>
                </a:path>
                <a:path w="1912620" h="1912620" extrusionOk="0">
                  <a:moveTo>
                    <a:pt x="1912574" y="1758693"/>
                  </a:moveTo>
                  <a:lnTo>
                    <a:pt x="1912574" y="1758693"/>
                  </a:lnTo>
                </a:path>
                <a:path w="1912620" h="1912620" extrusionOk="0">
                  <a:moveTo>
                    <a:pt x="1758705" y="0"/>
                  </a:moveTo>
                  <a:lnTo>
                    <a:pt x="1758705" y="0"/>
                  </a:lnTo>
                </a:path>
                <a:path w="1912620" h="1912620" extrusionOk="0">
                  <a:moveTo>
                    <a:pt x="0" y="153857"/>
                  </a:moveTo>
                  <a:lnTo>
                    <a:pt x="0" y="153857"/>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9" name="Google Shape;6319;p44"/>
            <p:cNvSpPr/>
            <p:nvPr/>
          </p:nvSpPr>
          <p:spPr>
            <a:xfrm>
              <a:off x="5278505" y="2152709"/>
              <a:ext cx="2204720" cy="2204720"/>
            </a:xfrm>
            <a:custGeom>
              <a:avLst/>
              <a:gdLst/>
              <a:ahLst/>
              <a:cxnLst/>
              <a:rect l="l" t="t" r="r" b="b"/>
              <a:pathLst>
                <a:path w="2204720" h="2204720" extrusionOk="0">
                  <a:moveTo>
                    <a:pt x="516160" y="0"/>
                  </a:moveTo>
                  <a:lnTo>
                    <a:pt x="0" y="1688272"/>
                  </a:lnTo>
                  <a:lnTo>
                    <a:pt x="1688284" y="2204432"/>
                  </a:lnTo>
                  <a:lnTo>
                    <a:pt x="2204432" y="516160"/>
                  </a:lnTo>
                  <a:lnTo>
                    <a:pt x="516160"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20" name="Google Shape;6320;p44"/>
            <p:cNvSpPr/>
            <p:nvPr/>
          </p:nvSpPr>
          <p:spPr>
            <a:xfrm>
              <a:off x="5281991" y="2175514"/>
              <a:ext cx="506095" cy="1654175"/>
            </a:xfrm>
            <a:custGeom>
              <a:avLst/>
              <a:gdLst/>
              <a:ahLst/>
              <a:cxnLst/>
              <a:rect l="l" t="t" r="r" b="b"/>
              <a:pathLst>
                <a:path w="506095" h="1654175" extrusionOk="0">
                  <a:moveTo>
                    <a:pt x="505700" y="0"/>
                  </a:moveTo>
                  <a:lnTo>
                    <a:pt x="0" y="165405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21" name="Google Shape;6321;p44"/>
            <p:cNvSpPr/>
            <p:nvPr/>
          </p:nvSpPr>
          <p:spPr>
            <a:xfrm>
              <a:off x="5301322" y="3847954"/>
              <a:ext cx="1654175" cy="506095"/>
            </a:xfrm>
            <a:custGeom>
              <a:avLst/>
              <a:gdLst/>
              <a:ahLst/>
              <a:cxnLst/>
              <a:rect l="l" t="t" r="r" b="b"/>
              <a:pathLst>
                <a:path w="1654175" h="506095" extrusionOk="0">
                  <a:moveTo>
                    <a:pt x="0" y="0"/>
                  </a:moveTo>
                  <a:lnTo>
                    <a:pt x="1654052" y="50570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22" name="Google Shape;6322;p44"/>
            <p:cNvSpPr/>
            <p:nvPr/>
          </p:nvSpPr>
          <p:spPr>
            <a:xfrm>
              <a:off x="6973762" y="2680272"/>
              <a:ext cx="506095" cy="1654175"/>
            </a:xfrm>
            <a:custGeom>
              <a:avLst/>
              <a:gdLst/>
              <a:ahLst/>
              <a:cxnLst/>
              <a:rect l="l" t="t" r="r" b="b"/>
              <a:pathLst>
                <a:path w="506095" h="1654175" extrusionOk="0">
                  <a:moveTo>
                    <a:pt x="0" y="1654052"/>
                  </a:moveTo>
                  <a:lnTo>
                    <a:pt x="50570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23" name="Google Shape;6323;p44"/>
            <p:cNvSpPr/>
            <p:nvPr/>
          </p:nvSpPr>
          <p:spPr>
            <a:xfrm>
              <a:off x="5806080" y="2156183"/>
              <a:ext cx="1654175" cy="506095"/>
            </a:xfrm>
            <a:custGeom>
              <a:avLst/>
              <a:gdLst/>
              <a:ahLst/>
              <a:cxnLst/>
              <a:rect l="l" t="t" r="r" b="b"/>
              <a:pathLst>
                <a:path w="1654175" h="506094" extrusionOk="0">
                  <a:moveTo>
                    <a:pt x="1654052" y="505700"/>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24" name="Google Shape;6324;p44"/>
            <p:cNvSpPr/>
            <p:nvPr/>
          </p:nvSpPr>
          <p:spPr>
            <a:xfrm>
              <a:off x="5278505" y="2152709"/>
              <a:ext cx="2204720" cy="2204720"/>
            </a:xfrm>
            <a:custGeom>
              <a:avLst/>
              <a:gdLst/>
              <a:ahLst/>
              <a:cxnLst/>
              <a:rect l="l" t="t" r="r" b="b"/>
              <a:pathLst>
                <a:path w="2204720" h="2204720" extrusionOk="0">
                  <a:moveTo>
                    <a:pt x="0" y="1688272"/>
                  </a:moveTo>
                  <a:lnTo>
                    <a:pt x="0" y="1688272"/>
                  </a:lnTo>
                </a:path>
                <a:path w="2204720" h="2204720" extrusionOk="0">
                  <a:moveTo>
                    <a:pt x="1688272" y="2204432"/>
                  </a:moveTo>
                  <a:lnTo>
                    <a:pt x="1688272" y="2204432"/>
                  </a:lnTo>
                </a:path>
                <a:path w="2204720" h="2204720" extrusionOk="0">
                  <a:moveTo>
                    <a:pt x="2204432" y="516148"/>
                  </a:moveTo>
                  <a:lnTo>
                    <a:pt x="2204432" y="516148"/>
                  </a:lnTo>
                </a:path>
                <a:path w="2204720" h="2204720" extrusionOk="0">
                  <a:moveTo>
                    <a:pt x="516160" y="0"/>
                  </a:moveTo>
                  <a:lnTo>
                    <a:pt x="516160" y="0"/>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25" name="Google Shape;6325;p44"/>
            <p:cNvSpPr/>
            <p:nvPr/>
          </p:nvSpPr>
          <p:spPr>
            <a:xfrm>
              <a:off x="366778" y="5359684"/>
              <a:ext cx="4870450" cy="1444625"/>
            </a:xfrm>
            <a:custGeom>
              <a:avLst/>
              <a:gdLst/>
              <a:ahLst/>
              <a:cxnLst/>
              <a:rect l="l" t="t" r="r" b="b"/>
              <a:pathLst>
                <a:path w="4870450" h="1444625" extrusionOk="0">
                  <a:moveTo>
                    <a:pt x="4811047" y="0"/>
                  </a:moveTo>
                  <a:lnTo>
                    <a:pt x="58887" y="0"/>
                  </a:lnTo>
                  <a:lnTo>
                    <a:pt x="24843" y="920"/>
                  </a:lnTo>
                  <a:lnTo>
                    <a:pt x="7360" y="7362"/>
                  </a:lnTo>
                  <a:lnTo>
                    <a:pt x="920" y="24848"/>
                  </a:lnTo>
                  <a:lnTo>
                    <a:pt x="0" y="58899"/>
                  </a:lnTo>
                  <a:lnTo>
                    <a:pt x="0" y="1385752"/>
                  </a:lnTo>
                  <a:lnTo>
                    <a:pt x="920" y="1419789"/>
                  </a:lnTo>
                  <a:lnTo>
                    <a:pt x="7360" y="1437268"/>
                  </a:lnTo>
                  <a:lnTo>
                    <a:pt x="24843" y="1443707"/>
                  </a:lnTo>
                  <a:lnTo>
                    <a:pt x="58887" y="1444627"/>
                  </a:lnTo>
                  <a:lnTo>
                    <a:pt x="4811047" y="1444627"/>
                  </a:lnTo>
                  <a:lnTo>
                    <a:pt x="4845098" y="1443707"/>
                  </a:lnTo>
                  <a:lnTo>
                    <a:pt x="4862584" y="1437268"/>
                  </a:lnTo>
                  <a:lnTo>
                    <a:pt x="4869026" y="1419789"/>
                  </a:lnTo>
                  <a:lnTo>
                    <a:pt x="4869947" y="1385752"/>
                  </a:lnTo>
                  <a:lnTo>
                    <a:pt x="4869947" y="58899"/>
                  </a:lnTo>
                  <a:lnTo>
                    <a:pt x="4869026" y="24848"/>
                  </a:lnTo>
                  <a:lnTo>
                    <a:pt x="4862584" y="7362"/>
                  </a:lnTo>
                  <a:lnTo>
                    <a:pt x="4845098" y="920"/>
                  </a:lnTo>
                  <a:lnTo>
                    <a:pt x="481104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26" name="Google Shape;6326;p44"/>
            <p:cNvSpPr/>
            <p:nvPr/>
          </p:nvSpPr>
          <p:spPr>
            <a:xfrm>
              <a:off x="366778" y="5359684"/>
              <a:ext cx="4870450" cy="1444625"/>
            </a:xfrm>
            <a:custGeom>
              <a:avLst/>
              <a:gdLst/>
              <a:ahLst/>
              <a:cxnLst/>
              <a:rect l="l" t="t" r="r" b="b"/>
              <a:pathLst>
                <a:path w="4870450" h="1444625" extrusionOk="0">
                  <a:moveTo>
                    <a:pt x="58887" y="0"/>
                  </a:moveTo>
                  <a:lnTo>
                    <a:pt x="24843" y="920"/>
                  </a:lnTo>
                  <a:lnTo>
                    <a:pt x="7360" y="7362"/>
                  </a:lnTo>
                  <a:lnTo>
                    <a:pt x="920" y="24848"/>
                  </a:lnTo>
                  <a:lnTo>
                    <a:pt x="0" y="58899"/>
                  </a:lnTo>
                  <a:lnTo>
                    <a:pt x="0" y="1385752"/>
                  </a:lnTo>
                  <a:lnTo>
                    <a:pt x="920" y="1419789"/>
                  </a:lnTo>
                  <a:lnTo>
                    <a:pt x="7360" y="1437268"/>
                  </a:lnTo>
                  <a:lnTo>
                    <a:pt x="24843" y="1443707"/>
                  </a:lnTo>
                  <a:lnTo>
                    <a:pt x="58887" y="1444627"/>
                  </a:lnTo>
                  <a:lnTo>
                    <a:pt x="4811047" y="1444627"/>
                  </a:lnTo>
                  <a:lnTo>
                    <a:pt x="4845098" y="1443707"/>
                  </a:lnTo>
                  <a:lnTo>
                    <a:pt x="4862584" y="1437268"/>
                  </a:lnTo>
                  <a:lnTo>
                    <a:pt x="4869026" y="1419789"/>
                  </a:lnTo>
                  <a:lnTo>
                    <a:pt x="4869947" y="1385752"/>
                  </a:lnTo>
                  <a:lnTo>
                    <a:pt x="4869947" y="58899"/>
                  </a:lnTo>
                  <a:lnTo>
                    <a:pt x="4869026" y="24848"/>
                  </a:lnTo>
                  <a:lnTo>
                    <a:pt x="4862584" y="7362"/>
                  </a:lnTo>
                  <a:lnTo>
                    <a:pt x="4845098" y="920"/>
                  </a:lnTo>
                  <a:lnTo>
                    <a:pt x="4811047" y="0"/>
                  </a:lnTo>
                  <a:lnTo>
                    <a:pt x="58887" y="0"/>
                  </a:lnTo>
                  <a:close/>
                </a:path>
              </a:pathLst>
            </a:custGeom>
            <a:noFill/>
            <a:ln w="716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327" name="Google Shape;6327;p44"/>
          <p:cNvSpPr txBox="1"/>
          <p:nvPr/>
        </p:nvSpPr>
        <p:spPr>
          <a:xfrm>
            <a:off x="524799" y="5457325"/>
            <a:ext cx="4550410" cy="1206500"/>
          </a:xfrm>
          <a:prstGeom prst="rect">
            <a:avLst/>
          </a:prstGeom>
          <a:noFill/>
          <a:ln>
            <a:noFill/>
          </a:ln>
        </p:spPr>
        <p:txBody>
          <a:bodyPr spcFirstLastPara="1" wrap="square" lIns="0" tIns="45700" rIns="0" bIns="0" anchor="t" anchorCtr="0">
            <a:spAutoFit/>
          </a:bodyPr>
          <a:lstStyle/>
          <a:p>
            <a:pPr marL="12700" marR="0" lvl="0" indent="0" algn="l" rtl="0">
              <a:lnSpc>
                <a:spcPct val="100000"/>
              </a:lnSpc>
              <a:spcBef>
                <a:spcPts val="0"/>
              </a:spcBef>
              <a:spcAft>
                <a:spcPts val="0"/>
              </a:spcAft>
              <a:buNone/>
            </a:pPr>
            <a:r>
              <a:rPr lang="en-US" sz="700" b="1">
                <a:solidFill>
                  <a:schemeClr val="dk1"/>
                </a:solidFill>
                <a:latin typeface="Arial"/>
                <a:ea typeface="Arial"/>
                <a:cs typeface="Arial"/>
                <a:sym typeface="Arial"/>
              </a:rPr>
              <a:t>RULES OF BRAINSTORMING...</a:t>
            </a:r>
            <a:endParaRPr sz="700">
              <a:solidFill>
                <a:schemeClr val="dk1"/>
              </a:solidFill>
              <a:latin typeface="Arial"/>
              <a:ea typeface="Arial"/>
              <a:cs typeface="Arial"/>
              <a:sym typeface="Arial"/>
            </a:endParaRPr>
          </a:p>
          <a:p>
            <a:pPr marL="80010" marR="0" lvl="0" indent="-67945" algn="l" rtl="0">
              <a:lnSpc>
                <a:spcPct val="100000"/>
              </a:lnSpc>
              <a:spcBef>
                <a:spcPts val="280"/>
              </a:spcBef>
              <a:spcAft>
                <a:spcPts val="0"/>
              </a:spcAft>
              <a:buClr>
                <a:srgbClr val="414042"/>
              </a:buClr>
              <a:buSzPts val="750"/>
              <a:buFont typeface="Arial"/>
              <a:buChar char="•"/>
            </a:pPr>
            <a:r>
              <a:rPr lang="en-US" sz="750">
                <a:solidFill>
                  <a:srgbClr val="414042"/>
                </a:solidFill>
                <a:latin typeface="Arial"/>
                <a:ea typeface="Arial"/>
                <a:cs typeface="Arial"/>
                <a:sym typeface="Arial"/>
              </a:rPr>
              <a:t>Generate as many ideas as possible - go for quantity over quality at this point in the process</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Encourage out of the box, wild ideas that have never been tried before</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Build on the ideas of others - say, “Yes, and!”</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Don’t be negative about other people’s ideas - or your own!</a:t>
            </a:r>
            <a:endParaRPr sz="750">
              <a:solidFill>
                <a:schemeClr val="dk1"/>
              </a:solidFill>
              <a:latin typeface="Arial"/>
              <a:ea typeface="Arial"/>
              <a:cs typeface="Arial"/>
              <a:sym typeface="Arial"/>
            </a:endParaRPr>
          </a:p>
          <a:p>
            <a:pPr marL="80010" marR="0" lvl="0" indent="-67945"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Let go of your expertise - even if you have already tried something, maybe it would be worth trying again</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focused and work as a team</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and say your idea so that your teammates can remember it and use it as inspiration</a:t>
            </a:r>
            <a:endParaRPr sz="750">
              <a:solidFill>
                <a:schemeClr val="dk1"/>
              </a:solidFill>
              <a:latin typeface="Arial"/>
              <a:ea typeface="Arial"/>
              <a:cs typeface="Arial"/>
              <a:sym typeface="Arial"/>
            </a:endParaRPr>
          </a:p>
        </p:txBody>
      </p:sp>
      <p:sp>
        <p:nvSpPr>
          <p:cNvPr id="6328" name="Google Shape;6328;p44"/>
          <p:cNvSpPr txBox="1"/>
          <p:nvPr/>
        </p:nvSpPr>
        <p:spPr>
          <a:xfrm rot="-240000">
            <a:off x="3660154" y="3411654"/>
            <a:ext cx="624623"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IDEA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grpSp>
        <p:nvGrpSpPr>
          <p:cNvPr id="6329" name="Google Shape;6329;p44"/>
          <p:cNvGrpSpPr/>
          <p:nvPr/>
        </p:nvGrpSpPr>
        <p:grpSpPr>
          <a:xfrm>
            <a:off x="10473587" y="1051579"/>
            <a:ext cx="9200280" cy="31750"/>
            <a:chOff x="10473587" y="1051579"/>
            <a:chExt cx="9200280" cy="31750"/>
          </a:xfrm>
        </p:grpSpPr>
        <p:sp>
          <p:nvSpPr>
            <p:cNvPr id="6330" name="Google Shape;6330;p44"/>
            <p:cNvSpPr/>
            <p:nvPr/>
          </p:nvSpPr>
          <p:spPr>
            <a:xfrm>
              <a:off x="10473587" y="1051579"/>
              <a:ext cx="1953895" cy="31750"/>
            </a:xfrm>
            <a:custGeom>
              <a:avLst/>
              <a:gdLst/>
              <a:ahLst/>
              <a:cxnLst/>
              <a:rect l="l" t="t" r="r" b="b"/>
              <a:pathLst>
                <a:path w="1953895" h="31750" extrusionOk="0">
                  <a:moveTo>
                    <a:pt x="1953671" y="0"/>
                  </a:moveTo>
                  <a:lnTo>
                    <a:pt x="0" y="0"/>
                  </a:lnTo>
                  <a:lnTo>
                    <a:pt x="0" y="31473"/>
                  </a:lnTo>
                  <a:lnTo>
                    <a:pt x="1953671" y="31473"/>
                  </a:lnTo>
                  <a:lnTo>
                    <a:pt x="1953671"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31" name="Google Shape;6331;p44"/>
            <p:cNvSpPr/>
            <p:nvPr/>
          </p:nvSpPr>
          <p:spPr>
            <a:xfrm>
              <a:off x="12427246" y="1051579"/>
              <a:ext cx="7246620" cy="31750"/>
            </a:xfrm>
            <a:custGeom>
              <a:avLst/>
              <a:gdLst/>
              <a:ahLst/>
              <a:cxnLst/>
              <a:rect l="l" t="t" r="r" b="b"/>
              <a:pathLst>
                <a:path w="7246619" h="31750" extrusionOk="0">
                  <a:moveTo>
                    <a:pt x="7246277" y="0"/>
                  </a:moveTo>
                  <a:lnTo>
                    <a:pt x="0" y="0"/>
                  </a:lnTo>
                  <a:lnTo>
                    <a:pt x="0" y="31473"/>
                  </a:lnTo>
                  <a:lnTo>
                    <a:pt x="7246277" y="31473"/>
                  </a:lnTo>
                  <a:lnTo>
                    <a:pt x="7246277"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332" name="Google Shape;6332;p44"/>
          <p:cNvSpPr txBox="1"/>
          <p:nvPr/>
        </p:nvSpPr>
        <p:spPr>
          <a:xfrm>
            <a:off x="12959481" y="473240"/>
            <a:ext cx="4027804"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page to capture all the ideas you generate for your first HMW question  (if you do not have wall space). Write the HMW question at the top of the box. Set the  timer for 10 minutes and generate as many ideas as possible. Don’t forget the Rules</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of Brainstorming!</a:t>
            </a:r>
            <a:endParaRPr sz="750">
              <a:solidFill>
                <a:schemeClr val="dk1"/>
              </a:solidFill>
              <a:latin typeface="Arial"/>
              <a:ea typeface="Arial"/>
              <a:cs typeface="Arial"/>
              <a:sym typeface="Arial"/>
            </a:endParaRPr>
          </a:p>
        </p:txBody>
      </p:sp>
      <p:grpSp>
        <p:nvGrpSpPr>
          <p:cNvPr id="6333" name="Google Shape;6333;p44"/>
          <p:cNvGrpSpPr/>
          <p:nvPr/>
        </p:nvGrpSpPr>
        <p:grpSpPr>
          <a:xfrm>
            <a:off x="17594220" y="638698"/>
            <a:ext cx="2081470" cy="260985"/>
            <a:chOff x="17594220" y="638698"/>
            <a:chExt cx="2081470" cy="260985"/>
          </a:xfrm>
        </p:grpSpPr>
        <p:sp>
          <p:nvSpPr>
            <p:cNvPr id="6334" name="Google Shape;6334;p44"/>
            <p:cNvSpPr/>
            <p:nvPr/>
          </p:nvSpPr>
          <p:spPr>
            <a:xfrm>
              <a:off x="18102741"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35" name="Google Shape;6335;p44"/>
            <p:cNvSpPr/>
            <p:nvPr/>
          </p:nvSpPr>
          <p:spPr>
            <a:xfrm>
              <a:off x="17594220"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36" name="Google Shape;6336;p44"/>
            <p:cNvSpPr/>
            <p:nvPr/>
          </p:nvSpPr>
          <p:spPr>
            <a:xfrm>
              <a:off x="18613048" y="638698"/>
              <a:ext cx="552450" cy="260985"/>
            </a:xfrm>
            <a:custGeom>
              <a:avLst/>
              <a:gdLst/>
              <a:ahLst/>
              <a:cxnLst/>
              <a:rect l="l" t="t" r="r" b="b"/>
              <a:pathLst>
                <a:path w="552450" h="260984" extrusionOk="0">
                  <a:moveTo>
                    <a:pt x="444879" y="0"/>
                  </a:moveTo>
                  <a:lnTo>
                    <a:pt x="107458" y="0"/>
                  </a:ln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37" name="Google Shape;6337;p44"/>
            <p:cNvSpPr/>
            <p:nvPr/>
          </p:nvSpPr>
          <p:spPr>
            <a:xfrm>
              <a:off x="19123241" y="638698"/>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338" name="Google Shape;6338;p44"/>
          <p:cNvSpPr txBox="1"/>
          <p:nvPr/>
        </p:nvSpPr>
        <p:spPr>
          <a:xfrm>
            <a:off x="18203436" y="690555"/>
            <a:ext cx="360680" cy="160655"/>
          </a:xfrm>
          <a:prstGeom prst="rect">
            <a:avLst/>
          </a:prstGeom>
          <a:noFill/>
          <a:ln>
            <a:noFill/>
          </a:ln>
        </p:spPr>
        <p:txBody>
          <a:bodyPr spcFirstLastPara="1" wrap="square" lIns="0" tIns="11425" rIns="0" bIns="0" anchor="t" anchorCtr="0">
            <a:spAutoFit/>
          </a:bodyPr>
          <a:lstStyle/>
          <a:p>
            <a:pPr marL="12700" marR="5080" lvl="0" indent="93345" algn="l" rtl="0">
              <a:lnSpc>
                <a:spcPct val="100000"/>
              </a:lnSpc>
              <a:spcBef>
                <a:spcPts val="0"/>
              </a:spcBef>
              <a:spcAft>
                <a:spcPts val="0"/>
              </a:spcAft>
              <a:buNone/>
            </a:pPr>
            <a:r>
              <a:rPr lang="en-US" sz="450">
                <a:solidFill>
                  <a:srgbClr val="F36F21"/>
                </a:solidFill>
                <a:latin typeface="Arial"/>
                <a:ea typeface="Arial"/>
                <a:cs typeface="Arial"/>
                <a:sym typeface="Arial"/>
              </a:rPr>
              <a:t>SOLO  BRAINSTORM</a:t>
            </a:r>
            <a:endParaRPr sz="450">
              <a:solidFill>
                <a:schemeClr val="dk1"/>
              </a:solidFill>
              <a:latin typeface="Arial"/>
              <a:ea typeface="Arial"/>
              <a:cs typeface="Arial"/>
              <a:sym typeface="Arial"/>
            </a:endParaRPr>
          </a:p>
        </p:txBody>
      </p:sp>
      <p:sp>
        <p:nvSpPr>
          <p:cNvPr id="6339" name="Google Shape;6339;p44"/>
          <p:cNvSpPr txBox="1"/>
          <p:nvPr/>
        </p:nvSpPr>
        <p:spPr>
          <a:xfrm>
            <a:off x="17694888" y="690555"/>
            <a:ext cx="360680" cy="160655"/>
          </a:xfrm>
          <a:prstGeom prst="rect">
            <a:avLst/>
          </a:prstGeom>
          <a:noFill/>
          <a:ln>
            <a:noFill/>
          </a:ln>
        </p:spPr>
        <p:txBody>
          <a:bodyPr spcFirstLastPara="1" wrap="square" lIns="0" tIns="11425" rIns="0" bIns="0" anchor="t" anchorCtr="0">
            <a:spAutoFit/>
          </a:bodyPr>
          <a:lstStyle/>
          <a:p>
            <a:pPr marL="12700" marR="5080" lvl="0" indent="21590" algn="l" rtl="0">
              <a:lnSpc>
                <a:spcPct val="100000"/>
              </a:lnSpc>
              <a:spcBef>
                <a:spcPts val="0"/>
              </a:spcBef>
              <a:spcAft>
                <a:spcPts val="0"/>
              </a:spcAft>
              <a:buNone/>
            </a:pPr>
            <a:r>
              <a:rPr lang="en-US" sz="450">
                <a:solidFill>
                  <a:srgbClr val="F36F21"/>
                </a:solidFill>
                <a:latin typeface="Arial"/>
                <a:ea typeface="Arial"/>
                <a:cs typeface="Arial"/>
                <a:sym typeface="Arial"/>
              </a:rPr>
              <a:t>PREPARE TO  BRAINSTORM</a:t>
            </a:r>
            <a:endParaRPr sz="450">
              <a:solidFill>
                <a:schemeClr val="dk1"/>
              </a:solidFill>
              <a:latin typeface="Arial"/>
              <a:ea typeface="Arial"/>
              <a:cs typeface="Arial"/>
              <a:sym typeface="Arial"/>
            </a:endParaRPr>
          </a:p>
        </p:txBody>
      </p:sp>
      <p:sp>
        <p:nvSpPr>
          <p:cNvPr id="6340" name="Google Shape;6340;p44"/>
          <p:cNvSpPr txBox="1"/>
          <p:nvPr/>
        </p:nvSpPr>
        <p:spPr>
          <a:xfrm>
            <a:off x="18709009" y="686962"/>
            <a:ext cx="360680" cy="160655"/>
          </a:xfrm>
          <a:prstGeom prst="rect">
            <a:avLst/>
          </a:prstGeom>
          <a:noFill/>
          <a:ln>
            <a:noFill/>
          </a:ln>
        </p:spPr>
        <p:txBody>
          <a:bodyPr spcFirstLastPara="1" wrap="square" lIns="0" tIns="11425" rIns="0" bIns="0" anchor="t" anchorCtr="0">
            <a:spAutoFit/>
          </a:bodyPr>
          <a:lstStyle/>
          <a:p>
            <a:pPr marL="12700" marR="5080" lvl="0" indent="75565" algn="l" rtl="0">
              <a:lnSpc>
                <a:spcPct val="100000"/>
              </a:lnSpc>
              <a:spcBef>
                <a:spcPts val="0"/>
              </a:spcBef>
              <a:spcAft>
                <a:spcPts val="0"/>
              </a:spcAft>
              <a:buNone/>
            </a:pPr>
            <a:r>
              <a:rPr lang="en-US" sz="450">
                <a:solidFill>
                  <a:srgbClr val="FFFFFF"/>
                </a:solidFill>
                <a:latin typeface="Arial"/>
                <a:ea typeface="Arial"/>
                <a:cs typeface="Arial"/>
                <a:sym typeface="Arial"/>
              </a:rPr>
              <a:t>GROUP  BRAINSTORM</a:t>
            </a:r>
            <a:endParaRPr sz="450">
              <a:solidFill>
                <a:schemeClr val="dk1"/>
              </a:solidFill>
              <a:latin typeface="Arial"/>
              <a:ea typeface="Arial"/>
              <a:cs typeface="Arial"/>
              <a:sym typeface="Arial"/>
            </a:endParaRPr>
          </a:p>
        </p:txBody>
      </p:sp>
      <p:sp>
        <p:nvSpPr>
          <p:cNvPr id="6341" name="Google Shape;6341;p44"/>
          <p:cNvSpPr txBox="1"/>
          <p:nvPr/>
        </p:nvSpPr>
        <p:spPr>
          <a:xfrm>
            <a:off x="19247259" y="688253"/>
            <a:ext cx="304800" cy="160655"/>
          </a:xfrm>
          <a:prstGeom prst="rect">
            <a:avLst/>
          </a:prstGeom>
          <a:noFill/>
          <a:ln>
            <a:noFill/>
          </a:ln>
        </p:spPr>
        <p:txBody>
          <a:bodyPr spcFirstLastPara="1" wrap="square" lIns="0" tIns="11425" rIns="0" bIns="0" anchor="t" anchorCtr="0">
            <a:spAutoFit/>
          </a:bodyPr>
          <a:lstStyle/>
          <a:p>
            <a:pPr marL="12700" marR="5080" lvl="0" indent="81280" algn="l" rtl="0">
              <a:lnSpc>
                <a:spcPct val="100000"/>
              </a:lnSpc>
              <a:spcBef>
                <a:spcPts val="0"/>
              </a:spcBef>
              <a:spcAft>
                <a:spcPts val="0"/>
              </a:spcAft>
              <a:buNone/>
            </a:pPr>
            <a:r>
              <a:rPr lang="en-US" sz="450">
                <a:solidFill>
                  <a:srgbClr val="F36F21"/>
                </a:solidFill>
                <a:latin typeface="Arial"/>
                <a:ea typeface="Arial"/>
                <a:cs typeface="Arial"/>
                <a:sym typeface="Arial"/>
              </a:rPr>
              <a:t>IDEA  SELECTION</a:t>
            </a:r>
            <a:endParaRPr sz="450">
              <a:solidFill>
                <a:schemeClr val="dk1"/>
              </a:solidFill>
              <a:latin typeface="Arial"/>
              <a:ea typeface="Arial"/>
              <a:cs typeface="Arial"/>
              <a:sym typeface="Arial"/>
            </a:endParaRPr>
          </a:p>
        </p:txBody>
      </p:sp>
      <p:sp>
        <p:nvSpPr>
          <p:cNvPr id="6342" name="Google Shape;6342;p44"/>
          <p:cNvSpPr/>
          <p:nvPr/>
        </p:nvSpPr>
        <p:spPr>
          <a:xfrm>
            <a:off x="10470601" y="1362445"/>
            <a:ext cx="9201785" cy="5396230"/>
          </a:xfrm>
          <a:custGeom>
            <a:avLst/>
            <a:gdLst/>
            <a:ahLst/>
            <a:cxnLst/>
            <a:rect l="l" t="t" r="r" b="b"/>
            <a:pathLst>
              <a:path w="9201785" h="5396230" extrusionOk="0">
                <a:moveTo>
                  <a:pt x="9142578"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9142578" y="5395635"/>
                </a:lnTo>
                <a:lnTo>
                  <a:pt x="9176622" y="5394715"/>
                </a:lnTo>
                <a:lnTo>
                  <a:pt x="9194105" y="5388275"/>
                </a:lnTo>
                <a:lnTo>
                  <a:pt x="9200545" y="5370797"/>
                </a:lnTo>
                <a:lnTo>
                  <a:pt x="9201466" y="5336759"/>
                </a:lnTo>
                <a:lnTo>
                  <a:pt x="9201466" y="58887"/>
                </a:lnTo>
                <a:lnTo>
                  <a:pt x="9200545" y="24843"/>
                </a:lnTo>
                <a:lnTo>
                  <a:pt x="9194105" y="7360"/>
                </a:lnTo>
                <a:lnTo>
                  <a:pt x="9176622" y="920"/>
                </a:lnTo>
                <a:lnTo>
                  <a:pt x="9142578"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43" name="Google Shape;6343;p44"/>
          <p:cNvSpPr txBox="1"/>
          <p:nvPr/>
        </p:nvSpPr>
        <p:spPr>
          <a:xfrm>
            <a:off x="10646193" y="1528162"/>
            <a:ext cx="427609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HMW... </a:t>
            </a:r>
            <a:r>
              <a:rPr lang="en-US" sz="750" u="sng">
                <a:solidFill>
                  <a:schemeClr val="dk1"/>
                </a:solidFill>
                <a:latin typeface="Times New Roman"/>
                <a:ea typeface="Times New Roman"/>
                <a:cs typeface="Times New Roman"/>
                <a:sym typeface="Times New Roman"/>
              </a:rPr>
              <a:t> 	</a:t>
            </a:r>
            <a:endParaRPr sz="750">
              <a:solidFill>
                <a:schemeClr val="dk1"/>
              </a:solidFill>
              <a:latin typeface="Times New Roman"/>
              <a:ea typeface="Times New Roman"/>
              <a:cs typeface="Times New Roman"/>
              <a:sym typeface="Times New Roman"/>
            </a:endParaRPr>
          </a:p>
        </p:txBody>
      </p:sp>
      <p:grpSp>
        <p:nvGrpSpPr>
          <p:cNvPr id="6344" name="Google Shape;6344;p44"/>
          <p:cNvGrpSpPr/>
          <p:nvPr/>
        </p:nvGrpSpPr>
        <p:grpSpPr>
          <a:xfrm>
            <a:off x="10418818" y="2152709"/>
            <a:ext cx="7116444" cy="4651600"/>
            <a:chOff x="10418818" y="2152709"/>
            <a:chExt cx="7116444" cy="4651600"/>
          </a:xfrm>
        </p:grpSpPr>
        <p:sp>
          <p:nvSpPr>
            <p:cNvPr id="6345" name="Google Shape;6345;p44"/>
            <p:cNvSpPr/>
            <p:nvPr/>
          </p:nvSpPr>
          <p:spPr>
            <a:xfrm>
              <a:off x="13089431" y="2517113"/>
              <a:ext cx="1912620" cy="1912620"/>
            </a:xfrm>
            <a:custGeom>
              <a:avLst/>
              <a:gdLst/>
              <a:ahLst/>
              <a:cxnLst/>
              <a:rect l="l" t="t" r="r" b="b"/>
              <a:pathLst>
                <a:path w="1912619" h="1912620" extrusionOk="0">
                  <a:moveTo>
                    <a:pt x="1758705" y="0"/>
                  </a:moveTo>
                  <a:lnTo>
                    <a:pt x="0" y="153868"/>
                  </a:lnTo>
                  <a:lnTo>
                    <a:pt x="153868" y="1912574"/>
                  </a:lnTo>
                  <a:lnTo>
                    <a:pt x="1912562" y="1758705"/>
                  </a:lnTo>
                  <a:lnTo>
                    <a:pt x="175870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46" name="Google Shape;6346;p44"/>
            <p:cNvSpPr/>
            <p:nvPr/>
          </p:nvSpPr>
          <p:spPr>
            <a:xfrm>
              <a:off x="13091580" y="2694743"/>
              <a:ext cx="151130" cy="1723389"/>
            </a:xfrm>
            <a:custGeom>
              <a:avLst/>
              <a:gdLst/>
              <a:ahLst/>
              <a:cxnLst/>
              <a:rect l="l" t="t" r="r" b="b"/>
              <a:pathLst>
                <a:path w="151130" h="1723389" extrusionOk="0">
                  <a:moveTo>
                    <a:pt x="0" y="0"/>
                  </a:moveTo>
                  <a:lnTo>
                    <a:pt x="150740" y="1723053"/>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47" name="Google Shape;6347;p44"/>
            <p:cNvSpPr/>
            <p:nvPr/>
          </p:nvSpPr>
          <p:spPr>
            <a:xfrm>
              <a:off x="13267095" y="4276846"/>
              <a:ext cx="1723389" cy="151130"/>
            </a:xfrm>
            <a:custGeom>
              <a:avLst/>
              <a:gdLst/>
              <a:ahLst/>
              <a:cxnLst/>
              <a:rect l="l" t="t" r="r" b="b"/>
              <a:pathLst>
                <a:path w="1723390" h="151129" extrusionOk="0">
                  <a:moveTo>
                    <a:pt x="0" y="150752"/>
                  </a:moveTo>
                  <a:lnTo>
                    <a:pt x="1723053"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48" name="Google Shape;6348;p44"/>
            <p:cNvSpPr/>
            <p:nvPr/>
          </p:nvSpPr>
          <p:spPr>
            <a:xfrm>
              <a:off x="14849175" y="2528993"/>
              <a:ext cx="151130" cy="1723389"/>
            </a:xfrm>
            <a:custGeom>
              <a:avLst/>
              <a:gdLst/>
              <a:ahLst/>
              <a:cxnLst/>
              <a:rect l="l" t="t" r="r" b="b"/>
              <a:pathLst>
                <a:path w="151130" h="1723389" extrusionOk="0">
                  <a:moveTo>
                    <a:pt x="150752" y="1723053"/>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49" name="Google Shape;6349;p44"/>
            <p:cNvSpPr/>
            <p:nvPr/>
          </p:nvSpPr>
          <p:spPr>
            <a:xfrm>
              <a:off x="13101359" y="2519191"/>
              <a:ext cx="1723389" cy="151130"/>
            </a:xfrm>
            <a:custGeom>
              <a:avLst/>
              <a:gdLst/>
              <a:ahLst/>
              <a:cxnLst/>
              <a:rect l="l" t="t" r="r" b="b"/>
              <a:pathLst>
                <a:path w="1723390" h="151130" extrusionOk="0">
                  <a:moveTo>
                    <a:pt x="1723053" y="0"/>
                  </a:moveTo>
                  <a:lnTo>
                    <a:pt x="0" y="15075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0" name="Google Shape;6350;p44"/>
            <p:cNvSpPr/>
            <p:nvPr/>
          </p:nvSpPr>
          <p:spPr>
            <a:xfrm>
              <a:off x="13089466" y="2517113"/>
              <a:ext cx="1912620" cy="1912620"/>
            </a:xfrm>
            <a:custGeom>
              <a:avLst/>
              <a:gdLst/>
              <a:ahLst/>
              <a:cxnLst/>
              <a:rect l="l" t="t" r="r" b="b"/>
              <a:pathLst>
                <a:path w="1912619" h="1912620" extrusionOk="0">
                  <a:moveTo>
                    <a:pt x="153868" y="1912562"/>
                  </a:moveTo>
                  <a:lnTo>
                    <a:pt x="153868" y="1912562"/>
                  </a:lnTo>
                </a:path>
                <a:path w="1912619" h="1912620" extrusionOk="0">
                  <a:moveTo>
                    <a:pt x="1912574" y="1758693"/>
                  </a:moveTo>
                  <a:lnTo>
                    <a:pt x="1912574" y="1758693"/>
                  </a:lnTo>
                </a:path>
                <a:path w="1912619" h="1912620" extrusionOk="0">
                  <a:moveTo>
                    <a:pt x="1758705" y="0"/>
                  </a:moveTo>
                  <a:lnTo>
                    <a:pt x="1758705" y="0"/>
                  </a:lnTo>
                </a:path>
                <a:path w="1912619" h="1912620" extrusionOk="0">
                  <a:moveTo>
                    <a:pt x="0" y="153857"/>
                  </a:moveTo>
                  <a:lnTo>
                    <a:pt x="0" y="153857"/>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1" name="Google Shape;6351;p44"/>
            <p:cNvSpPr/>
            <p:nvPr/>
          </p:nvSpPr>
          <p:spPr>
            <a:xfrm>
              <a:off x="15330542" y="2152709"/>
              <a:ext cx="2204720" cy="2204720"/>
            </a:xfrm>
            <a:custGeom>
              <a:avLst/>
              <a:gdLst/>
              <a:ahLst/>
              <a:cxnLst/>
              <a:rect l="l" t="t" r="r" b="b"/>
              <a:pathLst>
                <a:path w="2204719" h="2204720" extrusionOk="0">
                  <a:moveTo>
                    <a:pt x="516160" y="0"/>
                  </a:moveTo>
                  <a:lnTo>
                    <a:pt x="0" y="1688272"/>
                  </a:lnTo>
                  <a:lnTo>
                    <a:pt x="1688284" y="2204432"/>
                  </a:lnTo>
                  <a:lnTo>
                    <a:pt x="2204444" y="516160"/>
                  </a:lnTo>
                  <a:lnTo>
                    <a:pt x="516160"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2" name="Google Shape;6352;p44"/>
            <p:cNvSpPr/>
            <p:nvPr/>
          </p:nvSpPr>
          <p:spPr>
            <a:xfrm>
              <a:off x="15334077" y="2175514"/>
              <a:ext cx="506095" cy="1654175"/>
            </a:xfrm>
            <a:custGeom>
              <a:avLst/>
              <a:gdLst/>
              <a:ahLst/>
              <a:cxnLst/>
              <a:rect l="l" t="t" r="r" b="b"/>
              <a:pathLst>
                <a:path w="506094" h="1654175" extrusionOk="0">
                  <a:moveTo>
                    <a:pt x="505700" y="0"/>
                  </a:moveTo>
                  <a:lnTo>
                    <a:pt x="0" y="165405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3" name="Google Shape;6353;p44"/>
            <p:cNvSpPr/>
            <p:nvPr/>
          </p:nvSpPr>
          <p:spPr>
            <a:xfrm>
              <a:off x="15353348" y="3847954"/>
              <a:ext cx="1654175" cy="506095"/>
            </a:xfrm>
            <a:custGeom>
              <a:avLst/>
              <a:gdLst/>
              <a:ahLst/>
              <a:cxnLst/>
              <a:rect l="l" t="t" r="r" b="b"/>
              <a:pathLst>
                <a:path w="1654175" h="506095" extrusionOk="0">
                  <a:moveTo>
                    <a:pt x="0" y="0"/>
                  </a:moveTo>
                  <a:lnTo>
                    <a:pt x="1654052" y="50570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4" name="Google Shape;6354;p44"/>
            <p:cNvSpPr/>
            <p:nvPr/>
          </p:nvSpPr>
          <p:spPr>
            <a:xfrm>
              <a:off x="17025764" y="2680272"/>
              <a:ext cx="506095" cy="1654175"/>
            </a:xfrm>
            <a:custGeom>
              <a:avLst/>
              <a:gdLst/>
              <a:ahLst/>
              <a:cxnLst/>
              <a:rect l="l" t="t" r="r" b="b"/>
              <a:pathLst>
                <a:path w="506094" h="1654175" extrusionOk="0">
                  <a:moveTo>
                    <a:pt x="0" y="1654052"/>
                  </a:moveTo>
                  <a:lnTo>
                    <a:pt x="50570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5" name="Google Shape;6355;p44"/>
            <p:cNvSpPr/>
            <p:nvPr/>
          </p:nvSpPr>
          <p:spPr>
            <a:xfrm>
              <a:off x="15858141" y="2156183"/>
              <a:ext cx="1654175" cy="506095"/>
            </a:xfrm>
            <a:custGeom>
              <a:avLst/>
              <a:gdLst/>
              <a:ahLst/>
              <a:cxnLst/>
              <a:rect l="l" t="t" r="r" b="b"/>
              <a:pathLst>
                <a:path w="1654175" h="506094" extrusionOk="0">
                  <a:moveTo>
                    <a:pt x="1654052" y="505700"/>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6" name="Google Shape;6356;p44"/>
            <p:cNvSpPr/>
            <p:nvPr/>
          </p:nvSpPr>
          <p:spPr>
            <a:xfrm>
              <a:off x="15330542" y="2152709"/>
              <a:ext cx="2204720" cy="2204720"/>
            </a:xfrm>
            <a:custGeom>
              <a:avLst/>
              <a:gdLst/>
              <a:ahLst/>
              <a:cxnLst/>
              <a:rect l="l" t="t" r="r" b="b"/>
              <a:pathLst>
                <a:path w="2204719" h="2204720" extrusionOk="0">
                  <a:moveTo>
                    <a:pt x="0" y="1688272"/>
                  </a:moveTo>
                  <a:lnTo>
                    <a:pt x="0" y="1688272"/>
                  </a:lnTo>
                </a:path>
                <a:path w="2204719" h="2204720" extrusionOk="0">
                  <a:moveTo>
                    <a:pt x="1688272" y="2204432"/>
                  </a:moveTo>
                  <a:lnTo>
                    <a:pt x="1688272" y="2204432"/>
                  </a:lnTo>
                </a:path>
                <a:path w="2204719" h="2204720" extrusionOk="0">
                  <a:moveTo>
                    <a:pt x="2204432" y="516148"/>
                  </a:moveTo>
                  <a:lnTo>
                    <a:pt x="2204432" y="516148"/>
                  </a:lnTo>
                </a:path>
                <a:path w="2204719" h="2204720" extrusionOk="0">
                  <a:moveTo>
                    <a:pt x="516160" y="0"/>
                  </a:moveTo>
                  <a:lnTo>
                    <a:pt x="516160" y="0"/>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7" name="Google Shape;6357;p44"/>
            <p:cNvSpPr/>
            <p:nvPr/>
          </p:nvSpPr>
          <p:spPr>
            <a:xfrm>
              <a:off x="10418818" y="5359684"/>
              <a:ext cx="4870450" cy="1444625"/>
            </a:xfrm>
            <a:custGeom>
              <a:avLst/>
              <a:gdLst/>
              <a:ahLst/>
              <a:cxnLst/>
              <a:rect l="l" t="t" r="r" b="b"/>
              <a:pathLst>
                <a:path w="4870450" h="1444625" extrusionOk="0">
                  <a:moveTo>
                    <a:pt x="4811047" y="0"/>
                  </a:moveTo>
                  <a:lnTo>
                    <a:pt x="58887" y="0"/>
                  </a:lnTo>
                  <a:lnTo>
                    <a:pt x="24843" y="920"/>
                  </a:lnTo>
                  <a:lnTo>
                    <a:pt x="7360" y="7362"/>
                  </a:lnTo>
                  <a:lnTo>
                    <a:pt x="920" y="24848"/>
                  </a:lnTo>
                  <a:lnTo>
                    <a:pt x="0" y="58899"/>
                  </a:lnTo>
                  <a:lnTo>
                    <a:pt x="0" y="1385752"/>
                  </a:lnTo>
                  <a:lnTo>
                    <a:pt x="920" y="1419789"/>
                  </a:lnTo>
                  <a:lnTo>
                    <a:pt x="7360" y="1437268"/>
                  </a:lnTo>
                  <a:lnTo>
                    <a:pt x="24843" y="1443707"/>
                  </a:lnTo>
                  <a:lnTo>
                    <a:pt x="58887" y="1444627"/>
                  </a:lnTo>
                  <a:lnTo>
                    <a:pt x="4811047" y="1444627"/>
                  </a:lnTo>
                  <a:lnTo>
                    <a:pt x="4845098" y="1443707"/>
                  </a:lnTo>
                  <a:lnTo>
                    <a:pt x="4862584" y="1437268"/>
                  </a:lnTo>
                  <a:lnTo>
                    <a:pt x="4869026" y="1419789"/>
                  </a:lnTo>
                  <a:lnTo>
                    <a:pt x="4869947" y="1385752"/>
                  </a:lnTo>
                  <a:lnTo>
                    <a:pt x="4869947" y="58899"/>
                  </a:lnTo>
                  <a:lnTo>
                    <a:pt x="4869026" y="24848"/>
                  </a:lnTo>
                  <a:lnTo>
                    <a:pt x="4862584" y="7362"/>
                  </a:lnTo>
                  <a:lnTo>
                    <a:pt x="4845098" y="920"/>
                  </a:lnTo>
                  <a:lnTo>
                    <a:pt x="481104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8" name="Google Shape;6358;p44"/>
            <p:cNvSpPr/>
            <p:nvPr/>
          </p:nvSpPr>
          <p:spPr>
            <a:xfrm>
              <a:off x="10418818" y="5359684"/>
              <a:ext cx="4870450" cy="1444625"/>
            </a:xfrm>
            <a:custGeom>
              <a:avLst/>
              <a:gdLst/>
              <a:ahLst/>
              <a:cxnLst/>
              <a:rect l="l" t="t" r="r" b="b"/>
              <a:pathLst>
                <a:path w="4870450" h="1444625" extrusionOk="0">
                  <a:moveTo>
                    <a:pt x="58887" y="0"/>
                  </a:moveTo>
                  <a:lnTo>
                    <a:pt x="24843" y="920"/>
                  </a:lnTo>
                  <a:lnTo>
                    <a:pt x="7360" y="7362"/>
                  </a:lnTo>
                  <a:lnTo>
                    <a:pt x="920" y="24848"/>
                  </a:lnTo>
                  <a:lnTo>
                    <a:pt x="0" y="58899"/>
                  </a:lnTo>
                  <a:lnTo>
                    <a:pt x="0" y="1385752"/>
                  </a:lnTo>
                  <a:lnTo>
                    <a:pt x="920" y="1419789"/>
                  </a:lnTo>
                  <a:lnTo>
                    <a:pt x="7360" y="1437268"/>
                  </a:lnTo>
                  <a:lnTo>
                    <a:pt x="24843" y="1443707"/>
                  </a:lnTo>
                  <a:lnTo>
                    <a:pt x="58887" y="1444627"/>
                  </a:lnTo>
                  <a:lnTo>
                    <a:pt x="4811047" y="1444627"/>
                  </a:lnTo>
                  <a:lnTo>
                    <a:pt x="4845098" y="1443707"/>
                  </a:lnTo>
                  <a:lnTo>
                    <a:pt x="4862584" y="1437268"/>
                  </a:lnTo>
                  <a:lnTo>
                    <a:pt x="4869026" y="1419789"/>
                  </a:lnTo>
                  <a:lnTo>
                    <a:pt x="4869947" y="1385752"/>
                  </a:lnTo>
                  <a:lnTo>
                    <a:pt x="4869947" y="58899"/>
                  </a:lnTo>
                  <a:lnTo>
                    <a:pt x="4869026" y="24848"/>
                  </a:lnTo>
                  <a:lnTo>
                    <a:pt x="4862584" y="7362"/>
                  </a:lnTo>
                  <a:lnTo>
                    <a:pt x="4845098" y="920"/>
                  </a:lnTo>
                  <a:lnTo>
                    <a:pt x="4811047" y="0"/>
                  </a:lnTo>
                  <a:lnTo>
                    <a:pt x="58887" y="0"/>
                  </a:lnTo>
                  <a:close/>
                </a:path>
              </a:pathLst>
            </a:custGeom>
            <a:noFill/>
            <a:ln w="716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359" name="Google Shape;6359;p44"/>
          <p:cNvSpPr txBox="1"/>
          <p:nvPr/>
        </p:nvSpPr>
        <p:spPr>
          <a:xfrm>
            <a:off x="10576846" y="5457325"/>
            <a:ext cx="4550410" cy="1206500"/>
          </a:xfrm>
          <a:prstGeom prst="rect">
            <a:avLst/>
          </a:prstGeom>
          <a:noFill/>
          <a:ln>
            <a:noFill/>
          </a:ln>
        </p:spPr>
        <p:txBody>
          <a:bodyPr spcFirstLastPara="1" wrap="square" lIns="0" tIns="45700" rIns="0" bIns="0" anchor="t" anchorCtr="0">
            <a:spAutoFit/>
          </a:bodyPr>
          <a:lstStyle/>
          <a:p>
            <a:pPr marL="12700" marR="0" lvl="0" indent="0" algn="l" rtl="0">
              <a:lnSpc>
                <a:spcPct val="100000"/>
              </a:lnSpc>
              <a:spcBef>
                <a:spcPts val="0"/>
              </a:spcBef>
              <a:spcAft>
                <a:spcPts val="0"/>
              </a:spcAft>
              <a:buNone/>
            </a:pPr>
            <a:r>
              <a:rPr lang="en-US" sz="700" b="1">
                <a:solidFill>
                  <a:schemeClr val="dk1"/>
                </a:solidFill>
                <a:latin typeface="Arial"/>
                <a:ea typeface="Arial"/>
                <a:cs typeface="Arial"/>
                <a:sym typeface="Arial"/>
              </a:rPr>
              <a:t>RULES OF BRAINSTORMING...</a:t>
            </a:r>
            <a:endParaRPr sz="700">
              <a:solidFill>
                <a:schemeClr val="dk1"/>
              </a:solidFill>
              <a:latin typeface="Arial"/>
              <a:ea typeface="Arial"/>
              <a:cs typeface="Arial"/>
              <a:sym typeface="Arial"/>
            </a:endParaRPr>
          </a:p>
          <a:p>
            <a:pPr marL="80010" marR="0" lvl="0" indent="-67945" algn="l" rtl="0">
              <a:lnSpc>
                <a:spcPct val="100000"/>
              </a:lnSpc>
              <a:spcBef>
                <a:spcPts val="280"/>
              </a:spcBef>
              <a:spcAft>
                <a:spcPts val="0"/>
              </a:spcAft>
              <a:buClr>
                <a:srgbClr val="414042"/>
              </a:buClr>
              <a:buSzPts val="750"/>
              <a:buFont typeface="Arial"/>
              <a:buChar char="•"/>
            </a:pPr>
            <a:r>
              <a:rPr lang="en-US" sz="750">
                <a:solidFill>
                  <a:srgbClr val="414042"/>
                </a:solidFill>
                <a:latin typeface="Arial"/>
                <a:ea typeface="Arial"/>
                <a:cs typeface="Arial"/>
                <a:sym typeface="Arial"/>
              </a:rPr>
              <a:t>Generate as many ideas as possible - go for quantity over quality at this point in the process</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Encourage out of the box, wild ideas that have never been tried before</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Build on the ideas of others - say, “Yes, and!”</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Don’t be negative about other people’s ideas - or your own!</a:t>
            </a:r>
            <a:endParaRPr sz="750">
              <a:solidFill>
                <a:schemeClr val="dk1"/>
              </a:solidFill>
              <a:latin typeface="Arial"/>
              <a:ea typeface="Arial"/>
              <a:cs typeface="Arial"/>
              <a:sym typeface="Arial"/>
            </a:endParaRPr>
          </a:p>
          <a:p>
            <a:pPr marL="80010" marR="0" lvl="0" indent="-67945"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Let go of your expertise - even if you have already tried something, maybe it would be worth trying again</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focused and work as a team</a:t>
            </a:r>
            <a:endParaRPr sz="750">
              <a:solidFill>
                <a:schemeClr val="dk1"/>
              </a:solidFill>
              <a:latin typeface="Arial"/>
              <a:ea typeface="Arial"/>
              <a:cs typeface="Arial"/>
              <a:sym typeface="Arial"/>
            </a:endParaRPr>
          </a:p>
          <a:p>
            <a:pPr marL="80010" marR="0" lvl="0" indent="-6794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and say your idea so that your teammates can remember it and use it as inspiration</a:t>
            </a:r>
            <a:endParaRPr sz="750">
              <a:solidFill>
                <a:schemeClr val="dk1"/>
              </a:solidFill>
              <a:latin typeface="Arial"/>
              <a:ea typeface="Arial"/>
              <a:cs typeface="Arial"/>
              <a:sym typeface="Arial"/>
            </a:endParaRPr>
          </a:p>
        </p:txBody>
      </p:sp>
      <p:sp>
        <p:nvSpPr>
          <p:cNvPr id="6360" name="Google Shape;6360;p44"/>
          <p:cNvSpPr txBox="1"/>
          <p:nvPr/>
        </p:nvSpPr>
        <p:spPr>
          <a:xfrm rot="-240000">
            <a:off x="13712250" y="3411654"/>
            <a:ext cx="624623"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IDEA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grpSp>
        <p:nvGrpSpPr>
          <p:cNvPr id="6361" name="Google Shape;6361;p44"/>
          <p:cNvGrpSpPr/>
          <p:nvPr/>
        </p:nvGrpSpPr>
        <p:grpSpPr>
          <a:xfrm>
            <a:off x="19768108" y="1090544"/>
            <a:ext cx="336550" cy="560705"/>
            <a:chOff x="19768108" y="1090544"/>
            <a:chExt cx="336550" cy="560705"/>
          </a:xfrm>
        </p:grpSpPr>
        <p:sp>
          <p:nvSpPr>
            <p:cNvPr id="6362" name="Google Shape;6362;p44"/>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63" name="Google Shape;6363;p44"/>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64" name="Google Shape;6364;p44"/>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365" name="Google Shape;6365;p44"/>
          <p:cNvGrpSpPr/>
          <p:nvPr/>
        </p:nvGrpSpPr>
        <p:grpSpPr>
          <a:xfrm>
            <a:off x="0" y="1090544"/>
            <a:ext cx="331470" cy="560705"/>
            <a:chOff x="0" y="1090544"/>
            <a:chExt cx="331470" cy="560705"/>
          </a:xfrm>
        </p:grpSpPr>
        <p:sp>
          <p:nvSpPr>
            <p:cNvPr id="6366" name="Google Shape;6366;p44"/>
            <p:cNvSpPr/>
            <p:nvPr/>
          </p:nvSpPr>
          <p:spPr>
            <a:xfrm>
              <a:off x="0" y="1090544"/>
              <a:ext cx="331470" cy="560705"/>
            </a:xfrm>
            <a:custGeom>
              <a:avLst/>
              <a:gdLst/>
              <a:ahLst/>
              <a:cxnLst/>
              <a:rect l="l" t="t" r="r" b="b"/>
              <a:pathLst>
                <a:path w="331470" h="560705" extrusionOk="0">
                  <a:moveTo>
                    <a:pt x="330949" y="410489"/>
                  </a:moveTo>
                  <a:lnTo>
                    <a:pt x="329082" y="341464"/>
                  </a:lnTo>
                  <a:lnTo>
                    <a:pt x="316026" y="306019"/>
                  </a:lnTo>
                  <a:lnTo>
                    <a:pt x="280581" y="292963"/>
                  </a:lnTo>
                  <a:lnTo>
                    <a:pt x="211543" y="291096"/>
                  </a:lnTo>
                  <a:lnTo>
                    <a:pt x="0" y="291096"/>
                  </a:lnTo>
                  <a:lnTo>
                    <a:pt x="0" y="560412"/>
                  </a:lnTo>
                  <a:lnTo>
                    <a:pt x="211543" y="560412"/>
                  </a:lnTo>
                  <a:lnTo>
                    <a:pt x="280581" y="558546"/>
                  </a:lnTo>
                  <a:lnTo>
                    <a:pt x="316026" y="545490"/>
                  </a:lnTo>
                  <a:lnTo>
                    <a:pt x="329082" y="510044"/>
                  </a:lnTo>
                  <a:lnTo>
                    <a:pt x="330949" y="441007"/>
                  </a:lnTo>
                  <a:lnTo>
                    <a:pt x="330949" y="410489"/>
                  </a:lnTo>
                  <a:close/>
                </a:path>
                <a:path w="331470" h="560705" extrusionOk="0">
                  <a:moveTo>
                    <a:pt x="330949" y="119405"/>
                  </a:moveTo>
                  <a:lnTo>
                    <a:pt x="329082" y="50368"/>
                  </a:lnTo>
                  <a:lnTo>
                    <a:pt x="316026" y="14922"/>
                  </a:lnTo>
                  <a:lnTo>
                    <a:pt x="280581" y="1866"/>
                  </a:lnTo>
                  <a:lnTo>
                    <a:pt x="211543" y="0"/>
                  </a:lnTo>
                  <a:lnTo>
                    <a:pt x="0" y="0"/>
                  </a:lnTo>
                  <a:lnTo>
                    <a:pt x="0" y="269316"/>
                  </a:lnTo>
                  <a:lnTo>
                    <a:pt x="211543" y="269316"/>
                  </a:lnTo>
                  <a:lnTo>
                    <a:pt x="280581" y="267449"/>
                  </a:lnTo>
                  <a:lnTo>
                    <a:pt x="316026" y="254393"/>
                  </a:lnTo>
                  <a:lnTo>
                    <a:pt x="329082" y="218948"/>
                  </a:lnTo>
                  <a:lnTo>
                    <a:pt x="330949" y="149923"/>
                  </a:lnTo>
                  <a:lnTo>
                    <a:pt x="330949" y="119405"/>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67" name="Google Shape;6367;p44"/>
            <p:cNvSpPr/>
            <p:nvPr/>
          </p:nvSpPr>
          <p:spPr>
            <a:xfrm>
              <a:off x="69395" y="1169998"/>
              <a:ext cx="210398" cy="110384"/>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68" name="Google Shape;6368;p44"/>
            <p:cNvSpPr/>
            <p:nvPr/>
          </p:nvSpPr>
          <p:spPr>
            <a:xfrm>
              <a:off x="69399" y="1422658"/>
              <a:ext cx="154518" cy="18168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369" name="Google Shape;6369;p44"/>
          <p:cNvGrpSpPr/>
          <p:nvPr/>
        </p:nvGrpSpPr>
        <p:grpSpPr>
          <a:xfrm>
            <a:off x="414038" y="0"/>
            <a:ext cx="9206083" cy="332751"/>
            <a:chOff x="414038" y="0"/>
            <a:chExt cx="9206083" cy="332751"/>
          </a:xfrm>
        </p:grpSpPr>
        <p:sp>
          <p:nvSpPr>
            <p:cNvPr id="6370" name="Google Shape;6370;p44"/>
            <p:cNvSpPr/>
            <p:nvPr/>
          </p:nvSpPr>
          <p:spPr>
            <a:xfrm>
              <a:off x="414038"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1" name="Google Shape;6371;p44"/>
            <p:cNvSpPr/>
            <p:nvPr/>
          </p:nvSpPr>
          <p:spPr>
            <a:xfrm>
              <a:off x="414038"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2" name="Google Shape;6372;p44"/>
            <p:cNvSpPr/>
            <p:nvPr/>
          </p:nvSpPr>
          <p:spPr>
            <a:xfrm>
              <a:off x="8699371"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3" name="Google Shape;6373;p44"/>
            <p:cNvSpPr/>
            <p:nvPr/>
          </p:nvSpPr>
          <p:spPr>
            <a:xfrm>
              <a:off x="8699371"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4" name="Google Shape;6374;p44"/>
            <p:cNvSpPr/>
            <p:nvPr/>
          </p:nvSpPr>
          <p:spPr>
            <a:xfrm>
              <a:off x="777280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5" name="Google Shape;6375;p44"/>
            <p:cNvSpPr/>
            <p:nvPr/>
          </p:nvSpPr>
          <p:spPr>
            <a:xfrm>
              <a:off x="777280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6" name="Google Shape;6376;p44"/>
            <p:cNvSpPr/>
            <p:nvPr/>
          </p:nvSpPr>
          <p:spPr>
            <a:xfrm>
              <a:off x="685202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7" name="Google Shape;6377;p44"/>
            <p:cNvSpPr/>
            <p:nvPr/>
          </p:nvSpPr>
          <p:spPr>
            <a:xfrm>
              <a:off x="685202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8" name="Google Shape;6378;p44"/>
            <p:cNvSpPr/>
            <p:nvPr/>
          </p:nvSpPr>
          <p:spPr>
            <a:xfrm>
              <a:off x="59316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9" name="Google Shape;6379;p44"/>
            <p:cNvSpPr/>
            <p:nvPr/>
          </p:nvSpPr>
          <p:spPr>
            <a:xfrm>
              <a:off x="59316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0" name="Google Shape;6380;p44"/>
            <p:cNvSpPr/>
            <p:nvPr/>
          </p:nvSpPr>
          <p:spPr>
            <a:xfrm>
              <a:off x="501102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1" name="Google Shape;6381;p44"/>
            <p:cNvSpPr/>
            <p:nvPr/>
          </p:nvSpPr>
          <p:spPr>
            <a:xfrm>
              <a:off x="501102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2" name="Google Shape;6382;p44"/>
            <p:cNvSpPr/>
            <p:nvPr/>
          </p:nvSpPr>
          <p:spPr>
            <a:xfrm>
              <a:off x="409044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3" name="Google Shape;6383;p44"/>
            <p:cNvSpPr/>
            <p:nvPr/>
          </p:nvSpPr>
          <p:spPr>
            <a:xfrm>
              <a:off x="409044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4" name="Google Shape;6384;p44"/>
            <p:cNvSpPr/>
            <p:nvPr/>
          </p:nvSpPr>
          <p:spPr>
            <a:xfrm>
              <a:off x="316984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5" name="Google Shape;6385;p44"/>
            <p:cNvSpPr/>
            <p:nvPr/>
          </p:nvSpPr>
          <p:spPr>
            <a:xfrm>
              <a:off x="316984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6" name="Google Shape;6386;p44"/>
            <p:cNvSpPr/>
            <p:nvPr/>
          </p:nvSpPr>
          <p:spPr>
            <a:xfrm>
              <a:off x="224925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7" name="Google Shape;6387;p44"/>
            <p:cNvSpPr/>
            <p:nvPr/>
          </p:nvSpPr>
          <p:spPr>
            <a:xfrm>
              <a:off x="224925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8" name="Google Shape;6388;p44"/>
            <p:cNvSpPr/>
            <p:nvPr/>
          </p:nvSpPr>
          <p:spPr>
            <a:xfrm>
              <a:off x="132866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9" name="Google Shape;6389;p44"/>
            <p:cNvSpPr/>
            <p:nvPr/>
          </p:nvSpPr>
          <p:spPr>
            <a:xfrm>
              <a:off x="132866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90" name="Google Shape;6390;p44"/>
            <p:cNvSpPr/>
            <p:nvPr/>
          </p:nvSpPr>
          <p:spPr>
            <a:xfrm>
              <a:off x="41403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91" name="Google Shape;6391;p44"/>
            <p:cNvSpPr/>
            <p:nvPr/>
          </p:nvSpPr>
          <p:spPr>
            <a:xfrm>
              <a:off x="41403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392" name="Google Shape;6392;p44"/>
          <p:cNvSpPr txBox="1"/>
          <p:nvPr/>
        </p:nvSpPr>
        <p:spPr>
          <a:xfrm>
            <a:off x="402868" y="156543"/>
            <a:ext cx="1988185" cy="825500"/>
          </a:xfrm>
          <a:prstGeom prst="rect">
            <a:avLst/>
          </a:prstGeom>
          <a:noFill/>
          <a:ln>
            <a:noFill/>
          </a:ln>
        </p:spPr>
        <p:txBody>
          <a:bodyPr spcFirstLastPara="1" wrap="square" lIns="0" tIns="469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10"/>
              </a:spcBef>
              <a:spcAft>
                <a:spcPts val="0"/>
              </a:spcAft>
              <a:buNone/>
            </a:pPr>
            <a:r>
              <a:rPr lang="en-US" sz="1850" b="1">
                <a:solidFill>
                  <a:srgbClr val="F36F21"/>
                </a:solidFill>
                <a:latin typeface="Arial"/>
                <a:ea typeface="Arial"/>
                <a:cs typeface="Arial"/>
                <a:sym typeface="Arial"/>
              </a:rPr>
              <a:t>Group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F36F21"/>
                </a:solidFill>
                <a:latin typeface="Arial"/>
                <a:ea typeface="Arial"/>
                <a:cs typeface="Arial"/>
                <a:sym typeface="Arial"/>
              </a:rPr>
              <a:t>Brainstorm	#2 </a:t>
            </a:r>
            <a:endParaRPr sz="1850">
              <a:solidFill>
                <a:schemeClr val="dk1"/>
              </a:solidFill>
              <a:latin typeface="Arial"/>
              <a:ea typeface="Arial"/>
              <a:cs typeface="Arial"/>
              <a:sym typeface="Arial"/>
            </a:endParaRPr>
          </a:p>
        </p:txBody>
      </p:sp>
      <p:sp>
        <p:nvSpPr>
          <p:cNvPr id="6393" name="Google Shape;6393;p44"/>
          <p:cNvSpPr txBox="1"/>
          <p:nvPr/>
        </p:nvSpPr>
        <p:spPr>
          <a:xfrm>
            <a:off x="2563596"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6394" name="Google Shape;6394;p44"/>
          <p:cNvSpPr txBox="1"/>
          <p:nvPr/>
        </p:nvSpPr>
        <p:spPr>
          <a:xfrm>
            <a:off x="3387589" y="189035"/>
            <a:ext cx="4965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3</a:t>
            </a:r>
            <a:endParaRPr sz="550">
              <a:solidFill>
                <a:schemeClr val="dk1"/>
              </a:solidFill>
              <a:latin typeface="Arial"/>
              <a:ea typeface="Arial"/>
              <a:cs typeface="Arial"/>
              <a:sym typeface="Arial"/>
            </a:endParaRPr>
          </a:p>
        </p:txBody>
      </p:sp>
      <p:sp>
        <p:nvSpPr>
          <p:cNvPr id="6395" name="Google Shape;6395;p44"/>
          <p:cNvSpPr txBox="1"/>
          <p:nvPr/>
        </p:nvSpPr>
        <p:spPr>
          <a:xfrm>
            <a:off x="4434309"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396" name="Google Shape;6396;p44"/>
          <p:cNvSpPr txBox="1"/>
          <p:nvPr/>
        </p:nvSpPr>
        <p:spPr>
          <a:xfrm>
            <a:off x="538488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397" name="Google Shape;6397;p44"/>
          <p:cNvSpPr txBox="1"/>
          <p:nvPr/>
        </p:nvSpPr>
        <p:spPr>
          <a:xfrm>
            <a:off x="624821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398" name="Google Shape;6398;p44"/>
          <p:cNvSpPr txBox="1"/>
          <p:nvPr/>
        </p:nvSpPr>
        <p:spPr>
          <a:xfrm>
            <a:off x="722608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399" name="Google Shape;6399;p44"/>
          <p:cNvSpPr txBox="1"/>
          <p:nvPr/>
        </p:nvSpPr>
        <p:spPr>
          <a:xfrm>
            <a:off x="801096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400" name="Google Shape;6400;p44"/>
          <p:cNvSpPr txBox="1"/>
          <p:nvPr/>
        </p:nvSpPr>
        <p:spPr>
          <a:xfrm>
            <a:off x="9071154"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6401" name="Google Shape;6401;p44"/>
          <p:cNvGrpSpPr/>
          <p:nvPr/>
        </p:nvGrpSpPr>
        <p:grpSpPr>
          <a:xfrm>
            <a:off x="10466088" y="0"/>
            <a:ext cx="9206070" cy="332751"/>
            <a:chOff x="10466088" y="0"/>
            <a:chExt cx="9206070" cy="332751"/>
          </a:xfrm>
        </p:grpSpPr>
        <p:sp>
          <p:nvSpPr>
            <p:cNvPr id="6402" name="Google Shape;6402;p44"/>
            <p:cNvSpPr/>
            <p:nvPr/>
          </p:nvSpPr>
          <p:spPr>
            <a:xfrm>
              <a:off x="10466088"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3" name="Google Shape;6403;p44"/>
            <p:cNvSpPr/>
            <p:nvPr/>
          </p:nvSpPr>
          <p:spPr>
            <a:xfrm>
              <a:off x="10466088"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4" name="Google Shape;6404;p44"/>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5" name="Google Shape;6405;p44"/>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6" name="Google Shape;6406;p44"/>
            <p:cNvSpPr/>
            <p:nvPr/>
          </p:nvSpPr>
          <p:spPr>
            <a:xfrm>
              <a:off x="178248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7" name="Google Shape;6407;p44"/>
            <p:cNvSpPr/>
            <p:nvPr/>
          </p:nvSpPr>
          <p:spPr>
            <a:xfrm>
              <a:off x="178248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8" name="Google Shape;6408;p44"/>
            <p:cNvSpPr/>
            <p:nvPr/>
          </p:nvSpPr>
          <p:spPr>
            <a:xfrm>
              <a:off x="169040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9" name="Google Shape;6409;p44"/>
            <p:cNvSpPr/>
            <p:nvPr/>
          </p:nvSpPr>
          <p:spPr>
            <a:xfrm>
              <a:off x="169040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0" name="Google Shape;6410;p44"/>
            <p:cNvSpPr/>
            <p:nvPr/>
          </p:nvSpPr>
          <p:spPr>
            <a:xfrm>
              <a:off x="1598364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1" name="Google Shape;6411;p44"/>
            <p:cNvSpPr/>
            <p:nvPr/>
          </p:nvSpPr>
          <p:spPr>
            <a:xfrm>
              <a:off x="1598364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2" name="Google Shape;6412;p44"/>
            <p:cNvSpPr/>
            <p:nvPr/>
          </p:nvSpPr>
          <p:spPr>
            <a:xfrm>
              <a:off x="150630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3" name="Google Shape;6413;p44"/>
            <p:cNvSpPr/>
            <p:nvPr/>
          </p:nvSpPr>
          <p:spPr>
            <a:xfrm>
              <a:off x="150630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4" name="Google Shape;6414;p44"/>
            <p:cNvSpPr/>
            <p:nvPr/>
          </p:nvSpPr>
          <p:spPr>
            <a:xfrm>
              <a:off x="1414251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5" name="Google Shape;6415;p44"/>
            <p:cNvSpPr/>
            <p:nvPr/>
          </p:nvSpPr>
          <p:spPr>
            <a:xfrm>
              <a:off x="1414251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6" name="Google Shape;6416;p44"/>
            <p:cNvSpPr/>
            <p:nvPr/>
          </p:nvSpPr>
          <p:spPr>
            <a:xfrm>
              <a:off x="132219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7" name="Google Shape;6417;p44"/>
            <p:cNvSpPr/>
            <p:nvPr/>
          </p:nvSpPr>
          <p:spPr>
            <a:xfrm>
              <a:off x="132219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8" name="Google Shape;6418;p44"/>
            <p:cNvSpPr/>
            <p:nvPr/>
          </p:nvSpPr>
          <p:spPr>
            <a:xfrm>
              <a:off x="1230126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9" name="Google Shape;6419;p44"/>
            <p:cNvSpPr/>
            <p:nvPr/>
          </p:nvSpPr>
          <p:spPr>
            <a:xfrm>
              <a:off x="1230126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20" name="Google Shape;6420;p44"/>
            <p:cNvSpPr/>
            <p:nvPr/>
          </p:nvSpPr>
          <p:spPr>
            <a:xfrm>
              <a:off x="113807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21" name="Google Shape;6421;p44"/>
            <p:cNvSpPr/>
            <p:nvPr/>
          </p:nvSpPr>
          <p:spPr>
            <a:xfrm>
              <a:off x="113807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22" name="Google Shape;6422;p44"/>
            <p:cNvSpPr/>
            <p:nvPr/>
          </p:nvSpPr>
          <p:spPr>
            <a:xfrm>
              <a:off x="1046608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23" name="Google Shape;6423;p44"/>
            <p:cNvSpPr/>
            <p:nvPr/>
          </p:nvSpPr>
          <p:spPr>
            <a:xfrm>
              <a:off x="1046608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24" name="Google Shape;6424;p44"/>
          <p:cNvSpPr txBox="1"/>
          <p:nvPr/>
        </p:nvSpPr>
        <p:spPr>
          <a:xfrm>
            <a:off x="10454916" y="156543"/>
            <a:ext cx="1988185" cy="825500"/>
          </a:xfrm>
          <a:prstGeom prst="rect">
            <a:avLst/>
          </a:prstGeom>
          <a:noFill/>
          <a:ln>
            <a:noFill/>
          </a:ln>
        </p:spPr>
        <p:txBody>
          <a:bodyPr spcFirstLastPara="1" wrap="square" lIns="0" tIns="469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10"/>
              </a:spcBef>
              <a:spcAft>
                <a:spcPts val="0"/>
              </a:spcAft>
              <a:buNone/>
            </a:pPr>
            <a:r>
              <a:rPr lang="en-US" sz="1850" b="1">
                <a:solidFill>
                  <a:srgbClr val="F36F21"/>
                </a:solidFill>
                <a:latin typeface="Arial"/>
                <a:ea typeface="Arial"/>
                <a:cs typeface="Arial"/>
                <a:sym typeface="Arial"/>
              </a:rPr>
              <a:t>Group </a:t>
            </a:r>
            <a:endParaRPr sz="1850">
              <a:solidFill>
                <a:schemeClr val="dk1"/>
              </a:solidFill>
              <a:latin typeface="Arial"/>
              <a:ea typeface="Arial"/>
              <a:cs typeface="Arial"/>
              <a:sym typeface="Arial"/>
            </a:endParaRPr>
          </a:p>
          <a:p>
            <a:pPr marL="12700" marR="0" lvl="0" indent="0" algn="l" rtl="0">
              <a:lnSpc>
                <a:spcPct val="100000"/>
              </a:lnSpc>
              <a:spcBef>
                <a:spcPts val="35"/>
              </a:spcBef>
              <a:spcAft>
                <a:spcPts val="0"/>
              </a:spcAft>
              <a:buNone/>
            </a:pPr>
            <a:r>
              <a:rPr lang="en-US" sz="1850" b="1">
                <a:solidFill>
                  <a:srgbClr val="F36F21"/>
                </a:solidFill>
                <a:latin typeface="Arial"/>
                <a:ea typeface="Arial"/>
                <a:cs typeface="Arial"/>
                <a:sym typeface="Arial"/>
              </a:rPr>
              <a:t>Brainstorm	#3 </a:t>
            </a:r>
            <a:endParaRPr sz="1850">
              <a:solidFill>
                <a:schemeClr val="dk1"/>
              </a:solidFill>
              <a:latin typeface="Arial"/>
              <a:ea typeface="Arial"/>
              <a:cs typeface="Arial"/>
              <a:sym typeface="Arial"/>
            </a:endParaRPr>
          </a:p>
        </p:txBody>
      </p:sp>
      <p:sp>
        <p:nvSpPr>
          <p:cNvPr id="6425" name="Google Shape;6425;p44"/>
          <p:cNvSpPr txBox="1"/>
          <p:nvPr/>
        </p:nvSpPr>
        <p:spPr>
          <a:xfrm>
            <a:off x="1261563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6426" name="Google Shape;6426;p44"/>
          <p:cNvSpPr txBox="1"/>
          <p:nvPr/>
        </p:nvSpPr>
        <p:spPr>
          <a:xfrm>
            <a:off x="13439630" y="189035"/>
            <a:ext cx="4965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3</a:t>
            </a:r>
            <a:endParaRPr sz="550">
              <a:solidFill>
                <a:schemeClr val="dk1"/>
              </a:solidFill>
              <a:latin typeface="Arial"/>
              <a:ea typeface="Arial"/>
              <a:cs typeface="Arial"/>
              <a:sym typeface="Arial"/>
            </a:endParaRPr>
          </a:p>
        </p:txBody>
      </p:sp>
      <p:sp>
        <p:nvSpPr>
          <p:cNvPr id="6427" name="Google Shape;6427;p44"/>
          <p:cNvSpPr txBox="1"/>
          <p:nvPr/>
        </p:nvSpPr>
        <p:spPr>
          <a:xfrm>
            <a:off x="14486352"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428" name="Google Shape;6428;p44"/>
          <p:cNvSpPr txBox="1"/>
          <p:nvPr/>
        </p:nvSpPr>
        <p:spPr>
          <a:xfrm>
            <a:off x="154369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429" name="Google Shape;6429;p44"/>
          <p:cNvSpPr txBox="1"/>
          <p:nvPr/>
        </p:nvSpPr>
        <p:spPr>
          <a:xfrm>
            <a:off x="16300255"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430" name="Google Shape;6430;p44"/>
          <p:cNvSpPr txBox="1"/>
          <p:nvPr/>
        </p:nvSpPr>
        <p:spPr>
          <a:xfrm>
            <a:off x="172781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431" name="Google Shape;6431;p44"/>
          <p:cNvSpPr txBox="1"/>
          <p:nvPr/>
        </p:nvSpPr>
        <p:spPr>
          <a:xfrm>
            <a:off x="1806300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432" name="Google Shape;6432;p44"/>
          <p:cNvSpPr txBox="1"/>
          <p:nvPr/>
        </p:nvSpPr>
        <p:spPr>
          <a:xfrm>
            <a:off x="19123195"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Shape 6436"/>
        <p:cNvGrpSpPr/>
        <p:nvPr/>
      </p:nvGrpSpPr>
      <p:grpSpPr>
        <a:xfrm>
          <a:off x="0" y="0"/>
          <a:ext cx="0" cy="0"/>
          <a:chOff x="0" y="0"/>
          <a:chExt cx="0" cy="0"/>
        </a:xfrm>
      </p:grpSpPr>
      <p:sp>
        <p:nvSpPr>
          <p:cNvPr id="6437" name="Google Shape;6437;p45"/>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88</a:t>
            </a:r>
            <a:endParaRPr sz="550">
              <a:solidFill>
                <a:schemeClr val="dk1"/>
              </a:solidFill>
              <a:latin typeface="Arial"/>
              <a:ea typeface="Arial"/>
              <a:cs typeface="Arial"/>
              <a:sym typeface="Arial"/>
            </a:endParaRPr>
          </a:p>
        </p:txBody>
      </p:sp>
      <p:sp>
        <p:nvSpPr>
          <p:cNvPr id="6438" name="Google Shape;6438;p45"/>
          <p:cNvSpPr txBox="1"/>
          <p:nvPr/>
        </p:nvSpPr>
        <p:spPr>
          <a:xfrm>
            <a:off x="18521784" y="5736331"/>
            <a:ext cx="1118870" cy="119062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Attitudes</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Ethical Dispositions</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Taking responsibility</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Relationship building</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Ethical decision making</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Reconciling tensions</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Self-efficacy</a:t>
            </a:r>
            <a:endParaRPr sz="750">
              <a:solidFill>
                <a:schemeClr val="dk1"/>
              </a:solidFill>
              <a:latin typeface="Arial"/>
              <a:ea typeface="Arial"/>
              <a:cs typeface="Arial"/>
              <a:sym typeface="Arial"/>
            </a:endParaRPr>
          </a:p>
          <a:p>
            <a:pPr marL="95885" marR="367665" lvl="0" indent="-83820"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Respect for the  Environment</a:t>
            </a:r>
            <a:endParaRPr sz="750">
              <a:solidFill>
                <a:schemeClr val="dk1"/>
              </a:solidFill>
              <a:latin typeface="Arial"/>
              <a:ea typeface="Arial"/>
              <a:cs typeface="Arial"/>
              <a:sym typeface="Arial"/>
            </a:endParaRPr>
          </a:p>
          <a:p>
            <a:pPr marL="0" marR="13970" lvl="0" indent="0" algn="r" rtl="0">
              <a:lnSpc>
                <a:spcPct val="100000"/>
              </a:lnSpc>
              <a:spcBef>
                <a:spcPts val="385"/>
              </a:spcBef>
              <a:spcAft>
                <a:spcPts val="0"/>
              </a:spcAft>
              <a:buNone/>
            </a:pPr>
            <a:r>
              <a:rPr lang="en-US" sz="550" b="1">
                <a:solidFill>
                  <a:srgbClr val="6D6E71"/>
                </a:solidFill>
                <a:latin typeface="Arial"/>
                <a:ea typeface="Arial"/>
                <a:cs typeface="Arial"/>
                <a:sym typeface="Arial"/>
              </a:rPr>
              <a:t>89</a:t>
            </a:r>
            <a:endParaRPr sz="550">
              <a:solidFill>
                <a:schemeClr val="dk1"/>
              </a:solidFill>
              <a:latin typeface="Arial"/>
              <a:ea typeface="Arial"/>
              <a:cs typeface="Arial"/>
              <a:sym typeface="Arial"/>
            </a:endParaRPr>
          </a:p>
        </p:txBody>
      </p:sp>
      <p:sp>
        <p:nvSpPr>
          <p:cNvPr id="6439" name="Google Shape;6439;p45"/>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40" name="Google Shape;6440;p45"/>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6441" name="Google Shape;6441;p45"/>
          <p:cNvGrpSpPr/>
          <p:nvPr/>
        </p:nvGrpSpPr>
        <p:grpSpPr>
          <a:xfrm>
            <a:off x="10488583" y="1291630"/>
            <a:ext cx="9200417" cy="31750"/>
            <a:chOff x="10488583" y="1291630"/>
            <a:chExt cx="9200417" cy="31750"/>
          </a:xfrm>
        </p:grpSpPr>
        <p:sp>
          <p:nvSpPr>
            <p:cNvPr id="6442" name="Google Shape;6442;p45"/>
            <p:cNvSpPr/>
            <p:nvPr/>
          </p:nvSpPr>
          <p:spPr>
            <a:xfrm>
              <a:off x="10488583" y="1291630"/>
              <a:ext cx="2028189" cy="31750"/>
            </a:xfrm>
            <a:custGeom>
              <a:avLst/>
              <a:gdLst/>
              <a:ahLst/>
              <a:cxnLst/>
              <a:rect l="l" t="t" r="r" b="b"/>
              <a:pathLst>
                <a:path w="2028190" h="31750" extrusionOk="0">
                  <a:moveTo>
                    <a:pt x="2028128" y="0"/>
                  </a:moveTo>
                  <a:lnTo>
                    <a:pt x="0" y="0"/>
                  </a:lnTo>
                  <a:lnTo>
                    <a:pt x="0" y="31473"/>
                  </a:lnTo>
                  <a:lnTo>
                    <a:pt x="2028128" y="31473"/>
                  </a:lnTo>
                  <a:lnTo>
                    <a:pt x="2028128"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43" name="Google Shape;6443;p45"/>
            <p:cNvSpPr/>
            <p:nvPr/>
          </p:nvSpPr>
          <p:spPr>
            <a:xfrm>
              <a:off x="12516675" y="1291630"/>
              <a:ext cx="7172325" cy="31750"/>
            </a:xfrm>
            <a:custGeom>
              <a:avLst/>
              <a:gdLst/>
              <a:ahLst/>
              <a:cxnLst/>
              <a:rect l="l" t="t" r="r" b="b"/>
              <a:pathLst>
                <a:path w="7172325" h="31750" extrusionOk="0">
                  <a:moveTo>
                    <a:pt x="7171809" y="0"/>
                  </a:moveTo>
                  <a:lnTo>
                    <a:pt x="0" y="0"/>
                  </a:lnTo>
                  <a:lnTo>
                    <a:pt x="0" y="31473"/>
                  </a:lnTo>
                  <a:lnTo>
                    <a:pt x="7171809" y="31473"/>
                  </a:lnTo>
                  <a:lnTo>
                    <a:pt x="7171809"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444" name="Google Shape;6444;p45"/>
          <p:cNvGrpSpPr/>
          <p:nvPr/>
        </p:nvGrpSpPr>
        <p:grpSpPr>
          <a:xfrm>
            <a:off x="420342" y="1291630"/>
            <a:ext cx="9200454" cy="31750"/>
            <a:chOff x="420342" y="1291630"/>
            <a:chExt cx="9200454" cy="31750"/>
          </a:xfrm>
        </p:grpSpPr>
        <p:sp>
          <p:nvSpPr>
            <p:cNvPr id="6445" name="Google Shape;6445;p45"/>
            <p:cNvSpPr/>
            <p:nvPr/>
          </p:nvSpPr>
          <p:spPr>
            <a:xfrm>
              <a:off x="420342" y="1291630"/>
              <a:ext cx="2028189" cy="31750"/>
            </a:xfrm>
            <a:custGeom>
              <a:avLst/>
              <a:gdLst/>
              <a:ahLst/>
              <a:cxnLst/>
              <a:rect l="l" t="t" r="r" b="b"/>
              <a:pathLst>
                <a:path w="2028189" h="31750" extrusionOk="0">
                  <a:moveTo>
                    <a:pt x="2028128" y="0"/>
                  </a:moveTo>
                  <a:lnTo>
                    <a:pt x="0" y="0"/>
                  </a:lnTo>
                  <a:lnTo>
                    <a:pt x="0" y="31473"/>
                  </a:lnTo>
                  <a:lnTo>
                    <a:pt x="2028128" y="31473"/>
                  </a:lnTo>
                  <a:lnTo>
                    <a:pt x="2028128" y="0"/>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46" name="Google Shape;6446;p45"/>
            <p:cNvSpPr/>
            <p:nvPr/>
          </p:nvSpPr>
          <p:spPr>
            <a:xfrm>
              <a:off x="2448471" y="1291630"/>
              <a:ext cx="7172325" cy="31750"/>
            </a:xfrm>
            <a:custGeom>
              <a:avLst/>
              <a:gdLst/>
              <a:ahLst/>
              <a:cxnLst/>
              <a:rect l="l" t="t" r="r" b="b"/>
              <a:pathLst>
                <a:path w="7172325" h="31750" extrusionOk="0">
                  <a:moveTo>
                    <a:pt x="7171809" y="0"/>
                  </a:moveTo>
                  <a:lnTo>
                    <a:pt x="0" y="0"/>
                  </a:lnTo>
                  <a:lnTo>
                    <a:pt x="0" y="31473"/>
                  </a:lnTo>
                  <a:lnTo>
                    <a:pt x="7171809" y="31473"/>
                  </a:lnTo>
                  <a:lnTo>
                    <a:pt x="7171809" y="0"/>
                  </a:lnTo>
                  <a:close/>
                </a:path>
              </a:pathLst>
            </a:custGeom>
            <a:solidFill>
              <a:srgbClr val="FEDEC7">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47" name="Google Shape;6447;p45"/>
          <p:cNvSpPr txBox="1"/>
          <p:nvPr/>
        </p:nvSpPr>
        <p:spPr>
          <a:xfrm>
            <a:off x="10469912" y="861166"/>
            <a:ext cx="203898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F36F21"/>
                </a:solidFill>
                <a:latin typeface="Arial"/>
                <a:ea typeface="Arial"/>
                <a:cs typeface="Arial"/>
                <a:sym typeface="Arial"/>
              </a:rPr>
              <a:t>Idea	Selection </a:t>
            </a:r>
            <a:endParaRPr sz="1850">
              <a:solidFill>
                <a:schemeClr val="dk1"/>
              </a:solidFill>
              <a:latin typeface="Arial"/>
              <a:ea typeface="Arial"/>
              <a:cs typeface="Arial"/>
              <a:sym typeface="Arial"/>
            </a:endParaRPr>
          </a:p>
        </p:txBody>
      </p:sp>
      <p:sp>
        <p:nvSpPr>
          <p:cNvPr id="6448" name="Google Shape;6448;p45"/>
          <p:cNvSpPr txBox="1"/>
          <p:nvPr/>
        </p:nvSpPr>
        <p:spPr>
          <a:xfrm>
            <a:off x="401669" y="861166"/>
            <a:ext cx="203898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F36F21"/>
                </a:solidFill>
                <a:latin typeface="Arial"/>
                <a:ea typeface="Arial"/>
                <a:cs typeface="Arial"/>
                <a:sym typeface="Arial"/>
              </a:rPr>
              <a:t>Idea	Selection </a:t>
            </a:r>
            <a:endParaRPr sz="1850">
              <a:solidFill>
                <a:schemeClr val="dk1"/>
              </a:solidFill>
              <a:latin typeface="Arial"/>
              <a:ea typeface="Arial"/>
              <a:cs typeface="Arial"/>
              <a:sym typeface="Arial"/>
            </a:endParaRPr>
          </a:p>
        </p:txBody>
      </p:sp>
      <p:sp>
        <p:nvSpPr>
          <p:cNvPr id="6449" name="Google Shape;6449;p45"/>
          <p:cNvSpPr txBox="1"/>
          <p:nvPr/>
        </p:nvSpPr>
        <p:spPr>
          <a:xfrm>
            <a:off x="12763668" y="460321"/>
            <a:ext cx="4655185" cy="71374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Once you have sorted the ideas that your team generated during the brainstorm into groups,  each individual person gets a chance to choose three ideas to advance using the criteria below (and the  holistic learning outcomes to the right of this page). Take a few minutes to identify the three ideas you  want to select and describe them here. Then put a dot next to each idea on the wall. Use the dots to help  your team identify which ideas to advance. Once everyone on the team has completed this step, you will  decide as a group which idea to move forward.</a:t>
            </a:r>
            <a:endParaRPr sz="750">
              <a:solidFill>
                <a:schemeClr val="dk1"/>
              </a:solidFill>
              <a:latin typeface="Arial"/>
              <a:ea typeface="Arial"/>
              <a:cs typeface="Arial"/>
              <a:sym typeface="Arial"/>
            </a:endParaRPr>
          </a:p>
        </p:txBody>
      </p:sp>
      <p:sp>
        <p:nvSpPr>
          <p:cNvPr id="6450" name="Google Shape;6450;p45"/>
          <p:cNvSpPr txBox="1"/>
          <p:nvPr/>
        </p:nvSpPr>
        <p:spPr>
          <a:xfrm>
            <a:off x="2695487" y="460321"/>
            <a:ext cx="4655185" cy="71374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Once you have sorted the ideas that your team generated during the brainstorm into groups,  each individual person gets a chance to choose three ideas to advance using the criteria below (and the  holistic learning outcomes to the right of this page). Take a few minutes to identify the three ideas you  want to select and describe them here. Then put a dot next to each idea on the wall. Use the dots to help  your team identify which ideas to advance. Once everyone on the team has completed this step, you will  decide as a group which idea to move forward.</a:t>
            </a:r>
            <a:endParaRPr sz="750">
              <a:solidFill>
                <a:schemeClr val="dk1"/>
              </a:solidFill>
              <a:latin typeface="Arial"/>
              <a:ea typeface="Arial"/>
              <a:cs typeface="Arial"/>
              <a:sym typeface="Arial"/>
            </a:endParaRPr>
          </a:p>
        </p:txBody>
      </p:sp>
      <p:grpSp>
        <p:nvGrpSpPr>
          <p:cNvPr id="6451" name="Google Shape;6451;p45"/>
          <p:cNvGrpSpPr/>
          <p:nvPr/>
        </p:nvGrpSpPr>
        <p:grpSpPr>
          <a:xfrm>
            <a:off x="17609266" y="878749"/>
            <a:ext cx="2081469" cy="260985"/>
            <a:chOff x="17609266" y="878749"/>
            <a:chExt cx="2081469" cy="260985"/>
          </a:xfrm>
        </p:grpSpPr>
        <p:sp>
          <p:nvSpPr>
            <p:cNvPr id="6452" name="Google Shape;6452;p45"/>
            <p:cNvSpPr/>
            <p:nvPr/>
          </p:nvSpPr>
          <p:spPr>
            <a:xfrm>
              <a:off x="18117784" y="878749"/>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3" name="Google Shape;6453;p45"/>
            <p:cNvSpPr/>
            <p:nvPr/>
          </p:nvSpPr>
          <p:spPr>
            <a:xfrm>
              <a:off x="17609266" y="878749"/>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4" name="Google Shape;6454;p45"/>
            <p:cNvSpPr/>
            <p:nvPr/>
          </p:nvSpPr>
          <p:spPr>
            <a:xfrm>
              <a:off x="18627973" y="878749"/>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5" name="Google Shape;6455;p45"/>
            <p:cNvSpPr/>
            <p:nvPr/>
          </p:nvSpPr>
          <p:spPr>
            <a:xfrm>
              <a:off x="19138284" y="878749"/>
              <a:ext cx="552450" cy="260985"/>
            </a:xfrm>
            <a:custGeom>
              <a:avLst/>
              <a:gdLst/>
              <a:ahLst/>
              <a:cxnLst/>
              <a:rect l="l" t="t" r="r" b="b"/>
              <a:pathLst>
                <a:path w="552450" h="260984" extrusionOk="0">
                  <a:moveTo>
                    <a:pt x="444879" y="0"/>
                  </a:moveTo>
                  <a:lnTo>
                    <a:pt x="107458" y="0"/>
                  </a:ln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456" name="Google Shape;6456;p45"/>
          <p:cNvGrpSpPr/>
          <p:nvPr/>
        </p:nvGrpSpPr>
        <p:grpSpPr>
          <a:xfrm>
            <a:off x="7540989" y="878749"/>
            <a:ext cx="2081504" cy="260985"/>
            <a:chOff x="7540989" y="878749"/>
            <a:chExt cx="2081504" cy="260985"/>
          </a:xfrm>
        </p:grpSpPr>
        <p:sp>
          <p:nvSpPr>
            <p:cNvPr id="6457" name="Google Shape;6457;p45"/>
            <p:cNvSpPr/>
            <p:nvPr/>
          </p:nvSpPr>
          <p:spPr>
            <a:xfrm>
              <a:off x="8049520" y="878749"/>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8" name="Google Shape;6458;p45"/>
            <p:cNvSpPr/>
            <p:nvPr/>
          </p:nvSpPr>
          <p:spPr>
            <a:xfrm>
              <a:off x="7540989" y="878749"/>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9" name="Google Shape;6459;p45"/>
            <p:cNvSpPr/>
            <p:nvPr/>
          </p:nvSpPr>
          <p:spPr>
            <a:xfrm>
              <a:off x="8559781" y="878749"/>
              <a:ext cx="552450" cy="260985"/>
            </a:xfrm>
            <a:custGeom>
              <a:avLst/>
              <a:gdLst/>
              <a:ahLst/>
              <a:cxnLst/>
              <a:rect l="l" t="t" r="r" b="b"/>
              <a:pathLst>
                <a:path w="552450" h="260984" extrusionOk="0">
                  <a:moveTo>
                    <a:pt x="107458" y="0"/>
                  </a:move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lnTo>
                    <a:pt x="10745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60" name="Google Shape;6460;p45"/>
            <p:cNvSpPr/>
            <p:nvPr/>
          </p:nvSpPr>
          <p:spPr>
            <a:xfrm>
              <a:off x="9070043" y="878749"/>
              <a:ext cx="552450" cy="260985"/>
            </a:xfrm>
            <a:custGeom>
              <a:avLst/>
              <a:gdLst/>
              <a:ahLst/>
              <a:cxnLst/>
              <a:rect l="l" t="t" r="r" b="b"/>
              <a:pathLst>
                <a:path w="552450" h="260984" extrusionOk="0">
                  <a:moveTo>
                    <a:pt x="444879" y="0"/>
                  </a:moveTo>
                  <a:lnTo>
                    <a:pt x="107458" y="0"/>
                  </a:lnTo>
                  <a:lnTo>
                    <a:pt x="45334" y="1679"/>
                  </a:lnTo>
                  <a:lnTo>
                    <a:pt x="13432" y="13432"/>
                  </a:lnTo>
                  <a:lnTo>
                    <a:pt x="1679" y="45334"/>
                  </a:lnTo>
                  <a:lnTo>
                    <a:pt x="0" y="107458"/>
                  </a:lnTo>
                  <a:lnTo>
                    <a:pt x="0" y="153104"/>
                  </a:lnTo>
                  <a:lnTo>
                    <a:pt x="1679" y="215229"/>
                  </a:lnTo>
                  <a:lnTo>
                    <a:pt x="13432" y="247131"/>
                  </a:lnTo>
                  <a:lnTo>
                    <a:pt x="45334" y="258884"/>
                  </a:lnTo>
                  <a:lnTo>
                    <a:pt x="107458" y="260563"/>
                  </a:lnTo>
                  <a:lnTo>
                    <a:pt x="444879" y="260563"/>
                  </a:lnTo>
                  <a:lnTo>
                    <a:pt x="507003" y="258884"/>
                  </a:lnTo>
                  <a:lnTo>
                    <a:pt x="538905" y="247131"/>
                  </a:lnTo>
                  <a:lnTo>
                    <a:pt x="550658" y="215229"/>
                  </a:lnTo>
                  <a:lnTo>
                    <a:pt x="552337" y="153104"/>
                  </a:lnTo>
                  <a:lnTo>
                    <a:pt x="552337" y="107458"/>
                  </a:lnTo>
                  <a:lnTo>
                    <a:pt x="550658" y="45334"/>
                  </a:lnTo>
                  <a:lnTo>
                    <a:pt x="538905" y="13432"/>
                  </a:lnTo>
                  <a:lnTo>
                    <a:pt x="507003" y="1679"/>
                  </a:lnTo>
                  <a:lnTo>
                    <a:pt x="444879" y="0"/>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61" name="Google Shape;6461;p45"/>
          <p:cNvSpPr txBox="1"/>
          <p:nvPr/>
        </p:nvSpPr>
        <p:spPr>
          <a:xfrm>
            <a:off x="18218363" y="930606"/>
            <a:ext cx="360680" cy="160655"/>
          </a:xfrm>
          <a:prstGeom prst="rect">
            <a:avLst/>
          </a:prstGeom>
          <a:noFill/>
          <a:ln>
            <a:noFill/>
          </a:ln>
        </p:spPr>
        <p:txBody>
          <a:bodyPr spcFirstLastPara="1" wrap="square" lIns="0" tIns="11425" rIns="0" bIns="0" anchor="t" anchorCtr="0">
            <a:spAutoFit/>
          </a:bodyPr>
          <a:lstStyle/>
          <a:p>
            <a:pPr marL="12700" marR="5080" lvl="0" indent="93345" algn="l" rtl="0">
              <a:lnSpc>
                <a:spcPct val="100000"/>
              </a:lnSpc>
              <a:spcBef>
                <a:spcPts val="0"/>
              </a:spcBef>
              <a:spcAft>
                <a:spcPts val="0"/>
              </a:spcAft>
              <a:buNone/>
            </a:pPr>
            <a:r>
              <a:rPr lang="en-US" sz="450">
                <a:solidFill>
                  <a:srgbClr val="F36F21"/>
                </a:solidFill>
                <a:latin typeface="Arial"/>
                <a:ea typeface="Arial"/>
                <a:cs typeface="Arial"/>
                <a:sym typeface="Arial"/>
              </a:rPr>
              <a:t>SOLO  BRAINSTORM</a:t>
            </a:r>
            <a:endParaRPr sz="450">
              <a:solidFill>
                <a:schemeClr val="dk1"/>
              </a:solidFill>
              <a:latin typeface="Arial"/>
              <a:ea typeface="Arial"/>
              <a:cs typeface="Arial"/>
              <a:sym typeface="Arial"/>
            </a:endParaRPr>
          </a:p>
        </p:txBody>
      </p:sp>
      <p:sp>
        <p:nvSpPr>
          <p:cNvPr id="6462" name="Google Shape;6462;p45"/>
          <p:cNvSpPr txBox="1"/>
          <p:nvPr/>
        </p:nvSpPr>
        <p:spPr>
          <a:xfrm>
            <a:off x="8150145" y="930606"/>
            <a:ext cx="360680" cy="160655"/>
          </a:xfrm>
          <a:prstGeom prst="rect">
            <a:avLst/>
          </a:prstGeom>
          <a:noFill/>
          <a:ln>
            <a:noFill/>
          </a:ln>
        </p:spPr>
        <p:txBody>
          <a:bodyPr spcFirstLastPara="1" wrap="square" lIns="0" tIns="11425" rIns="0" bIns="0" anchor="t" anchorCtr="0">
            <a:spAutoFit/>
          </a:bodyPr>
          <a:lstStyle/>
          <a:p>
            <a:pPr marL="12700" marR="5080" lvl="0" indent="93345" algn="l" rtl="0">
              <a:lnSpc>
                <a:spcPct val="100000"/>
              </a:lnSpc>
              <a:spcBef>
                <a:spcPts val="0"/>
              </a:spcBef>
              <a:spcAft>
                <a:spcPts val="0"/>
              </a:spcAft>
              <a:buNone/>
            </a:pPr>
            <a:r>
              <a:rPr lang="en-US" sz="450">
                <a:solidFill>
                  <a:srgbClr val="F36F21"/>
                </a:solidFill>
                <a:latin typeface="Arial"/>
                <a:ea typeface="Arial"/>
                <a:cs typeface="Arial"/>
                <a:sym typeface="Arial"/>
              </a:rPr>
              <a:t>SOLO  BRAINSTORM</a:t>
            </a:r>
            <a:endParaRPr sz="450">
              <a:solidFill>
                <a:schemeClr val="dk1"/>
              </a:solidFill>
              <a:latin typeface="Arial"/>
              <a:ea typeface="Arial"/>
              <a:cs typeface="Arial"/>
              <a:sym typeface="Arial"/>
            </a:endParaRPr>
          </a:p>
        </p:txBody>
      </p:sp>
      <p:sp>
        <p:nvSpPr>
          <p:cNvPr id="6463" name="Google Shape;6463;p45"/>
          <p:cNvSpPr txBox="1"/>
          <p:nvPr/>
        </p:nvSpPr>
        <p:spPr>
          <a:xfrm>
            <a:off x="17709788" y="930606"/>
            <a:ext cx="360680" cy="160655"/>
          </a:xfrm>
          <a:prstGeom prst="rect">
            <a:avLst/>
          </a:prstGeom>
          <a:noFill/>
          <a:ln>
            <a:noFill/>
          </a:ln>
        </p:spPr>
        <p:txBody>
          <a:bodyPr spcFirstLastPara="1" wrap="square" lIns="0" tIns="11425" rIns="0" bIns="0" anchor="t" anchorCtr="0">
            <a:spAutoFit/>
          </a:bodyPr>
          <a:lstStyle/>
          <a:p>
            <a:pPr marL="12700" marR="5080" lvl="0" indent="21590" algn="l" rtl="0">
              <a:lnSpc>
                <a:spcPct val="100000"/>
              </a:lnSpc>
              <a:spcBef>
                <a:spcPts val="0"/>
              </a:spcBef>
              <a:spcAft>
                <a:spcPts val="0"/>
              </a:spcAft>
              <a:buNone/>
            </a:pPr>
            <a:r>
              <a:rPr lang="en-US" sz="450">
                <a:solidFill>
                  <a:srgbClr val="F36F21"/>
                </a:solidFill>
                <a:latin typeface="Arial"/>
                <a:ea typeface="Arial"/>
                <a:cs typeface="Arial"/>
                <a:sym typeface="Arial"/>
              </a:rPr>
              <a:t>PREPARE TO  BRAINSTORM</a:t>
            </a:r>
            <a:endParaRPr sz="450">
              <a:solidFill>
                <a:schemeClr val="dk1"/>
              </a:solidFill>
              <a:latin typeface="Arial"/>
              <a:ea typeface="Arial"/>
              <a:cs typeface="Arial"/>
              <a:sym typeface="Arial"/>
            </a:endParaRPr>
          </a:p>
        </p:txBody>
      </p:sp>
      <p:sp>
        <p:nvSpPr>
          <p:cNvPr id="6464" name="Google Shape;6464;p45"/>
          <p:cNvSpPr txBox="1"/>
          <p:nvPr/>
        </p:nvSpPr>
        <p:spPr>
          <a:xfrm>
            <a:off x="7641594" y="930606"/>
            <a:ext cx="360680" cy="160655"/>
          </a:xfrm>
          <a:prstGeom prst="rect">
            <a:avLst/>
          </a:prstGeom>
          <a:noFill/>
          <a:ln>
            <a:noFill/>
          </a:ln>
        </p:spPr>
        <p:txBody>
          <a:bodyPr spcFirstLastPara="1" wrap="square" lIns="0" tIns="11425" rIns="0" bIns="0" anchor="t" anchorCtr="0">
            <a:spAutoFit/>
          </a:bodyPr>
          <a:lstStyle/>
          <a:p>
            <a:pPr marL="12700" marR="5080" lvl="0" indent="21590" algn="l" rtl="0">
              <a:lnSpc>
                <a:spcPct val="100000"/>
              </a:lnSpc>
              <a:spcBef>
                <a:spcPts val="0"/>
              </a:spcBef>
              <a:spcAft>
                <a:spcPts val="0"/>
              </a:spcAft>
              <a:buNone/>
            </a:pPr>
            <a:r>
              <a:rPr lang="en-US" sz="450">
                <a:solidFill>
                  <a:srgbClr val="F36F21"/>
                </a:solidFill>
                <a:latin typeface="Arial"/>
                <a:ea typeface="Arial"/>
                <a:cs typeface="Arial"/>
                <a:sym typeface="Arial"/>
              </a:rPr>
              <a:t>PREPARE TO  BRAINSTORM</a:t>
            </a:r>
            <a:endParaRPr sz="450">
              <a:solidFill>
                <a:schemeClr val="dk1"/>
              </a:solidFill>
              <a:latin typeface="Arial"/>
              <a:ea typeface="Arial"/>
              <a:cs typeface="Arial"/>
              <a:sym typeface="Arial"/>
            </a:endParaRPr>
          </a:p>
        </p:txBody>
      </p:sp>
      <p:sp>
        <p:nvSpPr>
          <p:cNvPr id="6465" name="Google Shape;6465;p45"/>
          <p:cNvSpPr txBox="1"/>
          <p:nvPr/>
        </p:nvSpPr>
        <p:spPr>
          <a:xfrm>
            <a:off x="18723944" y="928301"/>
            <a:ext cx="843280" cy="160655"/>
          </a:xfrm>
          <a:prstGeom prst="rect">
            <a:avLst/>
          </a:prstGeom>
          <a:noFill/>
          <a:ln>
            <a:noFill/>
          </a:ln>
        </p:spPr>
        <p:txBody>
          <a:bodyPr spcFirstLastPara="1" wrap="square" lIns="0" tIns="11425" rIns="0" bIns="0" anchor="t" anchorCtr="0">
            <a:spAutoFit/>
          </a:bodyPr>
          <a:lstStyle/>
          <a:p>
            <a:pPr marL="0" marR="0" lvl="0" indent="0" algn="ctr" rtl="0">
              <a:lnSpc>
                <a:spcPct val="118888"/>
              </a:lnSpc>
              <a:spcBef>
                <a:spcPts val="0"/>
              </a:spcBef>
              <a:spcAft>
                <a:spcPts val="0"/>
              </a:spcAft>
              <a:buNone/>
            </a:pPr>
            <a:r>
              <a:rPr lang="en-US" sz="450">
                <a:solidFill>
                  <a:srgbClr val="F36F21"/>
                </a:solidFill>
                <a:latin typeface="Arial"/>
                <a:ea typeface="Arial"/>
                <a:cs typeface="Arial"/>
                <a:sym typeface="Arial"/>
              </a:rPr>
              <a:t>GROUP	</a:t>
            </a:r>
            <a:r>
              <a:rPr lang="en-US" sz="450">
                <a:solidFill>
                  <a:srgbClr val="FFFFFF"/>
                </a:solidFill>
                <a:latin typeface="Arial"/>
                <a:ea typeface="Arial"/>
                <a:cs typeface="Arial"/>
                <a:sym typeface="Arial"/>
              </a:rPr>
              <a:t>IDEA</a:t>
            </a:r>
            <a:endParaRPr sz="450">
              <a:solidFill>
                <a:schemeClr val="dk1"/>
              </a:solidFill>
              <a:latin typeface="Arial"/>
              <a:ea typeface="Arial"/>
              <a:cs typeface="Arial"/>
              <a:sym typeface="Arial"/>
            </a:endParaRPr>
          </a:p>
          <a:p>
            <a:pPr marL="0" marR="0" lvl="0" indent="0" algn="ctr" rtl="0">
              <a:lnSpc>
                <a:spcPct val="118888"/>
              </a:lnSpc>
              <a:spcBef>
                <a:spcPts val="0"/>
              </a:spcBef>
              <a:spcAft>
                <a:spcPts val="0"/>
              </a:spcAft>
              <a:buNone/>
            </a:pPr>
            <a:r>
              <a:rPr lang="en-US" sz="450">
                <a:solidFill>
                  <a:srgbClr val="F36F21"/>
                </a:solidFill>
                <a:latin typeface="Arial"/>
                <a:ea typeface="Arial"/>
                <a:cs typeface="Arial"/>
                <a:sym typeface="Arial"/>
              </a:rPr>
              <a:t>BRAINSTORM	</a:t>
            </a:r>
            <a:r>
              <a:rPr lang="en-US" sz="450">
                <a:solidFill>
                  <a:srgbClr val="FFFFFF"/>
                </a:solidFill>
                <a:latin typeface="Arial"/>
                <a:ea typeface="Arial"/>
                <a:cs typeface="Arial"/>
                <a:sym typeface="Arial"/>
              </a:rPr>
              <a:t>SELECTION</a:t>
            </a:r>
            <a:endParaRPr sz="450">
              <a:solidFill>
                <a:schemeClr val="dk1"/>
              </a:solidFill>
              <a:latin typeface="Arial"/>
              <a:ea typeface="Arial"/>
              <a:cs typeface="Arial"/>
              <a:sym typeface="Arial"/>
            </a:endParaRPr>
          </a:p>
        </p:txBody>
      </p:sp>
      <p:sp>
        <p:nvSpPr>
          <p:cNvPr id="6466" name="Google Shape;6466;p45"/>
          <p:cNvSpPr txBox="1"/>
          <p:nvPr/>
        </p:nvSpPr>
        <p:spPr>
          <a:xfrm>
            <a:off x="8655692" y="927000"/>
            <a:ext cx="360680" cy="160655"/>
          </a:xfrm>
          <a:prstGeom prst="rect">
            <a:avLst/>
          </a:prstGeom>
          <a:noFill/>
          <a:ln>
            <a:noFill/>
          </a:ln>
        </p:spPr>
        <p:txBody>
          <a:bodyPr spcFirstLastPara="1" wrap="square" lIns="0" tIns="11425" rIns="0" bIns="0" anchor="t" anchorCtr="0">
            <a:spAutoFit/>
          </a:bodyPr>
          <a:lstStyle/>
          <a:p>
            <a:pPr marL="12700" marR="5080" lvl="0" indent="75565" algn="l" rtl="0">
              <a:lnSpc>
                <a:spcPct val="100000"/>
              </a:lnSpc>
              <a:spcBef>
                <a:spcPts val="0"/>
              </a:spcBef>
              <a:spcAft>
                <a:spcPts val="0"/>
              </a:spcAft>
              <a:buNone/>
            </a:pPr>
            <a:r>
              <a:rPr lang="en-US" sz="450">
                <a:solidFill>
                  <a:srgbClr val="F36F21"/>
                </a:solidFill>
                <a:latin typeface="Arial"/>
                <a:ea typeface="Arial"/>
                <a:cs typeface="Arial"/>
                <a:sym typeface="Arial"/>
              </a:rPr>
              <a:t>GROUP  BRAINSTORM</a:t>
            </a:r>
            <a:endParaRPr sz="450">
              <a:solidFill>
                <a:schemeClr val="dk1"/>
              </a:solidFill>
              <a:latin typeface="Arial"/>
              <a:ea typeface="Arial"/>
              <a:cs typeface="Arial"/>
              <a:sym typeface="Arial"/>
            </a:endParaRPr>
          </a:p>
        </p:txBody>
      </p:sp>
      <p:sp>
        <p:nvSpPr>
          <p:cNvPr id="6467" name="Google Shape;6467;p45"/>
          <p:cNvSpPr txBox="1"/>
          <p:nvPr/>
        </p:nvSpPr>
        <p:spPr>
          <a:xfrm>
            <a:off x="9193919" y="928301"/>
            <a:ext cx="304800" cy="160655"/>
          </a:xfrm>
          <a:prstGeom prst="rect">
            <a:avLst/>
          </a:prstGeom>
          <a:noFill/>
          <a:ln>
            <a:noFill/>
          </a:ln>
        </p:spPr>
        <p:txBody>
          <a:bodyPr spcFirstLastPara="1" wrap="square" lIns="0" tIns="11425" rIns="0" bIns="0" anchor="t" anchorCtr="0">
            <a:spAutoFit/>
          </a:bodyPr>
          <a:lstStyle/>
          <a:p>
            <a:pPr marL="12700" marR="5080" lvl="0" indent="81280" algn="l" rtl="0">
              <a:lnSpc>
                <a:spcPct val="100000"/>
              </a:lnSpc>
              <a:spcBef>
                <a:spcPts val="0"/>
              </a:spcBef>
              <a:spcAft>
                <a:spcPts val="0"/>
              </a:spcAft>
              <a:buNone/>
            </a:pPr>
            <a:r>
              <a:rPr lang="en-US" sz="450">
                <a:solidFill>
                  <a:srgbClr val="FFFFFF"/>
                </a:solidFill>
                <a:latin typeface="Arial"/>
                <a:ea typeface="Arial"/>
                <a:cs typeface="Arial"/>
                <a:sym typeface="Arial"/>
              </a:rPr>
              <a:t>IDEA  SELECTION</a:t>
            </a:r>
            <a:endParaRPr sz="450">
              <a:solidFill>
                <a:schemeClr val="dk1"/>
              </a:solidFill>
              <a:latin typeface="Arial"/>
              <a:ea typeface="Arial"/>
              <a:cs typeface="Arial"/>
              <a:sym typeface="Arial"/>
            </a:endParaRPr>
          </a:p>
        </p:txBody>
      </p:sp>
      <p:sp>
        <p:nvSpPr>
          <p:cNvPr id="6468" name="Google Shape;6468;p45"/>
          <p:cNvSpPr/>
          <p:nvPr/>
        </p:nvSpPr>
        <p:spPr>
          <a:xfrm>
            <a:off x="10485252" y="1771230"/>
            <a:ext cx="2536190" cy="2715260"/>
          </a:xfrm>
          <a:custGeom>
            <a:avLst/>
            <a:gdLst/>
            <a:ahLst/>
            <a:cxnLst/>
            <a:rect l="l" t="t" r="r" b="b"/>
            <a:pathLst>
              <a:path w="2536190" h="2715260" extrusionOk="0">
                <a:moveTo>
                  <a:pt x="2476948" y="0"/>
                </a:moveTo>
                <a:lnTo>
                  <a:pt x="58887" y="0"/>
                </a:lnTo>
                <a:lnTo>
                  <a:pt x="24843" y="920"/>
                </a:lnTo>
                <a:lnTo>
                  <a:pt x="7360" y="7362"/>
                </a:lnTo>
                <a:lnTo>
                  <a:pt x="920" y="24848"/>
                </a:lnTo>
                <a:lnTo>
                  <a:pt x="0" y="58899"/>
                </a:lnTo>
                <a:lnTo>
                  <a:pt x="0" y="2655771"/>
                </a:lnTo>
                <a:lnTo>
                  <a:pt x="920" y="2689815"/>
                </a:lnTo>
                <a:lnTo>
                  <a:pt x="7360" y="2707297"/>
                </a:lnTo>
                <a:lnTo>
                  <a:pt x="24843" y="2713738"/>
                </a:lnTo>
                <a:lnTo>
                  <a:pt x="58887" y="2714658"/>
                </a:lnTo>
                <a:lnTo>
                  <a:pt x="2476948" y="2714658"/>
                </a:lnTo>
                <a:lnTo>
                  <a:pt x="2510992" y="2713738"/>
                </a:lnTo>
                <a:lnTo>
                  <a:pt x="2528474" y="2707297"/>
                </a:lnTo>
                <a:lnTo>
                  <a:pt x="2534915" y="2689815"/>
                </a:lnTo>
                <a:lnTo>
                  <a:pt x="2535835" y="2655771"/>
                </a:lnTo>
                <a:lnTo>
                  <a:pt x="2535835" y="58899"/>
                </a:lnTo>
                <a:lnTo>
                  <a:pt x="2534915" y="24848"/>
                </a:lnTo>
                <a:lnTo>
                  <a:pt x="2528474" y="7362"/>
                </a:lnTo>
                <a:lnTo>
                  <a:pt x="2510992" y="920"/>
                </a:lnTo>
                <a:lnTo>
                  <a:pt x="2476948"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69" name="Google Shape;6469;p45"/>
          <p:cNvSpPr/>
          <p:nvPr/>
        </p:nvSpPr>
        <p:spPr>
          <a:xfrm>
            <a:off x="417015" y="1771230"/>
            <a:ext cx="2536190" cy="2715260"/>
          </a:xfrm>
          <a:custGeom>
            <a:avLst/>
            <a:gdLst/>
            <a:ahLst/>
            <a:cxnLst/>
            <a:rect l="l" t="t" r="r" b="b"/>
            <a:pathLst>
              <a:path w="2536190" h="2715260" extrusionOk="0">
                <a:moveTo>
                  <a:pt x="2476948" y="0"/>
                </a:moveTo>
                <a:lnTo>
                  <a:pt x="58887" y="0"/>
                </a:lnTo>
                <a:lnTo>
                  <a:pt x="24843" y="920"/>
                </a:lnTo>
                <a:lnTo>
                  <a:pt x="7360" y="7362"/>
                </a:lnTo>
                <a:lnTo>
                  <a:pt x="920" y="24848"/>
                </a:lnTo>
                <a:lnTo>
                  <a:pt x="0" y="58899"/>
                </a:lnTo>
                <a:lnTo>
                  <a:pt x="0" y="2655771"/>
                </a:lnTo>
                <a:lnTo>
                  <a:pt x="920" y="2689815"/>
                </a:lnTo>
                <a:lnTo>
                  <a:pt x="7360" y="2707297"/>
                </a:lnTo>
                <a:lnTo>
                  <a:pt x="24843" y="2713738"/>
                </a:lnTo>
                <a:lnTo>
                  <a:pt x="58887" y="2714658"/>
                </a:lnTo>
                <a:lnTo>
                  <a:pt x="2476948" y="2714658"/>
                </a:lnTo>
                <a:lnTo>
                  <a:pt x="2510992" y="2713738"/>
                </a:lnTo>
                <a:lnTo>
                  <a:pt x="2528474" y="2707297"/>
                </a:lnTo>
                <a:lnTo>
                  <a:pt x="2534915" y="2689815"/>
                </a:lnTo>
                <a:lnTo>
                  <a:pt x="2535835" y="2655771"/>
                </a:lnTo>
                <a:lnTo>
                  <a:pt x="2535835" y="58899"/>
                </a:lnTo>
                <a:lnTo>
                  <a:pt x="2534915" y="24848"/>
                </a:lnTo>
                <a:lnTo>
                  <a:pt x="2528474" y="7362"/>
                </a:lnTo>
                <a:lnTo>
                  <a:pt x="2510992" y="920"/>
                </a:lnTo>
                <a:lnTo>
                  <a:pt x="247694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0" name="Google Shape;6470;p45"/>
          <p:cNvSpPr/>
          <p:nvPr/>
        </p:nvSpPr>
        <p:spPr>
          <a:xfrm>
            <a:off x="13157584" y="1771230"/>
            <a:ext cx="2529840" cy="2715260"/>
          </a:xfrm>
          <a:custGeom>
            <a:avLst/>
            <a:gdLst/>
            <a:ahLst/>
            <a:cxnLst/>
            <a:rect l="l" t="t" r="r" b="b"/>
            <a:pathLst>
              <a:path w="2529840" h="2715260" extrusionOk="0">
                <a:moveTo>
                  <a:pt x="2470428" y="0"/>
                </a:moveTo>
                <a:lnTo>
                  <a:pt x="58887" y="0"/>
                </a:lnTo>
                <a:lnTo>
                  <a:pt x="24843" y="920"/>
                </a:lnTo>
                <a:lnTo>
                  <a:pt x="7360" y="7362"/>
                </a:lnTo>
                <a:lnTo>
                  <a:pt x="920" y="24848"/>
                </a:lnTo>
                <a:lnTo>
                  <a:pt x="0" y="58899"/>
                </a:lnTo>
                <a:lnTo>
                  <a:pt x="0" y="2655771"/>
                </a:lnTo>
                <a:lnTo>
                  <a:pt x="920" y="2689815"/>
                </a:lnTo>
                <a:lnTo>
                  <a:pt x="7360" y="2707297"/>
                </a:lnTo>
                <a:lnTo>
                  <a:pt x="24843" y="2713738"/>
                </a:lnTo>
                <a:lnTo>
                  <a:pt x="58887" y="2714658"/>
                </a:lnTo>
                <a:lnTo>
                  <a:pt x="2470428" y="2714658"/>
                </a:lnTo>
                <a:lnTo>
                  <a:pt x="2504473" y="2713738"/>
                </a:lnTo>
                <a:lnTo>
                  <a:pt x="2521955" y="2707297"/>
                </a:lnTo>
                <a:lnTo>
                  <a:pt x="2528396" y="2689815"/>
                </a:lnTo>
                <a:lnTo>
                  <a:pt x="2529316" y="2655771"/>
                </a:lnTo>
                <a:lnTo>
                  <a:pt x="2529316" y="58899"/>
                </a:lnTo>
                <a:lnTo>
                  <a:pt x="2528396" y="24848"/>
                </a:lnTo>
                <a:lnTo>
                  <a:pt x="2521955" y="7362"/>
                </a:lnTo>
                <a:lnTo>
                  <a:pt x="2504473" y="920"/>
                </a:lnTo>
                <a:lnTo>
                  <a:pt x="2470428"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1" name="Google Shape;6471;p45"/>
          <p:cNvSpPr/>
          <p:nvPr/>
        </p:nvSpPr>
        <p:spPr>
          <a:xfrm>
            <a:off x="3089403" y="1771230"/>
            <a:ext cx="2529840" cy="2715260"/>
          </a:xfrm>
          <a:custGeom>
            <a:avLst/>
            <a:gdLst/>
            <a:ahLst/>
            <a:cxnLst/>
            <a:rect l="l" t="t" r="r" b="b"/>
            <a:pathLst>
              <a:path w="2529840" h="2715260" extrusionOk="0">
                <a:moveTo>
                  <a:pt x="2470428" y="0"/>
                </a:moveTo>
                <a:lnTo>
                  <a:pt x="58887" y="0"/>
                </a:lnTo>
                <a:lnTo>
                  <a:pt x="24843" y="920"/>
                </a:lnTo>
                <a:lnTo>
                  <a:pt x="7360" y="7362"/>
                </a:lnTo>
                <a:lnTo>
                  <a:pt x="920" y="24848"/>
                </a:lnTo>
                <a:lnTo>
                  <a:pt x="0" y="58899"/>
                </a:lnTo>
                <a:lnTo>
                  <a:pt x="0" y="2655771"/>
                </a:lnTo>
                <a:lnTo>
                  <a:pt x="920" y="2689815"/>
                </a:lnTo>
                <a:lnTo>
                  <a:pt x="7360" y="2707297"/>
                </a:lnTo>
                <a:lnTo>
                  <a:pt x="24843" y="2713738"/>
                </a:lnTo>
                <a:lnTo>
                  <a:pt x="58887" y="2714658"/>
                </a:lnTo>
                <a:lnTo>
                  <a:pt x="2470428" y="2714658"/>
                </a:lnTo>
                <a:lnTo>
                  <a:pt x="2504473" y="2713738"/>
                </a:lnTo>
                <a:lnTo>
                  <a:pt x="2521955" y="2707297"/>
                </a:lnTo>
                <a:lnTo>
                  <a:pt x="2528396" y="2689815"/>
                </a:lnTo>
                <a:lnTo>
                  <a:pt x="2529316" y="2655771"/>
                </a:lnTo>
                <a:lnTo>
                  <a:pt x="2529316" y="58899"/>
                </a:lnTo>
                <a:lnTo>
                  <a:pt x="2528396" y="24848"/>
                </a:lnTo>
                <a:lnTo>
                  <a:pt x="2521955" y="7362"/>
                </a:lnTo>
                <a:lnTo>
                  <a:pt x="2504473" y="920"/>
                </a:lnTo>
                <a:lnTo>
                  <a:pt x="247042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2" name="Google Shape;6472;p45"/>
          <p:cNvSpPr/>
          <p:nvPr/>
        </p:nvSpPr>
        <p:spPr>
          <a:xfrm>
            <a:off x="15826500" y="1771230"/>
            <a:ext cx="2522220" cy="2701290"/>
          </a:xfrm>
          <a:custGeom>
            <a:avLst/>
            <a:gdLst/>
            <a:ahLst/>
            <a:cxnLst/>
            <a:rect l="l" t="t" r="r" b="b"/>
            <a:pathLst>
              <a:path w="2522219" h="2701290" extrusionOk="0">
                <a:moveTo>
                  <a:pt x="2463265" y="0"/>
                </a:moveTo>
                <a:lnTo>
                  <a:pt x="58887" y="0"/>
                </a:lnTo>
                <a:lnTo>
                  <a:pt x="24843" y="920"/>
                </a:lnTo>
                <a:lnTo>
                  <a:pt x="7360" y="7362"/>
                </a:lnTo>
                <a:lnTo>
                  <a:pt x="920" y="24848"/>
                </a:lnTo>
                <a:lnTo>
                  <a:pt x="0" y="58899"/>
                </a:lnTo>
                <a:lnTo>
                  <a:pt x="0" y="2642267"/>
                </a:lnTo>
                <a:lnTo>
                  <a:pt x="920" y="2676304"/>
                </a:lnTo>
                <a:lnTo>
                  <a:pt x="7360" y="2693783"/>
                </a:lnTo>
                <a:lnTo>
                  <a:pt x="24843" y="2700222"/>
                </a:lnTo>
                <a:lnTo>
                  <a:pt x="58887" y="2701142"/>
                </a:lnTo>
                <a:lnTo>
                  <a:pt x="2463265" y="2701142"/>
                </a:lnTo>
                <a:lnTo>
                  <a:pt x="2497309" y="2700222"/>
                </a:lnTo>
                <a:lnTo>
                  <a:pt x="2514791" y="2693783"/>
                </a:lnTo>
                <a:lnTo>
                  <a:pt x="2521232" y="2676304"/>
                </a:lnTo>
                <a:lnTo>
                  <a:pt x="2522152" y="2642267"/>
                </a:lnTo>
                <a:lnTo>
                  <a:pt x="2522152" y="58899"/>
                </a:lnTo>
                <a:lnTo>
                  <a:pt x="2521232" y="24848"/>
                </a:lnTo>
                <a:lnTo>
                  <a:pt x="2514791" y="7362"/>
                </a:lnTo>
                <a:lnTo>
                  <a:pt x="2497309" y="920"/>
                </a:lnTo>
                <a:lnTo>
                  <a:pt x="2463265"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3" name="Google Shape;6473;p45"/>
          <p:cNvSpPr/>
          <p:nvPr/>
        </p:nvSpPr>
        <p:spPr>
          <a:xfrm>
            <a:off x="5758248" y="1771230"/>
            <a:ext cx="2522220" cy="2701290"/>
          </a:xfrm>
          <a:custGeom>
            <a:avLst/>
            <a:gdLst/>
            <a:ahLst/>
            <a:cxnLst/>
            <a:rect l="l" t="t" r="r" b="b"/>
            <a:pathLst>
              <a:path w="2522220" h="2701290" extrusionOk="0">
                <a:moveTo>
                  <a:pt x="2463265" y="0"/>
                </a:moveTo>
                <a:lnTo>
                  <a:pt x="58887" y="0"/>
                </a:lnTo>
                <a:lnTo>
                  <a:pt x="24843" y="920"/>
                </a:lnTo>
                <a:lnTo>
                  <a:pt x="7360" y="7362"/>
                </a:lnTo>
                <a:lnTo>
                  <a:pt x="920" y="24848"/>
                </a:lnTo>
                <a:lnTo>
                  <a:pt x="0" y="58899"/>
                </a:lnTo>
                <a:lnTo>
                  <a:pt x="0" y="2642267"/>
                </a:lnTo>
                <a:lnTo>
                  <a:pt x="920" y="2676304"/>
                </a:lnTo>
                <a:lnTo>
                  <a:pt x="7360" y="2693783"/>
                </a:lnTo>
                <a:lnTo>
                  <a:pt x="24843" y="2700222"/>
                </a:lnTo>
                <a:lnTo>
                  <a:pt x="58887" y="2701142"/>
                </a:lnTo>
                <a:lnTo>
                  <a:pt x="2463265" y="2701142"/>
                </a:lnTo>
                <a:lnTo>
                  <a:pt x="2497309" y="2700222"/>
                </a:lnTo>
                <a:lnTo>
                  <a:pt x="2514791" y="2693783"/>
                </a:lnTo>
                <a:lnTo>
                  <a:pt x="2521232" y="2676304"/>
                </a:lnTo>
                <a:lnTo>
                  <a:pt x="2522152" y="2642267"/>
                </a:lnTo>
                <a:lnTo>
                  <a:pt x="2522152" y="58899"/>
                </a:lnTo>
                <a:lnTo>
                  <a:pt x="2521232" y="24848"/>
                </a:lnTo>
                <a:lnTo>
                  <a:pt x="2514791" y="7362"/>
                </a:lnTo>
                <a:lnTo>
                  <a:pt x="2497309" y="920"/>
                </a:lnTo>
                <a:lnTo>
                  <a:pt x="246326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4" name="Google Shape;6474;p45"/>
          <p:cNvSpPr/>
          <p:nvPr/>
        </p:nvSpPr>
        <p:spPr>
          <a:xfrm>
            <a:off x="10485597" y="4614648"/>
            <a:ext cx="2533015" cy="2150110"/>
          </a:xfrm>
          <a:custGeom>
            <a:avLst/>
            <a:gdLst/>
            <a:ahLst/>
            <a:cxnLst/>
            <a:rect l="l" t="t" r="r" b="b"/>
            <a:pathLst>
              <a:path w="2533015" h="2150109" extrusionOk="0">
                <a:moveTo>
                  <a:pt x="58887" y="0"/>
                </a:moveTo>
                <a:lnTo>
                  <a:pt x="24843" y="920"/>
                </a:lnTo>
                <a:lnTo>
                  <a:pt x="7360" y="7362"/>
                </a:lnTo>
                <a:lnTo>
                  <a:pt x="920" y="24848"/>
                </a:lnTo>
                <a:lnTo>
                  <a:pt x="0" y="58899"/>
                </a:lnTo>
                <a:lnTo>
                  <a:pt x="0" y="2091004"/>
                </a:lnTo>
                <a:lnTo>
                  <a:pt x="920" y="2125055"/>
                </a:lnTo>
                <a:lnTo>
                  <a:pt x="7360" y="2142540"/>
                </a:lnTo>
                <a:lnTo>
                  <a:pt x="24843" y="2148983"/>
                </a:lnTo>
                <a:lnTo>
                  <a:pt x="58887" y="2149903"/>
                </a:lnTo>
                <a:lnTo>
                  <a:pt x="2473616" y="2149903"/>
                </a:lnTo>
                <a:lnTo>
                  <a:pt x="2507668" y="2148983"/>
                </a:lnTo>
                <a:lnTo>
                  <a:pt x="2525153" y="2142540"/>
                </a:lnTo>
                <a:lnTo>
                  <a:pt x="2531595" y="2125055"/>
                </a:lnTo>
                <a:lnTo>
                  <a:pt x="2532516" y="2091004"/>
                </a:lnTo>
                <a:lnTo>
                  <a:pt x="2532516" y="58899"/>
                </a:lnTo>
                <a:lnTo>
                  <a:pt x="2531595" y="24848"/>
                </a:lnTo>
                <a:lnTo>
                  <a:pt x="2525153" y="7362"/>
                </a:lnTo>
                <a:lnTo>
                  <a:pt x="2507668" y="920"/>
                </a:lnTo>
                <a:lnTo>
                  <a:pt x="2473616"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5" name="Google Shape;6475;p45"/>
          <p:cNvSpPr/>
          <p:nvPr/>
        </p:nvSpPr>
        <p:spPr>
          <a:xfrm>
            <a:off x="417357" y="4614648"/>
            <a:ext cx="2533015" cy="2150110"/>
          </a:xfrm>
          <a:custGeom>
            <a:avLst/>
            <a:gdLst/>
            <a:ahLst/>
            <a:cxnLst/>
            <a:rect l="l" t="t" r="r" b="b"/>
            <a:pathLst>
              <a:path w="2533015" h="2150109" extrusionOk="0">
                <a:moveTo>
                  <a:pt x="2473616" y="0"/>
                </a:moveTo>
                <a:lnTo>
                  <a:pt x="58887" y="0"/>
                </a:lnTo>
                <a:lnTo>
                  <a:pt x="24843" y="920"/>
                </a:lnTo>
                <a:lnTo>
                  <a:pt x="7360" y="7362"/>
                </a:lnTo>
                <a:lnTo>
                  <a:pt x="920" y="24848"/>
                </a:lnTo>
                <a:lnTo>
                  <a:pt x="0" y="58899"/>
                </a:lnTo>
                <a:lnTo>
                  <a:pt x="0" y="2091004"/>
                </a:lnTo>
                <a:lnTo>
                  <a:pt x="920" y="2125055"/>
                </a:lnTo>
                <a:lnTo>
                  <a:pt x="7360" y="2142540"/>
                </a:lnTo>
                <a:lnTo>
                  <a:pt x="24843" y="2148983"/>
                </a:lnTo>
                <a:lnTo>
                  <a:pt x="58887" y="2149903"/>
                </a:lnTo>
                <a:lnTo>
                  <a:pt x="2473616" y="2149903"/>
                </a:lnTo>
                <a:lnTo>
                  <a:pt x="2507668" y="2148983"/>
                </a:lnTo>
                <a:lnTo>
                  <a:pt x="2525153" y="2142540"/>
                </a:lnTo>
                <a:lnTo>
                  <a:pt x="2531595" y="2125055"/>
                </a:lnTo>
                <a:lnTo>
                  <a:pt x="2532516" y="2091004"/>
                </a:lnTo>
                <a:lnTo>
                  <a:pt x="2532516" y="58899"/>
                </a:lnTo>
                <a:lnTo>
                  <a:pt x="2531595" y="24848"/>
                </a:lnTo>
                <a:lnTo>
                  <a:pt x="2525153" y="7362"/>
                </a:lnTo>
                <a:lnTo>
                  <a:pt x="2507668" y="920"/>
                </a:lnTo>
                <a:lnTo>
                  <a:pt x="247361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6" name="Google Shape;6476;p45"/>
          <p:cNvSpPr/>
          <p:nvPr/>
        </p:nvSpPr>
        <p:spPr>
          <a:xfrm>
            <a:off x="13158061" y="4614648"/>
            <a:ext cx="2528570" cy="2150110"/>
          </a:xfrm>
          <a:custGeom>
            <a:avLst/>
            <a:gdLst/>
            <a:ahLst/>
            <a:cxnLst/>
            <a:rect l="l" t="t" r="r" b="b"/>
            <a:pathLst>
              <a:path w="2528569" h="2150109" extrusionOk="0">
                <a:moveTo>
                  <a:pt x="58887" y="0"/>
                </a:moveTo>
                <a:lnTo>
                  <a:pt x="24843" y="920"/>
                </a:lnTo>
                <a:lnTo>
                  <a:pt x="7360" y="7362"/>
                </a:lnTo>
                <a:lnTo>
                  <a:pt x="920" y="24848"/>
                </a:lnTo>
                <a:lnTo>
                  <a:pt x="0" y="58899"/>
                </a:lnTo>
                <a:lnTo>
                  <a:pt x="0" y="2091004"/>
                </a:lnTo>
                <a:lnTo>
                  <a:pt x="920" y="2125055"/>
                </a:lnTo>
                <a:lnTo>
                  <a:pt x="7360" y="2142540"/>
                </a:lnTo>
                <a:lnTo>
                  <a:pt x="24843" y="2148983"/>
                </a:lnTo>
                <a:lnTo>
                  <a:pt x="58887" y="2149903"/>
                </a:lnTo>
                <a:lnTo>
                  <a:pt x="2469533" y="2149903"/>
                </a:lnTo>
                <a:lnTo>
                  <a:pt x="2503577" y="2148983"/>
                </a:lnTo>
                <a:lnTo>
                  <a:pt x="2521059" y="2142540"/>
                </a:lnTo>
                <a:lnTo>
                  <a:pt x="2527500" y="2125055"/>
                </a:lnTo>
                <a:lnTo>
                  <a:pt x="2528420" y="2091004"/>
                </a:lnTo>
                <a:lnTo>
                  <a:pt x="2528420" y="58899"/>
                </a:lnTo>
                <a:lnTo>
                  <a:pt x="2527500" y="24848"/>
                </a:lnTo>
                <a:lnTo>
                  <a:pt x="2521059" y="7362"/>
                </a:lnTo>
                <a:lnTo>
                  <a:pt x="2503577" y="920"/>
                </a:lnTo>
                <a:lnTo>
                  <a:pt x="2469533"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7" name="Google Shape;6477;p45"/>
          <p:cNvSpPr/>
          <p:nvPr/>
        </p:nvSpPr>
        <p:spPr>
          <a:xfrm>
            <a:off x="3089845" y="4614648"/>
            <a:ext cx="2528570" cy="2150110"/>
          </a:xfrm>
          <a:custGeom>
            <a:avLst/>
            <a:gdLst/>
            <a:ahLst/>
            <a:cxnLst/>
            <a:rect l="l" t="t" r="r" b="b"/>
            <a:pathLst>
              <a:path w="2528570" h="2150109" extrusionOk="0">
                <a:moveTo>
                  <a:pt x="2469533" y="0"/>
                </a:moveTo>
                <a:lnTo>
                  <a:pt x="58887" y="0"/>
                </a:lnTo>
                <a:lnTo>
                  <a:pt x="24843" y="920"/>
                </a:lnTo>
                <a:lnTo>
                  <a:pt x="7360" y="7362"/>
                </a:lnTo>
                <a:lnTo>
                  <a:pt x="920" y="24848"/>
                </a:lnTo>
                <a:lnTo>
                  <a:pt x="0" y="58899"/>
                </a:lnTo>
                <a:lnTo>
                  <a:pt x="0" y="2091004"/>
                </a:lnTo>
                <a:lnTo>
                  <a:pt x="920" y="2125055"/>
                </a:lnTo>
                <a:lnTo>
                  <a:pt x="7360" y="2142540"/>
                </a:lnTo>
                <a:lnTo>
                  <a:pt x="24843" y="2148983"/>
                </a:lnTo>
                <a:lnTo>
                  <a:pt x="58887" y="2149903"/>
                </a:lnTo>
                <a:lnTo>
                  <a:pt x="2469533" y="2149903"/>
                </a:lnTo>
                <a:lnTo>
                  <a:pt x="2503577" y="2148983"/>
                </a:lnTo>
                <a:lnTo>
                  <a:pt x="2521059" y="2142540"/>
                </a:lnTo>
                <a:lnTo>
                  <a:pt x="2527500" y="2125055"/>
                </a:lnTo>
                <a:lnTo>
                  <a:pt x="2528420" y="2091004"/>
                </a:lnTo>
                <a:lnTo>
                  <a:pt x="2528420" y="58899"/>
                </a:lnTo>
                <a:lnTo>
                  <a:pt x="2527500" y="24848"/>
                </a:lnTo>
                <a:lnTo>
                  <a:pt x="2521059" y="7362"/>
                </a:lnTo>
                <a:lnTo>
                  <a:pt x="2503577" y="920"/>
                </a:lnTo>
                <a:lnTo>
                  <a:pt x="2469533"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8" name="Google Shape;6478;p45"/>
          <p:cNvSpPr/>
          <p:nvPr/>
        </p:nvSpPr>
        <p:spPr>
          <a:xfrm>
            <a:off x="15826500" y="4614648"/>
            <a:ext cx="2519680" cy="2150110"/>
          </a:xfrm>
          <a:custGeom>
            <a:avLst/>
            <a:gdLst/>
            <a:ahLst/>
            <a:cxnLst/>
            <a:rect l="l" t="t" r="r" b="b"/>
            <a:pathLst>
              <a:path w="2519680" h="2150109" extrusionOk="0">
                <a:moveTo>
                  <a:pt x="58887" y="0"/>
                </a:moveTo>
                <a:lnTo>
                  <a:pt x="24843" y="920"/>
                </a:lnTo>
                <a:lnTo>
                  <a:pt x="7360" y="7362"/>
                </a:lnTo>
                <a:lnTo>
                  <a:pt x="920" y="24848"/>
                </a:lnTo>
                <a:lnTo>
                  <a:pt x="0" y="58899"/>
                </a:lnTo>
                <a:lnTo>
                  <a:pt x="0" y="2091004"/>
                </a:lnTo>
                <a:lnTo>
                  <a:pt x="920" y="2125055"/>
                </a:lnTo>
                <a:lnTo>
                  <a:pt x="7360" y="2142540"/>
                </a:lnTo>
                <a:lnTo>
                  <a:pt x="24843" y="2148983"/>
                </a:lnTo>
                <a:lnTo>
                  <a:pt x="58887" y="2149903"/>
                </a:lnTo>
                <a:lnTo>
                  <a:pt x="2460280" y="2149903"/>
                </a:lnTo>
                <a:lnTo>
                  <a:pt x="2494324" y="2148983"/>
                </a:lnTo>
                <a:lnTo>
                  <a:pt x="2511806" y="2142540"/>
                </a:lnTo>
                <a:lnTo>
                  <a:pt x="2518247" y="2125055"/>
                </a:lnTo>
                <a:lnTo>
                  <a:pt x="2519167" y="2091004"/>
                </a:lnTo>
                <a:lnTo>
                  <a:pt x="2519167" y="58899"/>
                </a:lnTo>
                <a:lnTo>
                  <a:pt x="2518247" y="24848"/>
                </a:lnTo>
                <a:lnTo>
                  <a:pt x="2511806" y="7362"/>
                </a:lnTo>
                <a:lnTo>
                  <a:pt x="2494324" y="920"/>
                </a:lnTo>
                <a:lnTo>
                  <a:pt x="2460280"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9" name="Google Shape;6479;p45"/>
          <p:cNvSpPr/>
          <p:nvPr/>
        </p:nvSpPr>
        <p:spPr>
          <a:xfrm>
            <a:off x="5758248" y="4614648"/>
            <a:ext cx="2519680" cy="2150110"/>
          </a:xfrm>
          <a:custGeom>
            <a:avLst/>
            <a:gdLst/>
            <a:ahLst/>
            <a:cxnLst/>
            <a:rect l="l" t="t" r="r" b="b"/>
            <a:pathLst>
              <a:path w="2519679" h="2150109" extrusionOk="0">
                <a:moveTo>
                  <a:pt x="2460280" y="0"/>
                </a:moveTo>
                <a:lnTo>
                  <a:pt x="58887" y="0"/>
                </a:lnTo>
                <a:lnTo>
                  <a:pt x="24843" y="920"/>
                </a:lnTo>
                <a:lnTo>
                  <a:pt x="7360" y="7362"/>
                </a:lnTo>
                <a:lnTo>
                  <a:pt x="920" y="24848"/>
                </a:lnTo>
                <a:lnTo>
                  <a:pt x="0" y="58899"/>
                </a:lnTo>
                <a:lnTo>
                  <a:pt x="0" y="2091004"/>
                </a:lnTo>
                <a:lnTo>
                  <a:pt x="920" y="2125055"/>
                </a:lnTo>
                <a:lnTo>
                  <a:pt x="7360" y="2142540"/>
                </a:lnTo>
                <a:lnTo>
                  <a:pt x="24843" y="2148983"/>
                </a:lnTo>
                <a:lnTo>
                  <a:pt x="58887" y="2149903"/>
                </a:lnTo>
                <a:lnTo>
                  <a:pt x="2460280" y="2149903"/>
                </a:lnTo>
                <a:lnTo>
                  <a:pt x="2494324" y="2148983"/>
                </a:lnTo>
                <a:lnTo>
                  <a:pt x="2511806" y="2142540"/>
                </a:lnTo>
                <a:lnTo>
                  <a:pt x="2518247" y="2125055"/>
                </a:lnTo>
                <a:lnTo>
                  <a:pt x="2519167" y="2091004"/>
                </a:lnTo>
                <a:lnTo>
                  <a:pt x="2519167" y="58899"/>
                </a:lnTo>
                <a:lnTo>
                  <a:pt x="2518247" y="24848"/>
                </a:lnTo>
                <a:lnTo>
                  <a:pt x="2511806" y="7362"/>
                </a:lnTo>
                <a:lnTo>
                  <a:pt x="2494324" y="920"/>
                </a:lnTo>
                <a:lnTo>
                  <a:pt x="2460280"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80" name="Google Shape;6480;p45"/>
          <p:cNvSpPr txBox="1"/>
          <p:nvPr/>
        </p:nvSpPr>
        <p:spPr>
          <a:xfrm>
            <a:off x="10561885" y="1874956"/>
            <a:ext cx="2258060" cy="598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IDEA:</a:t>
            </a:r>
            <a:endParaRPr sz="750">
              <a:solidFill>
                <a:schemeClr val="dk1"/>
              </a:solidFill>
              <a:latin typeface="Arial"/>
              <a:ea typeface="Arial"/>
              <a:cs typeface="Arial"/>
              <a:sym typeface="Arial"/>
            </a:endParaRPr>
          </a:p>
          <a:p>
            <a:pPr marL="12700" marR="122554" lvl="0" indent="0" algn="l" rtl="0">
              <a:lnSpc>
                <a:spcPct val="100000"/>
              </a:lnSpc>
              <a:spcBef>
                <a:spcPts val="5"/>
              </a:spcBef>
              <a:spcAft>
                <a:spcPts val="0"/>
              </a:spcAft>
              <a:buNone/>
            </a:pPr>
            <a:r>
              <a:rPr lang="en-US" sz="750">
                <a:solidFill>
                  <a:srgbClr val="414042"/>
                </a:solidFill>
                <a:latin typeface="Arial"/>
                <a:ea typeface="Arial"/>
                <a:cs typeface="Arial"/>
                <a:sym typeface="Arial"/>
              </a:rPr>
              <a:t>Describe your idea. What problem will your  idea solve? Why does this matter? What will you</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 in order to implement this idea (space, role,  events, time, policy, communication, objects, etc.)?</a:t>
            </a:r>
            <a:endParaRPr sz="750">
              <a:solidFill>
                <a:schemeClr val="dk1"/>
              </a:solidFill>
              <a:latin typeface="Arial"/>
              <a:ea typeface="Arial"/>
              <a:cs typeface="Arial"/>
              <a:sym typeface="Arial"/>
            </a:endParaRPr>
          </a:p>
        </p:txBody>
      </p:sp>
      <p:sp>
        <p:nvSpPr>
          <p:cNvPr id="6481" name="Google Shape;6481;p45"/>
          <p:cNvSpPr txBox="1"/>
          <p:nvPr/>
        </p:nvSpPr>
        <p:spPr>
          <a:xfrm>
            <a:off x="493621" y="1874956"/>
            <a:ext cx="2258060" cy="598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IDEA:</a:t>
            </a:r>
            <a:endParaRPr sz="750">
              <a:solidFill>
                <a:schemeClr val="dk1"/>
              </a:solidFill>
              <a:latin typeface="Arial"/>
              <a:ea typeface="Arial"/>
              <a:cs typeface="Arial"/>
              <a:sym typeface="Arial"/>
            </a:endParaRPr>
          </a:p>
          <a:p>
            <a:pPr marL="12700" marR="122554" lvl="0" indent="0" algn="l" rtl="0">
              <a:lnSpc>
                <a:spcPct val="100000"/>
              </a:lnSpc>
              <a:spcBef>
                <a:spcPts val="5"/>
              </a:spcBef>
              <a:spcAft>
                <a:spcPts val="0"/>
              </a:spcAft>
              <a:buNone/>
            </a:pPr>
            <a:r>
              <a:rPr lang="en-US" sz="750">
                <a:solidFill>
                  <a:srgbClr val="414042"/>
                </a:solidFill>
                <a:latin typeface="Arial"/>
                <a:ea typeface="Arial"/>
                <a:cs typeface="Arial"/>
                <a:sym typeface="Arial"/>
              </a:rPr>
              <a:t>Describe your idea. What problem will your  idea solve? Why does this matter? What will you</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 in order to implement this idea (space, role,  events, time, policy, communication, objects, etc.)?</a:t>
            </a:r>
            <a:endParaRPr sz="750">
              <a:solidFill>
                <a:schemeClr val="dk1"/>
              </a:solidFill>
              <a:latin typeface="Arial"/>
              <a:ea typeface="Arial"/>
              <a:cs typeface="Arial"/>
              <a:sym typeface="Arial"/>
            </a:endParaRPr>
          </a:p>
        </p:txBody>
      </p:sp>
      <p:sp>
        <p:nvSpPr>
          <p:cNvPr id="6482" name="Google Shape;6482;p45"/>
          <p:cNvSpPr txBox="1"/>
          <p:nvPr/>
        </p:nvSpPr>
        <p:spPr>
          <a:xfrm>
            <a:off x="13240425" y="1874956"/>
            <a:ext cx="2258060" cy="598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IDEA:</a:t>
            </a:r>
            <a:endParaRPr sz="750">
              <a:solidFill>
                <a:schemeClr val="dk1"/>
              </a:solidFill>
              <a:latin typeface="Arial"/>
              <a:ea typeface="Arial"/>
              <a:cs typeface="Arial"/>
              <a:sym typeface="Arial"/>
            </a:endParaRPr>
          </a:p>
          <a:p>
            <a:pPr marL="12700" marR="122554" lvl="0" indent="0" algn="l" rtl="0">
              <a:lnSpc>
                <a:spcPct val="100000"/>
              </a:lnSpc>
              <a:spcBef>
                <a:spcPts val="5"/>
              </a:spcBef>
              <a:spcAft>
                <a:spcPts val="0"/>
              </a:spcAft>
              <a:buNone/>
            </a:pPr>
            <a:r>
              <a:rPr lang="en-US" sz="750">
                <a:solidFill>
                  <a:srgbClr val="414042"/>
                </a:solidFill>
                <a:latin typeface="Arial"/>
                <a:ea typeface="Arial"/>
                <a:cs typeface="Arial"/>
                <a:sym typeface="Arial"/>
              </a:rPr>
              <a:t>Describe your idea. What problem will your  idea solve? Why does this matter? What will you</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 in order to implement this idea (space, role,  events, time, policy, communication, objects, etc.)?</a:t>
            </a:r>
            <a:endParaRPr sz="750">
              <a:solidFill>
                <a:schemeClr val="dk1"/>
              </a:solidFill>
              <a:latin typeface="Arial"/>
              <a:ea typeface="Arial"/>
              <a:cs typeface="Arial"/>
              <a:sym typeface="Arial"/>
            </a:endParaRPr>
          </a:p>
        </p:txBody>
      </p:sp>
      <p:sp>
        <p:nvSpPr>
          <p:cNvPr id="6483" name="Google Shape;6483;p45"/>
          <p:cNvSpPr txBox="1"/>
          <p:nvPr/>
        </p:nvSpPr>
        <p:spPr>
          <a:xfrm>
            <a:off x="3172162" y="1874956"/>
            <a:ext cx="2258060" cy="598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IDEA:</a:t>
            </a:r>
            <a:endParaRPr sz="750">
              <a:solidFill>
                <a:schemeClr val="dk1"/>
              </a:solidFill>
              <a:latin typeface="Arial"/>
              <a:ea typeface="Arial"/>
              <a:cs typeface="Arial"/>
              <a:sym typeface="Arial"/>
            </a:endParaRPr>
          </a:p>
          <a:p>
            <a:pPr marL="12700" marR="122554" lvl="0" indent="0" algn="l" rtl="0">
              <a:lnSpc>
                <a:spcPct val="100000"/>
              </a:lnSpc>
              <a:spcBef>
                <a:spcPts val="5"/>
              </a:spcBef>
              <a:spcAft>
                <a:spcPts val="0"/>
              </a:spcAft>
              <a:buNone/>
            </a:pPr>
            <a:r>
              <a:rPr lang="en-US" sz="750">
                <a:solidFill>
                  <a:srgbClr val="414042"/>
                </a:solidFill>
                <a:latin typeface="Arial"/>
                <a:ea typeface="Arial"/>
                <a:cs typeface="Arial"/>
                <a:sym typeface="Arial"/>
              </a:rPr>
              <a:t>Describe your idea. What problem will your  idea solve? Why does this matter? What will you</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 in order to implement this idea (space, role,  events, time, policy, communication, objects, etc.)?</a:t>
            </a:r>
            <a:endParaRPr sz="750">
              <a:solidFill>
                <a:schemeClr val="dk1"/>
              </a:solidFill>
              <a:latin typeface="Arial"/>
              <a:ea typeface="Arial"/>
              <a:cs typeface="Arial"/>
              <a:sym typeface="Arial"/>
            </a:endParaRPr>
          </a:p>
        </p:txBody>
      </p:sp>
      <p:sp>
        <p:nvSpPr>
          <p:cNvPr id="6484" name="Google Shape;6484;p45"/>
          <p:cNvSpPr txBox="1"/>
          <p:nvPr/>
        </p:nvSpPr>
        <p:spPr>
          <a:xfrm>
            <a:off x="15926609" y="1874956"/>
            <a:ext cx="2258060" cy="598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IDEA:</a:t>
            </a:r>
            <a:endParaRPr sz="750">
              <a:solidFill>
                <a:schemeClr val="dk1"/>
              </a:solidFill>
              <a:latin typeface="Arial"/>
              <a:ea typeface="Arial"/>
              <a:cs typeface="Arial"/>
              <a:sym typeface="Arial"/>
            </a:endParaRPr>
          </a:p>
          <a:p>
            <a:pPr marL="12700" marR="122554" lvl="0" indent="0" algn="l" rtl="0">
              <a:lnSpc>
                <a:spcPct val="100000"/>
              </a:lnSpc>
              <a:spcBef>
                <a:spcPts val="5"/>
              </a:spcBef>
              <a:spcAft>
                <a:spcPts val="0"/>
              </a:spcAft>
              <a:buNone/>
            </a:pPr>
            <a:r>
              <a:rPr lang="en-US" sz="750">
                <a:solidFill>
                  <a:srgbClr val="414042"/>
                </a:solidFill>
                <a:latin typeface="Arial"/>
                <a:ea typeface="Arial"/>
                <a:cs typeface="Arial"/>
                <a:sym typeface="Arial"/>
              </a:rPr>
              <a:t>Describe your idea. What problem will your  idea solve? Why does this matter? What will you</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 in order to implement this idea (space, role,  events, time, policy, communication, objects, etc.)?</a:t>
            </a:r>
            <a:endParaRPr sz="750">
              <a:solidFill>
                <a:schemeClr val="dk1"/>
              </a:solidFill>
              <a:latin typeface="Arial"/>
              <a:ea typeface="Arial"/>
              <a:cs typeface="Arial"/>
              <a:sym typeface="Arial"/>
            </a:endParaRPr>
          </a:p>
        </p:txBody>
      </p:sp>
      <p:sp>
        <p:nvSpPr>
          <p:cNvPr id="6485" name="Google Shape;6485;p45"/>
          <p:cNvSpPr txBox="1"/>
          <p:nvPr/>
        </p:nvSpPr>
        <p:spPr>
          <a:xfrm>
            <a:off x="5858344" y="1874956"/>
            <a:ext cx="2258060" cy="598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IDEA:</a:t>
            </a:r>
            <a:endParaRPr sz="750">
              <a:solidFill>
                <a:schemeClr val="dk1"/>
              </a:solidFill>
              <a:latin typeface="Arial"/>
              <a:ea typeface="Arial"/>
              <a:cs typeface="Arial"/>
              <a:sym typeface="Arial"/>
            </a:endParaRPr>
          </a:p>
          <a:p>
            <a:pPr marL="12700" marR="122554" lvl="0" indent="0" algn="l" rtl="0">
              <a:lnSpc>
                <a:spcPct val="100000"/>
              </a:lnSpc>
              <a:spcBef>
                <a:spcPts val="5"/>
              </a:spcBef>
              <a:spcAft>
                <a:spcPts val="0"/>
              </a:spcAft>
              <a:buNone/>
            </a:pPr>
            <a:r>
              <a:rPr lang="en-US" sz="750">
                <a:solidFill>
                  <a:srgbClr val="414042"/>
                </a:solidFill>
                <a:latin typeface="Arial"/>
                <a:ea typeface="Arial"/>
                <a:cs typeface="Arial"/>
                <a:sym typeface="Arial"/>
              </a:rPr>
              <a:t>Describe your idea. What problem will your  idea solve? Why does this matter? What will you</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need in order to implement this idea (space, role,  events, time, policy, communication, objects, etc.)?</a:t>
            </a:r>
            <a:endParaRPr sz="750">
              <a:solidFill>
                <a:schemeClr val="dk1"/>
              </a:solidFill>
              <a:latin typeface="Arial"/>
              <a:ea typeface="Arial"/>
              <a:cs typeface="Arial"/>
              <a:sym typeface="Arial"/>
            </a:endParaRPr>
          </a:p>
        </p:txBody>
      </p:sp>
      <p:sp>
        <p:nvSpPr>
          <p:cNvPr id="6486" name="Google Shape;6486;p45"/>
          <p:cNvSpPr txBox="1"/>
          <p:nvPr/>
        </p:nvSpPr>
        <p:spPr>
          <a:xfrm>
            <a:off x="10585670" y="4756379"/>
            <a:ext cx="168910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Why do you think this idea will delight  the stakeholder?</a:t>
            </a:r>
            <a:endParaRPr sz="750">
              <a:solidFill>
                <a:schemeClr val="dk1"/>
              </a:solidFill>
              <a:latin typeface="Arial"/>
              <a:ea typeface="Arial"/>
              <a:cs typeface="Arial"/>
              <a:sym typeface="Arial"/>
            </a:endParaRPr>
          </a:p>
        </p:txBody>
      </p:sp>
      <p:sp>
        <p:nvSpPr>
          <p:cNvPr id="6487" name="Google Shape;6487;p45"/>
          <p:cNvSpPr txBox="1"/>
          <p:nvPr/>
        </p:nvSpPr>
        <p:spPr>
          <a:xfrm>
            <a:off x="10585670" y="5764103"/>
            <a:ext cx="201676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 you think this idea will solve the need  you identified in your POV?</a:t>
            </a:r>
            <a:endParaRPr sz="750">
              <a:solidFill>
                <a:schemeClr val="dk1"/>
              </a:solidFill>
              <a:latin typeface="Arial"/>
              <a:ea typeface="Arial"/>
              <a:cs typeface="Arial"/>
              <a:sym typeface="Arial"/>
            </a:endParaRPr>
          </a:p>
        </p:txBody>
      </p:sp>
      <p:sp>
        <p:nvSpPr>
          <p:cNvPr id="6488" name="Google Shape;6488;p45"/>
          <p:cNvSpPr txBox="1"/>
          <p:nvPr/>
        </p:nvSpPr>
        <p:spPr>
          <a:xfrm>
            <a:off x="517405" y="4756379"/>
            <a:ext cx="168910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Why do you think this idea will delight  the stakeholder?</a:t>
            </a:r>
            <a:endParaRPr sz="750">
              <a:solidFill>
                <a:schemeClr val="dk1"/>
              </a:solidFill>
              <a:latin typeface="Arial"/>
              <a:ea typeface="Arial"/>
              <a:cs typeface="Arial"/>
              <a:sym typeface="Arial"/>
            </a:endParaRPr>
          </a:p>
        </p:txBody>
      </p:sp>
      <p:sp>
        <p:nvSpPr>
          <p:cNvPr id="6489" name="Google Shape;6489;p45"/>
          <p:cNvSpPr txBox="1"/>
          <p:nvPr/>
        </p:nvSpPr>
        <p:spPr>
          <a:xfrm>
            <a:off x="517405" y="5764103"/>
            <a:ext cx="201676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 you think this idea will solve the need  you identified in your POV?</a:t>
            </a:r>
            <a:endParaRPr sz="750">
              <a:solidFill>
                <a:schemeClr val="dk1"/>
              </a:solidFill>
              <a:latin typeface="Arial"/>
              <a:ea typeface="Arial"/>
              <a:cs typeface="Arial"/>
              <a:sym typeface="Arial"/>
            </a:endParaRPr>
          </a:p>
        </p:txBody>
      </p:sp>
      <p:sp>
        <p:nvSpPr>
          <p:cNvPr id="6490" name="Google Shape;6490;p45"/>
          <p:cNvSpPr txBox="1"/>
          <p:nvPr/>
        </p:nvSpPr>
        <p:spPr>
          <a:xfrm>
            <a:off x="13258097" y="4756379"/>
            <a:ext cx="206375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Why do you think this idea will improve holistic  learning outcomes?</a:t>
            </a:r>
            <a:endParaRPr sz="750">
              <a:solidFill>
                <a:schemeClr val="dk1"/>
              </a:solidFill>
              <a:latin typeface="Arial"/>
              <a:ea typeface="Arial"/>
              <a:cs typeface="Arial"/>
              <a:sym typeface="Arial"/>
            </a:endParaRPr>
          </a:p>
        </p:txBody>
      </p:sp>
      <p:sp>
        <p:nvSpPr>
          <p:cNvPr id="6491" name="Google Shape;6491;p45"/>
          <p:cNvSpPr txBox="1"/>
          <p:nvPr/>
        </p:nvSpPr>
        <p:spPr>
          <a:xfrm>
            <a:off x="13258097" y="5764103"/>
            <a:ext cx="201676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 you think this idea will solve the need  you identified in your POV?</a:t>
            </a:r>
            <a:endParaRPr sz="750">
              <a:solidFill>
                <a:schemeClr val="dk1"/>
              </a:solidFill>
              <a:latin typeface="Arial"/>
              <a:ea typeface="Arial"/>
              <a:cs typeface="Arial"/>
              <a:sym typeface="Arial"/>
            </a:endParaRPr>
          </a:p>
        </p:txBody>
      </p:sp>
      <p:sp>
        <p:nvSpPr>
          <p:cNvPr id="6492" name="Google Shape;6492;p45"/>
          <p:cNvSpPr txBox="1"/>
          <p:nvPr/>
        </p:nvSpPr>
        <p:spPr>
          <a:xfrm>
            <a:off x="3189833" y="4756379"/>
            <a:ext cx="206375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Why do you think this idea will improve holistic  learning outcomes?</a:t>
            </a:r>
            <a:endParaRPr sz="750">
              <a:solidFill>
                <a:schemeClr val="dk1"/>
              </a:solidFill>
              <a:latin typeface="Arial"/>
              <a:ea typeface="Arial"/>
              <a:cs typeface="Arial"/>
              <a:sym typeface="Arial"/>
            </a:endParaRPr>
          </a:p>
        </p:txBody>
      </p:sp>
      <p:sp>
        <p:nvSpPr>
          <p:cNvPr id="6493" name="Google Shape;6493;p45"/>
          <p:cNvSpPr txBox="1"/>
          <p:nvPr/>
        </p:nvSpPr>
        <p:spPr>
          <a:xfrm>
            <a:off x="3189833" y="5764103"/>
            <a:ext cx="201676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 you think this idea will solve the need  you identified in your POV?</a:t>
            </a:r>
            <a:endParaRPr sz="750">
              <a:solidFill>
                <a:schemeClr val="dk1"/>
              </a:solidFill>
              <a:latin typeface="Arial"/>
              <a:ea typeface="Arial"/>
              <a:cs typeface="Arial"/>
              <a:sym typeface="Arial"/>
            </a:endParaRPr>
          </a:p>
        </p:txBody>
      </p:sp>
      <p:sp>
        <p:nvSpPr>
          <p:cNvPr id="6494" name="Google Shape;6494;p45"/>
          <p:cNvSpPr txBox="1"/>
          <p:nvPr/>
        </p:nvSpPr>
        <p:spPr>
          <a:xfrm>
            <a:off x="15926513" y="4756379"/>
            <a:ext cx="1669414"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Why do you think this idea will create  learning opportunities?</a:t>
            </a:r>
            <a:endParaRPr sz="750">
              <a:solidFill>
                <a:schemeClr val="dk1"/>
              </a:solidFill>
              <a:latin typeface="Arial"/>
              <a:ea typeface="Arial"/>
              <a:cs typeface="Arial"/>
              <a:sym typeface="Arial"/>
            </a:endParaRPr>
          </a:p>
        </p:txBody>
      </p:sp>
      <p:sp>
        <p:nvSpPr>
          <p:cNvPr id="6495" name="Google Shape;6495;p45"/>
          <p:cNvSpPr txBox="1"/>
          <p:nvPr/>
        </p:nvSpPr>
        <p:spPr>
          <a:xfrm>
            <a:off x="15926513" y="5764103"/>
            <a:ext cx="201676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 you think this idea will solve the need  you identified in your POV?</a:t>
            </a:r>
            <a:endParaRPr sz="750">
              <a:solidFill>
                <a:schemeClr val="dk1"/>
              </a:solidFill>
              <a:latin typeface="Arial"/>
              <a:ea typeface="Arial"/>
              <a:cs typeface="Arial"/>
              <a:sym typeface="Arial"/>
            </a:endParaRPr>
          </a:p>
        </p:txBody>
      </p:sp>
      <p:sp>
        <p:nvSpPr>
          <p:cNvPr id="6496" name="Google Shape;6496;p45"/>
          <p:cNvSpPr txBox="1"/>
          <p:nvPr/>
        </p:nvSpPr>
        <p:spPr>
          <a:xfrm>
            <a:off x="5858249" y="4756379"/>
            <a:ext cx="2202180" cy="1915160"/>
          </a:xfrm>
          <a:prstGeom prst="rect">
            <a:avLst/>
          </a:prstGeom>
          <a:noFill/>
          <a:ln>
            <a:noFill/>
          </a:ln>
        </p:spPr>
        <p:txBody>
          <a:bodyPr spcFirstLastPara="1" wrap="square" lIns="0" tIns="12700" rIns="0" bIns="0" anchor="t" anchorCtr="0">
            <a:spAutoFit/>
          </a:bodyPr>
          <a:lstStyle/>
          <a:p>
            <a:pPr marL="12700" marR="537210" lvl="0" indent="0" algn="l" rtl="0">
              <a:lnSpc>
                <a:spcPct val="100000"/>
              </a:lnSpc>
              <a:spcBef>
                <a:spcPts val="0"/>
              </a:spcBef>
              <a:spcAft>
                <a:spcPts val="0"/>
              </a:spcAft>
              <a:buNone/>
            </a:pPr>
            <a:r>
              <a:rPr lang="en-US" sz="750">
                <a:solidFill>
                  <a:srgbClr val="414042"/>
                </a:solidFill>
                <a:latin typeface="Arial"/>
                <a:ea typeface="Arial"/>
                <a:cs typeface="Arial"/>
                <a:sym typeface="Arial"/>
              </a:rPr>
              <a:t>Why do you think this idea will create  learning opportunities?</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650">
              <a:solidFill>
                <a:schemeClr val="dk1"/>
              </a:solidFill>
              <a:latin typeface="Arial"/>
              <a:ea typeface="Arial"/>
              <a:cs typeface="Arial"/>
              <a:sym typeface="Arial"/>
            </a:endParaRPr>
          </a:p>
          <a:p>
            <a:pPr marL="97790" marR="38862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WILL LEARN FROM HIS  MENTOR ABOUT WHAT HE  NEEDS TO BECOME AN EYE  DOCTOR.</a:t>
            </a:r>
            <a:endParaRPr sz="950">
              <a:solidFill>
                <a:schemeClr val="dk1"/>
              </a:solidFill>
              <a:latin typeface="Arial Black"/>
              <a:ea typeface="Arial Black"/>
              <a:cs typeface="Arial Black"/>
              <a:sym typeface="Arial Black"/>
            </a:endParaRPr>
          </a:p>
          <a:p>
            <a:pPr marL="12700" marR="190500" lvl="0" indent="0" algn="l" rtl="0">
              <a:lnSpc>
                <a:spcPct val="100000"/>
              </a:lnSpc>
              <a:spcBef>
                <a:spcPts val="825"/>
              </a:spcBef>
              <a:spcAft>
                <a:spcPts val="0"/>
              </a:spcAft>
              <a:buNone/>
            </a:pPr>
            <a:r>
              <a:rPr lang="en-US" sz="750">
                <a:solidFill>
                  <a:srgbClr val="414042"/>
                </a:solidFill>
                <a:latin typeface="Arial"/>
                <a:ea typeface="Arial"/>
                <a:cs typeface="Arial"/>
                <a:sym typeface="Arial"/>
              </a:rPr>
              <a:t>How do you think this idea will solve the need  you identified in your POV?</a:t>
            </a:r>
            <a:endParaRPr sz="750">
              <a:solidFill>
                <a:schemeClr val="dk1"/>
              </a:solidFill>
              <a:latin typeface="Arial"/>
              <a:ea typeface="Arial"/>
              <a:cs typeface="Arial"/>
              <a:sym typeface="Arial"/>
            </a:endParaRPr>
          </a:p>
          <a:p>
            <a:pPr marL="0" marR="0" lvl="0" indent="0" algn="l" rtl="0">
              <a:lnSpc>
                <a:spcPct val="100000"/>
              </a:lnSpc>
              <a:spcBef>
                <a:spcPts val="30"/>
              </a:spcBef>
              <a:spcAft>
                <a:spcPts val="0"/>
              </a:spcAft>
              <a:buNone/>
            </a:pPr>
            <a:endParaRPr sz="550">
              <a:solidFill>
                <a:schemeClr val="dk1"/>
              </a:solidFill>
              <a:latin typeface="Arial"/>
              <a:ea typeface="Arial"/>
              <a:cs typeface="Arial"/>
              <a:sym typeface="Arial"/>
            </a:endParaRPr>
          </a:p>
          <a:p>
            <a:pPr marL="9779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THIS WILL HELP JOE SEE THE  CONNECTIONS BETWEEN WHAT HE  IS LEARNING TODAY AND WHAT HE  NEEDS TO KNOW IN THE FUTURE.</a:t>
            </a:r>
            <a:endParaRPr sz="950">
              <a:solidFill>
                <a:schemeClr val="dk1"/>
              </a:solidFill>
              <a:latin typeface="Arial Black"/>
              <a:ea typeface="Arial Black"/>
              <a:cs typeface="Arial Black"/>
              <a:sym typeface="Arial Black"/>
            </a:endParaRPr>
          </a:p>
        </p:txBody>
      </p:sp>
      <p:grpSp>
        <p:nvGrpSpPr>
          <p:cNvPr id="6497" name="Google Shape;6497;p45"/>
          <p:cNvGrpSpPr/>
          <p:nvPr/>
        </p:nvGrpSpPr>
        <p:grpSpPr>
          <a:xfrm>
            <a:off x="10801336" y="2645908"/>
            <a:ext cx="1912620" cy="1912620"/>
            <a:chOff x="10801336" y="2645908"/>
            <a:chExt cx="1912620" cy="1912620"/>
          </a:xfrm>
        </p:grpSpPr>
        <p:sp>
          <p:nvSpPr>
            <p:cNvPr id="6498" name="Google Shape;6498;p45"/>
            <p:cNvSpPr/>
            <p:nvPr/>
          </p:nvSpPr>
          <p:spPr>
            <a:xfrm>
              <a:off x="10801336" y="2645908"/>
              <a:ext cx="1912620" cy="1912620"/>
            </a:xfrm>
            <a:custGeom>
              <a:avLst/>
              <a:gdLst/>
              <a:ahLst/>
              <a:cxnLst/>
              <a:rect l="l" t="t" r="r" b="b"/>
              <a:pathLst>
                <a:path w="1912620" h="1912620" extrusionOk="0">
                  <a:moveTo>
                    <a:pt x="1758705" y="0"/>
                  </a:moveTo>
                  <a:lnTo>
                    <a:pt x="0" y="153868"/>
                  </a:lnTo>
                  <a:lnTo>
                    <a:pt x="153868" y="1912574"/>
                  </a:lnTo>
                  <a:lnTo>
                    <a:pt x="1912562" y="1758705"/>
                  </a:lnTo>
                  <a:lnTo>
                    <a:pt x="175870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99" name="Google Shape;6499;p45"/>
            <p:cNvSpPr/>
            <p:nvPr/>
          </p:nvSpPr>
          <p:spPr>
            <a:xfrm>
              <a:off x="10803425" y="2823538"/>
              <a:ext cx="151130" cy="1723389"/>
            </a:xfrm>
            <a:custGeom>
              <a:avLst/>
              <a:gdLst/>
              <a:ahLst/>
              <a:cxnLst/>
              <a:rect l="l" t="t" r="r" b="b"/>
              <a:pathLst>
                <a:path w="151129" h="1723389" extrusionOk="0">
                  <a:moveTo>
                    <a:pt x="0" y="0"/>
                  </a:moveTo>
                  <a:lnTo>
                    <a:pt x="150752" y="1723053"/>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00" name="Google Shape;6500;p45"/>
            <p:cNvSpPr/>
            <p:nvPr/>
          </p:nvSpPr>
          <p:spPr>
            <a:xfrm>
              <a:off x="10978977" y="4405641"/>
              <a:ext cx="1723389" cy="151130"/>
            </a:xfrm>
            <a:custGeom>
              <a:avLst/>
              <a:gdLst/>
              <a:ahLst/>
              <a:cxnLst/>
              <a:rect l="l" t="t" r="r" b="b"/>
              <a:pathLst>
                <a:path w="1723390" h="151129" extrusionOk="0">
                  <a:moveTo>
                    <a:pt x="0" y="150752"/>
                  </a:moveTo>
                  <a:lnTo>
                    <a:pt x="1723053"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01" name="Google Shape;6501;p45"/>
            <p:cNvSpPr/>
            <p:nvPr/>
          </p:nvSpPr>
          <p:spPr>
            <a:xfrm>
              <a:off x="12561032" y="2657789"/>
              <a:ext cx="151130" cy="1723389"/>
            </a:xfrm>
            <a:custGeom>
              <a:avLst/>
              <a:gdLst/>
              <a:ahLst/>
              <a:cxnLst/>
              <a:rect l="l" t="t" r="r" b="b"/>
              <a:pathLst>
                <a:path w="151129" h="1723389" extrusionOk="0">
                  <a:moveTo>
                    <a:pt x="150740" y="1723053"/>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02" name="Google Shape;6502;p45"/>
            <p:cNvSpPr/>
            <p:nvPr/>
          </p:nvSpPr>
          <p:spPr>
            <a:xfrm>
              <a:off x="10813204" y="2647986"/>
              <a:ext cx="1723389" cy="151130"/>
            </a:xfrm>
            <a:custGeom>
              <a:avLst/>
              <a:gdLst/>
              <a:ahLst/>
              <a:cxnLst/>
              <a:rect l="l" t="t" r="r" b="b"/>
              <a:pathLst>
                <a:path w="1723390" h="151130" extrusionOk="0">
                  <a:moveTo>
                    <a:pt x="1723053" y="0"/>
                  </a:moveTo>
                  <a:lnTo>
                    <a:pt x="0" y="15075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03" name="Google Shape;6503;p45"/>
            <p:cNvSpPr/>
            <p:nvPr/>
          </p:nvSpPr>
          <p:spPr>
            <a:xfrm>
              <a:off x="10801336" y="2645908"/>
              <a:ext cx="1912620" cy="1912620"/>
            </a:xfrm>
            <a:custGeom>
              <a:avLst/>
              <a:gdLst/>
              <a:ahLst/>
              <a:cxnLst/>
              <a:rect l="l" t="t" r="r" b="b"/>
              <a:pathLst>
                <a:path w="1912620" h="1912620" extrusionOk="0">
                  <a:moveTo>
                    <a:pt x="153868" y="1912562"/>
                  </a:moveTo>
                  <a:lnTo>
                    <a:pt x="153868" y="1912562"/>
                  </a:lnTo>
                </a:path>
                <a:path w="1912620" h="1912620" extrusionOk="0">
                  <a:moveTo>
                    <a:pt x="1912574" y="1758693"/>
                  </a:moveTo>
                  <a:lnTo>
                    <a:pt x="1912574" y="1758693"/>
                  </a:lnTo>
                </a:path>
                <a:path w="1912620" h="1912620" extrusionOk="0">
                  <a:moveTo>
                    <a:pt x="1758705" y="0"/>
                  </a:moveTo>
                  <a:lnTo>
                    <a:pt x="1758705" y="0"/>
                  </a:lnTo>
                </a:path>
                <a:path w="1912620" h="1912620" extrusionOk="0">
                  <a:moveTo>
                    <a:pt x="0" y="153857"/>
                  </a:moveTo>
                  <a:lnTo>
                    <a:pt x="0" y="153857"/>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504" name="Google Shape;6504;p45"/>
          <p:cNvSpPr/>
          <p:nvPr/>
        </p:nvSpPr>
        <p:spPr>
          <a:xfrm>
            <a:off x="733100" y="2645909"/>
            <a:ext cx="1912620" cy="1912620"/>
          </a:xfrm>
          <a:custGeom>
            <a:avLst/>
            <a:gdLst/>
            <a:ahLst/>
            <a:cxnLst/>
            <a:rect l="l" t="t" r="r" b="b"/>
            <a:pathLst>
              <a:path w="1912620" h="1912620" extrusionOk="0">
                <a:moveTo>
                  <a:pt x="1758705" y="0"/>
                </a:moveTo>
                <a:lnTo>
                  <a:pt x="0" y="153868"/>
                </a:lnTo>
                <a:lnTo>
                  <a:pt x="153868" y="1912574"/>
                </a:lnTo>
                <a:lnTo>
                  <a:pt x="1912562" y="1758705"/>
                </a:lnTo>
                <a:lnTo>
                  <a:pt x="1758705" y="0"/>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6505" name="Google Shape;6505;p45"/>
          <p:cNvGrpSpPr/>
          <p:nvPr/>
        </p:nvGrpSpPr>
        <p:grpSpPr>
          <a:xfrm>
            <a:off x="13466014" y="2645908"/>
            <a:ext cx="1912656" cy="1912620"/>
            <a:chOff x="13466014" y="2645908"/>
            <a:chExt cx="1912656" cy="1912620"/>
          </a:xfrm>
        </p:grpSpPr>
        <p:sp>
          <p:nvSpPr>
            <p:cNvPr id="6506" name="Google Shape;6506;p45"/>
            <p:cNvSpPr/>
            <p:nvPr/>
          </p:nvSpPr>
          <p:spPr>
            <a:xfrm>
              <a:off x="13466014" y="2645908"/>
              <a:ext cx="1912620" cy="1912620"/>
            </a:xfrm>
            <a:custGeom>
              <a:avLst/>
              <a:gdLst/>
              <a:ahLst/>
              <a:cxnLst/>
              <a:rect l="l" t="t" r="r" b="b"/>
              <a:pathLst>
                <a:path w="1912619" h="1912620" extrusionOk="0">
                  <a:moveTo>
                    <a:pt x="1758705" y="0"/>
                  </a:moveTo>
                  <a:lnTo>
                    <a:pt x="0" y="153868"/>
                  </a:lnTo>
                  <a:lnTo>
                    <a:pt x="153868" y="1912574"/>
                  </a:lnTo>
                  <a:lnTo>
                    <a:pt x="1912562" y="1758705"/>
                  </a:lnTo>
                  <a:lnTo>
                    <a:pt x="175870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07" name="Google Shape;6507;p45"/>
            <p:cNvSpPr/>
            <p:nvPr/>
          </p:nvSpPr>
          <p:spPr>
            <a:xfrm>
              <a:off x="13468044" y="2823538"/>
              <a:ext cx="151130" cy="1723389"/>
            </a:xfrm>
            <a:custGeom>
              <a:avLst/>
              <a:gdLst/>
              <a:ahLst/>
              <a:cxnLst/>
              <a:rect l="l" t="t" r="r" b="b"/>
              <a:pathLst>
                <a:path w="151130" h="1723389" extrusionOk="0">
                  <a:moveTo>
                    <a:pt x="0" y="0"/>
                  </a:moveTo>
                  <a:lnTo>
                    <a:pt x="150740" y="1723053"/>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08" name="Google Shape;6508;p45"/>
            <p:cNvSpPr/>
            <p:nvPr/>
          </p:nvSpPr>
          <p:spPr>
            <a:xfrm>
              <a:off x="13643680" y="4405641"/>
              <a:ext cx="1723389" cy="151130"/>
            </a:xfrm>
            <a:custGeom>
              <a:avLst/>
              <a:gdLst/>
              <a:ahLst/>
              <a:cxnLst/>
              <a:rect l="l" t="t" r="r" b="b"/>
              <a:pathLst>
                <a:path w="1723390" h="151129" extrusionOk="0">
                  <a:moveTo>
                    <a:pt x="0" y="150752"/>
                  </a:moveTo>
                  <a:lnTo>
                    <a:pt x="1723053"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09" name="Google Shape;6509;p45"/>
            <p:cNvSpPr/>
            <p:nvPr/>
          </p:nvSpPr>
          <p:spPr>
            <a:xfrm>
              <a:off x="15225770" y="2657789"/>
              <a:ext cx="151130" cy="1723389"/>
            </a:xfrm>
            <a:custGeom>
              <a:avLst/>
              <a:gdLst/>
              <a:ahLst/>
              <a:cxnLst/>
              <a:rect l="l" t="t" r="r" b="b"/>
              <a:pathLst>
                <a:path w="151130" h="1723389" extrusionOk="0">
                  <a:moveTo>
                    <a:pt x="150740" y="1723053"/>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10" name="Google Shape;6510;p45"/>
            <p:cNvSpPr/>
            <p:nvPr/>
          </p:nvSpPr>
          <p:spPr>
            <a:xfrm>
              <a:off x="13477942" y="2647986"/>
              <a:ext cx="1723389" cy="151130"/>
            </a:xfrm>
            <a:custGeom>
              <a:avLst/>
              <a:gdLst/>
              <a:ahLst/>
              <a:cxnLst/>
              <a:rect l="l" t="t" r="r" b="b"/>
              <a:pathLst>
                <a:path w="1723390" h="151130" extrusionOk="0">
                  <a:moveTo>
                    <a:pt x="1723053" y="0"/>
                  </a:moveTo>
                  <a:lnTo>
                    <a:pt x="0" y="15075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11" name="Google Shape;6511;p45"/>
            <p:cNvSpPr/>
            <p:nvPr/>
          </p:nvSpPr>
          <p:spPr>
            <a:xfrm>
              <a:off x="13466050" y="2645908"/>
              <a:ext cx="1912620" cy="1912620"/>
            </a:xfrm>
            <a:custGeom>
              <a:avLst/>
              <a:gdLst/>
              <a:ahLst/>
              <a:cxnLst/>
              <a:rect l="l" t="t" r="r" b="b"/>
              <a:pathLst>
                <a:path w="1912619" h="1912620" extrusionOk="0">
                  <a:moveTo>
                    <a:pt x="153868" y="1912562"/>
                  </a:moveTo>
                  <a:lnTo>
                    <a:pt x="153868" y="1912562"/>
                  </a:lnTo>
                </a:path>
                <a:path w="1912619" h="1912620" extrusionOk="0">
                  <a:moveTo>
                    <a:pt x="1912574" y="1758693"/>
                  </a:moveTo>
                  <a:lnTo>
                    <a:pt x="1912574" y="1758693"/>
                  </a:lnTo>
                </a:path>
                <a:path w="1912619" h="1912620" extrusionOk="0">
                  <a:moveTo>
                    <a:pt x="1758705" y="0"/>
                  </a:moveTo>
                  <a:lnTo>
                    <a:pt x="1758705" y="0"/>
                  </a:lnTo>
                </a:path>
                <a:path w="1912619" h="1912620" extrusionOk="0">
                  <a:moveTo>
                    <a:pt x="0" y="153857"/>
                  </a:moveTo>
                  <a:lnTo>
                    <a:pt x="0" y="153857"/>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512" name="Google Shape;6512;p45"/>
          <p:cNvSpPr/>
          <p:nvPr/>
        </p:nvSpPr>
        <p:spPr>
          <a:xfrm>
            <a:off x="3397773" y="2645909"/>
            <a:ext cx="1912620" cy="1912620"/>
          </a:xfrm>
          <a:custGeom>
            <a:avLst/>
            <a:gdLst/>
            <a:ahLst/>
            <a:cxnLst/>
            <a:rect l="l" t="t" r="r" b="b"/>
            <a:pathLst>
              <a:path w="1912620" h="1912620" extrusionOk="0">
                <a:moveTo>
                  <a:pt x="1758705" y="0"/>
                </a:moveTo>
                <a:lnTo>
                  <a:pt x="0" y="153868"/>
                </a:lnTo>
                <a:lnTo>
                  <a:pt x="153868" y="1912574"/>
                </a:lnTo>
                <a:lnTo>
                  <a:pt x="1912562" y="1758705"/>
                </a:lnTo>
                <a:lnTo>
                  <a:pt x="1758705" y="0"/>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6513" name="Google Shape;6513;p45"/>
          <p:cNvGrpSpPr/>
          <p:nvPr/>
        </p:nvGrpSpPr>
        <p:grpSpPr>
          <a:xfrm>
            <a:off x="16163827" y="2645908"/>
            <a:ext cx="1912656" cy="1912620"/>
            <a:chOff x="16163827" y="2645908"/>
            <a:chExt cx="1912656" cy="1912620"/>
          </a:xfrm>
        </p:grpSpPr>
        <p:sp>
          <p:nvSpPr>
            <p:cNvPr id="6514" name="Google Shape;6514;p45"/>
            <p:cNvSpPr/>
            <p:nvPr/>
          </p:nvSpPr>
          <p:spPr>
            <a:xfrm>
              <a:off x="16163827" y="2645908"/>
              <a:ext cx="1912620" cy="1912620"/>
            </a:xfrm>
            <a:custGeom>
              <a:avLst/>
              <a:gdLst/>
              <a:ahLst/>
              <a:cxnLst/>
              <a:rect l="l" t="t" r="r" b="b"/>
              <a:pathLst>
                <a:path w="1912619" h="1912620" extrusionOk="0">
                  <a:moveTo>
                    <a:pt x="1758705" y="0"/>
                  </a:moveTo>
                  <a:lnTo>
                    <a:pt x="0" y="153868"/>
                  </a:lnTo>
                  <a:lnTo>
                    <a:pt x="153868" y="1912574"/>
                  </a:lnTo>
                  <a:lnTo>
                    <a:pt x="1912562" y="1758705"/>
                  </a:lnTo>
                  <a:lnTo>
                    <a:pt x="175870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15" name="Google Shape;6515;p45"/>
            <p:cNvSpPr/>
            <p:nvPr/>
          </p:nvSpPr>
          <p:spPr>
            <a:xfrm>
              <a:off x="16165856" y="2823538"/>
              <a:ext cx="151130" cy="1723389"/>
            </a:xfrm>
            <a:custGeom>
              <a:avLst/>
              <a:gdLst/>
              <a:ahLst/>
              <a:cxnLst/>
              <a:rect l="l" t="t" r="r" b="b"/>
              <a:pathLst>
                <a:path w="151130" h="1723389" extrusionOk="0">
                  <a:moveTo>
                    <a:pt x="0" y="0"/>
                  </a:moveTo>
                  <a:lnTo>
                    <a:pt x="150740" y="1723053"/>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16" name="Google Shape;6516;p45"/>
            <p:cNvSpPr/>
            <p:nvPr/>
          </p:nvSpPr>
          <p:spPr>
            <a:xfrm>
              <a:off x="16341491" y="4405641"/>
              <a:ext cx="1723389" cy="151130"/>
            </a:xfrm>
            <a:custGeom>
              <a:avLst/>
              <a:gdLst/>
              <a:ahLst/>
              <a:cxnLst/>
              <a:rect l="l" t="t" r="r" b="b"/>
              <a:pathLst>
                <a:path w="1723390" h="151129" extrusionOk="0">
                  <a:moveTo>
                    <a:pt x="0" y="150752"/>
                  </a:moveTo>
                  <a:lnTo>
                    <a:pt x="1723053"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17" name="Google Shape;6517;p45"/>
            <p:cNvSpPr/>
            <p:nvPr/>
          </p:nvSpPr>
          <p:spPr>
            <a:xfrm>
              <a:off x="17923570" y="2657789"/>
              <a:ext cx="151130" cy="1723389"/>
            </a:xfrm>
            <a:custGeom>
              <a:avLst/>
              <a:gdLst/>
              <a:ahLst/>
              <a:cxnLst/>
              <a:rect l="l" t="t" r="r" b="b"/>
              <a:pathLst>
                <a:path w="151130" h="1723389" extrusionOk="0">
                  <a:moveTo>
                    <a:pt x="150752" y="1723053"/>
                  </a:moveTo>
                  <a:lnTo>
                    <a:pt x="0" y="0"/>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18" name="Google Shape;6518;p45"/>
            <p:cNvSpPr/>
            <p:nvPr/>
          </p:nvSpPr>
          <p:spPr>
            <a:xfrm>
              <a:off x="16175755" y="2647986"/>
              <a:ext cx="1723389" cy="151130"/>
            </a:xfrm>
            <a:custGeom>
              <a:avLst/>
              <a:gdLst/>
              <a:ahLst/>
              <a:cxnLst/>
              <a:rect l="l" t="t" r="r" b="b"/>
              <a:pathLst>
                <a:path w="1723390" h="151130" extrusionOk="0">
                  <a:moveTo>
                    <a:pt x="1723053" y="0"/>
                  </a:moveTo>
                  <a:lnTo>
                    <a:pt x="0" y="150752"/>
                  </a:lnTo>
                </a:path>
              </a:pathLst>
            </a:custGeom>
            <a:noFill/>
            <a:ln w="11925" cap="flat" cmpd="sng">
              <a:solidFill>
                <a:srgbClr val="F36F21"/>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19" name="Google Shape;6519;p45"/>
            <p:cNvSpPr/>
            <p:nvPr/>
          </p:nvSpPr>
          <p:spPr>
            <a:xfrm>
              <a:off x="16163863" y="2645908"/>
              <a:ext cx="1912620" cy="1912620"/>
            </a:xfrm>
            <a:custGeom>
              <a:avLst/>
              <a:gdLst/>
              <a:ahLst/>
              <a:cxnLst/>
              <a:rect l="l" t="t" r="r" b="b"/>
              <a:pathLst>
                <a:path w="1912619" h="1912620" extrusionOk="0">
                  <a:moveTo>
                    <a:pt x="153868" y="1912562"/>
                  </a:moveTo>
                  <a:lnTo>
                    <a:pt x="153868" y="1912562"/>
                  </a:lnTo>
                </a:path>
                <a:path w="1912619" h="1912620" extrusionOk="0">
                  <a:moveTo>
                    <a:pt x="1912574" y="1758693"/>
                  </a:moveTo>
                  <a:lnTo>
                    <a:pt x="1912574" y="1758693"/>
                  </a:lnTo>
                </a:path>
                <a:path w="1912619" h="1912620" extrusionOk="0">
                  <a:moveTo>
                    <a:pt x="1758705" y="0"/>
                  </a:moveTo>
                  <a:lnTo>
                    <a:pt x="1758705" y="0"/>
                  </a:lnTo>
                </a:path>
                <a:path w="1912619" h="1912620" extrusionOk="0">
                  <a:moveTo>
                    <a:pt x="0" y="153857"/>
                  </a:moveTo>
                  <a:lnTo>
                    <a:pt x="0" y="153857"/>
                  </a:lnTo>
                </a:path>
              </a:pathLst>
            </a:custGeom>
            <a:noFill/>
            <a:ln w="119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520" name="Google Shape;6520;p45"/>
          <p:cNvSpPr/>
          <p:nvPr/>
        </p:nvSpPr>
        <p:spPr>
          <a:xfrm>
            <a:off x="6095597" y="2645909"/>
            <a:ext cx="1912620" cy="1912620"/>
          </a:xfrm>
          <a:custGeom>
            <a:avLst/>
            <a:gdLst/>
            <a:ahLst/>
            <a:cxnLst/>
            <a:rect l="l" t="t" r="r" b="b"/>
            <a:pathLst>
              <a:path w="1912620" h="1912620" extrusionOk="0">
                <a:moveTo>
                  <a:pt x="1758705" y="0"/>
                </a:moveTo>
                <a:lnTo>
                  <a:pt x="0" y="153868"/>
                </a:lnTo>
                <a:lnTo>
                  <a:pt x="153868" y="1912574"/>
                </a:lnTo>
                <a:lnTo>
                  <a:pt x="1912562" y="1758705"/>
                </a:lnTo>
                <a:lnTo>
                  <a:pt x="1758705" y="0"/>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21" name="Google Shape;6521;p45"/>
          <p:cNvSpPr txBox="1"/>
          <p:nvPr/>
        </p:nvSpPr>
        <p:spPr>
          <a:xfrm rot="-240000">
            <a:off x="11424061" y="3540450"/>
            <a:ext cx="624623"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IDEA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sp>
        <p:nvSpPr>
          <p:cNvPr id="6522" name="Google Shape;6522;p45"/>
          <p:cNvSpPr txBox="1"/>
          <p:nvPr/>
        </p:nvSpPr>
        <p:spPr>
          <a:xfrm rot="-240000">
            <a:off x="1355737" y="3540363"/>
            <a:ext cx="624623"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IDEA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sp>
        <p:nvSpPr>
          <p:cNvPr id="6523" name="Google Shape;6523;p45"/>
          <p:cNvSpPr txBox="1"/>
          <p:nvPr/>
        </p:nvSpPr>
        <p:spPr>
          <a:xfrm rot="-240000">
            <a:off x="14088679" y="3540437"/>
            <a:ext cx="624623"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IDEA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sp>
        <p:nvSpPr>
          <p:cNvPr id="6524" name="Google Shape;6524;p45"/>
          <p:cNvSpPr txBox="1"/>
          <p:nvPr/>
        </p:nvSpPr>
        <p:spPr>
          <a:xfrm rot="-240000">
            <a:off x="4020357" y="3540350"/>
            <a:ext cx="624623"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IDEA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sp>
        <p:nvSpPr>
          <p:cNvPr id="6525" name="Google Shape;6525;p45"/>
          <p:cNvSpPr txBox="1"/>
          <p:nvPr/>
        </p:nvSpPr>
        <p:spPr>
          <a:xfrm rot="-240000">
            <a:off x="16786472" y="3540398"/>
            <a:ext cx="624623"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IDEA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sp>
        <p:nvSpPr>
          <p:cNvPr id="6526" name="Google Shape;6526;p45"/>
          <p:cNvSpPr txBox="1"/>
          <p:nvPr/>
        </p:nvSpPr>
        <p:spPr>
          <a:xfrm rot="-300000">
            <a:off x="6653648" y="3312204"/>
            <a:ext cx="740672"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JOE HAS AN</a:t>
            </a:r>
            <a:endParaRPr sz="950">
              <a:solidFill>
                <a:schemeClr val="dk1"/>
              </a:solidFill>
              <a:latin typeface="Arial Black"/>
              <a:ea typeface="Arial Black"/>
              <a:cs typeface="Arial Black"/>
              <a:sym typeface="Arial Black"/>
            </a:endParaRPr>
          </a:p>
        </p:txBody>
      </p:sp>
      <p:sp>
        <p:nvSpPr>
          <p:cNvPr id="6527" name="Google Shape;6527;p45"/>
          <p:cNvSpPr txBox="1"/>
          <p:nvPr/>
        </p:nvSpPr>
        <p:spPr>
          <a:xfrm rot="-300000">
            <a:off x="6512603" y="3454934"/>
            <a:ext cx="1047661"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APPRENTICESHIP</a:t>
            </a:r>
            <a:endParaRPr sz="950">
              <a:solidFill>
                <a:schemeClr val="dk1"/>
              </a:solidFill>
              <a:latin typeface="Arial Black"/>
              <a:ea typeface="Arial Black"/>
              <a:cs typeface="Arial Black"/>
              <a:sym typeface="Arial Black"/>
            </a:endParaRPr>
          </a:p>
        </p:txBody>
      </p:sp>
      <p:sp>
        <p:nvSpPr>
          <p:cNvPr id="6528" name="Google Shape;6528;p45"/>
          <p:cNvSpPr txBox="1"/>
          <p:nvPr/>
        </p:nvSpPr>
        <p:spPr>
          <a:xfrm rot="-300000">
            <a:off x="6595950" y="3597668"/>
            <a:ext cx="906504"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AFTER SCHOOL</a:t>
            </a:r>
            <a:endParaRPr sz="950">
              <a:solidFill>
                <a:schemeClr val="dk1"/>
              </a:solidFill>
              <a:latin typeface="Arial Black"/>
              <a:ea typeface="Arial Black"/>
              <a:cs typeface="Arial Black"/>
              <a:sym typeface="Arial Black"/>
            </a:endParaRPr>
          </a:p>
        </p:txBody>
      </p:sp>
      <p:sp>
        <p:nvSpPr>
          <p:cNvPr id="6529" name="Google Shape;6529;p45"/>
          <p:cNvSpPr txBox="1"/>
          <p:nvPr/>
        </p:nvSpPr>
        <p:spPr>
          <a:xfrm>
            <a:off x="8317681" y="2029267"/>
            <a:ext cx="1320165" cy="2304415"/>
          </a:xfrm>
          <a:prstGeom prst="rect">
            <a:avLst/>
          </a:prstGeom>
          <a:noFill/>
          <a:ln>
            <a:noFill/>
          </a:ln>
        </p:spPr>
        <p:txBody>
          <a:bodyPr spcFirstLastPara="1" wrap="square" lIns="0" tIns="12700" rIns="0" bIns="0" anchor="t" anchorCtr="0">
            <a:spAutoFit/>
          </a:bodyPr>
          <a:lstStyle/>
          <a:p>
            <a:pPr marL="12700" marR="142240" lvl="0" indent="0" algn="l" rtl="0">
              <a:lnSpc>
                <a:spcPct val="100000"/>
              </a:lnSpc>
              <a:spcBef>
                <a:spcPts val="0"/>
              </a:spcBef>
              <a:spcAft>
                <a:spcPts val="0"/>
              </a:spcAft>
              <a:buNone/>
            </a:pPr>
            <a:r>
              <a:rPr lang="en-US" sz="750">
                <a:solidFill>
                  <a:srgbClr val="414042"/>
                </a:solidFill>
                <a:latin typeface="Arial"/>
                <a:ea typeface="Arial"/>
                <a:cs typeface="Arial"/>
                <a:sym typeface="Arial"/>
              </a:rPr>
              <a:t>Why do you think this idea  will create learning  opportunities?</a:t>
            </a:r>
            <a:endParaRPr sz="750">
              <a:solidFill>
                <a:schemeClr val="dk1"/>
              </a:solidFill>
              <a:latin typeface="Arial"/>
              <a:ea typeface="Arial"/>
              <a:cs typeface="Arial"/>
              <a:sym typeface="Arial"/>
            </a:endParaRPr>
          </a:p>
          <a:p>
            <a:pPr marL="12700" marR="35560" lvl="0" indent="0" algn="l" rtl="0">
              <a:lnSpc>
                <a:spcPct val="118947"/>
              </a:lnSpc>
              <a:spcBef>
                <a:spcPts val="615"/>
              </a:spcBef>
              <a:spcAft>
                <a:spcPts val="0"/>
              </a:spcAft>
              <a:buNone/>
            </a:pPr>
            <a:r>
              <a:rPr lang="en-US" sz="950">
                <a:solidFill>
                  <a:schemeClr val="dk1"/>
                </a:solidFill>
                <a:latin typeface="Arial Black"/>
                <a:ea typeface="Arial Black"/>
                <a:cs typeface="Arial Black"/>
                <a:sym typeface="Arial Black"/>
              </a:rPr>
              <a:t>JOE WILL HAVE THE  OPPORTUNITY TO  LEARN ABOUT A JOB  FROM AN EXPERT</a:t>
            </a:r>
            <a:endParaRPr sz="950">
              <a:solidFill>
                <a:schemeClr val="dk1"/>
              </a:solidFill>
              <a:latin typeface="Arial Black"/>
              <a:ea typeface="Arial Black"/>
              <a:cs typeface="Arial Black"/>
              <a:sym typeface="Arial Black"/>
            </a:endParaRPr>
          </a:p>
          <a:p>
            <a:pPr marL="12700" marR="0" lvl="0" indent="0" algn="l" rtl="0">
              <a:lnSpc>
                <a:spcPct val="113684"/>
              </a:lnSpc>
              <a:spcBef>
                <a:spcPts val="0"/>
              </a:spcBef>
              <a:spcAft>
                <a:spcPts val="0"/>
              </a:spcAft>
              <a:buNone/>
            </a:pPr>
            <a:r>
              <a:rPr lang="en-US" sz="950">
                <a:solidFill>
                  <a:schemeClr val="dk1"/>
                </a:solidFill>
                <a:latin typeface="Arial Black"/>
                <a:ea typeface="Arial Black"/>
                <a:cs typeface="Arial Black"/>
                <a:sym typeface="Arial Black"/>
              </a:rPr>
              <a:t>IN THE FIELD. BY</a:t>
            </a:r>
            <a:endParaRPr sz="950">
              <a:solidFill>
                <a:schemeClr val="dk1"/>
              </a:solidFill>
              <a:latin typeface="Arial Black"/>
              <a:ea typeface="Arial Black"/>
              <a:cs typeface="Arial Black"/>
              <a:sym typeface="Arial Black"/>
            </a:endParaRPr>
          </a:p>
          <a:p>
            <a:pPr marL="12700" marR="5080" lvl="0" indent="0" algn="l" rtl="0">
              <a:lnSpc>
                <a:spcPct val="118947"/>
              </a:lnSpc>
              <a:spcBef>
                <a:spcPts val="40"/>
              </a:spcBef>
              <a:spcAft>
                <a:spcPts val="0"/>
              </a:spcAft>
              <a:buNone/>
            </a:pPr>
            <a:r>
              <a:rPr lang="en-US" sz="950">
                <a:solidFill>
                  <a:schemeClr val="dk1"/>
                </a:solidFill>
                <a:latin typeface="Arial Black"/>
                <a:ea typeface="Arial Black"/>
                <a:cs typeface="Arial Black"/>
                <a:sym typeface="Arial Black"/>
              </a:rPr>
              <a:t>PARTICIPATING IN  AN APPRENTICESHIP,  JOE WILL GET  HANDS-ON  EXPERIENCE AND  WILL LEARN WHAT  SKILLS HE WILL  NEED IN THE FUTURE.</a:t>
            </a:r>
            <a:endParaRPr sz="950">
              <a:solidFill>
                <a:schemeClr val="dk1"/>
              </a:solidFill>
              <a:latin typeface="Arial Black"/>
              <a:ea typeface="Arial Black"/>
              <a:cs typeface="Arial Black"/>
              <a:sym typeface="Arial Black"/>
            </a:endParaRPr>
          </a:p>
        </p:txBody>
      </p:sp>
      <p:sp>
        <p:nvSpPr>
          <p:cNvPr id="6530" name="Google Shape;6530;p45"/>
          <p:cNvSpPr txBox="1"/>
          <p:nvPr/>
        </p:nvSpPr>
        <p:spPr>
          <a:xfrm>
            <a:off x="8317681" y="4589996"/>
            <a:ext cx="1276350" cy="2018030"/>
          </a:xfrm>
          <a:prstGeom prst="rect">
            <a:avLst/>
          </a:prstGeom>
          <a:noFill/>
          <a:ln>
            <a:noFill/>
          </a:ln>
        </p:spPr>
        <p:txBody>
          <a:bodyPr spcFirstLastPara="1" wrap="square" lIns="0" tIns="12700" rIns="0" bIns="0" anchor="t" anchorCtr="0">
            <a:spAutoFit/>
          </a:bodyPr>
          <a:lstStyle/>
          <a:p>
            <a:pPr marL="12700" marR="100965"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 you think this idea  will solve the need you  identified in your POV?</a:t>
            </a:r>
            <a:endParaRPr sz="750">
              <a:solidFill>
                <a:schemeClr val="dk1"/>
              </a:solidFill>
              <a:latin typeface="Arial"/>
              <a:ea typeface="Arial"/>
              <a:cs typeface="Arial"/>
              <a:sym typeface="Arial"/>
            </a:endParaRPr>
          </a:p>
          <a:p>
            <a:pPr marL="12700" marR="151130" lvl="0" indent="0" algn="l" rtl="0">
              <a:lnSpc>
                <a:spcPct val="118947"/>
              </a:lnSpc>
              <a:spcBef>
                <a:spcPts val="615"/>
              </a:spcBef>
              <a:spcAft>
                <a:spcPts val="0"/>
              </a:spcAft>
              <a:buNone/>
            </a:pPr>
            <a:r>
              <a:rPr lang="en-US" sz="950">
                <a:solidFill>
                  <a:schemeClr val="dk1"/>
                </a:solidFill>
                <a:latin typeface="Arial Black"/>
                <a:ea typeface="Arial Black"/>
                <a:cs typeface="Arial Black"/>
                <a:sym typeface="Arial Black"/>
              </a:rPr>
              <a:t>THE OPPORTUNITY  FOR JOE TO  PARTICIPATE IN</a:t>
            </a:r>
            <a:endParaRPr sz="950">
              <a:solidFill>
                <a:schemeClr val="dk1"/>
              </a:solidFill>
              <a:latin typeface="Arial Black"/>
              <a:ea typeface="Arial Black"/>
              <a:cs typeface="Arial Black"/>
              <a:sym typeface="Arial Black"/>
            </a:endParaRPr>
          </a:p>
          <a:p>
            <a:pPr marL="12700" marR="0" lvl="0" indent="0" algn="l" rtl="0">
              <a:lnSpc>
                <a:spcPct val="114210"/>
              </a:lnSpc>
              <a:spcBef>
                <a:spcPts val="0"/>
              </a:spcBef>
              <a:spcAft>
                <a:spcPts val="0"/>
              </a:spcAft>
              <a:buNone/>
            </a:pPr>
            <a:r>
              <a:rPr lang="en-US" sz="950">
                <a:solidFill>
                  <a:schemeClr val="dk1"/>
                </a:solidFill>
                <a:latin typeface="Arial Black"/>
                <a:ea typeface="Arial Black"/>
                <a:cs typeface="Arial Black"/>
                <a:sym typeface="Arial Black"/>
              </a:rPr>
              <a:t>AN APPRENTICESHIP</a:t>
            </a:r>
            <a:endParaRPr sz="950">
              <a:solidFill>
                <a:schemeClr val="dk1"/>
              </a:solidFill>
              <a:latin typeface="Arial Black"/>
              <a:ea typeface="Arial Black"/>
              <a:cs typeface="Arial Black"/>
              <a:sym typeface="Arial Black"/>
            </a:endParaRPr>
          </a:p>
          <a:p>
            <a:pPr marL="12700" marR="7620" lvl="0" indent="0" algn="l" rtl="0">
              <a:lnSpc>
                <a:spcPct val="118947"/>
              </a:lnSpc>
              <a:spcBef>
                <a:spcPts val="40"/>
              </a:spcBef>
              <a:spcAft>
                <a:spcPts val="0"/>
              </a:spcAft>
              <a:buNone/>
            </a:pPr>
            <a:r>
              <a:rPr lang="en-US" sz="950">
                <a:solidFill>
                  <a:schemeClr val="dk1"/>
                </a:solidFill>
                <a:latin typeface="Arial Black"/>
                <a:ea typeface="Arial Black"/>
                <a:cs typeface="Arial Black"/>
                <a:sym typeface="Arial Black"/>
              </a:rPr>
              <a:t>WILL DIRECTLY  HELP JOE MAKE  CONNECTIONS  BETWEEN WHAT HE  IS LEARNING TODAY  AND WHAT HE NEEDS  FOR HIS FUTURE.</a:t>
            </a:r>
            <a:endParaRPr sz="950">
              <a:solidFill>
                <a:schemeClr val="dk1"/>
              </a:solidFill>
              <a:latin typeface="Arial Black"/>
              <a:ea typeface="Arial Black"/>
              <a:cs typeface="Arial Black"/>
              <a:sym typeface="Arial Black"/>
            </a:endParaRPr>
          </a:p>
        </p:txBody>
      </p:sp>
      <p:sp>
        <p:nvSpPr>
          <p:cNvPr id="6531" name="Google Shape;6531;p45"/>
          <p:cNvSpPr txBox="1"/>
          <p:nvPr/>
        </p:nvSpPr>
        <p:spPr>
          <a:xfrm>
            <a:off x="11142879" y="1448906"/>
            <a:ext cx="1229995" cy="255270"/>
          </a:xfrm>
          <a:prstGeom prst="rect">
            <a:avLst/>
          </a:prstGeom>
          <a:noFill/>
          <a:ln>
            <a:noFill/>
          </a:ln>
        </p:spPr>
        <p:txBody>
          <a:bodyPr spcFirstLastPara="1" wrap="square" lIns="0" tIns="12700" rIns="0" bIns="0" anchor="t" anchorCtr="0">
            <a:spAutoFit/>
          </a:bodyPr>
          <a:lstStyle/>
          <a:p>
            <a:pPr marL="185420" marR="5080" lvl="0" indent="-173355" algn="l" rtl="0">
              <a:lnSpc>
                <a:spcPct val="100000"/>
              </a:lnSpc>
              <a:spcBef>
                <a:spcPts val="0"/>
              </a:spcBef>
              <a:spcAft>
                <a:spcPts val="0"/>
              </a:spcAft>
              <a:buNone/>
            </a:pPr>
            <a:r>
              <a:rPr lang="en-US" sz="750" b="1" i="1">
                <a:solidFill>
                  <a:schemeClr val="dk1"/>
                </a:solidFill>
                <a:latin typeface="Arial"/>
                <a:ea typeface="Arial"/>
                <a:cs typeface="Arial"/>
                <a:sym typeface="Arial"/>
              </a:rPr>
              <a:t>MOST LIKELY TO DELIGHT  THE STAKEHOLDER</a:t>
            </a:r>
            <a:endParaRPr sz="750">
              <a:solidFill>
                <a:schemeClr val="dk1"/>
              </a:solidFill>
              <a:latin typeface="Arial"/>
              <a:ea typeface="Arial"/>
              <a:cs typeface="Arial"/>
              <a:sym typeface="Arial"/>
            </a:endParaRPr>
          </a:p>
        </p:txBody>
      </p:sp>
      <p:sp>
        <p:nvSpPr>
          <p:cNvPr id="6532" name="Google Shape;6532;p45"/>
          <p:cNvSpPr txBox="1"/>
          <p:nvPr/>
        </p:nvSpPr>
        <p:spPr>
          <a:xfrm>
            <a:off x="1074615" y="1448906"/>
            <a:ext cx="1229995" cy="255270"/>
          </a:xfrm>
          <a:prstGeom prst="rect">
            <a:avLst/>
          </a:prstGeom>
          <a:noFill/>
          <a:ln>
            <a:noFill/>
          </a:ln>
        </p:spPr>
        <p:txBody>
          <a:bodyPr spcFirstLastPara="1" wrap="square" lIns="0" tIns="12700" rIns="0" bIns="0" anchor="t" anchorCtr="0">
            <a:spAutoFit/>
          </a:bodyPr>
          <a:lstStyle/>
          <a:p>
            <a:pPr marL="185420" marR="5080" lvl="0" indent="-173355" algn="l" rtl="0">
              <a:lnSpc>
                <a:spcPct val="100000"/>
              </a:lnSpc>
              <a:spcBef>
                <a:spcPts val="0"/>
              </a:spcBef>
              <a:spcAft>
                <a:spcPts val="0"/>
              </a:spcAft>
              <a:buNone/>
            </a:pPr>
            <a:r>
              <a:rPr lang="en-US" sz="750" b="1" i="1">
                <a:solidFill>
                  <a:schemeClr val="dk1"/>
                </a:solidFill>
                <a:latin typeface="Arial"/>
                <a:ea typeface="Arial"/>
                <a:cs typeface="Arial"/>
                <a:sym typeface="Arial"/>
              </a:rPr>
              <a:t>MOST LIKELY TO DELIGHT  THE STAKEHOLDER</a:t>
            </a:r>
            <a:endParaRPr sz="750">
              <a:solidFill>
                <a:schemeClr val="dk1"/>
              </a:solidFill>
              <a:latin typeface="Arial"/>
              <a:ea typeface="Arial"/>
              <a:cs typeface="Arial"/>
              <a:sym typeface="Arial"/>
            </a:endParaRPr>
          </a:p>
        </p:txBody>
      </p:sp>
      <p:sp>
        <p:nvSpPr>
          <p:cNvPr id="6533" name="Google Shape;6533;p45"/>
          <p:cNvSpPr txBox="1"/>
          <p:nvPr/>
        </p:nvSpPr>
        <p:spPr>
          <a:xfrm>
            <a:off x="13723608" y="1445276"/>
            <a:ext cx="1406525" cy="255270"/>
          </a:xfrm>
          <a:prstGeom prst="rect">
            <a:avLst/>
          </a:prstGeom>
          <a:noFill/>
          <a:ln>
            <a:noFill/>
          </a:ln>
        </p:spPr>
        <p:txBody>
          <a:bodyPr spcFirstLastPara="1" wrap="square" lIns="0" tIns="12700" rIns="0" bIns="0" anchor="t" anchorCtr="0">
            <a:spAutoFit/>
          </a:bodyPr>
          <a:lstStyle/>
          <a:p>
            <a:pPr marL="92075" marR="5080" lvl="0" indent="-80010" algn="l" rtl="0">
              <a:lnSpc>
                <a:spcPct val="100000"/>
              </a:lnSpc>
              <a:spcBef>
                <a:spcPts val="0"/>
              </a:spcBef>
              <a:spcAft>
                <a:spcPts val="0"/>
              </a:spcAft>
              <a:buNone/>
            </a:pPr>
            <a:r>
              <a:rPr lang="en-US" sz="750" b="1" i="1">
                <a:solidFill>
                  <a:schemeClr val="dk1"/>
                </a:solidFill>
                <a:latin typeface="Arial"/>
                <a:ea typeface="Arial"/>
                <a:cs typeface="Arial"/>
                <a:sym typeface="Arial"/>
              </a:rPr>
              <a:t>MOST LIKELY TO SUCCEED AT  CLOSING LEARNING GAPS</a:t>
            </a:r>
            <a:endParaRPr sz="750">
              <a:solidFill>
                <a:schemeClr val="dk1"/>
              </a:solidFill>
              <a:latin typeface="Arial"/>
              <a:ea typeface="Arial"/>
              <a:cs typeface="Arial"/>
              <a:sym typeface="Arial"/>
            </a:endParaRPr>
          </a:p>
        </p:txBody>
      </p:sp>
      <p:sp>
        <p:nvSpPr>
          <p:cNvPr id="6534" name="Google Shape;6534;p45"/>
          <p:cNvSpPr txBox="1"/>
          <p:nvPr/>
        </p:nvSpPr>
        <p:spPr>
          <a:xfrm>
            <a:off x="3655344" y="1445276"/>
            <a:ext cx="1406525" cy="255270"/>
          </a:xfrm>
          <a:prstGeom prst="rect">
            <a:avLst/>
          </a:prstGeom>
          <a:noFill/>
          <a:ln>
            <a:noFill/>
          </a:ln>
        </p:spPr>
        <p:txBody>
          <a:bodyPr spcFirstLastPara="1" wrap="square" lIns="0" tIns="12700" rIns="0" bIns="0" anchor="t" anchorCtr="0">
            <a:spAutoFit/>
          </a:bodyPr>
          <a:lstStyle/>
          <a:p>
            <a:pPr marL="92075" marR="5080" lvl="0" indent="-80010" algn="l" rtl="0">
              <a:lnSpc>
                <a:spcPct val="100000"/>
              </a:lnSpc>
              <a:spcBef>
                <a:spcPts val="0"/>
              </a:spcBef>
              <a:spcAft>
                <a:spcPts val="0"/>
              </a:spcAft>
              <a:buNone/>
            </a:pPr>
            <a:r>
              <a:rPr lang="en-US" sz="750" b="1" i="1">
                <a:solidFill>
                  <a:schemeClr val="dk1"/>
                </a:solidFill>
                <a:latin typeface="Arial"/>
                <a:ea typeface="Arial"/>
                <a:cs typeface="Arial"/>
                <a:sym typeface="Arial"/>
              </a:rPr>
              <a:t>MOST LIKELY TO SUCCEED AT  CLOSING LEARNING GAPS</a:t>
            </a:r>
            <a:endParaRPr sz="750">
              <a:solidFill>
                <a:schemeClr val="dk1"/>
              </a:solidFill>
              <a:latin typeface="Arial"/>
              <a:ea typeface="Arial"/>
              <a:cs typeface="Arial"/>
              <a:sym typeface="Arial"/>
            </a:endParaRPr>
          </a:p>
        </p:txBody>
      </p:sp>
      <p:sp>
        <p:nvSpPr>
          <p:cNvPr id="6535" name="Google Shape;6535;p45"/>
          <p:cNvSpPr txBox="1"/>
          <p:nvPr/>
        </p:nvSpPr>
        <p:spPr>
          <a:xfrm>
            <a:off x="16451055" y="1448906"/>
            <a:ext cx="1277620" cy="255270"/>
          </a:xfrm>
          <a:prstGeom prst="rect">
            <a:avLst/>
          </a:prstGeom>
          <a:noFill/>
          <a:ln>
            <a:noFill/>
          </a:ln>
        </p:spPr>
        <p:txBody>
          <a:bodyPr spcFirstLastPara="1" wrap="square" lIns="0" tIns="12700" rIns="0" bIns="0" anchor="t" anchorCtr="0">
            <a:spAutoFit/>
          </a:bodyPr>
          <a:lstStyle/>
          <a:p>
            <a:pPr marL="12700" marR="5080" lvl="0" indent="46355" algn="l" rtl="0">
              <a:lnSpc>
                <a:spcPct val="100000"/>
              </a:lnSpc>
              <a:spcBef>
                <a:spcPts val="0"/>
              </a:spcBef>
              <a:spcAft>
                <a:spcPts val="0"/>
              </a:spcAft>
              <a:buNone/>
            </a:pPr>
            <a:r>
              <a:rPr lang="en-US" sz="750" b="1" i="1">
                <a:solidFill>
                  <a:schemeClr val="dk1"/>
                </a:solidFill>
                <a:latin typeface="Arial"/>
                <a:ea typeface="Arial"/>
                <a:cs typeface="Arial"/>
                <a:sym typeface="Arial"/>
              </a:rPr>
              <a:t>MOST LIKELY TO CREATE  LEARNING OPPORTUNITIES</a:t>
            </a:r>
            <a:endParaRPr sz="750">
              <a:solidFill>
                <a:schemeClr val="dk1"/>
              </a:solidFill>
              <a:latin typeface="Arial"/>
              <a:ea typeface="Arial"/>
              <a:cs typeface="Arial"/>
              <a:sym typeface="Arial"/>
            </a:endParaRPr>
          </a:p>
        </p:txBody>
      </p:sp>
      <p:sp>
        <p:nvSpPr>
          <p:cNvPr id="6536" name="Google Shape;6536;p45"/>
          <p:cNvSpPr txBox="1"/>
          <p:nvPr/>
        </p:nvSpPr>
        <p:spPr>
          <a:xfrm>
            <a:off x="6382886" y="1448906"/>
            <a:ext cx="1277620" cy="255270"/>
          </a:xfrm>
          <a:prstGeom prst="rect">
            <a:avLst/>
          </a:prstGeom>
          <a:noFill/>
          <a:ln>
            <a:noFill/>
          </a:ln>
        </p:spPr>
        <p:txBody>
          <a:bodyPr spcFirstLastPara="1" wrap="square" lIns="0" tIns="12700" rIns="0" bIns="0" anchor="t" anchorCtr="0">
            <a:spAutoFit/>
          </a:bodyPr>
          <a:lstStyle/>
          <a:p>
            <a:pPr marL="12700" marR="5080" lvl="0" indent="46355" algn="l" rtl="0">
              <a:lnSpc>
                <a:spcPct val="100000"/>
              </a:lnSpc>
              <a:spcBef>
                <a:spcPts val="0"/>
              </a:spcBef>
              <a:spcAft>
                <a:spcPts val="0"/>
              </a:spcAft>
              <a:buNone/>
            </a:pPr>
            <a:r>
              <a:rPr lang="en-US" sz="750" b="1" i="1">
                <a:solidFill>
                  <a:schemeClr val="dk1"/>
                </a:solidFill>
                <a:latin typeface="Arial"/>
                <a:ea typeface="Arial"/>
                <a:cs typeface="Arial"/>
                <a:sym typeface="Arial"/>
              </a:rPr>
              <a:t>MOST LIKELY TO CREATE  LEARNING OPPORTUNITIES</a:t>
            </a:r>
            <a:endParaRPr sz="750">
              <a:solidFill>
                <a:schemeClr val="dk1"/>
              </a:solidFill>
              <a:latin typeface="Arial"/>
              <a:ea typeface="Arial"/>
              <a:cs typeface="Arial"/>
              <a:sym typeface="Arial"/>
            </a:endParaRPr>
          </a:p>
        </p:txBody>
      </p:sp>
      <p:sp>
        <p:nvSpPr>
          <p:cNvPr id="6537" name="Google Shape;6537;p45"/>
          <p:cNvSpPr txBox="1"/>
          <p:nvPr/>
        </p:nvSpPr>
        <p:spPr>
          <a:xfrm>
            <a:off x="18521784" y="1419378"/>
            <a:ext cx="1028065" cy="1435735"/>
          </a:xfrm>
          <a:prstGeom prst="rect">
            <a:avLst/>
          </a:prstGeom>
          <a:noFill/>
          <a:ln>
            <a:noFill/>
          </a:ln>
        </p:spPr>
        <p:txBody>
          <a:bodyPr spcFirstLastPara="1" wrap="square" lIns="0" tIns="17125" rIns="0" bIns="0" anchor="t" anchorCtr="0">
            <a:spAutoFit/>
          </a:bodyPr>
          <a:lstStyle/>
          <a:p>
            <a:pPr marL="12700" marR="327025" lvl="0" indent="0" algn="l" rtl="0">
              <a:lnSpc>
                <a:spcPct val="118947"/>
              </a:lnSpc>
              <a:spcBef>
                <a:spcPts val="0"/>
              </a:spcBef>
              <a:spcAft>
                <a:spcPts val="0"/>
              </a:spcAft>
              <a:buNone/>
            </a:pPr>
            <a:r>
              <a:rPr lang="en-US" sz="950" b="1">
                <a:solidFill>
                  <a:schemeClr val="dk1"/>
                </a:solidFill>
                <a:latin typeface="Arial"/>
                <a:ea typeface="Arial"/>
                <a:cs typeface="Arial"/>
                <a:sym typeface="Arial"/>
              </a:rPr>
              <a:t>HOLISTIC  LEARNING  OUTCOMES</a:t>
            </a:r>
            <a:endParaRPr sz="950">
              <a:solidFill>
                <a:schemeClr val="dk1"/>
              </a:solidFill>
              <a:latin typeface="Arial"/>
              <a:ea typeface="Arial"/>
              <a:cs typeface="Arial"/>
              <a:sym typeface="Arial"/>
            </a:endParaRPr>
          </a:p>
          <a:p>
            <a:pPr marL="12700" marR="0" lvl="0" indent="0" algn="l" rtl="0">
              <a:lnSpc>
                <a:spcPct val="100000"/>
              </a:lnSpc>
              <a:spcBef>
                <a:spcPts val="455"/>
              </a:spcBef>
              <a:spcAft>
                <a:spcPts val="0"/>
              </a:spcAft>
              <a:buNone/>
            </a:pPr>
            <a:r>
              <a:rPr lang="en-US" sz="750" b="1">
                <a:solidFill>
                  <a:schemeClr val="dk1"/>
                </a:solidFill>
                <a:latin typeface="Arial"/>
                <a:ea typeface="Arial"/>
                <a:cs typeface="Arial"/>
                <a:sym typeface="Arial"/>
              </a:rPr>
              <a:t>Knowledge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Academic Proficiencies</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Reading</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Writing</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Speaking</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Mathematics</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Science</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Humanities</a:t>
            </a:r>
            <a:endParaRPr sz="750">
              <a:solidFill>
                <a:schemeClr val="dk1"/>
              </a:solidFill>
              <a:latin typeface="Arial"/>
              <a:ea typeface="Arial"/>
              <a:cs typeface="Arial"/>
              <a:sym typeface="Arial"/>
            </a:endParaRPr>
          </a:p>
        </p:txBody>
      </p:sp>
      <p:sp>
        <p:nvSpPr>
          <p:cNvPr id="6538" name="Google Shape;6538;p45"/>
          <p:cNvSpPr txBox="1"/>
          <p:nvPr/>
        </p:nvSpPr>
        <p:spPr>
          <a:xfrm>
            <a:off x="18521784" y="2896841"/>
            <a:ext cx="1097915" cy="942975"/>
          </a:xfrm>
          <a:prstGeom prst="rect">
            <a:avLst/>
          </a:prstGeom>
          <a:noFill/>
          <a:ln>
            <a:noFill/>
          </a:ln>
        </p:spPr>
        <p:txBody>
          <a:bodyPr spcFirstLastPara="1" wrap="square" lIns="0" tIns="12700" rIns="0" bIns="0" anchor="t" anchorCtr="0">
            <a:spAutoFit/>
          </a:bodyPr>
          <a:lstStyle/>
          <a:p>
            <a:pPr marL="12700" marR="38227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Interdisciplinary  Proficiencies</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Technology and media</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Arts and culture</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Health and nutrition</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Leadership</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Civic engagement</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Entrepreneurship</a:t>
            </a:r>
            <a:endParaRPr sz="750">
              <a:solidFill>
                <a:schemeClr val="dk1"/>
              </a:solidFill>
              <a:latin typeface="Arial"/>
              <a:ea typeface="Arial"/>
              <a:cs typeface="Arial"/>
              <a:sym typeface="Arial"/>
            </a:endParaRPr>
          </a:p>
        </p:txBody>
      </p:sp>
      <p:sp>
        <p:nvSpPr>
          <p:cNvPr id="6539" name="Google Shape;6539;p45"/>
          <p:cNvSpPr txBox="1"/>
          <p:nvPr/>
        </p:nvSpPr>
        <p:spPr>
          <a:xfrm>
            <a:off x="18521784" y="3881545"/>
            <a:ext cx="1036955" cy="181292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Skills</a:t>
            </a:r>
            <a:endParaRPr sz="750">
              <a:solidFill>
                <a:schemeClr val="dk1"/>
              </a:solidFill>
              <a:latin typeface="Arial"/>
              <a:ea typeface="Arial"/>
              <a:cs typeface="Arial"/>
              <a:sym typeface="Arial"/>
            </a:endParaRPr>
          </a:p>
          <a:p>
            <a:pPr marL="95885" marR="233045" lvl="0" indent="-83820"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21st Century  Growth Mindset</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Critical thinking</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Problem solving</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Creativity</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Communication</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Collaboration</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Values</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Pluralistic Dispositions</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Self-awareness</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Resilience</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Open mindedness</a:t>
            </a:r>
            <a:endParaRPr sz="750">
              <a:solidFill>
                <a:schemeClr val="dk1"/>
              </a:solidFill>
              <a:latin typeface="Arial"/>
              <a:ea typeface="Arial"/>
              <a:cs typeface="Arial"/>
              <a:sym typeface="Arial"/>
            </a:endParaRPr>
          </a:p>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Empathy</a:t>
            </a:r>
            <a:endParaRPr sz="750">
              <a:solidFill>
                <a:schemeClr val="dk1"/>
              </a:solidFill>
              <a:latin typeface="Arial"/>
              <a:ea typeface="Arial"/>
              <a:cs typeface="Arial"/>
              <a:sym typeface="Arial"/>
            </a:endParaRPr>
          </a:p>
          <a:p>
            <a:pPr marL="83820" marR="0" lvl="0" indent="-71755" algn="l" rtl="0">
              <a:lnSpc>
                <a:spcPct val="100000"/>
              </a:lnSpc>
              <a:spcBef>
                <a:spcPts val="5"/>
              </a:spcBef>
              <a:spcAft>
                <a:spcPts val="0"/>
              </a:spcAft>
              <a:buClr>
                <a:srgbClr val="414042"/>
              </a:buClr>
              <a:buSzPts val="750"/>
              <a:buFont typeface="Arial"/>
              <a:buChar char="•"/>
            </a:pPr>
            <a:r>
              <a:rPr lang="en-US" sz="750">
                <a:solidFill>
                  <a:srgbClr val="414042"/>
                </a:solidFill>
                <a:latin typeface="Arial"/>
                <a:ea typeface="Arial"/>
                <a:cs typeface="Arial"/>
                <a:sym typeface="Arial"/>
              </a:rPr>
              <a:t>Respect for diversity</a:t>
            </a:r>
            <a:endParaRPr sz="750">
              <a:solidFill>
                <a:schemeClr val="dk1"/>
              </a:solidFill>
              <a:latin typeface="Arial"/>
              <a:ea typeface="Arial"/>
              <a:cs typeface="Arial"/>
              <a:sym typeface="Arial"/>
            </a:endParaRPr>
          </a:p>
        </p:txBody>
      </p:sp>
      <p:grpSp>
        <p:nvGrpSpPr>
          <p:cNvPr id="6540" name="Google Shape;6540;p45"/>
          <p:cNvGrpSpPr/>
          <p:nvPr/>
        </p:nvGrpSpPr>
        <p:grpSpPr>
          <a:xfrm>
            <a:off x="19768111" y="1323103"/>
            <a:ext cx="336550" cy="560969"/>
            <a:chOff x="19768111" y="1323103"/>
            <a:chExt cx="336550" cy="560969"/>
          </a:xfrm>
        </p:grpSpPr>
        <p:sp>
          <p:nvSpPr>
            <p:cNvPr id="6541" name="Google Shape;6541;p45"/>
            <p:cNvSpPr/>
            <p:nvPr/>
          </p:nvSpPr>
          <p:spPr>
            <a:xfrm>
              <a:off x="19768111" y="1614197"/>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42" name="Google Shape;6542;p45"/>
            <p:cNvSpPr/>
            <p:nvPr/>
          </p:nvSpPr>
          <p:spPr>
            <a:xfrm>
              <a:off x="19843094" y="1655223"/>
              <a:ext cx="154465" cy="18168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43" name="Google Shape;6543;p45"/>
            <p:cNvSpPr/>
            <p:nvPr/>
          </p:nvSpPr>
          <p:spPr>
            <a:xfrm>
              <a:off x="19768111" y="1323103"/>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44" name="Google Shape;6544;p45"/>
            <p:cNvSpPr/>
            <p:nvPr/>
          </p:nvSpPr>
          <p:spPr>
            <a:xfrm>
              <a:off x="19874195" y="1390623"/>
              <a:ext cx="111458" cy="12612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545" name="Google Shape;6545;p45"/>
          <p:cNvGrpSpPr/>
          <p:nvPr/>
        </p:nvGrpSpPr>
        <p:grpSpPr>
          <a:xfrm>
            <a:off x="10481084" y="0"/>
            <a:ext cx="9206117" cy="332751"/>
            <a:chOff x="10481084" y="0"/>
            <a:chExt cx="9206117" cy="332751"/>
          </a:xfrm>
        </p:grpSpPr>
        <p:sp>
          <p:nvSpPr>
            <p:cNvPr id="6546" name="Google Shape;6546;p45"/>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47" name="Google Shape;6547;p45"/>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48" name="Google Shape;6548;p45"/>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49" name="Google Shape;6549;p45"/>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0" name="Google Shape;6550;p45"/>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1" name="Google Shape;6551;p45"/>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2" name="Google Shape;6552;p45"/>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3" name="Google Shape;6553;p45"/>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4" name="Google Shape;6554;p45"/>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5" name="Google Shape;6555;p45"/>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6" name="Google Shape;6556;p45"/>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7" name="Google Shape;6557;p45"/>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8" name="Google Shape;6558;p45"/>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9" name="Google Shape;6559;p45"/>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0" name="Google Shape;6560;p45"/>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1" name="Google Shape;6561;p45"/>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2" name="Google Shape;6562;p45"/>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3" name="Google Shape;6563;p45"/>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4" name="Google Shape;6564;p45"/>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5" name="Google Shape;6565;p45"/>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6" name="Google Shape;6566;p45"/>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7" name="Google Shape;6567;p45"/>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568" name="Google Shape;6568;p45"/>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6569" name="Google Shape;6569;p45"/>
          <p:cNvSpPr txBox="1"/>
          <p:nvPr/>
        </p:nvSpPr>
        <p:spPr>
          <a:xfrm>
            <a:off x="11678191"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6570" name="Google Shape;6570;p45"/>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6571" name="Google Shape;6571;p45"/>
          <p:cNvSpPr txBox="1"/>
          <p:nvPr/>
        </p:nvSpPr>
        <p:spPr>
          <a:xfrm>
            <a:off x="13454628" y="189035"/>
            <a:ext cx="4965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4</a:t>
            </a:r>
            <a:endParaRPr sz="550">
              <a:solidFill>
                <a:schemeClr val="dk1"/>
              </a:solidFill>
              <a:latin typeface="Arial"/>
              <a:ea typeface="Arial"/>
              <a:cs typeface="Arial"/>
              <a:sym typeface="Arial"/>
            </a:endParaRPr>
          </a:p>
        </p:txBody>
      </p:sp>
      <p:sp>
        <p:nvSpPr>
          <p:cNvPr id="6572" name="Google Shape;6572;p45"/>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573" name="Google Shape;6573;p45"/>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574" name="Google Shape;6574;p45"/>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575" name="Google Shape;6575;p45"/>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576" name="Google Shape;6576;p45"/>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577" name="Google Shape;6577;p45"/>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6578" name="Google Shape;6578;p45"/>
          <p:cNvGrpSpPr/>
          <p:nvPr/>
        </p:nvGrpSpPr>
        <p:grpSpPr>
          <a:xfrm>
            <a:off x="412844" y="0"/>
            <a:ext cx="9206071" cy="332740"/>
            <a:chOff x="412844" y="0"/>
            <a:chExt cx="9206071" cy="332740"/>
          </a:xfrm>
        </p:grpSpPr>
        <p:sp>
          <p:nvSpPr>
            <p:cNvPr id="6579" name="Google Shape;6579;p45"/>
            <p:cNvSpPr/>
            <p:nvPr/>
          </p:nvSpPr>
          <p:spPr>
            <a:xfrm>
              <a:off x="412844"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0" name="Google Shape;6580;p45"/>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1" name="Google Shape;6581;p45"/>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2" name="Google Shape;6582;p45"/>
            <p:cNvSpPr/>
            <p:nvPr/>
          </p:nvSpPr>
          <p:spPr>
            <a:xfrm>
              <a:off x="777160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3" name="Google Shape;6583;p45"/>
            <p:cNvSpPr/>
            <p:nvPr/>
          </p:nvSpPr>
          <p:spPr>
            <a:xfrm>
              <a:off x="777160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4" name="Google Shape;6584;p45"/>
            <p:cNvSpPr/>
            <p:nvPr/>
          </p:nvSpPr>
          <p:spPr>
            <a:xfrm>
              <a:off x="685082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5" name="Google Shape;6585;p45"/>
            <p:cNvSpPr/>
            <p:nvPr/>
          </p:nvSpPr>
          <p:spPr>
            <a:xfrm>
              <a:off x="685082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6" name="Google Shape;6586;p45"/>
            <p:cNvSpPr/>
            <p:nvPr/>
          </p:nvSpPr>
          <p:spPr>
            <a:xfrm>
              <a:off x="593042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7" name="Google Shape;6587;p45"/>
            <p:cNvSpPr/>
            <p:nvPr/>
          </p:nvSpPr>
          <p:spPr>
            <a:xfrm>
              <a:off x="593042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8" name="Google Shape;6588;p45"/>
            <p:cNvSpPr/>
            <p:nvPr/>
          </p:nvSpPr>
          <p:spPr>
            <a:xfrm>
              <a:off x="50098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9" name="Google Shape;6589;p45"/>
            <p:cNvSpPr/>
            <p:nvPr/>
          </p:nvSpPr>
          <p:spPr>
            <a:xfrm>
              <a:off x="50098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0" name="Google Shape;6590;p45"/>
            <p:cNvSpPr/>
            <p:nvPr/>
          </p:nvSpPr>
          <p:spPr>
            <a:xfrm>
              <a:off x="408923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1" name="Google Shape;6591;p45"/>
            <p:cNvSpPr/>
            <p:nvPr/>
          </p:nvSpPr>
          <p:spPr>
            <a:xfrm>
              <a:off x="408923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2" name="Google Shape;6592;p45"/>
            <p:cNvSpPr/>
            <p:nvPr/>
          </p:nvSpPr>
          <p:spPr>
            <a:xfrm>
              <a:off x="316864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F36F21">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3" name="Google Shape;6593;p45"/>
            <p:cNvSpPr/>
            <p:nvPr/>
          </p:nvSpPr>
          <p:spPr>
            <a:xfrm>
              <a:off x="316864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4" name="Google Shape;6594;p45"/>
            <p:cNvSpPr/>
            <p:nvPr/>
          </p:nvSpPr>
          <p:spPr>
            <a:xfrm>
              <a:off x="224804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5" name="Google Shape;6595;p45"/>
            <p:cNvSpPr/>
            <p:nvPr/>
          </p:nvSpPr>
          <p:spPr>
            <a:xfrm>
              <a:off x="224804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6" name="Google Shape;6596;p45"/>
            <p:cNvSpPr/>
            <p:nvPr/>
          </p:nvSpPr>
          <p:spPr>
            <a:xfrm>
              <a:off x="132746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7" name="Google Shape;6597;p45"/>
            <p:cNvSpPr/>
            <p:nvPr/>
          </p:nvSpPr>
          <p:spPr>
            <a:xfrm>
              <a:off x="132746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8" name="Google Shape;6598;p45"/>
            <p:cNvSpPr/>
            <p:nvPr/>
          </p:nvSpPr>
          <p:spPr>
            <a:xfrm>
              <a:off x="41284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9" name="Google Shape;6599;p45"/>
            <p:cNvSpPr/>
            <p:nvPr/>
          </p:nvSpPr>
          <p:spPr>
            <a:xfrm>
              <a:off x="41284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00" name="Google Shape;6600;p45"/>
          <p:cNvSpPr txBox="1"/>
          <p:nvPr/>
        </p:nvSpPr>
        <p:spPr>
          <a:xfrm>
            <a:off x="705151"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6601" name="Google Shape;6601;p45"/>
          <p:cNvSpPr txBox="1"/>
          <p:nvPr/>
        </p:nvSpPr>
        <p:spPr>
          <a:xfrm>
            <a:off x="1609962"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6602" name="Google Shape;6602;p45"/>
          <p:cNvSpPr txBox="1"/>
          <p:nvPr/>
        </p:nvSpPr>
        <p:spPr>
          <a:xfrm>
            <a:off x="256241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6603" name="Google Shape;6603;p45"/>
          <p:cNvSpPr txBox="1"/>
          <p:nvPr/>
        </p:nvSpPr>
        <p:spPr>
          <a:xfrm>
            <a:off x="3386423" y="189035"/>
            <a:ext cx="49657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4</a:t>
            </a:r>
            <a:endParaRPr sz="550">
              <a:solidFill>
                <a:schemeClr val="dk1"/>
              </a:solidFill>
              <a:latin typeface="Arial"/>
              <a:ea typeface="Arial"/>
              <a:cs typeface="Arial"/>
              <a:sym typeface="Arial"/>
            </a:endParaRPr>
          </a:p>
        </p:txBody>
      </p:sp>
      <p:sp>
        <p:nvSpPr>
          <p:cNvPr id="6604" name="Google Shape;6604;p45"/>
          <p:cNvSpPr txBox="1"/>
          <p:nvPr/>
        </p:nvSpPr>
        <p:spPr>
          <a:xfrm>
            <a:off x="4433154"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605" name="Google Shape;6605;p45"/>
          <p:cNvSpPr txBox="1"/>
          <p:nvPr/>
        </p:nvSpPr>
        <p:spPr>
          <a:xfrm>
            <a:off x="53837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606" name="Google Shape;6606;p45"/>
          <p:cNvSpPr txBox="1"/>
          <p:nvPr/>
        </p:nvSpPr>
        <p:spPr>
          <a:xfrm>
            <a:off x="6247082"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607" name="Google Shape;6607;p45"/>
          <p:cNvSpPr txBox="1"/>
          <p:nvPr/>
        </p:nvSpPr>
        <p:spPr>
          <a:xfrm>
            <a:off x="722498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608" name="Google Shape;6608;p45"/>
          <p:cNvSpPr txBox="1"/>
          <p:nvPr/>
        </p:nvSpPr>
        <p:spPr>
          <a:xfrm>
            <a:off x="8009871"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609" name="Google Shape;6609;p45"/>
          <p:cNvSpPr txBox="1"/>
          <p:nvPr/>
        </p:nvSpPr>
        <p:spPr>
          <a:xfrm>
            <a:off x="9070047"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Shape 6613"/>
        <p:cNvGrpSpPr/>
        <p:nvPr/>
      </p:nvGrpSpPr>
      <p:grpSpPr>
        <a:xfrm>
          <a:off x="0" y="0"/>
          <a:ext cx="0" cy="0"/>
          <a:chOff x="0" y="0"/>
          <a:chExt cx="0" cy="0"/>
        </a:xfrm>
      </p:grpSpPr>
      <p:sp>
        <p:nvSpPr>
          <p:cNvPr id="6614" name="Google Shape;6614;p46"/>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90</a:t>
            </a:r>
            <a:endParaRPr sz="550">
              <a:solidFill>
                <a:schemeClr val="dk1"/>
              </a:solidFill>
              <a:latin typeface="Arial"/>
              <a:ea typeface="Arial"/>
              <a:cs typeface="Arial"/>
              <a:sym typeface="Arial"/>
            </a:endParaRPr>
          </a:p>
        </p:txBody>
      </p:sp>
      <p:sp>
        <p:nvSpPr>
          <p:cNvPr id="6615" name="Google Shape;6615;p46"/>
          <p:cNvSpPr txBox="1"/>
          <p:nvPr/>
        </p:nvSpPr>
        <p:spPr>
          <a:xfrm>
            <a:off x="19511147"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91</a:t>
            </a:r>
            <a:endParaRPr sz="550">
              <a:solidFill>
                <a:schemeClr val="dk1"/>
              </a:solidFill>
              <a:latin typeface="Arial"/>
              <a:ea typeface="Arial"/>
              <a:cs typeface="Arial"/>
              <a:sym typeface="Arial"/>
            </a:endParaRPr>
          </a:p>
        </p:txBody>
      </p:sp>
      <p:grpSp>
        <p:nvGrpSpPr>
          <p:cNvPr id="6616" name="Google Shape;6616;p46"/>
          <p:cNvGrpSpPr/>
          <p:nvPr/>
        </p:nvGrpSpPr>
        <p:grpSpPr>
          <a:xfrm>
            <a:off x="414032" y="6599833"/>
            <a:ext cx="9206089" cy="508200"/>
            <a:chOff x="414032" y="6599833"/>
            <a:chExt cx="9206089" cy="508200"/>
          </a:xfrm>
        </p:grpSpPr>
        <p:sp>
          <p:nvSpPr>
            <p:cNvPr id="6617" name="Google Shape;6617;p46"/>
            <p:cNvSpPr/>
            <p:nvPr/>
          </p:nvSpPr>
          <p:spPr>
            <a:xfrm>
              <a:off x="9612854"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18" name="Google Shape;6618;p46"/>
            <p:cNvSpPr/>
            <p:nvPr/>
          </p:nvSpPr>
          <p:spPr>
            <a:xfrm>
              <a:off x="414032" y="6781643"/>
              <a:ext cx="9203055" cy="326390"/>
            </a:xfrm>
            <a:custGeom>
              <a:avLst/>
              <a:gdLst/>
              <a:ahLst/>
              <a:cxnLst/>
              <a:rect l="l" t="t" r="r" b="b"/>
              <a:pathLst>
                <a:path w="9203055" h="326390" extrusionOk="0">
                  <a:moveTo>
                    <a:pt x="9203004" y="0"/>
                  </a:moveTo>
                  <a:lnTo>
                    <a:pt x="0" y="0"/>
                  </a:lnTo>
                  <a:lnTo>
                    <a:pt x="0" y="150685"/>
                  </a:lnTo>
                  <a:lnTo>
                    <a:pt x="0" y="325869"/>
                  </a:lnTo>
                  <a:lnTo>
                    <a:pt x="9203004" y="325869"/>
                  </a:lnTo>
                  <a:lnTo>
                    <a:pt x="9203004" y="150685"/>
                  </a:lnTo>
                  <a:lnTo>
                    <a:pt x="9203004"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19" name="Google Shape;6619;p46"/>
            <p:cNvSpPr/>
            <p:nvPr/>
          </p:nvSpPr>
          <p:spPr>
            <a:xfrm>
              <a:off x="8699371"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0" name="Google Shape;6620;p46"/>
            <p:cNvSpPr/>
            <p:nvPr/>
          </p:nvSpPr>
          <p:spPr>
            <a:xfrm>
              <a:off x="8699371"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1" name="Google Shape;6621;p46"/>
            <p:cNvSpPr/>
            <p:nvPr/>
          </p:nvSpPr>
          <p:spPr>
            <a:xfrm>
              <a:off x="777280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2" name="Google Shape;6622;p46"/>
            <p:cNvSpPr/>
            <p:nvPr/>
          </p:nvSpPr>
          <p:spPr>
            <a:xfrm>
              <a:off x="777280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3" name="Google Shape;6623;p46"/>
            <p:cNvSpPr/>
            <p:nvPr/>
          </p:nvSpPr>
          <p:spPr>
            <a:xfrm>
              <a:off x="6852023"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4" name="Google Shape;6624;p46"/>
            <p:cNvSpPr/>
            <p:nvPr/>
          </p:nvSpPr>
          <p:spPr>
            <a:xfrm>
              <a:off x="6852023"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5" name="Google Shape;6625;p46"/>
            <p:cNvSpPr/>
            <p:nvPr/>
          </p:nvSpPr>
          <p:spPr>
            <a:xfrm>
              <a:off x="5931627"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6" name="Google Shape;6626;p46"/>
            <p:cNvSpPr/>
            <p:nvPr/>
          </p:nvSpPr>
          <p:spPr>
            <a:xfrm>
              <a:off x="5931627"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7" name="Google Shape;6627;p46"/>
            <p:cNvSpPr/>
            <p:nvPr/>
          </p:nvSpPr>
          <p:spPr>
            <a:xfrm>
              <a:off x="501102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8" name="Google Shape;6628;p46"/>
            <p:cNvSpPr/>
            <p:nvPr/>
          </p:nvSpPr>
          <p:spPr>
            <a:xfrm>
              <a:off x="501102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9" name="Google Shape;6629;p46"/>
            <p:cNvSpPr/>
            <p:nvPr/>
          </p:nvSpPr>
          <p:spPr>
            <a:xfrm>
              <a:off x="4090441"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0" name="Google Shape;6630;p46"/>
            <p:cNvSpPr/>
            <p:nvPr/>
          </p:nvSpPr>
          <p:spPr>
            <a:xfrm>
              <a:off x="4090441"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1" name="Google Shape;6631;p46"/>
            <p:cNvSpPr/>
            <p:nvPr/>
          </p:nvSpPr>
          <p:spPr>
            <a:xfrm>
              <a:off x="316984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2" name="Google Shape;6632;p46"/>
            <p:cNvSpPr/>
            <p:nvPr/>
          </p:nvSpPr>
          <p:spPr>
            <a:xfrm>
              <a:off x="316984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3" name="Google Shape;6633;p46"/>
            <p:cNvSpPr/>
            <p:nvPr/>
          </p:nvSpPr>
          <p:spPr>
            <a:xfrm>
              <a:off x="224925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4" name="Google Shape;6634;p46"/>
            <p:cNvSpPr/>
            <p:nvPr/>
          </p:nvSpPr>
          <p:spPr>
            <a:xfrm>
              <a:off x="224925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5" name="Google Shape;6635;p46"/>
            <p:cNvSpPr/>
            <p:nvPr/>
          </p:nvSpPr>
          <p:spPr>
            <a:xfrm>
              <a:off x="132866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6" name="Google Shape;6636;p46"/>
            <p:cNvSpPr/>
            <p:nvPr/>
          </p:nvSpPr>
          <p:spPr>
            <a:xfrm>
              <a:off x="132866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7" name="Google Shape;6637;p46"/>
            <p:cNvSpPr/>
            <p:nvPr/>
          </p:nvSpPr>
          <p:spPr>
            <a:xfrm>
              <a:off x="414038"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8" name="Google Shape;6638;p46"/>
            <p:cNvSpPr/>
            <p:nvPr/>
          </p:nvSpPr>
          <p:spPr>
            <a:xfrm>
              <a:off x="414038"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639" name="Google Shape;6639;p46"/>
          <p:cNvGrpSpPr/>
          <p:nvPr/>
        </p:nvGrpSpPr>
        <p:grpSpPr>
          <a:xfrm>
            <a:off x="10481081" y="6599833"/>
            <a:ext cx="9206120" cy="508200"/>
            <a:chOff x="10481081" y="6599833"/>
            <a:chExt cx="9206120" cy="508200"/>
          </a:xfrm>
        </p:grpSpPr>
        <p:sp>
          <p:nvSpPr>
            <p:cNvPr id="6640" name="Google Shape;6640;p46"/>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1" name="Google Shape;6641;p46"/>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2" name="Google Shape;6642;p46"/>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3" name="Google Shape;6643;p46"/>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4" name="Google Shape;6644;p46"/>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5" name="Google Shape;6645;p46"/>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6" name="Google Shape;6646;p46"/>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7" name="Google Shape;6647;p46"/>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8" name="Google Shape;6648;p46"/>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9" name="Google Shape;6649;p46"/>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0" name="Google Shape;6650;p46"/>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1" name="Google Shape;6651;p46"/>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2" name="Google Shape;6652;p46"/>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3" name="Google Shape;6653;p46"/>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4" name="Google Shape;6654;p46"/>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5" name="Google Shape;6655;p46"/>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6" name="Google Shape;6656;p46"/>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7" name="Google Shape;6657;p46"/>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8" name="Google Shape;6658;p46"/>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59" name="Google Shape;6659;p46"/>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60" name="Google Shape;6660;p46"/>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61" name="Google Shape;6661;p46"/>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62" name="Google Shape;6662;p46"/>
          <p:cNvSpPr/>
          <p:nvPr/>
        </p:nvSpPr>
        <p:spPr>
          <a:xfrm>
            <a:off x="535523" y="2202928"/>
            <a:ext cx="2889250" cy="4303395"/>
          </a:xfrm>
          <a:custGeom>
            <a:avLst/>
            <a:gdLst/>
            <a:ahLst/>
            <a:cxnLst/>
            <a:rect l="l" t="t" r="r" b="b"/>
            <a:pathLst>
              <a:path w="2889250" h="4303395" extrusionOk="0">
                <a:moveTo>
                  <a:pt x="67687" y="0"/>
                </a:moveTo>
                <a:lnTo>
                  <a:pt x="28555" y="1057"/>
                </a:lnTo>
                <a:lnTo>
                  <a:pt x="8460" y="8460"/>
                </a:lnTo>
                <a:lnTo>
                  <a:pt x="1057" y="28555"/>
                </a:lnTo>
                <a:lnTo>
                  <a:pt x="0" y="67687"/>
                </a:lnTo>
                <a:lnTo>
                  <a:pt x="0" y="4235247"/>
                </a:lnTo>
                <a:lnTo>
                  <a:pt x="1057" y="4274379"/>
                </a:lnTo>
                <a:lnTo>
                  <a:pt x="8460" y="4294474"/>
                </a:lnTo>
                <a:lnTo>
                  <a:pt x="28555" y="4301877"/>
                </a:lnTo>
                <a:lnTo>
                  <a:pt x="67687" y="4302935"/>
                </a:lnTo>
                <a:lnTo>
                  <a:pt x="2820971" y="4302935"/>
                </a:lnTo>
                <a:lnTo>
                  <a:pt x="2860109" y="4301877"/>
                </a:lnTo>
                <a:lnTo>
                  <a:pt x="2880207" y="4294474"/>
                </a:lnTo>
                <a:lnTo>
                  <a:pt x="2887612" y="4274379"/>
                </a:lnTo>
                <a:lnTo>
                  <a:pt x="2888670" y="4235247"/>
                </a:lnTo>
                <a:lnTo>
                  <a:pt x="2888670" y="67687"/>
                </a:lnTo>
                <a:lnTo>
                  <a:pt x="2887612" y="28555"/>
                </a:lnTo>
                <a:lnTo>
                  <a:pt x="2880207" y="8460"/>
                </a:lnTo>
                <a:lnTo>
                  <a:pt x="2860109" y="1057"/>
                </a:lnTo>
                <a:lnTo>
                  <a:pt x="2820971" y="0"/>
                </a:lnTo>
                <a:lnTo>
                  <a:pt x="676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63" name="Google Shape;6663;p46"/>
          <p:cNvSpPr/>
          <p:nvPr/>
        </p:nvSpPr>
        <p:spPr>
          <a:xfrm>
            <a:off x="3551308" y="2202928"/>
            <a:ext cx="2944495" cy="4303395"/>
          </a:xfrm>
          <a:custGeom>
            <a:avLst/>
            <a:gdLst/>
            <a:ahLst/>
            <a:cxnLst/>
            <a:rect l="l" t="t" r="r" b="b"/>
            <a:pathLst>
              <a:path w="2944495" h="4303395" extrusionOk="0">
                <a:moveTo>
                  <a:pt x="67687" y="0"/>
                </a:moveTo>
                <a:lnTo>
                  <a:pt x="28555" y="1057"/>
                </a:lnTo>
                <a:lnTo>
                  <a:pt x="8460" y="8460"/>
                </a:lnTo>
                <a:lnTo>
                  <a:pt x="1057" y="28555"/>
                </a:lnTo>
                <a:lnTo>
                  <a:pt x="0" y="67687"/>
                </a:lnTo>
                <a:lnTo>
                  <a:pt x="0" y="4235247"/>
                </a:lnTo>
                <a:lnTo>
                  <a:pt x="1057" y="4274379"/>
                </a:lnTo>
                <a:lnTo>
                  <a:pt x="8460" y="4294474"/>
                </a:lnTo>
                <a:lnTo>
                  <a:pt x="28555" y="4301877"/>
                </a:lnTo>
                <a:lnTo>
                  <a:pt x="67687" y="4302935"/>
                </a:lnTo>
                <a:lnTo>
                  <a:pt x="2876491" y="4302935"/>
                </a:lnTo>
                <a:lnTo>
                  <a:pt x="2915630" y="4301877"/>
                </a:lnTo>
                <a:lnTo>
                  <a:pt x="2935728" y="4294474"/>
                </a:lnTo>
                <a:lnTo>
                  <a:pt x="2943132" y="4274379"/>
                </a:lnTo>
                <a:lnTo>
                  <a:pt x="2944190" y="4235247"/>
                </a:lnTo>
                <a:lnTo>
                  <a:pt x="2944190" y="67687"/>
                </a:lnTo>
                <a:lnTo>
                  <a:pt x="2943132" y="28555"/>
                </a:lnTo>
                <a:lnTo>
                  <a:pt x="2935728" y="8460"/>
                </a:lnTo>
                <a:lnTo>
                  <a:pt x="2915630" y="1057"/>
                </a:lnTo>
                <a:lnTo>
                  <a:pt x="2876491" y="0"/>
                </a:lnTo>
                <a:lnTo>
                  <a:pt x="676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64" name="Google Shape;6664;p46"/>
          <p:cNvSpPr/>
          <p:nvPr/>
        </p:nvSpPr>
        <p:spPr>
          <a:xfrm>
            <a:off x="6622993" y="2202940"/>
            <a:ext cx="3000375" cy="4303395"/>
          </a:xfrm>
          <a:custGeom>
            <a:avLst/>
            <a:gdLst/>
            <a:ahLst/>
            <a:cxnLst/>
            <a:rect l="l" t="t" r="r" b="b"/>
            <a:pathLst>
              <a:path w="3000375" h="4303395" extrusionOk="0">
                <a:moveTo>
                  <a:pt x="67687" y="0"/>
                </a:moveTo>
                <a:lnTo>
                  <a:pt x="28555" y="1057"/>
                </a:lnTo>
                <a:lnTo>
                  <a:pt x="8460" y="8460"/>
                </a:lnTo>
                <a:lnTo>
                  <a:pt x="1057" y="28555"/>
                </a:lnTo>
                <a:lnTo>
                  <a:pt x="0" y="67687"/>
                </a:lnTo>
                <a:lnTo>
                  <a:pt x="0" y="4235235"/>
                </a:lnTo>
                <a:lnTo>
                  <a:pt x="1057" y="4274374"/>
                </a:lnTo>
                <a:lnTo>
                  <a:pt x="8460" y="4294472"/>
                </a:lnTo>
                <a:lnTo>
                  <a:pt x="28555" y="4301877"/>
                </a:lnTo>
                <a:lnTo>
                  <a:pt x="67687" y="4302935"/>
                </a:lnTo>
                <a:lnTo>
                  <a:pt x="2932250" y="4302935"/>
                </a:lnTo>
                <a:lnTo>
                  <a:pt x="2971382" y="4301877"/>
                </a:lnTo>
                <a:lnTo>
                  <a:pt x="2991477" y="4294472"/>
                </a:lnTo>
                <a:lnTo>
                  <a:pt x="2998880" y="4274374"/>
                </a:lnTo>
                <a:lnTo>
                  <a:pt x="2999937" y="4235235"/>
                </a:lnTo>
                <a:lnTo>
                  <a:pt x="2999937" y="67687"/>
                </a:lnTo>
                <a:lnTo>
                  <a:pt x="2998880" y="28555"/>
                </a:lnTo>
                <a:lnTo>
                  <a:pt x="2991477" y="8460"/>
                </a:lnTo>
                <a:lnTo>
                  <a:pt x="2971382" y="1057"/>
                </a:lnTo>
                <a:lnTo>
                  <a:pt x="2932250" y="0"/>
                </a:lnTo>
                <a:lnTo>
                  <a:pt x="676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65" name="Google Shape;6665;p46"/>
          <p:cNvSpPr/>
          <p:nvPr/>
        </p:nvSpPr>
        <p:spPr>
          <a:xfrm>
            <a:off x="415571" y="879979"/>
            <a:ext cx="9207500" cy="887094"/>
          </a:xfrm>
          <a:custGeom>
            <a:avLst/>
            <a:gdLst/>
            <a:ahLst/>
            <a:cxnLst/>
            <a:rect l="l" t="t" r="r" b="b"/>
            <a:pathLst>
              <a:path w="9207500" h="887094" extrusionOk="0">
                <a:moveTo>
                  <a:pt x="9139748" y="0"/>
                </a:moveTo>
                <a:lnTo>
                  <a:pt x="67687" y="0"/>
                </a:lnTo>
                <a:lnTo>
                  <a:pt x="28555" y="1057"/>
                </a:lnTo>
                <a:lnTo>
                  <a:pt x="8460" y="8460"/>
                </a:lnTo>
                <a:lnTo>
                  <a:pt x="1057" y="28555"/>
                </a:lnTo>
                <a:lnTo>
                  <a:pt x="0" y="67687"/>
                </a:lnTo>
                <a:lnTo>
                  <a:pt x="0" y="819050"/>
                </a:lnTo>
                <a:lnTo>
                  <a:pt x="1057" y="858189"/>
                </a:lnTo>
                <a:lnTo>
                  <a:pt x="8460" y="878287"/>
                </a:lnTo>
                <a:lnTo>
                  <a:pt x="28555" y="885691"/>
                </a:lnTo>
                <a:lnTo>
                  <a:pt x="67687" y="886749"/>
                </a:lnTo>
                <a:lnTo>
                  <a:pt x="9139748" y="886749"/>
                </a:lnTo>
                <a:lnTo>
                  <a:pt x="9178880" y="885691"/>
                </a:lnTo>
                <a:lnTo>
                  <a:pt x="9198975" y="878287"/>
                </a:lnTo>
                <a:lnTo>
                  <a:pt x="9206378" y="858189"/>
                </a:lnTo>
                <a:lnTo>
                  <a:pt x="9207436" y="819050"/>
                </a:lnTo>
                <a:lnTo>
                  <a:pt x="9207436" y="67687"/>
                </a:lnTo>
                <a:lnTo>
                  <a:pt x="9206378" y="28555"/>
                </a:lnTo>
                <a:lnTo>
                  <a:pt x="9198975" y="8460"/>
                </a:lnTo>
                <a:lnTo>
                  <a:pt x="9178880" y="1057"/>
                </a:lnTo>
                <a:lnTo>
                  <a:pt x="9139748"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66" name="Google Shape;6666;p46"/>
          <p:cNvSpPr txBox="1"/>
          <p:nvPr/>
        </p:nvSpPr>
        <p:spPr>
          <a:xfrm>
            <a:off x="582247" y="981529"/>
            <a:ext cx="6814184" cy="5397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GENERATE SOLUTIONS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Generate Solutions </a:t>
            </a:r>
            <a:r>
              <a:rPr lang="en-US" sz="750">
                <a:solidFill>
                  <a:srgbClr val="414042"/>
                </a:solidFill>
                <a:latin typeface="Arial"/>
                <a:ea typeface="Arial"/>
                <a:cs typeface="Arial"/>
                <a:sym typeface="Arial"/>
              </a:rPr>
              <a:t>summary page to gather up the work you completed during each phase of the process. Be thinking about the holistic 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6667" name="Google Shape;6667;p46"/>
          <p:cNvSpPr txBox="1"/>
          <p:nvPr/>
        </p:nvSpPr>
        <p:spPr>
          <a:xfrm>
            <a:off x="582248" y="1947025"/>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6668" name="Google Shape;6668;p46"/>
          <p:cNvSpPr txBox="1"/>
          <p:nvPr/>
        </p:nvSpPr>
        <p:spPr>
          <a:xfrm>
            <a:off x="642077" y="2276565"/>
            <a:ext cx="1856105"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F36F21"/>
                </a:solidFill>
                <a:latin typeface="Arial"/>
                <a:ea typeface="Arial"/>
                <a:cs typeface="Arial"/>
                <a:sym typeface="Arial"/>
              </a:rPr>
              <a:t>#2 Solo Brainstorm</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ideas you generated?</a:t>
            </a:r>
            <a:endParaRPr sz="750">
              <a:solidFill>
                <a:schemeClr val="dk1"/>
              </a:solidFill>
              <a:latin typeface="Arial"/>
              <a:ea typeface="Arial"/>
              <a:cs typeface="Arial"/>
              <a:sym typeface="Arial"/>
            </a:endParaRPr>
          </a:p>
        </p:txBody>
      </p:sp>
      <p:sp>
        <p:nvSpPr>
          <p:cNvPr id="6669" name="Google Shape;6669;p46"/>
          <p:cNvSpPr txBox="1"/>
          <p:nvPr/>
        </p:nvSpPr>
        <p:spPr>
          <a:xfrm>
            <a:off x="642077" y="267497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6670" name="Google Shape;6670;p46"/>
          <p:cNvSpPr txBox="1"/>
          <p:nvPr/>
        </p:nvSpPr>
        <p:spPr>
          <a:xfrm>
            <a:off x="642077" y="3974222"/>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6671" name="Google Shape;6671;p46"/>
          <p:cNvSpPr txBox="1"/>
          <p:nvPr/>
        </p:nvSpPr>
        <p:spPr>
          <a:xfrm>
            <a:off x="642077" y="527347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6672" name="Google Shape;6672;p46"/>
          <p:cNvSpPr txBox="1"/>
          <p:nvPr/>
        </p:nvSpPr>
        <p:spPr>
          <a:xfrm>
            <a:off x="6733794" y="2274368"/>
            <a:ext cx="1757680"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F36F21"/>
                </a:solidFill>
                <a:latin typeface="Arial"/>
                <a:ea typeface="Arial"/>
                <a:cs typeface="Arial"/>
                <a:sym typeface="Arial"/>
              </a:rPr>
              <a:t>#4 Idea Selection</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ideas you selected?</a:t>
            </a:r>
            <a:endParaRPr sz="750">
              <a:solidFill>
                <a:schemeClr val="dk1"/>
              </a:solidFill>
              <a:latin typeface="Arial"/>
              <a:ea typeface="Arial"/>
              <a:cs typeface="Arial"/>
              <a:sym typeface="Arial"/>
            </a:endParaRPr>
          </a:p>
        </p:txBody>
      </p:sp>
      <p:sp>
        <p:nvSpPr>
          <p:cNvPr id="6673" name="Google Shape;6673;p46"/>
          <p:cNvSpPr txBox="1"/>
          <p:nvPr/>
        </p:nvSpPr>
        <p:spPr>
          <a:xfrm>
            <a:off x="6733794" y="2672777"/>
            <a:ext cx="179387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 Most likely to delight the stakeholder:</a:t>
            </a:r>
            <a:endParaRPr sz="750">
              <a:solidFill>
                <a:schemeClr val="dk1"/>
              </a:solidFill>
              <a:latin typeface="Arial"/>
              <a:ea typeface="Arial"/>
              <a:cs typeface="Arial"/>
              <a:sym typeface="Arial"/>
            </a:endParaRPr>
          </a:p>
        </p:txBody>
      </p:sp>
      <p:sp>
        <p:nvSpPr>
          <p:cNvPr id="6674" name="Google Shape;6674;p46"/>
          <p:cNvSpPr txBox="1"/>
          <p:nvPr/>
        </p:nvSpPr>
        <p:spPr>
          <a:xfrm>
            <a:off x="6733794" y="3904302"/>
            <a:ext cx="22218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 Most likely to succeed at closing learning gaps:</a:t>
            </a:r>
            <a:endParaRPr sz="750">
              <a:solidFill>
                <a:schemeClr val="dk1"/>
              </a:solidFill>
              <a:latin typeface="Arial"/>
              <a:ea typeface="Arial"/>
              <a:cs typeface="Arial"/>
              <a:sym typeface="Arial"/>
            </a:endParaRPr>
          </a:p>
        </p:txBody>
      </p:sp>
      <p:sp>
        <p:nvSpPr>
          <p:cNvPr id="6675" name="Google Shape;6675;p46"/>
          <p:cNvSpPr txBox="1"/>
          <p:nvPr/>
        </p:nvSpPr>
        <p:spPr>
          <a:xfrm>
            <a:off x="6733794" y="5135827"/>
            <a:ext cx="20593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 Most likely to create learning opportunities:</a:t>
            </a:r>
            <a:endParaRPr sz="750">
              <a:solidFill>
                <a:schemeClr val="dk1"/>
              </a:solidFill>
              <a:latin typeface="Arial"/>
              <a:ea typeface="Arial"/>
              <a:cs typeface="Arial"/>
              <a:sym typeface="Arial"/>
            </a:endParaRPr>
          </a:p>
        </p:txBody>
      </p:sp>
      <p:sp>
        <p:nvSpPr>
          <p:cNvPr id="6676" name="Google Shape;6676;p46"/>
          <p:cNvSpPr txBox="1"/>
          <p:nvPr/>
        </p:nvSpPr>
        <p:spPr>
          <a:xfrm>
            <a:off x="3642994" y="2276565"/>
            <a:ext cx="229679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F36F21"/>
                </a:solidFill>
                <a:latin typeface="Arial"/>
                <a:ea typeface="Arial"/>
                <a:cs typeface="Arial"/>
                <a:sym typeface="Arial"/>
              </a:rPr>
              <a:t>#3 Group Brainstorm</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do you think are the three most exciting ideas  that were generated?</a:t>
            </a:r>
            <a:endParaRPr sz="750">
              <a:solidFill>
                <a:schemeClr val="dk1"/>
              </a:solidFill>
              <a:latin typeface="Arial"/>
              <a:ea typeface="Arial"/>
              <a:cs typeface="Arial"/>
              <a:sym typeface="Arial"/>
            </a:endParaRPr>
          </a:p>
        </p:txBody>
      </p:sp>
      <p:sp>
        <p:nvSpPr>
          <p:cNvPr id="6677" name="Google Shape;6677;p46"/>
          <p:cNvSpPr txBox="1"/>
          <p:nvPr/>
        </p:nvSpPr>
        <p:spPr>
          <a:xfrm>
            <a:off x="3642994" y="278959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6678" name="Google Shape;6678;p46"/>
          <p:cNvSpPr txBox="1"/>
          <p:nvPr/>
        </p:nvSpPr>
        <p:spPr>
          <a:xfrm>
            <a:off x="3642994" y="398730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6679" name="Google Shape;6679;p46"/>
          <p:cNvSpPr txBox="1"/>
          <p:nvPr/>
        </p:nvSpPr>
        <p:spPr>
          <a:xfrm>
            <a:off x="3642994" y="518501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grpSp>
        <p:nvGrpSpPr>
          <p:cNvPr id="6680" name="Google Shape;6680;p46"/>
          <p:cNvGrpSpPr/>
          <p:nvPr/>
        </p:nvGrpSpPr>
        <p:grpSpPr>
          <a:xfrm>
            <a:off x="6962634" y="239907"/>
            <a:ext cx="2655930" cy="332740"/>
            <a:chOff x="6962634" y="239907"/>
            <a:chExt cx="2655930" cy="332740"/>
          </a:xfrm>
        </p:grpSpPr>
        <p:sp>
          <p:nvSpPr>
            <p:cNvPr id="6681" name="Google Shape;6681;p46"/>
            <p:cNvSpPr/>
            <p:nvPr/>
          </p:nvSpPr>
          <p:spPr>
            <a:xfrm>
              <a:off x="761151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82" name="Google Shape;6682;p46"/>
            <p:cNvSpPr/>
            <p:nvPr/>
          </p:nvSpPr>
          <p:spPr>
            <a:xfrm>
              <a:off x="696263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83" name="Google Shape;6683;p46"/>
            <p:cNvSpPr/>
            <p:nvPr/>
          </p:nvSpPr>
          <p:spPr>
            <a:xfrm>
              <a:off x="826262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84" name="Google Shape;6684;p46"/>
            <p:cNvSpPr/>
            <p:nvPr/>
          </p:nvSpPr>
          <p:spPr>
            <a:xfrm>
              <a:off x="891371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85" name="Google Shape;6685;p46"/>
          <p:cNvSpPr txBox="1"/>
          <p:nvPr/>
        </p:nvSpPr>
        <p:spPr>
          <a:xfrm>
            <a:off x="7743433" y="309580"/>
            <a:ext cx="453390" cy="197485"/>
          </a:xfrm>
          <a:prstGeom prst="rect">
            <a:avLst/>
          </a:prstGeom>
          <a:noFill/>
          <a:ln>
            <a:noFill/>
          </a:ln>
        </p:spPr>
        <p:txBody>
          <a:bodyPr spcFirstLastPara="1" wrap="square" lIns="0" tIns="12050" rIns="0" bIns="0" anchor="t" anchorCtr="0">
            <a:spAutoFit/>
          </a:bodyPr>
          <a:lstStyle/>
          <a:p>
            <a:pPr marL="12700" marR="5080" lvl="0" indent="119379" algn="l" rtl="0">
              <a:lnSpc>
                <a:spcPct val="102600"/>
              </a:lnSpc>
              <a:spcBef>
                <a:spcPts val="0"/>
              </a:spcBef>
              <a:spcAft>
                <a:spcPts val="0"/>
              </a:spcAft>
              <a:buNone/>
            </a:pPr>
            <a:r>
              <a:rPr lang="en-US" sz="550">
                <a:solidFill>
                  <a:srgbClr val="F36F21"/>
                </a:solidFill>
                <a:latin typeface="Arial"/>
                <a:ea typeface="Arial"/>
                <a:cs typeface="Arial"/>
                <a:sym typeface="Arial"/>
              </a:rPr>
              <a:t>SOLO  BRAINSTORM</a:t>
            </a:r>
            <a:endParaRPr sz="550">
              <a:solidFill>
                <a:schemeClr val="dk1"/>
              </a:solidFill>
              <a:latin typeface="Arial"/>
              <a:ea typeface="Arial"/>
              <a:cs typeface="Arial"/>
              <a:sym typeface="Arial"/>
            </a:endParaRPr>
          </a:p>
        </p:txBody>
      </p:sp>
      <p:sp>
        <p:nvSpPr>
          <p:cNvPr id="6686" name="Google Shape;6686;p46"/>
          <p:cNvSpPr txBox="1"/>
          <p:nvPr/>
        </p:nvSpPr>
        <p:spPr>
          <a:xfrm>
            <a:off x="7094526" y="309580"/>
            <a:ext cx="453390" cy="197485"/>
          </a:xfrm>
          <a:prstGeom prst="rect">
            <a:avLst/>
          </a:prstGeom>
          <a:noFill/>
          <a:ln>
            <a:noFill/>
          </a:ln>
        </p:spPr>
        <p:txBody>
          <a:bodyPr spcFirstLastPara="1" wrap="square" lIns="0" tIns="12050" rIns="0" bIns="0" anchor="t" anchorCtr="0">
            <a:spAutoFit/>
          </a:bodyPr>
          <a:lstStyle/>
          <a:p>
            <a:pPr marL="12700" marR="5080" lvl="0" indent="27940" algn="l" rtl="0">
              <a:lnSpc>
                <a:spcPct val="102600"/>
              </a:lnSpc>
              <a:spcBef>
                <a:spcPts val="0"/>
              </a:spcBef>
              <a:spcAft>
                <a:spcPts val="0"/>
              </a:spcAft>
              <a:buNone/>
            </a:pPr>
            <a:r>
              <a:rPr lang="en-US" sz="550">
                <a:solidFill>
                  <a:srgbClr val="F36F21"/>
                </a:solidFill>
                <a:latin typeface="Arial"/>
                <a:ea typeface="Arial"/>
                <a:cs typeface="Arial"/>
                <a:sym typeface="Arial"/>
              </a:rPr>
              <a:t>PREPARE TO  BRAINSTORM</a:t>
            </a:r>
            <a:endParaRPr sz="550">
              <a:solidFill>
                <a:schemeClr val="dk1"/>
              </a:solidFill>
              <a:latin typeface="Arial"/>
              <a:ea typeface="Arial"/>
              <a:cs typeface="Arial"/>
              <a:sym typeface="Arial"/>
            </a:endParaRPr>
          </a:p>
        </p:txBody>
      </p:sp>
      <p:sp>
        <p:nvSpPr>
          <p:cNvPr id="6687" name="Google Shape;6687;p46"/>
          <p:cNvSpPr txBox="1"/>
          <p:nvPr/>
        </p:nvSpPr>
        <p:spPr>
          <a:xfrm>
            <a:off x="8388544" y="304996"/>
            <a:ext cx="453390" cy="197485"/>
          </a:xfrm>
          <a:prstGeom prst="rect">
            <a:avLst/>
          </a:prstGeom>
          <a:noFill/>
          <a:ln>
            <a:noFill/>
          </a:ln>
        </p:spPr>
        <p:txBody>
          <a:bodyPr spcFirstLastPara="1" wrap="square" lIns="0" tIns="12050" rIns="0" bIns="0" anchor="t" anchorCtr="0">
            <a:spAutoFit/>
          </a:bodyPr>
          <a:lstStyle/>
          <a:p>
            <a:pPr marL="12700" marR="5080" lvl="0" indent="96520" algn="l" rtl="0">
              <a:lnSpc>
                <a:spcPct val="102600"/>
              </a:lnSpc>
              <a:spcBef>
                <a:spcPts val="0"/>
              </a:spcBef>
              <a:spcAft>
                <a:spcPts val="0"/>
              </a:spcAft>
              <a:buNone/>
            </a:pPr>
            <a:r>
              <a:rPr lang="en-US" sz="550">
                <a:solidFill>
                  <a:srgbClr val="F36F21"/>
                </a:solidFill>
                <a:latin typeface="Arial"/>
                <a:ea typeface="Arial"/>
                <a:cs typeface="Arial"/>
                <a:sym typeface="Arial"/>
              </a:rPr>
              <a:t>GROUP  BRAINSTORM</a:t>
            </a:r>
            <a:endParaRPr sz="550">
              <a:solidFill>
                <a:schemeClr val="dk1"/>
              </a:solidFill>
              <a:latin typeface="Arial"/>
              <a:ea typeface="Arial"/>
              <a:cs typeface="Arial"/>
              <a:sym typeface="Arial"/>
            </a:endParaRPr>
          </a:p>
        </p:txBody>
      </p:sp>
      <p:sp>
        <p:nvSpPr>
          <p:cNvPr id="6688" name="Google Shape;6688;p46"/>
          <p:cNvSpPr txBox="1"/>
          <p:nvPr/>
        </p:nvSpPr>
        <p:spPr>
          <a:xfrm>
            <a:off x="9075349" y="306643"/>
            <a:ext cx="382270" cy="197485"/>
          </a:xfrm>
          <a:prstGeom prst="rect">
            <a:avLst/>
          </a:prstGeom>
          <a:noFill/>
          <a:ln>
            <a:noFill/>
          </a:ln>
        </p:spPr>
        <p:txBody>
          <a:bodyPr spcFirstLastPara="1" wrap="square" lIns="0" tIns="12050" rIns="0" bIns="0" anchor="t" anchorCtr="0">
            <a:spAutoFit/>
          </a:bodyPr>
          <a:lstStyle/>
          <a:p>
            <a:pPr marL="12700" marR="5080" lvl="0" indent="104139" algn="l" rtl="0">
              <a:lnSpc>
                <a:spcPct val="102600"/>
              </a:lnSpc>
              <a:spcBef>
                <a:spcPts val="0"/>
              </a:spcBef>
              <a:spcAft>
                <a:spcPts val="0"/>
              </a:spcAft>
              <a:buNone/>
            </a:pPr>
            <a:r>
              <a:rPr lang="en-US" sz="550">
                <a:solidFill>
                  <a:srgbClr val="F36F21"/>
                </a:solidFill>
                <a:latin typeface="Arial"/>
                <a:ea typeface="Arial"/>
                <a:cs typeface="Arial"/>
                <a:sym typeface="Arial"/>
              </a:rPr>
              <a:t>IDEA  SELECTION</a:t>
            </a:r>
            <a:endParaRPr sz="550">
              <a:solidFill>
                <a:schemeClr val="dk1"/>
              </a:solidFill>
              <a:latin typeface="Arial"/>
              <a:ea typeface="Arial"/>
              <a:cs typeface="Arial"/>
              <a:sym typeface="Arial"/>
            </a:endParaRPr>
          </a:p>
        </p:txBody>
      </p:sp>
      <p:grpSp>
        <p:nvGrpSpPr>
          <p:cNvPr id="6689" name="Google Shape;6689;p46"/>
          <p:cNvGrpSpPr/>
          <p:nvPr/>
        </p:nvGrpSpPr>
        <p:grpSpPr>
          <a:xfrm>
            <a:off x="421536" y="690661"/>
            <a:ext cx="9200123" cy="31750"/>
            <a:chOff x="421536" y="690661"/>
            <a:chExt cx="9200123" cy="31750"/>
          </a:xfrm>
        </p:grpSpPr>
        <p:sp>
          <p:nvSpPr>
            <p:cNvPr id="6690" name="Google Shape;6690;p46"/>
            <p:cNvSpPr/>
            <p:nvPr/>
          </p:nvSpPr>
          <p:spPr>
            <a:xfrm>
              <a:off x="421536" y="690661"/>
              <a:ext cx="1223010" cy="31750"/>
            </a:xfrm>
            <a:custGeom>
              <a:avLst/>
              <a:gdLst/>
              <a:ahLst/>
              <a:cxnLst/>
              <a:rect l="l" t="t" r="r" b="b"/>
              <a:pathLst>
                <a:path w="1223010" h="31750" extrusionOk="0">
                  <a:moveTo>
                    <a:pt x="1222617" y="0"/>
                  </a:moveTo>
                  <a:lnTo>
                    <a:pt x="0" y="0"/>
                  </a:lnTo>
                  <a:lnTo>
                    <a:pt x="0" y="31473"/>
                  </a:lnTo>
                  <a:lnTo>
                    <a:pt x="1222617" y="31473"/>
                  </a:lnTo>
                  <a:lnTo>
                    <a:pt x="122261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91" name="Google Shape;6691;p46"/>
            <p:cNvSpPr/>
            <p:nvPr/>
          </p:nvSpPr>
          <p:spPr>
            <a:xfrm>
              <a:off x="1644154" y="690661"/>
              <a:ext cx="7977505" cy="31750"/>
            </a:xfrm>
            <a:custGeom>
              <a:avLst/>
              <a:gdLst/>
              <a:ahLst/>
              <a:cxnLst/>
              <a:rect l="l" t="t" r="r" b="b"/>
              <a:pathLst>
                <a:path w="7977505" h="31750" extrusionOk="0">
                  <a:moveTo>
                    <a:pt x="7977331" y="0"/>
                  </a:moveTo>
                  <a:lnTo>
                    <a:pt x="0" y="0"/>
                  </a:lnTo>
                  <a:lnTo>
                    <a:pt x="0" y="31473"/>
                  </a:lnTo>
                  <a:lnTo>
                    <a:pt x="7977331" y="31473"/>
                  </a:lnTo>
                  <a:lnTo>
                    <a:pt x="7977331"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92" name="Google Shape;6692;p46"/>
          <p:cNvSpPr txBox="1">
            <a:spLocks noGrp="1"/>
          </p:cNvSpPr>
          <p:nvPr>
            <p:ph type="title"/>
          </p:nvPr>
        </p:nvSpPr>
        <p:spPr>
          <a:xfrm>
            <a:off x="402868" y="264555"/>
            <a:ext cx="412369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F36F21"/>
                </a:solidFill>
              </a:rPr>
              <a:t>GENERATE TRANSITION </a:t>
            </a:r>
            <a:r>
              <a:rPr lang="en-US" b="0">
                <a:solidFill>
                  <a:srgbClr val="F36F21"/>
                </a:solidFill>
                <a:latin typeface="Arial"/>
                <a:ea typeface="Arial"/>
                <a:cs typeface="Arial"/>
                <a:sym typeface="Arial"/>
              </a:rPr>
              <a:t>SUMMARY </a:t>
            </a:r>
            <a:endParaRPr/>
          </a:p>
        </p:txBody>
      </p:sp>
      <p:grpSp>
        <p:nvGrpSpPr>
          <p:cNvPr id="6693" name="Google Shape;6693;p46"/>
          <p:cNvGrpSpPr/>
          <p:nvPr/>
        </p:nvGrpSpPr>
        <p:grpSpPr>
          <a:xfrm>
            <a:off x="17029705" y="239907"/>
            <a:ext cx="2655944" cy="332740"/>
            <a:chOff x="17029705" y="239907"/>
            <a:chExt cx="2655944" cy="332740"/>
          </a:xfrm>
        </p:grpSpPr>
        <p:sp>
          <p:nvSpPr>
            <p:cNvPr id="6694" name="Google Shape;6694;p46"/>
            <p:cNvSpPr/>
            <p:nvPr/>
          </p:nvSpPr>
          <p:spPr>
            <a:xfrm>
              <a:off x="176785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95" name="Google Shape;6695;p46"/>
            <p:cNvSpPr/>
            <p:nvPr/>
          </p:nvSpPr>
          <p:spPr>
            <a:xfrm>
              <a:off x="1702970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96" name="Google Shape;6696;p46"/>
            <p:cNvSpPr/>
            <p:nvPr/>
          </p:nvSpPr>
          <p:spPr>
            <a:xfrm>
              <a:off x="183297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97" name="Google Shape;6697;p46"/>
            <p:cNvSpPr/>
            <p:nvPr/>
          </p:nvSpPr>
          <p:spPr>
            <a:xfrm>
              <a:off x="1898079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98" name="Google Shape;6698;p46"/>
          <p:cNvSpPr txBox="1"/>
          <p:nvPr/>
        </p:nvSpPr>
        <p:spPr>
          <a:xfrm>
            <a:off x="17810528" y="309580"/>
            <a:ext cx="453390" cy="197485"/>
          </a:xfrm>
          <a:prstGeom prst="rect">
            <a:avLst/>
          </a:prstGeom>
          <a:noFill/>
          <a:ln>
            <a:noFill/>
          </a:ln>
        </p:spPr>
        <p:txBody>
          <a:bodyPr spcFirstLastPara="1" wrap="square" lIns="0" tIns="12050" rIns="0" bIns="0" anchor="t" anchorCtr="0">
            <a:spAutoFit/>
          </a:bodyPr>
          <a:lstStyle/>
          <a:p>
            <a:pPr marL="12700" marR="5080" lvl="0" indent="119379" algn="l" rtl="0">
              <a:lnSpc>
                <a:spcPct val="102600"/>
              </a:lnSpc>
              <a:spcBef>
                <a:spcPts val="0"/>
              </a:spcBef>
              <a:spcAft>
                <a:spcPts val="0"/>
              </a:spcAft>
              <a:buNone/>
            </a:pPr>
            <a:r>
              <a:rPr lang="en-US" sz="550">
                <a:solidFill>
                  <a:srgbClr val="F36F21"/>
                </a:solidFill>
                <a:latin typeface="Arial"/>
                <a:ea typeface="Arial"/>
                <a:cs typeface="Arial"/>
                <a:sym typeface="Arial"/>
              </a:rPr>
              <a:t>SOLO  BRAINSTORM</a:t>
            </a:r>
            <a:endParaRPr sz="550">
              <a:solidFill>
                <a:schemeClr val="dk1"/>
              </a:solidFill>
              <a:latin typeface="Arial"/>
              <a:ea typeface="Arial"/>
              <a:cs typeface="Arial"/>
              <a:sym typeface="Arial"/>
            </a:endParaRPr>
          </a:p>
        </p:txBody>
      </p:sp>
      <p:sp>
        <p:nvSpPr>
          <p:cNvPr id="6699" name="Google Shape;6699;p46"/>
          <p:cNvSpPr txBox="1"/>
          <p:nvPr/>
        </p:nvSpPr>
        <p:spPr>
          <a:xfrm>
            <a:off x="17161620" y="309580"/>
            <a:ext cx="453390" cy="197485"/>
          </a:xfrm>
          <a:prstGeom prst="rect">
            <a:avLst/>
          </a:prstGeom>
          <a:noFill/>
          <a:ln>
            <a:noFill/>
          </a:ln>
        </p:spPr>
        <p:txBody>
          <a:bodyPr spcFirstLastPara="1" wrap="square" lIns="0" tIns="12050" rIns="0" bIns="0" anchor="t" anchorCtr="0">
            <a:spAutoFit/>
          </a:bodyPr>
          <a:lstStyle/>
          <a:p>
            <a:pPr marL="12700" marR="5080" lvl="0" indent="27940" algn="l" rtl="0">
              <a:lnSpc>
                <a:spcPct val="102600"/>
              </a:lnSpc>
              <a:spcBef>
                <a:spcPts val="0"/>
              </a:spcBef>
              <a:spcAft>
                <a:spcPts val="0"/>
              </a:spcAft>
              <a:buNone/>
            </a:pPr>
            <a:r>
              <a:rPr lang="en-US" sz="550">
                <a:solidFill>
                  <a:srgbClr val="F36F21"/>
                </a:solidFill>
                <a:latin typeface="Arial"/>
                <a:ea typeface="Arial"/>
                <a:cs typeface="Arial"/>
                <a:sym typeface="Arial"/>
              </a:rPr>
              <a:t>PREPARE TO  BRAINSTORM</a:t>
            </a:r>
            <a:endParaRPr sz="550">
              <a:solidFill>
                <a:schemeClr val="dk1"/>
              </a:solidFill>
              <a:latin typeface="Arial"/>
              <a:ea typeface="Arial"/>
              <a:cs typeface="Arial"/>
              <a:sym typeface="Arial"/>
            </a:endParaRPr>
          </a:p>
        </p:txBody>
      </p:sp>
      <p:sp>
        <p:nvSpPr>
          <p:cNvPr id="6700" name="Google Shape;6700;p46"/>
          <p:cNvSpPr txBox="1"/>
          <p:nvPr/>
        </p:nvSpPr>
        <p:spPr>
          <a:xfrm>
            <a:off x="18455639" y="306643"/>
            <a:ext cx="1068705" cy="197485"/>
          </a:xfrm>
          <a:prstGeom prst="rect">
            <a:avLst/>
          </a:prstGeom>
          <a:noFill/>
          <a:ln>
            <a:noFill/>
          </a:ln>
        </p:spPr>
        <p:txBody>
          <a:bodyPr spcFirstLastPara="1" wrap="square" lIns="0" tIns="14600" rIns="0" bIns="0" anchor="t" anchorCtr="0">
            <a:spAutoFit/>
          </a:bodyPr>
          <a:lstStyle/>
          <a:p>
            <a:pPr marL="0" marR="0" lvl="0" indent="0" algn="ctr" rtl="0">
              <a:lnSpc>
                <a:spcPct val="100000"/>
              </a:lnSpc>
              <a:spcBef>
                <a:spcPts val="0"/>
              </a:spcBef>
              <a:spcAft>
                <a:spcPts val="0"/>
              </a:spcAft>
              <a:buNone/>
            </a:pPr>
            <a:r>
              <a:rPr lang="en-US" sz="550">
                <a:solidFill>
                  <a:srgbClr val="F36F21"/>
                </a:solidFill>
                <a:latin typeface="Arial"/>
                <a:ea typeface="Arial"/>
                <a:cs typeface="Arial"/>
                <a:sym typeface="Arial"/>
              </a:rPr>
              <a:t>GROUP	IDEA</a:t>
            </a:r>
            <a:endParaRPr sz="550">
              <a:solidFill>
                <a:schemeClr val="dk1"/>
              </a:solidFill>
              <a:latin typeface="Arial"/>
              <a:ea typeface="Arial"/>
              <a:cs typeface="Arial"/>
              <a:sym typeface="Arial"/>
            </a:endParaRPr>
          </a:p>
          <a:p>
            <a:pPr marL="0" marR="0" lvl="0" indent="0" algn="ctr" rtl="0">
              <a:lnSpc>
                <a:spcPct val="100000"/>
              </a:lnSpc>
              <a:spcBef>
                <a:spcPts val="15"/>
              </a:spcBef>
              <a:spcAft>
                <a:spcPts val="0"/>
              </a:spcAft>
              <a:buNone/>
            </a:pPr>
            <a:r>
              <a:rPr lang="en-US" sz="550">
                <a:solidFill>
                  <a:srgbClr val="F36F21"/>
                </a:solidFill>
                <a:latin typeface="Arial"/>
                <a:ea typeface="Arial"/>
                <a:cs typeface="Arial"/>
                <a:sym typeface="Arial"/>
              </a:rPr>
              <a:t>BRAINSTORM	SELECTION</a:t>
            </a:r>
            <a:endParaRPr sz="550">
              <a:solidFill>
                <a:schemeClr val="dk1"/>
              </a:solidFill>
              <a:latin typeface="Arial"/>
              <a:ea typeface="Arial"/>
              <a:cs typeface="Arial"/>
              <a:sym typeface="Arial"/>
            </a:endParaRPr>
          </a:p>
        </p:txBody>
      </p:sp>
      <p:grpSp>
        <p:nvGrpSpPr>
          <p:cNvPr id="6701" name="Google Shape;6701;p46"/>
          <p:cNvGrpSpPr/>
          <p:nvPr/>
        </p:nvGrpSpPr>
        <p:grpSpPr>
          <a:xfrm>
            <a:off x="10488583" y="690661"/>
            <a:ext cx="9200122" cy="31750"/>
            <a:chOff x="10488583" y="690661"/>
            <a:chExt cx="9200122" cy="31750"/>
          </a:xfrm>
        </p:grpSpPr>
        <p:sp>
          <p:nvSpPr>
            <p:cNvPr id="6702" name="Google Shape;6702;p46"/>
            <p:cNvSpPr/>
            <p:nvPr/>
          </p:nvSpPr>
          <p:spPr>
            <a:xfrm>
              <a:off x="10488583" y="690661"/>
              <a:ext cx="1223010" cy="31750"/>
            </a:xfrm>
            <a:custGeom>
              <a:avLst/>
              <a:gdLst/>
              <a:ahLst/>
              <a:cxnLst/>
              <a:rect l="l" t="t" r="r" b="b"/>
              <a:pathLst>
                <a:path w="1223009" h="31750" extrusionOk="0">
                  <a:moveTo>
                    <a:pt x="1222617" y="0"/>
                  </a:moveTo>
                  <a:lnTo>
                    <a:pt x="0" y="0"/>
                  </a:lnTo>
                  <a:lnTo>
                    <a:pt x="0" y="31473"/>
                  </a:lnTo>
                  <a:lnTo>
                    <a:pt x="1222617" y="31473"/>
                  </a:lnTo>
                  <a:lnTo>
                    <a:pt x="122261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03" name="Google Shape;6703;p46"/>
            <p:cNvSpPr/>
            <p:nvPr/>
          </p:nvSpPr>
          <p:spPr>
            <a:xfrm>
              <a:off x="11711200" y="690661"/>
              <a:ext cx="7977505" cy="31750"/>
            </a:xfrm>
            <a:custGeom>
              <a:avLst/>
              <a:gdLst/>
              <a:ahLst/>
              <a:cxnLst/>
              <a:rect l="l" t="t" r="r" b="b"/>
              <a:pathLst>
                <a:path w="7977505" h="31750" extrusionOk="0">
                  <a:moveTo>
                    <a:pt x="7977331" y="0"/>
                  </a:moveTo>
                  <a:lnTo>
                    <a:pt x="0" y="0"/>
                  </a:lnTo>
                  <a:lnTo>
                    <a:pt x="0" y="31473"/>
                  </a:lnTo>
                  <a:lnTo>
                    <a:pt x="7977331" y="31473"/>
                  </a:lnTo>
                  <a:lnTo>
                    <a:pt x="7977331"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704" name="Google Shape;6704;p46"/>
          <p:cNvSpPr txBox="1"/>
          <p:nvPr/>
        </p:nvSpPr>
        <p:spPr>
          <a:xfrm>
            <a:off x="10469912" y="264555"/>
            <a:ext cx="4330700"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F36F21"/>
                </a:solidFill>
                <a:latin typeface="Arial"/>
                <a:ea typeface="Arial"/>
                <a:cs typeface="Arial"/>
                <a:sym typeface="Arial"/>
              </a:rPr>
              <a:t>GENERATE TRANSITION </a:t>
            </a:r>
            <a:r>
              <a:rPr lang="en-US" sz="1700">
                <a:solidFill>
                  <a:srgbClr val="F36F21"/>
                </a:solidFill>
                <a:latin typeface="Arial"/>
                <a:ea typeface="Arial"/>
                <a:cs typeface="Arial"/>
                <a:sym typeface="Arial"/>
              </a:rPr>
              <a:t>ALIGNMENT </a:t>
            </a:r>
            <a:endParaRPr sz="1700">
              <a:solidFill>
                <a:schemeClr val="dk1"/>
              </a:solidFill>
              <a:latin typeface="Arial"/>
              <a:ea typeface="Arial"/>
              <a:cs typeface="Arial"/>
              <a:sym typeface="Arial"/>
            </a:endParaRPr>
          </a:p>
        </p:txBody>
      </p:sp>
      <p:sp>
        <p:nvSpPr>
          <p:cNvPr id="6705" name="Google Shape;6705;p46"/>
          <p:cNvSpPr/>
          <p:nvPr/>
        </p:nvSpPr>
        <p:spPr>
          <a:xfrm>
            <a:off x="10482612"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06" name="Google Shape;6706;p46"/>
          <p:cNvSpPr/>
          <p:nvPr/>
        </p:nvSpPr>
        <p:spPr>
          <a:xfrm>
            <a:off x="13389370"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07" name="Google Shape;6707;p46"/>
          <p:cNvSpPr txBox="1"/>
          <p:nvPr/>
        </p:nvSpPr>
        <p:spPr>
          <a:xfrm>
            <a:off x="10592989"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 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20"/>
              </a:spcBef>
              <a:spcAft>
                <a:spcPts val="0"/>
              </a:spcAft>
              <a:buNone/>
            </a:pPr>
            <a:r>
              <a:rPr lang="en-US" sz="750">
                <a:solidFill>
                  <a:srgbClr val="414042"/>
                </a:solidFill>
                <a:latin typeface="Arial"/>
                <a:ea typeface="Arial"/>
                <a:cs typeface="Arial"/>
                <a:sym typeface="Arial"/>
              </a:rPr>
              <a:t>“Can you share more information about how you came  to these ideas?”and “Tell me more about that...”</a:t>
            </a:r>
            <a:endParaRPr sz="750">
              <a:solidFill>
                <a:schemeClr val="dk1"/>
              </a:solidFill>
              <a:latin typeface="Arial"/>
              <a:ea typeface="Arial"/>
              <a:cs typeface="Arial"/>
              <a:sym typeface="Arial"/>
            </a:endParaRPr>
          </a:p>
          <a:p>
            <a:pPr marL="12700" marR="16510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  of your design work, but you must be aligned on the  items below in order to move on.</a:t>
            </a:r>
            <a:endParaRPr sz="750">
              <a:solidFill>
                <a:schemeClr val="dk1"/>
              </a:solidFill>
              <a:latin typeface="Arial"/>
              <a:ea typeface="Arial"/>
              <a:cs typeface="Arial"/>
              <a:sym typeface="Arial"/>
            </a:endParaRPr>
          </a:p>
        </p:txBody>
      </p:sp>
      <p:sp>
        <p:nvSpPr>
          <p:cNvPr id="6708" name="Google Shape;6708;p46"/>
          <p:cNvSpPr/>
          <p:nvPr/>
        </p:nvSpPr>
        <p:spPr>
          <a:xfrm>
            <a:off x="10485597" y="3102214"/>
            <a:ext cx="2769870" cy="1638935"/>
          </a:xfrm>
          <a:custGeom>
            <a:avLst/>
            <a:gdLst/>
            <a:ahLst/>
            <a:cxnLst/>
            <a:rect l="l" t="t" r="r" b="b"/>
            <a:pathLst>
              <a:path w="2769869" h="1638935" extrusionOk="0">
                <a:moveTo>
                  <a:pt x="67687" y="0"/>
                </a:moveTo>
                <a:lnTo>
                  <a:pt x="28555" y="1057"/>
                </a:lnTo>
                <a:lnTo>
                  <a:pt x="8460" y="8460"/>
                </a:lnTo>
                <a:lnTo>
                  <a:pt x="1057" y="28555"/>
                </a:lnTo>
                <a:lnTo>
                  <a:pt x="0" y="67687"/>
                </a:lnTo>
                <a:lnTo>
                  <a:pt x="0" y="1570629"/>
                </a:lnTo>
                <a:lnTo>
                  <a:pt x="1057" y="1609760"/>
                </a:lnTo>
                <a:lnTo>
                  <a:pt x="8460" y="1629855"/>
                </a:lnTo>
                <a:lnTo>
                  <a:pt x="28555" y="1637258"/>
                </a:lnTo>
                <a:lnTo>
                  <a:pt x="67687" y="1638316"/>
                </a:lnTo>
                <a:lnTo>
                  <a:pt x="2701644" y="1638316"/>
                </a:lnTo>
                <a:lnTo>
                  <a:pt x="2740782" y="1637258"/>
                </a:lnTo>
                <a:lnTo>
                  <a:pt x="2760881" y="1629855"/>
                </a:lnTo>
                <a:lnTo>
                  <a:pt x="2768285" y="1609760"/>
                </a:lnTo>
                <a:lnTo>
                  <a:pt x="2769343" y="1570629"/>
                </a:lnTo>
                <a:lnTo>
                  <a:pt x="2769343" y="67687"/>
                </a:lnTo>
                <a:lnTo>
                  <a:pt x="2768285" y="28555"/>
                </a:lnTo>
                <a:lnTo>
                  <a:pt x="2760881" y="8460"/>
                </a:lnTo>
                <a:lnTo>
                  <a:pt x="2740782" y="1057"/>
                </a:lnTo>
                <a:lnTo>
                  <a:pt x="2701644" y="0"/>
                </a:lnTo>
                <a:lnTo>
                  <a:pt x="676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09" name="Google Shape;6709;p46"/>
          <p:cNvSpPr/>
          <p:nvPr/>
        </p:nvSpPr>
        <p:spPr>
          <a:xfrm>
            <a:off x="10485597" y="4890734"/>
            <a:ext cx="2769870" cy="1633220"/>
          </a:xfrm>
          <a:custGeom>
            <a:avLst/>
            <a:gdLst/>
            <a:ahLst/>
            <a:cxnLst/>
            <a:rect l="l" t="t" r="r" b="b"/>
            <a:pathLst>
              <a:path w="2769869" h="1633220" extrusionOk="0">
                <a:moveTo>
                  <a:pt x="67687" y="0"/>
                </a:moveTo>
                <a:lnTo>
                  <a:pt x="28555" y="1057"/>
                </a:lnTo>
                <a:lnTo>
                  <a:pt x="8460" y="8460"/>
                </a:lnTo>
                <a:lnTo>
                  <a:pt x="1057" y="28555"/>
                </a:lnTo>
                <a:lnTo>
                  <a:pt x="0" y="67687"/>
                </a:lnTo>
                <a:lnTo>
                  <a:pt x="0" y="1565088"/>
                </a:lnTo>
                <a:lnTo>
                  <a:pt x="1057" y="1604220"/>
                </a:lnTo>
                <a:lnTo>
                  <a:pt x="8460" y="1624315"/>
                </a:lnTo>
                <a:lnTo>
                  <a:pt x="28555" y="1631718"/>
                </a:lnTo>
                <a:lnTo>
                  <a:pt x="67687" y="1632776"/>
                </a:lnTo>
                <a:lnTo>
                  <a:pt x="2701644" y="1632776"/>
                </a:lnTo>
                <a:lnTo>
                  <a:pt x="2740782" y="1631718"/>
                </a:lnTo>
                <a:lnTo>
                  <a:pt x="2760881" y="1624315"/>
                </a:lnTo>
                <a:lnTo>
                  <a:pt x="2768285" y="1604220"/>
                </a:lnTo>
                <a:lnTo>
                  <a:pt x="2769343" y="1565088"/>
                </a:lnTo>
                <a:lnTo>
                  <a:pt x="2769343" y="67687"/>
                </a:lnTo>
                <a:lnTo>
                  <a:pt x="2768285" y="28555"/>
                </a:lnTo>
                <a:lnTo>
                  <a:pt x="2760881" y="8460"/>
                </a:lnTo>
                <a:lnTo>
                  <a:pt x="2740782" y="1057"/>
                </a:lnTo>
                <a:lnTo>
                  <a:pt x="2701644" y="0"/>
                </a:lnTo>
                <a:lnTo>
                  <a:pt x="676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10" name="Google Shape;6710;p46"/>
          <p:cNvSpPr txBox="1"/>
          <p:nvPr/>
        </p:nvSpPr>
        <p:spPr>
          <a:xfrm>
            <a:off x="10581049" y="4959834"/>
            <a:ext cx="212979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does your team’s idea relate to improving  the holistic learning outcomes for your students?</a:t>
            </a:r>
            <a:endParaRPr sz="750">
              <a:solidFill>
                <a:schemeClr val="dk1"/>
              </a:solidFill>
              <a:latin typeface="Arial"/>
              <a:ea typeface="Arial"/>
              <a:cs typeface="Arial"/>
              <a:sym typeface="Arial"/>
            </a:endParaRPr>
          </a:p>
        </p:txBody>
      </p:sp>
      <p:sp>
        <p:nvSpPr>
          <p:cNvPr id="6711" name="Google Shape;6711;p46"/>
          <p:cNvSpPr/>
          <p:nvPr/>
        </p:nvSpPr>
        <p:spPr>
          <a:xfrm>
            <a:off x="13567855" y="2409643"/>
            <a:ext cx="4589780" cy="531495"/>
          </a:xfrm>
          <a:custGeom>
            <a:avLst/>
            <a:gdLst/>
            <a:ahLst/>
            <a:cxnLst/>
            <a:rect l="l" t="t" r="r" b="b"/>
            <a:pathLst>
              <a:path w="4589780" h="531494" extrusionOk="0">
                <a:moveTo>
                  <a:pt x="874001" y="0"/>
                </a:moveTo>
                <a:lnTo>
                  <a:pt x="0" y="0"/>
                </a:lnTo>
                <a:lnTo>
                  <a:pt x="0" y="531114"/>
                </a:lnTo>
                <a:lnTo>
                  <a:pt x="874001" y="531114"/>
                </a:lnTo>
                <a:lnTo>
                  <a:pt x="874001" y="0"/>
                </a:lnTo>
                <a:close/>
              </a:path>
              <a:path w="4589780" h="531494" extrusionOk="0">
                <a:moveTo>
                  <a:pt x="2112391" y="0"/>
                </a:moveTo>
                <a:lnTo>
                  <a:pt x="874014" y="0"/>
                </a:lnTo>
                <a:lnTo>
                  <a:pt x="874014" y="531114"/>
                </a:lnTo>
                <a:lnTo>
                  <a:pt x="2112391" y="531114"/>
                </a:lnTo>
                <a:lnTo>
                  <a:pt x="2112391" y="0"/>
                </a:lnTo>
                <a:close/>
              </a:path>
              <a:path w="4589780" h="531494" extrusionOk="0">
                <a:moveTo>
                  <a:pt x="3350793" y="0"/>
                </a:moveTo>
                <a:lnTo>
                  <a:pt x="2112403" y="0"/>
                </a:lnTo>
                <a:lnTo>
                  <a:pt x="2112403" y="531114"/>
                </a:lnTo>
                <a:lnTo>
                  <a:pt x="3350793" y="531114"/>
                </a:lnTo>
                <a:lnTo>
                  <a:pt x="3350793" y="0"/>
                </a:lnTo>
                <a:close/>
              </a:path>
              <a:path w="4589780" h="531494" extrusionOk="0">
                <a:moveTo>
                  <a:pt x="4589196" y="0"/>
                </a:moveTo>
                <a:lnTo>
                  <a:pt x="3350806" y="0"/>
                </a:lnTo>
                <a:lnTo>
                  <a:pt x="3350806" y="531114"/>
                </a:lnTo>
                <a:lnTo>
                  <a:pt x="4589196" y="531114"/>
                </a:lnTo>
                <a:lnTo>
                  <a:pt x="4589196"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12" name="Google Shape;6712;p46"/>
          <p:cNvSpPr/>
          <p:nvPr/>
        </p:nvSpPr>
        <p:spPr>
          <a:xfrm>
            <a:off x="13567855" y="3572175"/>
            <a:ext cx="4589780" cy="732155"/>
          </a:xfrm>
          <a:custGeom>
            <a:avLst/>
            <a:gdLst/>
            <a:ahLst/>
            <a:cxnLst/>
            <a:rect l="l" t="t" r="r" b="b"/>
            <a:pathLst>
              <a:path w="4589780" h="732154" extrusionOk="0">
                <a:moveTo>
                  <a:pt x="874001" y="0"/>
                </a:moveTo>
                <a:lnTo>
                  <a:pt x="0" y="0"/>
                </a:lnTo>
                <a:lnTo>
                  <a:pt x="0" y="731710"/>
                </a:lnTo>
                <a:lnTo>
                  <a:pt x="874001" y="731710"/>
                </a:lnTo>
                <a:lnTo>
                  <a:pt x="874001" y="0"/>
                </a:lnTo>
                <a:close/>
              </a:path>
              <a:path w="4589780" h="732154" extrusionOk="0">
                <a:moveTo>
                  <a:pt x="2112391" y="0"/>
                </a:moveTo>
                <a:lnTo>
                  <a:pt x="874014" y="0"/>
                </a:lnTo>
                <a:lnTo>
                  <a:pt x="874014" y="731710"/>
                </a:lnTo>
                <a:lnTo>
                  <a:pt x="2112391" y="731710"/>
                </a:lnTo>
                <a:lnTo>
                  <a:pt x="2112391" y="0"/>
                </a:lnTo>
                <a:close/>
              </a:path>
              <a:path w="4589780" h="732154" extrusionOk="0">
                <a:moveTo>
                  <a:pt x="3350793" y="0"/>
                </a:moveTo>
                <a:lnTo>
                  <a:pt x="2112403" y="0"/>
                </a:lnTo>
                <a:lnTo>
                  <a:pt x="2112403" y="731710"/>
                </a:lnTo>
                <a:lnTo>
                  <a:pt x="3350793" y="731710"/>
                </a:lnTo>
                <a:lnTo>
                  <a:pt x="3350793" y="0"/>
                </a:lnTo>
                <a:close/>
              </a:path>
              <a:path w="4589780" h="732154" extrusionOk="0">
                <a:moveTo>
                  <a:pt x="4589196" y="0"/>
                </a:moveTo>
                <a:lnTo>
                  <a:pt x="3350806" y="0"/>
                </a:lnTo>
                <a:lnTo>
                  <a:pt x="3350806" y="731710"/>
                </a:lnTo>
                <a:lnTo>
                  <a:pt x="4589196" y="731710"/>
                </a:lnTo>
                <a:lnTo>
                  <a:pt x="4589196"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13" name="Google Shape;6713;p46"/>
          <p:cNvSpPr/>
          <p:nvPr/>
        </p:nvSpPr>
        <p:spPr>
          <a:xfrm>
            <a:off x="13567855" y="5035596"/>
            <a:ext cx="4589780" cy="832485"/>
          </a:xfrm>
          <a:custGeom>
            <a:avLst/>
            <a:gdLst/>
            <a:ahLst/>
            <a:cxnLst/>
            <a:rect l="l" t="t" r="r" b="b"/>
            <a:pathLst>
              <a:path w="4589780" h="832485" extrusionOk="0">
                <a:moveTo>
                  <a:pt x="874001" y="0"/>
                </a:moveTo>
                <a:lnTo>
                  <a:pt x="0" y="0"/>
                </a:lnTo>
                <a:lnTo>
                  <a:pt x="0" y="832002"/>
                </a:lnTo>
                <a:lnTo>
                  <a:pt x="874001" y="832002"/>
                </a:lnTo>
                <a:lnTo>
                  <a:pt x="874001" y="0"/>
                </a:lnTo>
                <a:close/>
              </a:path>
              <a:path w="4589780" h="832485" extrusionOk="0">
                <a:moveTo>
                  <a:pt x="2112391" y="0"/>
                </a:moveTo>
                <a:lnTo>
                  <a:pt x="874014" y="0"/>
                </a:lnTo>
                <a:lnTo>
                  <a:pt x="874014" y="832002"/>
                </a:lnTo>
                <a:lnTo>
                  <a:pt x="2112391" y="832002"/>
                </a:lnTo>
                <a:lnTo>
                  <a:pt x="2112391" y="0"/>
                </a:lnTo>
                <a:close/>
              </a:path>
              <a:path w="4589780" h="832485" extrusionOk="0">
                <a:moveTo>
                  <a:pt x="3350793" y="0"/>
                </a:moveTo>
                <a:lnTo>
                  <a:pt x="2112403" y="0"/>
                </a:lnTo>
                <a:lnTo>
                  <a:pt x="2112403" y="832002"/>
                </a:lnTo>
                <a:lnTo>
                  <a:pt x="3350793" y="832002"/>
                </a:lnTo>
                <a:lnTo>
                  <a:pt x="3350793" y="0"/>
                </a:lnTo>
                <a:close/>
              </a:path>
              <a:path w="4589780" h="832485" extrusionOk="0">
                <a:moveTo>
                  <a:pt x="4589196" y="0"/>
                </a:moveTo>
                <a:lnTo>
                  <a:pt x="3350806" y="0"/>
                </a:lnTo>
                <a:lnTo>
                  <a:pt x="3350806" y="832002"/>
                </a:lnTo>
                <a:lnTo>
                  <a:pt x="4589196" y="832002"/>
                </a:lnTo>
                <a:lnTo>
                  <a:pt x="4589196" y="0"/>
                </a:lnTo>
                <a:close/>
              </a:path>
            </a:pathLst>
          </a:custGeom>
          <a:solidFill>
            <a:srgbClr val="FFF5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aphicFrame>
        <p:nvGraphicFramePr>
          <p:cNvPr id="6714" name="Google Shape;6714;p46"/>
          <p:cNvGraphicFramePr/>
          <p:nvPr/>
        </p:nvGraphicFramePr>
        <p:xfrm>
          <a:off x="13567861" y="1878498"/>
          <a:ext cx="3000000" cy="3000000"/>
        </p:xfrm>
        <a:graphic>
          <a:graphicData uri="http://schemas.openxmlformats.org/drawingml/2006/table">
            <a:tbl>
              <a:tblPr firstRow="1" bandRow="1">
                <a:noFill/>
                <a:tableStyleId>{D4B82BEF-ADFF-4A9F-B7B8-86FF41425FD6}</a:tableStyleId>
              </a:tblPr>
              <a:tblGrid>
                <a:gridCol w="873750">
                  <a:extLst>
                    <a:ext uri="{9D8B030D-6E8A-4147-A177-3AD203B41FA5}">
                      <a16:colId xmlns:a16="http://schemas.microsoft.com/office/drawing/2014/main" val="20000"/>
                    </a:ext>
                  </a:extLst>
                </a:gridCol>
                <a:gridCol w="1238250">
                  <a:extLst>
                    <a:ext uri="{9D8B030D-6E8A-4147-A177-3AD203B41FA5}">
                      <a16:colId xmlns:a16="http://schemas.microsoft.com/office/drawing/2014/main" val="20001"/>
                    </a:ext>
                  </a:extLst>
                </a:gridCol>
                <a:gridCol w="1238250">
                  <a:extLst>
                    <a:ext uri="{9D8B030D-6E8A-4147-A177-3AD203B41FA5}">
                      <a16:colId xmlns:a16="http://schemas.microsoft.com/office/drawing/2014/main" val="20002"/>
                    </a:ext>
                  </a:extLst>
                </a:gridCol>
                <a:gridCol w="1238250">
                  <a:extLst>
                    <a:ext uri="{9D8B030D-6E8A-4147-A177-3AD203B41FA5}">
                      <a16:colId xmlns:a16="http://schemas.microsoft.com/office/drawing/2014/main" val="20003"/>
                    </a:ext>
                  </a:extLst>
                </a:gridCol>
              </a:tblGrid>
              <a:tr h="531125">
                <a:tc>
                  <a:txBody>
                    <a:bodyPr/>
                    <a:lstStyle/>
                    <a:p>
                      <a:pPr marL="67310" marR="28702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PREPARE TO  BRAINSTORM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lnR w="28575" cap="flat" cmpd="sng">
                      <a:solidFill>
                        <a:srgbClr val="FFF5ED"/>
                      </a:solidFill>
                      <a:prstDash val="solid"/>
                      <a:round/>
                      <a:headEnd type="none" w="sm" len="sm"/>
                      <a:tailEnd type="none" w="sm" len="sm"/>
                    </a:lnR>
                    <a:solidFill>
                      <a:srgbClr val="FEE5D3"/>
                    </a:solidFill>
                  </a:tcPr>
                </a:tc>
                <a:tc>
                  <a:txBody>
                    <a:bodyPr/>
                    <a:lstStyle/>
                    <a:p>
                      <a:pPr marL="47625" marR="20447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not prepared  to brainstorm.</a:t>
                      </a:r>
                      <a:endParaRPr sz="650" u="none" strike="noStrike" cap="none">
                        <a:latin typeface="Arial"/>
                        <a:ea typeface="Arial"/>
                        <a:cs typeface="Arial"/>
                        <a:sym typeface="Arial"/>
                      </a:endParaRPr>
                    </a:p>
                  </a:txBody>
                  <a:tcPr marL="0" marR="0" marT="62875" marB="0">
                    <a:lnL w="28575" cap="flat" cmpd="sng">
                      <a:solidFill>
                        <a:srgbClr val="FFF5ED"/>
                      </a:solidFill>
                      <a:prstDash val="solid"/>
                      <a:round/>
                      <a:headEnd type="none" w="sm" len="sm"/>
                      <a:tailEnd type="none" w="sm" len="sm"/>
                    </a:lnL>
                    <a:lnR w="28575" cap="flat" cmpd="sng">
                      <a:solidFill>
                        <a:srgbClr val="FFF5ED"/>
                      </a:solidFill>
                      <a:prstDash val="solid"/>
                      <a:round/>
                      <a:headEnd type="none" w="sm" len="sm"/>
                      <a:tailEnd type="none" w="sm" len="sm"/>
                    </a:lnR>
                    <a:solidFill>
                      <a:srgbClr val="FEE5D3"/>
                    </a:solidFill>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hesitations about  brainstorming but feels  comfortable moving forward.</a:t>
                      </a:r>
                      <a:endParaRPr sz="650" u="none" strike="noStrike" cap="none">
                        <a:latin typeface="Arial"/>
                        <a:ea typeface="Arial"/>
                        <a:cs typeface="Arial"/>
                        <a:sym typeface="Arial"/>
                      </a:endParaRPr>
                    </a:p>
                  </a:txBody>
                  <a:tcPr marL="0" marR="0" marT="62875" marB="0">
                    <a:lnL w="28575" cap="flat" cmpd="sng">
                      <a:solidFill>
                        <a:srgbClr val="FFF5ED"/>
                      </a:solidFill>
                      <a:prstDash val="solid"/>
                      <a:round/>
                      <a:headEnd type="none" w="sm" len="sm"/>
                      <a:tailEnd type="none" w="sm" len="sm"/>
                    </a:lnL>
                    <a:lnR w="28575" cap="flat" cmpd="sng">
                      <a:solidFill>
                        <a:srgbClr val="FFF5ED"/>
                      </a:solidFill>
                      <a:prstDash val="solid"/>
                      <a:round/>
                      <a:headEnd type="none" w="sm" len="sm"/>
                      <a:tailEnd type="none" w="sm" len="sm"/>
                    </a:lnR>
                    <a:solidFill>
                      <a:srgbClr val="FEE5D3"/>
                    </a:solidFill>
                  </a:tcPr>
                </a:tc>
                <a:tc>
                  <a:txBody>
                    <a:bodyPr/>
                    <a:lstStyle/>
                    <a:p>
                      <a:pPr marL="47625" marR="1035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and ready to brainstorm.</a:t>
                      </a:r>
                      <a:endParaRPr sz="650" u="none" strike="noStrike" cap="none">
                        <a:latin typeface="Arial"/>
                        <a:ea typeface="Arial"/>
                        <a:cs typeface="Arial"/>
                        <a:sym typeface="Arial"/>
                      </a:endParaRPr>
                    </a:p>
                  </a:txBody>
                  <a:tcPr marL="0" marR="0" marT="62875" marB="0">
                    <a:lnL w="28575" cap="flat" cmpd="sng">
                      <a:solidFill>
                        <a:srgbClr val="FFF5ED"/>
                      </a:solidFill>
                      <a:prstDash val="solid"/>
                      <a:round/>
                      <a:headEnd type="none" w="sm" len="sm"/>
                      <a:tailEnd type="none" w="sm" len="sm"/>
                    </a:lnL>
                    <a:solidFill>
                      <a:srgbClr val="FEE5D3"/>
                    </a:solidFill>
                  </a:tcPr>
                </a:tc>
                <a:extLst>
                  <a:ext uri="{0D108BD9-81ED-4DB2-BD59-A6C34878D82A}">
                    <a16:rowId xmlns:a16="http://schemas.microsoft.com/office/drawing/2014/main" val="10000"/>
                  </a:ext>
                </a:extLst>
              </a:tr>
              <a:tr h="531125">
                <a:tc>
                  <a:txBody>
                    <a:bodyPr/>
                    <a:lstStyle/>
                    <a:p>
                      <a:pPr marL="67310" marR="28702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SOLO  BRAINSTORM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solidFill>
                      <a:srgbClr val="FFF5ED"/>
                    </a:solidFill>
                  </a:tcPr>
                </a:tc>
                <a:tc>
                  <a:txBody>
                    <a:bodyPr/>
                    <a:lstStyle/>
                    <a:p>
                      <a:pPr marL="47625" marR="37846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were not able to  generate any ideas.</a:t>
                      </a:r>
                      <a:endParaRPr sz="650" u="none" strike="noStrike" cap="none">
                        <a:latin typeface="Arial"/>
                        <a:ea typeface="Arial"/>
                        <a:cs typeface="Arial"/>
                        <a:sym typeface="Arial"/>
                      </a:endParaRPr>
                    </a:p>
                  </a:txBody>
                  <a:tcPr marL="0" marR="0" marT="62875" marB="0">
                    <a:solidFill>
                      <a:srgbClr val="FFF5ED"/>
                    </a:solidFill>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not confident about  the quality of the ideas you  generated but feel  comfortable moving forward.</a:t>
                      </a:r>
                      <a:endParaRPr sz="650" u="none" strike="noStrike" cap="none">
                        <a:latin typeface="Arial"/>
                        <a:ea typeface="Arial"/>
                        <a:cs typeface="Arial"/>
                        <a:sym typeface="Arial"/>
                      </a:endParaRPr>
                    </a:p>
                  </a:txBody>
                  <a:tcPr marL="0" marR="0" marT="62875" marB="0">
                    <a:solidFill>
                      <a:srgbClr val="FFF5ED"/>
                    </a:solidFill>
                  </a:tcPr>
                </a:tc>
                <a:tc>
                  <a:txBody>
                    <a:bodyPr/>
                    <a:lstStyle/>
                    <a:p>
                      <a:pPr marL="47625" marR="25019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about  the quality of the ideas  you generated.</a:t>
                      </a:r>
                      <a:endParaRPr sz="650" u="none" strike="noStrike" cap="none">
                        <a:latin typeface="Arial"/>
                        <a:ea typeface="Arial"/>
                        <a:cs typeface="Arial"/>
                        <a:sym typeface="Arial"/>
                      </a:endParaRPr>
                    </a:p>
                  </a:txBody>
                  <a:tcPr marL="0" marR="0" marT="62875" marB="0">
                    <a:solidFill>
                      <a:srgbClr val="FFF5ED"/>
                    </a:solidFill>
                  </a:tcPr>
                </a:tc>
                <a:extLst>
                  <a:ext uri="{0D108BD9-81ED-4DB2-BD59-A6C34878D82A}">
                    <a16:rowId xmlns:a16="http://schemas.microsoft.com/office/drawing/2014/main" val="10001"/>
                  </a:ext>
                </a:extLst>
              </a:tr>
              <a:tr h="632100">
                <a:tc>
                  <a:txBody>
                    <a:bodyPr/>
                    <a:lstStyle/>
                    <a:p>
                      <a:pPr marL="67310" marR="37401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IDEA  SELECTION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lnR w="28575" cap="flat" cmpd="sng">
                      <a:solidFill>
                        <a:srgbClr val="FFF5ED"/>
                      </a:solidFill>
                      <a:prstDash val="solid"/>
                      <a:round/>
                      <a:headEnd type="none" w="sm" len="sm"/>
                      <a:tailEnd type="none" w="sm" len="sm"/>
                    </a:lnR>
                    <a:solidFill>
                      <a:srgbClr val="FEE5D3"/>
                    </a:solidFill>
                  </a:tcPr>
                </a:tc>
                <a:tc>
                  <a:txBody>
                    <a:bodyPr/>
                    <a:lstStyle/>
                    <a:p>
                      <a:pPr marL="47625" marR="1339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were not able to select  ideas that met the criteria.  Your team was not able to  agree on which idea</a:t>
                      </a:r>
                      <a:endParaRPr sz="650" u="none" strike="noStrike" cap="none">
                        <a:latin typeface="Arial"/>
                        <a:ea typeface="Arial"/>
                        <a:cs typeface="Arial"/>
                        <a:sym typeface="Arial"/>
                      </a:endParaRPr>
                    </a:p>
                    <a:p>
                      <a:pPr marL="47625" marR="0" lvl="0" indent="0" algn="l" rtl="0">
                        <a:lnSpc>
                          <a:spcPct val="100000"/>
                        </a:lnSpc>
                        <a:spcBef>
                          <a:spcPts val="40"/>
                        </a:spcBef>
                        <a:spcAft>
                          <a:spcPts val="0"/>
                        </a:spcAft>
                        <a:buNone/>
                      </a:pPr>
                      <a:r>
                        <a:rPr lang="en-US" sz="650" u="none" strike="noStrike" cap="none">
                          <a:solidFill>
                            <a:srgbClr val="414042"/>
                          </a:solidFill>
                          <a:latin typeface="Arial"/>
                          <a:ea typeface="Arial"/>
                          <a:cs typeface="Arial"/>
                          <a:sym typeface="Arial"/>
                        </a:rPr>
                        <a:t>to advance.</a:t>
                      </a:r>
                      <a:endParaRPr sz="650" u="none" strike="noStrike" cap="none">
                        <a:latin typeface="Arial"/>
                        <a:ea typeface="Arial"/>
                        <a:cs typeface="Arial"/>
                        <a:sym typeface="Arial"/>
                      </a:endParaRPr>
                    </a:p>
                  </a:txBody>
                  <a:tcPr marL="0" marR="0" marT="62875" marB="0">
                    <a:lnL w="28575" cap="flat" cmpd="sng">
                      <a:solidFill>
                        <a:srgbClr val="FFF5ED"/>
                      </a:solidFill>
                      <a:prstDash val="solid"/>
                      <a:round/>
                      <a:headEnd type="none" w="sm" len="sm"/>
                      <a:tailEnd type="none" w="sm" len="sm"/>
                    </a:lnL>
                    <a:lnR w="28575" cap="flat" cmpd="sng">
                      <a:solidFill>
                        <a:srgbClr val="FFF5ED"/>
                      </a:solidFill>
                      <a:prstDash val="solid"/>
                      <a:round/>
                      <a:headEnd type="none" w="sm" len="sm"/>
                      <a:tailEnd type="none" w="sm" len="sm"/>
                    </a:lnR>
                    <a:solidFill>
                      <a:srgbClr val="FEE5D3"/>
                    </a:solidFill>
                  </a:tcPr>
                </a:tc>
                <a:tc>
                  <a:txBody>
                    <a:bodyPr/>
                    <a:lstStyle/>
                    <a:p>
                      <a:pPr marL="47625" marR="1035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not confident about  your reasons for selecting  ideas but feel comfortable  moving forward.</a:t>
                      </a:r>
                      <a:endParaRPr sz="650" u="none" strike="noStrike" cap="none">
                        <a:latin typeface="Arial"/>
                        <a:ea typeface="Arial"/>
                        <a:cs typeface="Arial"/>
                        <a:sym typeface="Arial"/>
                      </a:endParaRPr>
                    </a:p>
                  </a:txBody>
                  <a:tcPr marL="0" marR="0" marT="62875" marB="0">
                    <a:lnL w="28575" cap="flat" cmpd="sng">
                      <a:solidFill>
                        <a:srgbClr val="FFF5ED"/>
                      </a:solidFill>
                      <a:prstDash val="solid"/>
                      <a:round/>
                      <a:headEnd type="none" w="sm" len="sm"/>
                      <a:tailEnd type="none" w="sm" len="sm"/>
                    </a:lnL>
                    <a:lnR w="28575" cap="flat" cmpd="sng">
                      <a:solidFill>
                        <a:srgbClr val="FFF5ED"/>
                      </a:solidFill>
                      <a:prstDash val="solid"/>
                      <a:round/>
                      <a:headEnd type="none" w="sm" len="sm"/>
                      <a:tailEnd type="none" w="sm" len="sm"/>
                    </a:lnR>
                    <a:solidFill>
                      <a:srgbClr val="FEE5D3"/>
                    </a:solidFill>
                  </a:tcPr>
                </a:tc>
                <a:tc>
                  <a:txBody>
                    <a:bodyPr/>
                    <a:lstStyle/>
                    <a:p>
                      <a:pPr marL="47625" marR="90170"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about the  ideas you selected and why.  Your team is aligned around  which idea to advance.</a:t>
                      </a:r>
                      <a:endParaRPr sz="650" u="none" strike="noStrike" cap="none">
                        <a:latin typeface="Arial"/>
                        <a:ea typeface="Arial"/>
                        <a:cs typeface="Arial"/>
                        <a:sym typeface="Arial"/>
                      </a:endParaRPr>
                    </a:p>
                  </a:txBody>
                  <a:tcPr marL="0" marR="0" marT="62875" marB="0">
                    <a:lnL w="28575" cap="flat" cmpd="sng">
                      <a:solidFill>
                        <a:srgbClr val="FFF5ED"/>
                      </a:solidFill>
                      <a:prstDash val="solid"/>
                      <a:round/>
                      <a:headEnd type="none" w="sm" len="sm"/>
                      <a:tailEnd type="none" w="sm" len="sm"/>
                    </a:lnL>
                    <a:solidFill>
                      <a:srgbClr val="FEE5D3"/>
                    </a:solidFill>
                  </a:tcPr>
                </a:tc>
                <a:extLst>
                  <a:ext uri="{0D108BD9-81ED-4DB2-BD59-A6C34878D82A}">
                    <a16:rowId xmlns:a16="http://schemas.microsoft.com/office/drawing/2014/main" val="10002"/>
                  </a:ext>
                </a:extLst>
              </a:tr>
              <a:tr h="731025">
                <a:tc>
                  <a:txBody>
                    <a:bodyPr/>
                    <a:lstStyle/>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QUALITY OF IDEAS</a:t>
                      </a:r>
                      <a:endParaRPr sz="650" u="none" strike="noStrike" cap="none">
                        <a:latin typeface="Arial"/>
                        <a:ea typeface="Arial"/>
                        <a:cs typeface="Arial"/>
                        <a:sym typeface="Arial"/>
                      </a:endParaRPr>
                    </a:p>
                  </a:txBody>
                  <a:tcPr marL="0" marR="0" marT="62225" marB="0">
                    <a:solidFill>
                      <a:srgbClr val="FFF5ED"/>
                    </a:solidFill>
                  </a:tcPr>
                </a:tc>
                <a:tc>
                  <a:txBody>
                    <a:bodyPr/>
                    <a:lstStyle/>
                    <a:p>
                      <a:pPr marL="47625" marR="14795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did not generate  solutions that meet the  stakeholder’s need or they  did not generate solutions  that are new and novel.</a:t>
                      </a:r>
                      <a:endParaRPr sz="650" u="none" strike="noStrike" cap="none">
                        <a:latin typeface="Arial"/>
                        <a:ea typeface="Arial"/>
                        <a:cs typeface="Arial"/>
                        <a:sym typeface="Arial"/>
                      </a:endParaRPr>
                    </a:p>
                  </a:txBody>
                  <a:tcPr marL="0" marR="0" marT="62225" marB="0">
                    <a:solidFill>
                      <a:srgbClr val="FFF5ED"/>
                    </a:solidFill>
                  </a:tcPr>
                </a:tc>
                <a:tc>
                  <a:txBody>
                    <a:bodyPr/>
                    <a:lstStyle/>
                    <a:p>
                      <a:pPr marL="47625" marR="18288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about how  much the ideas meet the  needs of the stakeholders  but feels comfortable  moving forward.</a:t>
                      </a:r>
                      <a:endParaRPr sz="650" u="none" strike="noStrike" cap="none">
                        <a:latin typeface="Arial"/>
                        <a:ea typeface="Arial"/>
                        <a:cs typeface="Arial"/>
                        <a:sym typeface="Arial"/>
                      </a:endParaRPr>
                    </a:p>
                  </a:txBody>
                  <a:tcPr marL="0" marR="0" marT="62225" marB="0">
                    <a:solidFill>
                      <a:srgbClr val="FFF5ED"/>
                    </a:solidFill>
                  </a:tcPr>
                </a:tc>
                <a:tc>
                  <a:txBody>
                    <a:bodyPr/>
                    <a:lstStyle/>
                    <a:p>
                      <a:pPr marL="47625" marR="11557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generated  solutions that both meet the  needs of the stakeholders  and are new and novel.</a:t>
                      </a:r>
                      <a:endParaRPr sz="650" u="none" strike="noStrike" cap="none">
                        <a:latin typeface="Arial"/>
                        <a:ea typeface="Arial"/>
                        <a:cs typeface="Arial"/>
                        <a:sym typeface="Arial"/>
                      </a:endParaRPr>
                    </a:p>
                  </a:txBody>
                  <a:tcPr marL="0" marR="0" marT="62225" marB="0">
                    <a:solidFill>
                      <a:srgbClr val="FFF5ED"/>
                    </a:solidFill>
                  </a:tcPr>
                </a:tc>
                <a:extLst>
                  <a:ext uri="{0D108BD9-81ED-4DB2-BD59-A6C34878D82A}">
                    <a16:rowId xmlns:a16="http://schemas.microsoft.com/office/drawing/2014/main" val="10003"/>
                  </a:ext>
                </a:extLst>
              </a:tr>
              <a:tr h="731700">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SORT &amp; SELECT  PROCESS</a:t>
                      </a:r>
                      <a:endParaRPr sz="650" u="none" strike="noStrike" cap="none">
                        <a:latin typeface="Arial"/>
                        <a:ea typeface="Arial"/>
                        <a:cs typeface="Arial"/>
                        <a:sym typeface="Arial"/>
                      </a:endParaRPr>
                    </a:p>
                  </a:txBody>
                  <a:tcPr marL="0" marR="0" marT="62875" marB="0">
                    <a:lnR w="28575" cap="flat" cmpd="sng">
                      <a:solidFill>
                        <a:srgbClr val="FFF5ED"/>
                      </a:solidFill>
                      <a:prstDash val="solid"/>
                      <a:round/>
                      <a:headEnd type="none" w="sm" len="sm"/>
                      <a:tailEnd type="none" w="sm" len="sm"/>
                    </a:lnR>
                    <a:solidFill>
                      <a:srgbClr val="FEE5D3"/>
                    </a:solidFill>
                  </a:tcPr>
                </a:tc>
                <a:tc>
                  <a:txBody>
                    <a:bodyPr/>
                    <a:lstStyle/>
                    <a:p>
                      <a:pPr marL="47625" marR="1212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which ideas are the most  promising to move forward  based on the criteria given.</a:t>
                      </a:r>
                      <a:endParaRPr sz="650" u="none" strike="noStrike" cap="none">
                        <a:latin typeface="Arial"/>
                        <a:ea typeface="Arial"/>
                        <a:cs typeface="Arial"/>
                        <a:sym typeface="Arial"/>
                      </a:endParaRPr>
                    </a:p>
                  </a:txBody>
                  <a:tcPr marL="0" marR="0" marT="62875" marB="0">
                    <a:lnL w="28575" cap="flat" cmpd="sng">
                      <a:solidFill>
                        <a:srgbClr val="FFF5ED"/>
                      </a:solidFill>
                      <a:prstDash val="solid"/>
                      <a:round/>
                      <a:headEnd type="none" w="sm" len="sm"/>
                      <a:tailEnd type="none" w="sm" len="sm"/>
                    </a:lnL>
                    <a:lnR w="28575" cap="flat" cmpd="sng">
                      <a:solidFill>
                        <a:srgbClr val="FFF5ED"/>
                      </a:solidFill>
                      <a:prstDash val="solid"/>
                      <a:round/>
                      <a:headEnd type="none" w="sm" len="sm"/>
                      <a:tailEnd type="none" w="sm" len="sm"/>
                    </a:lnR>
                    <a:solidFill>
                      <a:srgbClr val="FEE5D3"/>
                    </a:solidFill>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about which  ideas are the most promising  to move forward based on  the criteria given but feels  comfortable moving forward.</a:t>
                      </a:r>
                      <a:endParaRPr sz="650" u="none" strike="noStrike" cap="none">
                        <a:latin typeface="Arial"/>
                        <a:ea typeface="Arial"/>
                        <a:cs typeface="Arial"/>
                        <a:sym typeface="Arial"/>
                      </a:endParaRPr>
                    </a:p>
                  </a:txBody>
                  <a:tcPr marL="0" marR="0" marT="62875" marB="0">
                    <a:lnL w="28575" cap="flat" cmpd="sng">
                      <a:solidFill>
                        <a:srgbClr val="FFF5ED"/>
                      </a:solidFill>
                      <a:prstDash val="solid"/>
                      <a:round/>
                      <a:headEnd type="none" w="sm" len="sm"/>
                      <a:tailEnd type="none" w="sm" len="sm"/>
                    </a:lnL>
                    <a:lnR w="28575" cap="flat" cmpd="sng">
                      <a:solidFill>
                        <a:srgbClr val="FFF5ED"/>
                      </a:solidFill>
                      <a:prstDash val="solid"/>
                      <a:round/>
                      <a:headEnd type="none" w="sm" len="sm"/>
                      <a:tailEnd type="none" w="sm" len="sm"/>
                    </a:lnR>
                    <a:solidFill>
                      <a:srgbClr val="FEE5D3"/>
                    </a:solidFill>
                  </a:tcPr>
                </a:tc>
                <a:tc>
                  <a:txBody>
                    <a:bodyPr/>
                    <a:lstStyle/>
                    <a:p>
                      <a:pPr marL="47625" marR="1035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which ideas are the most  promising to move forward  based on the criteria given.</a:t>
                      </a:r>
                      <a:endParaRPr sz="650" u="none" strike="noStrike" cap="none">
                        <a:latin typeface="Arial"/>
                        <a:ea typeface="Arial"/>
                        <a:cs typeface="Arial"/>
                        <a:sym typeface="Arial"/>
                      </a:endParaRPr>
                    </a:p>
                  </a:txBody>
                  <a:tcPr marL="0" marR="0" marT="62875" marB="0">
                    <a:lnL w="28575" cap="flat" cmpd="sng">
                      <a:solidFill>
                        <a:srgbClr val="FFF5ED"/>
                      </a:solidFill>
                      <a:prstDash val="solid"/>
                      <a:round/>
                      <a:headEnd type="none" w="sm" len="sm"/>
                      <a:tailEnd type="none" w="sm" len="sm"/>
                    </a:lnL>
                    <a:solidFill>
                      <a:srgbClr val="FEE5D3"/>
                    </a:solidFill>
                  </a:tcPr>
                </a:tc>
                <a:extLst>
                  <a:ext uri="{0D108BD9-81ED-4DB2-BD59-A6C34878D82A}">
                    <a16:rowId xmlns:a16="http://schemas.microsoft.com/office/drawing/2014/main" val="10004"/>
                  </a:ext>
                </a:extLst>
              </a:tr>
              <a:tr h="832000">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CONNECTION  TO LEARNING  OUTCOMES</a:t>
                      </a:r>
                      <a:endParaRPr sz="650" u="none" strike="noStrike" cap="none">
                        <a:latin typeface="Arial"/>
                        <a:ea typeface="Arial"/>
                        <a:cs typeface="Arial"/>
                        <a:sym typeface="Arial"/>
                      </a:endParaRPr>
                    </a:p>
                  </a:txBody>
                  <a:tcPr marL="0" marR="0" marT="62875" marB="0">
                    <a:lnB w="9525" cap="flat" cmpd="sng">
                      <a:solidFill>
                        <a:srgbClr val="F36F21"/>
                      </a:solidFill>
                      <a:prstDash val="solid"/>
                      <a:round/>
                      <a:headEnd type="none" w="sm" len="sm"/>
                      <a:tailEnd type="none" w="sm" len="sm"/>
                    </a:lnB>
                    <a:solidFill>
                      <a:srgbClr val="FFF5ED"/>
                    </a:solidFill>
                  </a:tcPr>
                </a:tc>
                <a:tc>
                  <a:txBody>
                    <a:bodyPr/>
                    <a:lstStyle/>
                    <a:p>
                      <a:pPr marL="47625" marR="22923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if the solutions are  connected to the goal of  improving the holistic  learning outcomes.</a:t>
                      </a:r>
                      <a:endParaRPr sz="650" u="none" strike="noStrike" cap="none">
                        <a:latin typeface="Arial"/>
                        <a:ea typeface="Arial"/>
                        <a:cs typeface="Arial"/>
                        <a:sym typeface="Arial"/>
                      </a:endParaRPr>
                    </a:p>
                  </a:txBody>
                  <a:tcPr marL="0" marR="0" marT="62875" marB="0">
                    <a:lnB w="9525" cap="flat" cmpd="sng">
                      <a:solidFill>
                        <a:srgbClr val="F36F21"/>
                      </a:solidFill>
                      <a:prstDash val="solid"/>
                      <a:round/>
                      <a:headEnd type="none" w="sm" len="sm"/>
                      <a:tailEnd type="none" w="sm" len="sm"/>
                    </a:lnB>
                    <a:solidFill>
                      <a:srgbClr val="FFF5ED"/>
                    </a:solidFill>
                  </a:tcPr>
                </a:tc>
                <a:tc>
                  <a:txBody>
                    <a:bodyPr/>
                    <a:lstStyle/>
                    <a:p>
                      <a:pPr marL="47625" marR="17335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if the  solutions are connected to  the goal of improving the  holistic learning outcomes  but feels comfortable  moving forward.</a:t>
                      </a:r>
                      <a:endParaRPr sz="650" u="none" strike="noStrike" cap="none">
                        <a:latin typeface="Arial"/>
                        <a:ea typeface="Arial"/>
                        <a:cs typeface="Arial"/>
                        <a:sym typeface="Arial"/>
                      </a:endParaRPr>
                    </a:p>
                  </a:txBody>
                  <a:tcPr marL="0" marR="0" marT="62875" marB="0">
                    <a:lnB w="9525" cap="flat" cmpd="sng">
                      <a:solidFill>
                        <a:srgbClr val="F36F21"/>
                      </a:solidFill>
                      <a:prstDash val="solid"/>
                      <a:round/>
                      <a:headEnd type="none" w="sm" len="sm"/>
                      <a:tailEnd type="none" w="sm" len="sm"/>
                    </a:lnB>
                    <a:solidFill>
                      <a:srgbClr val="FFF5ED"/>
                    </a:solidFill>
                  </a:tcPr>
                </a:tc>
                <a:tc>
                  <a:txBody>
                    <a:bodyPr/>
                    <a:lstStyle/>
                    <a:p>
                      <a:pPr marL="47625" marR="1035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about whether the solutions  are connected to the goal  of improving the holistic  learning outcomes.</a:t>
                      </a:r>
                      <a:endParaRPr sz="650" u="none" strike="noStrike" cap="none">
                        <a:latin typeface="Arial"/>
                        <a:ea typeface="Arial"/>
                        <a:cs typeface="Arial"/>
                        <a:sym typeface="Arial"/>
                      </a:endParaRPr>
                    </a:p>
                  </a:txBody>
                  <a:tcPr marL="0" marR="0" marT="62875" marB="0">
                    <a:lnB w="9525" cap="flat" cmpd="sng">
                      <a:solidFill>
                        <a:srgbClr val="F36F21"/>
                      </a:solidFill>
                      <a:prstDash val="solid"/>
                      <a:round/>
                      <a:headEnd type="none" w="sm" len="sm"/>
                      <a:tailEnd type="none" w="sm" len="sm"/>
                    </a:lnB>
                    <a:solidFill>
                      <a:srgbClr val="FFF5ED"/>
                    </a:solidFill>
                  </a:tcPr>
                </a:tc>
                <a:extLst>
                  <a:ext uri="{0D108BD9-81ED-4DB2-BD59-A6C34878D82A}">
                    <a16:rowId xmlns:a16="http://schemas.microsoft.com/office/drawing/2014/main" val="10005"/>
                  </a:ext>
                </a:extLst>
              </a:tr>
            </a:tbl>
          </a:graphicData>
        </a:graphic>
      </p:graphicFrame>
      <p:sp>
        <p:nvSpPr>
          <p:cNvPr id="6715" name="Google Shape;6715;p46"/>
          <p:cNvSpPr txBox="1"/>
          <p:nvPr/>
        </p:nvSpPr>
        <p:spPr>
          <a:xfrm>
            <a:off x="13555161" y="926772"/>
            <a:ext cx="4451985" cy="906144"/>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process and are  ready to move into the next phase. Circle the description that most represents your team’s progress.  For the Project Status criteria at the bottom of the rubric, consider as a team the progress you’re  making overall.</a:t>
            </a:r>
            <a:endParaRPr sz="750">
              <a:solidFill>
                <a:schemeClr val="dk1"/>
              </a:solidFill>
              <a:latin typeface="Arial"/>
              <a:ea typeface="Arial"/>
              <a:cs typeface="Arial"/>
              <a:sym typeface="Arial"/>
            </a:endParaRPr>
          </a:p>
          <a:p>
            <a:pPr marL="1311275" marR="0" lvl="0" indent="0" algn="l" rtl="0">
              <a:lnSpc>
                <a:spcPct val="100000"/>
              </a:lnSpc>
              <a:spcBef>
                <a:spcPts val="305"/>
              </a:spcBef>
              <a:spcAft>
                <a:spcPts val="0"/>
              </a:spcAft>
              <a:buNone/>
            </a:pPr>
            <a:r>
              <a:rPr lang="en-US" sz="650">
                <a:solidFill>
                  <a:srgbClr val="414042"/>
                </a:solidFill>
                <a:latin typeface="Arial"/>
                <a:ea typeface="Arial"/>
                <a:cs typeface="Arial"/>
                <a:sym typeface="Arial"/>
              </a:rPr>
              <a:t>Not ready	Ready with hesitation	Ready with confidence</a:t>
            </a:r>
            <a:endParaRPr sz="650">
              <a:solidFill>
                <a:schemeClr val="dk1"/>
              </a:solidFill>
              <a:latin typeface="Arial"/>
              <a:ea typeface="Arial"/>
              <a:cs typeface="Arial"/>
              <a:sym typeface="Arial"/>
            </a:endParaRPr>
          </a:p>
        </p:txBody>
      </p:sp>
      <p:sp>
        <p:nvSpPr>
          <p:cNvPr id="6716" name="Google Shape;6716;p46"/>
          <p:cNvSpPr txBox="1"/>
          <p:nvPr/>
        </p:nvSpPr>
        <p:spPr>
          <a:xfrm>
            <a:off x="13555161" y="5954098"/>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sp>
        <p:nvSpPr>
          <p:cNvPr id="6717" name="Google Shape;6717;p46"/>
          <p:cNvSpPr txBox="1"/>
          <p:nvPr/>
        </p:nvSpPr>
        <p:spPr>
          <a:xfrm>
            <a:off x="10581085" y="3161699"/>
            <a:ext cx="242697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As a team, select one idea to advance. Write it below.</a:t>
            </a:r>
            <a:endParaRPr sz="750">
              <a:solidFill>
                <a:schemeClr val="dk1"/>
              </a:solidFill>
              <a:latin typeface="Arial"/>
              <a:ea typeface="Arial"/>
              <a:cs typeface="Arial"/>
              <a:sym typeface="Arial"/>
            </a:endParaRPr>
          </a:p>
        </p:txBody>
      </p:sp>
      <p:grpSp>
        <p:nvGrpSpPr>
          <p:cNvPr id="6718" name="Google Shape;6718;p46"/>
          <p:cNvGrpSpPr/>
          <p:nvPr/>
        </p:nvGrpSpPr>
        <p:grpSpPr>
          <a:xfrm>
            <a:off x="0" y="722143"/>
            <a:ext cx="334010" cy="560705"/>
            <a:chOff x="0" y="722143"/>
            <a:chExt cx="334010" cy="560705"/>
          </a:xfrm>
        </p:grpSpPr>
        <p:sp>
          <p:nvSpPr>
            <p:cNvPr id="6719" name="Google Shape;6719;p46"/>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20" name="Google Shape;6720;p46"/>
            <p:cNvSpPr/>
            <p:nvPr/>
          </p:nvSpPr>
          <p:spPr>
            <a:xfrm>
              <a:off x="72396" y="801594"/>
              <a:ext cx="210397"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21" name="Google Shape;6721;p46"/>
            <p:cNvSpPr/>
            <p:nvPr/>
          </p:nvSpPr>
          <p:spPr>
            <a:xfrm>
              <a:off x="84339" y="1073047"/>
              <a:ext cx="163952"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722" name="Google Shape;6722;p46"/>
          <p:cNvGrpSpPr/>
          <p:nvPr/>
        </p:nvGrpSpPr>
        <p:grpSpPr>
          <a:xfrm>
            <a:off x="19768108" y="722143"/>
            <a:ext cx="336550" cy="560705"/>
            <a:chOff x="19768108" y="722143"/>
            <a:chExt cx="336550" cy="560705"/>
          </a:xfrm>
        </p:grpSpPr>
        <p:sp>
          <p:nvSpPr>
            <p:cNvPr id="6723" name="Google Shape;6723;p46"/>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24" name="Google Shape;6724;p46"/>
            <p:cNvSpPr/>
            <p:nvPr/>
          </p:nvSpPr>
          <p:spPr>
            <a:xfrm>
              <a:off x="19843130" y="801594"/>
              <a:ext cx="210344"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25" name="Google Shape;6725;p46"/>
            <p:cNvSpPr/>
            <p:nvPr/>
          </p:nvSpPr>
          <p:spPr>
            <a:xfrm>
              <a:off x="19855069" y="1073047"/>
              <a:ext cx="163886"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726" name="Google Shape;6726;p46"/>
          <p:cNvSpPr txBox="1"/>
          <p:nvPr/>
        </p:nvSpPr>
        <p:spPr>
          <a:xfrm>
            <a:off x="706350"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6727" name="Google Shape;6727;p46"/>
          <p:cNvSpPr txBox="1"/>
          <p:nvPr/>
        </p:nvSpPr>
        <p:spPr>
          <a:xfrm>
            <a:off x="1611153"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6728" name="Google Shape;6728;p46"/>
          <p:cNvSpPr txBox="1"/>
          <p:nvPr/>
        </p:nvSpPr>
        <p:spPr>
          <a:xfrm>
            <a:off x="2563596"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6729" name="Google Shape;6729;p46"/>
          <p:cNvSpPr txBox="1"/>
          <p:nvPr/>
        </p:nvSpPr>
        <p:spPr>
          <a:xfrm>
            <a:off x="3427707"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6730" name="Google Shape;6730;p46"/>
          <p:cNvSpPr txBox="1"/>
          <p:nvPr/>
        </p:nvSpPr>
        <p:spPr>
          <a:xfrm>
            <a:off x="4434309"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731" name="Google Shape;6731;p46"/>
          <p:cNvSpPr txBox="1"/>
          <p:nvPr/>
        </p:nvSpPr>
        <p:spPr>
          <a:xfrm>
            <a:off x="5384889"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732" name="Google Shape;6732;p46"/>
          <p:cNvSpPr txBox="1"/>
          <p:nvPr/>
        </p:nvSpPr>
        <p:spPr>
          <a:xfrm>
            <a:off x="6248213"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733" name="Google Shape;6733;p46"/>
          <p:cNvSpPr txBox="1"/>
          <p:nvPr/>
        </p:nvSpPr>
        <p:spPr>
          <a:xfrm>
            <a:off x="722608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734" name="Google Shape;6734;p46"/>
          <p:cNvSpPr txBox="1"/>
          <p:nvPr/>
        </p:nvSpPr>
        <p:spPr>
          <a:xfrm>
            <a:off x="8010966"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735" name="Google Shape;6735;p46"/>
          <p:cNvSpPr txBox="1"/>
          <p:nvPr/>
        </p:nvSpPr>
        <p:spPr>
          <a:xfrm>
            <a:off x="907115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6736" name="Google Shape;6736;p46"/>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6737" name="Google Shape;6737;p46"/>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6738" name="Google Shape;6738;p46"/>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6739" name="Google Shape;6739;p46"/>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6740" name="Google Shape;6740;p46"/>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741" name="Google Shape;6741;p46"/>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742" name="Google Shape;6742;p46"/>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743" name="Google Shape;6743;p46"/>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744" name="Google Shape;6744;p46"/>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745" name="Google Shape;6745;p46"/>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6746" name="Google Shape;6746;p46"/>
          <p:cNvSpPr txBox="1"/>
          <p:nvPr/>
        </p:nvSpPr>
        <p:spPr>
          <a:xfrm>
            <a:off x="18507520" y="1240698"/>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Shape 6750"/>
        <p:cNvGrpSpPr/>
        <p:nvPr/>
      </p:nvGrpSpPr>
      <p:grpSpPr>
        <a:xfrm>
          <a:off x="0" y="0"/>
          <a:ext cx="0" cy="0"/>
          <a:chOff x="0" y="0"/>
          <a:chExt cx="0" cy="0"/>
        </a:xfrm>
      </p:grpSpPr>
      <p:sp>
        <p:nvSpPr>
          <p:cNvPr id="6751" name="Google Shape;6751;p47"/>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52" name="Google Shape;6752;p47"/>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92</a:t>
            </a:r>
            <a:endParaRPr sz="550">
              <a:solidFill>
                <a:schemeClr val="dk1"/>
              </a:solidFill>
              <a:latin typeface="Arial"/>
              <a:ea typeface="Arial"/>
              <a:cs typeface="Arial"/>
              <a:sym typeface="Arial"/>
            </a:endParaRPr>
          </a:p>
        </p:txBody>
      </p:sp>
      <p:grpSp>
        <p:nvGrpSpPr>
          <p:cNvPr id="6753" name="Google Shape;6753;p47"/>
          <p:cNvGrpSpPr/>
          <p:nvPr/>
        </p:nvGrpSpPr>
        <p:grpSpPr>
          <a:xfrm>
            <a:off x="429031" y="6599833"/>
            <a:ext cx="9206086" cy="508200"/>
            <a:chOff x="429031" y="6599833"/>
            <a:chExt cx="9206086" cy="508200"/>
          </a:xfrm>
        </p:grpSpPr>
        <p:sp>
          <p:nvSpPr>
            <p:cNvPr id="6754" name="Google Shape;6754;p47"/>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55" name="Google Shape;6755;p47"/>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56" name="Google Shape;6756;p47"/>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57" name="Google Shape;6757;p47"/>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58" name="Google Shape;6758;p47"/>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59" name="Google Shape;6759;p47"/>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0" name="Google Shape;6760;p47"/>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1" name="Google Shape;6761;p47"/>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2" name="Google Shape;6762;p47"/>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3" name="Google Shape;6763;p47"/>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4" name="Google Shape;6764;p47"/>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5" name="Google Shape;6765;p47"/>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6" name="Google Shape;6766;p47"/>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7" name="Google Shape;6767;p47"/>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8" name="Google Shape;6768;p47"/>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9" name="Google Shape;6769;p47"/>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0" name="Google Shape;6770;p47"/>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1" name="Google Shape;6771;p47"/>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2" name="Google Shape;6772;p47"/>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3" name="Google Shape;6773;p47"/>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4" name="Google Shape;6774;p47"/>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5" name="Google Shape;6775;p47"/>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776" name="Google Shape;6776;p47"/>
          <p:cNvGrpSpPr/>
          <p:nvPr/>
        </p:nvGrpSpPr>
        <p:grpSpPr>
          <a:xfrm>
            <a:off x="6977631" y="239907"/>
            <a:ext cx="2655930" cy="332740"/>
            <a:chOff x="6977631" y="239907"/>
            <a:chExt cx="2655930" cy="332740"/>
          </a:xfrm>
        </p:grpSpPr>
        <p:sp>
          <p:nvSpPr>
            <p:cNvPr id="6777" name="Google Shape;6777;p47"/>
            <p:cNvSpPr/>
            <p:nvPr/>
          </p:nvSpPr>
          <p:spPr>
            <a:xfrm>
              <a:off x="762651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8" name="Google Shape;6778;p47"/>
            <p:cNvSpPr/>
            <p:nvPr/>
          </p:nvSpPr>
          <p:spPr>
            <a:xfrm>
              <a:off x="697763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9" name="Google Shape;6779;p47"/>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0" name="Google Shape;6780;p47"/>
            <p:cNvSpPr/>
            <p:nvPr/>
          </p:nvSpPr>
          <p:spPr>
            <a:xfrm>
              <a:off x="892871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781" name="Google Shape;6781;p47"/>
          <p:cNvSpPr txBox="1"/>
          <p:nvPr/>
        </p:nvSpPr>
        <p:spPr>
          <a:xfrm>
            <a:off x="7758430" y="309580"/>
            <a:ext cx="453390" cy="197485"/>
          </a:xfrm>
          <a:prstGeom prst="rect">
            <a:avLst/>
          </a:prstGeom>
          <a:noFill/>
          <a:ln>
            <a:noFill/>
          </a:ln>
        </p:spPr>
        <p:txBody>
          <a:bodyPr spcFirstLastPara="1" wrap="square" lIns="0" tIns="12050" rIns="0" bIns="0" anchor="t" anchorCtr="0">
            <a:spAutoFit/>
          </a:bodyPr>
          <a:lstStyle/>
          <a:p>
            <a:pPr marL="12700" marR="5080" lvl="0" indent="119379" algn="l" rtl="0">
              <a:lnSpc>
                <a:spcPct val="102600"/>
              </a:lnSpc>
              <a:spcBef>
                <a:spcPts val="0"/>
              </a:spcBef>
              <a:spcAft>
                <a:spcPts val="0"/>
              </a:spcAft>
              <a:buNone/>
            </a:pPr>
            <a:r>
              <a:rPr lang="en-US" sz="550">
                <a:solidFill>
                  <a:srgbClr val="F36F21"/>
                </a:solidFill>
                <a:latin typeface="Arial"/>
                <a:ea typeface="Arial"/>
                <a:cs typeface="Arial"/>
                <a:sym typeface="Arial"/>
              </a:rPr>
              <a:t>SOLO  BRAINSTORM</a:t>
            </a:r>
            <a:endParaRPr sz="550">
              <a:solidFill>
                <a:schemeClr val="dk1"/>
              </a:solidFill>
              <a:latin typeface="Arial"/>
              <a:ea typeface="Arial"/>
              <a:cs typeface="Arial"/>
              <a:sym typeface="Arial"/>
            </a:endParaRPr>
          </a:p>
        </p:txBody>
      </p:sp>
      <p:sp>
        <p:nvSpPr>
          <p:cNvPr id="6782" name="Google Shape;6782;p47"/>
          <p:cNvSpPr txBox="1"/>
          <p:nvPr/>
        </p:nvSpPr>
        <p:spPr>
          <a:xfrm>
            <a:off x="7109522" y="309580"/>
            <a:ext cx="453390" cy="197485"/>
          </a:xfrm>
          <a:prstGeom prst="rect">
            <a:avLst/>
          </a:prstGeom>
          <a:noFill/>
          <a:ln>
            <a:noFill/>
          </a:ln>
        </p:spPr>
        <p:txBody>
          <a:bodyPr spcFirstLastPara="1" wrap="square" lIns="0" tIns="12050" rIns="0" bIns="0" anchor="t" anchorCtr="0">
            <a:spAutoFit/>
          </a:bodyPr>
          <a:lstStyle/>
          <a:p>
            <a:pPr marL="12700" marR="5080" lvl="0" indent="27940" algn="l" rtl="0">
              <a:lnSpc>
                <a:spcPct val="102600"/>
              </a:lnSpc>
              <a:spcBef>
                <a:spcPts val="0"/>
              </a:spcBef>
              <a:spcAft>
                <a:spcPts val="0"/>
              </a:spcAft>
              <a:buNone/>
            </a:pPr>
            <a:r>
              <a:rPr lang="en-US" sz="550">
                <a:solidFill>
                  <a:srgbClr val="F36F21"/>
                </a:solidFill>
                <a:latin typeface="Arial"/>
                <a:ea typeface="Arial"/>
                <a:cs typeface="Arial"/>
                <a:sym typeface="Arial"/>
              </a:rPr>
              <a:t>PREPARE TO  BRAINSTORM</a:t>
            </a:r>
            <a:endParaRPr sz="550">
              <a:solidFill>
                <a:schemeClr val="dk1"/>
              </a:solidFill>
              <a:latin typeface="Arial"/>
              <a:ea typeface="Arial"/>
              <a:cs typeface="Arial"/>
              <a:sym typeface="Arial"/>
            </a:endParaRPr>
          </a:p>
        </p:txBody>
      </p:sp>
      <p:sp>
        <p:nvSpPr>
          <p:cNvPr id="6783" name="Google Shape;6783;p47"/>
          <p:cNvSpPr txBox="1"/>
          <p:nvPr/>
        </p:nvSpPr>
        <p:spPr>
          <a:xfrm>
            <a:off x="8403541" y="304996"/>
            <a:ext cx="453390" cy="197485"/>
          </a:xfrm>
          <a:prstGeom prst="rect">
            <a:avLst/>
          </a:prstGeom>
          <a:noFill/>
          <a:ln>
            <a:noFill/>
          </a:ln>
        </p:spPr>
        <p:txBody>
          <a:bodyPr spcFirstLastPara="1" wrap="square" lIns="0" tIns="12050" rIns="0" bIns="0" anchor="t" anchorCtr="0">
            <a:spAutoFit/>
          </a:bodyPr>
          <a:lstStyle/>
          <a:p>
            <a:pPr marL="12700" marR="5080" lvl="0" indent="96520" algn="l" rtl="0">
              <a:lnSpc>
                <a:spcPct val="102600"/>
              </a:lnSpc>
              <a:spcBef>
                <a:spcPts val="0"/>
              </a:spcBef>
              <a:spcAft>
                <a:spcPts val="0"/>
              </a:spcAft>
              <a:buNone/>
            </a:pPr>
            <a:r>
              <a:rPr lang="en-US" sz="550">
                <a:solidFill>
                  <a:srgbClr val="F36F21"/>
                </a:solidFill>
                <a:latin typeface="Arial"/>
                <a:ea typeface="Arial"/>
                <a:cs typeface="Arial"/>
                <a:sym typeface="Arial"/>
              </a:rPr>
              <a:t>GROUP  BRAINSTORM</a:t>
            </a:r>
            <a:endParaRPr sz="550">
              <a:solidFill>
                <a:schemeClr val="dk1"/>
              </a:solidFill>
              <a:latin typeface="Arial"/>
              <a:ea typeface="Arial"/>
              <a:cs typeface="Arial"/>
              <a:sym typeface="Arial"/>
            </a:endParaRPr>
          </a:p>
        </p:txBody>
      </p:sp>
      <p:sp>
        <p:nvSpPr>
          <p:cNvPr id="6784" name="Google Shape;6784;p47"/>
          <p:cNvSpPr txBox="1"/>
          <p:nvPr/>
        </p:nvSpPr>
        <p:spPr>
          <a:xfrm>
            <a:off x="9090345" y="306643"/>
            <a:ext cx="382270" cy="197485"/>
          </a:xfrm>
          <a:prstGeom prst="rect">
            <a:avLst/>
          </a:prstGeom>
          <a:noFill/>
          <a:ln>
            <a:noFill/>
          </a:ln>
        </p:spPr>
        <p:txBody>
          <a:bodyPr spcFirstLastPara="1" wrap="square" lIns="0" tIns="12050" rIns="0" bIns="0" anchor="t" anchorCtr="0">
            <a:spAutoFit/>
          </a:bodyPr>
          <a:lstStyle/>
          <a:p>
            <a:pPr marL="12700" marR="5080" lvl="0" indent="104139" algn="l" rtl="0">
              <a:lnSpc>
                <a:spcPct val="102600"/>
              </a:lnSpc>
              <a:spcBef>
                <a:spcPts val="0"/>
              </a:spcBef>
              <a:spcAft>
                <a:spcPts val="0"/>
              </a:spcAft>
              <a:buNone/>
            </a:pPr>
            <a:r>
              <a:rPr lang="en-US" sz="550">
                <a:solidFill>
                  <a:srgbClr val="F36F21"/>
                </a:solidFill>
                <a:latin typeface="Arial"/>
                <a:ea typeface="Arial"/>
                <a:cs typeface="Arial"/>
                <a:sym typeface="Arial"/>
              </a:rPr>
              <a:t>IDEA  SELECTION</a:t>
            </a:r>
            <a:endParaRPr sz="550">
              <a:solidFill>
                <a:schemeClr val="dk1"/>
              </a:solidFill>
              <a:latin typeface="Arial"/>
              <a:ea typeface="Arial"/>
              <a:cs typeface="Arial"/>
              <a:sym typeface="Arial"/>
            </a:endParaRPr>
          </a:p>
        </p:txBody>
      </p:sp>
      <p:grpSp>
        <p:nvGrpSpPr>
          <p:cNvPr id="6785" name="Google Shape;6785;p47"/>
          <p:cNvGrpSpPr/>
          <p:nvPr/>
        </p:nvGrpSpPr>
        <p:grpSpPr>
          <a:xfrm>
            <a:off x="436533" y="690661"/>
            <a:ext cx="9200123" cy="31750"/>
            <a:chOff x="436533" y="690661"/>
            <a:chExt cx="9200123" cy="31750"/>
          </a:xfrm>
        </p:grpSpPr>
        <p:sp>
          <p:nvSpPr>
            <p:cNvPr id="6786" name="Google Shape;6786;p47"/>
            <p:cNvSpPr/>
            <p:nvPr/>
          </p:nvSpPr>
          <p:spPr>
            <a:xfrm>
              <a:off x="436533" y="690661"/>
              <a:ext cx="1223010" cy="31750"/>
            </a:xfrm>
            <a:custGeom>
              <a:avLst/>
              <a:gdLst/>
              <a:ahLst/>
              <a:cxnLst/>
              <a:rect l="l" t="t" r="r" b="b"/>
              <a:pathLst>
                <a:path w="1223010" h="31750" extrusionOk="0">
                  <a:moveTo>
                    <a:pt x="1222617" y="0"/>
                  </a:moveTo>
                  <a:lnTo>
                    <a:pt x="0" y="0"/>
                  </a:lnTo>
                  <a:lnTo>
                    <a:pt x="0" y="31473"/>
                  </a:lnTo>
                  <a:lnTo>
                    <a:pt x="1222617" y="31473"/>
                  </a:lnTo>
                  <a:lnTo>
                    <a:pt x="1222617" y="0"/>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7" name="Google Shape;6787;p47"/>
            <p:cNvSpPr/>
            <p:nvPr/>
          </p:nvSpPr>
          <p:spPr>
            <a:xfrm>
              <a:off x="1659151" y="690661"/>
              <a:ext cx="7977505" cy="31750"/>
            </a:xfrm>
            <a:custGeom>
              <a:avLst/>
              <a:gdLst/>
              <a:ahLst/>
              <a:cxnLst/>
              <a:rect l="l" t="t" r="r" b="b"/>
              <a:pathLst>
                <a:path w="7977505" h="31750" extrusionOk="0">
                  <a:moveTo>
                    <a:pt x="7977331" y="0"/>
                  </a:moveTo>
                  <a:lnTo>
                    <a:pt x="0" y="0"/>
                  </a:lnTo>
                  <a:lnTo>
                    <a:pt x="0" y="31473"/>
                  </a:lnTo>
                  <a:lnTo>
                    <a:pt x="7977331" y="31473"/>
                  </a:lnTo>
                  <a:lnTo>
                    <a:pt x="7977331" y="0"/>
                  </a:lnTo>
                  <a:close/>
                </a:path>
              </a:pathLst>
            </a:custGeom>
            <a:solidFill>
              <a:srgbClr val="FEDEC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788" name="Google Shape;6788;p47"/>
          <p:cNvSpPr txBox="1">
            <a:spLocks noGrp="1"/>
          </p:cNvSpPr>
          <p:nvPr>
            <p:ph type="title"/>
          </p:nvPr>
        </p:nvSpPr>
        <p:spPr>
          <a:xfrm>
            <a:off x="417863" y="264555"/>
            <a:ext cx="433895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F36F21"/>
                </a:solidFill>
              </a:rPr>
              <a:t>GENERATE TRANSITION </a:t>
            </a:r>
            <a:r>
              <a:rPr lang="en-US" b="0">
                <a:solidFill>
                  <a:srgbClr val="F36F21"/>
                </a:solidFill>
                <a:latin typeface="Arial"/>
                <a:ea typeface="Arial"/>
                <a:cs typeface="Arial"/>
                <a:sym typeface="Arial"/>
              </a:rPr>
              <a:t>REFLECTION </a:t>
            </a:r>
            <a:endParaRPr/>
          </a:p>
        </p:txBody>
      </p:sp>
      <p:sp>
        <p:nvSpPr>
          <p:cNvPr id="6789" name="Google Shape;6789;p47"/>
          <p:cNvSpPr/>
          <p:nvPr/>
        </p:nvSpPr>
        <p:spPr>
          <a:xfrm>
            <a:off x="423831" y="108006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90" name="Google Shape;6790;p47"/>
          <p:cNvSpPr/>
          <p:nvPr/>
        </p:nvSpPr>
        <p:spPr>
          <a:xfrm>
            <a:off x="5081999" y="108006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F36F2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91" name="Google Shape;6791;p47"/>
          <p:cNvSpPr txBox="1"/>
          <p:nvPr/>
        </p:nvSpPr>
        <p:spPr>
          <a:xfrm>
            <a:off x="577370" y="1143191"/>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6792" name="Google Shape;6792;p47"/>
          <p:cNvSpPr txBox="1"/>
          <p:nvPr/>
        </p:nvSpPr>
        <p:spPr>
          <a:xfrm>
            <a:off x="577370" y="2664981"/>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6793" name="Google Shape;6793;p47"/>
          <p:cNvSpPr txBox="1"/>
          <p:nvPr/>
        </p:nvSpPr>
        <p:spPr>
          <a:xfrm>
            <a:off x="577370" y="3558035"/>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6794" name="Google Shape;6794;p47"/>
          <p:cNvSpPr txBox="1"/>
          <p:nvPr/>
        </p:nvSpPr>
        <p:spPr>
          <a:xfrm>
            <a:off x="577370" y="456572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6795" name="Google Shape;6795;p47"/>
          <p:cNvSpPr txBox="1"/>
          <p:nvPr/>
        </p:nvSpPr>
        <p:spPr>
          <a:xfrm>
            <a:off x="577370" y="545878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6796" name="Google Shape;6796;p47"/>
          <p:cNvSpPr txBox="1"/>
          <p:nvPr/>
        </p:nvSpPr>
        <p:spPr>
          <a:xfrm>
            <a:off x="5253841" y="1143191"/>
            <a:ext cx="414909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F36F21"/>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p:txBody>
      </p:sp>
      <p:sp>
        <p:nvSpPr>
          <p:cNvPr id="6797" name="Google Shape;6797;p47"/>
          <p:cNvSpPr txBox="1"/>
          <p:nvPr/>
        </p:nvSpPr>
        <p:spPr>
          <a:xfrm>
            <a:off x="5253841" y="1839638"/>
            <a:ext cx="394906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6798" name="Google Shape;6798;p47"/>
          <p:cNvSpPr txBox="1"/>
          <p:nvPr/>
        </p:nvSpPr>
        <p:spPr>
          <a:xfrm>
            <a:off x="14157647" y="4796592"/>
            <a:ext cx="1840864"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MAKE</a:t>
            </a:r>
            <a:endParaRPr sz="4700">
              <a:solidFill>
                <a:schemeClr val="dk1"/>
              </a:solidFill>
              <a:latin typeface="Arial"/>
              <a:ea typeface="Arial"/>
              <a:cs typeface="Arial"/>
              <a:sym typeface="Arial"/>
            </a:endParaRPr>
          </a:p>
        </p:txBody>
      </p:sp>
      <p:sp>
        <p:nvSpPr>
          <p:cNvPr id="6799" name="Google Shape;6799;p47"/>
          <p:cNvSpPr txBox="1"/>
          <p:nvPr/>
        </p:nvSpPr>
        <p:spPr>
          <a:xfrm>
            <a:off x="13486627"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6800" name="Google Shape;6800;p47"/>
          <p:cNvGrpSpPr/>
          <p:nvPr/>
        </p:nvGrpSpPr>
        <p:grpSpPr>
          <a:xfrm>
            <a:off x="10924853" y="5858221"/>
            <a:ext cx="8293453" cy="141605"/>
            <a:chOff x="10924853" y="5858221"/>
            <a:chExt cx="8293453" cy="141605"/>
          </a:xfrm>
        </p:grpSpPr>
        <p:sp>
          <p:nvSpPr>
            <p:cNvPr id="6801" name="Google Shape;6801;p47"/>
            <p:cNvSpPr/>
            <p:nvPr/>
          </p:nvSpPr>
          <p:spPr>
            <a:xfrm>
              <a:off x="18389631"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02" name="Google Shape;6802;p47"/>
            <p:cNvSpPr/>
            <p:nvPr/>
          </p:nvSpPr>
          <p:spPr>
            <a:xfrm>
              <a:off x="1755573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03" name="Google Shape;6803;p47"/>
            <p:cNvSpPr/>
            <p:nvPr/>
          </p:nvSpPr>
          <p:spPr>
            <a:xfrm>
              <a:off x="1755573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04" name="Google Shape;6804;p47"/>
            <p:cNvSpPr/>
            <p:nvPr/>
          </p:nvSpPr>
          <p:spPr>
            <a:xfrm>
              <a:off x="16726992"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05" name="Google Shape;6805;p47"/>
            <p:cNvSpPr/>
            <p:nvPr/>
          </p:nvSpPr>
          <p:spPr>
            <a:xfrm>
              <a:off x="16726992"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06" name="Google Shape;6806;p47"/>
            <p:cNvSpPr/>
            <p:nvPr/>
          </p:nvSpPr>
          <p:spPr>
            <a:xfrm>
              <a:off x="15898605"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07" name="Google Shape;6807;p47"/>
            <p:cNvSpPr/>
            <p:nvPr/>
          </p:nvSpPr>
          <p:spPr>
            <a:xfrm>
              <a:off x="15898605"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08" name="Google Shape;6808;p47"/>
            <p:cNvSpPr/>
            <p:nvPr/>
          </p:nvSpPr>
          <p:spPr>
            <a:xfrm>
              <a:off x="1507009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09" name="Google Shape;6809;p47"/>
            <p:cNvSpPr/>
            <p:nvPr/>
          </p:nvSpPr>
          <p:spPr>
            <a:xfrm>
              <a:off x="1507009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0" name="Google Shape;6810;p47"/>
            <p:cNvSpPr/>
            <p:nvPr/>
          </p:nvSpPr>
          <p:spPr>
            <a:xfrm>
              <a:off x="14241591"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1" name="Google Shape;6811;p47"/>
            <p:cNvSpPr/>
            <p:nvPr/>
          </p:nvSpPr>
          <p:spPr>
            <a:xfrm>
              <a:off x="14241591"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2" name="Google Shape;6812;p47"/>
            <p:cNvSpPr/>
            <p:nvPr/>
          </p:nvSpPr>
          <p:spPr>
            <a:xfrm>
              <a:off x="1341308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3" name="Google Shape;6813;p47"/>
            <p:cNvSpPr/>
            <p:nvPr/>
          </p:nvSpPr>
          <p:spPr>
            <a:xfrm>
              <a:off x="1341308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4" name="Google Shape;6814;p47"/>
            <p:cNvSpPr/>
            <p:nvPr/>
          </p:nvSpPr>
          <p:spPr>
            <a:xfrm>
              <a:off x="12584577"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5" name="Google Shape;6815;p47"/>
            <p:cNvSpPr/>
            <p:nvPr/>
          </p:nvSpPr>
          <p:spPr>
            <a:xfrm>
              <a:off x="12584577"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6" name="Google Shape;6816;p47"/>
            <p:cNvSpPr/>
            <p:nvPr/>
          </p:nvSpPr>
          <p:spPr>
            <a:xfrm>
              <a:off x="11755951"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7" name="Google Shape;6817;p47"/>
            <p:cNvSpPr/>
            <p:nvPr/>
          </p:nvSpPr>
          <p:spPr>
            <a:xfrm>
              <a:off x="11755951"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8" name="Google Shape;6818;p47"/>
            <p:cNvSpPr/>
            <p:nvPr/>
          </p:nvSpPr>
          <p:spPr>
            <a:xfrm>
              <a:off x="10924853"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19" name="Google Shape;6819;p47"/>
            <p:cNvSpPr/>
            <p:nvPr/>
          </p:nvSpPr>
          <p:spPr>
            <a:xfrm>
              <a:off x="10924853"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820" name="Google Shape;6820;p47"/>
          <p:cNvSpPr txBox="1"/>
          <p:nvPr/>
        </p:nvSpPr>
        <p:spPr>
          <a:xfrm>
            <a:off x="11186662"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6821" name="Google Shape;6821;p47"/>
          <p:cNvSpPr txBox="1"/>
          <p:nvPr/>
        </p:nvSpPr>
        <p:spPr>
          <a:xfrm>
            <a:off x="12008980"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6822" name="Google Shape;6822;p47"/>
          <p:cNvSpPr txBox="1"/>
          <p:nvPr/>
        </p:nvSpPr>
        <p:spPr>
          <a:xfrm>
            <a:off x="12866179"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6823" name="Google Shape;6823;p47"/>
          <p:cNvSpPr txBox="1"/>
          <p:nvPr/>
        </p:nvSpPr>
        <p:spPr>
          <a:xfrm>
            <a:off x="13643878"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6824" name="Google Shape;6824;p47"/>
          <p:cNvSpPr txBox="1"/>
          <p:nvPr/>
        </p:nvSpPr>
        <p:spPr>
          <a:xfrm>
            <a:off x="14549820"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D71920"/>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6825" name="Google Shape;6825;p47"/>
          <p:cNvSpPr txBox="1"/>
          <p:nvPr/>
        </p:nvSpPr>
        <p:spPr>
          <a:xfrm>
            <a:off x="15405344"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6826" name="Google Shape;6826;p47"/>
          <p:cNvSpPr txBox="1"/>
          <p:nvPr/>
        </p:nvSpPr>
        <p:spPr>
          <a:xfrm>
            <a:off x="16182334"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6827" name="Google Shape;6827;p47"/>
          <p:cNvSpPr txBox="1"/>
          <p:nvPr/>
        </p:nvSpPr>
        <p:spPr>
          <a:xfrm>
            <a:off x="17062422"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6828" name="Google Shape;6828;p47"/>
          <p:cNvSpPr txBox="1"/>
          <p:nvPr/>
        </p:nvSpPr>
        <p:spPr>
          <a:xfrm>
            <a:off x="17768813"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6829" name="Google Shape;6829;p47"/>
          <p:cNvSpPr txBox="1"/>
          <p:nvPr/>
        </p:nvSpPr>
        <p:spPr>
          <a:xfrm>
            <a:off x="18722981" y="5877165"/>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TELL </a:t>
            </a:r>
            <a:endParaRPr sz="500">
              <a:solidFill>
                <a:schemeClr val="dk1"/>
              </a:solidFill>
              <a:latin typeface="Arial"/>
              <a:ea typeface="Arial"/>
              <a:cs typeface="Arial"/>
              <a:sym typeface="Arial"/>
            </a:endParaRPr>
          </a:p>
        </p:txBody>
      </p:sp>
      <p:grpSp>
        <p:nvGrpSpPr>
          <p:cNvPr id="6830" name="Google Shape;6830;p47"/>
          <p:cNvGrpSpPr/>
          <p:nvPr/>
        </p:nvGrpSpPr>
        <p:grpSpPr>
          <a:xfrm>
            <a:off x="13089096" y="1241609"/>
            <a:ext cx="4039542" cy="2987428"/>
            <a:chOff x="13089096" y="1241609"/>
            <a:chExt cx="4039542" cy="2987428"/>
          </a:xfrm>
        </p:grpSpPr>
        <p:sp>
          <p:nvSpPr>
            <p:cNvPr id="6831" name="Google Shape;6831;p47"/>
            <p:cNvSpPr/>
            <p:nvPr/>
          </p:nvSpPr>
          <p:spPr>
            <a:xfrm>
              <a:off x="14962198" y="2113737"/>
              <a:ext cx="163946" cy="16395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32" name="Google Shape;6832;p47"/>
            <p:cNvSpPr/>
            <p:nvPr/>
          </p:nvSpPr>
          <p:spPr>
            <a:xfrm>
              <a:off x="14133416" y="2533602"/>
              <a:ext cx="163946" cy="16395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33" name="Google Shape;6833;p47"/>
            <p:cNvSpPr/>
            <p:nvPr/>
          </p:nvSpPr>
          <p:spPr>
            <a:xfrm>
              <a:off x="15707006" y="2533602"/>
              <a:ext cx="163946" cy="16395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34" name="Google Shape;6834;p47"/>
            <p:cNvSpPr/>
            <p:nvPr/>
          </p:nvSpPr>
          <p:spPr>
            <a:xfrm>
              <a:off x="14261722" y="2240885"/>
              <a:ext cx="1454785" cy="829944"/>
            </a:xfrm>
            <a:custGeom>
              <a:avLst/>
              <a:gdLst/>
              <a:ahLst/>
              <a:cxnLst/>
              <a:rect l="l" t="t" r="r" b="b"/>
              <a:pathLst>
                <a:path w="1454784" h="829944" extrusionOk="0">
                  <a:moveTo>
                    <a:pt x="49657" y="311152"/>
                  </a:moveTo>
                  <a:lnTo>
                    <a:pt x="666865" y="0"/>
                  </a:lnTo>
                </a:path>
                <a:path w="1454784" h="829944" extrusionOk="0">
                  <a:moveTo>
                    <a:pt x="0" y="547323"/>
                  </a:moveTo>
                  <a:lnTo>
                    <a:pt x="370864" y="801045"/>
                  </a:lnTo>
                  <a:lnTo>
                    <a:pt x="396369" y="822993"/>
                  </a:lnTo>
                  <a:lnTo>
                    <a:pt x="413989" y="829774"/>
                  </a:lnTo>
                  <a:lnTo>
                    <a:pt x="431929" y="820903"/>
                  </a:lnTo>
                  <a:lnTo>
                    <a:pt x="458395" y="795899"/>
                  </a:lnTo>
                  <a:lnTo>
                    <a:pt x="487576" y="775302"/>
                  </a:lnTo>
                </a:path>
                <a:path w="1454784" h="829944" extrusionOk="0">
                  <a:moveTo>
                    <a:pt x="998793" y="737370"/>
                  </a:moveTo>
                  <a:lnTo>
                    <a:pt x="1434156" y="438586"/>
                  </a:lnTo>
                </a:path>
                <a:path w="1454784" h="829944" extrusionOk="0">
                  <a:moveTo>
                    <a:pt x="892170" y="0"/>
                  </a:moveTo>
                  <a:lnTo>
                    <a:pt x="1454239" y="33034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35" name="Google Shape;6835;p47"/>
            <p:cNvSpPr/>
            <p:nvPr/>
          </p:nvSpPr>
          <p:spPr>
            <a:xfrm>
              <a:off x="14962198" y="3975758"/>
              <a:ext cx="163946" cy="16395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36" name="Google Shape;6836;p47"/>
            <p:cNvSpPr/>
            <p:nvPr/>
          </p:nvSpPr>
          <p:spPr>
            <a:xfrm>
              <a:off x="14968298" y="3044737"/>
              <a:ext cx="157860" cy="163979"/>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37" name="Google Shape;6837;p47"/>
            <p:cNvSpPr/>
            <p:nvPr/>
          </p:nvSpPr>
          <p:spPr>
            <a:xfrm>
              <a:off x="14133416" y="3464625"/>
              <a:ext cx="163946" cy="163946"/>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38" name="Google Shape;6838;p47"/>
            <p:cNvSpPr/>
            <p:nvPr/>
          </p:nvSpPr>
          <p:spPr>
            <a:xfrm>
              <a:off x="15707006" y="3464625"/>
              <a:ext cx="163946" cy="163946"/>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39" name="Google Shape;6839;p47"/>
            <p:cNvSpPr/>
            <p:nvPr/>
          </p:nvSpPr>
          <p:spPr>
            <a:xfrm>
              <a:off x="13089096" y="1241609"/>
              <a:ext cx="3976370" cy="2765425"/>
            </a:xfrm>
            <a:custGeom>
              <a:avLst/>
              <a:gdLst/>
              <a:ahLst/>
              <a:cxnLst/>
              <a:rect l="l" t="t" r="r" b="b"/>
              <a:pathLst>
                <a:path w="3976369" h="2765425" extrusionOk="0">
                  <a:moveTo>
                    <a:pt x="1222284" y="2241426"/>
                  </a:moveTo>
                  <a:lnTo>
                    <a:pt x="1748951" y="1975932"/>
                  </a:lnTo>
                </a:path>
                <a:path w="3976369" h="2765425" extrusionOk="0">
                  <a:moveTo>
                    <a:pt x="1222284" y="2378006"/>
                  </a:moveTo>
                  <a:lnTo>
                    <a:pt x="1839491" y="2765288"/>
                  </a:lnTo>
                </a:path>
                <a:path w="3976369" h="2765425" extrusionOk="0">
                  <a:moveTo>
                    <a:pt x="2192815" y="2700442"/>
                  </a:moveTo>
                  <a:lnTo>
                    <a:pt x="2626865" y="2378006"/>
                  </a:lnTo>
                </a:path>
                <a:path w="3976369" h="2765425" extrusionOk="0">
                  <a:moveTo>
                    <a:pt x="2085703" y="1942572"/>
                  </a:moveTo>
                  <a:lnTo>
                    <a:pt x="2594210" y="2241426"/>
                  </a:lnTo>
                </a:path>
                <a:path w="3976369" h="2765425" extrusionOk="0">
                  <a:moveTo>
                    <a:pt x="1126299" y="1501764"/>
                  </a:moveTo>
                  <a:lnTo>
                    <a:pt x="1126299" y="2191804"/>
                  </a:lnTo>
                </a:path>
                <a:path w="3976369" h="2765425" extrusionOk="0">
                  <a:moveTo>
                    <a:pt x="2699889" y="1487150"/>
                  </a:moveTo>
                  <a:lnTo>
                    <a:pt x="2699889" y="2191804"/>
                  </a:lnTo>
                </a:path>
                <a:path w="3976369" h="2765425" extrusionOk="0">
                  <a:moveTo>
                    <a:pt x="1955081" y="1089194"/>
                  </a:moveTo>
                  <a:lnTo>
                    <a:pt x="1955081" y="1632135"/>
                  </a:lnTo>
                </a:path>
                <a:path w="3976369" h="2765425" extrusionOk="0">
                  <a:moveTo>
                    <a:pt x="1955081" y="2005602"/>
                  </a:moveTo>
                  <a:lnTo>
                    <a:pt x="1955081" y="2688335"/>
                  </a:lnTo>
                </a:path>
                <a:path w="3976369" h="2765425" extrusionOk="0">
                  <a:moveTo>
                    <a:pt x="992728" y="37579"/>
                  </a:moveTo>
                  <a:lnTo>
                    <a:pt x="1160290" y="0"/>
                  </a:lnTo>
                  <a:lnTo>
                    <a:pt x="1338450" y="52551"/>
                  </a:lnTo>
                  <a:lnTo>
                    <a:pt x="1479980" y="131108"/>
                  </a:lnTo>
                  <a:lnTo>
                    <a:pt x="1537651" y="171544"/>
                  </a:lnTo>
                </a:path>
                <a:path w="3976369" h="2765425" extrusionOk="0">
                  <a:moveTo>
                    <a:pt x="550691" y="718652"/>
                  </a:moveTo>
                  <a:lnTo>
                    <a:pt x="510946" y="701270"/>
                  </a:lnTo>
                  <a:lnTo>
                    <a:pt x="486960" y="698069"/>
                  </a:lnTo>
                  <a:lnTo>
                    <a:pt x="469071" y="711384"/>
                  </a:lnTo>
                  <a:lnTo>
                    <a:pt x="447614" y="743547"/>
                  </a:lnTo>
                  <a:lnTo>
                    <a:pt x="442139" y="764221"/>
                  </a:lnTo>
                  <a:lnTo>
                    <a:pt x="446321" y="783732"/>
                  </a:lnTo>
                  <a:lnTo>
                    <a:pt x="453625" y="798248"/>
                  </a:lnTo>
                  <a:lnTo>
                    <a:pt x="457512" y="803939"/>
                  </a:lnTo>
                  <a:lnTo>
                    <a:pt x="354524" y="837867"/>
                  </a:lnTo>
                  <a:lnTo>
                    <a:pt x="289378" y="870703"/>
                  </a:lnTo>
                  <a:lnTo>
                    <a:pt x="234337" y="921821"/>
                  </a:lnTo>
                  <a:lnTo>
                    <a:pt x="161666" y="1010594"/>
                  </a:lnTo>
                  <a:lnTo>
                    <a:pt x="123889" y="1071356"/>
                  </a:lnTo>
                  <a:lnTo>
                    <a:pt x="107314" y="1108141"/>
                  </a:lnTo>
                  <a:lnTo>
                    <a:pt x="92201" y="1148724"/>
                  </a:lnTo>
                  <a:lnTo>
                    <a:pt x="78491" y="1192754"/>
                  </a:lnTo>
                  <a:lnTo>
                    <a:pt x="66122" y="1239879"/>
                  </a:lnTo>
                  <a:lnTo>
                    <a:pt x="55034" y="1289747"/>
                  </a:lnTo>
                  <a:lnTo>
                    <a:pt x="45168" y="1342005"/>
                  </a:lnTo>
                  <a:lnTo>
                    <a:pt x="36462" y="1396302"/>
                  </a:lnTo>
                  <a:lnTo>
                    <a:pt x="28857" y="1452286"/>
                  </a:lnTo>
                  <a:lnTo>
                    <a:pt x="22293" y="1509604"/>
                  </a:lnTo>
                  <a:lnTo>
                    <a:pt x="16708" y="1567904"/>
                  </a:lnTo>
                  <a:lnTo>
                    <a:pt x="12044" y="1626834"/>
                  </a:lnTo>
                  <a:lnTo>
                    <a:pt x="8239" y="1686042"/>
                  </a:lnTo>
                  <a:lnTo>
                    <a:pt x="5233" y="1745176"/>
                  </a:lnTo>
                  <a:lnTo>
                    <a:pt x="2967" y="1803885"/>
                  </a:lnTo>
                  <a:lnTo>
                    <a:pt x="1379" y="1861814"/>
                  </a:lnTo>
                  <a:lnTo>
                    <a:pt x="410" y="1918614"/>
                  </a:lnTo>
                  <a:lnTo>
                    <a:pt x="0" y="1973931"/>
                  </a:lnTo>
                  <a:lnTo>
                    <a:pt x="87" y="2027413"/>
                  </a:lnTo>
                  <a:lnTo>
                    <a:pt x="612" y="2078709"/>
                  </a:lnTo>
                  <a:lnTo>
                    <a:pt x="1515" y="2127466"/>
                  </a:lnTo>
                  <a:lnTo>
                    <a:pt x="2735" y="2173332"/>
                  </a:lnTo>
                  <a:lnTo>
                    <a:pt x="4212" y="2215955"/>
                  </a:lnTo>
                  <a:lnTo>
                    <a:pt x="5886" y="2254983"/>
                  </a:lnTo>
                  <a:lnTo>
                    <a:pt x="9584" y="2320845"/>
                  </a:lnTo>
                  <a:lnTo>
                    <a:pt x="11486" y="2346975"/>
                  </a:lnTo>
                </a:path>
                <a:path w="3976369" h="2765425" extrusionOk="0">
                  <a:moveTo>
                    <a:pt x="960825" y="67596"/>
                  </a:moveTo>
                  <a:lnTo>
                    <a:pt x="906610" y="64170"/>
                  </a:lnTo>
                  <a:lnTo>
                    <a:pt x="853302" y="91930"/>
                  </a:lnTo>
                  <a:lnTo>
                    <a:pt x="829606" y="135927"/>
                  </a:lnTo>
                  <a:lnTo>
                    <a:pt x="811058" y="179580"/>
                  </a:lnTo>
                  <a:lnTo>
                    <a:pt x="794849" y="231196"/>
                  </a:lnTo>
                  <a:lnTo>
                    <a:pt x="782410" y="286229"/>
                  </a:lnTo>
                  <a:lnTo>
                    <a:pt x="775171" y="340130"/>
                  </a:lnTo>
                  <a:lnTo>
                    <a:pt x="774562" y="388350"/>
                  </a:lnTo>
                  <a:lnTo>
                    <a:pt x="782013" y="426341"/>
                  </a:lnTo>
                  <a:lnTo>
                    <a:pt x="789222" y="468043"/>
                  </a:lnTo>
                  <a:lnTo>
                    <a:pt x="781751" y="498648"/>
                  </a:lnTo>
                  <a:lnTo>
                    <a:pt x="769793" y="517496"/>
                  </a:lnTo>
                  <a:lnTo>
                    <a:pt x="763542" y="523925"/>
                  </a:lnTo>
                  <a:lnTo>
                    <a:pt x="576051" y="713172"/>
                  </a:lnTo>
                </a:path>
                <a:path w="3976369" h="2765425" extrusionOk="0">
                  <a:moveTo>
                    <a:pt x="879992" y="906025"/>
                  </a:moveTo>
                  <a:lnTo>
                    <a:pt x="932563" y="856713"/>
                  </a:lnTo>
                  <a:lnTo>
                    <a:pt x="971681" y="848569"/>
                  </a:lnTo>
                  <a:lnTo>
                    <a:pt x="998264" y="847082"/>
                  </a:lnTo>
                  <a:lnTo>
                    <a:pt x="1024499" y="853357"/>
                  </a:lnTo>
                  <a:lnTo>
                    <a:pt x="1062576" y="868498"/>
                  </a:lnTo>
                  <a:lnTo>
                    <a:pt x="1102015" y="885563"/>
                  </a:lnTo>
                  <a:lnTo>
                    <a:pt x="1139407" y="897791"/>
                  </a:lnTo>
                  <a:lnTo>
                    <a:pt x="1216474" y="878951"/>
                  </a:lnTo>
                  <a:lnTo>
                    <a:pt x="1260360" y="833490"/>
                  </a:lnTo>
                  <a:lnTo>
                    <a:pt x="1281540" y="798449"/>
                  </a:lnTo>
                  <a:lnTo>
                    <a:pt x="1296944" y="761128"/>
                  </a:lnTo>
                  <a:lnTo>
                    <a:pt x="1312007" y="721793"/>
                  </a:lnTo>
                  <a:lnTo>
                    <a:pt x="1332166" y="680707"/>
                  </a:lnTo>
                  <a:lnTo>
                    <a:pt x="1410002" y="697710"/>
                  </a:lnTo>
                  <a:lnTo>
                    <a:pt x="1425539" y="687137"/>
                  </a:lnTo>
                  <a:lnTo>
                    <a:pt x="1433109" y="679530"/>
                  </a:lnTo>
                  <a:lnTo>
                    <a:pt x="1434862" y="671213"/>
                  </a:lnTo>
                  <a:lnTo>
                    <a:pt x="1432951" y="658511"/>
                  </a:lnTo>
                  <a:lnTo>
                    <a:pt x="1426224" y="619096"/>
                  </a:lnTo>
                  <a:lnTo>
                    <a:pt x="1420418" y="573928"/>
                  </a:lnTo>
                  <a:lnTo>
                    <a:pt x="1417781" y="529492"/>
                  </a:lnTo>
                  <a:lnTo>
                    <a:pt x="1420557" y="492273"/>
                  </a:lnTo>
                  <a:lnTo>
                    <a:pt x="1426231" y="449967"/>
                  </a:lnTo>
                  <a:lnTo>
                    <a:pt x="1426517" y="400910"/>
                  </a:lnTo>
                  <a:lnTo>
                    <a:pt x="1418276" y="350975"/>
                  </a:lnTo>
                  <a:lnTo>
                    <a:pt x="1398372" y="306034"/>
                  </a:lnTo>
                  <a:lnTo>
                    <a:pt x="1363664" y="271958"/>
                  </a:lnTo>
                </a:path>
                <a:path w="3976369" h="2765425" extrusionOk="0">
                  <a:moveTo>
                    <a:pt x="715305" y="867256"/>
                  </a:moveTo>
                  <a:lnTo>
                    <a:pt x="805989" y="932030"/>
                  </a:lnTo>
                  <a:lnTo>
                    <a:pt x="913543" y="1009113"/>
                  </a:lnTo>
                  <a:lnTo>
                    <a:pt x="966601" y="1082011"/>
                  </a:lnTo>
                  <a:lnTo>
                    <a:pt x="980646" y="1193206"/>
                  </a:lnTo>
                  <a:lnTo>
                    <a:pt x="971165" y="1385183"/>
                  </a:lnTo>
                  <a:lnTo>
                    <a:pt x="962628" y="2123365"/>
                  </a:lnTo>
                </a:path>
                <a:path w="3976369" h="2765425" extrusionOk="0">
                  <a:moveTo>
                    <a:pt x="3113785" y="1471401"/>
                  </a:moveTo>
                  <a:lnTo>
                    <a:pt x="3108943" y="1393963"/>
                  </a:lnTo>
                  <a:lnTo>
                    <a:pt x="3093482" y="1344054"/>
                  </a:lnTo>
                  <a:lnTo>
                    <a:pt x="3038868" y="1309156"/>
                  </a:lnTo>
                  <a:lnTo>
                    <a:pt x="2992780" y="1310634"/>
                  </a:lnTo>
                  <a:lnTo>
                    <a:pt x="2943845" y="1301889"/>
                  </a:lnTo>
                  <a:lnTo>
                    <a:pt x="2902019" y="1266441"/>
                  </a:lnTo>
                  <a:lnTo>
                    <a:pt x="2874639" y="1196911"/>
                  </a:lnTo>
                  <a:lnTo>
                    <a:pt x="2859827" y="1114515"/>
                  </a:lnTo>
                  <a:lnTo>
                    <a:pt x="2853750" y="1045691"/>
                  </a:lnTo>
                  <a:lnTo>
                    <a:pt x="2852576" y="1016874"/>
                  </a:lnTo>
                  <a:lnTo>
                    <a:pt x="2844595" y="1005463"/>
                  </a:lnTo>
                  <a:lnTo>
                    <a:pt x="2836858" y="997533"/>
                  </a:lnTo>
                  <a:lnTo>
                    <a:pt x="2824795" y="989373"/>
                  </a:lnTo>
                  <a:lnTo>
                    <a:pt x="2803838" y="977270"/>
                  </a:lnTo>
                  <a:lnTo>
                    <a:pt x="2785331" y="961173"/>
                  </a:lnTo>
                  <a:lnTo>
                    <a:pt x="2781576" y="944574"/>
                  </a:lnTo>
                  <a:lnTo>
                    <a:pt x="2789435" y="929043"/>
                  </a:lnTo>
                  <a:lnTo>
                    <a:pt x="2805772" y="916150"/>
                  </a:lnTo>
                  <a:lnTo>
                    <a:pt x="2830263" y="905577"/>
                  </a:lnTo>
                  <a:lnTo>
                    <a:pt x="2859340" y="890546"/>
                  </a:lnTo>
                  <a:lnTo>
                    <a:pt x="2885006" y="862962"/>
                  </a:lnTo>
                  <a:lnTo>
                    <a:pt x="2899261" y="814732"/>
                  </a:lnTo>
                  <a:lnTo>
                    <a:pt x="2918202" y="761787"/>
                  </a:lnTo>
                  <a:lnTo>
                    <a:pt x="2952212" y="724933"/>
                  </a:lnTo>
                  <a:lnTo>
                    <a:pt x="2984748" y="703392"/>
                  </a:lnTo>
                  <a:lnTo>
                    <a:pt x="2999270" y="696384"/>
                  </a:lnTo>
                  <a:lnTo>
                    <a:pt x="2981176" y="635487"/>
                  </a:lnTo>
                  <a:lnTo>
                    <a:pt x="2988156" y="588111"/>
                  </a:lnTo>
                  <a:lnTo>
                    <a:pt x="3062713" y="574176"/>
                  </a:lnTo>
                  <a:lnTo>
                    <a:pt x="3115922" y="573189"/>
                  </a:lnTo>
                  <a:lnTo>
                    <a:pt x="3159791" y="574378"/>
                  </a:lnTo>
                  <a:lnTo>
                    <a:pt x="3178033" y="575314"/>
                  </a:lnTo>
                  <a:lnTo>
                    <a:pt x="3215370" y="561273"/>
                  </a:lnTo>
                  <a:lnTo>
                    <a:pt x="3262865" y="554433"/>
                  </a:lnTo>
                  <a:lnTo>
                    <a:pt x="3311836" y="556273"/>
                  </a:lnTo>
                  <a:lnTo>
                    <a:pt x="3353602" y="568270"/>
                  </a:lnTo>
                  <a:lnTo>
                    <a:pt x="3379482" y="591899"/>
                  </a:lnTo>
                  <a:lnTo>
                    <a:pt x="3399410" y="629752"/>
                  </a:lnTo>
                  <a:lnTo>
                    <a:pt x="3421836" y="665071"/>
                  </a:lnTo>
                  <a:lnTo>
                    <a:pt x="3447141" y="692784"/>
                  </a:lnTo>
                  <a:lnTo>
                    <a:pt x="3475706" y="707823"/>
                  </a:lnTo>
                  <a:lnTo>
                    <a:pt x="3498308" y="721189"/>
                  </a:lnTo>
                  <a:lnTo>
                    <a:pt x="3509415" y="744383"/>
                  </a:lnTo>
                  <a:lnTo>
                    <a:pt x="3514938" y="773084"/>
                  </a:lnTo>
                  <a:lnTo>
                    <a:pt x="3520791" y="802972"/>
                  </a:lnTo>
                  <a:lnTo>
                    <a:pt x="3532062" y="824844"/>
                  </a:lnTo>
                  <a:lnTo>
                    <a:pt x="3547312" y="839231"/>
                  </a:lnTo>
                  <a:lnTo>
                    <a:pt x="3562629" y="856437"/>
                  </a:lnTo>
                  <a:lnTo>
                    <a:pt x="3574102" y="886766"/>
                  </a:lnTo>
                  <a:lnTo>
                    <a:pt x="3579190" y="928763"/>
                  </a:lnTo>
                  <a:lnTo>
                    <a:pt x="3574481" y="972564"/>
                  </a:lnTo>
                  <a:lnTo>
                    <a:pt x="3554733" y="1015879"/>
                  </a:lnTo>
                  <a:lnTo>
                    <a:pt x="3514701" y="1056419"/>
                  </a:lnTo>
                  <a:lnTo>
                    <a:pt x="3527006" y="1065856"/>
                  </a:lnTo>
                  <a:lnTo>
                    <a:pt x="3535250" y="1086192"/>
                  </a:lnTo>
                  <a:lnTo>
                    <a:pt x="3536980" y="1113508"/>
                  </a:lnTo>
                  <a:lnTo>
                    <a:pt x="3529746" y="1143886"/>
                  </a:lnTo>
                  <a:lnTo>
                    <a:pt x="3511094" y="1173407"/>
                  </a:lnTo>
                  <a:lnTo>
                    <a:pt x="3478572" y="1198152"/>
                  </a:lnTo>
                  <a:lnTo>
                    <a:pt x="3429728" y="1214204"/>
                  </a:lnTo>
                  <a:lnTo>
                    <a:pt x="3362110" y="1217643"/>
                  </a:lnTo>
                  <a:lnTo>
                    <a:pt x="3354369" y="1252346"/>
                  </a:lnTo>
                  <a:lnTo>
                    <a:pt x="3359059" y="1296113"/>
                  </a:lnTo>
                  <a:lnTo>
                    <a:pt x="3372087" y="1339211"/>
                  </a:lnTo>
                  <a:lnTo>
                    <a:pt x="3403036" y="1379184"/>
                  </a:lnTo>
                  <a:lnTo>
                    <a:pt x="3458966" y="1381561"/>
                  </a:lnTo>
                  <a:lnTo>
                    <a:pt x="3497578" y="1382526"/>
                  </a:lnTo>
                  <a:lnTo>
                    <a:pt x="3540863" y="1387252"/>
                  </a:lnTo>
                  <a:lnTo>
                    <a:pt x="3587001" y="1398672"/>
                  </a:lnTo>
                  <a:lnTo>
                    <a:pt x="3634173" y="1419718"/>
                  </a:lnTo>
                  <a:lnTo>
                    <a:pt x="3680560" y="1453323"/>
                  </a:lnTo>
                  <a:lnTo>
                    <a:pt x="3724342" y="1502421"/>
                  </a:lnTo>
                  <a:lnTo>
                    <a:pt x="3749426" y="1541076"/>
                  </a:lnTo>
                  <a:lnTo>
                    <a:pt x="3773108" y="1585252"/>
                  </a:lnTo>
                  <a:lnTo>
                    <a:pt x="3795406" y="1634105"/>
                  </a:lnTo>
                  <a:lnTo>
                    <a:pt x="3816336" y="1686793"/>
                  </a:lnTo>
                  <a:lnTo>
                    <a:pt x="3835917" y="1742474"/>
                  </a:lnTo>
                  <a:lnTo>
                    <a:pt x="3854168" y="1800306"/>
                  </a:lnTo>
                  <a:lnTo>
                    <a:pt x="3871105" y="1859444"/>
                  </a:lnTo>
                  <a:lnTo>
                    <a:pt x="3886747" y="1919048"/>
                  </a:lnTo>
                  <a:lnTo>
                    <a:pt x="3901111" y="1978275"/>
                  </a:lnTo>
                  <a:lnTo>
                    <a:pt x="3914216" y="2036282"/>
                  </a:lnTo>
                  <a:lnTo>
                    <a:pt x="3926080" y="2092226"/>
                  </a:lnTo>
                  <a:lnTo>
                    <a:pt x="3936720" y="2145265"/>
                  </a:lnTo>
                  <a:lnTo>
                    <a:pt x="3946154" y="2194558"/>
                  </a:lnTo>
                  <a:lnTo>
                    <a:pt x="3954401" y="2239260"/>
                  </a:lnTo>
                  <a:lnTo>
                    <a:pt x="3961477" y="2278530"/>
                  </a:lnTo>
                  <a:lnTo>
                    <a:pt x="3967402" y="2311525"/>
                  </a:lnTo>
                  <a:lnTo>
                    <a:pt x="3972192" y="2337403"/>
                  </a:lnTo>
                  <a:lnTo>
                    <a:pt x="3975867" y="2355321"/>
                  </a:lnTo>
                </a:path>
                <a:path w="3976369" h="2765425" extrusionOk="0">
                  <a:moveTo>
                    <a:pt x="1276515" y="27490"/>
                  </a:moveTo>
                  <a:lnTo>
                    <a:pt x="1358891" y="54528"/>
                  </a:lnTo>
                  <a:lnTo>
                    <a:pt x="1407904" y="68196"/>
                  </a:lnTo>
                  <a:lnTo>
                    <a:pt x="1442952" y="72679"/>
                  </a:lnTo>
                  <a:lnTo>
                    <a:pt x="1483432" y="72168"/>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40" name="Google Shape;6840;p47"/>
            <p:cNvSpPr/>
            <p:nvPr/>
          </p:nvSpPr>
          <p:spPr>
            <a:xfrm>
              <a:off x="14043177" y="1571418"/>
              <a:ext cx="111838" cy="220420"/>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41" name="Google Shape;6841;p47"/>
            <p:cNvSpPr/>
            <p:nvPr/>
          </p:nvSpPr>
          <p:spPr>
            <a:xfrm>
              <a:off x="16208052" y="2107749"/>
              <a:ext cx="110478" cy="168596"/>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42" name="Google Shape;6842;p47"/>
            <p:cNvSpPr/>
            <p:nvPr/>
          </p:nvSpPr>
          <p:spPr>
            <a:xfrm>
              <a:off x="15182359" y="2356546"/>
              <a:ext cx="1504315" cy="1791970"/>
            </a:xfrm>
            <a:custGeom>
              <a:avLst/>
              <a:gdLst/>
              <a:ahLst/>
              <a:cxnLst/>
              <a:rect l="l" t="t" r="r" b="b"/>
              <a:pathLst>
                <a:path w="1504315" h="1791970" extrusionOk="0">
                  <a:moveTo>
                    <a:pt x="1161948" y="0"/>
                  </a:moveTo>
                  <a:lnTo>
                    <a:pt x="1165215" y="54646"/>
                  </a:lnTo>
                  <a:lnTo>
                    <a:pt x="1176982" y="80319"/>
                  </a:lnTo>
                  <a:lnTo>
                    <a:pt x="1206857" y="83730"/>
                  </a:lnTo>
                  <a:lnTo>
                    <a:pt x="1264452" y="71591"/>
                  </a:lnTo>
                </a:path>
                <a:path w="1504315" h="1791970" extrusionOk="0">
                  <a:moveTo>
                    <a:pt x="755348" y="130848"/>
                  </a:moveTo>
                  <a:lnTo>
                    <a:pt x="705297" y="123515"/>
                  </a:lnTo>
                  <a:lnTo>
                    <a:pt x="651714" y="117771"/>
                  </a:lnTo>
                  <a:lnTo>
                    <a:pt x="596404" y="113304"/>
                  </a:lnTo>
                  <a:lnTo>
                    <a:pt x="541174" y="109802"/>
                  </a:lnTo>
                  <a:lnTo>
                    <a:pt x="487830" y="106950"/>
                  </a:lnTo>
                  <a:lnTo>
                    <a:pt x="438177" y="104437"/>
                  </a:lnTo>
                </a:path>
                <a:path w="1504315" h="1791970" extrusionOk="0">
                  <a:moveTo>
                    <a:pt x="1504132" y="525258"/>
                  </a:moveTo>
                  <a:lnTo>
                    <a:pt x="1491419" y="577660"/>
                  </a:lnTo>
                  <a:lnTo>
                    <a:pt x="1476480" y="629523"/>
                  </a:lnTo>
                  <a:lnTo>
                    <a:pt x="1459932" y="680983"/>
                  </a:lnTo>
                  <a:lnTo>
                    <a:pt x="1442389" y="732177"/>
                  </a:lnTo>
                  <a:lnTo>
                    <a:pt x="1424468" y="783238"/>
                  </a:lnTo>
                  <a:lnTo>
                    <a:pt x="1406783" y="834303"/>
                  </a:lnTo>
                  <a:lnTo>
                    <a:pt x="1389951" y="885507"/>
                  </a:lnTo>
                  <a:lnTo>
                    <a:pt x="1376625" y="931099"/>
                  </a:lnTo>
                  <a:lnTo>
                    <a:pt x="1365011" y="976856"/>
                  </a:lnTo>
                  <a:lnTo>
                    <a:pt x="1354563" y="1022729"/>
                  </a:lnTo>
                  <a:lnTo>
                    <a:pt x="1344734" y="1068666"/>
                  </a:lnTo>
                  <a:lnTo>
                    <a:pt x="1334980" y="1114614"/>
                  </a:lnTo>
                  <a:lnTo>
                    <a:pt x="1324755" y="1160524"/>
                  </a:lnTo>
                  <a:lnTo>
                    <a:pt x="1313512" y="1206343"/>
                  </a:lnTo>
                  <a:lnTo>
                    <a:pt x="1309061" y="1221208"/>
                  </a:lnTo>
                  <a:lnTo>
                    <a:pt x="1303725" y="1235186"/>
                  </a:lnTo>
                  <a:lnTo>
                    <a:pt x="1297551" y="1248341"/>
                  </a:lnTo>
                  <a:lnTo>
                    <a:pt x="1290588" y="1260741"/>
                  </a:lnTo>
                </a:path>
                <a:path w="1504315" h="1791970" extrusionOk="0">
                  <a:moveTo>
                    <a:pt x="1213373" y="395460"/>
                  </a:moveTo>
                  <a:lnTo>
                    <a:pt x="1168799" y="417487"/>
                  </a:lnTo>
                  <a:lnTo>
                    <a:pt x="1132463" y="446248"/>
                  </a:lnTo>
                  <a:lnTo>
                    <a:pt x="1103192" y="480624"/>
                  </a:lnTo>
                  <a:lnTo>
                    <a:pt x="1079816" y="519492"/>
                  </a:lnTo>
                  <a:lnTo>
                    <a:pt x="1061166" y="561733"/>
                  </a:lnTo>
                  <a:lnTo>
                    <a:pt x="1046070" y="606225"/>
                  </a:lnTo>
                  <a:lnTo>
                    <a:pt x="1033357" y="651847"/>
                  </a:lnTo>
                  <a:lnTo>
                    <a:pt x="1021857" y="697478"/>
                  </a:lnTo>
                  <a:lnTo>
                    <a:pt x="1011270" y="746392"/>
                  </a:lnTo>
                  <a:lnTo>
                    <a:pt x="1003430" y="794532"/>
                  </a:lnTo>
                  <a:lnTo>
                    <a:pt x="997273" y="842212"/>
                  </a:lnTo>
                  <a:lnTo>
                    <a:pt x="991734" y="889744"/>
                  </a:lnTo>
                  <a:lnTo>
                    <a:pt x="985748" y="937444"/>
                  </a:lnTo>
                  <a:lnTo>
                    <a:pt x="978250" y="985625"/>
                  </a:lnTo>
                  <a:lnTo>
                    <a:pt x="968176" y="1034600"/>
                  </a:lnTo>
                  <a:lnTo>
                    <a:pt x="933913" y="1089909"/>
                  </a:lnTo>
                  <a:lnTo>
                    <a:pt x="901695" y="1125040"/>
                  </a:lnTo>
                  <a:lnTo>
                    <a:pt x="862026" y="1163747"/>
                  </a:lnTo>
                  <a:lnTo>
                    <a:pt x="816860" y="1204973"/>
                  </a:lnTo>
                  <a:lnTo>
                    <a:pt x="768150" y="1247660"/>
                  </a:lnTo>
                  <a:lnTo>
                    <a:pt x="717852" y="1290751"/>
                  </a:lnTo>
                  <a:lnTo>
                    <a:pt x="667920" y="1333189"/>
                  </a:lnTo>
                  <a:lnTo>
                    <a:pt x="620307" y="1373917"/>
                  </a:lnTo>
                  <a:lnTo>
                    <a:pt x="576969" y="1411877"/>
                  </a:lnTo>
                  <a:lnTo>
                    <a:pt x="539860" y="1446014"/>
                  </a:lnTo>
                  <a:lnTo>
                    <a:pt x="510933" y="1475268"/>
                  </a:lnTo>
                  <a:lnTo>
                    <a:pt x="485447" y="1514905"/>
                  </a:lnTo>
                  <a:lnTo>
                    <a:pt x="459760" y="1525570"/>
                  </a:lnTo>
                  <a:lnTo>
                    <a:pt x="444805" y="1534094"/>
                  </a:lnTo>
                  <a:lnTo>
                    <a:pt x="434832" y="1544948"/>
                  </a:lnTo>
                  <a:lnTo>
                    <a:pt x="424088" y="1562605"/>
                  </a:lnTo>
                </a:path>
                <a:path w="1504315" h="1791970" extrusionOk="0">
                  <a:moveTo>
                    <a:pt x="434583" y="1774215"/>
                  </a:moveTo>
                  <a:lnTo>
                    <a:pt x="392981" y="1783511"/>
                  </a:lnTo>
                  <a:lnTo>
                    <a:pt x="334337" y="1789801"/>
                  </a:lnTo>
                  <a:lnTo>
                    <a:pt x="270466" y="1791443"/>
                  </a:lnTo>
                  <a:lnTo>
                    <a:pt x="213180" y="1786795"/>
                  </a:lnTo>
                  <a:lnTo>
                    <a:pt x="174294" y="1774215"/>
                  </a:lnTo>
                  <a:lnTo>
                    <a:pt x="52532" y="1701191"/>
                  </a:lnTo>
                  <a:lnTo>
                    <a:pt x="19154" y="1655835"/>
                  </a:lnTo>
                  <a:lnTo>
                    <a:pt x="0" y="1621052"/>
                  </a:lnTo>
                  <a:lnTo>
                    <a:pt x="5381" y="1615570"/>
                  </a:lnTo>
                  <a:lnTo>
                    <a:pt x="32981" y="1616645"/>
                  </a:lnTo>
                  <a:lnTo>
                    <a:pt x="66042" y="1637765"/>
                  </a:lnTo>
                  <a:lnTo>
                    <a:pt x="93783" y="1662491"/>
                  </a:lnTo>
                  <a:lnTo>
                    <a:pt x="105425" y="1674386"/>
                  </a:lnTo>
                  <a:lnTo>
                    <a:pt x="148544" y="1687007"/>
                  </a:lnTo>
                  <a:lnTo>
                    <a:pt x="188598" y="1702234"/>
                  </a:lnTo>
                  <a:lnTo>
                    <a:pt x="218113" y="1715051"/>
                  </a:lnTo>
                  <a:lnTo>
                    <a:pt x="229612" y="1720438"/>
                  </a:lnTo>
                  <a:lnTo>
                    <a:pt x="340497" y="1674386"/>
                  </a:lnTo>
                  <a:lnTo>
                    <a:pt x="334769" y="1650066"/>
                  </a:lnTo>
                  <a:lnTo>
                    <a:pt x="327626" y="1638328"/>
                  </a:lnTo>
                  <a:lnTo>
                    <a:pt x="314358" y="1635902"/>
                  </a:lnTo>
                  <a:lnTo>
                    <a:pt x="290254" y="1639522"/>
                  </a:lnTo>
                  <a:lnTo>
                    <a:pt x="245133" y="1641322"/>
                  </a:lnTo>
                  <a:lnTo>
                    <a:pt x="204301" y="1632462"/>
                  </a:lnTo>
                  <a:lnTo>
                    <a:pt x="173106" y="1615914"/>
                  </a:lnTo>
                  <a:lnTo>
                    <a:pt x="156898" y="1594652"/>
                  </a:lnTo>
                  <a:lnTo>
                    <a:pt x="413939" y="1574557"/>
                  </a:lnTo>
                  <a:lnTo>
                    <a:pt x="445404" y="1580687"/>
                  </a:lnTo>
                  <a:lnTo>
                    <a:pt x="462738" y="1588314"/>
                  </a:lnTo>
                  <a:lnTo>
                    <a:pt x="472101" y="1602466"/>
                  </a:lnTo>
                  <a:lnTo>
                    <a:pt x="479656" y="1628167"/>
                  </a:lnTo>
                </a:path>
                <a:path w="1504315" h="1791970" extrusionOk="0">
                  <a:moveTo>
                    <a:pt x="1021272" y="416223"/>
                  </a:moveTo>
                  <a:lnTo>
                    <a:pt x="1000323" y="449680"/>
                  </a:lnTo>
                  <a:lnTo>
                    <a:pt x="984231" y="489383"/>
                  </a:lnTo>
                  <a:lnTo>
                    <a:pt x="973513" y="534092"/>
                  </a:lnTo>
                  <a:lnTo>
                    <a:pt x="968686" y="582563"/>
                  </a:lnTo>
                  <a:lnTo>
                    <a:pt x="970267" y="633554"/>
                  </a:lnTo>
                  <a:lnTo>
                    <a:pt x="978772" y="685825"/>
                  </a:lnTo>
                  <a:lnTo>
                    <a:pt x="994718" y="738134"/>
                  </a:lnTo>
                </a:path>
                <a:path w="1504315" h="1791970" extrusionOk="0">
                  <a:moveTo>
                    <a:pt x="1140074" y="1512971"/>
                  </a:moveTo>
                  <a:lnTo>
                    <a:pt x="1152182" y="1550551"/>
                  </a:lnTo>
                  <a:lnTo>
                    <a:pt x="1169329" y="1597952"/>
                  </a:lnTo>
                  <a:lnTo>
                    <a:pt x="1190661" y="1646525"/>
                  </a:lnTo>
                  <a:lnTo>
                    <a:pt x="1215330" y="1687622"/>
                  </a:lnTo>
                  <a:lnTo>
                    <a:pt x="1242482" y="1712594"/>
                  </a:lnTo>
                </a:path>
                <a:path w="1504315" h="1791970" extrusionOk="0">
                  <a:moveTo>
                    <a:pt x="1264989" y="1291642"/>
                  </a:moveTo>
                  <a:lnTo>
                    <a:pt x="1009169" y="1520372"/>
                  </a:lnTo>
                  <a:lnTo>
                    <a:pt x="858919" y="1643168"/>
                  </a:lnTo>
                  <a:lnTo>
                    <a:pt x="755760" y="1701924"/>
                  </a:lnTo>
                  <a:lnTo>
                    <a:pt x="641215" y="1738539"/>
                  </a:lnTo>
                  <a:lnTo>
                    <a:pt x="614536" y="1743181"/>
                  </a:lnTo>
                  <a:lnTo>
                    <a:pt x="591099" y="1741791"/>
                  </a:lnTo>
                  <a:lnTo>
                    <a:pt x="570690" y="1735465"/>
                  </a:lnTo>
                  <a:lnTo>
                    <a:pt x="553098" y="1725298"/>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43" name="Google Shape;6843;p47"/>
            <p:cNvSpPr/>
            <p:nvPr/>
          </p:nvSpPr>
          <p:spPr>
            <a:xfrm>
              <a:off x="17056008" y="3587976"/>
              <a:ext cx="72630" cy="369598"/>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44" name="Google Shape;6844;p47"/>
            <p:cNvSpPr/>
            <p:nvPr/>
          </p:nvSpPr>
          <p:spPr>
            <a:xfrm>
              <a:off x="13692220" y="2288477"/>
              <a:ext cx="2746375" cy="1940560"/>
            </a:xfrm>
            <a:custGeom>
              <a:avLst/>
              <a:gdLst/>
              <a:ahLst/>
              <a:cxnLst/>
              <a:rect l="l" t="t" r="r" b="b"/>
              <a:pathLst>
                <a:path w="2746375" h="1940560" extrusionOk="0">
                  <a:moveTo>
                    <a:pt x="61329" y="1347341"/>
                  </a:moveTo>
                  <a:lnTo>
                    <a:pt x="107016" y="1394060"/>
                  </a:lnTo>
                  <a:lnTo>
                    <a:pt x="146044" y="1419875"/>
                  </a:lnTo>
                  <a:lnTo>
                    <a:pt x="193349" y="1446630"/>
                  </a:lnTo>
                  <a:lnTo>
                    <a:pt x="247045" y="1473802"/>
                  </a:lnTo>
                  <a:lnTo>
                    <a:pt x="305250" y="1500870"/>
                  </a:lnTo>
                  <a:lnTo>
                    <a:pt x="366078" y="1527311"/>
                  </a:lnTo>
                  <a:lnTo>
                    <a:pt x="427645" y="1552602"/>
                  </a:lnTo>
                  <a:lnTo>
                    <a:pt x="488066" y="1576221"/>
                  </a:lnTo>
                  <a:lnTo>
                    <a:pt x="545458" y="1597647"/>
                  </a:lnTo>
                  <a:lnTo>
                    <a:pt x="597936" y="1616355"/>
                  </a:lnTo>
                  <a:lnTo>
                    <a:pt x="643615" y="1631825"/>
                  </a:lnTo>
                  <a:lnTo>
                    <a:pt x="680612" y="1643533"/>
                  </a:lnTo>
                  <a:lnTo>
                    <a:pt x="721018" y="1653575"/>
                  </a:lnTo>
                  <a:lnTo>
                    <a:pt x="776849" y="1630674"/>
                  </a:lnTo>
                  <a:lnTo>
                    <a:pt x="934526" y="1718086"/>
                  </a:lnTo>
                  <a:lnTo>
                    <a:pt x="1021500" y="1710598"/>
                  </a:lnTo>
                  <a:lnTo>
                    <a:pt x="1068484" y="1705827"/>
                  </a:lnTo>
                  <a:lnTo>
                    <a:pt x="1107260" y="1696236"/>
                  </a:lnTo>
                  <a:lnTo>
                    <a:pt x="1107751" y="1671572"/>
                  </a:lnTo>
                  <a:lnTo>
                    <a:pt x="1094709" y="1658907"/>
                  </a:lnTo>
                  <a:lnTo>
                    <a:pt x="1056248" y="1654241"/>
                  </a:lnTo>
                  <a:lnTo>
                    <a:pt x="980483" y="1653575"/>
                  </a:lnTo>
                  <a:lnTo>
                    <a:pt x="940143" y="1636315"/>
                  </a:lnTo>
                  <a:lnTo>
                    <a:pt x="909675" y="1596816"/>
                  </a:lnTo>
                  <a:lnTo>
                    <a:pt x="885370" y="1553497"/>
                  </a:lnTo>
                  <a:lnTo>
                    <a:pt x="863520" y="1524779"/>
                  </a:lnTo>
                </a:path>
                <a:path w="2746375" h="1940560" extrusionOk="0">
                  <a:moveTo>
                    <a:pt x="37497" y="282747"/>
                  </a:moveTo>
                  <a:lnTo>
                    <a:pt x="7512" y="736672"/>
                  </a:lnTo>
                  <a:lnTo>
                    <a:pt x="0" y="990908"/>
                  </a:lnTo>
                  <a:lnTo>
                    <a:pt x="17194" y="1138090"/>
                  </a:lnTo>
                  <a:lnTo>
                    <a:pt x="61329" y="1270854"/>
                  </a:lnTo>
                </a:path>
                <a:path w="2746375" h="1940560" extrusionOk="0">
                  <a:moveTo>
                    <a:pt x="348243" y="0"/>
                  </a:moveTo>
                  <a:lnTo>
                    <a:pt x="442372" y="52482"/>
                  </a:lnTo>
                  <a:lnTo>
                    <a:pt x="503753" y="87675"/>
                  </a:lnTo>
                  <a:lnTo>
                    <a:pt x="559392" y="121510"/>
                  </a:lnTo>
                  <a:lnTo>
                    <a:pt x="636293" y="169916"/>
                  </a:lnTo>
                </a:path>
                <a:path w="2746375" h="1940560" extrusionOk="0">
                  <a:moveTo>
                    <a:pt x="758437" y="254080"/>
                  </a:moveTo>
                  <a:lnTo>
                    <a:pt x="878579" y="333147"/>
                  </a:lnTo>
                  <a:lnTo>
                    <a:pt x="957779" y="390424"/>
                  </a:lnTo>
                  <a:lnTo>
                    <a:pt x="1031275" y="453741"/>
                  </a:lnTo>
                  <a:lnTo>
                    <a:pt x="1134304" y="550929"/>
                  </a:lnTo>
                </a:path>
                <a:path w="2746375" h="1940560" extrusionOk="0">
                  <a:moveTo>
                    <a:pt x="1111654" y="605828"/>
                  </a:moveTo>
                  <a:lnTo>
                    <a:pt x="1086042" y="630782"/>
                  </a:lnTo>
                  <a:lnTo>
                    <a:pt x="1075342" y="661248"/>
                  </a:lnTo>
                  <a:lnTo>
                    <a:pt x="1073718" y="688502"/>
                  </a:lnTo>
                  <a:lnTo>
                    <a:pt x="1075333" y="703819"/>
                  </a:lnTo>
                  <a:lnTo>
                    <a:pt x="1153193" y="838249"/>
                  </a:lnTo>
                  <a:lnTo>
                    <a:pt x="1192247" y="870302"/>
                  </a:lnTo>
                  <a:lnTo>
                    <a:pt x="1235672" y="886657"/>
                  </a:lnTo>
                  <a:lnTo>
                    <a:pt x="1284062" y="894082"/>
                  </a:lnTo>
                  <a:lnTo>
                    <a:pt x="1294883" y="895704"/>
                  </a:lnTo>
                  <a:lnTo>
                    <a:pt x="1299671" y="868304"/>
                  </a:lnTo>
                  <a:lnTo>
                    <a:pt x="1296018" y="853186"/>
                  </a:lnTo>
                  <a:lnTo>
                    <a:pt x="1279201" y="844963"/>
                  </a:lnTo>
                  <a:lnTo>
                    <a:pt x="1244497" y="838249"/>
                  </a:lnTo>
                  <a:lnTo>
                    <a:pt x="1204069" y="795147"/>
                  </a:lnTo>
                  <a:lnTo>
                    <a:pt x="1190338" y="757536"/>
                  </a:lnTo>
                  <a:lnTo>
                    <a:pt x="1220128" y="707114"/>
                  </a:lnTo>
                  <a:lnTo>
                    <a:pt x="1312829" y="679700"/>
                  </a:lnTo>
                  <a:lnTo>
                    <a:pt x="1347905" y="698469"/>
                  </a:lnTo>
                  <a:lnTo>
                    <a:pt x="1384323" y="719705"/>
                  </a:lnTo>
                  <a:lnTo>
                    <a:pt x="1414223" y="756671"/>
                  </a:lnTo>
                  <a:lnTo>
                    <a:pt x="1425371" y="784705"/>
                  </a:lnTo>
                  <a:lnTo>
                    <a:pt x="1441458" y="804930"/>
                  </a:lnTo>
                  <a:lnTo>
                    <a:pt x="1468023" y="806203"/>
                  </a:lnTo>
                  <a:lnTo>
                    <a:pt x="1464719" y="786363"/>
                  </a:lnTo>
                  <a:lnTo>
                    <a:pt x="1460464" y="755532"/>
                  </a:lnTo>
                  <a:lnTo>
                    <a:pt x="1456789" y="727165"/>
                  </a:lnTo>
                  <a:lnTo>
                    <a:pt x="1455224" y="714720"/>
                  </a:lnTo>
                  <a:lnTo>
                    <a:pt x="1408824" y="663786"/>
                  </a:lnTo>
                  <a:lnTo>
                    <a:pt x="1384326" y="636879"/>
                  </a:lnTo>
                  <a:lnTo>
                    <a:pt x="1373604" y="625064"/>
                  </a:lnTo>
                  <a:lnTo>
                    <a:pt x="1368529" y="619404"/>
                  </a:lnTo>
                  <a:lnTo>
                    <a:pt x="1331103" y="604637"/>
                  </a:lnTo>
                  <a:lnTo>
                    <a:pt x="1265146" y="590463"/>
                  </a:lnTo>
                  <a:lnTo>
                    <a:pt x="1202339" y="579810"/>
                  </a:lnTo>
                  <a:lnTo>
                    <a:pt x="1174362" y="575608"/>
                  </a:lnTo>
                </a:path>
                <a:path w="2746375" h="1940560" extrusionOk="0">
                  <a:moveTo>
                    <a:pt x="2147437" y="486406"/>
                  </a:moveTo>
                  <a:lnTo>
                    <a:pt x="2193428" y="493593"/>
                  </a:lnTo>
                  <a:lnTo>
                    <a:pt x="2239085" y="505659"/>
                  </a:lnTo>
                  <a:lnTo>
                    <a:pt x="2284538" y="519806"/>
                  </a:lnTo>
                  <a:lnTo>
                    <a:pt x="2329916" y="533235"/>
                  </a:lnTo>
                  <a:lnTo>
                    <a:pt x="2375350" y="543149"/>
                  </a:lnTo>
                  <a:lnTo>
                    <a:pt x="2420968" y="546750"/>
                  </a:lnTo>
                </a:path>
                <a:path w="2746375" h="1940560" extrusionOk="0">
                  <a:moveTo>
                    <a:pt x="2732622" y="1780663"/>
                  </a:moveTo>
                  <a:lnTo>
                    <a:pt x="2742199" y="1835996"/>
                  </a:lnTo>
                  <a:lnTo>
                    <a:pt x="2745794" y="1871088"/>
                  </a:lnTo>
                  <a:lnTo>
                    <a:pt x="2743771" y="1900921"/>
                  </a:lnTo>
                  <a:lnTo>
                    <a:pt x="2736490" y="1940478"/>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45" name="Google Shape;6845;p47"/>
            <p:cNvSpPr/>
            <p:nvPr/>
          </p:nvSpPr>
          <p:spPr>
            <a:xfrm>
              <a:off x="15038506" y="2876587"/>
              <a:ext cx="217687" cy="73861"/>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46" name="Google Shape;6846;p47"/>
            <p:cNvSpPr/>
            <p:nvPr/>
          </p:nvSpPr>
          <p:spPr>
            <a:xfrm>
              <a:off x="13103926" y="3397009"/>
              <a:ext cx="1024890" cy="426084"/>
            </a:xfrm>
            <a:custGeom>
              <a:avLst/>
              <a:gdLst/>
              <a:ahLst/>
              <a:cxnLst/>
              <a:rect l="l" t="t" r="r" b="b"/>
              <a:pathLst>
                <a:path w="1024890" h="426085" extrusionOk="0">
                  <a:moveTo>
                    <a:pt x="0" y="264014"/>
                  </a:moveTo>
                  <a:lnTo>
                    <a:pt x="921" y="299889"/>
                  </a:lnTo>
                  <a:lnTo>
                    <a:pt x="2708" y="345469"/>
                  </a:lnTo>
                  <a:lnTo>
                    <a:pt x="3141" y="390719"/>
                  </a:lnTo>
                  <a:lnTo>
                    <a:pt x="0" y="425608"/>
                  </a:lnTo>
                </a:path>
                <a:path w="1024890" h="426085" extrusionOk="0">
                  <a:moveTo>
                    <a:pt x="942831" y="0"/>
                  </a:moveTo>
                  <a:lnTo>
                    <a:pt x="935781" y="36852"/>
                  </a:lnTo>
                  <a:lnTo>
                    <a:pt x="922084" y="67946"/>
                  </a:lnTo>
                  <a:lnTo>
                    <a:pt x="900342" y="93529"/>
                  </a:lnTo>
                  <a:lnTo>
                    <a:pt x="869162" y="113846"/>
                  </a:lnTo>
                </a:path>
                <a:path w="1024890" h="426085" extrusionOk="0">
                  <a:moveTo>
                    <a:pt x="991187" y="36309"/>
                  </a:moveTo>
                  <a:lnTo>
                    <a:pt x="1001695" y="41002"/>
                  </a:lnTo>
                  <a:lnTo>
                    <a:pt x="1011030" y="47125"/>
                  </a:lnTo>
                  <a:lnTo>
                    <a:pt x="1018812" y="54535"/>
                  </a:lnTo>
                  <a:lnTo>
                    <a:pt x="1024666" y="6309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847" name="Google Shape;6847;p47"/>
          <p:cNvGrpSpPr/>
          <p:nvPr/>
        </p:nvGrpSpPr>
        <p:grpSpPr>
          <a:xfrm>
            <a:off x="0" y="722143"/>
            <a:ext cx="334010" cy="560705"/>
            <a:chOff x="0" y="722143"/>
            <a:chExt cx="334010" cy="560705"/>
          </a:xfrm>
        </p:grpSpPr>
        <p:sp>
          <p:nvSpPr>
            <p:cNvPr id="6848" name="Google Shape;6848;p47"/>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F36F2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49" name="Google Shape;6849;p47"/>
            <p:cNvSpPr/>
            <p:nvPr/>
          </p:nvSpPr>
          <p:spPr>
            <a:xfrm>
              <a:off x="72396" y="801594"/>
              <a:ext cx="210397" cy="110395"/>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50" name="Google Shape;6850;p47"/>
            <p:cNvSpPr/>
            <p:nvPr/>
          </p:nvSpPr>
          <p:spPr>
            <a:xfrm>
              <a:off x="84339" y="1073047"/>
              <a:ext cx="163952" cy="149678"/>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851" name="Google Shape;6851;p47"/>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6852" name="Google Shape;6852;p47"/>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6853" name="Google Shape;6853;p47"/>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6854" name="Google Shape;6854;p47"/>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6855" name="Google Shape;6855;p47"/>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6856" name="Google Shape;6856;p47"/>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857" name="Google Shape;6857;p47"/>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6858" name="Google Shape;6858;p47"/>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6859" name="Google Shape;6859;p47"/>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6860" name="Google Shape;6860;p47"/>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Shape 6864"/>
        <p:cNvGrpSpPr/>
        <p:nvPr/>
      </p:nvGrpSpPr>
      <p:grpSpPr>
        <a:xfrm>
          <a:off x="0" y="0"/>
          <a:ext cx="0" cy="0"/>
          <a:chOff x="0" y="0"/>
          <a:chExt cx="0" cy="0"/>
        </a:xfrm>
      </p:grpSpPr>
      <p:sp>
        <p:nvSpPr>
          <p:cNvPr id="6865" name="Google Shape;6865;p48"/>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94</a:t>
            </a:r>
            <a:endParaRPr sz="550">
              <a:solidFill>
                <a:schemeClr val="dk1"/>
              </a:solidFill>
              <a:latin typeface="Arial"/>
              <a:ea typeface="Arial"/>
              <a:cs typeface="Arial"/>
              <a:sym typeface="Arial"/>
            </a:endParaRPr>
          </a:p>
        </p:txBody>
      </p:sp>
      <p:sp>
        <p:nvSpPr>
          <p:cNvPr id="6866" name="Google Shape;6866;p48"/>
          <p:cNvSpPr txBox="1"/>
          <p:nvPr/>
        </p:nvSpPr>
        <p:spPr>
          <a:xfrm>
            <a:off x="19511147"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95</a:t>
            </a:r>
            <a:endParaRPr sz="550">
              <a:solidFill>
                <a:schemeClr val="dk1"/>
              </a:solidFill>
              <a:latin typeface="Arial"/>
              <a:ea typeface="Arial"/>
              <a:cs typeface="Arial"/>
              <a:sym typeface="Arial"/>
            </a:endParaRPr>
          </a:p>
        </p:txBody>
      </p:sp>
      <p:grpSp>
        <p:nvGrpSpPr>
          <p:cNvPr id="6867" name="Google Shape;6867;p48"/>
          <p:cNvGrpSpPr/>
          <p:nvPr/>
        </p:nvGrpSpPr>
        <p:grpSpPr>
          <a:xfrm>
            <a:off x="429031" y="6599833"/>
            <a:ext cx="9206086" cy="508200"/>
            <a:chOff x="429031" y="6599833"/>
            <a:chExt cx="9206086" cy="508200"/>
          </a:xfrm>
        </p:grpSpPr>
        <p:sp>
          <p:nvSpPr>
            <p:cNvPr id="6868" name="Google Shape;6868;p48"/>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69" name="Google Shape;6869;p48"/>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0" name="Google Shape;6870;p48"/>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1" name="Google Shape;6871;p48"/>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2" name="Google Shape;6872;p48"/>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3" name="Google Shape;6873;p48"/>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4" name="Google Shape;6874;p48"/>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5" name="Google Shape;6875;p48"/>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6" name="Google Shape;6876;p48"/>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7" name="Google Shape;6877;p48"/>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8" name="Google Shape;6878;p48"/>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79" name="Google Shape;6879;p48"/>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0" name="Google Shape;6880;p48"/>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1" name="Google Shape;6881;p48"/>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2" name="Google Shape;6882;p48"/>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3" name="Google Shape;6883;p48"/>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4" name="Google Shape;6884;p48"/>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5" name="Google Shape;6885;p48"/>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6" name="Google Shape;6886;p48"/>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7" name="Google Shape;6887;p48"/>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8" name="Google Shape;6888;p48"/>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89" name="Google Shape;6889;p48"/>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890" name="Google Shape;6890;p48"/>
          <p:cNvGrpSpPr/>
          <p:nvPr/>
        </p:nvGrpSpPr>
        <p:grpSpPr>
          <a:xfrm>
            <a:off x="10481081" y="6599833"/>
            <a:ext cx="9206120" cy="508200"/>
            <a:chOff x="10481081" y="6599833"/>
            <a:chExt cx="9206120" cy="508200"/>
          </a:xfrm>
        </p:grpSpPr>
        <p:sp>
          <p:nvSpPr>
            <p:cNvPr id="6891" name="Google Shape;6891;p48"/>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92" name="Google Shape;6892;p48"/>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93" name="Google Shape;6893;p48"/>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94" name="Google Shape;6894;p48"/>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95" name="Google Shape;6895;p48"/>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96" name="Google Shape;6896;p48"/>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97" name="Google Shape;6897;p48"/>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98" name="Google Shape;6898;p48"/>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99" name="Google Shape;6899;p48"/>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0" name="Google Shape;6900;p48"/>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1" name="Google Shape;6901;p48"/>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2" name="Google Shape;6902;p48"/>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3" name="Google Shape;6903;p48"/>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4" name="Google Shape;6904;p48"/>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5" name="Google Shape;6905;p48"/>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6" name="Google Shape;6906;p48"/>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7" name="Google Shape;6907;p48"/>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8" name="Google Shape;6908;p48"/>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9" name="Google Shape;6909;p48"/>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10" name="Google Shape;6910;p48"/>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11" name="Google Shape;6911;p48"/>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12" name="Google Shape;6912;p48"/>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913" name="Google Shape;6913;p48"/>
          <p:cNvSpPr/>
          <p:nvPr/>
        </p:nvSpPr>
        <p:spPr>
          <a:xfrm>
            <a:off x="4809041" y="1646279"/>
            <a:ext cx="3994150" cy="3994150"/>
          </a:xfrm>
          <a:custGeom>
            <a:avLst/>
            <a:gdLst/>
            <a:ahLst/>
            <a:cxnLst/>
            <a:rect l="l" t="t" r="r" b="b"/>
            <a:pathLst>
              <a:path w="3994150" h="3994150" extrusionOk="0">
                <a:moveTo>
                  <a:pt x="386935" y="815277"/>
                </a:moveTo>
                <a:lnTo>
                  <a:pt x="358227" y="855351"/>
                </a:lnTo>
                <a:lnTo>
                  <a:pt x="330491" y="896154"/>
                </a:lnTo>
                <a:lnTo>
                  <a:pt x="303745" y="937670"/>
                </a:lnTo>
                <a:lnTo>
                  <a:pt x="278006" y="979880"/>
                </a:lnTo>
                <a:lnTo>
                  <a:pt x="253290" y="1022769"/>
                </a:lnTo>
                <a:lnTo>
                  <a:pt x="229614" y="1066319"/>
                </a:lnTo>
                <a:lnTo>
                  <a:pt x="206996" y="1110514"/>
                </a:lnTo>
                <a:lnTo>
                  <a:pt x="185452" y="1155336"/>
                </a:lnTo>
                <a:lnTo>
                  <a:pt x="164999" y="1200768"/>
                </a:lnTo>
                <a:lnTo>
                  <a:pt x="145654" y="1246794"/>
                </a:lnTo>
                <a:lnTo>
                  <a:pt x="127435" y="1293396"/>
                </a:lnTo>
                <a:lnTo>
                  <a:pt x="110358" y="1340558"/>
                </a:lnTo>
                <a:lnTo>
                  <a:pt x="94439" y="1388263"/>
                </a:lnTo>
                <a:lnTo>
                  <a:pt x="79697" y="1436493"/>
                </a:lnTo>
                <a:lnTo>
                  <a:pt x="66148" y="1485232"/>
                </a:lnTo>
                <a:lnTo>
                  <a:pt x="53809" y="1534462"/>
                </a:lnTo>
                <a:lnTo>
                  <a:pt x="42696" y="1584168"/>
                </a:lnTo>
                <a:lnTo>
                  <a:pt x="32828" y="1634331"/>
                </a:lnTo>
                <a:lnTo>
                  <a:pt x="24220" y="1684935"/>
                </a:lnTo>
                <a:lnTo>
                  <a:pt x="16890" y="1735963"/>
                </a:lnTo>
                <a:lnTo>
                  <a:pt x="10855" y="1787399"/>
                </a:lnTo>
                <a:lnTo>
                  <a:pt x="6131" y="1839224"/>
                </a:lnTo>
                <a:lnTo>
                  <a:pt x="2736" y="1891422"/>
                </a:lnTo>
                <a:lnTo>
                  <a:pt x="686" y="1943976"/>
                </a:lnTo>
                <a:lnTo>
                  <a:pt x="0" y="1996870"/>
                </a:lnTo>
                <a:lnTo>
                  <a:pt x="577" y="2045387"/>
                </a:lnTo>
                <a:lnTo>
                  <a:pt x="2302" y="2093620"/>
                </a:lnTo>
                <a:lnTo>
                  <a:pt x="5161" y="2141555"/>
                </a:lnTo>
                <a:lnTo>
                  <a:pt x="9141" y="2189181"/>
                </a:lnTo>
                <a:lnTo>
                  <a:pt x="14228" y="2236483"/>
                </a:lnTo>
                <a:lnTo>
                  <a:pt x="20410" y="2283450"/>
                </a:lnTo>
                <a:lnTo>
                  <a:pt x="27674" y="2330066"/>
                </a:lnTo>
                <a:lnTo>
                  <a:pt x="36006" y="2376320"/>
                </a:lnTo>
                <a:lnTo>
                  <a:pt x="45393" y="2422199"/>
                </a:lnTo>
                <a:lnTo>
                  <a:pt x="55823" y="2467689"/>
                </a:lnTo>
                <a:lnTo>
                  <a:pt x="67283" y="2512778"/>
                </a:lnTo>
                <a:lnTo>
                  <a:pt x="79758" y="2557451"/>
                </a:lnTo>
                <a:lnTo>
                  <a:pt x="93237" y="2601697"/>
                </a:lnTo>
                <a:lnTo>
                  <a:pt x="107706" y="2645502"/>
                </a:lnTo>
                <a:lnTo>
                  <a:pt x="123152" y="2688853"/>
                </a:lnTo>
                <a:lnTo>
                  <a:pt x="139562" y="2731736"/>
                </a:lnTo>
                <a:lnTo>
                  <a:pt x="156922" y="2774140"/>
                </a:lnTo>
                <a:lnTo>
                  <a:pt x="175221" y="2816050"/>
                </a:lnTo>
                <a:lnTo>
                  <a:pt x="194444" y="2857455"/>
                </a:lnTo>
                <a:lnTo>
                  <a:pt x="214579" y="2898339"/>
                </a:lnTo>
                <a:lnTo>
                  <a:pt x="235612" y="2938692"/>
                </a:lnTo>
                <a:lnTo>
                  <a:pt x="257531" y="2978498"/>
                </a:lnTo>
                <a:lnTo>
                  <a:pt x="280322" y="3017746"/>
                </a:lnTo>
                <a:lnTo>
                  <a:pt x="303973" y="3056423"/>
                </a:lnTo>
                <a:lnTo>
                  <a:pt x="328470" y="3094515"/>
                </a:lnTo>
                <a:lnTo>
                  <a:pt x="353800" y="3132009"/>
                </a:lnTo>
                <a:lnTo>
                  <a:pt x="379950" y="3168892"/>
                </a:lnTo>
                <a:lnTo>
                  <a:pt x="406907" y="3205151"/>
                </a:lnTo>
                <a:lnTo>
                  <a:pt x="434658" y="3240772"/>
                </a:lnTo>
                <a:lnTo>
                  <a:pt x="463190" y="3275744"/>
                </a:lnTo>
                <a:lnTo>
                  <a:pt x="492490" y="3310053"/>
                </a:lnTo>
                <a:lnTo>
                  <a:pt x="522545" y="3343685"/>
                </a:lnTo>
                <a:lnTo>
                  <a:pt x="553341" y="3376628"/>
                </a:lnTo>
                <a:lnTo>
                  <a:pt x="584866" y="3408869"/>
                </a:lnTo>
                <a:lnTo>
                  <a:pt x="617107" y="3440394"/>
                </a:lnTo>
                <a:lnTo>
                  <a:pt x="650049" y="3471190"/>
                </a:lnTo>
                <a:lnTo>
                  <a:pt x="683682" y="3501245"/>
                </a:lnTo>
                <a:lnTo>
                  <a:pt x="717990" y="3530545"/>
                </a:lnTo>
                <a:lnTo>
                  <a:pt x="752962" y="3559077"/>
                </a:lnTo>
                <a:lnTo>
                  <a:pt x="788584" y="3586829"/>
                </a:lnTo>
                <a:lnTo>
                  <a:pt x="824843" y="3613786"/>
                </a:lnTo>
                <a:lnTo>
                  <a:pt x="861726" y="3639936"/>
                </a:lnTo>
                <a:lnTo>
                  <a:pt x="899219" y="3665267"/>
                </a:lnTo>
                <a:lnTo>
                  <a:pt x="937311" y="3689764"/>
                </a:lnTo>
                <a:lnTo>
                  <a:pt x="975988" y="3713414"/>
                </a:lnTo>
                <a:lnTo>
                  <a:pt x="1015236" y="3736206"/>
                </a:lnTo>
                <a:lnTo>
                  <a:pt x="1055042" y="3758125"/>
                </a:lnTo>
                <a:lnTo>
                  <a:pt x="1095395" y="3779158"/>
                </a:lnTo>
                <a:lnTo>
                  <a:pt x="1136280" y="3799293"/>
                </a:lnTo>
                <a:lnTo>
                  <a:pt x="1177684" y="3818517"/>
                </a:lnTo>
                <a:lnTo>
                  <a:pt x="1219594" y="3836815"/>
                </a:lnTo>
                <a:lnTo>
                  <a:pt x="1261998" y="3854176"/>
                </a:lnTo>
                <a:lnTo>
                  <a:pt x="1304882" y="3870586"/>
                </a:lnTo>
                <a:lnTo>
                  <a:pt x="1348233" y="3886032"/>
                </a:lnTo>
                <a:lnTo>
                  <a:pt x="1392038" y="3900501"/>
                </a:lnTo>
                <a:lnTo>
                  <a:pt x="1436284" y="3913980"/>
                </a:lnTo>
                <a:lnTo>
                  <a:pt x="1480958" y="3926456"/>
                </a:lnTo>
                <a:lnTo>
                  <a:pt x="1526046" y="3937915"/>
                </a:lnTo>
                <a:lnTo>
                  <a:pt x="1571537" y="3948345"/>
                </a:lnTo>
                <a:lnTo>
                  <a:pt x="1617416" y="3957733"/>
                </a:lnTo>
                <a:lnTo>
                  <a:pt x="1663670" y="3966065"/>
                </a:lnTo>
                <a:lnTo>
                  <a:pt x="1710287" y="3973329"/>
                </a:lnTo>
                <a:lnTo>
                  <a:pt x="1757254" y="3979511"/>
                </a:lnTo>
                <a:lnTo>
                  <a:pt x="1804556" y="3984599"/>
                </a:lnTo>
                <a:lnTo>
                  <a:pt x="1852183" y="3988578"/>
                </a:lnTo>
                <a:lnTo>
                  <a:pt x="1900119" y="3991437"/>
                </a:lnTo>
                <a:lnTo>
                  <a:pt x="1948352" y="3993162"/>
                </a:lnTo>
                <a:lnTo>
                  <a:pt x="1996870" y="3993740"/>
                </a:lnTo>
                <a:lnTo>
                  <a:pt x="2045387" y="3993162"/>
                </a:lnTo>
                <a:lnTo>
                  <a:pt x="2093620" y="3991437"/>
                </a:lnTo>
                <a:lnTo>
                  <a:pt x="2141555" y="3988578"/>
                </a:lnTo>
                <a:lnTo>
                  <a:pt x="2189181" y="3984599"/>
                </a:lnTo>
                <a:lnTo>
                  <a:pt x="2236483" y="3979511"/>
                </a:lnTo>
                <a:lnTo>
                  <a:pt x="2283450" y="3973329"/>
                </a:lnTo>
                <a:lnTo>
                  <a:pt x="2330066" y="3966065"/>
                </a:lnTo>
                <a:lnTo>
                  <a:pt x="2376320" y="3957733"/>
                </a:lnTo>
                <a:lnTo>
                  <a:pt x="2422199" y="3948345"/>
                </a:lnTo>
                <a:lnTo>
                  <a:pt x="2467689" y="3937915"/>
                </a:lnTo>
                <a:lnTo>
                  <a:pt x="2512778" y="3926456"/>
                </a:lnTo>
                <a:lnTo>
                  <a:pt x="2557451" y="3913980"/>
                </a:lnTo>
                <a:lnTo>
                  <a:pt x="2601697" y="3900501"/>
                </a:lnTo>
                <a:lnTo>
                  <a:pt x="2645502" y="3886032"/>
                </a:lnTo>
                <a:lnTo>
                  <a:pt x="2688853" y="3870586"/>
                </a:lnTo>
                <a:lnTo>
                  <a:pt x="2731736" y="3854176"/>
                </a:lnTo>
                <a:lnTo>
                  <a:pt x="2774140" y="3836815"/>
                </a:lnTo>
                <a:lnTo>
                  <a:pt x="2816050" y="3818517"/>
                </a:lnTo>
                <a:lnTo>
                  <a:pt x="2857455" y="3799293"/>
                </a:lnTo>
                <a:lnTo>
                  <a:pt x="2898339" y="3779158"/>
                </a:lnTo>
                <a:lnTo>
                  <a:pt x="2938692" y="3758125"/>
                </a:lnTo>
                <a:lnTo>
                  <a:pt x="2978498" y="3736206"/>
                </a:lnTo>
                <a:lnTo>
                  <a:pt x="3017746" y="3713414"/>
                </a:lnTo>
                <a:lnTo>
                  <a:pt x="3056423" y="3689764"/>
                </a:lnTo>
                <a:lnTo>
                  <a:pt x="3094515" y="3665267"/>
                </a:lnTo>
                <a:lnTo>
                  <a:pt x="3132009" y="3639936"/>
                </a:lnTo>
                <a:lnTo>
                  <a:pt x="3168892" y="3613786"/>
                </a:lnTo>
                <a:lnTo>
                  <a:pt x="3205151" y="3586829"/>
                </a:lnTo>
                <a:lnTo>
                  <a:pt x="3240772" y="3559077"/>
                </a:lnTo>
                <a:lnTo>
                  <a:pt x="3275744" y="3530545"/>
                </a:lnTo>
                <a:lnTo>
                  <a:pt x="3310053" y="3501245"/>
                </a:lnTo>
                <a:lnTo>
                  <a:pt x="3343685" y="3471190"/>
                </a:lnTo>
                <a:lnTo>
                  <a:pt x="3376628" y="3440394"/>
                </a:lnTo>
                <a:lnTo>
                  <a:pt x="3408869" y="3408869"/>
                </a:lnTo>
                <a:lnTo>
                  <a:pt x="3440394" y="3376628"/>
                </a:lnTo>
                <a:lnTo>
                  <a:pt x="3471190" y="3343685"/>
                </a:lnTo>
                <a:lnTo>
                  <a:pt x="3501245" y="3310053"/>
                </a:lnTo>
                <a:lnTo>
                  <a:pt x="3530545" y="3275744"/>
                </a:lnTo>
                <a:lnTo>
                  <a:pt x="3559077" y="3240772"/>
                </a:lnTo>
                <a:lnTo>
                  <a:pt x="3586829" y="3205151"/>
                </a:lnTo>
                <a:lnTo>
                  <a:pt x="3613786" y="3168892"/>
                </a:lnTo>
                <a:lnTo>
                  <a:pt x="3639936" y="3132009"/>
                </a:lnTo>
                <a:lnTo>
                  <a:pt x="3665267" y="3094515"/>
                </a:lnTo>
                <a:lnTo>
                  <a:pt x="3689764" y="3056423"/>
                </a:lnTo>
                <a:lnTo>
                  <a:pt x="3713414" y="3017746"/>
                </a:lnTo>
                <a:lnTo>
                  <a:pt x="3736206" y="2978498"/>
                </a:lnTo>
                <a:lnTo>
                  <a:pt x="3758125" y="2938692"/>
                </a:lnTo>
                <a:lnTo>
                  <a:pt x="3779158" y="2898339"/>
                </a:lnTo>
                <a:lnTo>
                  <a:pt x="3799293" y="2857455"/>
                </a:lnTo>
                <a:lnTo>
                  <a:pt x="3818517" y="2816050"/>
                </a:lnTo>
                <a:lnTo>
                  <a:pt x="3836815" y="2774140"/>
                </a:lnTo>
                <a:lnTo>
                  <a:pt x="3854176" y="2731736"/>
                </a:lnTo>
                <a:lnTo>
                  <a:pt x="3870586" y="2688853"/>
                </a:lnTo>
                <a:lnTo>
                  <a:pt x="3886032" y="2645502"/>
                </a:lnTo>
                <a:lnTo>
                  <a:pt x="3900501" y="2601697"/>
                </a:lnTo>
                <a:lnTo>
                  <a:pt x="3913980" y="2557451"/>
                </a:lnTo>
                <a:lnTo>
                  <a:pt x="3926456" y="2512778"/>
                </a:lnTo>
                <a:lnTo>
                  <a:pt x="3937915" y="2467689"/>
                </a:lnTo>
                <a:lnTo>
                  <a:pt x="3948345" y="2422199"/>
                </a:lnTo>
                <a:lnTo>
                  <a:pt x="3957733" y="2376320"/>
                </a:lnTo>
                <a:lnTo>
                  <a:pt x="3966065" y="2330066"/>
                </a:lnTo>
                <a:lnTo>
                  <a:pt x="3973329" y="2283450"/>
                </a:lnTo>
                <a:lnTo>
                  <a:pt x="3979511" y="2236483"/>
                </a:lnTo>
                <a:lnTo>
                  <a:pt x="3984599" y="2189181"/>
                </a:lnTo>
                <a:lnTo>
                  <a:pt x="3988578" y="2141555"/>
                </a:lnTo>
                <a:lnTo>
                  <a:pt x="3991437" y="2093620"/>
                </a:lnTo>
                <a:lnTo>
                  <a:pt x="3993162" y="2045387"/>
                </a:lnTo>
                <a:lnTo>
                  <a:pt x="3993740" y="1996870"/>
                </a:lnTo>
                <a:lnTo>
                  <a:pt x="3993162" y="1948352"/>
                </a:lnTo>
                <a:lnTo>
                  <a:pt x="3991437" y="1900119"/>
                </a:lnTo>
                <a:lnTo>
                  <a:pt x="3988578" y="1852183"/>
                </a:lnTo>
                <a:lnTo>
                  <a:pt x="3984599" y="1804556"/>
                </a:lnTo>
                <a:lnTo>
                  <a:pt x="3979511" y="1757254"/>
                </a:lnTo>
                <a:lnTo>
                  <a:pt x="3973329" y="1710287"/>
                </a:lnTo>
                <a:lnTo>
                  <a:pt x="3966065" y="1663670"/>
                </a:lnTo>
                <a:lnTo>
                  <a:pt x="3957733" y="1617416"/>
                </a:lnTo>
                <a:lnTo>
                  <a:pt x="3948345" y="1571537"/>
                </a:lnTo>
                <a:lnTo>
                  <a:pt x="3937915" y="1526046"/>
                </a:lnTo>
                <a:lnTo>
                  <a:pt x="3926456" y="1480958"/>
                </a:lnTo>
                <a:lnTo>
                  <a:pt x="3913980" y="1436284"/>
                </a:lnTo>
                <a:lnTo>
                  <a:pt x="3900501" y="1392038"/>
                </a:lnTo>
                <a:lnTo>
                  <a:pt x="3886032" y="1348233"/>
                </a:lnTo>
                <a:lnTo>
                  <a:pt x="3870586" y="1304882"/>
                </a:lnTo>
                <a:lnTo>
                  <a:pt x="3854176" y="1261998"/>
                </a:lnTo>
                <a:lnTo>
                  <a:pt x="3836815" y="1219594"/>
                </a:lnTo>
                <a:lnTo>
                  <a:pt x="3818517" y="1177684"/>
                </a:lnTo>
                <a:lnTo>
                  <a:pt x="3799293" y="1136280"/>
                </a:lnTo>
                <a:lnTo>
                  <a:pt x="3779158" y="1095395"/>
                </a:lnTo>
                <a:lnTo>
                  <a:pt x="3758125" y="1055042"/>
                </a:lnTo>
                <a:lnTo>
                  <a:pt x="3736206" y="1015236"/>
                </a:lnTo>
                <a:lnTo>
                  <a:pt x="3713414" y="975988"/>
                </a:lnTo>
                <a:lnTo>
                  <a:pt x="3689764" y="937311"/>
                </a:lnTo>
                <a:lnTo>
                  <a:pt x="3665267" y="899219"/>
                </a:lnTo>
                <a:lnTo>
                  <a:pt x="3639936" y="861726"/>
                </a:lnTo>
                <a:lnTo>
                  <a:pt x="3613786" y="824843"/>
                </a:lnTo>
                <a:lnTo>
                  <a:pt x="3586829" y="788584"/>
                </a:lnTo>
                <a:lnTo>
                  <a:pt x="3559077" y="752962"/>
                </a:lnTo>
                <a:lnTo>
                  <a:pt x="3530545" y="717990"/>
                </a:lnTo>
                <a:lnTo>
                  <a:pt x="3501245" y="683682"/>
                </a:lnTo>
                <a:lnTo>
                  <a:pt x="3471190" y="650049"/>
                </a:lnTo>
                <a:lnTo>
                  <a:pt x="3440394" y="617107"/>
                </a:lnTo>
                <a:lnTo>
                  <a:pt x="3408869" y="584866"/>
                </a:lnTo>
                <a:lnTo>
                  <a:pt x="3376628" y="553341"/>
                </a:lnTo>
                <a:lnTo>
                  <a:pt x="3343685" y="522545"/>
                </a:lnTo>
                <a:lnTo>
                  <a:pt x="3310053" y="492490"/>
                </a:lnTo>
                <a:lnTo>
                  <a:pt x="3275744" y="463190"/>
                </a:lnTo>
                <a:lnTo>
                  <a:pt x="3240772" y="434658"/>
                </a:lnTo>
                <a:lnTo>
                  <a:pt x="3205151" y="406907"/>
                </a:lnTo>
                <a:lnTo>
                  <a:pt x="3168892" y="379950"/>
                </a:lnTo>
                <a:lnTo>
                  <a:pt x="3132009" y="353800"/>
                </a:lnTo>
                <a:lnTo>
                  <a:pt x="3094515" y="328470"/>
                </a:lnTo>
                <a:lnTo>
                  <a:pt x="3056423" y="303973"/>
                </a:lnTo>
                <a:lnTo>
                  <a:pt x="3017746" y="280322"/>
                </a:lnTo>
                <a:lnTo>
                  <a:pt x="2978498" y="257531"/>
                </a:lnTo>
                <a:lnTo>
                  <a:pt x="2938692" y="235612"/>
                </a:lnTo>
                <a:lnTo>
                  <a:pt x="2898339" y="214579"/>
                </a:lnTo>
                <a:lnTo>
                  <a:pt x="2857455" y="194444"/>
                </a:lnTo>
                <a:lnTo>
                  <a:pt x="2816050" y="175221"/>
                </a:lnTo>
                <a:lnTo>
                  <a:pt x="2774140" y="156922"/>
                </a:lnTo>
                <a:lnTo>
                  <a:pt x="2731736" y="139562"/>
                </a:lnTo>
                <a:lnTo>
                  <a:pt x="2688853" y="123152"/>
                </a:lnTo>
                <a:lnTo>
                  <a:pt x="2645502" y="107706"/>
                </a:lnTo>
                <a:lnTo>
                  <a:pt x="2601697" y="93237"/>
                </a:lnTo>
                <a:lnTo>
                  <a:pt x="2557451" y="79758"/>
                </a:lnTo>
                <a:lnTo>
                  <a:pt x="2512778" y="67283"/>
                </a:lnTo>
                <a:lnTo>
                  <a:pt x="2467689" y="55823"/>
                </a:lnTo>
                <a:lnTo>
                  <a:pt x="2422199" y="45393"/>
                </a:lnTo>
                <a:lnTo>
                  <a:pt x="2376320" y="36006"/>
                </a:lnTo>
                <a:lnTo>
                  <a:pt x="2330066" y="27674"/>
                </a:lnTo>
                <a:lnTo>
                  <a:pt x="2283450" y="20410"/>
                </a:lnTo>
                <a:lnTo>
                  <a:pt x="2236483" y="14228"/>
                </a:lnTo>
                <a:lnTo>
                  <a:pt x="2189181" y="9141"/>
                </a:lnTo>
                <a:lnTo>
                  <a:pt x="2141555" y="5161"/>
                </a:lnTo>
                <a:lnTo>
                  <a:pt x="2093620" y="2302"/>
                </a:lnTo>
                <a:lnTo>
                  <a:pt x="2045387" y="577"/>
                </a:lnTo>
                <a:lnTo>
                  <a:pt x="1996870" y="0"/>
                </a:lnTo>
              </a:path>
            </a:pathLst>
          </a:custGeom>
          <a:noFill/>
          <a:ln w="119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14" name="Google Shape;6914;p48"/>
          <p:cNvSpPr/>
          <p:nvPr/>
        </p:nvSpPr>
        <p:spPr>
          <a:xfrm>
            <a:off x="430566" y="879979"/>
            <a:ext cx="2954020" cy="2038985"/>
          </a:xfrm>
          <a:custGeom>
            <a:avLst/>
            <a:gdLst/>
            <a:ahLst/>
            <a:cxnLst/>
            <a:rect l="l" t="t" r="r" b="b"/>
            <a:pathLst>
              <a:path w="2954020" h="2038985" extrusionOk="0">
                <a:moveTo>
                  <a:pt x="2886270" y="0"/>
                </a:moveTo>
                <a:lnTo>
                  <a:pt x="67687" y="0"/>
                </a:lnTo>
                <a:lnTo>
                  <a:pt x="28555" y="1057"/>
                </a:lnTo>
                <a:lnTo>
                  <a:pt x="8460" y="8460"/>
                </a:lnTo>
                <a:lnTo>
                  <a:pt x="1057" y="28555"/>
                </a:lnTo>
                <a:lnTo>
                  <a:pt x="0" y="67687"/>
                </a:lnTo>
                <a:lnTo>
                  <a:pt x="0" y="1970841"/>
                </a:lnTo>
                <a:lnTo>
                  <a:pt x="1057" y="2009972"/>
                </a:lnTo>
                <a:lnTo>
                  <a:pt x="8460" y="2030067"/>
                </a:lnTo>
                <a:lnTo>
                  <a:pt x="28555" y="2037470"/>
                </a:lnTo>
                <a:lnTo>
                  <a:pt x="67687" y="2038528"/>
                </a:lnTo>
                <a:lnTo>
                  <a:pt x="2886270" y="2038528"/>
                </a:lnTo>
                <a:lnTo>
                  <a:pt x="2925402" y="2037470"/>
                </a:lnTo>
                <a:lnTo>
                  <a:pt x="2945496" y="2030067"/>
                </a:lnTo>
                <a:lnTo>
                  <a:pt x="2952899" y="2009972"/>
                </a:lnTo>
                <a:lnTo>
                  <a:pt x="2953957" y="1970841"/>
                </a:lnTo>
                <a:lnTo>
                  <a:pt x="2953957" y="67687"/>
                </a:lnTo>
                <a:lnTo>
                  <a:pt x="2952899" y="28555"/>
                </a:lnTo>
                <a:lnTo>
                  <a:pt x="2945496" y="8460"/>
                </a:lnTo>
                <a:lnTo>
                  <a:pt x="2925402" y="1057"/>
                </a:lnTo>
                <a:lnTo>
                  <a:pt x="2886270"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15" name="Google Shape;6915;p48"/>
          <p:cNvSpPr/>
          <p:nvPr/>
        </p:nvSpPr>
        <p:spPr>
          <a:xfrm>
            <a:off x="430566" y="3023268"/>
            <a:ext cx="2954020" cy="1646555"/>
          </a:xfrm>
          <a:custGeom>
            <a:avLst/>
            <a:gdLst/>
            <a:ahLst/>
            <a:cxnLst/>
            <a:rect l="l" t="t" r="r" b="b"/>
            <a:pathLst>
              <a:path w="2954020" h="1646554" extrusionOk="0">
                <a:moveTo>
                  <a:pt x="2886270" y="0"/>
                </a:moveTo>
                <a:lnTo>
                  <a:pt x="67687" y="0"/>
                </a:lnTo>
                <a:lnTo>
                  <a:pt x="28555" y="1057"/>
                </a:lnTo>
                <a:lnTo>
                  <a:pt x="8460" y="8460"/>
                </a:lnTo>
                <a:lnTo>
                  <a:pt x="1057" y="28555"/>
                </a:lnTo>
                <a:lnTo>
                  <a:pt x="0" y="67687"/>
                </a:lnTo>
                <a:lnTo>
                  <a:pt x="0" y="1578413"/>
                </a:lnTo>
                <a:lnTo>
                  <a:pt x="1057" y="1617545"/>
                </a:lnTo>
                <a:lnTo>
                  <a:pt x="8460" y="1637640"/>
                </a:lnTo>
                <a:lnTo>
                  <a:pt x="28555" y="1645043"/>
                </a:lnTo>
                <a:lnTo>
                  <a:pt x="67687" y="1646100"/>
                </a:lnTo>
                <a:lnTo>
                  <a:pt x="2886270" y="1646100"/>
                </a:lnTo>
                <a:lnTo>
                  <a:pt x="2925402" y="1645043"/>
                </a:lnTo>
                <a:lnTo>
                  <a:pt x="2945496" y="1637640"/>
                </a:lnTo>
                <a:lnTo>
                  <a:pt x="2952899" y="1617545"/>
                </a:lnTo>
                <a:lnTo>
                  <a:pt x="2953957" y="1578413"/>
                </a:lnTo>
                <a:lnTo>
                  <a:pt x="2953957" y="67687"/>
                </a:lnTo>
                <a:lnTo>
                  <a:pt x="2952899" y="28555"/>
                </a:lnTo>
                <a:lnTo>
                  <a:pt x="2945496" y="8460"/>
                </a:lnTo>
                <a:lnTo>
                  <a:pt x="2925402" y="1057"/>
                </a:lnTo>
                <a:lnTo>
                  <a:pt x="2886270"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16" name="Google Shape;6916;p48"/>
          <p:cNvSpPr/>
          <p:nvPr/>
        </p:nvSpPr>
        <p:spPr>
          <a:xfrm>
            <a:off x="430566" y="4768386"/>
            <a:ext cx="2954020" cy="1769110"/>
          </a:xfrm>
          <a:custGeom>
            <a:avLst/>
            <a:gdLst/>
            <a:ahLst/>
            <a:cxnLst/>
            <a:rect l="l" t="t" r="r" b="b"/>
            <a:pathLst>
              <a:path w="2954020" h="1769109" extrusionOk="0">
                <a:moveTo>
                  <a:pt x="2886270" y="0"/>
                </a:moveTo>
                <a:lnTo>
                  <a:pt x="67687" y="0"/>
                </a:lnTo>
                <a:lnTo>
                  <a:pt x="28555" y="1057"/>
                </a:lnTo>
                <a:lnTo>
                  <a:pt x="8460" y="8460"/>
                </a:lnTo>
                <a:lnTo>
                  <a:pt x="1057" y="28555"/>
                </a:lnTo>
                <a:lnTo>
                  <a:pt x="0" y="67687"/>
                </a:lnTo>
                <a:lnTo>
                  <a:pt x="0" y="1701286"/>
                </a:lnTo>
                <a:lnTo>
                  <a:pt x="1057" y="1740425"/>
                </a:lnTo>
                <a:lnTo>
                  <a:pt x="8460" y="1760523"/>
                </a:lnTo>
                <a:lnTo>
                  <a:pt x="28555" y="1767928"/>
                </a:lnTo>
                <a:lnTo>
                  <a:pt x="67687" y="1768985"/>
                </a:lnTo>
                <a:lnTo>
                  <a:pt x="2886270" y="1768985"/>
                </a:lnTo>
                <a:lnTo>
                  <a:pt x="2925402" y="1767928"/>
                </a:lnTo>
                <a:lnTo>
                  <a:pt x="2945496" y="1760523"/>
                </a:lnTo>
                <a:lnTo>
                  <a:pt x="2952899" y="1740425"/>
                </a:lnTo>
                <a:lnTo>
                  <a:pt x="2953957" y="1701286"/>
                </a:lnTo>
                <a:lnTo>
                  <a:pt x="2953957" y="67687"/>
                </a:lnTo>
                <a:lnTo>
                  <a:pt x="2952899" y="28555"/>
                </a:lnTo>
                <a:lnTo>
                  <a:pt x="2945496" y="8460"/>
                </a:lnTo>
                <a:lnTo>
                  <a:pt x="2925402" y="1057"/>
                </a:lnTo>
                <a:lnTo>
                  <a:pt x="2886270"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6917" name="Google Shape;6917;p48"/>
          <p:cNvGrpSpPr/>
          <p:nvPr/>
        </p:nvGrpSpPr>
        <p:grpSpPr>
          <a:xfrm>
            <a:off x="436533" y="690661"/>
            <a:ext cx="9200440" cy="31750"/>
            <a:chOff x="436533" y="690661"/>
            <a:chExt cx="9200440" cy="31750"/>
          </a:xfrm>
        </p:grpSpPr>
        <p:sp>
          <p:nvSpPr>
            <p:cNvPr id="6918" name="Google Shape;6918;p48"/>
            <p:cNvSpPr/>
            <p:nvPr/>
          </p:nvSpPr>
          <p:spPr>
            <a:xfrm>
              <a:off x="436533" y="690661"/>
              <a:ext cx="715010" cy="31750"/>
            </a:xfrm>
            <a:custGeom>
              <a:avLst/>
              <a:gdLst/>
              <a:ahLst/>
              <a:cxnLst/>
              <a:rect l="l" t="t" r="r" b="b"/>
              <a:pathLst>
                <a:path w="715010" h="31750" extrusionOk="0">
                  <a:moveTo>
                    <a:pt x="714935" y="0"/>
                  </a:moveTo>
                  <a:lnTo>
                    <a:pt x="0" y="0"/>
                  </a:lnTo>
                  <a:lnTo>
                    <a:pt x="0" y="31473"/>
                  </a:lnTo>
                  <a:lnTo>
                    <a:pt x="714935" y="31473"/>
                  </a:lnTo>
                  <a:lnTo>
                    <a:pt x="71493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19" name="Google Shape;6919;p48"/>
            <p:cNvSpPr/>
            <p:nvPr/>
          </p:nvSpPr>
          <p:spPr>
            <a:xfrm>
              <a:off x="1151468" y="690661"/>
              <a:ext cx="8485505" cy="31750"/>
            </a:xfrm>
            <a:custGeom>
              <a:avLst/>
              <a:gdLst/>
              <a:ahLst/>
              <a:cxnLst/>
              <a:rect l="l" t="t" r="r" b="b"/>
              <a:pathLst>
                <a:path w="8485505" h="31750" extrusionOk="0">
                  <a:moveTo>
                    <a:pt x="8485014" y="0"/>
                  </a:moveTo>
                  <a:lnTo>
                    <a:pt x="0" y="0"/>
                  </a:lnTo>
                  <a:lnTo>
                    <a:pt x="0" y="31473"/>
                  </a:lnTo>
                  <a:lnTo>
                    <a:pt x="8485014" y="31473"/>
                  </a:lnTo>
                  <a:lnTo>
                    <a:pt x="8485014"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920" name="Google Shape;6920;p48"/>
          <p:cNvSpPr txBox="1">
            <a:spLocks noGrp="1"/>
          </p:cNvSpPr>
          <p:nvPr>
            <p:ph type="title"/>
          </p:nvPr>
        </p:nvSpPr>
        <p:spPr>
          <a:xfrm>
            <a:off x="417863" y="264555"/>
            <a:ext cx="265239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D71920"/>
                </a:solidFill>
              </a:rPr>
              <a:t>MAKE </a:t>
            </a:r>
            <a:r>
              <a:rPr lang="en-US" b="0">
                <a:solidFill>
                  <a:srgbClr val="D71920"/>
                </a:solidFill>
                <a:latin typeface="Arial"/>
                <a:ea typeface="Arial"/>
                <a:cs typeface="Arial"/>
                <a:sym typeface="Arial"/>
              </a:rPr>
              <a:t>INTRODUCTION </a:t>
            </a:r>
            <a:endParaRPr/>
          </a:p>
        </p:txBody>
      </p:sp>
      <p:sp>
        <p:nvSpPr>
          <p:cNvPr id="6921" name="Google Shape;6921;p48"/>
          <p:cNvSpPr txBox="1"/>
          <p:nvPr/>
        </p:nvSpPr>
        <p:spPr>
          <a:xfrm>
            <a:off x="535898" y="1035130"/>
            <a:ext cx="2590800" cy="1062990"/>
          </a:xfrm>
          <a:prstGeom prst="rect">
            <a:avLst/>
          </a:prstGeom>
          <a:noFill/>
          <a:ln>
            <a:noFill/>
          </a:ln>
        </p:spPr>
        <p:txBody>
          <a:bodyPr spcFirstLastPara="1" wrap="square" lIns="0" tIns="17125" rIns="0" bIns="0" anchor="t" anchorCtr="0">
            <a:spAutoFit/>
          </a:bodyPr>
          <a:lstStyle/>
          <a:p>
            <a:pPr marL="147955" marR="911860" lvl="0" indent="-135890" algn="l" rtl="0">
              <a:lnSpc>
                <a:spcPct val="118947"/>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MAKE YOUR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55"/>
              </a:spcBef>
              <a:spcAft>
                <a:spcPts val="0"/>
              </a:spcAft>
              <a:buNone/>
            </a:pPr>
            <a:r>
              <a:rPr lang="en-US" sz="750">
                <a:solidFill>
                  <a:srgbClr val="414042"/>
                </a:solidFill>
                <a:latin typeface="Arial"/>
                <a:ea typeface="Arial"/>
                <a:cs typeface="Arial"/>
                <a:sym typeface="Arial"/>
              </a:rPr>
              <a:t>The worksheets in the </a:t>
            </a:r>
            <a:r>
              <a:rPr lang="en-US" sz="750" b="1">
                <a:solidFill>
                  <a:srgbClr val="414042"/>
                </a:solidFill>
                <a:latin typeface="Arial"/>
                <a:ea typeface="Arial"/>
                <a:cs typeface="Arial"/>
                <a:sym typeface="Arial"/>
              </a:rPr>
              <a:t>Make Your Prototype </a:t>
            </a:r>
            <a:r>
              <a:rPr lang="en-US" sz="750">
                <a:solidFill>
                  <a:srgbClr val="414042"/>
                </a:solidFill>
                <a:latin typeface="Arial"/>
                <a:ea typeface="Arial"/>
                <a:cs typeface="Arial"/>
                <a:sym typeface="Arial"/>
              </a:rPr>
              <a:t>phase are  designed to help your team construct representations of  your solutions. These representations are intended to elicit  feedback, answer specific questions about a concept and  test assumptions embedded in the ideas. This can be done  in site-based teams or with other schools.</a:t>
            </a:r>
            <a:endParaRPr sz="750">
              <a:solidFill>
                <a:schemeClr val="dk1"/>
              </a:solidFill>
              <a:latin typeface="Arial"/>
              <a:ea typeface="Arial"/>
              <a:cs typeface="Arial"/>
              <a:sym typeface="Arial"/>
            </a:endParaRPr>
          </a:p>
        </p:txBody>
      </p:sp>
      <p:sp>
        <p:nvSpPr>
          <p:cNvPr id="6922" name="Google Shape;6922;p48"/>
          <p:cNvSpPr txBox="1"/>
          <p:nvPr/>
        </p:nvSpPr>
        <p:spPr>
          <a:xfrm>
            <a:off x="535898" y="2140068"/>
            <a:ext cx="2669540" cy="5988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This phase of the design challenge will include: combining  ideas into larger concepts, expanding your ideas with  specific elements, surfacing the assumptions you are making  with your solution, sketching out additional ideas and  designing a prototype designed to test those assumptions.</a:t>
            </a:r>
            <a:endParaRPr sz="750">
              <a:solidFill>
                <a:schemeClr val="dk1"/>
              </a:solidFill>
              <a:latin typeface="Arial"/>
              <a:ea typeface="Arial"/>
              <a:cs typeface="Arial"/>
              <a:sym typeface="Arial"/>
            </a:endParaRPr>
          </a:p>
        </p:txBody>
      </p:sp>
      <p:sp>
        <p:nvSpPr>
          <p:cNvPr id="6923" name="Google Shape;6923;p48"/>
          <p:cNvSpPr txBox="1"/>
          <p:nvPr/>
        </p:nvSpPr>
        <p:spPr>
          <a:xfrm>
            <a:off x="535898" y="3186108"/>
            <a:ext cx="2529205" cy="833755"/>
          </a:xfrm>
          <a:prstGeom prst="rect">
            <a:avLst/>
          </a:prstGeom>
          <a:noFill/>
          <a:ln>
            <a:noFill/>
          </a:ln>
        </p:spPr>
        <p:txBody>
          <a:bodyPr spcFirstLastPara="1" wrap="square" lIns="0" tIns="17125" rIns="0" bIns="0" anchor="t" anchorCtr="0">
            <a:spAutoFit/>
          </a:bodyPr>
          <a:lstStyle/>
          <a:p>
            <a:pPr marL="147955" marR="779780" lvl="0" indent="-135890" algn="l" rtl="0">
              <a:lnSpc>
                <a:spcPct val="118947"/>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MAKE YOUR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55"/>
              </a:spcBef>
              <a:spcAft>
                <a:spcPts val="0"/>
              </a:spcAft>
              <a:buNone/>
            </a:pPr>
            <a:r>
              <a:rPr lang="en-US" sz="750">
                <a:solidFill>
                  <a:srgbClr val="414042"/>
                </a:solidFill>
                <a:latin typeface="Arial"/>
                <a:ea typeface="Arial"/>
                <a:cs typeface="Arial"/>
                <a:sym typeface="Arial"/>
              </a:rPr>
              <a:t>The goal of this phase is to get your design team aligned  around what assumptions you are making about your  solution so that you can design low-resolution prototypes  (low time investment, low cost, small scale).</a:t>
            </a:r>
            <a:endParaRPr sz="750">
              <a:solidFill>
                <a:schemeClr val="dk1"/>
              </a:solidFill>
              <a:latin typeface="Arial"/>
              <a:ea typeface="Arial"/>
              <a:cs typeface="Arial"/>
              <a:sym typeface="Arial"/>
            </a:endParaRPr>
          </a:p>
        </p:txBody>
      </p:sp>
      <p:sp>
        <p:nvSpPr>
          <p:cNvPr id="6924" name="Google Shape;6924;p48"/>
          <p:cNvSpPr txBox="1"/>
          <p:nvPr/>
        </p:nvSpPr>
        <p:spPr>
          <a:xfrm>
            <a:off x="535898" y="4061789"/>
            <a:ext cx="262382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phase, all team members should be clear  on how they are going to conduct a prototype to test an  assumption embedded in the team’s solution.</a:t>
            </a:r>
            <a:endParaRPr sz="750">
              <a:solidFill>
                <a:schemeClr val="dk1"/>
              </a:solidFill>
              <a:latin typeface="Arial"/>
              <a:ea typeface="Arial"/>
              <a:cs typeface="Arial"/>
              <a:sym typeface="Arial"/>
            </a:endParaRPr>
          </a:p>
        </p:txBody>
      </p:sp>
      <p:sp>
        <p:nvSpPr>
          <p:cNvPr id="6925" name="Google Shape;6925;p48"/>
          <p:cNvSpPr txBox="1"/>
          <p:nvPr/>
        </p:nvSpPr>
        <p:spPr>
          <a:xfrm>
            <a:off x="535898" y="4917197"/>
            <a:ext cx="2121535" cy="489584"/>
          </a:xfrm>
          <a:prstGeom prst="rect">
            <a:avLst/>
          </a:prstGeom>
          <a:noFill/>
          <a:ln>
            <a:noFill/>
          </a:ln>
        </p:spPr>
        <p:txBody>
          <a:bodyPr spcFirstLastPara="1" wrap="square" lIns="0" tIns="17125" rIns="0" bIns="0" anchor="t" anchorCtr="0">
            <a:spAutoFit/>
          </a:bodyPr>
          <a:lstStyle/>
          <a:p>
            <a:pPr marL="147955" marR="464184" lvl="0" indent="-135890" algn="l" rtl="0">
              <a:lnSpc>
                <a:spcPct val="118947"/>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MAKE YOUR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83820" marR="0" lvl="0" indent="-71755" algn="l" rtl="0">
              <a:lnSpc>
                <a:spcPct val="100000"/>
              </a:lnSpc>
              <a:spcBef>
                <a:spcPts val="455"/>
              </a:spcBef>
              <a:spcAft>
                <a:spcPts val="0"/>
              </a:spcAft>
              <a:buClr>
                <a:srgbClr val="414042"/>
              </a:buClr>
              <a:buSzPts val="750"/>
              <a:buFont typeface="Arial"/>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p:txBody>
      </p:sp>
      <p:sp>
        <p:nvSpPr>
          <p:cNvPr id="6926" name="Google Shape;6926;p48"/>
          <p:cNvSpPr txBox="1"/>
          <p:nvPr/>
        </p:nvSpPr>
        <p:spPr>
          <a:xfrm>
            <a:off x="535898" y="5449010"/>
            <a:ext cx="2266315" cy="437515"/>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Prototype early and often in order to learn about  your idea</a:t>
            </a:r>
            <a:endParaRPr sz="750">
              <a:solidFill>
                <a:schemeClr val="dk1"/>
              </a:solidFill>
              <a:latin typeface="Arial"/>
              <a:ea typeface="Arial"/>
              <a:cs typeface="Arial"/>
              <a:sym typeface="Arial"/>
            </a:endParaRPr>
          </a:p>
          <a:p>
            <a:pPr marL="83820" marR="0" lvl="0" indent="-7175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Start small to make big change</a:t>
            </a:r>
            <a:endParaRPr sz="750">
              <a:solidFill>
                <a:schemeClr val="dk1"/>
              </a:solidFill>
              <a:latin typeface="Arial"/>
              <a:ea typeface="Arial"/>
              <a:cs typeface="Arial"/>
              <a:sym typeface="Arial"/>
            </a:endParaRPr>
          </a:p>
        </p:txBody>
      </p:sp>
      <p:sp>
        <p:nvSpPr>
          <p:cNvPr id="6927" name="Google Shape;6927;p48"/>
          <p:cNvSpPr txBox="1"/>
          <p:nvPr/>
        </p:nvSpPr>
        <p:spPr>
          <a:xfrm>
            <a:off x="535898" y="5928324"/>
            <a:ext cx="2433320" cy="43751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don’t tell</a:t>
            </a:r>
            <a:endParaRPr sz="750">
              <a:solidFill>
                <a:schemeClr val="dk1"/>
              </a:solidFill>
              <a:latin typeface="Arial"/>
              <a:ea typeface="Arial"/>
              <a:cs typeface="Arial"/>
              <a:sym typeface="Arial"/>
            </a:endParaRPr>
          </a:p>
          <a:p>
            <a:pPr marL="80010" marR="5080" lvl="0" indent="-6794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Many cycles of prototyping are necessary to develop  an idea</a:t>
            </a:r>
            <a:endParaRPr sz="750">
              <a:solidFill>
                <a:schemeClr val="dk1"/>
              </a:solidFill>
              <a:latin typeface="Arial"/>
              <a:ea typeface="Arial"/>
              <a:cs typeface="Arial"/>
              <a:sym typeface="Arial"/>
            </a:endParaRPr>
          </a:p>
        </p:txBody>
      </p:sp>
      <p:sp>
        <p:nvSpPr>
          <p:cNvPr id="6928" name="Google Shape;6928;p48"/>
          <p:cNvSpPr/>
          <p:nvPr/>
        </p:nvSpPr>
        <p:spPr>
          <a:xfrm>
            <a:off x="10475114" y="690661"/>
            <a:ext cx="9204960" cy="31750"/>
          </a:xfrm>
          <a:custGeom>
            <a:avLst/>
            <a:gdLst/>
            <a:ahLst/>
            <a:cxnLst/>
            <a:rect l="l" t="t" r="r" b="b"/>
            <a:pathLst>
              <a:path w="9204960" h="31750" extrusionOk="0">
                <a:moveTo>
                  <a:pt x="9204713" y="0"/>
                </a:moveTo>
                <a:lnTo>
                  <a:pt x="0" y="0"/>
                </a:lnTo>
                <a:lnTo>
                  <a:pt x="0" y="31473"/>
                </a:lnTo>
                <a:lnTo>
                  <a:pt x="9204713" y="31473"/>
                </a:lnTo>
                <a:lnTo>
                  <a:pt x="9204713"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29" name="Google Shape;6929;p48"/>
          <p:cNvSpPr txBox="1"/>
          <p:nvPr/>
        </p:nvSpPr>
        <p:spPr>
          <a:xfrm>
            <a:off x="10468385" y="951336"/>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grpSp>
        <p:nvGrpSpPr>
          <p:cNvPr id="6930" name="Google Shape;6930;p48"/>
          <p:cNvGrpSpPr/>
          <p:nvPr/>
        </p:nvGrpSpPr>
        <p:grpSpPr>
          <a:xfrm>
            <a:off x="16367638" y="239907"/>
            <a:ext cx="3309292" cy="332740"/>
            <a:chOff x="16367638" y="239907"/>
            <a:chExt cx="3309292" cy="332740"/>
          </a:xfrm>
        </p:grpSpPr>
        <p:sp>
          <p:nvSpPr>
            <p:cNvPr id="6931" name="Google Shape;6931;p48"/>
            <p:cNvSpPr/>
            <p:nvPr/>
          </p:nvSpPr>
          <p:spPr>
            <a:xfrm>
              <a:off x="1636763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32" name="Google Shape;6932;p48"/>
            <p:cNvSpPr/>
            <p:nvPr/>
          </p:nvSpPr>
          <p:spPr>
            <a:xfrm>
              <a:off x="170187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33" name="Google Shape;6933;p48"/>
            <p:cNvSpPr/>
            <p:nvPr/>
          </p:nvSpPr>
          <p:spPr>
            <a:xfrm>
              <a:off x="176699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34" name="Google Shape;6934;p48"/>
            <p:cNvSpPr/>
            <p:nvPr/>
          </p:nvSpPr>
          <p:spPr>
            <a:xfrm>
              <a:off x="1832100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35" name="Google Shape;6935;p48"/>
            <p:cNvSpPr/>
            <p:nvPr/>
          </p:nvSpPr>
          <p:spPr>
            <a:xfrm>
              <a:off x="1897208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936" name="Google Shape;6936;p48"/>
          <p:cNvSpPr txBox="1"/>
          <p:nvPr/>
        </p:nvSpPr>
        <p:spPr>
          <a:xfrm>
            <a:off x="16548245" y="312518"/>
            <a:ext cx="344170" cy="197485"/>
          </a:xfrm>
          <a:prstGeom prst="rect">
            <a:avLst/>
          </a:prstGeom>
          <a:noFill/>
          <a:ln>
            <a:noFill/>
          </a:ln>
        </p:spPr>
        <p:txBody>
          <a:bodyPr spcFirstLastPara="1" wrap="square" lIns="0" tIns="12050" rIns="0" bIns="0" anchor="t" anchorCtr="0">
            <a:spAutoFit/>
          </a:bodyPr>
          <a:lstStyle/>
          <a:p>
            <a:pPr marL="78740" marR="5080" lvl="0" indent="-66675" algn="l" rtl="0">
              <a:lnSpc>
                <a:spcPct val="102600"/>
              </a:lnSpc>
              <a:spcBef>
                <a:spcPts val="0"/>
              </a:spcBef>
              <a:spcAft>
                <a:spcPts val="0"/>
              </a:spcAft>
              <a:buNone/>
            </a:pPr>
            <a:r>
              <a:rPr lang="en-US" sz="550">
                <a:solidFill>
                  <a:srgbClr val="D71920"/>
                </a:solidFill>
                <a:latin typeface="Arial"/>
                <a:ea typeface="Arial"/>
                <a:cs typeface="Arial"/>
                <a:sym typeface="Arial"/>
              </a:rPr>
              <a:t>COMBINE  IDEAS</a:t>
            </a:r>
            <a:endParaRPr sz="550">
              <a:solidFill>
                <a:schemeClr val="dk1"/>
              </a:solidFill>
              <a:latin typeface="Arial"/>
              <a:ea typeface="Arial"/>
              <a:cs typeface="Arial"/>
              <a:sym typeface="Arial"/>
            </a:endParaRPr>
          </a:p>
        </p:txBody>
      </p:sp>
      <p:sp>
        <p:nvSpPr>
          <p:cNvPr id="6937" name="Google Shape;6937;p48"/>
          <p:cNvSpPr txBox="1"/>
          <p:nvPr/>
        </p:nvSpPr>
        <p:spPr>
          <a:xfrm>
            <a:off x="17201380" y="304996"/>
            <a:ext cx="339725" cy="197485"/>
          </a:xfrm>
          <a:prstGeom prst="rect">
            <a:avLst/>
          </a:prstGeom>
          <a:noFill/>
          <a:ln>
            <a:noFill/>
          </a:ln>
        </p:spPr>
        <p:txBody>
          <a:bodyPr spcFirstLastPara="1" wrap="square" lIns="0" tIns="12050" rIns="0" bIns="0" anchor="t" anchorCtr="0">
            <a:spAutoFit/>
          </a:bodyPr>
          <a:lstStyle/>
          <a:p>
            <a:pPr marL="40005" marR="5080" lvl="0" indent="-27940" algn="l" rtl="0">
              <a:lnSpc>
                <a:spcPct val="102600"/>
              </a:lnSpc>
              <a:spcBef>
                <a:spcPts val="0"/>
              </a:spcBef>
              <a:spcAft>
                <a:spcPts val="0"/>
              </a:spcAft>
              <a:buNone/>
            </a:pPr>
            <a:r>
              <a:rPr lang="en-US" sz="550">
                <a:solidFill>
                  <a:srgbClr val="D71920"/>
                </a:solidFill>
                <a:latin typeface="Arial"/>
                <a:ea typeface="Arial"/>
                <a:cs typeface="Arial"/>
                <a:sym typeface="Arial"/>
              </a:rPr>
              <a:t>BUILDING  BLOCKS</a:t>
            </a:r>
            <a:endParaRPr sz="550">
              <a:solidFill>
                <a:schemeClr val="dk1"/>
              </a:solidFill>
              <a:latin typeface="Arial"/>
              <a:ea typeface="Arial"/>
              <a:cs typeface="Arial"/>
              <a:sym typeface="Arial"/>
            </a:endParaRPr>
          </a:p>
        </p:txBody>
      </p:sp>
      <p:sp>
        <p:nvSpPr>
          <p:cNvPr id="6938" name="Google Shape;6938;p48"/>
          <p:cNvSpPr txBox="1"/>
          <p:nvPr/>
        </p:nvSpPr>
        <p:spPr>
          <a:xfrm>
            <a:off x="17795913" y="304996"/>
            <a:ext cx="464820"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D71920"/>
                </a:solidFill>
                <a:latin typeface="Arial"/>
                <a:ea typeface="Arial"/>
                <a:cs typeface="Arial"/>
                <a:sym typeface="Arial"/>
              </a:rPr>
              <a:t>STORYBOARD  YOUR IDEA</a:t>
            </a:r>
            <a:endParaRPr sz="550">
              <a:solidFill>
                <a:schemeClr val="dk1"/>
              </a:solidFill>
              <a:latin typeface="Arial"/>
              <a:ea typeface="Arial"/>
              <a:cs typeface="Arial"/>
              <a:sym typeface="Arial"/>
            </a:endParaRPr>
          </a:p>
        </p:txBody>
      </p:sp>
      <p:sp>
        <p:nvSpPr>
          <p:cNvPr id="6939" name="Google Shape;6939;p48"/>
          <p:cNvSpPr txBox="1"/>
          <p:nvPr/>
        </p:nvSpPr>
        <p:spPr>
          <a:xfrm>
            <a:off x="18444247" y="306643"/>
            <a:ext cx="458470" cy="197485"/>
          </a:xfrm>
          <a:prstGeom prst="rect">
            <a:avLst/>
          </a:prstGeom>
          <a:noFill/>
          <a:ln>
            <a:noFill/>
          </a:ln>
        </p:spPr>
        <p:txBody>
          <a:bodyPr spcFirstLastPara="1" wrap="square" lIns="0" tIns="14600" rIns="0" bIns="0" anchor="t" anchorCtr="0">
            <a:spAutoFit/>
          </a:bodyPr>
          <a:lstStyle/>
          <a:p>
            <a:pPr marL="0" marR="0" lvl="0" indent="0" algn="ctr" rtl="0">
              <a:lnSpc>
                <a:spcPct val="100000"/>
              </a:lnSpc>
              <a:spcBef>
                <a:spcPts val="0"/>
              </a:spcBef>
              <a:spcAft>
                <a:spcPts val="0"/>
              </a:spcAft>
              <a:buNone/>
            </a:pPr>
            <a:r>
              <a:rPr lang="en-US" sz="550">
                <a:solidFill>
                  <a:srgbClr val="D71920"/>
                </a:solidFill>
                <a:latin typeface="Arial"/>
                <a:ea typeface="Arial"/>
                <a:cs typeface="Arial"/>
                <a:sym typeface="Arial"/>
              </a:rPr>
              <a:t>DESIGN</a:t>
            </a:r>
            <a:endParaRPr sz="550">
              <a:solidFill>
                <a:schemeClr val="dk1"/>
              </a:solidFill>
              <a:latin typeface="Arial"/>
              <a:ea typeface="Arial"/>
              <a:cs typeface="Arial"/>
              <a:sym typeface="Arial"/>
            </a:endParaRPr>
          </a:p>
          <a:p>
            <a:pPr marL="0" marR="0" lvl="0" indent="0" algn="ctr" rtl="0">
              <a:lnSpc>
                <a:spcPct val="100000"/>
              </a:lnSpc>
              <a:spcBef>
                <a:spcPts val="15"/>
              </a:spcBef>
              <a:spcAft>
                <a:spcPts val="0"/>
              </a:spcAft>
              <a:buNone/>
            </a:pPr>
            <a:r>
              <a:rPr lang="en-US" sz="550">
                <a:solidFill>
                  <a:srgbClr val="D71920"/>
                </a:solidFill>
                <a:latin typeface="Arial"/>
                <a:ea typeface="Arial"/>
                <a:cs typeface="Arial"/>
                <a:sym typeface="Arial"/>
              </a:rPr>
              <a:t>A PROTOTYPE</a:t>
            </a:r>
            <a:endParaRPr sz="550">
              <a:solidFill>
                <a:schemeClr val="dk1"/>
              </a:solidFill>
              <a:latin typeface="Arial"/>
              <a:ea typeface="Arial"/>
              <a:cs typeface="Arial"/>
              <a:sym typeface="Arial"/>
            </a:endParaRPr>
          </a:p>
        </p:txBody>
      </p:sp>
      <p:sp>
        <p:nvSpPr>
          <p:cNvPr id="6940" name="Google Shape;6940;p48"/>
          <p:cNvSpPr txBox="1"/>
          <p:nvPr/>
        </p:nvSpPr>
        <p:spPr>
          <a:xfrm>
            <a:off x="19002675" y="263659"/>
            <a:ext cx="640080" cy="283845"/>
          </a:xfrm>
          <a:prstGeom prst="rect">
            <a:avLst/>
          </a:prstGeom>
          <a:noFill/>
          <a:ln>
            <a:noFill/>
          </a:ln>
        </p:spPr>
        <p:txBody>
          <a:bodyPr spcFirstLastPara="1" wrap="square" lIns="0" tIns="12050" rIns="0" bIns="0" anchor="t" anchorCtr="0">
            <a:spAutoFit/>
          </a:bodyPr>
          <a:lstStyle/>
          <a:p>
            <a:pPr marL="147320" marR="5080" lvl="0" indent="-135255" algn="l" rtl="0">
              <a:lnSpc>
                <a:spcPct val="102600"/>
              </a:lnSpc>
              <a:spcBef>
                <a:spcPts val="0"/>
              </a:spcBef>
              <a:spcAft>
                <a:spcPts val="0"/>
              </a:spcAft>
              <a:buNone/>
            </a:pPr>
            <a:r>
              <a:rPr lang="en-US" sz="550">
                <a:solidFill>
                  <a:srgbClr val="D71920"/>
                </a:solidFill>
                <a:latin typeface="Arial"/>
                <a:ea typeface="Arial"/>
                <a:cs typeface="Arial"/>
                <a:sym typeface="Arial"/>
              </a:rPr>
              <a:t>TIPS FOR DESIGNING  &amp; TESTING A  PROTOTYPE</a:t>
            </a:r>
            <a:endParaRPr sz="550">
              <a:solidFill>
                <a:schemeClr val="dk1"/>
              </a:solidFill>
              <a:latin typeface="Arial"/>
              <a:ea typeface="Arial"/>
              <a:cs typeface="Arial"/>
              <a:sym typeface="Arial"/>
            </a:endParaRPr>
          </a:p>
        </p:txBody>
      </p:sp>
      <p:grpSp>
        <p:nvGrpSpPr>
          <p:cNvPr id="6941" name="Google Shape;6941;p48"/>
          <p:cNvGrpSpPr/>
          <p:nvPr/>
        </p:nvGrpSpPr>
        <p:grpSpPr>
          <a:xfrm>
            <a:off x="10481084" y="1325945"/>
            <a:ext cx="3542029" cy="1546225"/>
            <a:chOff x="10481084" y="1325945"/>
            <a:chExt cx="3542029" cy="1546225"/>
          </a:xfrm>
        </p:grpSpPr>
        <p:sp>
          <p:nvSpPr>
            <p:cNvPr id="6942" name="Google Shape;6942;p48"/>
            <p:cNvSpPr/>
            <p:nvPr/>
          </p:nvSpPr>
          <p:spPr>
            <a:xfrm>
              <a:off x="10482051" y="1331115"/>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43" name="Google Shape;6943;p48"/>
            <p:cNvSpPr/>
            <p:nvPr/>
          </p:nvSpPr>
          <p:spPr>
            <a:xfrm>
              <a:off x="10481084" y="1417536"/>
              <a:ext cx="0" cy="1374775"/>
            </a:xfrm>
            <a:custGeom>
              <a:avLst/>
              <a:gdLst/>
              <a:ahLst/>
              <a:cxnLst/>
              <a:rect l="l" t="t" r="r" b="b"/>
              <a:pathLst>
                <a:path w="120000" h="1374775" extrusionOk="0">
                  <a:moveTo>
                    <a:pt x="0" y="0"/>
                  </a:moveTo>
                  <a:lnTo>
                    <a:pt x="0" y="1374564"/>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44" name="Google Shape;6944;p48"/>
            <p:cNvSpPr/>
            <p:nvPr/>
          </p:nvSpPr>
          <p:spPr>
            <a:xfrm>
              <a:off x="10486254" y="2830284"/>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45" name="Google Shape;6945;p48"/>
            <p:cNvSpPr/>
            <p:nvPr/>
          </p:nvSpPr>
          <p:spPr>
            <a:xfrm>
              <a:off x="10572591" y="2871739"/>
              <a:ext cx="3371215" cy="0"/>
            </a:xfrm>
            <a:custGeom>
              <a:avLst/>
              <a:gdLst/>
              <a:ahLst/>
              <a:cxnLst/>
              <a:rect l="l" t="t" r="r" b="b"/>
              <a:pathLst>
                <a:path w="3371215" h="120000" extrusionOk="0">
                  <a:moveTo>
                    <a:pt x="0" y="0"/>
                  </a:moveTo>
                  <a:lnTo>
                    <a:pt x="3370706"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46" name="Google Shape;6946;p48"/>
            <p:cNvSpPr/>
            <p:nvPr/>
          </p:nvSpPr>
          <p:spPr>
            <a:xfrm>
              <a:off x="13981458" y="2817425"/>
              <a:ext cx="40640" cy="49530"/>
            </a:xfrm>
            <a:custGeom>
              <a:avLst/>
              <a:gdLst/>
              <a:ahLst/>
              <a:cxnLst/>
              <a:rect l="l" t="t" r="r" b="b"/>
              <a:pathLst>
                <a:path w="40640" h="49530" extrusionOk="0">
                  <a:moveTo>
                    <a:pt x="0" y="49144"/>
                  </a:moveTo>
                  <a:lnTo>
                    <a:pt x="12736" y="43015"/>
                  </a:lnTo>
                  <a:lnTo>
                    <a:pt x="24819" y="33325"/>
                  </a:lnTo>
                  <a:lnTo>
                    <a:pt x="34615" y="19259"/>
                  </a:lnTo>
                  <a:lnTo>
                    <a:pt x="40488"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47" name="Google Shape;6947;p48"/>
            <p:cNvSpPr/>
            <p:nvPr/>
          </p:nvSpPr>
          <p:spPr>
            <a:xfrm>
              <a:off x="14022889" y="1405584"/>
              <a:ext cx="0" cy="1374775"/>
            </a:xfrm>
            <a:custGeom>
              <a:avLst/>
              <a:gdLst/>
              <a:ahLst/>
              <a:cxnLst/>
              <a:rect l="l" t="t" r="r" b="b"/>
              <a:pathLst>
                <a:path w="120000" h="1374775" extrusionOk="0">
                  <a:moveTo>
                    <a:pt x="0" y="1374564"/>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48" name="Google Shape;6948;p48"/>
            <p:cNvSpPr/>
            <p:nvPr/>
          </p:nvSpPr>
          <p:spPr>
            <a:xfrm>
              <a:off x="13968609" y="1326912"/>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49" name="Google Shape;6949;p48"/>
            <p:cNvSpPr/>
            <p:nvPr/>
          </p:nvSpPr>
          <p:spPr>
            <a:xfrm>
              <a:off x="10560723" y="1325945"/>
              <a:ext cx="3371215" cy="0"/>
            </a:xfrm>
            <a:custGeom>
              <a:avLst/>
              <a:gdLst/>
              <a:ahLst/>
              <a:cxnLst/>
              <a:rect l="l" t="t" r="r" b="b"/>
              <a:pathLst>
                <a:path w="3371215" h="120000" extrusionOk="0">
                  <a:moveTo>
                    <a:pt x="3370706" y="0"/>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50" name="Google Shape;6950;p48"/>
            <p:cNvSpPr/>
            <p:nvPr/>
          </p:nvSpPr>
          <p:spPr>
            <a:xfrm>
              <a:off x="10481084" y="1325945"/>
              <a:ext cx="3542029" cy="1546225"/>
            </a:xfrm>
            <a:custGeom>
              <a:avLst/>
              <a:gdLst/>
              <a:ahLst/>
              <a:cxnLst/>
              <a:rect l="l" t="t" r="r" b="b"/>
              <a:pathLst>
                <a:path w="3542030" h="1546225" extrusionOk="0">
                  <a:moveTo>
                    <a:pt x="0" y="67687"/>
                  </a:moveTo>
                  <a:lnTo>
                    <a:pt x="0" y="67687"/>
                  </a:lnTo>
                </a:path>
                <a:path w="3542030" h="1546225" extrusionOk="0">
                  <a:moveTo>
                    <a:pt x="0" y="1478107"/>
                  </a:moveTo>
                  <a:lnTo>
                    <a:pt x="0" y="1478107"/>
                  </a:lnTo>
                </a:path>
                <a:path w="3542030" h="1546225" extrusionOk="0">
                  <a:moveTo>
                    <a:pt x="67687" y="1545794"/>
                  </a:moveTo>
                  <a:lnTo>
                    <a:pt x="67687" y="1545794"/>
                  </a:lnTo>
                </a:path>
                <a:path w="3542030" h="1546225" extrusionOk="0">
                  <a:moveTo>
                    <a:pt x="3474129" y="1545794"/>
                  </a:moveTo>
                  <a:lnTo>
                    <a:pt x="3474129" y="1545794"/>
                  </a:lnTo>
                </a:path>
                <a:path w="3542030" h="1546225" extrusionOk="0">
                  <a:moveTo>
                    <a:pt x="3541816" y="1478107"/>
                  </a:moveTo>
                  <a:lnTo>
                    <a:pt x="3541816" y="1478107"/>
                  </a:lnTo>
                </a:path>
                <a:path w="3542030" h="1546225" extrusionOk="0">
                  <a:moveTo>
                    <a:pt x="3541816" y="67687"/>
                  </a:moveTo>
                  <a:lnTo>
                    <a:pt x="3541816" y="67687"/>
                  </a:lnTo>
                </a:path>
                <a:path w="3542030" h="1546225" extrusionOk="0">
                  <a:moveTo>
                    <a:pt x="3474129" y="0"/>
                  </a:moveTo>
                  <a:lnTo>
                    <a:pt x="3474129" y="0"/>
                  </a:lnTo>
                </a:path>
                <a:path w="3542030" h="1546225" extrusionOk="0">
                  <a:moveTo>
                    <a:pt x="67687" y="0"/>
                  </a:moveTo>
                  <a:lnTo>
                    <a:pt x="67687" y="0"/>
                  </a:lnTo>
                </a:path>
              </a:pathLst>
            </a:custGeom>
            <a:noFill/>
            <a:ln w="119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951" name="Google Shape;6951;p48"/>
          <p:cNvGrpSpPr/>
          <p:nvPr/>
        </p:nvGrpSpPr>
        <p:grpSpPr>
          <a:xfrm>
            <a:off x="14136319" y="1325945"/>
            <a:ext cx="3542029" cy="2477135"/>
            <a:chOff x="14136319" y="1325945"/>
            <a:chExt cx="3542029" cy="2477135"/>
          </a:xfrm>
        </p:grpSpPr>
        <p:sp>
          <p:nvSpPr>
            <p:cNvPr id="6952" name="Google Shape;6952;p48"/>
            <p:cNvSpPr/>
            <p:nvPr/>
          </p:nvSpPr>
          <p:spPr>
            <a:xfrm>
              <a:off x="14137380" y="1331115"/>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53" name="Google Shape;6953;p48"/>
            <p:cNvSpPr/>
            <p:nvPr/>
          </p:nvSpPr>
          <p:spPr>
            <a:xfrm>
              <a:off x="14136319" y="1417524"/>
              <a:ext cx="0" cy="2305685"/>
            </a:xfrm>
            <a:custGeom>
              <a:avLst/>
              <a:gdLst/>
              <a:ahLst/>
              <a:cxnLst/>
              <a:rect l="l" t="t" r="r" b="b"/>
              <a:pathLst>
                <a:path w="120000" h="2305685" extrusionOk="0">
                  <a:moveTo>
                    <a:pt x="0" y="0"/>
                  </a:moveTo>
                  <a:lnTo>
                    <a:pt x="0" y="2305634"/>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54" name="Google Shape;6954;p48"/>
            <p:cNvSpPr/>
            <p:nvPr/>
          </p:nvSpPr>
          <p:spPr>
            <a:xfrm>
              <a:off x="14141570" y="3761330"/>
              <a:ext cx="49530" cy="40640"/>
            </a:xfrm>
            <a:custGeom>
              <a:avLst/>
              <a:gdLst/>
              <a:ahLst/>
              <a:cxnLst/>
              <a:rect l="l" t="t" r="r" b="b"/>
              <a:pathLst>
                <a:path w="49530" h="40639" extrusionOk="0">
                  <a:moveTo>
                    <a:pt x="0" y="0"/>
                  </a:moveTo>
                  <a:lnTo>
                    <a:pt x="6127" y="12737"/>
                  </a:lnTo>
                  <a:lnTo>
                    <a:pt x="15814" y="24821"/>
                  </a:lnTo>
                  <a:lnTo>
                    <a:pt x="29880" y="34620"/>
                  </a:lnTo>
                  <a:lnTo>
                    <a:pt x="49144" y="4050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55" name="Google Shape;6955;p48"/>
            <p:cNvSpPr/>
            <p:nvPr/>
          </p:nvSpPr>
          <p:spPr>
            <a:xfrm>
              <a:off x="14227897" y="3802798"/>
              <a:ext cx="3371215" cy="0"/>
            </a:xfrm>
            <a:custGeom>
              <a:avLst/>
              <a:gdLst/>
              <a:ahLst/>
              <a:cxnLst/>
              <a:rect l="l" t="t" r="r" b="b"/>
              <a:pathLst>
                <a:path w="3371215" h="120000" extrusionOk="0">
                  <a:moveTo>
                    <a:pt x="0" y="0"/>
                  </a:moveTo>
                  <a:lnTo>
                    <a:pt x="3370706"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56" name="Google Shape;6956;p48"/>
            <p:cNvSpPr/>
            <p:nvPr/>
          </p:nvSpPr>
          <p:spPr>
            <a:xfrm>
              <a:off x="17636727" y="3748483"/>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57" name="Google Shape;6957;p48"/>
            <p:cNvSpPr/>
            <p:nvPr/>
          </p:nvSpPr>
          <p:spPr>
            <a:xfrm>
              <a:off x="17678158" y="1405572"/>
              <a:ext cx="0" cy="2305685"/>
            </a:xfrm>
            <a:custGeom>
              <a:avLst/>
              <a:gdLst/>
              <a:ahLst/>
              <a:cxnLst/>
              <a:rect l="l" t="t" r="r" b="b"/>
              <a:pathLst>
                <a:path w="120000" h="2305685" extrusionOk="0">
                  <a:moveTo>
                    <a:pt x="0" y="2305634"/>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58" name="Google Shape;6958;p48"/>
            <p:cNvSpPr/>
            <p:nvPr/>
          </p:nvSpPr>
          <p:spPr>
            <a:xfrm>
              <a:off x="17623880" y="1326912"/>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59" name="Google Shape;6959;p48"/>
            <p:cNvSpPr/>
            <p:nvPr/>
          </p:nvSpPr>
          <p:spPr>
            <a:xfrm>
              <a:off x="14215992" y="1325945"/>
              <a:ext cx="3371215" cy="0"/>
            </a:xfrm>
            <a:custGeom>
              <a:avLst/>
              <a:gdLst/>
              <a:ahLst/>
              <a:cxnLst/>
              <a:rect l="l" t="t" r="r" b="b"/>
              <a:pathLst>
                <a:path w="3371215" h="120000" extrusionOk="0">
                  <a:moveTo>
                    <a:pt x="3370706" y="0"/>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60" name="Google Shape;6960;p48"/>
            <p:cNvSpPr/>
            <p:nvPr/>
          </p:nvSpPr>
          <p:spPr>
            <a:xfrm>
              <a:off x="14136319" y="1325945"/>
              <a:ext cx="3542029" cy="2477135"/>
            </a:xfrm>
            <a:custGeom>
              <a:avLst/>
              <a:gdLst/>
              <a:ahLst/>
              <a:cxnLst/>
              <a:rect l="l" t="t" r="r" b="b"/>
              <a:pathLst>
                <a:path w="3542030" h="2477135" extrusionOk="0">
                  <a:moveTo>
                    <a:pt x="0" y="67687"/>
                  </a:moveTo>
                  <a:lnTo>
                    <a:pt x="0" y="67687"/>
                  </a:lnTo>
                </a:path>
                <a:path w="3542030" h="2477135" extrusionOk="0">
                  <a:moveTo>
                    <a:pt x="0" y="2409153"/>
                  </a:moveTo>
                  <a:lnTo>
                    <a:pt x="0" y="2409153"/>
                  </a:lnTo>
                </a:path>
                <a:path w="3542030" h="2477135" extrusionOk="0">
                  <a:moveTo>
                    <a:pt x="67687" y="2476840"/>
                  </a:moveTo>
                  <a:lnTo>
                    <a:pt x="67687" y="2476840"/>
                  </a:lnTo>
                </a:path>
                <a:path w="3542030" h="2477135" extrusionOk="0">
                  <a:moveTo>
                    <a:pt x="3474129" y="2476840"/>
                  </a:moveTo>
                  <a:lnTo>
                    <a:pt x="3474129" y="2476840"/>
                  </a:lnTo>
                </a:path>
                <a:path w="3542030" h="2477135" extrusionOk="0">
                  <a:moveTo>
                    <a:pt x="3541816" y="2409153"/>
                  </a:moveTo>
                  <a:lnTo>
                    <a:pt x="3541816" y="2409153"/>
                  </a:lnTo>
                </a:path>
                <a:path w="3542030" h="2477135" extrusionOk="0">
                  <a:moveTo>
                    <a:pt x="3541816" y="67687"/>
                  </a:moveTo>
                  <a:lnTo>
                    <a:pt x="3541816" y="67687"/>
                  </a:lnTo>
                </a:path>
                <a:path w="3542030" h="2477135" extrusionOk="0">
                  <a:moveTo>
                    <a:pt x="3474129" y="0"/>
                  </a:moveTo>
                  <a:lnTo>
                    <a:pt x="3474129" y="0"/>
                  </a:lnTo>
                </a:path>
                <a:path w="3542030" h="2477135" extrusionOk="0">
                  <a:moveTo>
                    <a:pt x="67687" y="0"/>
                  </a:moveTo>
                  <a:lnTo>
                    <a:pt x="67687" y="0"/>
                  </a:lnTo>
                </a:path>
              </a:pathLst>
            </a:custGeom>
            <a:noFill/>
            <a:ln w="119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961" name="Google Shape;6961;p48"/>
          <p:cNvGrpSpPr/>
          <p:nvPr/>
        </p:nvGrpSpPr>
        <p:grpSpPr>
          <a:xfrm>
            <a:off x="14136319" y="3912573"/>
            <a:ext cx="3542029" cy="2473960"/>
            <a:chOff x="14136319" y="3912573"/>
            <a:chExt cx="3542029" cy="2473960"/>
          </a:xfrm>
        </p:grpSpPr>
        <p:sp>
          <p:nvSpPr>
            <p:cNvPr id="6962" name="Google Shape;6962;p48"/>
            <p:cNvSpPr/>
            <p:nvPr/>
          </p:nvSpPr>
          <p:spPr>
            <a:xfrm>
              <a:off x="14137380" y="3917743"/>
              <a:ext cx="40640" cy="49530"/>
            </a:xfrm>
            <a:custGeom>
              <a:avLst/>
              <a:gdLst/>
              <a:ahLst/>
              <a:cxnLst/>
              <a:rect l="l" t="t" r="r" b="b"/>
              <a:pathLst>
                <a:path w="40640" h="49529" extrusionOk="0">
                  <a:moveTo>
                    <a:pt x="40488" y="0"/>
                  </a:moveTo>
                  <a:lnTo>
                    <a:pt x="27751" y="6127"/>
                  </a:lnTo>
                  <a:lnTo>
                    <a:pt x="15668" y="15814"/>
                  </a:lnTo>
                  <a:lnTo>
                    <a:pt x="5872" y="29880"/>
                  </a:lnTo>
                  <a:lnTo>
                    <a:pt x="0" y="49144"/>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63" name="Google Shape;6963;p48"/>
            <p:cNvSpPr/>
            <p:nvPr/>
          </p:nvSpPr>
          <p:spPr>
            <a:xfrm>
              <a:off x="14136319" y="4004128"/>
              <a:ext cx="0" cy="2303145"/>
            </a:xfrm>
            <a:custGeom>
              <a:avLst/>
              <a:gdLst/>
              <a:ahLst/>
              <a:cxnLst/>
              <a:rect l="l" t="t" r="r" b="b"/>
              <a:pathLst>
                <a:path w="120000" h="2303145" extrusionOk="0">
                  <a:moveTo>
                    <a:pt x="0" y="0"/>
                  </a:moveTo>
                  <a:lnTo>
                    <a:pt x="0" y="2302721"/>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64" name="Google Shape;6964;p48"/>
            <p:cNvSpPr/>
            <p:nvPr/>
          </p:nvSpPr>
          <p:spPr>
            <a:xfrm>
              <a:off x="14141570" y="6345006"/>
              <a:ext cx="49530" cy="40640"/>
            </a:xfrm>
            <a:custGeom>
              <a:avLst/>
              <a:gdLst/>
              <a:ahLst/>
              <a:cxnLst/>
              <a:rect l="l" t="t" r="r" b="b"/>
              <a:pathLst>
                <a:path w="49530" h="40639" extrusionOk="0">
                  <a:moveTo>
                    <a:pt x="0" y="0"/>
                  </a:moveTo>
                  <a:lnTo>
                    <a:pt x="6127" y="12737"/>
                  </a:lnTo>
                  <a:lnTo>
                    <a:pt x="15814" y="24821"/>
                  </a:lnTo>
                  <a:lnTo>
                    <a:pt x="29880" y="34620"/>
                  </a:lnTo>
                  <a:lnTo>
                    <a:pt x="49144" y="4050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65" name="Google Shape;6965;p48"/>
            <p:cNvSpPr/>
            <p:nvPr/>
          </p:nvSpPr>
          <p:spPr>
            <a:xfrm>
              <a:off x="14227897" y="6386469"/>
              <a:ext cx="3371215" cy="0"/>
            </a:xfrm>
            <a:custGeom>
              <a:avLst/>
              <a:gdLst/>
              <a:ahLst/>
              <a:cxnLst/>
              <a:rect l="l" t="t" r="r" b="b"/>
              <a:pathLst>
                <a:path w="3371215" h="120000" extrusionOk="0">
                  <a:moveTo>
                    <a:pt x="0" y="0"/>
                  </a:moveTo>
                  <a:lnTo>
                    <a:pt x="3370706"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66" name="Google Shape;6966;p48"/>
            <p:cNvSpPr/>
            <p:nvPr/>
          </p:nvSpPr>
          <p:spPr>
            <a:xfrm>
              <a:off x="17636727" y="6332152"/>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67" name="Google Shape;6967;p48"/>
            <p:cNvSpPr/>
            <p:nvPr/>
          </p:nvSpPr>
          <p:spPr>
            <a:xfrm>
              <a:off x="17678158" y="3992193"/>
              <a:ext cx="0" cy="2303145"/>
            </a:xfrm>
            <a:custGeom>
              <a:avLst/>
              <a:gdLst/>
              <a:ahLst/>
              <a:cxnLst/>
              <a:rect l="l" t="t" r="r" b="b"/>
              <a:pathLst>
                <a:path w="120000" h="2303145" extrusionOk="0">
                  <a:moveTo>
                    <a:pt x="0" y="2302721"/>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68" name="Google Shape;6968;p48"/>
            <p:cNvSpPr/>
            <p:nvPr/>
          </p:nvSpPr>
          <p:spPr>
            <a:xfrm>
              <a:off x="17623880" y="3913540"/>
              <a:ext cx="49530" cy="40640"/>
            </a:xfrm>
            <a:custGeom>
              <a:avLst/>
              <a:gdLst/>
              <a:ahLst/>
              <a:cxnLst/>
              <a:rect l="l" t="t" r="r" b="b"/>
              <a:pathLst>
                <a:path w="49530" h="40639" extrusionOk="0">
                  <a:moveTo>
                    <a:pt x="49144" y="40488"/>
                  </a:moveTo>
                  <a:lnTo>
                    <a:pt x="43017" y="27751"/>
                  </a:lnTo>
                  <a:lnTo>
                    <a:pt x="33330" y="15668"/>
                  </a:lnTo>
                  <a:lnTo>
                    <a:pt x="19264" y="5872"/>
                  </a:ln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69" name="Google Shape;6969;p48"/>
            <p:cNvSpPr/>
            <p:nvPr/>
          </p:nvSpPr>
          <p:spPr>
            <a:xfrm>
              <a:off x="14136319" y="3912573"/>
              <a:ext cx="3542029" cy="2473960"/>
            </a:xfrm>
            <a:custGeom>
              <a:avLst/>
              <a:gdLst/>
              <a:ahLst/>
              <a:cxnLst/>
              <a:rect l="l" t="t" r="r" b="b"/>
              <a:pathLst>
                <a:path w="3542030" h="2473960" extrusionOk="0">
                  <a:moveTo>
                    <a:pt x="0" y="67687"/>
                  </a:moveTo>
                  <a:lnTo>
                    <a:pt x="0" y="67687"/>
                  </a:lnTo>
                </a:path>
                <a:path w="3542030" h="2473960" extrusionOk="0">
                  <a:moveTo>
                    <a:pt x="0" y="2406204"/>
                  </a:moveTo>
                  <a:lnTo>
                    <a:pt x="0" y="2406204"/>
                  </a:lnTo>
                </a:path>
                <a:path w="3542030" h="2473960" extrusionOk="0">
                  <a:moveTo>
                    <a:pt x="67687" y="2473891"/>
                  </a:moveTo>
                  <a:lnTo>
                    <a:pt x="67687" y="2473891"/>
                  </a:lnTo>
                </a:path>
                <a:path w="3542030" h="2473960" extrusionOk="0">
                  <a:moveTo>
                    <a:pt x="3474129" y="2473891"/>
                  </a:moveTo>
                  <a:lnTo>
                    <a:pt x="3474129" y="2473891"/>
                  </a:lnTo>
                </a:path>
                <a:path w="3542030" h="2473960" extrusionOk="0">
                  <a:moveTo>
                    <a:pt x="3541816" y="2406204"/>
                  </a:moveTo>
                  <a:lnTo>
                    <a:pt x="3541816" y="2406204"/>
                  </a:lnTo>
                </a:path>
                <a:path w="3542030" h="2473960" extrusionOk="0">
                  <a:moveTo>
                    <a:pt x="3541816" y="67687"/>
                  </a:moveTo>
                  <a:lnTo>
                    <a:pt x="3541816" y="67687"/>
                  </a:lnTo>
                </a:path>
                <a:path w="3542030" h="2473960" extrusionOk="0">
                  <a:moveTo>
                    <a:pt x="3474129" y="0"/>
                  </a:moveTo>
                  <a:lnTo>
                    <a:pt x="3474129" y="0"/>
                  </a:lnTo>
                </a:path>
                <a:path w="3542030" h="2473960" extrusionOk="0">
                  <a:moveTo>
                    <a:pt x="67687" y="0"/>
                  </a:moveTo>
                  <a:lnTo>
                    <a:pt x="67687" y="0"/>
                  </a:lnTo>
                </a:path>
              </a:pathLst>
            </a:custGeom>
            <a:noFill/>
            <a:ln w="119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970" name="Google Shape;6970;p48"/>
          <p:cNvGrpSpPr/>
          <p:nvPr/>
        </p:nvGrpSpPr>
        <p:grpSpPr>
          <a:xfrm>
            <a:off x="10481084" y="2976655"/>
            <a:ext cx="3542029" cy="1577340"/>
            <a:chOff x="10481084" y="2976655"/>
            <a:chExt cx="3542029" cy="1577340"/>
          </a:xfrm>
        </p:grpSpPr>
        <p:sp>
          <p:nvSpPr>
            <p:cNvPr id="6971" name="Google Shape;6971;p48"/>
            <p:cNvSpPr/>
            <p:nvPr/>
          </p:nvSpPr>
          <p:spPr>
            <a:xfrm>
              <a:off x="10482051" y="2981825"/>
              <a:ext cx="40640" cy="49530"/>
            </a:xfrm>
            <a:custGeom>
              <a:avLst/>
              <a:gdLst/>
              <a:ahLst/>
              <a:cxnLst/>
              <a:rect l="l" t="t" r="r" b="b"/>
              <a:pathLst>
                <a:path w="40640" h="49530" extrusionOk="0">
                  <a:moveTo>
                    <a:pt x="40488" y="0"/>
                  </a:moveTo>
                  <a:lnTo>
                    <a:pt x="27751" y="6122"/>
                  </a:lnTo>
                  <a:lnTo>
                    <a:pt x="15668" y="15808"/>
                  </a:lnTo>
                  <a:lnTo>
                    <a:pt x="5872" y="29873"/>
                  </a:lnTo>
                  <a:lnTo>
                    <a:pt x="0" y="49132"/>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72" name="Google Shape;6972;p48"/>
            <p:cNvSpPr/>
            <p:nvPr/>
          </p:nvSpPr>
          <p:spPr>
            <a:xfrm>
              <a:off x="10481084" y="3068377"/>
              <a:ext cx="0" cy="1405890"/>
            </a:xfrm>
            <a:custGeom>
              <a:avLst/>
              <a:gdLst/>
              <a:ahLst/>
              <a:cxnLst/>
              <a:rect l="l" t="t" r="r" b="b"/>
              <a:pathLst>
                <a:path w="120000" h="1405889" extrusionOk="0">
                  <a:moveTo>
                    <a:pt x="0" y="0"/>
                  </a:moveTo>
                  <a:lnTo>
                    <a:pt x="0" y="1405417"/>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73" name="Google Shape;6973;p48"/>
            <p:cNvSpPr/>
            <p:nvPr/>
          </p:nvSpPr>
          <p:spPr>
            <a:xfrm>
              <a:off x="10486254" y="4512025"/>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74" name="Google Shape;6974;p48"/>
            <p:cNvSpPr/>
            <p:nvPr/>
          </p:nvSpPr>
          <p:spPr>
            <a:xfrm>
              <a:off x="10572591" y="4553481"/>
              <a:ext cx="3371215" cy="0"/>
            </a:xfrm>
            <a:custGeom>
              <a:avLst/>
              <a:gdLst/>
              <a:ahLst/>
              <a:cxnLst/>
              <a:rect l="l" t="t" r="r" b="b"/>
              <a:pathLst>
                <a:path w="3371215" h="120000" extrusionOk="0">
                  <a:moveTo>
                    <a:pt x="0" y="0"/>
                  </a:moveTo>
                  <a:lnTo>
                    <a:pt x="3370706"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75" name="Google Shape;6975;p48"/>
            <p:cNvSpPr/>
            <p:nvPr/>
          </p:nvSpPr>
          <p:spPr>
            <a:xfrm>
              <a:off x="13981458" y="4499166"/>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76" name="Google Shape;6976;p48"/>
            <p:cNvSpPr/>
            <p:nvPr/>
          </p:nvSpPr>
          <p:spPr>
            <a:xfrm>
              <a:off x="14022889" y="3056353"/>
              <a:ext cx="0" cy="1405890"/>
            </a:xfrm>
            <a:custGeom>
              <a:avLst/>
              <a:gdLst/>
              <a:ahLst/>
              <a:cxnLst/>
              <a:rect l="l" t="t" r="r" b="b"/>
              <a:pathLst>
                <a:path w="120000" h="1405889" extrusionOk="0">
                  <a:moveTo>
                    <a:pt x="0" y="1405417"/>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77" name="Google Shape;6977;p48"/>
            <p:cNvSpPr/>
            <p:nvPr/>
          </p:nvSpPr>
          <p:spPr>
            <a:xfrm>
              <a:off x="13968609" y="2977622"/>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78" name="Google Shape;6978;p48"/>
            <p:cNvSpPr/>
            <p:nvPr/>
          </p:nvSpPr>
          <p:spPr>
            <a:xfrm>
              <a:off x="10560723" y="2976655"/>
              <a:ext cx="3371215" cy="0"/>
            </a:xfrm>
            <a:custGeom>
              <a:avLst/>
              <a:gdLst/>
              <a:ahLst/>
              <a:cxnLst/>
              <a:rect l="l" t="t" r="r" b="b"/>
              <a:pathLst>
                <a:path w="3371215" h="120000" extrusionOk="0">
                  <a:moveTo>
                    <a:pt x="3370706" y="0"/>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79" name="Google Shape;6979;p48"/>
            <p:cNvSpPr/>
            <p:nvPr/>
          </p:nvSpPr>
          <p:spPr>
            <a:xfrm>
              <a:off x="10481084" y="2976655"/>
              <a:ext cx="3542029" cy="1577340"/>
            </a:xfrm>
            <a:custGeom>
              <a:avLst/>
              <a:gdLst/>
              <a:ahLst/>
              <a:cxnLst/>
              <a:rect l="l" t="t" r="r" b="b"/>
              <a:pathLst>
                <a:path w="3542030" h="1577339" extrusionOk="0">
                  <a:moveTo>
                    <a:pt x="0" y="67687"/>
                  </a:moveTo>
                  <a:lnTo>
                    <a:pt x="0" y="67687"/>
                  </a:lnTo>
                </a:path>
                <a:path w="3542030" h="1577339" extrusionOk="0">
                  <a:moveTo>
                    <a:pt x="0" y="1509138"/>
                  </a:moveTo>
                  <a:lnTo>
                    <a:pt x="0" y="1509138"/>
                  </a:lnTo>
                </a:path>
                <a:path w="3542030" h="1577339" extrusionOk="0">
                  <a:moveTo>
                    <a:pt x="67687" y="1576825"/>
                  </a:moveTo>
                  <a:lnTo>
                    <a:pt x="67687" y="1576825"/>
                  </a:lnTo>
                </a:path>
                <a:path w="3542030" h="1577339" extrusionOk="0">
                  <a:moveTo>
                    <a:pt x="3474129" y="1576825"/>
                  </a:moveTo>
                  <a:lnTo>
                    <a:pt x="3474129" y="1576825"/>
                  </a:lnTo>
                </a:path>
                <a:path w="3542030" h="1577339" extrusionOk="0">
                  <a:moveTo>
                    <a:pt x="3541816" y="1509138"/>
                  </a:moveTo>
                  <a:lnTo>
                    <a:pt x="3541816" y="1509138"/>
                  </a:lnTo>
                </a:path>
                <a:path w="3542030" h="1577339" extrusionOk="0">
                  <a:moveTo>
                    <a:pt x="3541816" y="67687"/>
                  </a:moveTo>
                  <a:lnTo>
                    <a:pt x="3541816" y="67687"/>
                  </a:lnTo>
                </a:path>
                <a:path w="3542030" h="1577339" extrusionOk="0">
                  <a:moveTo>
                    <a:pt x="3474129" y="0"/>
                  </a:moveTo>
                  <a:lnTo>
                    <a:pt x="3474129" y="0"/>
                  </a:lnTo>
                </a:path>
                <a:path w="3542030" h="1577339" extrusionOk="0">
                  <a:moveTo>
                    <a:pt x="67687" y="0"/>
                  </a:moveTo>
                  <a:lnTo>
                    <a:pt x="67687" y="0"/>
                  </a:lnTo>
                </a:path>
              </a:pathLst>
            </a:custGeom>
            <a:noFill/>
            <a:ln w="119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980" name="Google Shape;6980;p48"/>
          <p:cNvGrpSpPr/>
          <p:nvPr/>
        </p:nvGrpSpPr>
        <p:grpSpPr>
          <a:xfrm>
            <a:off x="10481084" y="4653250"/>
            <a:ext cx="3542029" cy="1733550"/>
            <a:chOff x="10481084" y="4653250"/>
            <a:chExt cx="3542029" cy="1733550"/>
          </a:xfrm>
        </p:grpSpPr>
        <p:sp>
          <p:nvSpPr>
            <p:cNvPr id="6981" name="Google Shape;6981;p48"/>
            <p:cNvSpPr/>
            <p:nvPr/>
          </p:nvSpPr>
          <p:spPr>
            <a:xfrm>
              <a:off x="10482051" y="4658420"/>
              <a:ext cx="40640" cy="49530"/>
            </a:xfrm>
            <a:custGeom>
              <a:avLst/>
              <a:gdLst/>
              <a:ahLst/>
              <a:cxnLst/>
              <a:rect l="l" t="t" r="r" b="b"/>
              <a:pathLst>
                <a:path w="40640" h="49529" extrusionOk="0">
                  <a:moveTo>
                    <a:pt x="40488" y="0"/>
                  </a:moveTo>
                  <a:lnTo>
                    <a:pt x="27751" y="6127"/>
                  </a:lnTo>
                  <a:lnTo>
                    <a:pt x="15668" y="15814"/>
                  </a:lnTo>
                  <a:lnTo>
                    <a:pt x="5872" y="29880"/>
                  </a:lnTo>
                  <a:lnTo>
                    <a:pt x="0" y="49144"/>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82" name="Google Shape;6982;p48"/>
            <p:cNvSpPr/>
            <p:nvPr/>
          </p:nvSpPr>
          <p:spPr>
            <a:xfrm>
              <a:off x="10481084" y="4744793"/>
              <a:ext cx="0" cy="1562100"/>
            </a:xfrm>
            <a:custGeom>
              <a:avLst/>
              <a:gdLst/>
              <a:ahLst/>
              <a:cxnLst/>
              <a:rect l="l" t="t" r="r" b="b"/>
              <a:pathLst>
                <a:path w="120000" h="1562100" extrusionOk="0">
                  <a:moveTo>
                    <a:pt x="0" y="0"/>
                  </a:moveTo>
                  <a:lnTo>
                    <a:pt x="0" y="1562068"/>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83" name="Google Shape;6983;p48"/>
            <p:cNvSpPr/>
            <p:nvPr/>
          </p:nvSpPr>
          <p:spPr>
            <a:xfrm>
              <a:off x="10486254" y="6345005"/>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84" name="Google Shape;6984;p48"/>
            <p:cNvSpPr/>
            <p:nvPr/>
          </p:nvSpPr>
          <p:spPr>
            <a:xfrm>
              <a:off x="10572591" y="6386469"/>
              <a:ext cx="3371215" cy="0"/>
            </a:xfrm>
            <a:custGeom>
              <a:avLst/>
              <a:gdLst/>
              <a:ahLst/>
              <a:cxnLst/>
              <a:rect l="l" t="t" r="r" b="b"/>
              <a:pathLst>
                <a:path w="3371215" h="120000" extrusionOk="0">
                  <a:moveTo>
                    <a:pt x="0" y="0"/>
                  </a:moveTo>
                  <a:lnTo>
                    <a:pt x="3370706"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85" name="Google Shape;6985;p48"/>
            <p:cNvSpPr/>
            <p:nvPr/>
          </p:nvSpPr>
          <p:spPr>
            <a:xfrm>
              <a:off x="13981458" y="6332147"/>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86" name="Google Shape;6986;p48"/>
            <p:cNvSpPr/>
            <p:nvPr/>
          </p:nvSpPr>
          <p:spPr>
            <a:xfrm>
              <a:off x="14022889" y="4732858"/>
              <a:ext cx="0" cy="1562100"/>
            </a:xfrm>
            <a:custGeom>
              <a:avLst/>
              <a:gdLst/>
              <a:ahLst/>
              <a:cxnLst/>
              <a:rect l="l" t="t" r="r" b="b"/>
              <a:pathLst>
                <a:path w="120000" h="1562100" extrusionOk="0">
                  <a:moveTo>
                    <a:pt x="0" y="1562068"/>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87" name="Google Shape;6987;p48"/>
            <p:cNvSpPr/>
            <p:nvPr/>
          </p:nvSpPr>
          <p:spPr>
            <a:xfrm>
              <a:off x="13968609" y="4654205"/>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88" name="Google Shape;6988;p48"/>
            <p:cNvSpPr/>
            <p:nvPr/>
          </p:nvSpPr>
          <p:spPr>
            <a:xfrm>
              <a:off x="10560723" y="4653250"/>
              <a:ext cx="3371215" cy="0"/>
            </a:xfrm>
            <a:custGeom>
              <a:avLst/>
              <a:gdLst/>
              <a:ahLst/>
              <a:cxnLst/>
              <a:rect l="l" t="t" r="r" b="b"/>
              <a:pathLst>
                <a:path w="3371215" h="120000" extrusionOk="0">
                  <a:moveTo>
                    <a:pt x="3370706" y="0"/>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89" name="Google Shape;6989;p48"/>
            <p:cNvSpPr/>
            <p:nvPr/>
          </p:nvSpPr>
          <p:spPr>
            <a:xfrm>
              <a:off x="10481084" y="4653250"/>
              <a:ext cx="3542029" cy="1733550"/>
            </a:xfrm>
            <a:custGeom>
              <a:avLst/>
              <a:gdLst/>
              <a:ahLst/>
              <a:cxnLst/>
              <a:rect l="l" t="t" r="r" b="b"/>
              <a:pathLst>
                <a:path w="3542030" h="1733550" extrusionOk="0">
                  <a:moveTo>
                    <a:pt x="0" y="67687"/>
                  </a:moveTo>
                  <a:lnTo>
                    <a:pt x="0" y="67687"/>
                  </a:lnTo>
                </a:path>
                <a:path w="3542030" h="1733550" extrusionOk="0">
                  <a:moveTo>
                    <a:pt x="0" y="1665527"/>
                  </a:moveTo>
                  <a:lnTo>
                    <a:pt x="0" y="1665527"/>
                  </a:lnTo>
                </a:path>
                <a:path w="3542030" h="1733550" extrusionOk="0">
                  <a:moveTo>
                    <a:pt x="67687" y="1733214"/>
                  </a:moveTo>
                  <a:lnTo>
                    <a:pt x="67687" y="1733214"/>
                  </a:lnTo>
                </a:path>
                <a:path w="3542030" h="1733550" extrusionOk="0">
                  <a:moveTo>
                    <a:pt x="3474129" y="1733214"/>
                  </a:moveTo>
                  <a:lnTo>
                    <a:pt x="3474129" y="1733214"/>
                  </a:lnTo>
                </a:path>
                <a:path w="3542030" h="1733550" extrusionOk="0">
                  <a:moveTo>
                    <a:pt x="3541816" y="1665527"/>
                  </a:moveTo>
                  <a:lnTo>
                    <a:pt x="3541816" y="1665527"/>
                  </a:lnTo>
                </a:path>
                <a:path w="3542030" h="1733550" extrusionOk="0">
                  <a:moveTo>
                    <a:pt x="3541816" y="67687"/>
                  </a:moveTo>
                  <a:lnTo>
                    <a:pt x="3541816" y="67687"/>
                  </a:lnTo>
                </a:path>
                <a:path w="3542030" h="1733550" extrusionOk="0">
                  <a:moveTo>
                    <a:pt x="3474129" y="0"/>
                  </a:moveTo>
                  <a:lnTo>
                    <a:pt x="3474129" y="0"/>
                  </a:lnTo>
                </a:path>
                <a:path w="3542030" h="1733550" extrusionOk="0">
                  <a:moveTo>
                    <a:pt x="67687" y="0"/>
                  </a:moveTo>
                  <a:lnTo>
                    <a:pt x="67687" y="0"/>
                  </a:lnTo>
                </a:path>
              </a:pathLst>
            </a:custGeom>
            <a:noFill/>
            <a:ln w="119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990" name="Google Shape;6990;p48"/>
          <p:cNvSpPr txBox="1"/>
          <p:nvPr/>
        </p:nvSpPr>
        <p:spPr>
          <a:xfrm>
            <a:off x="10630671" y="1522778"/>
            <a:ext cx="2752725" cy="66675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B2B"/>
                </a:solidFill>
                <a:latin typeface="Arial"/>
                <a:ea typeface="Arial"/>
                <a:cs typeface="Arial"/>
                <a:sym typeface="Arial"/>
              </a:rPr>
              <a:t>#1 Combine Ideas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b="1">
                <a:solidFill>
                  <a:srgbClr val="414042"/>
                </a:solidFill>
                <a:latin typeface="Arial"/>
                <a:ea typeface="Arial"/>
                <a:cs typeface="Arial"/>
                <a:sym typeface="Arial"/>
              </a:rPr>
              <a:t>Combine Ideas </a:t>
            </a:r>
            <a:r>
              <a:rPr lang="en-US" sz="750">
                <a:solidFill>
                  <a:srgbClr val="414042"/>
                </a:solidFill>
                <a:latin typeface="Arial"/>
                <a:ea typeface="Arial"/>
                <a:cs typeface="Arial"/>
                <a:sym typeface="Arial"/>
              </a:rPr>
              <a:t>is a worksheet designed to help identify ideas  you’ve generated in your brainstorm in order to synthesize  those ideas into a single concept.</a:t>
            </a:r>
            <a:endParaRPr sz="750">
              <a:solidFill>
                <a:schemeClr val="dk1"/>
              </a:solidFill>
              <a:latin typeface="Arial"/>
              <a:ea typeface="Arial"/>
              <a:cs typeface="Arial"/>
              <a:sym typeface="Arial"/>
            </a:endParaRPr>
          </a:p>
        </p:txBody>
      </p:sp>
      <p:sp>
        <p:nvSpPr>
          <p:cNvPr id="6991" name="Google Shape;6991;p48"/>
          <p:cNvSpPr txBox="1"/>
          <p:nvPr/>
        </p:nvSpPr>
        <p:spPr>
          <a:xfrm>
            <a:off x="10630671" y="2231337"/>
            <a:ext cx="308673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tool helps you cluster and combine ideas into a broader concept.</a:t>
            </a:r>
            <a:endParaRPr sz="750">
              <a:solidFill>
                <a:schemeClr val="dk1"/>
              </a:solidFill>
              <a:latin typeface="Arial"/>
              <a:ea typeface="Arial"/>
              <a:cs typeface="Arial"/>
              <a:sym typeface="Arial"/>
            </a:endParaRPr>
          </a:p>
        </p:txBody>
      </p:sp>
      <p:sp>
        <p:nvSpPr>
          <p:cNvPr id="6992" name="Google Shape;6992;p48"/>
          <p:cNvSpPr txBox="1"/>
          <p:nvPr/>
        </p:nvSpPr>
        <p:spPr>
          <a:xfrm>
            <a:off x="10630671" y="2528305"/>
            <a:ext cx="24631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D71920"/>
                </a:solidFill>
                <a:latin typeface="Arial"/>
                <a:ea typeface="Arial"/>
                <a:cs typeface="Arial"/>
                <a:sym typeface="Arial"/>
              </a:rPr>
              <a:t>30 minutes to cluster and select, 15 minutes to combine</a:t>
            </a:r>
            <a:endParaRPr sz="750">
              <a:solidFill>
                <a:schemeClr val="dk1"/>
              </a:solidFill>
              <a:latin typeface="Arial"/>
              <a:ea typeface="Arial"/>
              <a:cs typeface="Arial"/>
              <a:sym typeface="Arial"/>
            </a:endParaRPr>
          </a:p>
        </p:txBody>
      </p:sp>
      <p:sp>
        <p:nvSpPr>
          <p:cNvPr id="6993" name="Google Shape;6993;p48"/>
          <p:cNvSpPr txBox="1"/>
          <p:nvPr/>
        </p:nvSpPr>
        <p:spPr>
          <a:xfrm>
            <a:off x="10630671" y="3189105"/>
            <a:ext cx="8445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B2B"/>
                </a:solidFill>
                <a:latin typeface="Arial"/>
                <a:ea typeface="Arial"/>
                <a:cs typeface="Arial"/>
                <a:sym typeface="Arial"/>
              </a:rPr>
              <a:t>#2 Building Blocks</a:t>
            </a:r>
            <a:endParaRPr sz="750">
              <a:solidFill>
                <a:schemeClr val="dk1"/>
              </a:solidFill>
              <a:latin typeface="Arial"/>
              <a:ea typeface="Arial"/>
              <a:cs typeface="Arial"/>
              <a:sym typeface="Arial"/>
            </a:endParaRPr>
          </a:p>
        </p:txBody>
      </p:sp>
      <p:sp>
        <p:nvSpPr>
          <p:cNvPr id="6994" name="Google Shape;6994;p48"/>
          <p:cNvSpPr txBox="1"/>
          <p:nvPr/>
        </p:nvSpPr>
        <p:spPr>
          <a:xfrm>
            <a:off x="10630671" y="3371450"/>
            <a:ext cx="2967990"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b="1">
                <a:solidFill>
                  <a:srgbClr val="414042"/>
                </a:solidFill>
                <a:latin typeface="Arial"/>
                <a:ea typeface="Arial"/>
                <a:cs typeface="Arial"/>
                <a:sym typeface="Arial"/>
              </a:rPr>
              <a:t>Building Blocks </a:t>
            </a:r>
            <a:r>
              <a:rPr lang="en-US" sz="750">
                <a:solidFill>
                  <a:srgbClr val="414042"/>
                </a:solidFill>
                <a:latin typeface="Arial"/>
                <a:ea typeface="Arial"/>
                <a:cs typeface="Arial"/>
                <a:sym typeface="Arial"/>
              </a:rPr>
              <a:t>is a worksheet designed to help your team identify  all the elements of your idea that need to be developed.</a:t>
            </a:r>
            <a:endParaRPr sz="750">
              <a:solidFill>
                <a:schemeClr val="dk1"/>
              </a:solidFill>
              <a:latin typeface="Arial"/>
              <a:ea typeface="Arial"/>
              <a:cs typeface="Arial"/>
              <a:sym typeface="Arial"/>
            </a:endParaRPr>
          </a:p>
        </p:txBody>
      </p:sp>
      <p:sp>
        <p:nvSpPr>
          <p:cNvPr id="6995" name="Google Shape;6995;p48"/>
          <p:cNvSpPr txBox="1"/>
          <p:nvPr/>
        </p:nvSpPr>
        <p:spPr>
          <a:xfrm>
            <a:off x="10630671" y="3783041"/>
            <a:ext cx="2968625" cy="55181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 </a:t>
            </a:r>
            <a:r>
              <a:rPr lang="en-US" sz="750">
                <a:solidFill>
                  <a:srgbClr val="414042"/>
                </a:solidFill>
                <a:latin typeface="Arial"/>
                <a:ea typeface="Arial"/>
                <a:cs typeface="Arial"/>
                <a:sym typeface="Arial"/>
              </a:rPr>
              <a:t>Your concept is more complex than a single  post-it. Use this tool to help your develop your concept more fully  by adding specific details.</a:t>
            </a:r>
            <a:endParaRPr sz="750">
              <a:solidFill>
                <a:schemeClr val="dk1"/>
              </a:solidFill>
              <a:latin typeface="Arial"/>
              <a:ea typeface="Arial"/>
              <a:cs typeface="Arial"/>
              <a:sym typeface="Arial"/>
            </a:endParaRPr>
          </a:p>
          <a:p>
            <a:pPr marL="12700" marR="0" lvl="0" indent="0" algn="l" rtl="0">
              <a:lnSpc>
                <a:spcPct val="100000"/>
              </a:lnSpc>
              <a:spcBef>
                <a:spcPts val="540"/>
              </a:spcBef>
              <a:spcAft>
                <a:spcPts val="0"/>
              </a:spcAft>
              <a:buNone/>
            </a:pPr>
            <a:r>
              <a:rPr lang="en-US" sz="750" i="1">
                <a:solidFill>
                  <a:srgbClr val="D71920"/>
                </a:solidFill>
                <a:latin typeface="Arial"/>
                <a:ea typeface="Arial"/>
                <a:cs typeface="Arial"/>
                <a:sym typeface="Arial"/>
              </a:rPr>
              <a:t>30-45 minutes</a:t>
            </a:r>
            <a:endParaRPr sz="750">
              <a:solidFill>
                <a:schemeClr val="dk1"/>
              </a:solidFill>
              <a:latin typeface="Arial"/>
              <a:ea typeface="Arial"/>
              <a:cs typeface="Arial"/>
              <a:sym typeface="Arial"/>
            </a:endParaRPr>
          </a:p>
        </p:txBody>
      </p:sp>
      <p:sp>
        <p:nvSpPr>
          <p:cNvPr id="6996" name="Google Shape;6996;p48"/>
          <p:cNvSpPr txBox="1"/>
          <p:nvPr/>
        </p:nvSpPr>
        <p:spPr>
          <a:xfrm>
            <a:off x="14203292" y="3783041"/>
            <a:ext cx="339661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6997" name="Google Shape;6997;p48"/>
          <p:cNvSpPr txBox="1"/>
          <p:nvPr/>
        </p:nvSpPr>
        <p:spPr>
          <a:xfrm>
            <a:off x="10630671" y="4829355"/>
            <a:ext cx="11550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B2B"/>
                </a:solidFill>
                <a:latin typeface="Arial"/>
                <a:ea typeface="Arial"/>
                <a:cs typeface="Arial"/>
                <a:sym typeface="Arial"/>
              </a:rPr>
              <a:t>#3 Storyboard Your Idea</a:t>
            </a:r>
            <a:endParaRPr sz="750">
              <a:solidFill>
                <a:schemeClr val="dk1"/>
              </a:solidFill>
              <a:latin typeface="Arial"/>
              <a:ea typeface="Arial"/>
              <a:cs typeface="Arial"/>
              <a:sym typeface="Arial"/>
            </a:endParaRPr>
          </a:p>
        </p:txBody>
      </p:sp>
      <p:sp>
        <p:nvSpPr>
          <p:cNvPr id="6998" name="Google Shape;6998;p48"/>
          <p:cNvSpPr txBox="1"/>
          <p:nvPr/>
        </p:nvSpPr>
        <p:spPr>
          <a:xfrm>
            <a:off x="10630671" y="5011701"/>
            <a:ext cx="3091180"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b="1">
                <a:solidFill>
                  <a:srgbClr val="414042"/>
                </a:solidFill>
                <a:latin typeface="Arial"/>
                <a:ea typeface="Arial"/>
                <a:cs typeface="Arial"/>
                <a:sym typeface="Arial"/>
              </a:rPr>
              <a:t>Storyboard Your Idea </a:t>
            </a:r>
            <a:r>
              <a:rPr lang="en-US" sz="750">
                <a:solidFill>
                  <a:srgbClr val="414042"/>
                </a:solidFill>
                <a:latin typeface="Arial"/>
                <a:ea typeface="Arial"/>
                <a:cs typeface="Arial"/>
                <a:sym typeface="Arial"/>
              </a:rPr>
              <a:t>is a worksheet to help your team think through  your idea in terms of a timeline. What happens at the beginning,</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the middle and then end?</a:t>
            </a:r>
            <a:endParaRPr sz="750">
              <a:solidFill>
                <a:schemeClr val="dk1"/>
              </a:solidFill>
              <a:latin typeface="Arial"/>
              <a:ea typeface="Arial"/>
              <a:cs typeface="Arial"/>
              <a:sym typeface="Arial"/>
            </a:endParaRPr>
          </a:p>
        </p:txBody>
      </p:sp>
      <p:sp>
        <p:nvSpPr>
          <p:cNvPr id="6999" name="Google Shape;6999;p48"/>
          <p:cNvSpPr txBox="1"/>
          <p:nvPr/>
        </p:nvSpPr>
        <p:spPr>
          <a:xfrm>
            <a:off x="10630671" y="5537914"/>
            <a:ext cx="3016885"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By thinking through your idea in terms of a timeline, you will be able  to further reflect on the assumptions you are making and generate  new assumptions as well.</a:t>
            </a:r>
            <a:endParaRPr sz="750">
              <a:solidFill>
                <a:schemeClr val="dk1"/>
              </a:solidFill>
              <a:latin typeface="Arial"/>
              <a:ea typeface="Arial"/>
              <a:cs typeface="Arial"/>
              <a:sym typeface="Arial"/>
            </a:endParaRPr>
          </a:p>
        </p:txBody>
      </p:sp>
      <p:sp>
        <p:nvSpPr>
          <p:cNvPr id="7000" name="Google Shape;7000;p48"/>
          <p:cNvSpPr txBox="1"/>
          <p:nvPr/>
        </p:nvSpPr>
        <p:spPr>
          <a:xfrm>
            <a:off x="10630671" y="6064128"/>
            <a:ext cx="65341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D71920"/>
                </a:solidFill>
                <a:latin typeface="Arial"/>
                <a:ea typeface="Arial"/>
                <a:cs typeface="Arial"/>
                <a:sym typeface="Arial"/>
              </a:rPr>
              <a:t>30-45 minutes</a:t>
            </a:r>
            <a:endParaRPr sz="750">
              <a:solidFill>
                <a:schemeClr val="dk1"/>
              </a:solidFill>
              <a:latin typeface="Arial"/>
              <a:ea typeface="Arial"/>
              <a:cs typeface="Arial"/>
              <a:sym typeface="Arial"/>
            </a:endParaRPr>
          </a:p>
        </p:txBody>
      </p:sp>
      <p:sp>
        <p:nvSpPr>
          <p:cNvPr id="7001" name="Google Shape;7001;p48"/>
          <p:cNvSpPr txBox="1"/>
          <p:nvPr/>
        </p:nvSpPr>
        <p:spPr>
          <a:xfrm>
            <a:off x="14304900" y="1758041"/>
            <a:ext cx="10356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B2B"/>
                </a:solidFill>
                <a:latin typeface="Arial"/>
                <a:ea typeface="Arial"/>
                <a:cs typeface="Arial"/>
                <a:sym typeface="Arial"/>
              </a:rPr>
              <a:t>#4 Design a Prototype</a:t>
            </a:r>
            <a:endParaRPr sz="750">
              <a:solidFill>
                <a:schemeClr val="dk1"/>
              </a:solidFill>
              <a:latin typeface="Arial"/>
              <a:ea typeface="Arial"/>
              <a:cs typeface="Arial"/>
              <a:sym typeface="Arial"/>
            </a:endParaRPr>
          </a:p>
        </p:txBody>
      </p:sp>
      <p:sp>
        <p:nvSpPr>
          <p:cNvPr id="7002" name="Google Shape;7002;p48"/>
          <p:cNvSpPr txBox="1"/>
          <p:nvPr/>
        </p:nvSpPr>
        <p:spPr>
          <a:xfrm>
            <a:off x="14304900" y="1940386"/>
            <a:ext cx="3191510" cy="123952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23495" lvl="0" indent="0" algn="l" rtl="0">
              <a:lnSpc>
                <a:spcPct val="100000"/>
              </a:lnSpc>
              <a:spcBef>
                <a:spcPts val="5"/>
              </a:spcBef>
              <a:spcAft>
                <a:spcPts val="0"/>
              </a:spcAft>
              <a:buNone/>
            </a:pPr>
            <a:r>
              <a:rPr lang="en-US" sz="750" b="1">
                <a:solidFill>
                  <a:srgbClr val="414042"/>
                </a:solidFill>
                <a:latin typeface="Arial"/>
                <a:ea typeface="Arial"/>
                <a:cs typeface="Arial"/>
                <a:sym typeface="Arial"/>
              </a:rPr>
              <a:t>Design a Prototype </a:t>
            </a:r>
            <a:r>
              <a:rPr lang="en-US" sz="750">
                <a:solidFill>
                  <a:srgbClr val="414042"/>
                </a:solidFill>
                <a:latin typeface="Arial"/>
                <a:ea typeface="Arial"/>
                <a:cs typeface="Arial"/>
                <a:sym typeface="Arial"/>
              </a:rPr>
              <a:t>is a worksheet designed to help your team design  low-resolution prototypes to test the assumptions you are making about  why your concept is going to solve your stakeholder’s problem or meet  their need.</a:t>
            </a:r>
            <a:endParaRPr sz="750">
              <a:solidFill>
                <a:schemeClr val="dk1"/>
              </a:solidFill>
              <a:latin typeface="Arial"/>
              <a:ea typeface="Arial"/>
              <a:cs typeface="Arial"/>
              <a:sym typeface="Arial"/>
            </a:endParaRPr>
          </a:p>
          <a:p>
            <a:pPr marL="12700" marR="0" lvl="0" indent="0" algn="l" rtl="0">
              <a:lnSpc>
                <a:spcPct val="100000"/>
              </a:lnSpc>
              <a:spcBef>
                <a:spcPts val="54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As you brainstorm, the ideas you generate are full of assumptions about  why those ideas will solve your stakeholder’s problem or meet their  need. Your prototype needs to test those assumptions early in order to  get authentic, relevant stakeholder feedback.</a:t>
            </a:r>
            <a:endParaRPr sz="750">
              <a:solidFill>
                <a:schemeClr val="dk1"/>
              </a:solidFill>
              <a:latin typeface="Arial"/>
              <a:ea typeface="Arial"/>
              <a:cs typeface="Arial"/>
              <a:sym typeface="Arial"/>
            </a:endParaRPr>
          </a:p>
        </p:txBody>
      </p:sp>
      <p:sp>
        <p:nvSpPr>
          <p:cNvPr id="7003" name="Google Shape;7003;p48"/>
          <p:cNvSpPr txBox="1"/>
          <p:nvPr/>
        </p:nvSpPr>
        <p:spPr>
          <a:xfrm>
            <a:off x="14304900" y="3222059"/>
            <a:ext cx="65341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D71920"/>
                </a:solidFill>
                <a:latin typeface="Arial"/>
                <a:ea typeface="Arial"/>
                <a:cs typeface="Arial"/>
                <a:sym typeface="Arial"/>
              </a:rPr>
              <a:t>30-45 minutes</a:t>
            </a:r>
            <a:endParaRPr sz="750">
              <a:solidFill>
                <a:schemeClr val="dk1"/>
              </a:solidFill>
              <a:latin typeface="Arial"/>
              <a:ea typeface="Arial"/>
              <a:cs typeface="Arial"/>
              <a:sym typeface="Arial"/>
            </a:endParaRPr>
          </a:p>
        </p:txBody>
      </p:sp>
      <p:sp>
        <p:nvSpPr>
          <p:cNvPr id="7004" name="Google Shape;7004;p48"/>
          <p:cNvSpPr txBox="1"/>
          <p:nvPr/>
        </p:nvSpPr>
        <p:spPr>
          <a:xfrm>
            <a:off x="14304900" y="4344501"/>
            <a:ext cx="3077210" cy="66675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B2B"/>
                </a:solidFill>
                <a:latin typeface="Arial"/>
                <a:ea typeface="Arial"/>
                <a:cs typeface="Arial"/>
                <a:sym typeface="Arial"/>
              </a:rPr>
              <a:t>#5 Tips for Designing &amp; Testing a Prototype</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b="1">
                <a:solidFill>
                  <a:srgbClr val="414042"/>
                </a:solidFill>
                <a:latin typeface="Arial"/>
                <a:ea typeface="Arial"/>
                <a:cs typeface="Arial"/>
                <a:sym typeface="Arial"/>
              </a:rPr>
              <a:t>Tips for Designing &amp; Testing a Prototype </a:t>
            </a:r>
            <a:r>
              <a:rPr lang="en-US" sz="750">
                <a:solidFill>
                  <a:srgbClr val="414042"/>
                </a:solidFill>
                <a:latin typeface="Arial"/>
                <a:ea typeface="Arial"/>
                <a:cs typeface="Arial"/>
                <a:sym typeface="Arial"/>
              </a:rPr>
              <a:t>is a worksheet designed to  help your team prepare to design and test the assumptions you are  making about why your idea will meet the needs of your stakeholder.</a:t>
            </a:r>
            <a:endParaRPr sz="750">
              <a:solidFill>
                <a:schemeClr val="dk1"/>
              </a:solidFill>
              <a:latin typeface="Arial"/>
              <a:ea typeface="Arial"/>
              <a:cs typeface="Arial"/>
              <a:sym typeface="Arial"/>
            </a:endParaRPr>
          </a:p>
        </p:txBody>
      </p:sp>
      <p:sp>
        <p:nvSpPr>
          <p:cNvPr id="7005" name="Google Shape;7005;p48"/>
          <p:cNvSpPr txBox="1"/>
          <p:nvPr/>
        </p:nvSpPr>
        <p:spPr>
          <a:xfrm>
            <a:off x="14304900" y="5053060"/>
            <a:ext cx="3191510" cy="89598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As you brainstorm, the ideas you generate are full of assumptions about  why those ideas will solve your stakeholder’s problem or fill their need.</a:t>
            </a:r>
            <a:endParaRPr sz="750">
              <a:solidFill>
                <a:schemeClr val="dk1"/>
              </a:solidFill>
              <a:latin typeface="Arial"/>
              <a:ea typeface="Arial"/>
              <a:cs typeface="Arial"/>
              <a:sym typeface="Arial"/>
            </a:endParaRPr>
          </a:p>
          <a:p>
            <a:pPr marL="12700" marR="74295" lvl="0" indent="0" algn="l" rtl="0">
              <a:lnSpc>
                <a:spcPct val="100000"/>
              </a:lnSpc>
              <a:spcBef>
                <a:spcPts val="5"/>
              </a:spcBef>
              <a:spcAft>
                <a:spcPts val="0"/>
              </a:spcAft>
              <a:buNone/>
            </a:pPr>
            <a:r>
              <a:rPr lang="en-US" sz="750">
                <a:solidFill>
                  <a:srgbClr val="414042"/>
                </a:solidFill>
                <a:latin typeface="Arial"/>
                <a:ea typeface="Arial"/>
                <a:cs typeface="Arial"/>
                <a:sym typeface="Arial"/>
              </a:rPr>
              <a:t>Designing and testing a low investment, low risk prototype will help  you test those assumptions and make changes to your idea before you  implement it at scale.</a:t>
            </a:r>
            <a:endParaRPr sz="750">
              <a:solidFill>
                <a:schemeClr val="dk1"/>
              </a:solidFill>
              <a:latin typeface="Arial"/>
              <a:ea typeface="Arial"/>
              <a:cs typeface="Arial"/>
              <a:sym typeface="Arial"/>
            </a:endParaRPr>
          </a:p>
          <a:p>
            <a:pPr marL="12700" marR="0" lvl="0" indent="0" algn="l" rtl="0">
              <a:lnSpc>
                <a:spcPct val="100000"/>
              </a:lnSpc>
              <a:spcBef>
                <a:spcPts val="540"/>
              </a:spcBef>
              <a:spcAft>
                <a:spcPts val="0"/>
              </a:spcAft>
              <a:buNone/>
            </a:pPr>
            <a:r>
              <a:rPr lang="en-US" sz="750" i="1">
                <a:solidFill>
                  <a:srgbClr val="D71920"/>
                </a:solidFill>
                <a:latin typeface="Arial"/>
                <a:ea typeface="Arial"/>
                <a:cs typeface="Arial"/>
                <a:sym typeface="Arial"/>
              </a:rPr>
              <a:t>15 minutes</a:t>
            </a:r>
            <a:endParaRPr sz="750">
              <a:solidFill>
                <a:schemeClr val="dk1"/>
              </a:solidFill>
              <a:latin typeface="Arial"/>
              <a:ea typeface="Arial"/>
              <a:cs typeface="Arial"/>
              <a:sym typeface="Arial"/>
            </a:endParaRPr>
          </a:p>
        </p:txBody>
      </p:sp>
      <p:sp>
        <p:nvSpPr>
          <p:cNvPr id="7006" name="Google Shape;7006;p48"/>
          <p:cNvSpPr txBox="1"/>
          <p:nvPr/>
        </p:nvSpPr>
        <p:spPr>
          <a:xfrm>
            <a:off x="6013718" y="3138205"/>
            <a:ext cx="1598295" cy="709295"/>
          </a:xfrm>
          <a:prstGeom prst="rect">
            <a:avLst/>
          </a:prstGeom>
          <a:noFill/>
          <a:ln>
            <a:noFill/>
          </a:ln>
        </p:spPr>
        <p:txBody>
          <a:bodyPr spcFirstLastPara="1" wrap="square" lIns="0" tIns="17125" rIns="0" bIns="0" anchor="t" anchorCtr="0">
            <a:spAutoFit/>
          </a:bodyPr>
          <a:lstStyle/>
          <a:p>
            <a:pPr marL="12700" marR="0" lvl="0" indent="0" algn="l" rtl="0">
              <a:lnSpc>
                <a:spcPct val="100000"/>
              </a:lnSpc>
              <a:spcBef>
                <a:spcPts val="0"/>
              </a:spcBef>
              <a:spcAft>
                <a:spcPts val="0"/>
              </a:spcAft>
              <a:buNone/>
            </a:pPr>
            <a:r>
              <a:rPr lang="en-US" sz="4450" b="1">
                <a:solidFill>
                  <a:srgbClr val="D71920"/>
                </a:solidFill>
                <a:latin typeface="Arial"/>
                <a:ea typeface="Arial"/>
                <a:cs typeface="Arial"/>
                <a:sym typeface="Arial"/>
              </a:rPr>
              <a:t>MAKE</a:t>
            </a:r>
            <a:endParaRPr sz="4450">
              <a:solidFill>
                <a:schemeClr val="dk1"/>
              </a:solidFill>
              <a:latin typeface="Arial"/>
              <a:ea typeface="Arial"/>
              <a:cs typeface="Arial"/>
              <a:sym typeface="Arial"/>
            </a:endParaRPr>
          </a:p>
        </p:txBody>
      </p:sp>
      <p:sp>
        <p:nvSpPr>
          <p:cNvPr id="7007" name="Google Shape;7007;p48"/>
          <p:cNvSpPr txBox="1"/>
          <p:nvPr/>
        </p:nvSpPr>
        <p:spPr>
          <a:xfrm>
            <a:off x="6289003"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7008" name="Google Shape;7008;p48"/>
          <p:cNvSpPr txBox="1"/>
          <p:nvPr/>
        </p:nvSpPr>
        <p:spPr>
          <a:xfrm>
            <a:off x="7723936" y="1626678"/>
            <a:ext cx="918844"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COMBINE IDEAS</a:t>
            </a:r>
            <a:endParaRPr sz="950">
              <a:solidFill>
                <a:schemeClr val="dk1"/>
              </a:solidFill>
              <a:latin typeface="Arial"/>
              <a:ea typeface="Arial"/>
              <a:cs typeface="Arial"/>
              <a:sym typeface="Arial"/>
            </a:endParaRPr>
          </a:p>
        </p:txBody>
      </p:sp>
      <p:sp>
        <p:nvSpPr>
          <p:cNvPr id="7009" name="Google Shape;7009;p48"/>
          <p:cNvSpPr txBox="1"/>
          <p:nvPr/>
        </p:nvSpPr>
        <p:spPr>
          <a:xfrm>
            <a:off x="8764972" y="2568972"/>
            <a:ext cx="103568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BUILDING BLOCKS</a:t>
            </a:r>
            <a:endParaRPr sz="950">
              <a:solidFill>
                <a:schemeClr val="dk1"/>
              </a:solidFill>
              <a:latin typeface="Arial"/>
              <a:ea typeface="Arial"/>
              <a:cs typeface="Arial"/>
              <a:sym typeface="Arial"/>
            </a:endParaRPr>
          </a:p>
        </p:txBody>
      </p:sp>
      <p:sp>
        <p:nvSpPr>
          <p:cNvPr id="7010" name="Google Shape;7010;p48"/>
          <p:cNvSpPr txBox="1"/>
          <p:nvPr/>
        </p:nvSpPr>
        <p:spPr>
          <a:xfrm>
            <a:off x="8904907" y="3844388"/>
            <a:ext cx="77470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STORYBOARD  YOUR IDEA</a:t>
            </a:r>
            <a:endParaRPr sz="950">
              <a:solidFill>
                <a:schemeClr val="dk1"/>
              </a:solidFill>
              <a:latin typeface="Arial"/>
              <a:ea typeface="Arial"/>
              <a:cs typeface="Arial"/>
              <a:sym typeface="Arial"/>
            </a:endParaRPr>
          </a:p>
        </p:txBody>
      </p:sp>
      <p:sp>
        <p:nvSpPr>
          <p:cNvPr id="7011" name="Google Shape;7011;p48"/>
          <p:cNvSpPr txBox="1"/>
          <p:nvPr/>
        </p:nvSpPr>
        <p:spPr>
          <a:xfrm>
            <a:off x="8263259" y="4994316"/>
            <a:ext cx="65278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DESIGN A  PROTOTYPE</a:t>
            </a:r>
            <a:endParaRPr sz="950">
              <a:solidFill>
                <a:schemeClr val="dk1"/>
              </a:solidFill>
              <a:latin typeface="Arial"/>
              <a:ea typeface="Arial"/>
              <a:cs typeface="Arial"/>
              <a:sym typeface="Arial"/>
            </a:endParaRPr>
          </a:p>
        </p:txBody>
      </p:sp>
      <p:sp>
        <p:nvSpPr>
          <p:cNvPr id="7012" name="Google Shape;7012;p48"/>
          <p:cNvSpPr txBox="1"/>
          <p:nvPr/>
        </p:nvSpPr>
        <p:spPr>
          <a:xfrm>
            <a:off x="4823505" y="5239680"/>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7013" name="Google Shape;7013;p48"/>
          <p:cNvSpPr txBox="1"/>
          <p:nvPr/>
        </p:nvSpPr>
        <p:spPr>
          <a:xfrm>
            <a:off x="4155708" y="4654508"/>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7014" name="Google Shape;7014;p48"/>
          <p:cNvSpPr txBox="1"/>
          <p:nvPr/>
        </p:nvSpPr>
        <p:spPr>
          <a:xfrm>
            <a:off x="3901986" y="3902774"/>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7015" name="Google Shape;7015;p48"/>
          <p:cNvSpPr txBox="1"/>
          <p:nvPr/>
        </p:nvSpPr>
        <p:spPr>
          <a:xfrm>
            <a:off x="5774873" y="5795003"/>
            <a:ext cx="1179830" cy="455295"/>
          </a:xfrm>
          <a:prstGeom prst="rect">
            <a:avLst/>
          </a:prstGeom>
          <a:noFill/>
          <a:ln>
            <a:noFill/>
          </a:ln>
        </p:spPr>
        <p:txBody>
          <a:bodyPr spcFirstLastPara="1" wrap="square" lIns="0" tIns="11425" rIns="0" bIns="0" anchor="t" anchorCtr="0">
            <a:spAutoFit/>
          </a:bodyPr>
          <a:lstStyle/>
          <a:p>
            <a:pPr marL="12700" marR="0" lvl="0" indent="0" algn="l" rtl="0">
              <a:lnSpc>
                <a:spcPct val="119473"/>
              </a:lnSpc>
              <a:spcBef>
                <a:spcPts val="0"/>
              </a:spcBef>
              <a:spcAft>
                <a:spcPts val="0"/>
              </a:spcAft>
              <a:buNone/>
            </a:pPr>
            <a:r>
              <a:rPr lang="en-US" sz="950">
                <a:solidFill>
                  <a:schemeClr val="dk1"/>
                </a:solidFill>
                <a:latin typeface="Arial"/>
                <a:ea typeface="Arial"/>
                <a:cs typeface="Arial"/>
                <a:sym typeface="Arial"/>
              </a:rPr>
              <a:t>TIPS  FOR DESIGNING</a:t>
            </a:r>
            <a:endParaRPr sz="950">
              <a:solidFill>
                <a:schemeClr val="dk1"/>
              </a:solidFill>
              <a:latin typeface="Arial"/>
              <a:ea typeface="Arial"/>
              <a:cs typeface="Arial"/>
              <a:sym typeface="Arial"/>
            </a:endParaRPr>
          </a:p>
          <a:p>
            <a:pPr marL="539750" marR="5080" lvl="0" indent="-56515" algn="l" rtl="0">
              <a:lnSpc>
                <a:spcPct val="118947"/>
              </a:lnSpc>
              <a:spcBef>
                <a:spcPts val="40"/>
              </a:spcBef>
              <a:spcAft>
                <a:spcPts val="0"/>
              </a:spcAft>
              <a:buNone/>
            </a:pPr>
            <a:r>
              <a:rPr lang="en-US" sz="950">
                <a:solidFill>
                  <a:schemeClr val="dk1"/>
                </a:solidFill>
                <a:latin typeface="Arial"/>
                <a:ea typeface="Arial"/>
                <a:cs typeface="Arial"/>
                <a:sym typeface="Arial"/>
              </a:rPr>
              <a:t>&amp; TESTING A  PROTOTYPE</a:t>
            </a:r>
            <a:endParaRPr sz="950">
              <a:solidFill>
                <a:schemeClr val="dk1"/>
              </a:solidFill>
              <a:latin typeface="Arial"/>
              <a:ea typeface="Arial"/>
              <a:cs typeface="Arial"/>
              <a:sym typeface="Arial"/>
            </a:endParaRPr>
          </a:p>
        </p:txBody>
      </p:sp>
      <p:sp>
        <p:nvSpPr>
          <p:cNvPr id="7016" name="Google Shape;7016;p48"/>
          <p:cNvSpPr txBox="1"/>
          <p:nvPr/>
        </p:nvSpPr>
        <p:spPr>
          <a:xfrm>
            <a:off x="3975918" y="2993864"/>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7017" name="Google Shape;7017;p48"/>
          <p:cNvSpPr txBox="1"/>
          <p:nvPr/>
        </p:nvSpPr>
        <p:spPr>
          <a:xfrm>
            <a:off x="4217091" y="2181094"/>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D70A5B"/>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sp>
        <p:nvSpPr>
          <p:cNvPr id="7018" name="Google Shape;7018;p48"/>
          <p:cNvSpPr txBox="1"/>
          <p:nvPr/>
        </p:nvSpPr>
        <p:spPr>
          <a:xfrm>
            <a:off x="4960658" y="1450768"/>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D71920"/>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7019" name="Google Shape;7019;p48"/>
          <p:cNvGrpSpPr/>
          <p:nvPr/>
        </p:nvGrpSpPr>
        <p:grpSpPr>
          <a:xfrm>
            <a:off x="4758261" y="1561650"/>
            <a:ext cx="2821114" cy="3870556"/>
            <a:chOff x="4758261" y="1561650"/>
            <a:chExt cx="2821114" cy="3870556"/>
          </a:xfrm>
        </p:grpSpPr>
        <p:sp>
          <p:nvSpPr>
            <p:cNvPr id="7020" name="Google Shape;7020;p48"/>
            <p:cNvSpPr/>
            <p:nvPr/>
          </p:nvSpPr>
          <p:spPr>
            <a:xfrm>
              <a:off x="6712828"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21" name="Google Shape;7021;p48"/>
            <p:cNvSpPr/>
            <p:nvPr/>
          </p:nvSpPr>
          <p:spPr>
            <a:xfrm>
              <a:off x="5638241" y="5262983"/>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22" name="Google Shape;7022;p48"/>
            <p:cNvSpPr/>
            <p:nvPr/>
          </p:nvSpPr>
          <p:spPr>
            <a:xfrm>
              <a:off x="5049904" y="4669357"/>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23" name="Google Shape;7023;p48"/>
            <p:cNvSpPr/>
            <p:nvPr/>
          </p:nvSpPr>
          <p:spPr>
            <a:xfrm>
              <a:off x="4758261" y="3913898"/>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24" name="Google Shape;7024;p48"/>
            <p:cNvSpPr/>
            <p:nvPr/>
          </p:nvSpPr>
          <p:spPr>
            <a:xfrm>
              <a:off x="4763252" y="3226090"/>
              <a:ext cx="130407" cy="13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25" name="Google Shape;7025;p48"/>
            <p:cNvSpPr/>
            <p:nvPr/>
          </p:nvSpPr>
          <p:spPr>
            <a:xfrm>
              <a:off x="7398200" y="1680105"/>
              <a:ext cx="181175" cy="18116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026" name="Google Shape;7026;p48"/>
          <p:cNvSpPr txBox="1"/>
          <p:nvPr/>
        </p:nvSpPr>
        <p:spPr>
          <a:xfrm>
            <a:off x="7428699" y="1669912"/>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1920"/>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7027" name="Google Shape;7027;p48"/>
          <p:cNvSpPr/>
          <p:nvPr/>
        </p:nvSpPr>
        <p:spPr>
          <a:xfrm>
            <a:off x="8447726" y="2559751"/>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28" name="Google Shape;7028;p48"/>
          <p:cNvSpPr txBox="1"/>
          <p:nvPr/>
        </p:nvSpPr>
        <p:spPr>
          <a:xfrm>
            <a:off x="8490176" y="2549558"/>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1920"/>
                </a:solidFill>
                <a:latin typeface="Arial"/>
                <a:ea typeface="Arial"/>
                <a:cs typeface="Arial"/>
                <a:sym typeface="Arial"/>
              </a:rPr>
              <a:t>2</a:t>
            </a:r>
            <a:endParaRPr sz="950">
              <a:solidFill>
                <a:schemeClr val="dk1"/>
              </a:solidFill>
              <a:latin typeface="Arial"/>
              <a:ea typeface="Arial"/>
              <a:cs typeface="Arial"/>
              <a:sym typeface="Arial"/>
            </a:endParaRPr>
          </a:p>
        </p:txBody>
      </p:sp>
      <p:sp>
        <p:nvSpPr>
          <p:cNvPr id="7029" name="Google Shape;7029;p48"/>
          <p:cNvSpPr/>
          <p:nvPr/>
        </p:nvSpPr>
        <p:spPr>
          <a:xfrm>
            <a:off x="8680744" y="3906221"/>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30" name="Google Shape;7030;p48"/>
          <p:cNvSpPr txBox="1"/>
          <p:nvPr/>
        </p:nvSpPr>
        <p:spPr>
          <a:xfrm>
            <a:off x="8723194" y="3907956"/>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1920"/>
                </a:solidFill>
                <a:latin typeface="Arial"/>
                <a:ea typeface="Arial"/>
                <a:cs typeface="Arial"/>
                <a:sym typeface="Arial"/>
              </a:rPr>
              <a:t>3</a:t>
            </a:r>
            <a:endParaRPr sz="950">
              <a:solidFill>
                <a:schemeClr val="dk1"/>
              </a:solidFill>
              <a:latin typeface="Arial"/>
              <a:ea typeface="Arial"/>
              <a:cs typeface="Arial"/>
              <a:sym typeface="Arial"/>
            </a:endParaRPr>
          </a:p>
        </p:txBody>
      </p:sp>
      <p:sp>
        <p:nvSpPr>
          <p:cNvPr id="7031" name="Google Shape;7031;p48"/>
          <p:cNvSpPr/>
          <p:nvPr/>
        </p:nvSpPr>
        <p:spPr>
          <a:xfrm>
            <a:off x="8030631" y="5047719"/>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32" name="Google Shape;7032;p48"/>
          <p:cNvSpPr txBox="1"/>
          <p:nvPr/>
        </p:nvSpPr>
        <p:spPr>
          <a:xfrm>
            <a:off x="8068890" y="5050350"/>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1920"/>
                </a:solidFill>
                <a:latin typeface="Arial"/>
                <a:ea typeface="Arial"/>
                <a:cs typeface="Arial"/>
                <a:sym typeface="Arial"/>
              </a:rPr>
              <a:t>4</a:t>
            </a:r>
            <a:endParaRPr sz="950">
              <a:solidFill>
                <a:schemeClr val="dk1"/>
              </a:solidFill>
              <a:latin typeface="Arial"/>
              <a:ea typeface="Arial"/>
              <a:cs typeface="Arial"/>
              <a:sym typeface="Arial"/>
            </a:endParaRPr>
          </a:p>
        </p:txBody>
      </p:sp>
      <p:sp>
        <p:nvSpPr>
          <p:cNvPr id="7033" name="Google Shape;7033;p48"/>
          <p:cNvSpPr/>
          <p:nvPr/>
        </p:nvSpPr>
        <p:spPr>
          <a:xfrm>
            <a:off x="6760779" y="5543212"/>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34" name="Google Shape;7034;p48"/>
          <p:cNvSpPr txBox="1"/>
          <p:nvPr/>
        </p:nvSpPr>
        <p:spPr>
          <a:xfrm>
            <a:off x="6799038" y="5545842"/>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1920"/>
                </a:solidFill>
                <a:latin typeface="Arial"/>
                <a:ea typeface="Arial"/>
                <a:cs typeface="Arial"/>
                <a:sym typeface="Arial"/>
              </a:rPr>
              <a:t>5</a:t>
            </a:r>
            <a:endParaRPr sz="950">
              <a:solidFill>
                <a:schemeClr val="dk1"/>
              </a:solidFill>
              <a:latin typeface="Arial"/>
              <a:ea typeface="Arial"/>
              <a:cs typeface="Arial"/>
              <a:sym typeface="Arial"/>
            </a:endParaRPr>
          </a:p>
        </p:txBody>
      </p:sp>
      <p:grpSp>
        <p:nvGrpSpPr>
          <p:cNvPr id="7035" name="Google Shape;7035;p48"/>
          <p:cNvGrpSpPr/>
          <p:nvPr/>
        </p:nvGrpSpPr>
        <p:grpSpPr>
          <a:xfrm>
            <a:off x="19768108" y="749346"/>
            <a:ext cx="336550" cy="560705"/>
            <a:chOff x="19768108" y="749346"/>
            <a:chExt cx="336550" cy="560705"/>
          </a:xfrm>
        </p:grpSpPr>
        <p:sp>
          <p:nvSpPr>
            <p:cNvPr id="7036" name="Google Shape;7036;p48"/>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37" name="Google Shape;7037;p48"/>
            <p:cNvSpPr/>
            <p:nvPr/>
          </p:nvSpPr>
          <p:spPr>
            <a:xfrm>
              <a:off x="19843130" y="828817"/>
              <a:ext cx="210344" cy="110384"/>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38" name="Google Shape;7038;p48"/>
            <p:cNvSpPr/>
            <p:nvPr/>
          </p:nvSpPr>
          <p:spPr>
            <a:xfrm>
              <a:off x="19843141" y="1086061"/>
              <a:ext cx="196971" cy="178083"/>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039" name="Google Shape;7039;p48"/>
          <p:cNvGrpSpPr/>
          <p:nvPr/>
        </p:nvGrpSpPr>
        <p:grpSpPr>
          <a:xfrm>
            <a:off x="5151405" y="3917802"/>
            <a:ext cx="766445" cy="1134745"/>
            <a:chOff x="5151405" y="3917802"/>
            <a:chExt cx="766445" cy="1134745"/>
          </a:xfrm>
        </p:grpSpPr>
        <p:sp>
          <p:nvSpPr>
            <p:cNvPr id="7040" name="Google Shape;7040;p48"/>
            <p:cNvSpPr/>
            <p:nvPr/>
          </p:nvSpPr>
          <p:spPr>
            <a:xfrm>
              <a:off x="5160025" y="3962445"/>
              <a:ext cx="738505" cy="1077595"/>
            </a:xfrm>
            <a:custGeom>
              <a:avLst/>
              <a:gdLst/>
              <a:ahLst/>
              <a:cxnLst/>
              <a:rect l="l" t="t" r="r" b="b"/>
              <a:pathLst>
                <a:path w="738504" h="1077595" extrusionOk="0">
                  <a:moveTo>
                    <a:pt x="0" y="0"/>
                  </a:moveTo>
                  <a:lnTo>
                    <a:pt x="10777" y="48440"/>
                  </a:lnTo>
                  <a:lnTo>
                    <a:pt x="22956" y="96475"/>
                  </a:lnTo>
                  <a:lnTo>
                    <a:pt x="36523" y="144076"/>
                  </a:lnTo>
                  <a:lnTo>
                    <a:pt x="51461" y="191211"/>
                  </a:lnTo>
                  <a:lnTo>
                    <a:pt x="67756" y="237851"/>
                  </a:lnTo>
                  <a:lnTo>
                    <a:pt x="85392" y="283966"/>
                  </a:lnTo>
                  <a:lnTo>
                    <a:pt x="104354" y="329525"/>
                  </a:lnTo>
                  <a:lnTo>
                    <a:pt x="124625" y="374497"/>
                  </a:lnTo>
                  <a:lnTo>
                    <a:pt x="146192" y="418854"/>
                  </a:lnTo>
                  <a:lnTo>
                    <a:pt x="169038" y="462564"/>
                  </a:lnTo>
                  <a:lnTo>
                    <a:pt x="193148" y="505597"/>
                  </a:lnTo>
                  <a:lnTo>
                    <a:pt x="218507" y="547923"/>
                  </a:lnTo>
                  <a:lnTo>
                    <a:pt x="245099" y="589512"/>
                  </a:lnTo>
                  <a:lnTo>
                    <a:pt x="272909" y="630333"/>
                  </a:lnTo>
                  <a:lnTo>
                    <a:pt x="301921" y="670357"/>
                  </a:lnTo>
                  <a:lnTo>
                    <a:pt x="332121" y="709553"/>
                  </a:lnTo>
                  <a:lnTo>
                    <a:pt x="363492" y="747891"/>
                  </a:lnTo>
                  <a:lnTo>
                    <a:pt x="396020" y="785340"/>
                  </a:lnTo>
                  <a:lnTo>
                    <a:pt x="429689" y="821871"/>
                  </a:lnTo>
                  <a:lnTo>
                    <a:pt x="464483" y="857452"/>
                  </a:lnTo>
                  <a:lnTo>
                    <a:pt x="500387" y="892055"/>
                  </a:lnTo>
                  <a:lnTo>
                    <a:pt x="537386" y="925648"/>
                  </a:lnTo>
                  <a:lnTo>
                    <a:pt x="575465" y="958202"/>
                  </a:lnTo>
                  <a:lnTo>
                    <a:pt x="614607" y="989686"/>
                  </a:lnTo>
                  <a:lnTo>
                    <a:pt x="654798" y="1020070"/>
                  </a:lnTo>
                  <a:lnTo>
                    <a:pt x="696023" y="1049324"/>
                  </a:lnTo>
                  <a:lnTo>
                    <a:pt x="738265" y="1077417"/>
                  </a:lnTo>
                </a:path>
              </a:pathLst>
            </a:custGeom>
            <a:noFill/>
            <a:ln w="2257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41" name="Google Shape;7041;p48"/>
            <p:cNvSpPr/>
            <p:nvPr/>
          </p:nvSpPr>
          <p:spPr>
            <a:xfrm>
              <a:off x="5151405" y="3917802"/>
              <a:ext cx="766445" cy="1134745"/>
            </a:xfrm>
            <a:custGeom>
              <a:avLst/>
              <a:gdLst/>
              <a:ahLst/>
              <a:cxnLst/>
              <a:rect l="l" t="t" r="r" b="b"/>
              <a:pathLst>
                <a:path w="766445" h="1134745" extrusionOk="0">
                  <a:moveTo>
                    <a:pt x="0" y="0"/>
                  </a:moveTo>
                  <a:lnTo>
                    <a:pt x="0" y="0"/>
                  </a:lnTo>
                </a:path>
                <a:path w="766445" h="1134745" extrusionOk="0">
                  <a:moveTo>
                    <a:pt x="766085" y="1134215"/>
                  </a:moveTo>
                  <a:lnTo>
                    <a:pt x="766085" y="1134215"/>
                  </a:lnTo>
                </a:path>
              </a:pathLst>
            </a:custGeom>
            <a:noFill/>
            <a:ln w="2257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042" name="Google Shape;7042;p48"/>
          <p:cNvSpPr txBox="1"/>
          <p:nvPr/>
        </p:nvSpPr>
        <p:spPr>
          <a:xfrm rot="4020000">
            <a:off x="5308497" y="4174376"/>
            <a:ext cx="127234"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B2B"/>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7043" name="Google Shape;7043;p48"/>
          <p:cNvSpPr txBox="1"/>
          <p:nvPr/>
        </p:nvSpPr>
        <p:spPr>
          <a:xfrm rot="3780000">
            <a:off x="5339519" y="4250311"/>
            <a:ext cx="131879"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DB3B2B"/>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7044" name="Google Shape;7044;p48"/>
          <p:cNvSpPr txBox="1"/>
          <p:nvPr/>
        </p:nvSpPr>
        <p:spPr>
          <a:xfrm rot="3660000">
            <a:off x="5379308" y="4331246"/>
            <a:ext cx="135962"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B2B"/>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7045" name="Google Shape;7045;p48"/>
          <p:cNvSpPr txBox="1"/>
          <p:nvPr/>
        </p:nvSpPr>
        <p:spPr>
          <a:xfrm rot="3420000">
            <a:off x="5427630" y="4417057"/>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B2B"/>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7046" name="Google Shape;7046;p48"/>
          <p:cNvSpPr txBox="1"/>
          <p:nvPr/>
        </p:nvSpPr>
        <p:spPr>
          <a:xfrm rot="3180000">
            <a:off x="5485644" y="4494711"/>
            <a:ext cx="12995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DB3B2B"/>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7047" name="Google Shape;7047;p48"/>
          <p:cNvSpPr txBox="1"/>
          <p:nvPr/>
        </p:nvSpPr>
        <p:spPr>
          <a:xfrm rot="3000000">
            <a:off x="5533344" y="4549882"/>
            <a:ext cx="118879"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B2B"/>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7048" name="Google Shape;7048;p48"/>
          <p:cNvSpPr txBox="1"/>
          <p:nvPr/>
        </p:nvSpPr>
        <p:spPr>
          <a:xfrm rot="2880000">
            <a:off x="5572271" y="4602137"/>
            <a:ext cx="12782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DB3B2B"/>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7049" name="Google Shape;7049;p48"/>
          <p:cNvSpPr txBox="1"/>
          <p:nvPr/>
        </p:nvSpPr>
        <p:spPr>
          <a:xfrm rot="2700000">
            <a:off x="5622025" y="4651484"/>
            <a:ext cx="118879"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B2B"/>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7050" name="Google Shape;7050;p48"/>
          <p:cNvSpPr txBox="1"/>
          <p:nvPr/>
        </p:nvSpPr>
        <p:spPr>
          <a:xfrm rot="2580000">
            <a:off x="5668411" y="4711642"/>
            <a:ext cx="147403"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B2B"/>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7051" name="Google Shape;7051;p48"/>
          <p:cNvSpPr txBox="1"/>
          <p:nvPr/>
        </p:nvSpPr>
        <p:spPr>
          <a:xfrm rot="2280000">
            <a:off x="5753129" y="4783651"/>
            <a:ext cx="14186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DB3B2B"/>
                </a:solidFill>
                <a:latin typeface="Arial"/>
                <a:ea typeface="Arial"/>
                <a:cs typeface="Arial"/>
                <a:sym typeface="Arial"/>
              </a:rPr>
              <a:t>N</a:t>
            </a:r>
            <a:endParaRPr sz="850">
              <a:solidFill>
                <a:schemeClr val="dk1"/>
              </a:solidFill>
              <a:latin typeface="Arial"/>
              <a:ea typeface="Arial"/>
              <a:cs typeface="Arial"/>
              <a:sym typeface="Arial"/>
            </a:endParaRPr>
          </a:p>
        </p:txBody>
      </p:sp>
      <p:grpSp>
        <p:nvGrpSpPr>
          <p:cNvPr id="7052" name="Google Shape;7052;p48"/>
          <p:cNvGrpSpPr/>
          <p:nvPr/>
        </p:nvGrpSpPr>
        <p:grpSpPr>
          <a:xfrm>
            <a:off x="4856467" y="1624979"/>
            <a:ext cx="1695883" cy="1083584"/>
            <a:chOff x="4856467" y="1624979"/>
            <a:chExt cx="1695883" cy="1083584"/>
          </a:xfrm>
        </p:grpSpPr>
        <p:sp>
          <p:nvSpPr>
            <p:cNvPr id="7053" name="Google Shape;7053;p48"/>
            <p:cNvSpPr/>
            <p:nvPr/>
          </p:nvSpPr>
          <p:spPr>
            <a:xfrm>
              <a:off x="4954278" y="1964978"/>
              <a:ext cx="255904" cy="743585"/>
            </a:xfrm>
            <a:custGeom>
              <a:avLst/>
              <a:gdLst/>
              <a:ahLst/>
              <a:cxnLst/>
              <a:rect l="l" t="t" r="r" b="b"/>
              <a:pathLst>
                <a:path w="255904" h="743585" extrusionOk="0">
                  <a:moveTo>
                    <a:pt x="87220" y="743292"/>
                  </a:moveTo>
                  <a:lnTo>
                    <a:pt x="220248" y="464784"/>
                  </a:lnTo>
                  <a:lnTo>
                    <a:pt x="255505" y="294522"/>
                  </a:lnTo>
                  <a:lnTo>
                    <a:pt x="184815" y="162821"/>
                  </a:lnTo>
                  <a:lnTo>
                    <a:pt x="0" y="0"/>
                  </a:lnTo>
                </a:path>
              </a:pathLst>
            </a:custGeom>
            <a:noFill/>
            <a:ln w="119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54" name="Google Shape;7054;p48"/>
            <p:cNvSpPr/>
            <p:nvPr/>
          </p:nvSpPr>
          <p:spPr>
            <a:xfrm>
              <a:off x="4856467" y="1860946"/>
              <a:ext cx="169235" cy="169223"/>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55" name="Google Shape;7055;p48"/>
            <p:cNvSpPr/>
            <p:nvPr/>
          </p:nvSpPr>
          <p:spPr>
            <a:xfrm>
              <a:off x="518519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D71920"/>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56" name="Google Shape;7056;p48"/>
            <p:cNvSpPr/>
            <p:nvPr/>
          </p:nvSpPr>
          <p:spPr>
            <a:xfrm>
              <a:off x="6498807"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57" name="Google Shape;7057;p48"/>
            <p:cNvSpPr/>
            <p:nvPr/>
          </p:nvSpPr>
          <p:spPr>
            <a:xfrm>
              <a:off x="5734130" y="1848648"/>
              <a:ext cx="130407" cy="130395"/>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058" name="Google Shape;7058;p48"/>
          <p:cNvSpPr txBox="1"/>
          <p:nvPr/>
        </p:nvSpPr>
        <p:spPr>
          <a:xfrm>
            <a:off x="4288933" y="1740346"/>
            <a:ext cx="422275"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D70A5B"/>
                </a:solidFill>
                <a:latin typeface="Arial"/>
                <a:ea typeface="Arial"/>
                <a:cs typeface="Arial"/>
                <a:sym typeface="Arial"/>
              </a:rPr>
              <a:t>TEST</a:t>
            </a:r>
            <a:endParaRPr sz="1400">
              <a:solidFill>
                <a:schemeClr val="dk1"/>
              </a:solidFill>
              <a:latin typeface="Arial"/>
              <a:ea typeface="Arial"/>
              <a:cs typeface="Arial"/>
              <a:sym typeface="Arial"/>
            </a:endParaRPr>
          </a:p>
        </p:txBody>
      </p:sp>
      <p:sp>
        <p:nvSpPr>
          <p:cNvPr id="7059" name="Google Shape;7059;p48"/>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060" name="Google Shape;7060;p48"/>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061" name="Google Shape;7061;p48"/>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062" name="Google Shape;7062;p48"/>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063" name="Google Shape;7063;p48"/>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7064" name="Google Shape;7064;p48"/>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065" name="Google Shape;7065;p48"/>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066" name="Google Shape;7066;p48"/>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067" name="Google Shape;7067;p48"/>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068" name="Google Shape;7068;p48"/>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7069" name="Google Shape;7069;p48"/>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070" name="Google Shape;7070;p48"/>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071" name="Google Shape;7071;p48"/>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072" name="Google Shape;7072;p48"/>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073" name="Google Shape;7073;p48"/>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7074" name="Google Shape;7074;p48"/>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075" name="Google Shape;7075;p48"/>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076" name="Google Shape;7076;p48"/>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077" name="Google Shape;7077;p48"/>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078" name="Google Shape;7078;p48"/>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7079" name="Google Shape;7079;p48"/>
          <p:cNvSpPr txBox="1"/>
          <p:nvPr/>
        </p:nvSpPr>
        <p:spPr>
          <a:xfrm>
            <a:off x="18057239" y="1305395"/>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Shape 7083"/>
        <p:cNvGrpSpPr/>
        <p:nvPr/>
      </p:nvGrpSpPr>
      <p:grpSpPr>
        <a:xfrm>
          <a:off x="0" y="0"/>
          <a:ext cx="0" cy="0"/>
          <a:chOff x="0" y="0"/>
          <a:chExt cx="0" cy="0"/>
        </a:xfrm>
      </p:grpSpPr>
      <p:sp>
        <p:nvSpPr>
          <p:cNvPr id="7084" name="Google Shape;7084;p49"/>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96</a:t>
            </a:r>
            <a:endParaRPr sz="550">
              <a:solidFill>
                <a:schemeClr val="dk1"/>
              </a:solidFill>
              <a:latin typeface="Arial"/>
              <a:ea typeface="Arial"/>
              <a:cs typeface="Arial"/>
              <a:sym typeface="Arial"/>
            </a:endParaRPr>
          </a:p>
        </p:txBody>
      </p:sp>
      <p:sp>
        <p:nvSpPr>
          <p:cNvPr id="7085" name="Google Shape;7085;p49"/>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97</a:t>
            </a:r>
            <a:endParaRPr sz="550">
              <a:solidFill>
                <a:schemeClr val="dk1"/>
              </a:solidFill>
              <a:latin typeface="Arial"/>
              <a:ea typeface="Arial"/>
              <a:cs typeface="Arial"/>
              <a:sym typeface="Arial"/>
            </a:endParaRPr>
          </a:p>
        </p:txBody>
      </p:sp>
      <p:sp>
        <p:nvSpPr>
          <p:cNvPr id="7086" name="Google Shape;7086;p49"/>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87" name="Google Shape;7087;p49"/>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7088" name="Google Shape;7088;p49"/>
          <p:cNvGrpSpPr/>
          <p:nvPr/>
        </p:nvGrpSpPr>
        <p:grpSpPr>
          <a:xfrm>
            <a:off x="10418818" y="1362445"/>
            <a:ext cx="6107143" cy="5441932"/>
            <a:chOff x="10418818" y="1362445"/>
            <a:chExt cx="6107143" cy="5441932"/>
          </a:xfrm>
        </p:grpSpPr>
        <p:sp>
          <p:nvSpPr>
            <p:cNvPr id="7089" name="Google Shape;7089;p49"/>
            <p:cNvSpPr/>
            <p:nvPr/>
          </p:nvSpPr>
          <p:spPr>
            <a:xfrm>
              <a:off x="10470601" y="1362445"/>
              <a:ext cx="6055360" cy="5396230"/>
            </a:xfrm>
            <a:custGeom>
              <a:avLst/>
              <a:gdLst/>
              <a:ahLst/>
              <a:cxnLst/>
              <a:rect l="l" t="t" r="r" b="b"/>
              <a:pathLst>
                <a:path w="6055359" h="5396230" extrusionOk="0">
                  <a:moveTo>
                    <a:pt x="5996425"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5996425" y="5395635"/>
                  </a:lnTo>
                  <a:lnTo>
                    <a:pt x="6030469" y="5394715"/>
                  </a:lnTo>
                  <a:lnTo>
                    <a:pt x="6047951" y="5388275"/>
                  </a:lnTo>
                  <a:lnTo>
                    <a:pt x="6054392" y="5370797"/>
                  </a:lnTo>
                  <a:lnTo>
                    <a:pt x="6055312" y="5336759"/>
                  </a:lnTo>
                  <a:lnTo>
                    <a:pt x="6055312" y="58887"/>
                  </a:lnTo>
                  <a:lnTo>
                    <a:pt x="6054392" y="24843"/>
                  </a:lnTo>
                  <a:lnTo>
                    <a:pt x="6047951" y="7360"/>
                  </a:lnTo>
                  <a:lnTo>
                    <a:pt x="6030469" y="920"/>
                  </a:lnTo>
                  <a:lnTo>
                    <a:pt x="5996425"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90" name="Google Shape;7090;p49"/>
            <p:cNvSpPr/>
            <p:nvPr/>
          </p:nvSpPr>
          <p:spPr>
            <a:xfrm>
              <a:off x="10418818" y="4781902"/>
              <a:ext cx="2044064" cy="2022475"/>
            </a:xfrm>
            <a:custGeom>
              <a:avLst/>
              <a:gdLst/>
              <a:ahLst/>
              <a:cxnLst/>
              <a:rect l="l" t="t" r="r" b="b"/>
              <a:pathLst>
                <a:path w="2044065" h="2022475" extrusionOk="0">
                  <a:moveTo>
                    <a:pt x="1984798" y="0"/>
                  </a:moveTo>
                  <a:lnTo>
                    <a:pt x="58887" y="0"/>
                  </a:lnTo>
                  <a:lnTo>
                    <a:pt x="24843" y="920"/>
                  </a:lnTo>
                  <a:lnTo>
                    <a:pt x="7360" y="7362"/>
                  </a:lnTo>
                  <a:lnTo>
                    <a:pt x="920" y="24848"/>
                  </a:lnTo>
                  <a:lnTo>
                    <a:pt x="0" y="58899"/>
                  </a:lnTo>
                  <a:lnTo>
                    <a:pt x="0" y="1963534"/>
                  </a:lnTo>
                  <a:lnTo>
                    <a:pt x="920" y="1997578"/>
                  </a:lnTo>
                  <a:lnTo>
                    <a:pt x="7360" y="2015060"/>
                  </a:lnTo>
                  <a:lnTo>
                    <a:pt x="24843" y="2021501"/>
                  </a:lnTo>
                  <a:lnTo>
                    <a:pt x="58887" y="2022421"/>
                  </a:lnTo>
                  <a:lnTo>
                    <a:pt x="1984798" y="2022421"/>
                  </a:lnTo>
                  <a:lnTo>
                    <a:pt x="2018843" y="2021501"/>
                  </a:lnTo>
                  <a:lnTo>
                    <a:pt x="2036325" y="2015060"/>
                  </a:lnTo>
                  <a:lnTo>
                    <a:pt x="2042766" y="1997578"/>
                  </a:lnTo>
                  <a:lnTo>
                    <a:pt x="2043686" y="1963534"/>
                  </a:lnTo>
                  <a:lnTo>
                    <a:pt x="2043686" y="58899"/>
                  </a:lnTo>
                  <a:lnTo>
                    <a:pt x="2042766" y="24848"/>
                  </a:lnTo>
                  <a:lnTo>
                    <a:pt x="2036325" y="7362"/>
                  </a:lnTo>
                  <a:lnTo>
                    <a:pt x="2018843" y="920"/>
                  </a:lnTo>
                  <a:lnTo>
                    <a:pt x="1984798"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91" name="Google Shape;7091;p49"/>
            <p:cNvSpPr/>
            <p:nvPr/>
          </p:nvSpPr>
          <p:spPr>
            <a:xfrm>
              <a:off x="10418818" y="4781902"/>
              <a:ext cx="2044064" cy="2022475"/>
            </a:xfrm>
            <a:custGeom>
              <a:avLst/>
              <a:gdLst/>
              <a:ahLst/>
              <a:cxnLst/>
              <a:rect l="l" t="t" r="r" b="b"/>
              <a:pathLst>
                <a:path w="2044065" h="2022475" extrusionOk="0">
                  <a:moveTo>
                    <a:pt x="58887" y="0"/>
                  </a:moveTo>
                  <a:lnTo>
                    <a:pt x="24843" y="920"/>
                  </a:lnTo>
                  <a:lnTo>
                    <a:pt x="7360" y="7362"/>
                  </a:lnTo>
                  <a:lnTo>
                    <a:pt x="920" y="24848"/>
                  </a:lnTo>
                  <a:lnTo>
                    <a:pt x="0" y="58899"/>
                  </a:lnTo>
                  <a:lnTo>
                    <a:pt x="0" y="1963534"/>
                  </a:lnTo>
                  <a:lnTo>
                    <a:pt x="920" y="1997578"/>
                  </a:lnTo>
                  <a:lnTo>
                    <a:pt x="7360" y="2015060"/>
                  </a:lnTo>
                  <a:lnTo>
                    <a:pt x="24843" y="2021501"/>
                  </a:lnTo>
                  <a:lnTo>
                    <a:pt x="58887" y="2022421"/>
                  </a:lnTo>
                  <a:lnTo>
                    <a:pt x="1984798" y="2022421"/>
                  </a:lnTo>
                  <a:lnTo>
                    <a:pt x="2018843" y="2021501"/>
                  </a:lnTo>
                  <a:lnTo>
                    <a:pt x="2036325" y="2015060"/>
                  </a:lnTo>
                  <a:lnTo>
                    <a:pt x="2042766" y="1997578"/>
                  </a:lnTo>
                  <a:lnTo>
                    <a:pt x="2043686" y="1963534"/>
                  </a:lnTo>
                  <a:lnTo>
                    <a:pt x="2043686" y="58899"/>
                  </a:lnTo>
                  <a:lnTo>
                    <a:pt x="2042766" y="24848"/>
                  </a:lnTo>
                  <a:lnTo>
                    <a:pt x="2036325" y="7362"/>
                  </a:lnTo>
                  <a:lnTo>
                    <a:pt x="2018843" y="920"/>
                  </a:lnTo>
                  <a:lnTo>
                    <a:pt x="1984798" y="0"/>
                  </a:lnTo>
                  <a:lnTo>
                    <a:pt x="58887" y="0"/>
                  </a:lnTo>
                  <a:close/>
                </a:path>
              </a:pathLst>
            </a:custGeom>
            <a:noFill/>
            <a:ln w="716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92" name="Google Shape;7092;p49"/>
            <p:cNvSpPr/>
            <p:nvPr/>
          </p:nvSpPr>
          <p:spPr>
            <a:xfrm>
              <a:off x="10581283" y="4894973"/>
              <a:ext cx="1765935" cy="1765935"/>
            </a:xfrm>
            <a:custGeom>
              <a:avLst/>
              <a:gdLst/>
              <a:ahLst/>
              <a:cxnLst/>
              <a:rect l="l" t="t" r="r" b="b"/>
              <a:pathLst>
                <a:path w="1765934" h="1765934" extrusionOk="0">
                  <a:moveTo>
                    <a:pt x="1765415" y="0"/>
                  </a:moveTo>
                  <a:lnTo>
                    <a:pt x="0" y="0"/>
                  </a:lnTo>
                  <a:lnTo>
                    <a:pt x="0" y="1765415"/>
                  </a:lnTo>
                  <a:lnTo>
                    <a:pt x="1765415" y="1765415"/>
                  </a:lnTo>
                  <a:lnTo>
                    <a:pt x="176541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093" name="Google Shape;7093;p49"/>
          <p:cNvGrpSpPr/>
          <p:nvPr/>
        </p:nvGrpSpPr>
        <p:grpSpPr>
          <a:xfrm>
            <a:off x="366778" y="1362445"/>
            <a:ext cx="6107138" cy="5441932"/>
            <a:chOff x="366778" y="1362445"/>
            <a:chExt cx="6107138" cy="5441932"/>
          </a:xfrm>
        </p:grpSpPr>
        <p:sp>
          <p:nvSpPr>
            <p:cNvPr id="7094" name="Google Shape;7094;p49"/>
            <p:cNvSpPr/>
            <p:nvPr/>
          </p:nvSpPr>
          <p:spPr>
            <a:xfrm>
              <a:off x="418556" y="1362445"/>
              <a:ext cx="6055360" cy="5396230"/>
            </a:xfrm>
            <a:custGeom>
              <a:avLst/>
              <a:gdLst/>
              <a:ahLst/>
              <a:cxnLst/>
              <a:rect l="l" t="t" r="r" b="b"/>
              <a:pathLst>
                <a:path w="6055360" h="5396230" extrusionOk="0">
                  <a:moveTo>
                    <a:pt x="5996425"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5996425" y="5395635"/>
                  </a:lnTo>
                  <a:lnTo>
                    <a:pt x="6030469" y="5394715"/>
                  </a:lnTo>
                  <a:lnTo>
                    <a:pt x="6047951" y="5388275"/>
                  </a:lnTo>
                  <a:lnTo>
                    <a:pt x="6054392" y="5370797"/>
                  </a:lnTo>
                  <a:lnTo>
                    <a:pt x="6055312" y="5336759"/>
                  </a:lnTo>
                  <a:lnTo>
                    <a:pt x="6055312" y="58887"/>
                  </a:lnTo>
                  <a:lnTo>
                    <a:pt x="6054392" y="24843"/>
                  </a:lnTo>
                  <a:lnTo>
                    <a:pt x="6047951" y="7360"/>
                  </a:lnTo>
                  <a:lnTo>
                    <a:pt x="6030469" y="920"/>
                  </a:lnTo>
                  <a:lnTo>
                    <a:pt x="599642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95" name="Google Shape;7095;p49"/>
            <p:cNvSpPr/>
            <p:nvPr/>
          </p:nvSpPr>
          <p:spPr>
            <a:xfrm>
              <a:off x="366778" y="4781902"/>
              <a:ext cx="2044064" cy="2022475"/>
            </a:xfrm>
            <a:custGeom>
              <a:avLst/>
              <a:gdLst/>
              <a:ahLst/>
              <a:cxnLst/>
              <a:rect l="l" t="t" r="r" b="b"/>
              <a:pathLst>
                <a:path w="2044064" h="2022475" extrusionOk="0">
                  <a:moveTo>
                    <a:pt x="1984798" y="0"/>
                  </a:moveTo>
                  <a:lnTo>
                    <a:pt x="58887" y="0"/>
                  </a:lnTo>
                  <a:lnTo>
                    <a:pt x="24843" y="920"/>
                  </a:lnTo>
                  <a:lnTo>
                    <a:pt x="7360" y="7362"/>
                  </a:lnTo>
                  <a:lnTo>
                    <a:pt x="920" y="24848"/>
                  </a:lnTo>
                  <a:lnTo>
                    <a:pt x="0" y="58899"/>
                  </a:lnTo>
                  <a:lnTo>
                    <a:pt x="0" y="1963534"/>
                  </a:lnTo>
                  <a:lnTo>
                    <a:pt x="920" y="1997578"/>
                  </a:lnTo>
                  <a:lnTo>
                    <a:pt x="7360" y="2015060"/>
                  </a:lnTo>
                  <a:lnTo>
                    <a:pt x="24843" y="2021501"/>
                  </a:lnTo>
                  <a:lnTo>
                    <a:pt x="58887" y="2022421"/>
                  </a:lnTo>
                  <a:lnTo>
                    <a:pt x="1984798" y="2022421"/>
                  </a:lnTo>
                  <a:lnTo>
                    <a:pt x="2018843" y="2021501"/>
                  </a:lnTo>
                  <a:lnTo>
                    <a:pt x="2036325" y="2015060"/>
                  </a:lnTo>
                  <a:lnTo>
                    <a:pt x="2042766" y="1997578"/>
                  </a:lnTo>
                  <a:lnTo>
                    <a:pt x="2043686" y="1963534"/>
                  </a:lnTo>
                  <a:lnTo>
                    <a:pt x="2043686" y="58899"/>
                  </a:lnTo>
                  <a:lnTo>
                    <a:pt x="2042766" y="24848"/>
                  </a:lnTo>
                  <a:lnTo>
                    <a:pt x="2036325" y="7362"/>
                  </a:lnTo>
                  <a:lnTo>
                    <a:pt x="2018843" y="920"/>
                  </a:lnTo>
                  <a:lnTo>
                    <a:pt x="1984798"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96" name="Google Shape;7096;p49"/>
            <p:cNvSpPr/>
            <p:nvPr/>
          </p:nvSpPr>
          <p:spPr>
            <a:xfrm>
              <a:off x="366778" y="4781902"/>
              <a:ext cx="2044064" cy="2022475"/>
            </a:xfrm>
            <a:custGeom>
              <a:avLst/>
              <a:gdLst/>
              <a:ahLst/>
              <a:cxnLst/>
              <a:rect l="l" t="t" r="r" b="b"/>
              <a:pathLst>
                <a:path w="2044064" h="2022475" extrusionOk="0">
                  <a:moveTo>
                    <a:pt x="58887" y="0"/>
                  </a:moveTo>
                  <a:lnTo>
                    <a:pt x="24843" y="920"/>
                  </a:lnTo>
                  <a:lnTo>
                    <a:pt x="7360" y="7362"/>
                  </a:lnTo>
                  <a:lnTo>
                    <a:pt x="920" y="24848"/>
                  </a:lnTo>
                  <a:lnTo>
                    <a:pt x="0" y="58899"/>
                  </a:lnTo>
                  <a:lnTo>
                    <a:pt x="0" y="1963534"/>
                  </a:lnTo>
                  <a:lnTo>
                    <a:pt x="920" y="1997578"/>
                  </a:lnTo>
                  <a:lnTo>
                    <a:pt x="7360" y="2015060"/>
                  </a:lnTo>
                  <a:lnTo>
                    <a:pt x="24843" y="2021501"/>
                  </a:lnTo>
                  <a:lnTo>
                    <a:pt x="58887" y="2022421"/>
                  </a:lnTo>
                  <a:lnTo>
                    <a:pt x="1984798" y="2022421"/>
                  </a:lnTo>
                  <a:lnTo>
                    <a:pt x="2018843" y="2021501"/>
                  </a:lnTo>
                  <a:lnTo>
                    <a:pt x="2036325" y="2015060"/>
                  </a:lnTo>
                  <a:lnTo>
                    <a:pt x="2042766" y="1997578"/>
                  </a:lnTo>
                  <a:lnTo>
                    <a:pt x="2043686" y="1963534"/>
                  </a:lnTo>
                  <a:lnTo>
                    <a:pt x="2043686" y="58899"/>
                  </a:lnTo>
                  <a:lnTo>
                    <a:pt x="2042766" y="24848"/>
                  </a:lnTo>
                  <a:lnTo>
                    <a:pt x="2036325" y="7362"/>
                  </a:lnTo>
                  <a:lnTo>
                    <a:pt x="2018843" y="920"/>
                  </a:lnTo>
                  <a:lnTo>
                    <a:pt x="1984798" y="0"/>
                  </a:lnTo>
                  <a:lnTo>
                    <a:pt x="58887" y="0"/>
                  </a:lnTo>
                  <a:close/>
                </a:path>
              </a:pathLst>
            </a:custGeom>
            <a:noFill/>
            <a:ln w="716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097" name="Google Shape;7097;p49"/>
          <p:cNvSpPr txBox="1"/>
          <p:nvPr/>
        </p:nvSpPr>
        <p:spPr>
          <a:xfrm>
            <a:off x="10581284" y="4894960"/>
            <a:ext cx="1765935" cy="1765935"/>
          </a:xfrm>
          <a:prstGeom prst="rect">
            <a:avLst/>
          </a:prstGeom>
          <a:noFill/>
          <a:ln w="11925" cap="flat" cmpd="sng">
            <a:solidFill>
              <a:srgbClr val="D71920"/>
            </a:solidFill>
            <a:prstDash val="solid"/>
            <a:round/>
            <a:headEnd type="none" w="sm" len="sm"/>
            <a:tailEnd type="none" w="sm" len="sm"/>
          </a:ln>
        </p:spPr>
        <p:txBody>
          <a:bodyPr spcFirstLastPara="1" wrap="square" lIns="0" tIns="3800" rIns="0" bIns="0" anchor="t" anchorCtr="0">
            <a:spAutoFit/>
          </a:bodyPr>
          <a:lstStyle/>
          <a:p>
            <a:pPr marL="0" marR="0" lvl="0" indent="0" algn="l" rtl="0">
              <a:lnSpc>
                <a:spcPct val="100000"/>
              </a:lnSpc>
              <a:spcBef>
                <a:spcPts val="0"/>
              </a:spcBef>
              <a:spcAft>
                <a:spcPts val="0"/>
              </a:spcAft>
              <a:buNone/>
            </a:pPr>
            <a:endParaRPr sz="650">
              <a:solidFill>
                <a:schemeClr val="dk1"/>
              </a:solidFill>
              <a:latin typeface="Times New Roman"/>
              <a:ea typeface="Times New Roman"/>
              <a:cs typeface="Times New Roman"/>
              <a:sym typeface="Times New Roman"/>
            </a:endParaRPr>
          </a:p>
          <a:p>
            <a:pPr marL="152400" marR="0" lvl="0" indent="0" algn="l" rtl="0">
              <a:lnSpc>
                <a:spcPct val="100000"/>
              </a:lnSpc>
              <a:spcBef>
                <a:spcPts val="0"/>
              </a:spcBef>
              <a:spcAft>
                <a:spcPts val="0"/>
              </a:spcAft>
              <a:buNone/>
            </a:pPr>
            <a:r>
              <a:rPr lang="en-US" sz="750" b="1">
                <a:solidFill>
                  <a:srgbClr val="808285"/>
                </a:solidFill>
                <a:latin typeface="Arial"/>
                <a:ea typeface="Arial"/>
                <a:cs typeface="Arial"/>
                <a:sym typeface="Arial"/>
              </a:rPr>
              <a:t>SELECTED IDEA POST-IT</a:t>
            </a:r>
            <a:endParaRPr sz="750">
              <a:solidFill>
                <a:schemeClr val="dk1"/>
              </a:solidFill>
              <a:latin typeface="Arial"/>
              <a:ea typeface="Arial"/>
              <a:cs typeface="Arial"/>
              <a:sym typeface="Arial"/>
            </a:endParaRPr>
          </a:p>
        </p:txBody>
      </p:sp>
      <p:grpSp>
        <p:nvGrpSpPr>
          <p:cNvPr id="7098" name="Google Shape;7098;p49"/>
          <p:cNvGrpSpPr/>
          <p:nvPr/>
        </p:nvGrpSpPr>
        <p:grpSpPr>
          <a:xfrm>
            <a:off x="10473587" y="1051579"/>
            <a:ext cx="9200254" cy="31750"/>
            <a:chOff x="10473587" y="1051579"/>
            <a:chExt cx="9200254" cy="31750"/>
          </a:xfrm>
        </p:grpSpPr>
        <p:sp>
          <p:nvSpPr>
            <p:cNvPr id="7099" name="Google Shape;7099;p49"/>
            <p:cNvSpPr/>
            <p:nvPr/>
          </p:nvSpPr>
          <p:spPr>
            <a:xfrm>
              <a:off x="10473587"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00" name="Google Shape;7100;p49"/>
            <p:cNvSpPr/>
            <p:nvPr/>
          </p:nvSpPr>
          <p:spPr>
            <a:xfrm>
              <a:off x="12559301"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101" name="Google Shape;7101;p49"/>
          <p:cNvGrpSpPr/>
          <p:nvPr/>
        </p:nvGrpSpPr>
        <p:grpSpPr>
          <a:xfrm>
            <a:off x="421536" y="1051579"/>
            <a:ext cx="9200207" cy="31750"/>
            <a:chOff x="421536" y="1051579"/>
            <a:chExt cx="9200207" cy="31750"/>
          </a:xfrm>
        </p:grpSpPr>
        <p:sp>
          <p:nvSpPr>
            <p:cNvPr id="7102" name="Google Shape;7102;p49"/>
            <p:cNvSpPr/>
            <p:nvPr/>
          </p:nvSpPr>
          <p:spPr>
            <a:xfrm>
              <a:off x="421536"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03" name="Google Shape;7103;p49"/>
            <p:cNvSpPr/>
            <p:nvPr/>
          </p:nvSpPr>
          <p:spPr>
            <a:xfrm>
              <a:off x="2507203"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F6CDBC">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104" name="Google Shape;7104;p49"/>
          <p:cNvSpPr txBox="1"/>
          <p:nvPr/>
        </p:nvSpPr>
        <p:spPr>
          <a:xfrm>
            <a:off x="10454916" y="624912"/>
            <a:ext cx="209105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D71920"/>
                </a:solidFill>
                <a:latin typeface="Arial"/>
                <a:ea typeface="Arial"/>
                <a:cs typeface="Arial"/>
                <a:sym typeface="Arial"/>
              </a:rPr>
              <a:t>Combine	Ideas </a:t>
            </a:r>
            <a:endParaRPr sz="1850">
              <a:solidFill>
                <a:schemeClr val="dk1"/>
              </a:solidFill>
              <a:latin typeface="Arial"/>
              <a:ea typeface="Arial"/>
              <a:cs typeface="Arial"/>
              <a:sym typeface="Arial"/>
            </a:endParaRPr>
          </a:p>
        </p:txBody>
      </p:sp>
      <p:sp>
        <p:nvSpPr>
          <p:cNvPr id="7105" name="Google Shape;7105;p49"/>
          <p:cNvSpPr txBox="1"/>
          <p:nvPr/>
        </p:nvSpPr>
        <p:spPr>
          <a:xfrm>
            <a:off x="402868" y="624912"/>
            <a:ext cx="209105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D71920"/>
                </a:solidFill>
                <a:latin typeface="Arial"/>
                <a:ea typeface="Arial"/>
                <a:cs typeface="Arial"/>
                <a:sym typeface="Arial"/>
              </a:rPr>
              <a:t>Combine	Ideas </a:t>
            </a:r>
            <a:endParaRPr sz="1850">
              <a:solidFill>
                <a:schemeClr val="dk1"/>
              </a:solidFill>
              <a:latin typeface="Arial"/>
              <a:ea typeface="Arial"/>
              <a:cs typeface="Arial"/>
              <a:sym typeface="Arial"/>
            </a:endParaRPr>
          </a:p>
        </p:txBody>
      </p:sp>
      <p:sp>
        <p:nvSpPr>
          <p:cNvPr id="7106" name="Google Shape;7106;p49"/>
          <p:cNvSpPr txBox="1"/>
          <p:nvPr/>
        </p:nvSpPr>
        <p:spPr>
          <a:xfrm>
            <a:off x="10646193" y="1528162"/>
            <a:ext cx="2621280" cy="40322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SELECT MULTIPLE IDEAS THAT YOU GENERATED</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b="1">
                <a:solidFill>
                  <a:schemeClr val="dk1"/>
                </a:solidFill>
                <a:latin typeface="Arial"/>
                <a:ea typeface="Arial"/>
                <a:cs typeface="Arial"/>
                <a:sym typeface="Arial"/>
              </a:rPr>
              <a:t>THAT YOU WANT TO COMBINE INTO SINGLE SOLUTION.</a:t>
            </a:r>
            <a:endParaRPr sz="750">
              <a:solidFill>
                <a:schemeClr val="dk1"/>
              </a:solidFill>
              <a:latin typeface="Arial"/>
              <a:ea typeface="Arial"/>
              <a:cs typeface="Arial"/>
              <a:sym typeface="Arial"/>
            </a:endParaRPr>
          </a:p>
          <a:p>
            <a:pPr marL="12700" marR="0" lvl="0" indent="0" algn="l" rtl="0">
              <a:lnSpc>
                <a:spcPct val="100000"/>
              </a:lnSpc>
              <a:spcBef>
                <a:spcPts val="265"/>
              </a:spcBef>
              <a:spcAft>
                <a:spcPts val="0"/>
              </a:spcAft>
              <a:buNone/>
            </a:pPr>
            <a:r>
              <a:rPr lang="en-US" sz="750" i="1">
                <a:solidFill>
                  <a:srgbClr val="414042"/>
                </a:solidFill>
                <a:latin typeface="Arial"/>
                <a:ea typeface="Arial"/>
                <a:cs typeface="Arial"/>
                <a:sym typeface="Arial"/>
              </a:rPr>
              <a:t>30 minutes to cluster and select, 15 minutes to combine</a:t>
            </a:r>
            <a:endParaRPr sz="750">
              <a:solidFill>
                <a:schemeClr val="dk1"/>
              </a:solidFill>
              <a:latin typeface="Arial"/>
              <a:ea typeface="Arial"/>
              <a:cs typeface="Arial"/>
              <a:sym typeface="Arial"/>
            </a:endParaRPr>
          </a:p>
        </p:txBody>
      </p:sp>
      <p:sp>
        <p:nvSpPr>
          <p:cNvPr id="7107" name="Google Shape;7107;p49"/>
          <p:cNvSpPr txBox="1"/>
          <p:nvPr/>
        </p:nvSpPr>
        <p:spPr>
          <a:xfrm>
            <a:off x="594167" y="1528162"/>
            <a:ext cx="2621280" cy="40322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SELECT MULTIPLE IDEAS THAT YOU GENERATED</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b="1">
                <a:solidFill>
                  <a:schemeClr val="dk1"/>
                </a:solidFill>
                <a:latin typeface="Arial"/>
                <a:ea typeface="Arial"/>
                <a:cs typeface="Arial"/>
                <a:sym typeface="Arial"/>
              </a:rPr>
              <a:t>THAT YOU WANT TO COMBINE INTO SINGLE SOLUTION.</a:t>
            </a:r>
            <a:endParaRPr sz="750">
              <a:solidFill>
                <a:schemeClr val="dk1"/>
              </a:solidFill>
              <a:latin typeface="Arial"/>
              <a:ea typeface="Arial"/>
              <a:cs typeface="Arial"/>
              <a:sym typeface="Arial"/>
            </a:endParaRPr>
          </a:p>
          <a:p>
            <a:pPr marL="12700" marR="0" lvl="0" indent="0" algn="l" rtl="0">
              <a:lnSpc>
                <a:spcPct val="100000"/>
              </a:lnSpc>
              <a:spcBef>
                <a:spcPts val="265"/>
              </a:spcBef>
              <a:spcAft>
                <a:spcPts val="0"/>
              </a:spcAft>
              <a:buNone/>
            </a:pPr>
            <a:r>
              <a:rPr lang="en-US" sz="750" i="1">
                <a:solidFill>
                  <a:srgbClr val="414042"/>
                </a:solidFill>
                <a:latin typeface="Arial"/>
                <a:ea typeface="Arial"/>
                <a:cs typeface="Arial"/>
                <a:sym typeface="Arial"/>
              </a:rPr>
              <a:t>30 minutes to cluster and select, 15 minutes to combine</a:t>
            </a:r>
            <a:endParaRPr sz="750">
              <a:solidFill>
                <a:schemeClr val="dk1"/>
              </a:solidFill>
              <a:latin typeface="Arial"/>
              <a:ea typeface="Arial"/>
              <a:cs typeface="Arial"/>
              <a:sym typeface="Arial"/>
            </a:endParaRPr>
          </a:p>
        </p:txBody>
      </p:sp>
      <p:sp>
        <p:nvSpPr>
          <p:cNvPr id="7108" name="Google Shape;7108;p49"/>
          <p:cNvSpPr txBox="1"/>
          <p:nvPr/>
        </p:nvSpPr>
        <p:spPr>
          <a:xfrm>
            <a:off x="17583236" y="3018671"/>
            <a:ext cx="2083435" cy="2083435"/>
          </a:xfrm>
          <a:prstGeom prst="rect">
            <a:avLst/>
          </a:prstGeom>
          <a:noFill/>
          <a:ln w="14075" cap="flat" cmpd="sng">
            <a:solidFill>
              <a:srgbClr val="D71920"/>
            </a:solidFill>
            <a:prstDash val="solid"/>
            <a:round/>
            <a:headEnd type="none" w="sm" len="sm"/>
            <a:tailEnd type="none" w="sm" len="sm"/>
          </a:ln>
        </p:spPr>
        <p:txBody>
          <a:bodyPr spcFirstLastPara="1" wrap="square" lIns="0" tIns="77450" rIns="0" bIns="0" anchor="t" anchorCtr="0">
            <a:spAutoFit/>
          </a:bodyPr>
          <a:lstStyle/>
          <a:p>
            <a:pPr marL="114935" marR="475615" lvl="0" indent="0" algn="l" rtl="0">
              <a:lnSpc>
                <a:spcPct val="100000"/>
              </a:lnSpc>
              <a:spcBef>
                <a:spcPts val="0"/>
              </a:spcBef>
              <a:spcAft>
                <a:spcPts val="0"/>
              </a:spcAft>
              <a:buNone/>
            </a:pPr>
            <a:r>
              <a:rPr lang="en-US" sz="750">
                <a:solidFill>
                  <a:srgbClr val="414042"/>
                </a:solidFill>
                <a:latin typeface="Arial"/>
                <a:ea typeface="Arial"/>
                <a:cs typeface="Arial"/>
                <a:sym typeface="Arial"/>
              </a:rPr>
              <a:t>Rewrite your new idea in the form  of a newspaper headline.</a:t>
            </a:r>
            <a:endParaRPr sz="750">
              <a:solidFill>
                <a:schemeClr val="dk1"/>
              </a:solidFill>
              <a:latin typeface="Arial"/>
              <a:ea typeface="Arial"/>
              <a:cs typeface="Arial"/>
              <a:sym typeface="Arial"/>
            </a:endParaRPr>
          </a:p>
        </p:txBody>
      </p:sp>
      <p:sp>
        <p:nvSpPr>
          <p:cNvPr id="7109" name="Google Shape;7109;p49"/>
          <p:cNvSpPr txBox="1"/>
          <p:nvPr/>
        </p:nvSpPr>
        <p:spPr>
          <a:xfrm>
            <a:off x="7531246" y="3018671"/>
            <a:ext cx="2083435" cy="2083435"/>
          </a:xfrm>
          <a:prstGeom prst="rect">
            <a:avLst/>
          </a:prstGeom>
          <a:solidFill>
            <a:srgbClr val="EDEDEE"/>
          </a:solidFill>
          <a:ln>
            <a:noFill/>
          </a:ln>
        </p:spPr>
        <p:txBody>
          <a:bodyPr spcFirstLastPara="1" wrap="square" lIns="0" tIns="77450" rIns="0" bIns="0" anchor="t" anchorCtr="0">
            <a:spAutoFit/>
          </a:bodyPr>
          <a:lstStyle/>
          <a:p>
            <a:pPr marL="114935" marR="475615" lvl="0" indent="0" algn="l" rtl="0">
              <a:lnSpc>
                <a:spcPct val="100000"/>
              </a:lnSpc>
              <a:spcBef>
                <a:spcPts val="0"/>
              </a:spcBef>
              <a:spcAft>
                <a:spcPts val="0"/>
              </a:spcAft>
              <a:buNone/>
            </a:pPr>
            <a:r>
              <a:rPr lang="en-US" sz="750">
                <a:solidFill>
                  <a:srgbClr val="414042"/>
                </a:solidFill>
                <a:latin typeface="Arial"/>
                <a:ea typeface="Arial"/>
                <a:cs typeface="Arial"/>
                <a:sym typeface="Arial"/>
              </a:rPr>
              <a:t>Rewrite your new idea in the form  of a newspaper headline.</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1000">
              <a:solidFill>
                <a:schemeClr val="dk1"/>
              </a:solidFill>
              <a:latin typeface="Arial"/>
              <a:ea typeface="Arial"/>
              <a:cs typeface="Arial"/>
              <a:sym typeface="Arial"/>
            </a:endParaRPr>
          </a:p>
          <a:p>
            <a:pPr marL="255904" marR="31369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AFTER SCHOOL CAREER  EXPLORATION PROGRAM</a:t>
            </a:r>
            <a:endParaRPr sz="950">
              <a:solidFill>
                <a:schemeClr val="dk1"/>
              </a:solidFill>
              <a:latin typeface="Arial Black"/>
              <a:ea typeface="Arial Black"/>
              <a:cs typeface="Arial Black"/>
              <a:sym typeface="Arial Black"/>
            </a:endParaRPr>
          </a:p>
        </p:txBody>
      </p:sp>
      <p:grpSp>
        <p:nvGrpSpPr>
          <p:cNvPr id="7110" name="Google Shape;7110;p49"/>
          <p:cNvGrpSpPr/>
          <p:nvPr/>
        </p:nvGrpSpPr>
        <p:grpSpPr>
          <a:xfrm>
            <a:off x="12432619" y="2086657"/>
            <a:ext cx="1912656" cy="1912632"/>
            <a:chOff x="12432619" y="2086657"/>
            <a:chExt cx="1912656" cy="1912632"/>
          </a:xfrm>
        </p:grpSpPr>
        <p:sp>
          <p:nvSpPr>
            <p:cNvPr id="7111" name="Google Shape;7111;p49"/>
            <p:cNvSpPr/>
            <p:nvPr/>
          </p:nvSpPr>
          <p:spPr>
            <a:xfrm>
              <a:off x="12432619" y="2086657"/>
              <a:ext cx="1912620" cy="1912620"/>
            </a:xfrm>
            <a:custGeom>
              <a:avLst/>
              <a:gdLst/>
              <a:ahLst/>
              <a:cxnLst/>
              <a:rect l="l" t="t" r="r" b="b"/>
              <a:pathLst>
                <a:path w="1912619" h="1912620" extrusionOk="0">
                  <a:moveTo>
                    <a:pt x="1758705" y="0"/>
                  </a:moveTo>
                  <a:lnTo>
                    <a:pt x="0" y="153868"/>
                  </a:lnTo>
                  <a:lnTo>
                    <a:pt x="153868" y="1912574"/>
                  </a:lnTo>
                  <a:lnTo>
                    <a:pt x="1912562" y="1758705"/>
                  </a:lnTo>
                  <a:lnTo>
                    <a:pt x="175870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12" name="Google Shape;7112;p49"/>
            <p:cNvSpPr/>
            <p:nvPr/>
          </p:nvSpPr>
          <p:spPr>
            <a:xfrm>
              <a:off x="12434768" y="2264287"/>
              <a:ext cx="151130" cy="1723389"/>
            </a:xfrm>
            <a:custGeom>
              <a:avLst/>
              <a:gdLst/>
              <a:ahLst/>
              <a:cxnLst/>
              <a:rect l="l" t="t" r="r" b="b"/>
              <a:pathLst>
                <a:path w="151129" h="1723389" extrusionOk="0">
                  <a:moveTo>
                    <a:pt x="0" y="0"/>
                  </a:moveTo>
                  <a:lnTo>
                    <a:pt x="150740" y="1723053"/>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13" name="Google Shape;7113;p49"/>
            <p:cNvSpPr/>
            <p:nvPr/>
          </p:nvSpPr>
          <p:spPr>
            <a:xfrm>
              <a:off x="12610284" y="3846390"/>
              <a:ext cx="1723389" cy="151130"/>
            </a:xfrm>
            <a:custGeom>
              <a:avLst/>
              <a:gdLst/>
              <a:ahLst/>
              <a:cxnLst/>
              <a:rect l="l" t="t" r="r" b="b"/>
              <a:pathLst>
                <a:path w="1723390" h="151129" extrusionOk="0">
                  <a:moveTo>
                    <a:pt x="0" y="150752"/>
                  </a:moveTo>
                  <a:lnTo>
                    <a:pt x="1723053"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14" name="Google Shape;7114;p49"/>
            <p:cNvSpPr/>
            <p:nvPr/>
          </p:nvSpPr>
          <p:spPr>
            <a:xfrm>
              <a:off x="14192375" y="2098538"/>
              <a:ext cx="151130" cy="1723389"/>
            </a:xfrm>
            <a:custGeom>
              <a:avLst/>
              <a:gdLst/>
              <a:ahLst/>
              <a:cxnLst/>
              <a:rect l="l" t="t" r="r" b="b"/>
              <a:pathLst>
                <a:path w="151130" h="1723389" extrusionOk="0">
                  <a:moveTo>
                    <a:pt x="150740" y="1723053"/>
                  </a:moveTo>
                  <a:lnTo>
                    <a:pt x="0" y="0"/>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15" name="Google Shape;7115;p49"/>
            <p:cNvSpPr/>
            <p:nvPr/>
          </p:nvSpPr>
          <p:spPr>
            <a:xfrm>
              <a:off x="12444547" y="2088735"/>
              <a:ext cx="1723389" cy="151130"/>
            </a:xfrm>
            <a:custGeom>
              <a:avLst/>
              <a:gdLst/>
              <a:ahLst/>
              <a:cxnLst/>
              <a:rect l="l" t="t" r="r" b="b"/>
              <a:pathLst>
                <a:path w="1723390" h="151130" extrusionOk="0">
                  <a:moveTo>
                    <a:pt x="1723053" y="0"/>
                  </a:moveTo>
                  <a:lnTo>
                    <a:pt x="0" y="150752"/>
                  </a:lnTo>
                </a:path>
              </a:pathLst>
            </a:custGeom>
            <a:noFill/>
            <a:ln w="11925" cap="flat" cmpd="sng">
              <a:solidFill>
                <a:srgbClr val="D7192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16" name="Google Shape;7116;p49"/>
            <p:cNvSpPr/>
            <p:nvPr/>
          </p:nvSpPr>
          <p:spPr>
            <a:xfrm>
              <a:off x="12432655" y="2086669"/>
              <a:ext cx="1912620" cy="1912620"/>
            </a:xfrm>
            <a:custGeom>
              <a:avLst/>
              <a:gdLst/>
              <a:ahLst/>
              <a:cxnLst/>
              <a:rect l="l" t="t" r="r" b="b"/>
              <a:pathLst>
                <a:path w="1912619" h="1912620" extrusionOk="0">
                  <a:moveTo>
                    <a:pt x="153868" y="1912562"/>
                  </a:moveTo>
                  <a:lnTo>
                    <a:pt x="153868" y="1912562"/>
                  </a:lnTo>
                </a:path>
                <a:path w="1912619" h="1912620" extrusionOk="0">
                  <a:moveTo>
                    <a:pt x="1912574" y="1758693"/>
                  </a:moveTo>
                  <a:lnTo>
                    <a:pt x="1912574" y="1758693"/>
                  </a:lnTo>
                </a:path>
                <a:path w="1912619" h="1912620" extrusionOk="0">
                  <a:moveTo>
                    <a:pt x="1758705" y="0"/>
                  </a:moveTo>
                  <a:lnTo>
                    <a:pt x="1758705" y="0"/>
                  </a:lnTo>
                </a:path>
                <a:path w="1912619" h="1912620" extrusionOk="0">
                  <a:moveTo>
                    <a:pt x="0" y="153857"/>
                  </a:moveTo>
                  <a:lnTo>
                    <a:pt x="0" y="153857"/>
                  </a:lnTo>
                </a:path>
              </a:pathLst>
            </a:custGeom>
            <a:noFill/>
            <a:ln w="119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117" name="Google Shape;7117;p49"/>
          <p:cNvSpPr/>
          <p:nvPr/>
        </p:nvSpPr>
        <p:spPr>
          <a:xfrm>
            <a:off x="2380615" y="1489210"/>
            <a:ext cx="3971925" cy="4839335"/>
          </a:xfrm>
          <a:custGeom>
            <a:avLst/>
            <a:gdLst/>
            <a:ahLst/>
            <a:cxnLst/>
            <a:rect l="l" t="t" r="r" b="b"/>
            <a:pathLst>
              <a:path w="3971925" h="4839335" extrusionOk="0">
                <a:moveTo>
                  <a:pt x="1912556" y="2356154"/>
                </a:moveTo>
                <a:lnTo>
                  <a:pt x="1758696" y="597458"/>
                </a:lnTo>
                <a:lnTo>
                  <a:pt x="0" y="751319"/>
                </a:lnTo>
                <a:lnTo>
                  <a:pt x="153860" y="2510028"/>
                </a:lnTo>
                <a:lnTo>
                  <a:pt x="1912556" y="2356154"/>
                </a:lnTo>
                <a:close/>
              </a:path>
              <a:path w="3971925" h="4839335" extrusionOk="0">
                <a:moveTo>
                  <a:pt x="3249841" y="4669866"/>
                </a:moveTo>
                <a:lnTo>
                  <a:pt x="3080626" y="2912567"/>
                </a:lnTo>
                <a:lnTo>
                  <a:pt x="1323340" y="3081782"/>
                </a:lnTo>
                <a:lnTo>
                  <a:pt x="1492554" y="4839068"/>
                </a:lnTo>
                <a:lnTo>
                  <a:pt x="3249841" y="4669866"/>
                </a:lnTo>
                <a:close/>
              </a:path>
              <a:path w="3971925" h="4839335" extrusionOk="0">
                <a:moveTo>
                  <a:pt x="3971887" y="260934"/>
                </a:moveTo>
                <a:lnTo>
                  <a:pt x="2225865" y="0"/>
                </a:lnTo>
                <a:lnTo>
                  <a:pt x="1964918" y="1746021"/>
                </a:lnTo>
                <a:lnTo>
                  <a:pt x="3710940" y="2006968"/>
                </a:lnTo>
                <a:lnTo>
                  <a:pt x="3971887" y="260934"/>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18" name="Google Shape;7118;p49"/>
          <p:cNvSpPr txBox="1"/>
          <p:nvPr/>
        </p:nvSpPr>
        <p:spPr>
          <a:xfrm rot="-240000">
            <a:off x="12594807" y="2343379"/>
            <a:ext cx="1043275"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RELA</a:t>
            </a:r>
            <a:r>
              <a:rPr lang="en-US" sz="1125" b="1" baseline="30000">
                <a:solidFill>
                  <a:srgbClr val="808285"/>
                </a:solidFill>
                <a:latin typeface="Arial"/>
                <a:ea typeface="Arial"/>
                <a:cs typeface="Arial"/>
                <a:sym typeface="Arial"/>
              </a:rPr>
              <a:t>TED IDEA POST-IT</a:t>
            </a:r>
            <a:endParaRPr sz="1125" baseline="30000">
              <a:solidFill>
                <a:schemeClr val="dk1"/>
              </a:solidFill>
              <a:latin typeface="Arial"/>
              <a:ea typeface="Arial"/>
              <a:cs typeface="Arial"/>
              <a:sym typeface="Arial"/>
            </a:endParaRPr>
          </a:p>
        </p:txBody>
      </p:sp>
      <p:sp>
        <p:nvSpPr>
          <p:cNvPr id="7119" name="Google Shape;7119;p49"/>
          <p:cNvSpPr txBox="1"/>
          <p:nvPr/>
        </p:nvSpPr>
        <p:spPr>
          <a:xfrm rot="-300000">
            <a:off x="2648844" y="2878647"/>
            <a:ext cx="1358496"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JOE GETS A PAID JOB</a:t>
            </a:r>
            <a:endParaRPr sz="950">
              <a:solidFill>
                <a:schemeClr val="dk1"/>
              </a:solidFill>
              <a:latin typeface="Arial Black"/>
              <a:ea typeface="Arial Black"/>
              <a:cs typeface="Arial Black"/>
              <a:sym typeface="Arial Black"/>
            </a:endParaRPr>
          </a:p>
        </p:txBody>
      </p:sp>
      <p:sp>
        <p:nvSpPr>
          <p:cNvPr id="7120" name="Google Shape;7120;p49"/>
          <p:cNvSpPr txBox="1"/>
          <p:nvPr/>
        </p:nvSpPr>
        <p:spPr>
          <a:xfrm rot="480000">
            <a:off x="4762612" y="2363207"/>
            <a:ext cx="1208663"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JOE HAS A </a:t>
            </a:r>
            <a:r>
              <a:rPr lang="en-US" sz="950">
                <a:solidFill>
                  <a:schemeClr val="dk1"/>
                </a:solidFill>
                <a:latin typeface="Arial Black"/>
                <a:ea typeface="Arial Black"/>
                <a:cs typeface="Arial Black"/>
                <a:sym typeface="Arial Black"/>
              </a:rPr>
              <a:t>MENTOR</a:t>
            </a:r>
            <a:endParaRPr sz="950">
              <a:solidFill>
                <a:schemeClr val="dk1"/>
              </a:solidFill>
              <a:latin typeface="Arial Black"/>
              <a:ea typeface="Arial Black"/>
              <a:cs typeface="Arial Black"/>
              <a:sym typeface="Arial Black"/>
            </a:endParaRPr>
          </a:p>
        </p:txBody>
      </p:sp>
      <p:sp>
        <p:nvSpPr>
          <p:cNvPr id="7121" name="Google Shape;7121;p49"/>
          <p:cNvSpPr txBox="1"/>
          <p:nvPr/>
        </p:nvSpPr>
        <p:spPr>
          <a:xfrm rot="-300000">
            <a:off x="4064273" y="5233277"/>
            <a:ext cx="1207399"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JOE LEARNS </a:t>
            </a:r>
            <a:r>
              <a:rPr lang="en-US" sz="1425" baseline="30000">
                <a:solidFill>
                  <a:schemeClr val="dk1"/>
                </a:solidFill>
                <a:latin typeface="Arial Black"/>
                <a:ea typeface="Arial Black"/>
                <a:cs typeface="Arial Black"/>
                <a:sym typeface="Arial Black"/>
              </a:rPr>
              <a:t>ABOUT</a:t>
            </a:r>
            <a:endParaRPr sz="1425" baseline="30000">
              <a:solidFill>
                <a:schemeClr val="dk1"/>
              </a:solidFill>
              <a:latin typeface="Arial Black"/>
              <a:ea typeface="Arial Black"/>
              <a:cs typeface="Arial Black"/>
              <a:sym typeface="Arial Black"/>
            </a:endParaRPr>
          </a:p>
        </p:txBody>
      </p:sp>
      <p:sp>
        <p:nvSpPr>
          <p:cNvPr id="7122" name="Google Shape;7122;p49"/>
          <p:cNvSpPr txBox="1"/>
          <p:nvPr/>
        </p:nvSpPr>
        <p:spPr>
          <a:xfrm rot="-300000">
            <a:off x="4252528" y="5375902"/>
            <a:ext cx="858064"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950">
                <a:solidFill>
                  <a:schemeClr val="dk1"/>
                </a:solidFill>
                <a:latin typeface="Arial Black"/>
                <a:ea typeface="Arial Black"/>
                <a:cs typeface="Arial Black"/>
                <a:sym typeface="Arial Black"/>
              </a:rPr>
              <a:t>NEW CAREE</a:t>
            </a:r>
            <a:r>
              <a:rPr lang="en-US" sz="1425" baseline="30000">
                <a:solidFill>
                  <a:schemeClr val="dk1"/>
                </a:solidFill>
                <a:latin typeface="Arial Black"/>
                <a:ea typeface="Arial Black"/>
                <a:cs typeface="Arial Black"/>
                <a:sym typeface="Arial Black"/>
              </a:rPr>
              <a:t>RS</a:t>
            </a:r>
            <a:endParaRPr sz="1425" baseline="30000">
              <a:solidFill>
                <a:schemeClr val="dk1"/>
              </a:solidFill>
              <a:latin typeface="Arial Black"/>
              <a:ea typeface="Arial Black"/>
              <a:cs typeface="Arial Black"/>
              <a:sym typeface="Arial Black"/>
            </a:endParaRPr>
          </a:p>
        </p:txBody>
      </p:sp>
      <p:sp>
        <p:nvSpPr>
          <p:cNvPr id="7123" name="Google Shape;7123;p49"/>
          <p:cNvSpPr txBox="1"/>
          <p:nvPr/>
        </p:nvSpPr>
        <p:spPr>
          <a:xfrm>
            <a:off x="529234" y="4894972"/>
            <a:ext cx="1765935" cy="1765935"/>
          </a:xfrm>
          <a:prstGeom prst="rect">
            <a:avLst/>
          </a:prstGeom>
          <a:solidFill>
            <a:srgbClr val="EDEDEE"/>
          </a:solidFill>
          <a:ln>
            <a:noFill/>
          </a:ln>
        </p:spPr>
        <p:txBody>
          <a:bodyPr spcFirstLastPara="1" wrap="square" lIns="0" tIns="3800" rIns="0" bIns="0" anchor="t" anchorCtr="0">
            <a:spAutoFit/>
          </a:bodyPr>
          <a:lstStyle/>
          <a:p>
            <a:pPr marL="0" marR="0" lvl="0" indent="0" algn="l" rtl="0">
              <a:lnSpc>
                <a:spcPct val="100000"/>
              </a:lnSpc>
              <a:spcBef>
                <a:spcPts val="0"/>
              </a:spcBef>
              <a:spcAft>
                <a:spcPts val="0"/>
              </a:spcAft>
              <a:buNone/>
            </a:pPr>
            <a:endParaRPr sz="650">
              <a:solidFill>
                <a:schemeClr val="dk1"/>
              </a:solidFill>
              <a:latin typeface="Times New Roman"/>
              <a:ea typeface="Times New Roman"/>
              <a:cs typeface="Times New Roman"/>
              <a:sym typeface="Times New Roman"/>
            </a:endParaRPr>
          </a:p>
          <a:p>
            <a:pPr marL="152400" marR="0" lvl="0" indent="0" algn="l" rtl="0">
              <a:lnSpc>
                <a:spcPct val="100000"/>
              </a:lnSpc>
              <a:spcBef>
                <a:spcPts val="0"/>
              </a:spcBef>
              <a:spcAft>
                <a:spcPts val="0"/>
              </a:spcAft>
              <a:buNone/>
            </a:pPr>
            <a:r>
              <a:rPr lang="en-US" sz="750" b="1">
                <a:solidFill>
                  <a:srgbClr val="808285"/>
                </a:solidFill>
                <a:latin typeface="Arial"/>
                <a:ea typeface="Arial"/>
                <a:cs typeface="Arial"/>
                <a:sym typeface="Arial"/>
              </a:rPr>
              <a:t>SELECTED IDEA POST-IT</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212090" marR="504190" lvl="0" indent="0" algn="l" rtl="0">
              <a:lnSpc>
                <a:spcPct val="118947"/>
              </a:lnSpc>
              <a:spcBef>
                <a:spcPts val="610"/>
              </a:spcBef>
              <a:spcAft>
                <a:spcPts val="0"/>
              </a:spcAft>
              <a:buNone/>
            </a:pPr>
            <a:r>
              <a:rPr lang="en-US" sz="950">
                <a:solidFill>
                  <a:schemeClr val="dk1"/>
                </a:solidFill>
                <a:latin typeface="Arial Black"/>
                <a:ea typeface="Arial Black"/>
                <a:cs typeface="Arial Black"/>
                <a:sym typeface="Arial Black"/>
              </a:rPr>
              <a:t>JOE HAS AN  APPRENTICESHIP  AFTER SCHOOL</a:t>
            </a:r>
            <a:endParaRPr sz="950">
              <a:solidFill>
                <a:schemeClr val="dk1"/>
              </a:solidFill>
              <a:latin typeface="Arial Black"/>
              <a:ea typeface="Arial Black"/>
              <a:cs typeface="Arial Black"/>
              <a:sym typeface="Arial Black"/>
            </a:endParaRPr>
          </a:p>
        </p:txBody>
      </p:sp>
      <p:grpSp>
        <p:nvGrpSpPr>
          <p:cNvPr id="7124" name="Google Shape;7124;p49"/>
          <p:cNvGrpSpPr/>
          <p:nvPr/>
        </p:nvGrpSpPr>
        <p:grpSpPr>
          <a:xfrm>
            <a:off x="17110059" y="639940"/>
            <a:ext cx="2063612" cy="258445"/>
            <a:chOff x="17110059" y="639940"/>
            <a:chExt cx="2063612" cy="258445"/>
          </a:xfrm>
        </p:grpSpPr>
        <p:sp>
          <p:nvSpPr>
            <p:cNvPr id="7125" name="Google Shape;7125;p49"/>
            <p:cNvSpPr/>
            <p:nvPr/>
          </p:nvSpPr>
          <p:spPr>
            <a:xfrm>
              <a:off x="17110059" y="639940"/>
              <a:ext cx="547370" cy="258445"/>
            </a:xfrm>
            <a:custGeom>
              <a:avLst/>
              <a:gdLst/>
              <a:ahLst/>
              <a:cxnLst/>
              <a:rect l="l" t="t" r="r" b="b"/>
              <a:pathLst>
                <a:path w="547369"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26" name="Google Shape;7126;p49"/>
            <p:cNvSpPr/>
            <p:nvPr/>
          </p:nvSpPr>
          <p:spPr>
            <a:xfrm>
              <a:off x="17615473"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27" name="Google Shape;7127;p49"/>
            <p:cNvSpPr/>
            <p:nvPr/>
          </p:nvSpPr>
          <p:spPr>
            <a:xfrm>
              <a:off x="18120888"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28" name="Google Shape;7128;p49"/>
            <p:cNvSpPr/>
            <p:nvPr/>
          </p:nvSpPr>
          <p:spPr>
            <a:xfrm>
              <a:off x="18626302"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129" name="Google Shape;7129;p49"/>
          <p:cNvGrpSpPr/>
          <p:nvPr/>
        </p:nvGrpSpPr>
        <p:grpSpPr>
          <a:xfrm>
            <a:off x="7058045" y="639940"/>
            <a:ext cx="2063542" cy="258445"/>
            <a:chOff x="7058045" y="639940"/>
            <a:chExt cx="2063542" cy="258445"/>
          </a:xfrm>
        </p:grpSpPr>
        <p:sp>
          <p:nvSpPr>
            <p:cNvPr id="7130" name="Google Shape;7130;p49"/>
            <p:cNvSpPr/>
            <p:nvPr/>
          </p:nvSpPr>
          <p:spPr>
            <a:xfrm>
              <a:off x="7058045" y="639940"/>
              <a:ext cx="547370" cy="258445"/>
            </a:xfrm>
            <a:custGeom>
              <a:avLst/>
              <a:gdLst/>
              <a:ahLst/>
              <a:cxnLst/>
              <a:rect l="l" t="t" r="r" b="b"/>
              <a:pathLst>
                <a:path w="547370"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31" name="Google Shape;7131;p49"/>
            <p:cNvSpPr/>
            <p:nvPr/>
          </p:nvSpPr>
          <p:spPr>
            <a:xfrm>
              <a:off x="7563436"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32" name="Google Shape;7132;p49"/>
            <p:cNvSpPr/>
            <p:nvPr/>
          </p:nvSpPr>
          <p:spPr>
            <a:xfrm>
              <a:off x="8068826"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33" name="Google Shape;7133;p49"/>
            <p:cNvSpPr/>
            <p:nvPr/>
          </p:nvSpPr>
          <p:spPr>
            <a:xfrm>
              <a:off x="8574217"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134" name="Google Shape;7134;p49"/>
          <p:cNvSpPr txBox="1"/>
          <p:nvPr/>
        </p:nvSpPr>
        <p:spPr>
          <a:xfrm>
            <a:off x="17247444" y="69346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FFFFF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7135" name="Google Shape;7135;p49"/>
          <p:cNvSpPr txBox="1"/>
          <p:nvPr/>
        </p:nvSpPr>
        <p:spPr>
          <a:xfrm>
            <a:off x="7195394" y="69346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FFFFF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7136" name="Google Shape;7136;p49"/>
          <p:cNvSpPr txBox="1"/>
          <p:nvPr/>
        </p:nvSpPr>
        <p:spPr>
          <a:xfrm>
            <a:off x="17754409" y="68761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D71920"/>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7137" name="Google Shape;7137;p49"/>
          <p:cNvSpPr txBox="1"/>
          <p:nvPr/>
        </p:nvSpPr>
        <p:spPr>
          <a:xfrm>
            <a:off x="7702396" y="68761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D71920"/>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7138" name="Google Shape;7138;p49"/>
          <p:cNvSpPr txBox="1"/>
          <p:nvPr/>
        </p:nvSpPr>
        <p:spPr>
          <a:xfrm>
            <a:off x="18215886" y="68761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D71920"/>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7139" name="Google Shape;7139;p49"/>
          <p:cNvSpPr txBox="1"/>
          <p:nvPr/>
        </p:nvSpPr>
        <p:spPr>
          <a:xfrm>
            <a:off x="8163896" y="68761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D71920"/>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7140" name="Google Shape;7140;p49"/>
          <p:cNvSpPr txBox="1"/>
          <p:nvPr/>
        </p:nvSpPr>
        <p:spPr>
          <a:xfrm>
            <a:off x="18719294" y="688906"/>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D71920"/>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D71920"/>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7141" name="Google Shape;7141;p49"/>
          <p:cNvSpPr txBox="1"/>
          <p:nvPr/>
        </p:nvSpPr>
        <p:spPr>
          <a:xfrm>
            <a:off x="8667196" y="688906"/>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D71920"/>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D71920"/>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7142" name="Google Shape;7142;p49"/>
          <p:cNvSpPr/>
          <p:nvPr/>
        </p:nvSpPr>
        <p:spPr>
          <a:xfrm>
            <a:off x="19131598"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43" name="Google Shape;7143;p49"/>
          <p:cNvSpPr/>
          <p:nvPr/>
        </p:nvSpPr>
        <p:spPr>
          <a:xfrm>
            <a:off x="9079607"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44" name="Google Shape;7144;p49"/>
          <p:cNvSpPr txBox="1"/>
          <p:nvPr/>
        </p:nvSpPr>
        <p:spPr>
          <a:xfrm>
            <a:off x="19152688" y="654245"/>
            <a:ext cx="502284" cy="226060"/>
          </a:xfrm>
          <a:prstGeom prst="rect">
            <a:avLst/>
          </a:prstGeom>
          <a:noFill/>
          <a:ln>
            <a:noFill/>
          </a:ln>
        </p:spPr>
        <p:txBody>
          <a:bodyPr spcFirstLastPara="1" wrap="square" lIns="0" tIns="11425" rIns="0" bIns="0" anchor="t" anchorCtr="0">
            <a:spAutoFit/>
          </a:bodyPr>
          <a:lstStyle/>
          <a:p>
            <a:pPr marL="116839" marR="5080" lvl="0" indent="-104775" algn="l" rtl="0">
              <a:lnSpc>
                <a:spcPct val="109500"/>
              </a:lnSpc>
              <a:spcBef>
                <a:spcPts val="0"/>
              </a:spcBef>
              <a:spcAft>
                <a:spcPts val="0"/>
              </a:spcAft>
              <a:buNone/>
            </a:pPr>
            <a:r>
              <a:rPr lang="en-US" sz="400">
                <a:solidFill>
                  <a:srgbClr val="D71920"/>
                </a:solidFill>
                <a:latin typeface="Arial"/>
                <a:ea typeface="Arial"/>
                <a:cs typeface="Arial"/>
                <a:sym typeface="Arial"/>
              </a:rPr>
              <a:t>TIPS FOR DESIGNING  &amp; TESTING A  PROTOTYPE</a:t>
            </a:r>
            <a:endParaRPr sz="400">
              <a:solidFill>
                <a:schemeClr val="dk1"/>
              </a:solidFill>
              <a:latin typeface="Arial"/>
              <a:ea typeface="Arial"/>
              <a:cs typeface="Arial"/>
              <a:sym typeface="Arial"/>
            </a:endParaRPr>
          </a:p>
        </p:txBody>
      </p:sp>
      <p:sp>
        <p:nvSpPr>
          <p:cNvPr id="7145" name="Google Shape;7145;p49"/>
          <p:cNvSpPr txBox="1"/>
          <p:nvPr/>
        </p:nvSpPr>
        <p:spPr>
          <a:xfrm>
            <a:off x="9100638" y="654245"/>
            <a:ext cx="502284" cy="226060"/>
          </a:xfrm>
          <a:prstGeom prst="rect">
            <a:avLst/>
          </a:prstGeom>
          <a:noFill/>
          <a:ln>
            <a:noFill/>
          </a:ln>
        </p:spPr>
        <p:txBody>
          <a:bodyPr spcFirstLastPara="1" wrap="square" lIns="0" tIns="11425" rIns="0" bIns="0" anchor="t" anchorCtr="0">
            <a:spAutoFit/>
          </a:bodyPr>
          <a:lstStyle/>
          <a:p>
            <a:pPr marL="116839" marR="5080" lvl="0" indent="-104775" algn="l" rtl="0">
              <a:lnSpc>
                <a:spcPct val="109500"/>
              </a:lnSpc>
              <a:spcBef>
                <a:spcPts val="0"/>
              </a:spcBef>
              <a:spcAft>
                <a:spcPts val="0"/>
              </a:spcAft>
              <a:buNone/>
            </a:pPr>
            <a:r>
              <a:rPr lang="en-US" sz="400">
                <a:solidFill>
                  <a:srgbClr val="D71920"/>
                </a:solidFill>
                <a:latin typeface="Arial"/>
                <a:ea typeface="Arial"/>
                <a:cs typeface="Arial"/>
                <a:sym typeface="Arial"/>
              </a:rPr>
              <a:t>TIPS FOR DESIGNING  &amp; TESTING A  PROTOTYPE</a:t>
            </a:r>
            <a:endParaRPr sz="400">
              <a:solidFill>
                <a:schemeClr val="dk1"/>
              </a:solidFill>
              <a:latin typeface="Arial"/>
              <a:ea typeface="Arial"/>
              <a:cs typeface="Arial"/>
              <a:sym typeface="Arial"/>
            </a:endParaRPr>
          </a:p>
        </p:txBody>
      </p:sp>
      <p:grpSp>
        <p:nvGrpSpPr>
          <p:cNvPr id="7146" name="Google Shape;7146;p49"/>
          <p:cNvGrpSpPr/>
          <p:nvPr/>
        </p:nvGrpSpPr>
        <p:grpSpPr>
          <a:xfrm>
            <a:off x="16803444" y="2257445"/>
            <a:ext cx="493118" cy="1536987"/>
            <a:chOff x="16803444" y="2257445"/>
            <a:chExt cx="493118" cy="1536987"/>
          </a:xfrm>
        </p:grpSpPr>
        <p:sp>
          <p:nvSpPr>
            <p:cNvPr id="7147" name="Google Shape;7147;p49"/>
            <p:cNvSpPr/>
            <p:nvPr/>
          </p:nvSpPr>
          <p:spPr>
            <a:xfrm>
              <a:off x="16803444" y="2257445"/>
              <a:ext cx="492759" cy="1498600"/>
            </a:xfrm>
            <a:custGeom>
              <a:avLst/>
              <a:gdLst/>
              <a:ahLst/>
              <a:cxnLst/>
              <a:rect l="l" t="t" r="r" b="b"/>
              <a:pathLst>
                <a:path w="492759" h="1498600" extrusionOk="0">
                  <a:moveTo>
                    <a:pt x="0" y="33599"/>
                  </a:moveTo>
                  <a:lnTo>
                    <a:pt x="130799" y="0"/>
                  </a:lnTo>
                  <a:lnTo>
                    <a:pt x="197967" y="18766"/>
                  </a:lnTo>
                  <a:lnTo>
                    <a:pt x="222713" y="116869"/>
                  </a:lnTo>
                  <a:lnTo>
                    <a:pt x="226248" y="321278"/>
                  </a:lnTo>
                  <a:lnTo>
                    <a:pt x="226248" y="1185556"/>
                  </a:lnTo>
                  <a:lnTo>
                    <a:pt x="204713" y="1366215"/>
                  </a:lnTo>
                  <a:lnTo>
                    <a:pt x="225278" y="1458985"/>
                  </a:lnTo>
                  <a:lnTo>
                    <a:pt x="312910" y="1493164"/>
                  </a:lnTo>
                  <a:lnTo>
                    <a:pt x="492578" y="1498047"/>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48" name="Google Shape;7148;p49"/>
            <p:cNvSpPr/>
            <p:nvPr/>
          </p:nvSpPr>
          <p:spPr>
            <a:xfrm>
              <a:off x="17254652" y="3716962"/>
              <a:ext cx="41910" cy="77470"/>
            </a:xfrm>
            <a:custGeom>
              <a:avLst/>
              <a:gdLst/>
              <a:ahLst/>
              <a:cxnLst/>
              <a:rect l="l" t="t" r="r" b="b"/>
              <a:pathLst>
                <a:path w="41909" h="77470" extrusionOk="0">
                  <a:moveTo>
                    <a:pt x="0" y="0"/>
                  </a:moveTo>
                  <a:lnTo>
                    <a:pt x="41395" y="38529"/>
                  </a:lnTo>
                  <a:lnTo>
                    <a:pt x="0" y="7700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149" name="Google Shape;7149;p49"/>
          <p:cNvGrpSpPr/>
          <p:nvPr/>
        </p:nvGrpSpPr>
        <p:grpSpPr>
          <a:xfrm>
            <a:off x="6751406" y="2257445"/>
            <a:ext cx="493093" cy="1536987"/>
            <a:chOff x="6751406" y="2257445"/>
            <a:chExt cx="493093" cy="1536987"/>
          </a:xfrm>
        </p:grpSpPr>
        <p:sp>
          <p:nvSpPr>
            <p:cNvPr id="7150" name="Google Shape;7150;p49"/>
            <p:cNvSpPr/>
            <p:nvPr/>
          </p:nvSpPr>
          <p:spPr>
            <a:xfrm>
              <a:off x="6751406" y="2257445"/>
              <a:ext cx="492759" cy="1498600"/>
            </a:xfrm>
            <a:custGeom>
              <a:avLst/>
              <a:gdLst/>
              <a:ahLst/>
              <a:cxnLst/>
              <a:rect l="l" t="t" r="r" b="b"/>
              <a:pathLst>
                <a:path w="492759" h="1498600" extrusionOk="0">
                  <a:moveTo>
                    <a:pt x="0" y="33599"/>
                  </a:moveTo>
                  <a:lnTo>
                    <a:pt x="130799" y="0"/>
                  </a:lnTo>
                  <a:lnTo>
                    <a:pt x="197967" y="18766"/>
                  </a:lnTo>
                  <a:lnTo>
                    <a:pt x="222713" y="116869"/>
                  </a:lnTo>
                  <a:lnTo>
                    <a:pt x="226248" y="321278"/>
                  </a:lnTo>
                  <a:lnTo>
                    <a:pt x="226248" y="1185556"/>
                  </a:lnTo>
                  <a:lnTo>
                    <a:pt x="204713" y="1366215"/>
                  </a:lnTo>
                  <a:lnTo>
                    <a:pt x="225279" y="1458985"/>
                  </a:lnTo>
                  <a:lnTo>
                    <a:pt x="312915" y="1493164"/>
                  </a:lnTo>
                  <a:lnTo>
                    <a:pt x="492590" y="1498047"/>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51" name="Google Shape;7151;p49"/>
            <p:cNvSpPr/>
            <p:nvPr/>
          </p:nvSpPr>
          <p:spPr>
            <a:xfrm>
              <a:off x="7202589" y="3716962"/>
              <a:ext cx="41910" cy="77470"/>
            </a:xfrm>
            <a:custGeom>
              <a:avLst/>
              <a:gdLst/>
              <a:ahLst/>
              <a:cxnLst/>
              <a:rect l="l" t="t" r="r" b="b"/>
              <a:pathLst>
                <a:path w="41909" h="77470" extrusionOk="0">
                  <a:moveTo>
                    <a:pt x="0" y="0"/>
                  </a:moveTo>
                  <a:lnTo>
                    <a:pt x="41395" y="38529"/>
                  </a:lnTo>
                  <a:lnTo>
                    <a:pt x="0" y="7700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152" name="Google Shape;7152;p49"/>
          <p:cNvGrpSpPr/>
          <p:nvPr/>
        </p:nvGrpSpPr>
        <p:grpSpPr>
          <a:xfrm>
            <a:off x="16803444" y="4326599"/>
            <a:ext cx="493118" cy="1537082"/>
            <a:chOff x="16803444" y="4326599"/>
            <a:chExt cx="493118" cy="1537082"/>
          </a:xfrm>
        </p:grpSpPr>
        <p:sp>
          <p:nvSpPr>
            <p:cNvPr id="7153" name="Google Shape;7153;p49"/>
            <p:cNvSpPr/>
            <p:nvPr/>
          </p:nvSpPr>
          <p:spPr>
            <a:xfrm>
              <a:off x="16803444" y="4365081"/>
              <a:ext cx="492759" cy="1498600"/>
            </a:xfrm>
            <a:custGeom>
              <a:avLst/>
              <a:gdLst/>
              <a:ahLst/>
              <a:cxnLst/>
              <a:rect l="l" t="t" r="r" b="b"/>
              <a:pathLst>
                <a:path w="492759" h="1498600" extrusionOk="0">
                  <a:moveTo>
                    <a:pt x="0" y="1464447"/>
                  </a:moveTo>
                  <a:lnTo>
                    <a:pt x="130799" y="1498047"/>
                  </a:lnTo>
                  <a:lnTo>
                    <a:pt x="197967" y="1479280"/>
                  </a:lnTo>
                  <a:lnTo>
                    <a:pt x="222713" y="1381177"/>
                  </a:lnTo>
                  <a:lnTo>
                    <a:pt x="226248" y="1176768"/>
                  </a:lnTo>
                  <a:lnTo>
                    <a:pt x="226248" y="312490"/>
                  </a:lnTo>
                  <a:lnTo>
                    <a:pt x="204713" y="131831"/>
                  </a:lnTo>
                  <a:lnTo>
                    <a:pt x="225278" y="39061"/>
                  </a:lnTo>
                  <a:lnTo>
                    <a:pt x="312910" y="4882"/>
                  </a:lnTo>
                  <a:lnTo>
                    <a:pt x="492578"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54" name="Google Shape;7154;p49"/>
            <p:cNvSpPr/>
            <p:nvPr/>
          </p:nvSpPr>
          <p:spPr>
            <a:xfrm>
              <a:off x="17254652" y="4326599"/>
              <a:ext cx="41910" cy="77470"/>
            </a:xfrm>
            <a:custGeom>
              <a:avLst/>
              <a:gdLst/>
              <a:ahLst/>
              <a:cxnLst/>
              <a:rect l="l" t="t" r="r" b="b"/>
              <a:pathLst>
                <a:path w="41909" h="77470" extrusionOk="0">
                  <a:moveTo>
                    <a:pt x="0" y="77000"/>
                  </a:moveTo>
                  <a:lnTo>
                    <a:pt x="41395" y="38470"/>
                  </a:lnTo>
                  <a:lnTo>
                    <a:pt x="0"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155" name="Google Shape;7155;p49"/>
          <p:cNvGrpSpPr/>
          <p:nvPr/>
        </p:nvGrpSpPr>
        <p:grpSpPr>
          <a:xfrm>
            <a:off x="6751406" y="4326599"/>
            <a:ext cx="493093" cy="1537082"/>
            <a:chOff x="6751406" y="4326599"/>
            <a:chExt cx="493093" cy="1537082"/>
          </a:xfrm>
        </p:grpSpPr>
        <p:sp>
          <p:nvSpPr>
            <p:cNvPr id="7156" name="Google Shape;7156;p49"/>
            <p:cNvSpPr/>
            <p:nvPr/>
          </p:nvSpPr>
          <p:spPr>
            <a:xfrm>
              <a:off x="6751406" y="4365081"/>
              <a:ext cx="492759" cy="1498600"/>
            </a:xfrm>
            <a:custGeom>
              <a:avLst/>
              <a:gdLst/>
              <a:ahLst/>
              <a:cxnLst/>
              <a:rect l="l" t="t" r="r" b="b"/>
              <a:pathLst>
                <a:path w="492759" h="1498600" extrusionOk="0">
                  <a:moveTo>
                    <a:pt x="0" y="1464447"/>
                  </a:moveTo>
                  <a:lnTo>
                    <a:pt x="130799" y="1498047"/>
                  </a:lnTo>
                  <a:lnTo>
                    <a:pt x="197967" y="1479280"/>
                  </a:lnTo>
                  <a:lnTo>
                    <a:pt x="222713" y="1381177"/>
                  </a:lnTo>
                  <a:lnTo>
                    <a:pt x="226248" y="1176768"/>
                  </a:lnTo>
                  <a:lnTo>
                    <a:pt x="226248" y="312490"/>
                  </a:lnTo>
                  <a:lnTo>
                    <a:pt x="204713" y="131831"/>
                  </a:lnTo>
                  <a:lnTo>
                    <a:pt x="225279" y="39061"/>
                  </a:lnTo>
                  <a:lnTo>
                    <a:pt x="312915" y="4882"/>
                  </a:lnTo>
                  <a:lnTo>
                    <a:pt x="492590"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57" name="Google Shape;7157;p49"/>
            <p:cNvSpPr/>
            <p:nvPr/>
          </p:nvSpPr>
          <p:spPr>
            <a:xfrm>
              <a:off x="7202589" y="4326599"/>
              <a:ext cx="41910" cy="77470"/>
            </a:xfrm>
            <a:custGeom>
              <a:avLst/>
              <a:gdLst/>
              <a:ahLst/>
              <a:cxnLst/>
              <a:rect l="l" t="t" r="r" b="b"/>
              <a:pathLst>
                <a:path w="41909" h="77470" extrusionOk="0">
                  <a:moveTo>
                    <a:pt x="0" y="77000"/>
                  </a:moveTo>
                  <a:lnTo>
                    <a:pt x="41395" y="38470"/>
                  </a:lnTo>
                  <a:lnTo>
                    <a:pt x="0"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158" name="Google Shape;7158;p49"/>
          <p:cNvGrpSpPr/>
          <p:nvPr/>
        </p:nvGrpSpPr>
        <p:grpSpPr>
          <a:xfrm>
            <a:off x="16801772" y="4021763"/>
            <a:ext cx="494790" cy="77470"/>
            <a:chOff x="16801772" y="4021763"/>
            <a:chExt cx="494790" cy="77470"/>
          </a:xfrm>
        </p:grpSpPr>
        <p:sp>
          <p:nvSpPr>
            <p:cNvPr id="7159" name="Google Shape;7159;p49"/>
            <p:cNvSpPr/>
            <p:nvPr/>
          </p:nvSpPr>
          <p:spPr>
            <a:xfrm>
              <a:off x="16801772" y="4060281"/>
              <a:ext cx="494665" cy="0"/>
            </a:xfrm>
            <a:custGeom>
              <a:avLst/>
              <a:gdLst/>
              <a:ahLst/>
              <a:cxnLst/>
              <a:rect l="l" t="t" r="r" b="b"/>
              <a:pathLst>
                <a:path w="494665" h="120000" extrusionOk="0">
                  <a:moveTo>
                    <a:pt x="0" y="0"/>
                  </a:moveTo>
                  <a:lnTo>
                    <a:pt x="494298"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60" name="Google Shape;7160;p49"/>
            <p:cNvSpPr/>
            <p:nvPr/>
          </p:nvSpPr>
          <p:spPr>
            <a:xfrm>
              <a:off x="17254652" y="4021763"/>
              <a:ext cx="41910" cy="77470"/>
            </a:xfrm>
            <a:custGeom>
              <a:avLst/>
              <a:gdLst/>
              <a:ahLst/>
              <a:cxnLst/>
              <a:rect l="l" t="t" r="r" b="b"/>
              <a:pathLst>
                <a:path w="41909" h="77470" extrusionOk="0">
                  <a:moveTo>
                    <a:pt x="0" y="0"/>
                  </a:moveTo>
                  <a:lnTo>
                    <a:pt x="41395" y="38529"/>
                  </a:lnTo>
                  <a:lnTo>
                    <a:pt x="0" y="7700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161" name="Google Shape;7161;p49"/>
          <p:cNvGrpSpPr/>
          <p:nvPr/>
        </p:nvGrpSpPr>
        <p:grpSpPr>
          <a:xfrm>
            <a:off x="6749698" y="4021763"/>
            <a:ext cx="494801" cy="77470"/>
            <a:chOff x="6749698" y="4021763"/>
            <a:chExt cx="494801" cy="77470"/>
          </a:xfrm>
        </p:grpSpPr>
        <p:sp>
          <p:nvSpPr>
            <p:cNvPr id="7162" name="Google Shape;7162;p49"/>
            <p:cNvSpPr/>
            <p:nvPr/>
          </p:nvSpPr>
          <p:spPr>
            <a:xfrm>
              <a:off x="6749698" y="4060281"/>
              <a:ext cx="494665" cy="0"/>
            </a:xfrm>
            <a:custGeom>
              <a:avLst/>
              <a:gdLst/>
              <a:ahLst/>
              <a:cxnLst/>
              <a:rect l="l" t="t" r="r" b="b"/>
              <a:pathLst>
                <a:path w="494665" h="120000" extrusionOk="0">
                  <a:moveTo>
                    <a:pt x="0" y="0"/>
                  </a:moveTo>
                  <a:lnTo>
                    <a:pt x="494298"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63" name="Google Shape;7163;p49"/>
            <p:cNvSpPr/>
            <p:nvPr/>
          </p:nvSpPr>
          <p:spPr>
            <a:xfrm>
              <a:off x="7202589" y="4021763"/>
              <a:ext cx="41910" cy="77470"/>
            </a:xfrm>
            <a:custGeom>
              <a:avLst/>
              <a:gdLst/>
              <a:ahLst/>
              <a:cxnLst/>
              <a:rect l="l" t="t" r="r" b="b"/>
              <a:pathLst>
                <a:path w="41909" h="77470" extrusionOk="0">
                  <a:moveTo>
                    <a:pt x="0" y="0"/>
                  </a:moveTo>
                  <a:lnTo>
                    <a:pt x="41395" y="38529"/>
                  </a:lnTo>
                  <a:lnTo>
                    <a:pt x="0" y="7700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164" name="Google Shape;7164;p49"/>
          <p:cNvGrpSpPr/>
          <p:nvPr/>
        </p:nvGrpSpPr>
        <p:grpSpPr>
          <a:xfrm>
            <a:off x="19768108" y="1090544"/>
            <a:ext cx="336550" cy="560705"/>
            <a:chOff x="19768108" y="1090544"/>
            <a:chExt cx="336550" cy="560705"/>
          </a:xfrm>
        </p:grpSpPr>
        <p:sp>
          <p:nvSpPr>
            <p:cNvPr id="7165" name="Google Shape;7165;p49"/>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66" name="Google Shape;7166;p49"/>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67" name="Google Shape;7167;p49"/>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168" name="Google Shape;7168;p49"/>
          <p:cNvGrpSpPr/>
          <p:nvPr/>
        </p:nvGrpSpPr>
        <p:grpSpPr>
          <a:xfrm>
            <a:off x="10466088" y="0"/>
            <a:ext cx="9206070" cy="332751"/>
            <a:chOff x="10466088" y="0"/>
            <a:chExt cx="9206070" cy="332751"/>
          </a:xfrm>
        </p:grpSpPr>
        <p:sp>
          <p:nvSpPr>
            <p:cNvPr id="7169" name="Google Shape;7169;p49"/>
            <p:cNvSpPr/>
            <p:nvPr/>
          </p:nvSpPr>
          <p:spPr>
            <a:xfrm>
              <a:off x="10466088"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0" name="Google Shape;7170;p49"/>
            <p:cNvSpPr/>
            <p:nvPr/>
          </p:nvSpPr>
          <p:spPr>
            <a:xfrm>
              <a:off x="10466088"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1" name="Google Shape;7171;p49"/>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2" name="Google Shape;7172;p49"/>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3" name="Google Shape;7173;p49"/>
            <p:cNvSpPr/>
            <p:nvPr/>
          </p:nvSpPr>
          <p:spPr>
            <a:xfrm>
              <a:off x="178248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4" name="Google Shape;7174;p49"/>
            <p:cNvSpPr/>
            <p:nvPr/>
          </p:nvSpPr>
          <p:spPr>
            <a:xfrm>
              <a:off x="178248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5" name="Google Shape;7175;p49"/>
            <p:cNvSpPr/>
            <p:nvPr/>
          </p:nvSpPr>
          <p:spPr>
            <a:xfrm>
              <a:off x="169040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6" name="Google Shape;7176;p49"/>
            <p:cNvSpPr/>
            <p:nvPr/>
          </p:nvSpPr>
          <p:spPr>
            <a:xfrm>
              <a:off x="169040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7" name="Google Shape;7177;p49"/>
            <p:cNvSpPr/>
            <p:nvPr/>
          </p:nvSpPr>
          <p:spPr>
            <a:xfrm>
              <a:off x="1598364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8" name="Google Shape;7178;p49"/>
            <p:cNvSpPr/>
            <p:nvPr/>
          </p:nvSpPr>
          <p:spPr>
            <a:xfrm>
              <a:off x="1598364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79" name="Google Shape;7179;p49"/>
            <p:cNvSpPr/>
            <p:nvPr/>
          </p:nvSpPr>
          <p:spPr>
            <a:xfrm>
              <a:off x="150630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0" name="Google Shape;7180;p49"/>
            <p:cNvSpPr/>
            <p:nvPr/>
          </p:nvSpPr>
          <p:spPr>
            <a:xfrm>
              <a:off x="150630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1" name="Google Shape;7181;p49"/>
            <p:cNvSpPr/>
            <p:nvPr/>
          </p:nvSpPr>
          <p:spPr>
            <a:xfrm>
              <a:off x="1414251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2" name="Google Shape;7182;p49"/>
            <p:cNvSpPr/>
            <p:nvPr/>
          </p:nvSpPr>
          <p:spPr>
            <a:xfrm>
              <a:off x="1414251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3" name="Google Shape;7183;p49"/>
            <p:cNvSpPr/>
            <p:nvPr/>
          </p:nvSpPr>
          <p:spPr>
            <a:xfrm>
              <a:off x="132219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4" name="Google Shape;7184;p49"/>
            <p:cNvSpPr/>
            <p:nvPr/>
          </p:nvSpPr>
          <p:spPr>
            <a:xfrm>
              <a:off x="132219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5" name="Google Shape;7185;p49"/>
            <p:cNvSpPr/>
            <p:nvPr/>
          </p:nvSpPr>
          <p:spPr>
            <a:xfrm>
              <a:off x="1230126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6" name="Google Shape;7186;p49"/>
            <p:cNvSpPr/>
            <p:nvPr/>
          </p:nvSpPr>
          <p:spPr>
            <a:xfrm>
              <a:off x="1230126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7" name="Google Shape;7187;p49"/>
            <p:cNvSpPr/>
            <p:nvPr/>
          </p:nvSpPr>
          <p:spPr>
            <a:xfrm>
              <a:off x="113807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8" name="Google Shape;7188;p49"/>
            <p:cNvSpPr/>
            <p:nvPr/>
          </p:nvSpPr>
          <p:spPr>
            <a:xfrm>
              <a:off x="113807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9" name="Google Shape;7189;p49"/>
            <p:cNvSpPr/>
            <p:nvPr/>
          </p:nvSpPr>
          <p:spPr>
            <a:xfrm>
              <a:off x="1046608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90" name="Google Shape;7190;p49"/>
            <p:cNvSpPr/>
            <p:nvPr/>
          </p:nvSpPr>
          <p:spPr>
            <a:xfrm>
              <a:off x="1046608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191" name="Google Shape;7191;p49"/>
          <p:cNvSpPr txBox="1"/>
          <p:nvPr/>
        </p:nvSpPr>
        <p:spPr>
          <a:xfrm>
            <a:off x="10758392"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192" name="Google Shape;7192;p49"/>
          <p:cNvSpPr txBox="1"/>
          <p:nvPr/>
        </p:nvSpPr>
        <p:spPr>
          <a:xfrm>
            <a:off x="11663195"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193" name="Google Shape;7193;p49"/>
          <p:cNvSpPr txBox="1"/>
          <p:nvPr/>
        </p:nvSpPr>
        <p:spPr>
          <a:xfrm>
            <a:off x="12615637" y="189035"/>
            <a:ext cx="4315460" cy="803275"/>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MAKE 1	TEST	ITERATE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8904" marR="5080" lvl="0" indent="0" algn="l" rtl="0">
              <a:lnSpc>
                <a:spcPct val="100000"/>
              </a:lnSpc>
              <a:spcBef>
                <a:spcPts val="36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your group needs to select the most promising idea from all the ideas selected  to advance. Next, let’s look at all the similar ideas you generated during the entire brainstorm.  Review those ideas and look for any related ideas that could be combined together to support  the idea your team selected. After you have selected all the ideas you want to combine,  rewrite a new post-it that headlines the new, bigger idea.</a:t>
            </a:r>
            <a:endParaRPr sz="750">
              <a:solidFill>
                <a:schemeClr val="dk1"/>
              </a:solidFill>
              <a:latin typeface="Arial"/>
              <a:ea typeface="Arial"/>
              <a:cs typeface="Arial"/>
              <a:sym typeface="Arial"/>
            </a:endParaRPr>
          </a:p>
        </p:txBody>
      </p:sp>
      <p:sp>
        <p:nvSpPr>
          <p:cNvPr id="7194" name="Google Shape;7194;p49"/>
          <p:cNvSpPr txBox="1"/>
          <p:nvPr/>
        </p:nvSpPr>
        <p:spPr>
          <a:xfrm>
            <a:off x="172781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195" name="Google Shape;7195;p49"/>
          <p:cNvSpPr txBox="1"/>
          <p:nvPr/>
        </p:nvSpPr>
        <p:spPr>
          <a:xfrm>
            <a:off x="1806300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196" name="Google Shape;7196;p49"/>
          <p:cNvSpPr txBox="1"/>
          <p:nvPr/>
        </p:nvSpPr>
        <p:spPr>
          <a:xfrm>
            <a:off x="18751408"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7197" name="Google Shape;7197;p49"/>
          <p:cNvGrpSpPr/>
          <p:nvPr/>
        </p:nvGrpSpPr>
        <p:grpSpPr>
          <a:xfrm>
            <a:off x="414038" y="0"/>
            <a:ext cx="9206083" cy="332740"/>
            <a:chOff x="414038" y="0"/>
            <a:chExt cx="9206083" cy="332740"/>
          </a:xfrm>
        </p:grpSpPr>
        <p:sp>
          <p:nvSpPr>
            <p:cNvPr id="7198" name="Google Shape;7198;p49"/>
            <p:cNvSpPr/>
            <p:nvPr/>
          </p:nvSpPr>
          <p:spPr>
            <a:xfrm>
              <a:off x="414038"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99" name="Google Shape;7199;p49"/>
            <p:cNvSpPr/>
            <p:nvPr/>
          </p:nvSpPr>
          <p:spPr>
            <a:xfrm>
              <a:off x="8699371"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0" name="Google Shape;7200;p49"/>
            <p:cNvSpPr/>
            <p:nvPr/>
          </p:nvSpPr>
          <p:spPr>
            <a:xfrm>
              <a:off x="8699371"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1" name="Google Shape;7201;p49"/>
            <p:cNvSpPr/>
            <p:nvPr/>
          </p:nvSpPr>
          <p:spPr>
            <a:xfrm>
              <a:off x="777280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2" name="Google Shape;7202;p49"/>
            <p:cNvSpPr/>
            <p:nvPr/>
          </p:nvSpPr>
          <p:spPr>
            <a:xfrm>
              <a:off x="777280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3" name="Google Shape;7203;p49"/>
            <p:cNvSpPr/>
            <p:nvPr/>
          </p:nvSpPr>
          <p:spPr>
            <a:xfrm>
              <a:off x="685202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4" name="Google Shape;7204;p49"/>
            <p:cNvSpPr/>
            <p:nvPr/>
          </p:nvSpPr>
          <p:spPr>
            <a:xfrm>
              <a:off x="685202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5" name="Google Shape;7205;p49"/>
            <p:cNvSpPr/>
            <p:nvPr/>
          </p:nvSpPr>
          <p:spPr>
            <a:xfrm>
              <a:off x="59316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6" name="Google Shape;7206;p49"/>
            <p:cNvSpPr/>
            <p:nvPr/>
          </p:nvSpPr>
          <p:spPr>
            <a:xfrm>
              <a:off x="59316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7" name="Google Shape;7207;p49"/>
            <p:cNvSpPr/>
            <p:nvPr/>
          </p:nvSpPr>
          <p:spPr>
            <a:xfrm>
              <a:off x="501102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8" name="Google Shape;7208;p49"/>
            <p:cNvSpPr/>
            <p:nvPr/>
          </p:nvSpPr>
          <p:spPr>
            <a:xfrm>
              <a:off x="501102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09" name="Google Shape;7209;p49"/>
            <p:cNvSpPr/>
            <p:nvPr/>
          </p:nvSpPr>
          <p:spPr>
            <a:xfrm>
              <a:off x="409044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0" name="Google Shape;7210;p49"/>
            <p:cNvSpPr/>
            <p:nvPr/>
          </p:nvSpPr>
          <p:spPr>
            <a:xfrm>
              <a:off x="409044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1" name="Google Shape;7211;p49"/>
            <p:cNvSpPr/>
            <p:nvPr/>
          </p:nvSpPr>
          <p:spPr>
            <a:xfrm>
              <a:off x="316984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2" name="Google Shape;7212;p49"/>
            <p:cNvSpPr/>
            <p:nvPr/>
          </p:nvSpPr>
          <p:spPr>
            <a:xfrm>
              <a:off x="316984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3" name="Google Shape;7213;p49"/>
            <p:cNvSpPr/>
            <p:nvPr/>
          </p:nvSpPr>
          <p:spPr>
            <a:xfrm>
              <a:off x="224925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4" name="Google Shape;7214;p49"/>
            <p:cNvSpPr/>
            <p:nvPr/>
          </p:nvSpPr>
          <p:spPr>
            <a:xfrm>
              <a:off x="224925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5" name="Google Shape;7215;p49"/>
            <p:cNvSpPr/>
            <p:nvPr/>
          </p:nvSpPr>
          <p:spPr>
            <a:xfrm>
              <a:off x="132866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6" name="Google Shape;7216;p49"/>
            <p:cNvSpPr/>
            <p:nvPr/>
          </p:nvSpPr>
          <p:spPr>
            <a:xfrm>
              <a:off x="132866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7" name="Google Shape;7217;p49"/>
            <p:cNvSpPr/>
            <p:nvPr/>
          </p:nvSpPr>
          <p:spPr>
            <a:xfrm>
              <a:off x="41403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8" name="Google Shape;7218;p49"/>
            <p:cNvSpPr/>
            <p:nvPr/>
          </p:nvSpPr>
          <p:spPr>
            <a:xfrm>
              <a:off x="41403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219" name="Google Shape;7219;p49"/>
          <p:cNvSpPr txBox="1"/>
          <p:nvPr/>
        </p:nvSpPr>
        <p:spPr>
          <a:xfrm>
            <a:off x="706350"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220" name="Google Shape;7220;p49"/>
          <p:cNvSpPr txBox="1"/>
          <p:nvPr/>
        </p:nvSpPr>
        <p:spPr>
          <a:xfrm>
            <a:off x="1611156"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221" name="Google Shape;7221;p49"/>
          <p:cNvSpPr txBox="1"/>
          <p:nvPr/>
        </p:nvSpPr>
        <p:spPr>
          <a:xfrm>
            <a:off x="2563611" y="189035"/>
            <a:ext cx="4315460" cy="803275"/>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MAKE 1	TEST	ITERATE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8904" marR="5080" lvl="0" indent="0" algn="l" rtl="0">
              <a:lnSpc>
                <a:spcPct val="100000"/>
              </a:lnSpc>
              <a:spcBef>
                <a:spcPts val="36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your group needs to select the most promising idea from all the ideas selected  to advance. Next, let’s look at all the similar ideas you generated during the entire brainstorm.  Review those ideas and look for any related ideas that could be combined together to support  the idea your team selected. After you have selected all the ideas you want to combine,  rewrite a new post-it that headlines the new, bigger idea.</a:t>
            </a:r>
            <a:endParaRPr sz="750">
              <a:solidFill>
                <a:schemeClr val="dk1"/>
              </a:solidFill>
              <a:latin typeface="Arial"/>
              <a:ea typeface="Arial"/>
              <a:cs typeface="Arial"/>
              <a:sym typeface="Arial"/>
            </a:endParaRPr>
          </a:p>
        </p:txBody>
      </p:sp>
      <p:sp>
        <p:nvSpPr>
          <p:cNvPr id="7222" name="Google Shape;7222;p49"/>
          <p:cNvSpPr txBox="1"/>
          <p:nvPr/>
        </p:nvSpPr>
        <p:spPr>
          <a:xfrm>
            <a:off x="7226186"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223" name="Google Shape;7223;p49"/>
          <p:cNvSpPr txBox="1"/>
          <p:nvPr/>
        </p:nvSpPr>
        <p:spPr>
          <a:xfrm>
            <a:off x="8011077"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224" name="Google Shape;7224;p49"/>
          <p:cNvSpPr txBox="1"/>
          <p:nvPr/>
        </p:nvSpPr>
        <p:spPr>
          <a:xfrm>
            <a:off x="9071241"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Shape 305"/>
        <p:cNvGrpSpPr/>
        <p:nvPr/>
      </p:nvGrpSpPr>
      <p:grpSpPr>
        <a:xfrm>
          <a:off x="0" y="0"/>
          <a:ext cx="0" cy="0"/>
          <a:chOff x="0" y="0"/>
          <a:chExt cx="0" cy="0"/>
        </a:xfrm>
      </p:grpSpPr>
      <p:pic>
        <p:nvPicPr>
          <p:cNvPr id="306" name="Google Shape;306;p5" descr="Graphical user interface, text, application, email&#10;&#10;Description automatically generated"/>
          <p:cNvPicPr preferRelativeResize="0"/>
          <p:nvPr/>
        </p:nvPicPr>
        <p:blipFill rotWithShape="1">
          <a:blip r:embed="rId3" cstate="screen">
            <a:alphaModFix/>
            <a:extLst>
              <a:ext uri="{28A0092B-C50C-407E-A947-70E740481C1C}">
                <a14:useLocalDpi xmlns:a14="http://schemas.microsoft.com/office/drawing/2010/main" val="0"/>
              </a:ext>
            </a:extLst>
          </a:blip>
          <a:srcRect/>
          <a:stretch/>
        </p:blipFill>
        <p:spPr>
          <a:xfrm>
            <a:off x="15075269" y="2278905"/>
            <a:ext cx="4565506" cy="3226784"/>
          </a:xfrm>
          <a:prstGeom prst="rect">
            <a:avLst/>
          </a:prstGeom>
          <a:noFill/>
          <a:ln>
            <a:noFill/>
          </a:ln>
        </p:spPr>
      </p:pic>
      <p:grpSp>
        <p:nvGrpSpPr>
          <p:cNvPr id="307" name="Google Shape;307;p5"/>
          <p:cNvGrpSpPr/>
          <p:nvPr/>
        </p:nvGrpSpPr>
        <p:grpSpPr>
          <a:xfrm>
            <a:off x="0" y="0"/>
            <a:ext cx="20104100" cy="7107555"/>
            <a:chOff x="0" y="11"/>
            <a:chExt cx="20104100" cy="7107555"/>
          </a:xfrm>
        </p:grpSpPr>
        <p:sp>
          <p:nvSpPr>
            <p:cNvPr id="308" name="Google Shape;308;p5"/>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F1F8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9" name="Google Shape;309;p5"/>
            <p:cNvSpPr/>
            <p:nvPr/>
          </p:nvSpPr>
          <p:spPr>
            <a:xfrm>
              <a:off x="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310" name="Google Shape;310;p5"/>
            <p:cNvSpPr/>
            <p:nvPr/>
          </p:nvSpPr>
          <p:spPr>
            <a:xfrm>
              <a:off x="15081070" y="1364761"/>
              <a:ext cx="2295525" cy="631825"/>
            </a:xfrm>
            <a:custGeom>
              <a:avLst/>
              <a:gdLst/>
              <a:ahLst/>
              <a:cxnLst/>
              <a:rect l="l" t="t" r="r" b="b"/>
              <a:pathLst>
                <a:path w="2295525" h="631825" extrusionOk="0">
                  <a:moveTo>
                    <a:pt x="101536" y="0"/>
                  </a:moveTo>
                  <a:lnTo>
                    <a:pt x="42835" y="1586"/>
                  </a:lnTo>
                  <a:lnTo>
                    <a:pt x="12692" y="12692"/>
                  </a:lnTo>
                  <a:lnTo>
                    <a:pt x="1586" y="42835"/>
                  </a:lnTo>
                  <a:lnTo>
                    <a:pt x="0" y="101536"/>
                  </a:lnTo>
                  <a:lnTo>
                    <a:pt x="0" y="530201"/>
                  </a:lnTo>
                  <a:lnTo>
                    <a:pt x="1586" y="588902"/>
                  </a:lnTo>
                  <a:lnTo>
                    <a:pt x="12692" y="619045"/>
                  </a:lnTo>
                  <a:lnTo>
                    <a:pt x="42835" y="630151"/>
                  </a:lnTo>
                  <a:lnTo>
                    <a:pt x="101536" y="631738"/>
                  </a:lnTo>
                  <a:lnTo>
                    <a:pt x="2193973" y="631738"/>
                  </a:lnTo>
                  <a:lnTo>
                    <a:pt x="2252674" y="630151"/>
                  </a:lnTo>
                  <a:lnTo>
                    <a:pt x="2282817" y="619045"/>
                  </a:lnTo>
                  <a:lnTo>
                    <a:pt x="2293923" y="588902"/>
                  </a:lnTo>
                  <a:lnTo>
                    <a:pt x="2295509" y="530201"/>
                  </a:lnTo>
                  <a:lnTo>
                    <a:pt x="2295509" y="101536"/>
                  </a:lnTo>
                  <a:lnTo>
                    <a:pt x="2293923" y="42835"/>
                  </a:lnTo>
                  <a:lnTo>
                    <a:pt x="2282817" y="12692"/>
                  </a:lnTo>
                  <a:lnTo>
                    <a:pt x="2252674" y="1586"/>
                  </a:lnTo>
                  <a:lnTo>
                    <a:pt x="219397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1" name="Google Shape;311;p5"/>
            <p:cNvSpPr/>
            <p:nvPr/>
          </p:nvSpPr>
          <p:spPr>
            <a:xfrm>
              <a:off x="17585577" y="1320763"/>
              <a:ext cx="1967230" cy="794385"/>
            </a:xfrm>
            <a:custGeom>
              <a:avLst/>
              <a:gdLst/>
              <a:ahLst/>
              <a:cxnLst/>
              <a:rect l="l" t="t" r="r" b="b"/>
              <a:pathLst>
                <a:path w="1967230" h="794385" extrusionOk="0">
                  <a:moveTo>
                    <a:pt x="101536" y="0"/>
                  </a:moveTo>
                  <a:lnTo>
                    <a:pt x="42835" y="1586"/>
                  </a:lnTo>
                  <a:lnTo>
                    <a:pt x="12692" y="12692"/>
                  </a:lnTo>
                  <a:lnTo>
                    <a:pt x="1586" y="42835"/>
                  </a:lnTo>
                  <a:lnTo>
                    <a:pt x="0" y="101536"/>
                  </a:lnTo>
                  <a:lnTo>
                    <a:pt x="0" y="692583"/>
                  </a:lnTo>
                  <a:lnTo>
                    <a:pt x="1586" y="751284"/>
                  </a:lnTo>
                  <a:lnTo>
                    <a:pt x="12692" y="781428"/>
                  </a:lnTo>
                  <a:lnTo>
                    <a:pt x="42835" y="792533"/>
                  </a:lnTo>
                  <a:lnTo>
                    <a:pt x="101536" y="794120"/>
                  </a:lnTo>
                  <a:lnTo>
                    <a:pt x="1865674" y="794120"/>
                  </a:lnTo>
                  <a:lnTo>
                    <a:pt x="1924375" y="792533"/>
                  </a:lnTo>
                  <a:lnTo>
                    <a:pt x="1954519" y="781428"/>
                  </a:lnTo>
                  <a:lnTo>
                    <a:pt x="1965625" y="751284"/>
                  </a:lnTo>
                  <a:lnTo>
                    <a:pt x="1967211" y="692583"/>
                  </a:lnTo>
                  <a:lnTo>
                    <a:pt x="1967211" y="101536"/>
                  </a:lnTo>
                  <a:lnTo>
                    <a:pt x="1965625" y="42835"/>
                  </a:lnTo>
                  <a:lnTo>
                    <a:pt x="1954519" y="12692"/>
                  </a:lnTo>
                  <a:lnTo>
                    <a:pt x="1924375" y="1586"/>
                  </a:lnTo>
                  <a:lnTo>
                    <a:pt x="1865674"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2" name="Google Shape;312;p5"/>
            <p:cNvSpPr/>
            <p:nvPr/>
          </p:nvSpPr>
          <p:spPr>
            <a:xfrm>
              <a:off x="10448333" y="5595150"/>
              <a:ext cx="2663825" cy="1237615"/>
            </a:xfrm>
            <a:custGeom>
              <a:avLst/>
              <a:gdLst/>
              <a:ahLst/>
              <a:cxnLst/>
              <a:rect l="l" t="t" r="r" b="b"/>
              <a:pathLst>
                <a:path w="2663825" h="1237615" extrusionOk="0">
                  <a:moveTo>
                    <a:pt x="101536" y="0"/>
                  </a:moveTo>
                  <a:lnTo>
                    <a:pt x="42835" y="1586"/>
                  </a:lnTo>
                  <a:lnTo>
                    <a:pt x="12692" y="12692"/>
                  </a:lnTo>
                  <a:lnTo>
                    <a:pt x="1586" y="42835"/>
                  </a:lnTo>
                  <a:lnTo>
                    <a:pt x="0" y="101536"/>
                  </a:lnTo>
                  <a:lnTo>
                    <a:pt x="0" y="1135480"/>
                  </a:lnTo>
                  <a:lnTo>
                    <a:pt x="1586" y="1194181"/>
                  </a:lnTo>
                  <a:lnTo>
                    <a:pt x="12692" y="1224325"/>
                  </a:lnTo>
                  <a:lnTo>
                    <a:pt x="42835" y="1235430"/>
                  </a:lnTo>
                  <a:lnTo>
                    <a:pt x="101536" y="1237017"/>
                  </a:lnTo>
                  <a:lnTo>
                    <a:pt x="2562198" y="1237017"/>
                  </a:lnTo>
                  <a:lnTo>
                    <a:pt x="2620899" y="1235430"/>
                  </a:lnTo>
                  <a:lnTo>
                    <a:pt x="2651043" y="1224325"/>
                  </a:lnTo>
                  <a:lnTo>
                    <a:pt x="2662148" y="1194181"/>
                  </a:lnTo>
                  <a:lnTo>
                    <a:pt x="2663735" y="1135480"/>
                  </a:lnTo>
                  <a:lnTo>
                    <a:pt x="2663735" y="101536"/>
                  </a:lnTo>
                  <a:lnTo>
                    <a:pt x="2662148" y="42835"/>
                  </a:lnTo>
                  <a:lnTo>
                    <a:pt x="2651043" y="12692"/>
                  </a:lnTo>
                  <a:lnTo>
                    <a:pt x="2620899" y="1586"/>
                  </a:lnTo>
                  <a:lnTo>
                    <a:pt x="2562198"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3" name="Google Shape;313;p5"/>
            <p:cNvSpPr/>
            <p:nvPr/>
          </p:nvSpPr>
          <p:spPr>
            <a:xfrm>
              <a:off x="13265914" y="5917549"/>
              <a:ext cx="1669414" cy="915035"/>
            </a:xfrm>
            <a:custGeom>
              <a:avLst/>
              <a:gdLst/>
              <a:ahLst/>
              <a:cxnLst/>
              <a:rect l="l" t="t" r="r" b="b"/>
              <a:pathLst>
                <a:path w="1669415" h="915034" extrusionOk="0">
                  <a:moveTo>
                    <a:pt x="67687" y="0"/>
                  </a:moveTo>
                  <a:lnTo>
                    <a:pt x="28555" y="1057"/>
                  </a:lnTo>
                  <a:lnTo>
                    <a:pt x="8460" y="8460"/>
                  </a:lnTo>
                  <a:lnTo>
                    <a:pt x="1057" y="28555"/>
                  </a:lnTo>
                  <a:lnTo>
                    <a:pt x="0" y="67687"/>
                  </a:lnTo>
                  <a:lnTo>
                    <a:pt x="0" y="846930"/>
                  </a:lnTo>
                  <a:lnTo>
                    <a:pt x="1057" y="886061"/>
                  </a:lnTo>
                  <a:lnTo>
                    <a:pt x="8460" y="906156"/>
                  </a:lnTo>
                  <a:lnTo>
                    <a:pt x="28555" y="913559"/>
                  </a:lnTo>
                  <a:lnTo>
                    <a:pt x="67687" y="914617"/>
                  </a:lnTo>
                  <a:lnTo>
                    <a:pt x="1601672" y="914617"/>
                  </a:lnTo>
                  <a:lnTo>
                    <a:pt x="1640811" y="913559"/>
                  </a:lnTo>
                  <a:lnTo>
                    <a:pt x="1660909" y="906156"/>
                  </a:lnTo>
                  <a:lnTo>
                    <a:pt x="1668313" y="886061"/>
                  </a:lnTo>
                  <a:lnTo>
                    <a:pt x="1669371" y="846930"/>
                  </a:lnTo>
                  <a:lnTo>
                    <a:pt x="1669371" y="67687"/>
                  </a:lnTo>
                  <a:lnTo>
                    <a:pt x="1668313" y="28555"/>
                  </a:lnTo>
                  <a:lnTo>
                    <a:pt x="1660909" y="8460"/>
                  </a:lnTo>
                  <a:lnTo>
                    <a:pt x="1640811" y="1057"/>
                  </a:lnTo>
                  <a:lnTo>
                    <a:pt x="1601672" y="0"/>
                  </a:lnTo>
                  <a:lnTo>
                    <a:pt x="67687"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14" name="Google Shape;314;p5"/>
          <p:cNvSpPr txBox="1"/>
          <p:nvPr/>
        </p:nvSpPr>
        <p:spPr>
          <a:xfrm>
            <a:off x="2765956" y="5342894"/>
            <a:ext cx="4520565" cy="1099185"/>
          </a:xfrm>
          <a:prstGeom prst="rect">
            <a:avLst/>
          </a:prstGeom>
          <a:noFill/>
          <a:ln>
            <a:noFill/>
          </a:ln>
        </p:spPr>
        <p:txBody>
          <a:bodyPr spcFirstLastPara="1" wrap="square" lIns="0" tIns="12700" rIns="0" bIns="0" anchor="t" anchorCtr="0">
            <a:spAutoFit/>
          </a:bodyPr>
          <a:lstStyle/>
          <a:p>
            <a:pPr marL="0" marR="0" lvl="0" indent="0" algn="ctr" rtl="0">
              <a:lnSpc>
                <a:spcPct val="100000"/>
              </a:lnSpc>
              <a:spcBef>
                <a:spcPts val="0"/>
              </a:spcBef>
              <a:spcAft>
                <a:spcPts val="0"/>
              </a:spcAft>
              <a:buNone/>
            </a:pPr>
            <a:r>
              <a:rPr lang="en-US" sz="4700">
                <a:solidFill>
                  <a:srgbClr val="FFFFFF"/>
                </a:solidFill>
                <a:latin typeface="Arial"/>
                <a:ea typeface="Arial"/>
                <a:cs typeface="Arial"/>
                <a:sym typeface="Arial"/>
              </a:rPr>
              <a:t>ORIENTATION</a:t>
            </a:r>
            <a:endParaRPr sz="4700">
              <a:solidFill>
                <a:schemeClr val="dk1"/>
              </a:solidFill>
              <a:latin typeface="Arial"/>
              <a:ea typeface="Arial"/>
              <a:cs typeface="Arial"/>
              <a:sym typeface="Arial"/>
            </a:endParaRPr>
          </a:p>
          <a:p>
            <a:pPr marL="12700" marR="0" lvl="0" indent="0" algn="ctr" rtl="0">
              <a:lnSpc>
                <a:spcPct val="100000"/>
              </a:lnSpc>
              <a:spcBef>
                <a:spcPts val="1789"/>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315" name="Google Shape;315;p5"/>
          <p:cNvGrpSpPr/>
          <p:nvPr/>
        </p:nvGrpSpPr>
        <p:grpSpPr>
          <a:xfrm>
            <a:off x="4017046" y="1075435"/>
            <a:ext cx="15665831" cy="4432134"/>
            <a:chOff x="4017046" y="1075435"/>
            <a:chExt cx="15665831" cy="4432134"/>
          </a:xfrm>
        </p:grpSpPr>
        <p:sp>
          <p:nvSpPr>
            <p:cNvPr id="316" name="Google Shape;316;p5"/>
            <p:cNvSpPr/>
            <p:nvPr/>
          </p:nvSpPr>
          <p:spPr>
            <a:xfrm>
              <a:off x="4017046" y="1884683"/>
              <a:ext cx="2018030" cy="2018030"/>
            </a:xfrm>
            <a:custGeom>
              <a:avLst/>
              <a:gdLst/>
              <a:ahLst/>
              <a:cxnLst/>
              <a:rect l="l" t="t" r="r" b="b"/>
              <a:pathLst>
                <a:path w="2018029" h="2018029" extrusionOk="0">
                  <a:moveTo>
                    <a:pt x="139947" y="1008966"/>
                  </a:moveTo>
                  <a:lnTo>
                    <a:pt x="141232" y="961285"/>
                  </a:lnTo>
                  <a:lnTo>
                    <a:pt x="145046" y="914276"/>
                  </a:lnTo>
                  <a:lnTo>
                    <a:pt x="151321" y="868006"/>
                  </a:lnTo>
                  <a:lnTo>
                    <a:pt x="159990" y="822540"/>
                  </a:lnTo>
                  <a:lnTo>
                    <a:pt x="170989" y="777945"/>
                  </a:lnTo>
                  <a:lnTo>
                    <a:pt x="184250" y="734287"/>
                  </a:lnTo>
                  <a:lnTo>
                    <a:pt x="199707" y="691632"/>
                  </a:lnTo>
                  <a:lnTo>
                    <a:pt x="217294" y="650047"/>
                  </a:lnTo>
                  <a:lnTo>
                    <a:pt x="236945" y="609598"/>
                  </a:lnTo>
                  <a:lnTo>
                    <a:pt x="258593" y="570352"/>
                  </a:lnTo>
                  <a:lnTo>
                    <a:pt x="282172" y="532373"/>
                  </a:lnTo>
                  <a:lnTo>
                    <a:pt x="307617" y="495730"/>
                  </a:lnTo>
                  <a:lnTo>
                    <a:pt x="334860" y="460487"/>
                  </a:lnTo>
                  <a:lnTo>
                    <a:pt x="363835" y="426712"/>
                  </a:lnTo>
                  <a:lnTo>
                    <a:pt x="394476" y="394470"/>
                  </a:lnTo>
                  <a:lnTo>
                    <a:pt x="426717" y="363828"/>
                  </a:lnTo>
                  <a:lnTo>
                    <a:pt x="460492" y="334852"/>
                  </a:lnTo>
                  <a:lnTo>
                    <a:pt x="495734" y="307609"/>
                  </a:lnTo>
                  <a:lnTo>
                    <a:pt x="532377" y="282164"/>
                  </a:lnTo>
                  <a:lnTo>
                    <a:pt x="570355" y="258584"/>
                  </a:lnTo>
                  <a:lnTo>
                    <a:pt x="609601" y="236935"/>
                  </a:lnTo>
                  <a:lnTo>
                    <a:pt x="650049" y="217284"/>
                  </a:lnTo>
                  <a:lnTo>
                    <a:pt x="691634" y="199697"/>
                  </a:lnTo>
                  <a:lnTo>
                    <a:pt x="734288" y="184239"/>
                  </a:lnTo>
                  <a:lnTo>
                    <a:pt x="777946" y="170978"/>
                  </a:lnTo>
                  <a:lnTo>
                    <a:pt x="822540" y="159979"/>
                  </a:lnTo>
                  <a:lnTo>
                    <a:pt x="868006" y="151309"/>
                  </a:lnTo>
                  <a:lnTo>
                    <a:pt x="914276" y="145034"/>
                  </a:lnTo>
                  <a:lnTo>
                    <a:pt x="961285" y="141221"/>
                  </a:lnTo>
                  <a:lnTo>
                    <a:pt x="1008966" y="139935"/>
                  </a:lnTo>
                  <a:lnTo>
                    <a:pt x="1056647" y="141221"/>
                  </a:lnTo>
                  <a:lnTo>
                    <a:pt x="1103657" y="145034"/>
                  </a:lnTo>
                  <a:lnTo>
                    <a:pt x="1149928" y="151309"/>
                  </a:lnTo>
                  <a:lnTo>
                    <a:pt x="1195395" y="159979"/>
                  </a:lnTo>
                  <a:lnTo>
                    <a:pt x="1239990" y="170978"/>
                  </a:lnTo>
                  <a:lnTo>
                    <a:pt x="1283649" y="184239"/>
                  </a:lnTo>
                  <a:lnTo>
                    <a:pt x="1326304" y="199697"/>
                  </a:lnTo>
                  <a:lnTo>
                    <a:pt x="1367889" y="217284"/>
                  </a:lnTo>
                  <a:lnTo>
                    <a:pt x="1408338" y="236935"/>
                  </a:lnTo>
                  <a:lnTo>
                    <a:pt x="1447585" y="258584"/>
                  </a:lnTo>
                  <a:lnTo>
                    <a:pt x="1485563" y="282164"/>
                  </a:lnTo>
                  <a:lnTo>
                    <a:pt x="1522207" y="307609"/>
                  </a:lnTo>
                  <a:lnTo>
                    <a:pt x="1557449" y="334852"/>
                  </a:lnTo>
                  <a:lnTo>
                    <a:pt x="1591224" y="363828"/>
                  </a:lnTo>
                  <a:lnTo>
                    <a:pt x="1623465" y="394470"/>
                  </a:lnTo>
                  <a:lnTo>
                    <a:pt x="1654107" y="426712"/>
                  </a:lnTo>
                  <a:lnTo>
                    <a:pt x="1683083" y="460487"/>
                  </a:lnTo>
                  <a:lnTo>
                    <a:pt x="1710326" y="495730"/>
                  </a:lnTo>
                  <a:lnTo>
                    <a:pt x="1735770" y="532373"/>
                  </a:lnTo>
                  <a:lnTo>
                    <a:pt x="1759350" y="570352"/>
                  </a:lnTo>
                  <a:lnTo>
                    <a:pt x="1780998" y="609598"/>
                  </a:lnTo>
                  <a:lnTo>
                    <a:pt x="1800649" y="650047"/>
                  </a:lnTo>
                  <a:lnTo>
                    <a:pt x="1818236" y="691632"/>
                  </a:lnTo>
                  <a:lnTo>
                    <a:pt x="1833693" y="734287"/>
                  </a:lnTo>
                  <a:lnTo>
                    <a:pt x="1846954" y="777945"/>
                  </a:lnTo>
                  <a:lnTo>
                    <a:pt x="1857953" y="822540"/>
                  </a:lnTo>
                  <a:lnTo>
                    <a:pt x="1866622" y="868006"/>
                  </a:lnTo>
                  <a:lnTo>
                    <a:pt x="1872897" y="914276"/>
                  </a:lnTo>
                  <a:lnTo>
                    <a:pt x="1876711" y="961285"/>
                  </a:lnTo>
                  <a:lnTo>
                    <a:pt x="1877996" y="1008966"/>
                  </a:lnTo>
                  <a:lnTo>
                    <a:pt x="1876711" y="1056646"/>
                  </a:lnTo>
                  <a:lnTo>
                    <a:pt x="1872897" y="1103655"/>
                  </a:lnTo>
                  <a:lnTo>
                    <a:pt x="1866622" y="1149925"/>
                  </a:lnTo>
                  <a:lnTo>
                    <a:pt x="1857953" y="1195391"/>
                  </a:lnTo>
                  <a:lnTo>
                    <a:pt x="1846954" y="1239985"/>
                  </a:lnTo>
                  <a:lnTo>
                    <a:pt x="1833693" y="1283643"/>
                  </a:lnTo>
                  <a:lnTo>
                    <a:pt x="1818236" y="1326297"/>
                  </a:lnTo>
                  <a:lnTo>
                    <a:pt x="1800649" y="1367882"/>
                  </a:lnTo>
                  <a:lnTo>
                    <a:pt x="1780998" y="1408330"/>
                  </a:lnTo>
                  <a:lnTo>
                    <a:pt x="1759350" y="1447576"/>
                  </a:lnTo>
                  <a:lnTo>
                    <a:pt x="1735770" y="1485554"/>
                  </a:lnTo>
                  <a:lnTo>
                    <a:pt x="1710326" y="1522197"/>
                  </a:lnTo>
                  <a:lnTo>
                    <a:pt x="1683083" y="1557439"/>
                  </a:lnTo>
                  <a:lnTo>
                    <a:pt x="1654107" y="1591214"/>
                  </a:lnTo>
                  <a:lnTo>
                    <a:pt x="1623465" y="1623455"/>
                  </a:lnTo>
                  <a:lnTo>
                    <a:pt x="1591224" y="1654096"/>
                  </a:lnTo>
                  <a:lnTo>
                    <a:pt x="1557449" y="1683072"/>
                  </a:lnTo>
                  <a:lnTo>
                    <a:pt x="1522207" y="1710314"/>
                  </a:lnTo>
                  <a:lnTo>
                    <a:pt x="1485563" y="1735759"/>
                  </a:lnTo>
                  <a:lnTo>
                    <a:pt x="1447585" y="1759338"/>
                  </a:lnTo>
                  <a:lnTo>
                    <a:pt x="1408338" y="1780986"/>
                  </a:lnTo>
                  <a:lnTo>
                    <a:pt x="1367889" y="1800637"/>
                  </a:lnTo>
                  <a:lnTo>
                    <a:pt x="1326304" y="1818224"/>
                  </a:lnTo>
                  <a:lnTo>
                    <a:pt x="1283649" y="1833681"/>
                  </a:lnTo>
                  <a:lnTo>
                    <a:pt x="1239990" y="1846942"/>
                  </a:lnTo>
                  <a:lnTo>
                    <a:pt x="1195395" y="1857941"/>
                  </a:lnTo>
                  <a:lnTo>
                    <a:pt x="1149928" y="1866611"/>
                  </a:lnTo>
                  <a:lnTo>
                    <a:pt x="1103657" y="1872885"/>
                  </a:lnTo>
                  <a:lnTo>
                    <a:pt x="1056647" y="1876699"/>
                  </a:lnTo>
                  <a:lnTo>
                    <a:pt x="1008966" y="1877984"/>
                  </a:lnTo>
                  <a:lnTo>
                    <a:pt x="961285" y="1876699"/>
                  </a:lnTo>
                  <a:lnTo>
                    <a:pt x="914276" y="1872885"/>
                  </a:lnTo>
                  <a:lnTo>
                    <a:pt x="868006" y="1866611"/>
                  </a:lnTo>
                  <a:lnTo>
                    <a:pt x="822540" y="1857941"/>
                  </a:lnTo>
                  <a:lnTo>
                    <a:pt x="777946" y="1846942"/>
                  </a:lnTo>
                  <a:lnTo>
                    <a:pt x="734288" y="1833681"/>
                  </a:lnTo>
                  <a:lnTo>
                    <a:pt x="691634" y="1818224"/>
                  </a:lnTo>
                  <a:lnTo>
                    <a:pt x="650049" y="1800637"/>
                  </a:lnTo>
                  <a:lnTo>
                    <a:pt x="609601" y="1780986"/>
                  </a:lnTo>
                  <a:lnTo>
                    <a:pt x="570355" y="1759338"/>
                  </a:lnTo>
                  <a:lnTo>
                    <a:pt x="532377" y="1735759"/>
                  </a:lnTo>
                  <a:lnTo>
                    <a:pt x="495734" y="1710314"/>
                  </a:lnTo>
                  <a:lnTo>
                    <a:pt x="460492" y="1683072"/>
                  </a:lnTo>
                  <a:lnTo>
                    <a:pt x="426717" y="1654096"/>
                  </a:lnTo>
                  <a:lnTo>
                    <a:pt x="394476" y="1623455"/>
                  </a:lnTo>
                  <a:lnTo>
                    <a:pt x="363835" y="1591214"/>
                  </a:lnTo>
                  <a:lnTo>
                    <a:pt x="334860" y="1557439"/>
                  </a:lnTo>
                  <a:lnTo>
                    <a:pt x="307617" y="1522197"/>
                  </a:lnTo>
                  <a:lnTo>
                    <a:pt x="282172" y="1485554"/>
                  </a:lnTo>
                  <a:lnTo>
                    <a:pt x="258593" y="1447576"/>
                  </a:lnTo>
                  <a:lnTo>
                    <a:pt x="236945" y="1408330"/>
                  </a:lnTo>
                  <a:lnTo>
                    <a:pt x="217294" y="1367882"/>
                  </a:lnTo>
                  <a:lnTo>
                    <a:pt x="199707" y="1326297"/>
                  </a:lnTo>
                  <a:lnTo>
                    <a:pt x="184250" y="1283643"/>
                  </a:lnTo>
                  <a:lnTo>
                    <a:pt x="170989" y="1239985"/>
                  </a:lnTo>
                  <a:lnTo>
                    <a:pt x="159990" y="1195391"/>
                  </a:lnTo>
                  <a:lnTo>
                    <a:pt x="151321" y="1149925"/>
                  </a:lnTo>
                  <a:lnTo>
                    <a:pt x="145046" y="1103655"/>
                  </a:lnTo>
                  <a:lnTo>
                    <a:pt x="141232" y="1056646"/>
                  </a:lnTo>
                  <a:lnTo>
                    <a:pt x="139947" y="1008966"/>
                  </a:lnTo>
                  <a:close/>
                </a:path>
                <a:path w="2018029" h="2018029" extrusionOk="0">
                  <a:moveTo>
                    <a:pt x="0" y="1008966"/>
                  </a:moveTo>
                  <a:lnTo>
                    <a:pt x="1098" y="961468"/>
                  </a:lnTo>
                  <a:lnTo>
                    <a:pt x="4360" y="914536"/>
                  </a:lnTo>
                  <a:lnTo>
                    <a:pt x="9738" y="868218"/>
                  </a:lnTo>
                  <a:lnTo>
                    <a:pt x="17183" y="822562"/>
                  </a:lnTo>
                  <a:lnTo>
                    <a:pt x="26647" y="777616"/>
                  </a:lnTo>
                  <a:lnTo>
                    <a:pt x="38081" y="733430"/>
                  </a:lnTo>
                  <a:lnTo>
                    <a:pt x="51438" y="690051"/>
                  </a:lnTo>
                  <a:lnTo>
                    <a:pt x="66667" y="647528"/>
                  </a:lnTo>
                  <a:lnTo>
                    <a:pt x="83722" y="605910"/>
                  </a:lnTo>
                  <a:lnTo>
                    <a:pt x="102553" y="565244"/>
                  </a:lnTo>
                  <a:lnTo>
                    <a:pt x="123112" y="525580"/>
                  </a:lnTo>
                  <a:lnTo>
                    <a:pt x="145350" y="486965"/>
                  </a:lnTo>
                  <a:lnTo>
                    <a:pt x="169220" y="449449"/>
                  </a:lnTo>
                  <a:lnTo>
                    <a:pt x="194672" y="413080"/>
                  </a:lnTo>
                  <a:lnTo>
                    <a:pt x="221659" y="377905"/>
                  </a:lnTo>
                  <a:lnTo>
                    <a:pt x="250131" y="343974"/>
                  </a:lnTo>
                  <a:lnTo>
                    <a:pt x="280041" y="311335"/>
                  </a:lnTo>
                  <a:lnTo>
                    <a:pt x="311340" y="280037"/>
                  </a:lnTo>
                  <a:lnTo>
                    <a:pt x="343979" y="250127"/>
                  </a:lnTo>
                  <a:lnTo>
                    <a:pt x="377910" y="221655"/>
                  </a:lnTo>
                  <a:lnTo>
                    <a:pt x="413085" y="194669"/>
                  </a:lnTo>
                  <a:lnTo>
                    <a:pt x="449454" y="169217"/>
                  </a:lnTo>
                  <a:lnTo>
                    <a:pt x="486971" y="145347"/>
                  </a:lnTo>
                  <a:lnTo>
                    <a:pt x="525585" y="123109"/>
                  </a:lnTo>
                  <a:lnTo>
                    <a:pt x="565249" y="102550"/>
                  </a:lnTo>
                  <a:lnTo>
                    <a:pt x="605915" y="83720"/>
                  </a:lnTo>
                  <a:lnTo>
                    <a:pt x="647533" y="66666"/>
                  </a:lnTo>
                  <a:lnTo>
                    <a:pt x="690055" y="51436"/>
                  </a:lnTo>
                  <a:lnTo>
                    <a:pt x="733434" y="38081"/>
                  </a:lnTo>
                  <a:lnTo>
                    <a:pt x="777620" y="26647"/>
                  </a:lnTo>
                  <a:lnTo>
                    <a:pt x="822565" y="17183"/>
                  </a:lnTo>
                  <a:lnTo>
                    <a:pt x="868220" y="9738"/>
                  </a:lnTo>
                  <a:lnTo>
                    <a:pt x="914538" y="4360"/>
                  </a:lnTo>
                  <a:lnTo>
                    <a:pt x="961469" y="1098"/>
                  </a:lnTo>
                  <a:lnTo>
                    <a:pt x="1008966" y="0"/>
                  </a:lnTo>
                  <a:lnTo>
                    <a:pt x="1056463" y="1098"/>
                  </a:lnTo>
                  <a:lnTo>
                    <a:pt x="1103395" y="4360"/>
                  </a:lnTo>
                  <a:lnTo>
                    <a:pt x="1149714" y="9738"/>
                  </a:lnTo>
                  <a:lnTo>
                    <a:pt x="1195370" y="17183"/>
                  </a:lnTo>
                  <a:lnTo>
                    <a:pt x="1240316" y="26647"/>
                  </a:lnTo>
                  <a:lnTo>
                    <a:pt x="1284502" y="38081"/>
                  </a:lnTo>
                  <a:lnTo>
                    <a:pt x="1327881" y="51436"/>
                  </a:lnTo>
                  <a:lnTo>
                    <a:pt x="1370405" y="66666"/>
                  </a:lnTo>
                  <a:lnTo>
                    <a:pt x="1412023" y="83720"/>
                  </a:lnTo>
                  <a:lnTo>
                    <a:pt x="1452689" y="102550"/>
                  </a:lnTo>
                  <a:lnTo>
                    <a:pt x="1492354" y="123109"/>
                  </a:lnTo>
                  <a:lnTo>
                    <a:pt x="1530969" y="145347"/>
                  </a:lnTo>
                  <a:lnTo>
                    <a:pt x="1568486" y="169217"/>
                  </a:lnTo>
                  <a:lnTo>
                    <a:pt x="1604856" y="194669"/>
                  </a:lnTo>
                  <a:lnTo>
                    <a:pt x="1640031" y="221655"/>
                  </a:lnTo>
                  <a:lnTo>
                    <a:pt x="1673962" y="250127"/>
                  </a:lnTo>
                  <a:lnTo>
                    <a:pt x="1706601" y="280037"/>
                  </a:lnTo>
                  <a:lnTo>
                    <a:pt x="1737900" y="311335"/>
                  </a:lnTo>
                  <a:lnTo>
                    <a:pt x="1767810" y="343974"/>
                  </a:lnTo>
                  <a:lnTo>
                    <a:pt x="1796283" y="377905"/>
                  </a:lnTo>
                  <a:lnTo>
                    <a:pt x="1823270" y="413080"/>
                  </a:lnTo>
                  <a:lnTo>
                    <a:pt x="1848723" y="449449"/>
                  </a:lnTo>
                  <a:lnTo>
                    <a:pt x="1872592" y="486965"/>
                  </a:lnTo>
                  <a:lnTo>
                    <a:pt x="1894831" y="525580"/>
                  </a:lnTo>
                  <a:lnTo>
                    <a:pt x="1915390" y="565244"/>
                  </a:lnTo>
                  <a:lnTo>
                    <a:pt x="1934221" y="605910"/>
                  </a:lnTo>
                  <a:lnTo>
                    <a:pt x="1951276" y="647528"/>
                  </a:lnTo>
                  <a:lnTo>
                    <a:pt x="1966505" y="690051"/>
                  </a:lnTo>
                  <a:lnTo>
                    <a:pt x="1979862" y="733430"/>
                  </a:lnTo>
                  <a:lnTo>
                    <a:pt x="1991296" y="777616"/>
                  </a:lnTo>
                  <a:lnTo>
                    <a:pt x="2000760" y="822562"/>
                  </a:lnTo>
                  <a:lnTo>
                    <a:pt x="2008205" y="868218"/>
                  </a:lnTo>
                  <a:lnTo>
                    <a:pt x="2013583" y="914536"/>
                  </a:lnTo>
                  <a:lnTo>
                    <a:pt x="2016845" y="961468"/>
                  </a:lnTo>
                  <a:lnTo>
                    <a:pt x="2017944" y="1008966"/>
                  </a:lnTo>
                  <a:lnTo>
                    <a:pt x="2016845" y="1056462"/>
                  </a:lnTo>
                  <a:lnTo>
                    <a:pt x="2013583" y="1103393"/>
                  </a:lnTo>
                  <a:lnTo>
                    <a:pt x="2008205" y="1149711"/>
                  </a:lnTo>
                  <a:lnTo>
                    <a:pt x="2000760" y="1195366"/>
                  </a:lnTo>
                  <a:lnTo>
                    <a:pt x="1991296" y="1240311"/>
                  </a:lnTo>
                  <a:lnTo>
                    <a:pt x="1979862" y="1284497"/>
                  </a:lnTo>
                  <a:lnTo>
                    <a:pt x="1966505" y="1327876"/>
                  </a:lnTo>
                  <a:lnTo>
                    <a:pt x="1951276" y="1370398"/>
                  </a:lnTo>
                  <a:lnTo>
                    <a:pt x="1934221" y="1412016"/>
                  </a:lnTo>
                  <a:lnTo>
                    <a:pt x="1915390" y="1452682"/>
                  </a:lnTo>
                  <a:lnTo>
                    <a:pt x="1894831" y="1492346"/>
                  </a:lnTo>
                  <a:lnTo>
                    <a:pt x="1872592" y="1530960"/>
                  </a:lnTo>
                  <a:lnTo>
                    <a:pt x="1848723" y="1568477"/>
                  </a:lnTo>
                  <a:lnTo>
                    <a:pt x="1823270" y="1604846"/>
                  </a:lnTo>
                  <a:lnTo>
                    <a:pt x="1796283" y="1640021"/>
                  </a:lnTo>
                  <a:lnTo>
                    <a:pt x="1767810" y="1673952"/>
                  </a:lnTo>
                  <a:lnTo>
                    <a:pt x="1737900" y="1706591"/>
                  </a:lnTo>
                  <a:lnTo>
                    <a:pt x="1706601" y="1737890"/>
                  </a:lnTo>
                  <a:lnTo>
                    <a:pt x="1673962" y="1767800"/>
                  </a:lnTo>
                  <a:lnTo>
                    <a:pt x="1640031" y="1796272"/>
                  </a:lnTo>
                  <a:lnTo>
                    <a:pt x="1604856" y="1823259"/>
                  </a:lnTo>
                  <a:lnTo>
                    <a:pt x="1568486" y="1848711"/>
                  </a:lnTo>
                  <a:lnTo>
                    <a:pt x="1530969" y="1872581"/>
                  </a:lnTo>
                  <a:lnTo>
                    <a:pt x="1492354" y="1894820"/>
                  </a:lnTo>
                  <a:lnTo>
                    <a:pt x="1452689" y="1915379"/>
                  </a:lnTo>
                  <a:lnTo>
                    <a:pt x="1412023" y="1934210"/>
                  </a:lnTo>
                  <a:lnTo>
                    <a:pt x="1370405" y="1951264"/>
                  </a:lnTo>
                  <a:lnTo>
                    <a:pt x="1327881" y="1966494"/>
                  </a:lnTo>
                  <a:lnTo>
                    <a:pt x="1284502" y="1979850"/>
                  </a:lnTo>
                  <a:lnTo>
                    <a:pt x="1240316" y="1991284"/>
                  </a:lnTo>
                  <a:lnTo>
                    <a:pt x="1195370" y="2000748"/>
                  </a:lnTo>
                  <a:lnTo>
                    <a:pt x="1149714" y="2008193"/>
                  </a:lnTo>
                  <a:lnTo>
                    <a:pt x="1103395" y="2013571"/>
                  </a:lnTo>
                  <a:lnTo>
                    <a:pt x="1056463" y="2016833"/>
                  </a:lnTo>
                  <a:lnTo>
                    <a:pt x="1008966" y="2017932"/>
                  </a:lnTo>
                  <a:lnTo>
                    <a:pt x="961469" y="2016833"/>
                  </a:lnTo>
                  <a:lnTo>
                    <a:pt x="914538" y="2013571"/>
                  </a:lnTo>
                  <a:lnTo>
                    <a:pt x="868220" y="2008193"/>
                  </a:lnTo>
                  <a:lnTo>
                    <a:pt x="822565" y="2000748"/>
                  </a:lnTo>
                  <a:lnTo>
                    <a:pt x="777620" y="1991284"/>
                  </a:lnTo>
                  <a:lnTo>
                    <a:pt x="733434" y="1979850"/>
                  </a:lnTo>
                  <a:lnTo>
                    <a:pt x="690055" y="1966494"/>
                  </a:lnTo>
                  <a:lnTo>
                    <a:pt x="647533" y="1951264"/>
                  </a:lnTo>
                  <a:lnTo>
                    <a:pt x="605915" y="1934210"/>
                  </a:lnTo>
                  <a:lnTo>
                    <a:pt x="565249" y="1915379"/>
                  </a:lnTo>
                  <a:lnTo>
                    <a:pt x="525585" y="1894820"/>
                  </a:lnTo>
                  <a:lnTo>
                    <a:pt x="486971" y="1872581"/>
                  </a:lnTo>
                  <a:lnTo>
                    <a:pt x="449454" y="1848711"/>
                  </a:lnTo>
                  <a:lnTo>
                    <a:pt x="413085" y="1823259"/>
                  </a:lnTo>
                  <a:lnTo>
                    <a:pt x="377910" y="1796272"/>
                  </a:lnTo>
                  <a:lnTo>
                    <a:pt x="343979" y="1767800"/>
                  </a:lnTo>
                  <a:lnTo>
                    <a:pt x="311340" y="1737890"/>
                  </a:lnTo>
                  <a:lnTo>
                    <a:pt x="280041" y="1706591"/>
                  </a:lnTo>
                  <a:lnTo>
                    <a:pt x="250131" y="1673952"/>
                  </a:lnTo>
                  <a:lnTo>
                    <a:pt x="221659" y="1640021"/>
                  </a:lnTo>
                  <a:lnTo>
                    <a:pt x="194672" y="1604846"/>
                  </a:lnTo>
                  <a:lnTo>
                    <a:pt x="169220" y="1568477"/>
                  </a:lnTo>
                  <a:lnTo>
                    <a:pt x="145350" y="1530960"/>
                  </a:lnTo>
                  <a:lnTo>
                    <a:pt x="123112" y="1492346"/>
                  </a:lnTo>
                  <a:lnTo>
                    <a:pt x="102553" y="1452682"/>
                  </a:lnTo>
                  <a:lnTo>
                    <a:pt x="83722" y="1412016"/>
                  </a:lnTo>
                  <a:lnTo>
                    <a:pt x="66667" y="1370398"/>
                  </a:lnTo>
                  <a:lnTo>
                    <a:pt x="51438" y="1327876"/>
                  </a:lnTo>
                  <a:lnTo>
                    <a:pt x="38081" y="1284497"/>
                  </a:lnTo>
                  <a:lnTo>
                    <a:pt x="26647" y="1240311"/>
                  </a:lnTo>
                  <a:lnTo>
                    <a:pt x="17183" y="1195366"/>
                  </a:lnTo>
                  <a:lnTo>
                    <a:pt x="9738" y="1149711"/>
                  </a:lnTo>
                  <a:lnTo>
                    <a:pt x="4360" y="1103393"/>
                  </a:lnTo>
                  <a:lnTo>
                    <a:pt x="1098" y="1056462"/>
                  </a:lnTo>
                  <a:lnTo>
                    <a:pt x="0" y="1008966"/>
                  </a:lnTo>
                  <a:close/>
                </a:path>
                <a:path w="2018029" h="2018029" extrusionOk="0">
                  <a:moveTo>
                    <a:pt x="1008966" y="226"/>
                  </a:moveTo>
                  <a:lnTo>
                    <a:pt x="1008966" y="139935"/>
                  </a:lnTo>
                </a:path>
                <a:path w="2018029" h="2018029" extrusionOk="0">
                  <a:moveTo>
                    <a:pt x="1008966" y="1877984"/>
                  </a:moveTo>
                  <a:lnTo>
                    <a:pt x="1008966" y="2017693"/>
                  </a:lnTo>
                </a:path>
                <a:path w="2018029" h="2018029" extrusionOk="0">
                  <a:moveTo>
                    <a:pt x="238" y="1008966"/>
                  </a:moveTo>
                  <a:lnTo>
                    <a:pt x="139947" y="1008966"/>
                  </a:lnTo>
                </a:path>
                <a:path w="2018029" h="2018029" extrusionOk="0">
                  <a:moveTo>
                    <a:pt x="1877996" y="1008966"/>
                  </a:moveTo>
                  <a:lnTo>
                    <a:pt x="2017705" y="1008966"/>
                  </a:lnTo>
                </a:path>
                <a:path w="2018029" h="2018029" extrusionOk="0">
                  <a:moveTo>
                    <a:pt x="826680" y="1008966"/>
                  </a:moveTo>
                  <a:lnTo>
                    <a:pt x="833192" y="960506"/>
                  </a:lnTo>
                  <a:lnTo>
                    <a:pt x="851569" y="916961"/>
                  </a:lnTo>
                  <a:lnTo>
                    <a:pt x="880073" y="880069"/>
                  </a:lnTo>
                  <a:lnTo>
                    <a:pt x="916966" y="851566"/>
                  </a:lnTo>
                  <a:lnTo>
                    <a:pt x="960510" y="833191"/>
                  </a:lnTo>
                  <a:lnTo>
                    <a:pt x="1008966" y="826680"/>
                  </a:lnTo>
                  <a:lnTo>
                    <a:pt x="1057425" y="833191"/>
                  </a:lnTo>
                  <a:lnTo>
                    <a:pt x="1100970" y="851566"/>
                  </a:lnTo>
                  <a:lnTo>
                    <a:pt x="1137862" y="880069"/>
                  </a:lnTo>
                  <a:lnTo>
                    <a:pt x="1166365" y="916961"/>
                  </a:lnTo>
                  <a:lnTo>
                    <a:pt x="1184740" y="960506"/>
                  </a:lnTo>
                  <a:lnTo>
                    <a:pt x="1191251" y="1008966"/>
                  </a:lnTo>
                  <a:lnTo>
                    <a:pt x="1184740" y="1057425"/>
                  </a:lnTo>
                  <a:lnTo>
                    <a:pt x="1166365" y="1100970"/>
                  </a:lnTo>
                  <a:lnTo>
                    <a:pt x="1137862" y="1137862"/>
                  </a:lnTo>
                  <a:lnTo>
                    <a:pt x="1100970" y="1166365"/>
                  </a:lnTo>
                  <a:lnTo>
                    <a:pt x="1057425" y="1184740"/>
                  </a:lnTo>
                  <a:lnTo>
                    <a:pt x="1008966" y="1191251"/>
                  </a:lnTo>
                  <a:lnTo>
                    <a:pt x="960510" y="1184740"/>
                  </a:lnTo>
                  <a:lnTo>
                    <a:pt x="916966" y="1166365"/>
                  </a:lnTo>
                  <a:lnTo>
                    <a:pt x="880073" y="1137862"/>
                  </a:lnTo>
                  <a:lnTo>
                    <a:pt x="851569" y="1100970"/>
                  </a:lnTo>
                  <a:lnTo>
                    <a:pt x="833192" y="1057425"/>
                  </a:lnTo>
                  <a:lnTo>
                    <a:pt x="826680" y="1008966"/>
                  </a:lnTo>
                  <a:close/>
                </a:path>
                <a:path w="2018029" h="2018029" extrusionOk="0">
                  <a:moveTo>
                    <a:pt x="908874" y="856876"/>
                  </a:moveTo>
                  <a:lnTo>
                    <a:pt x="1541412" y="528135"/>
                  </a:lnTo>
                  <a:lnTo>
                    <a:pt x="1151659" y="1125725"/>
                  </a:lnTo>
                </a:path>
                <a:path w="2018029" h="2018029" extrusionOk="0">
                  <a:moveTo>
                    <a:pt x="1191251" y="1008966"/>
                  </a:moveTo>
                  <a:lnTo>
                    <a:pt x="1184740" y="1057425"/>
                  </a:lnTo>
                  <a:lnTo>
                    <a:pt x="1166365" y="1100970"/>
                  </a:lnTo>
                  <a:lnTo>
                    <a:pt x="1137862" y="1137862"/>
                  </a:lnTo>
                  <a:lnTo>
                    <a:pt x="1100970" y="1166365"/>
                  </a:lnTo>
                  <a:lnTo>
                    <a:pt x="1057425" y="1184740"/>
                  </a:lnTo>
                  <a:lnTo>
                    <a:pt x="1008966" y="1191251"/>
                  </a:lnTo>
                  <a:lnTo>
                    <a:pt x="960510" y="1184740"/>
                  </a:lnTo>
                  <a:lnTo>
                    <a:pt x="916966" y="1166365"/>
                  </a:lnTo>
                  <a:lnTo>
                    <a:pt x="880073" y="1137862"/>
                  </a:lnTo>
                  <a:lnTo>
                    <a:pt x="851569" y="1100970"/>
                  </a:lnTo>
                  <a:lnTo>
                    <a:pt x="833192" y="1057425"/>
                  </a:lnTo>
                  <a:lnTo>
                    <a:pt x="826680" y="1008966"/>
                  </a:lnTo>
                  <a:lnTo>
                    <a:pt x="833192" y="960506"/>
                  </a:lnTo>
                  <a:lnTo>
                    <a:pt x="851569" y="916961"/>
                  </a:lnTo>
                  <a:lnTo>
                    <a:pt x="880073" y="880069"/>
                  </a:lnTo>
                  <a:lnTo>
                    <a:pt x="916966" y="851566"/>
                  </a:lnTo>
                  <a:lnTo>
                    <a:pt x="960510" y="833191"/>
                  </a:lnTo>
                  <a:lnTo>
                    <a:pt x="1008966" y="826680"/>
                  </a:lnTo>
                  <a:lnTo>
                    <a:pt x="1057425" y="833191"/>
                  </a:lnTo>
                  <a:lnTo>
                    <a:pt x="1100970" y="851566"/>
                  </a:lnTo>
                  <a:lnTo>
                    <a:pt x="1137862" y="880069"/>
                  </a:lnTo>
                  <a:lnTo>
                    <a:pt x="1166365" y="916961"/>
                  </a:lnTo>
                  <a:lnTo>
                    <a:pt x="1184740" y="960506"/>
                  </a:lnTo>
                  <a:lnTo>
                    <a:pt x="1191251" y="1008966"/>
                  </a:lnTo>
                  <a:close/>
                </a:path>
                <a:path w="2018029" h="2018029" extrusionOk="0">
                  <a:moveTo>
                    <a:pt x="1109069" y="1161056"/>
                  </a:moveTo>
                  <a:lnTo>
                    <a:pt x="476531" y="1489796"/>
                  </a:lnTo>
                  <a:lnTo>
                    <a:pt x="866284" y="892206"/>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7" name="Google Shape;317;p5"/>
            <p:cNvSpPr/>
            <p:nvPr/>
          </p:nvSpPr>
          <p:spPr>
            <a:xfrm>
              <a:off x="4917312" y="1670840"/>
              <a:ext cx="217400" cy="22769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8" name="Google Shape;318;p5"/>
            <p:cNvSpPr/>
            <p:nvPr/>
          </p:nvSpPr>
          <p:spPr>
            <a:xfrm>
              <a:off x="4799609" y="1351496"/>
              <a:ext cx="453390" cy="419734"/>
            </a:xfrm>
            <a:custGeom>
              <a:avLst/>
              <a:gdLst/>
              <a:ahLst/>
              <a:cxnLst/>
              <a:rect l="l" t="t" r="r" b="b"/>
              <a:pathLst>
                <a:path w="453389" h="419735" extrusionOk="0">
                  <a:moveTo>
                    <a:pt x="102981" y="416235"/>
                  </a:moveTo>
                  <a:lnTo>
                    <a:pt x="68466" y="388614"/>
                  </a:lnTo>
                  <a:lnTo>
                    <a:pt x="39951" y="354863"/>
                  </a:lnTo>
                  <a:lnTo>
                    <a:pt x="18395" y="315938"/>
                  </a:lnTo>
                  <a:lnTo>
                    <a:pt x="4758" y="272799"/>
                  </a:lnTo>
                  <a:lnTo>
                    <a:pt x="0" y="226403"/>
                  </a:lnTo>
                  <a:lnTo>
                    <a:pt x="4599" y="180773"/>
                  </a:lnTo>
                  <a:lnTo>
                    <a:pt x="17792" y="138274"/>
                  </a:lnTo>
                  <a:lnTo>
                    <a:pt x="38667" y="99816"/>
                  </a:lnTo>
                  <a:lnTo>
                    <a:pt x="66313" y="66309"/>
                  </a:lnTo>
                  <a:lnTo>
                    <a:pt x="99821" y="38664"/>
                  </a:lnTo>
                  <a:lnTo>
                    <a:pt x="138279" y="17790"/>
                  </a:lnTo>
                  <a:lnTo>
                    <a:pt x="180776" y="4599"/>
                  </a:lnTo>
                  <a:lnTo>
                    <a:pt x="226403" y="0"/>
                  </a:lnTo>
                  <a:lnTo>
                    <a:pt x="272033" y="4599"/>
                  </a:lnTo>
                  <a:lnTo>
                    <a:pt x="314533" y="17790"/>
                  </a:lnTo>
                  <a:lnTo>
                    <a:pt x="352991" y="38664"/>
                  </a:lnTo>
                  <a:lnTo>
                    <a:pt x="386497" y="66309"/>
                  </a:lnTo>
                  <a:lnTo>
                    <a:pt x="414142" y="99816"/>
                  </a:lnTo>
                  <a:lnTo>
                    <a:pt x="435016" y="138274"/>
                  </a:lnTo>
                  <a:lnTo>
                    <a:pt x="448207" y="180773"/>
                  </a:lnTo>
                  <a:lnTo>
                    <a:pt x="452807" y="226403"/>
                  </a:lnTo>
                  <a:lnTo>
                    <a:pt x="447819" y="273890"/>
                  </a:lnTo>
                  <a:lnTo>
                    <a:pt x="433542" y="317935"/>
                  </a:lnTo>
                  <a:lnTo>
                    <a:pt x="411006" y="357509"/>
                  </a:lnTo>
                  <a:lnTo>
                    <a:pt x="381241" y="391582"/>
                  </a:lnTo>
                  <a:lnTo>
                    <a:pt x="345276" y="419124"/>
                  </a:lnTo>
                </a:path>
                <a:path w="453389" h="419735" extrusionOk="0">
                  <a:moveTo>
                    <a:pt x="126646" y="368750"/>
                  </a:moveTo>
                  <a:lnTo>
                    <a:pt x="96181" y="341518"/>
                  </a:lnTo>
                  <a:lnTo>
                    <a:pt x="72825" y="307857"/>
                  </a:lnTo>
                  <a:lnTo>
                    <a:pt x="57867" y="269055"/>
                  </a:lnTo>
                  <a:lnTo>
                    <a:pt x="52595" y="226403"/>
                  </a:lnTo>
                  <a:lnTo>
                    <a:pt x="58803" y="180195"/>
                  </a:lnTo>
                  <a:lnTo>
                    <a:pt x="76324" y="138673"/>
                  </a:lnTo>
                  <a:lnTo>
                    <a:pt x="103500" y="103494"/>
                  </a:lnTo>
                  <a:lnTo>
                    <a:pt x="138677" y="76315"/>
                  </a:lnTo>
                  <a:lnTo>
                    <a:pt x="180196" y="58792"/>
                  </a:lnTo>
                  <a:lnTo>
                    <a:pt x="226403" y="52583"/>
                  </a:lnTo>
                  <a:lnTo>
                    <a:pt x="272611" y="58792"/>
                  </a:lnTo>
                  <a:lnTo>
                    <a:pt x="314133" y="76315"/>
                  </a:lnTo>
                  <a:lnTo>
                    <a:pt x="349312" y="103494"/>
                  </a:lnTo>
                  <a:lnTo>
                    <a:pt x="376492" y="138673"/>
                  </a:lnTo>
                  <a:lnTo>
                    <a:pt x="394014" y="180195"/>
                  </a:lnTo>
                  <a:lnTo>
                    <a:pt x="400224" y="226403"/>
                  </a:lnTo>
                  <a:lnTo>
                    <a:pt x="394951" y="269055"/>
                  </a:lnTo>
                  <a:lnTo>
                    <a:pt x="379993" y="307857"/>
                  </a:lnTo>
                  <a:lnTo>
                    <a:pt x="356637" y="341518"/>
                  </a:lnTo>
                  <a:lnTo>
                    <a:pt x="326173" y="36875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9" name="Google Shape;319;p5"/>
            <p:cNvSpPr/>
            <p:nvPr/>
          </p:nvSpPr>
          <p:spPr>
            <a:xfrm>
              <a:off x="4465185" y="2943092"/>
              <a:ext cx="7620" cy="55880"/>
            </a:xfrm>
            <a:custGeom>
              <a:avLst/>
              <a:gdLst/>
              <a:ahLst/>
              <a:cxnLst/>
              <a:rect l="l" t="t" r="r" b="b"/>
              <a:pathLst>
                <a:path w="7620" h="55880" extrusionOk="0">
                  <a:moveTo>
                    <a:pt x="7593" y="55341"/>
                  </a:moveTo>
                  <a:lnTo>
                    <a:pt x="5194" y="41670"/>
                  </a:lnTo>
                  <a:lnTo>
                    <a:pt x="3125" y="27885"/>
                  </a:lnTo>
                  <a:lnTo>
                    <a:pt x="1391" y="13993"/>
                  </a:lnTo>
                  <a:lnTo>
                    <a:pt x="0" y="0"/>
                  </a:lnTo>
                </a:path>
              </a:pathLst>
            </a:custGeom>
            <a:noFill/>
            <a:ln w="17900" cap="flat" cmpd="sng">
              <a:solidFill>
                <a:srgbClr val="FFFFF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5"/>
            <p:cNvSpPr/>
            <p:nvPr/>
          </p:nvSpPr>
          <p:spPr>
            <a:xfrm>
              <a:off x="4467788" y="2331854"/>
              <a:ext cx="521970" cy="488950"/>
            </a:xfrm>
            <a:custGeom>
              <a:avLst/>
              <a:gdLst/>
              <a:ahLst/>
              <a:cxnLst/>
              <a:rect l="l" t="t" r="r" b="b"/>
              <a:pathLst>
                <a:path w="521970" h="488950" extrusionOk="0">
                  <a:moveTo>
                    <a:pt x="0" y="488328"/>
                  </a:moveTo>
                  <a:lnTo>
                    <a:pt x="8572" y="439485"/>
                  </a:lnTo>
                  <a:lnTo>
                    <a:pt x="21246" y="392185"/>
                  </a:lnTo>
                  <a:lnTo>
                    <a:pt x="37831" y="346621"/>
                  </a:lnTo>
                  <a:lnTo>
                    <a:pt x="58132" y="302984"/>
                  </a:lnTo>
                  <a:lnTo>
                    <a:pt x="81956" y="261470"/>
                  </a:lnTo>
                  <a:lnTo>
                    <a:pt x="109111" y="222269"/>
                  </a:lnTo>
                  <a:lnTo>
                    <a:pt x="139405" y="185576"/>
                  </a:lnTo>
                  <a:lnTo>
                    <a:pt x="172642" y="151584"/>
                  </a:lnTo>
                  <a:lnTo>
                    <a:pt x="208632" y="120484"/>
                  </a:lnTo>
                  <a:lnTo>
                    <a:pt x="247181" y="92470"/>
                  </a:lnTo>
                  <a:lnTo>
                    <a:pt x="288095" y="67735"/>
                  </a:lnTo>
                  <a:lnTo>
                    <a:pt x="331182" y="46473"/>
                  </a:lnTo>
                  <a:lnTo>
                    <a:pt x="376250" y="28875"/>
                  </a:lnTo>
                  <a:lnTo>
                    <a:pt x="423104" y="15135"/>
                  </a:lnTo>
                  <a:lnTo>
                    <a:pt x="471552" y="5445"/>
                  </a:lnTo>
                  <a:lnTo>
                    <a:pt x="521401" y="0"/>
                  </a:lnTo>
                </a:path>
              </a:pathLst>
            </a:custGeom>
            <a:noFill/>
            <a:ln w="17900" cap="flat" cmpd="sng">
              <a:solidFill>
                <a:srgbClr val="FFFFF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 name="Google Shape;321;p5"/>
            <p:cNvSpPr/>
            <p:nvPr/>
          </p:nvSpPr>
          <p:spPr>
            <a:xfrm>
              <a:off x="5109580" y="2336821"/>
              <a:ext cx="129539" cy="35560"/>
            </a:xfrm>
            <a:custGeom>
              <a:avLst/>
              <a:gdLst/>
              <a:ahLst/>
              <a:cxnLst/>
              <a:rect l="l" t="t" r="r" b="b"/>
              <a:pathLst>
                <a:path w="129539" h="35560" extrusionOk="0">
                  <a:moveTo>
                    <a:pt x="0" y="0"/>
                  </a:moveTo>
                  <a:lnTo>
                    <a:pt x="33449" y="6015"/>
                  </a:lnTo>
                  <a:lnTo>
                    <a:pt x="66184" y="13972"/>
                  </a:lnTo>
                  <a:lnTo>
                    <a:pt x="98141" y="23805"/>
                  </a:lnTo>
                  <a:lnTo>
                    <a:pt x="129260" y="35449"/>
                  </a:lnTo>
                </a:path>
              </a:pathLst>
            </a:custGeom>
            <a:noFill/>
            <a:ln w="17900" cap="flat" cmpd="sng">
              <a:solidFill>
                <a:srgbClr val="FFFFF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2" name="Google Shape;322;p5"/>
            <p:cNvSpPr/>
            <p:nvPr/>
          </p:nvSpPr>
          <p:spPr>
            <a:xfrm>
              <a:off x="4463036" y="2330672"/>
              <a:ext cx="815975" cy="757555"/>
            </a:xfrm>
            <a:custGeom>
              <a:avLst/>
              <a:gdLst/>
              <a:ahLst/>
              <a:cxnLst/>
              <a:rect l="l" t="t" r="r" b="b"/>
              <a:pathLst>
                <a:path w="815975" h="757555" extrusionOk="0">
                  <a:moveTo>
                    <a:pt x="34327" y="756999"/>
                  </a:moveTo>
                  <a:lnTo>
                    <a:pt x="33598" y="755005"/>
                  </a:lnTo>
                  <a:lnTo>
                    <a:pt x="32870" y="753011"/>
                  </a:lnTo>
                  <a:lnTo>
                    <a:pt x="32165" y="751005"/>
                  </a:lnTo>
                </a:path>
                <a:path w="815975" h="757555" extrusionOk="0">
                  <a:moveTo>
                    <a:pt x="35" y="569352"/>
                  </a:moveTo>
                  <a:lnTo>
                    <a:pt x="11" y="567226"/>
                  </a:lnTo>
                  <a:lnTo>
                    <a:pt x="0" y="565101"/>
                  </a:lnTo>
                  <a:lnTo>
                    <a:pt x="0" y="562976"/>
                  </a:lnTo>
                </a:path>
                <a:path w="815975" h="757555" extrusionOk="0">
                  <a:moveTo>
                    <a:pt x="562940" y="0"/>
                  </a:moveTo>
                  <a:lnTo>
                    <a:pt x="564122" y="0"/>
                  </a:lnTo>
                  <a:lnTo>
                    <a:pt x="565268" y="0"/>
                  </a:lnTo>
                  <a:lnTo>
                    <a:pt x="566415" y="11"/>
                  </a:lnTo>
                </a:path>
                <a:path w="815975" h="757555" extrusionOk="0">
                  <a:moveTo>
                    <a:pt x="812435" y="58147"/>
                  </a:moveTo>
                  <a:lnTo>
                    <a:pt x="813462" y="58648"/>
                  </a:lnTo>
                  <a:lnTo>
                    <a:pt x="814489" y="59162"/>
                  </a:lnTo>
                  <a:lnTo>
                    <a:pt x="815516" y="59675"/>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3" name="Google Shape;323;p5"/>
            <p:cNvSpPr/>
            <p:nvPr/>
          </p:nvSpPr>
          <p:spPr>
            <a:xfrm>
              <a:off x="5583258" y="2812911"/>
              <a:ext cx="4445" cy="41275"/>
            </a:xfrm>
            <a:custGeom>
              <a:avLst/>
              <a:gdLst/>
              <a:ahLst/>
              <a:cxnLst/>
              <a:rect l="l" t="t" r="r" b="b"/>
              <a:pathLst>
                <a:path w="4445" h="41275" extrusionOk="0">
                  <a:moveTo>
                    <a:pt x="0" y="0"/>
                  </a:moveTo>
                  <a:lnTo>
                    <a:pt x="1367" y="10165"/>
                  </a:lnTo>
                  <a:lnTo>
                    <a:pt x="2552" y="20388"/>
                  </a:lnTo>
                  <a:lnTo>
                    <a:pt x="3552" y="30667"/>
                  </a:lnTo>
                  <a:lnTo>
                    <a:pt x="4369" y="41001"/>
                  </a:lnTo>
                </a:path>
              </a:pathLst>
            </a:custGeom>
            <a:noFill/>
            <a:ln w="17900" cap="flat" cmpd="sng">
              <a:solidFill>
                <a:srgbClr val="FFFFF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4" name="Google Shape;324;p5"/>
            <p:cNvSpPr/>
            <p:nvPr/>
          </p:nvSpPr>
          <p:spPr>
            <a:xfrm>
              <a:off x="5066190" y="2972129"/>
              <a:ext cx="517525" cy="483234"/>
            </a:xfrm>
            <a:custGeom>
              <a:avLst/>
              <a:gdLst/>
              <a:ahLst/>
              <a:cxnLst/>
              <a:rect l="l" t="t" r="r" b="b"/>
              <a:pathLst>
                <a:path w="517525" h="483235" extrusionOk="0">
                  <a:moveTo>
                    <a:pt x="517390" y="0"/>
                  </a:moveTo>
                  <a:lnTo>
                    <a:pt x="508508" y="48192"/>
                  </a:lnTo>
                  <a:lnTo>
                    <a:pt x="495627" y="94857"/>
                  </a:lnTo>
                  <a:lnTo>
                    <a:pt x="478933" y="139807"/>
                  </a:lnTo>
                  <a:lnTo>
                    <a:pt x="458613" y="182857"/>
                  </a:lnTo>
                  <a:lnTo>
                    <a:pt x="434855" y="223818"/>
                  </a:lnTo>
                  <a:lnTo>
                    <a:pt x="407844" y="262503"/>
                  </a:lnTo>
                  <a:lnTo>
                    <a:pt x="377768" y="298727"/>
                  </a:lnTo>
                  <a:lnTo>
                    <a:pt x="344814" y="332301"/>
                  </a:lnTo>
                  <a:lnTo>
                    <a:pt x="309168" y="363039"/>
                  </a:lnTo>
                  <a:lnTo>
                    <a:pt x="271019" y="390754"/>
                  </a:lnTo>
                  <a:lnTo>
                    <a:pt x="230552" y="415258"/>
                  </a:lnTo>
                  <a:lnTo>
                    <a:pt x="187955" y="436366"/>
                  </a:lnTo>
                  <a:lnTo>
                    <a:pt x="143414" y="453890"/>
                  </a:lnTo>
                  <a:lnTo>
                    <a:pt x="97116" y="467642"/>
                  </a:lnTo>
                  <a:lnTo>
                    <a:pt x="49249" y="477437"/>
                  </a:lnTo>
                  <a:lnTo>
                    <a:pt x="0" y="483086"/>
                  </a:lnTo>
                </a:path>
              </a:pathLst>
            </a:custGeom>
            <a:noFill/>
            <a:ln w="17900" cap="flat" cmpd="sng">
              <a:solidFill>
                <a:srgbClr val="FFFFF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5" name="Google Shape;325;p5"/>
            <p:cNvSpPr/>
            <p:nvPr/>
          </p:nvSpPr>
          <p:spPr>
            <a:xfrm>
              <a:off x="4770105" y="3395230"/>
              <a:ext cx="180975" cy="56515"/>
            </a:xfrm>
            <a:custGeom>
              <a:avLst/>
              <a:gdLst/>
              <a:ahLst/>
              <a:cxnLst/>
              <a:rect l="l" t="t" r="r" b="b"/>
              <a:pathLst>
                <a:path w="180975" h="56514" extrusionOk="0">
                  <a:moveTo>
                    <a:pt x="180781" y="56427"/>
                  </a:moveTo>
                  <a:lnTo>
                    <a:pt x="133206" y="47983"/>
                  </a:lnTo>
                  <a:lnTo>
                    <a:pt x="87099" y="35646"/>
                  </a:lnTo>
                  <a:lnTo>
                    <a:pt x="42638" y="19592"/>
                  </a:lnTo>
                  <a:lnTo>
                    <a:pt x="0" y="0"/>
                  </a:lnTo>
                </a:path>
              </a:pathLst>
            </a:custGeom>
            <a:noFill/>
            <a:ln w="17900" cap="flat" cmpd="sng">
              <a:solidFill>
                <a:srgbClr val="FFFFF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6" name="Google Shape;326;p5"/>
            <p:cNvSpPr/>
            <p:nvPr/>
          </p:nvSpPr>
          <p:spPr>
            <a:xfrm>
              <a:off x="4736925" y="2736628"/>
              <a:ext cx="852169" cy="720090"/>
            </a:xfrm>
            <a:custGeom>
              <a:avLst/>
              <a:gdLst/>
              <a:ahLst/>
              <a:cxnLst/>
              <a:rect l="l" t="t" r="r" b="b"/>
              <a:pathLst>
                <a:path w="852170" h="720089" extrusionOk="0">
                  <a:moveTo>
                    <a:pt x="829892" y="0"/>
                  </a:moveTo>
                  <a:lnTo>
                    <a:pt x="830023" y="465"/>
                  </a:lnTo>
                  <a:lnTo>
                    <a:pt x="830166" y="931"/>
                  </a:lnTo>
                  <a:lnTo>
                    <a:pt x="830297" y="1408"/>
                  </a:lnTo>
                </a:path>
                <a:path w="852170" h="720089" extrusionOk="0">
                  <a:moveTo>
                    <a:pt x="852076" y="155552"/>
                  </a:moveTo>
                  <a:lnTo>
                    <a:pt x="852076" y="155552"/>
                  </a:lnTo>
                  <a:lnTo>
                    <a:pt x="852076" y="158131"/>
                  </a:lnTo>
                  <a:lnTo>
                    <a:pt x="852076" y="158692"/>
                  </a:lnTo>
                </a:path>
                <a:path w="852170" h="720089" extrusionOk="0">
                  <a:moveTo>
                    <a:pt x="290771" y="719997"/>
                  </a:moveTo>
                  <a:lnTo>
                    <a:pt x="290771" y="719997"/>
                  </a:lnTo>
                  <a:lnTo>
                    <a:pt x="288729" y="719997"/>
                  </a:lnTo>
                  <a:lnTo>
                    <a:pt x="288550" y="719997"/>
                  </a:lnTo>
                </a:path>
                <a:path w="852170" h="720089" extrusionOk="0">
                  <a:moveTo>
                    <a:pt x="465" y="640478"/>
                  </a:moveTo>
                  <a:lnTo>
                    <a:pt x="310" y="640382"/>
                  </a:lnTo>
                  <a:lnTo>
                    <a:pt x="155" y="640287"/>
                  </a:lnTo>
                  <a:lnTo>
                    <a:pt x="0" y="640191"/>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7" name="Google Shape;327;p5"/>
            <p:cNvSpPr/>
            <p:nvPr/>
          </p:nvSpPr>
          <p:spPr>
            <a:xfrm>
              <a:off x="4959639" y="2827263"/>
              <a:ext cx="132771" cy="132771"/>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8" name="Google Shape;328;p5"/>
            <p:cNvSpPr/>
            <p:nvPr/>
          </p:nvSpPr>
          <p:spPr>
            <a:xfrm>
              <a:off x="4493590" y="1784686"/>
              <a:ext cx="1064895" cy="1590040"/>
            </a:xfrm>
            <a:custGeom>
              <a:avLst/>
              <a:gdLst/>
              <a:ahLst/>
              <a:cxnLst/>
              <a:rect l="l" t="t" r="r" b="b"/>
              <a:pathLst>
                <a:path w="1064895" h="1590039" extrusionOk="0">
                  <a:moveTo>
                    <a:pt x="432688" y="43867"/>
                  </a:moveTo>
                  <a:lnTo>
                    <a:pt x="532434" y="43867"/>
                  </a:lnTo>
                </a:path>
                <a:path w="1064895" h="1590039" extrusionOk="0">
                  <a:moveTo>
                    <a:pt x="432688" y="0"/>
                  </a:moveTo>
                  <a:lnTo>
                    <a:pt x="532434" y="0"/>
                  </a:lnTo>
                </a:path>
                <a:path w="1064895" h="1590039" extrusionOk="0">
                  <a:moveTo>
                    <a:pt x="397454" y="1231154"/>
                  </a:moveTo>
                  <a:lnTo>
                    <a:pt x="0" y="1589792"/>
                  </a:lnTo>
                </a:path>
                <a:path w="1064895" h="1590039" extrusionOk="0">
                  <a:moveTo>
                    <a:pt x="672369" y="992202"/>
                  </a:moveTo>
                  <a:lnTo>
                    <a:pt x="1064880" y="628132"/>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 name="Google Shape;329;p5"/>
            <p:cNvSpPr/>
            <p:nvPr/>
          </p:nvSpPr>
          <p:spPr>
            <a:xfrm>
              <a:off x="4692305" y="4406560"/>
              <a:ext cx="669925" cy="0"/>
            </a:xfrm>
            <a:custGeom>
              <a:avLst/>
              <a:gdLst/>
              <a:ahLst/>
              <a:cxnLst/>
              <a:rect l="l" t="t" r="r" b="b"/>
              <a:pathLst>
                <a:path w="669925" h="120000" extrusionOk="0">
                  <a:moveTo>
                    <a:pt x="0" y="0"/>
                  </a:moveTo>
                  <a:lnTo>
                    <a:pt x="669897" y="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0" name="Google Shape;330;p5"/>
            <p:cNvSpPr/>
            <p:nvPr/>
          </p:nvSpPr>
          <p:spPr>
            <a:xfrm>
              <a:off x="10549989" y="2281134"/>
              <a:ext cx="4525279" cy="3225935"/>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1" name="Google Shape;331;p5"/>
            <p:cNvSpPr/>
            <p:nvPr/>
          </p:nvSpPr>
          <p:spPr>
            <a:xfrm>
              <a:off x="10549989" y="2281134"/>
              <a:ext cx="4525645" cy="3226435"/>
            </a:xfrm>
            <a:custGeom>
              <a:avLst/>
              <a:gdLst/>
              <a:ahLst/>
              <a:cxnLst/>
              <a:rect l="l" t="t" r="r" b="b"/>
              <a:pathLst>
                <a:path w="4525644" h="3226435" extrusionOk="0">
                  <a:moveTo>
                    <a:pt x="0" y="3225935"/>
                  </a:moveTo>
                  <a:lnTo>
                    <a:pt x="4525279" y="3225935"/>
                  </a:lnTo>
                  <a:lnTo>
                    <a:pt x="4525279" y="0"/>
                  </a:lnTo>
                  <a:lnTo>
                    <a:pt x="0" y="0"/>
                  </a:lnTo>
                  <a:lnTo>
                    <a:pt x="0" y="3225935"/>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2" name="Google Shape;332;p5"/>
            <p:cNvSpPr/>
            <p:nvPr/>
          </p:nvSpPr>
          <p:spPr>
            <a:xfrm>
              <a:off x="15080880" y="2281134"/>
              <a:ext cx="4525645" cy="3226435"/>
            </a:xfrm>
            <a:custGeom>
              <a:avLst/>
              <a:gdLst/>
              <a:ahLst/>
              <a:cxnLst/>
              <a:rect l="l" t="t" r="r" b="b"/>
              <a:pathLst>
                <a:path w="4525644" h="3226435" extrusionOk="0">
                  <a:moveTo>
                    <a:pt x="0" y="3225935"/>
                  </a:moveTo>
                  <a:lnTo>
                    <a:pt x="4525279" y="3225935"/>
                  </a:lnTo>
                  <a:lnTo>
                    <a:pt x="4525279" y="0"/>
                  </a:lnTo>
                  <a:lnTo>
                    <a:pt x="0" y="0"/>
                  </a:lnTo>
                  <a:lnTo>
                    <a:pt x="0" y="3225935"/>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3" name="Google Shape;333;p5"/>
            <p:cNvSpPr/>
            <p:nvPr/>
          </p:nvSpPr>
          <p:spPr>
            <a:xfrm>
              <a:off x="10482577" y="1075435"/>
              <a:ext cx="1635760" cy="31750"/>
            </a:xfrm>
            <a:custGeom>
              <a:avLst/>
              <a:gdLst/>
              <a:ahLst/>
              <a:cxnLst/>
              <a:rect l="l" t="t" r="r" b="b"/>
              <a:pathLst>
                <a:path w="1635759" h="31750" extrusionOk="0">
                  <a:moveTo>
                    <a:pt x="1635522" y="0"/>
                  </a:moveTo>
                  <a:lnTo>
                    <a:pt x="0" y="0"/>
                  </a:lnTo>
                  <a:lnTo>
                    <a:pt x="0" y="31473"/>
                  </a:lnTo>
                  <a:lnTo>
                    <a:pt x="1635522" y="31473"/>
                  </a:lnTo>
                  <a:lnTo>
                    <a:pt x="1635522"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 name="Google Shape;334;p5"/>
            <p:cNvSpPr/>
            <p:nvPr/>
          </p:nvSpPr>
          <p:spPr>
            <a:xfrm>
              <a:off x="12118123" y="1075435"/>
              <a:ext cx="7564755" cy="31750"/>
            </a:xfrm>
            <a:custGeom>
              <a:avLst/>
              <a:gdLst/>
              <a:ahLst/>
              <a:cxnLst/>
              <a:rect l="l" t="t" r="r" b="b"/>
              <a:pathLst>
                <a:path w="7564755" h="31750" extrusionOk="0">
                  <a:moveTo>
                    <a:pt x="7564415" y="0"/>
                  </a:moveTo>
                  <a:lnTo>
                    <a:pt x="0" y="0"/>
                  </a:lnTo>
                  <a:lnTo>
                    <a:pt x="0" y="31473"/>
                  </a:lnTo>
                  <a:lnTo>
                    <a:pt x="7564415" y="31473"/>
                  </a:lnTo>
                  <a:lnTo>
                    <a:pt x="7564415"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35" name="Google Shape;335;p5"/>
          <p:cNvSpPr txBox="1"/>
          <p:nvPr/>
        </p:nvSpPr>
        <p:spPr>
          <a:xfrm>
            <a:off x="10463907" y="649329"/>
            <a:ext cx="1691639"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62BB46"/>
                </a:solidFill>
                <a:latin typeface="Arial"/>
                <a:ea typeface="Arial"/>
                <a:cs typeface="Arial"/>
                <a:sym typeface="Arial"/>
              </a:rPr>
              <a:t>ORIENTATION </a:t>
            </a:r>
            <a:endParaRPr sz="1700">
              <a:solidFill>
                <a:schemeClr val="dk1"/>
              </a:solidFill>
              <a:latin typeface="Arial"/>
              <a:ea typeface="Arial"/>
              <a:cs typeface="Arial"/>
              <a:sym typeface="Arial"/>
            </a:endParaRPr>
          </a:p>
        </p:txBody>
      </p:sp>
      <p:sp>
        <p:nvSpPr>
          <p:cNvPr id="336" name="Google Shape;336;p5"/>
          <p:cNvSpPr txBox="1"/>
          <p:nvPr/>
        </p:nvSpPr>
        <p:spPr>
          <a:xfrm>
            <a:off x="13763869" y="296151"/>
            <a:ext cx="3225800" cy="578485"/>
          </a:xfrm>
          <a:prstGeom prst="rect">
            <a:avLst/>
          </a:prstGeom>
          <a:noFill/>
          <a:ln>
            <a:noFill/>
          </a:ln>
        </p:spPr>
        <p:txBody>
          <a:bodyPr spcFirstLastPara="1" wrap="square" lIns="0" tIns="47625"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a:ea typeface="Arial"/>
                <a:cs typeface="Arial"/>
                <a:sym typeface="Arial"/>
              </a:rPr>
              <a:t>TOOLKIT ORIENTATION: </a:t>
            </a:r>
            <a:r>
              <a:rPr lang="en-US" sz="950" b="1">
                <a:solidFill>
                  <a:srgbClr val="62BB46"/>
                </a:solidFill>
                <a:latin typeface="Arial"/>
                <a:ea typeface="Arial"/>
                <a:cs typeface="Arial"/>
                <a:sym typeface="Arial"/>
              </a:rPr>
              <a:t>PHASE INTRODUCTION PAGES</a:t>
            </a:r>
            <a:endParaRPr sz="950">
              <a:solidFill>
                <a:schemeClr val="dk1"/>
              </a:solidFill>
              <a:latin typeface="Arial"/>
              <a:ea typeface="Arial"/>
              <a:cs typeface="Arial"/>
              <a:sym typeface="Arial"/>
            </a:endParaRPr>
          </a:p>
          <a:p>
            <a:pPr marL="12700" marR="0" lvl="0" indent="0" algn="l" rtl="0">
              <a:lnSpc>
                <a:spcPct val="100000"/>
              </a:lnSpc>
              <a:spcBef>
                <a:spcPts val="229"/>
              </a:spcBef>
              <a:spcAft>
                <a:spcPts val="0"/>
              </a:spcAft>
              <a:buNone/>
            </a:pPr>
            <a:r>
              <a:rPr lang="en-US" sz="750">
                <a:solidFill>
                  <a:srgbClr val="414042"/>
                </a:solidFill>
                <a:latin typeface="Arial"/>
                <a:ea typeface="Arial"/>
                <a:cs typeface="Arial"/>
                <a:sym typeface="Arial"/>
              </a:rPr>
              <a:t>Review the diagram below to get oriented to the Introduction page</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for each phase. The Introduction pages are designed to give you context  for this phase of the design challenge.</a:t>
            </a:r>
            <a:endParaRPr sz="750">
              <a:solidFill>
                <a:schemeClr val="dk1"/>
              </a:solidFill>
              <a:latin typeface="Arial"/>
              <a:ea typeface="Arial"/>
              <a:cs typeface="Arial"/>
              <a:sym typeface="Arial"/>
            </a:endParaRPr>
          </a:p>
        </p:txBody>
      </p:sp>
      <p:sp>
        <p:nvSpPr>
          <p:cNvPr id="337" name="Google Shape;337;p5"/>
          <p:cNvSpPr txBox="1"/>
          <p:nvPr/>
        </p:nvSpPr>
        <p:spPr>
          <a:xfrm>
            <a:off x="17709563" y="1427939"/>
            <a:ext cx="1645285" cy="598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HOLISTIC LEARNING OUTCOMES</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Use the list of holistic learning  outcomes identified in the  Schools2030 initiative as a reference  throughout your design work.</a:t>
            </a:r>
            <a:endParaRPr sz="750">
              <a:solidFill>
                <a:schemeClr val="dk1"/>
              </a:solidFill>
              <a:latin typeface="Arial"/>
              <a:ea typeface="Arial"/>
              <a:cs typeface="Arial"/>
              <a:sym typeface="Arial"/>
            </a:endParaRPr>
          </a:p>
        </p:txBody>
      </p:sp>
      <p:sp>
        <p:nvSpPr>
          <p:cNvPr id="338" name="Google Shape;338;p5"/>
          <p:cNvSpPr txBox="1"/>
          <p:nvPr/>
        </p:nvSpPr>
        <p:spPr>
          <a:xfrm>
            <a:off x="15090402" y="1420680"/>
            <a:ext cx="2277110" cy="484505"/>
          </a:xfrm>
          <a:prstGeom prst="rect">
            <a:avLst/>
          </a:prstGeom>
          <a:noFill/>
          <a:ln>
            <a:noFill/>
          </a:ln>
        </p:spPr>
        <p:txBody>
          <a:bodyPr spcFirstLastPara="1" wrap="square" lIns="0" tIns="12700" rIns="0" bIns="0" anchor="t" anchorCtr="0">
            <a:spAutoFit/>
          </a:bodyPr>
          <a:lstStyle/>
          <a:p>
            <a:pPr marL="93345" marR="0" lvl="0" indent="0" algn="just" rtl="0">
              <a:lnSpc>
                <a:spcPct val="100000"/>
              </a:lnSpc>
              <a:spcBef>
                <a:spcPts val="0"/>
              </a:spcBef>
              <a:spcAft>
                <a:spcPts val="0"/>
              </a:spcAft>
              <a:buNone/>
            </a:pPr>
            <a:r>
              <a:rPr lang="en-US" sz="750" b="1">
                <a:solidFill>
                  <a:schemeClr val="dk1"/>
                </a:solidFill>
                <a:latin typeface="Arial"/>
                <a:ea typeface="Arial"/>
                <a:cs typeface="Arial"/>
                <a:sym typeface="Arial"/>
              </a:rPr>
              <a:t>TOOLS FROM THIS PHASE</a:t>
            </a:r>
            <a:endParaRPr sz="750">
              <a:solidFill>
                <a:schemeClr val="dk1"/>
              </a:solidFill>
              <a:latin typeface="Arial"/>
              <a:ea typeface="Arial"/>
              <a:cs typeface="Arial"/>
              <a:sym typeface="Arial"/>
            </a:endParaRPr>
          </a:p>
          <a:p>
            <a:pPr marL="93345" marR="127635" lvl="0" indent="0" algn="just" rtl="0">
              <a:lnSpc>
                <a:spcPct val="100000"/>
              </a:lnSpc>
              <a:spcBef>
                <a:spcPts val="5"/>
              </a:spcBef>
              <a:spcAft>
                <a:spcPts val="0"/>
              </a:spcAft>
              <a:buNone/>
            </a:pPr>
            <a:r>
              <a:rPr lang="en-US" sz="750">
                <a:solidFill>
                  <a:srgbClr val="414042"/>
                </a:solidFill>
                <a:latin typeface="Arial"/>
                <a:ea typeface="Arial"/>
                <a:cs typeface="Arial"/>
                <a:sym typeface="Arial"/>
              </a:rPr>
              <a:t>These ovals indicate all the tools you will use in  this phase of the design challenge. They are in  order. Read them from left to right.</a:t>
            </a:r>
            <a:endParaRPr sz="750">
              <a:solidFill>
                <a:schemeClr val="dk1"/>
              </a:solidFill>
              <a:latin typeface="Arial"/>
              <a:ea typeface="Arial"/>
              <a:cs typeface="Arial"/>
              <a:sym typeface="Arial"/>
            </a:endParaRPr>
          </a:p>
        </p:txBody>
      </p:sp>
      <p:sp>
        <p:nvSpPr>
          <p:cNvPr id="339" name="Google Shape;339;p5"/>
          <p:cNvSpPr txBox="1"/>
          <p:nvPr/>
        </p:nvSpPr>
        <p:spPr>
          <a:xfrm>
            <a:off x="13273130" y="6013419"/>
            <a:ext cx="1655445" cy="713740"/>
          </a:xfrm>
          <a:prstGeom prst="rect">
            <a:avLst/>
          </a:prstGeom>
          <a:noFill/>
          <a:ln>
            <a:noFill/>
          </a:ln>
        </p:spPr>
        <p:txBody>
          <a:bodyPr spcFirstLastPara="1" wrap="square" lIns="0" tIns="12700" rIns="0" bIns="0" anchor="t" anchorCtr="0">
            <a:spAutoFit/>
          </a:bodyPr>
          <a:lstStyle/>
          <a:p>
            <a:pPr marL="12192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PHASE NAVIGATION BAR</a:t>
            </a:r>
            <a:endParaRPr sz="750">
              <a:solidFill>
                <a:schemeClr val="dk1"/>
              </a:solidFill>
              <a:latin typeface="Arial"/>
              <a:ea typeface="Arial"/>
              <a:cs typeface="Arial"/>
              <a:sym typeface="Arial"/>
            </a:endParaRPr>
          </a:p>
          <a:p>
            <a:pPr marL="121920" marR="221615"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navigation bar shows you  all the phases of your design</a:t>
            </a:r>
            <a:endParaRPr sz="750">
              <a:solidFill>
                <a:schemeClr val="dk1"/>
              </a:solidFill>
              <a:latin typeface="Arial"/>
              <a:ea typeface="Arial"/>
              <a:cs typeface="Arial"/>
              <a:sym typeface="Arial"/>
            </a:endParaRPr>
          </a:p>
          <a:p>
            <a:pPr marL="121920" marR="76200" lvl="0" indent="0" algn="l" rtl="0">
              <a:lnSpc>
                <a:spcPct val="100000"/>
              </a:lnSpc>
              <a:spcBef>
                <a:spcPts val="5"/>
              </a:spcBef>
              <a:spcAft>
                <a:spcPts val="0"/>
              </a:spcAft>
              <a:buNone/>
            </a:pPr>
            <a:r>
              <a:rPr lang="en-US" sz="750">
                <a:solidFill>
                  <a:srgbClr val="414042"/>
                </a:solidFill>
                <a:latin typeface="Arial"/>
                <a:ea typeface="Arial"/>
                <a:cs typeface="Arial"/>
                <a:sym typeface="Arial"/>
              </a:rPr>
              <a:t>challenge. The highlighted arrow  is the phase you are currently  working on.</a:t>
            </a:r>
            <a:endParaRPr sz="750">
              <a:solidFill>
                <a:schemeClr val="dk1"/>
              </a:solidFill>
              <a:latin typeface="Arial"/>
              <a:ea typeface="Arial"/>
              <a:cs typeface="Arial"/>
              <a:sym typeface="Arial"/>
            </a:endParaRPr>
          </a:p>
        </p:txBody>
      </p:sp>
      <p:sp>
        <p:nvSpPr>
          <p:cNvPr id="340" name="Google Shape;340;p5"/>
          <p:cNvSpPr txBox="1"/>
          <p:nvPr/>
        </p:nvSpPr>
        <p:spPr>
          <a:xfrm>
            <a:off x="10457664" y="5688369"/>
            <a:ext cx="2645410" cy="1043940"/>
          </a:xfrm>
          <a:prstGeom prst="rect">
            <a:avLst/>
          </a:prstGeom>
          <a:noFill/>
          <a:ln>
            <a:noFill/>
          </a:ln>
        </p:spPr>
        <p:txBody>
          <a:bodyPr spcFirstLastPara="1" wrap="square" lIns="0" tIns="12700" rIns="0" bIns="0" anchor="t" anchorCtr="0">
            <a:spAutoFit/>
          </a:bodyPr>
          <a:lstStyle/>
          <a:p>
            <a:pPr marL="13081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OVERVIEW, OBJECTIVES &amp; MINDSETS</a:t>
            </a:r>
            <a:endParaRPr sz="750">
              <a:solidFill>
                <a:schemeClr val="dk1"/>
              </a:solidFill>
              <a:latin typeface="Arial"/>
              <a:ea typeface="Arial"/>
              <a:cs typeface="Arial"/>
              <a:sym typeface="Arial"/>
            </a:endParaRPr>
          </a:p>
          <a:p>
            <a:pPr marL="130810" marR="180340" lvl="0" indent="0" algn="l" rtl="0">
              <a:lnSpc>
                <a:spcPct val="100000"/>
              </a:lnSpc>
              <a:spcBef>
                <a:spcPts val="5"/>
              </a:spcBef>
              <a:spcAft>
                <a:spcPts val="0"/>
              </a:spcAft>
              <a:buNone/>
            </a:pPr>
            <a:r>
              <a:rPr lang="en-US" sz="750">
                <a:solidFill>
                  <a:srgbClr val="414042"/>
                </a:solidFill>
                <a:latin typeface="Arial"/>
                <a:ea typeface="Arial"/>
                <a:cs typeface="Arial"/>
                <a:sym typeface="Arial"/>
              </a:rPr>
              <a:t>These boxes are designed to give you context for this  phase of the design challenge.</a:t>
            </a:r>
            <a:endParaRPr sz="750">
              <a:solidFill>
                <a:schemeClr val="dk1"/>
              </a:solidFill>
              <a:latin typeface="Arial"/>
              <a:ea typeface="Arial"/>
              <a:cs typeface="Arial"/>
              <a:sym typeface="Arial"/>
            </a:endParaRPr>
          </a:p>
          <a:p>
            <a:pPr marL="198755" marR="0" lvl="0" indent="-68579"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Overview </a:t>
            </a:r>
            <a:r>
              <a:rPr lang="en-US" sz="750">
                <a:solidFill>
                  <a:srgbClr val="414042"/>
                </a:solidFill>
                <a:latin typeface="Arial"/>
                <a:ea typeface="Arial"/>
                <a:cs typeface="Arial"/>
                <a:sym typeface="Arial"/>
              </a:rPr>
              <a:t>explains what you will be doing</a:t>
            </a:r>
            <a:endParaRPr sz="750">
              <a:solidFill>
                <a:schemeClr val="dk1"/>
              </a:solidFill>
              <a:latin typeface="Arial"/>
              <a:ea typeface="Arial"/>
              <a:cs typeface="Arial"/>
              <a:sym typeface="Arial"/>
            </a:endParaRPr>
          </a:p>
          <a:p>
            <a:pPr marL="198755" marR="0" lvl="0" indent="-68579"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Objective </a:t>
            </a:r>
            <a:r>
              <a:rPr lang="en-US" sz="750">
                <a:solidFill>
                  <a:srgbClr val="414042"/>
                </a:solidFill>
                <a:latin typeface="Arial"/>
                <a:ea typeface="Arial"/>
                <a:cs typeface="Arial"/>
                <a:sym typeface="Arial"/>
              </a:rPr>
              <a:t>explains your goals for this phase</a:t>
            </a:r>
            <a:endParaRPr sz="750">
              <a:solidFill>
                <a:schemeClr val="dk1"/>
              </a:solidFill>
              <a:latin typeface="Arial"/>
              <a:ea typeface="Arial"/>
              <a:cs typeface="Arial"/>
              <a:sym typeface="Arial"/>
            </a:endParaRPr>
          </a:p>
          <a:p>
            <a:pPr marL="198755" marR="298450" lvl="0" indent="-67944"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Mindsets </a:t>
            </a:r>
            <a:r>
              <a:rPr lang="en-US" sz="750">
                <a:solidFill>
                  <a:srgbClr val="414042"/>
                </a:solidFill>
                <a:latin typeface="Arial"/>
                <a:ea typeface="Arial"/>
                <a:cs typeface="Arial"/>
                <a:sym typeface="Arial"/>
              </a:rPr>
              <a:t>explain what attitudes and  behaviors you want to practice during this phase  of the design challenge.</a:t>
            </a:r>
            <a:endParaRPr sz="750">
              <a:solidFill>
                <a:schemeClr val="dk1"/>
              </a:solidFill>
              <a:latin typeface="Arial"/>
              <a:ea typeface="Arial"/>
              <a:cs typeface="Arial"/>
              <a:sym typeface="Arial"/>
            </a:endParaRPr>
          </a:p>
        </p:txBody>
      </p:sp>
      <p:sp>
        <p:nvSpPr>
          <p:cNvPr id="341" name="Google Shape;341;p5"/>
          <p:cNvSpPr txBox="1"/>
          <p:nvPr/>
        </p:nvSpPr>
        <p:spPr>
          <a:xfrm>
            <a:off x="15803006" y="6020965"/>
            <a:ext cx="2858770" cy="71374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WORKSHOP &amp; FIELDWORK TOOLS</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These boxes explain each of the tools you will be using during  this phase of the design challenge and what your objective is for  using each tool. Above the boxes you’ll see a title that specifies  “workshop” or “field work.” Each box also includes a time  estimate for completing the tool.</a:t>
            </a:r>
            <a:endParaRPr sz="750">
              <a:solidFill>
                <a:schemeClr val="dk1"/>
              </a:solidFill>
              <a:latin typeface="Arial"/>
              <a:ea typeface="Arial"/>
              <a:cs typeface="Arial"/>
              <a:sym typeface="Arial"/>
            </a:endParaRPr>
          </a:p>
        </p:txBody>
      </p:sp>
      <p:grpSp>
        <p:nvGrpSpPr>
          <p:cNvPr id="342" name="Google Shape;342;p5"/>
          <p:cNvGrpSpPr/>
          <p:nvPr/>
        </p:nvGrpSpPr>
        <p:grpSpPr>
          <a:xfrm>
            <a:off x="10479592" y="1320763"/>
            <a:ext cx="8330144" cy="5511959"/>
            <a:chOff x="10479592" y="1320763"/>
            <a:chExt cx="8330144" cy="5511959"/>
          </a:xfrm>
        </p:grpSpPr>
        <p:sp>
          <p:nvSpPr>
            <p:cNvPr id="343" name="Google Shape;343;p5"/>
            <p:cNvSpPr/>
            <p:nvPr/>
          </p:nvSpPr>
          <p:spPr>
            <a:xfrm>
              <a:off x="10479592" y="1320763"/>
              <a:ext cx="1752600" cy="798195"/>
            </a:xfrm>
            <a:custGeom>
              <a:avLst/>
              <a:gdLst/>
              <a:ahLst/>
              <a:cxnLst/>
              <a:rect l="l" t="t" r="r" b="b"/>
              <a:pathLst>
                <a:path w="1752600" h="798194" extrusionOk="0">
                  <a:moveTo>
                    <a:pt x="101536" y="0"/>
                  </a:moveTo>
                  <a:lnTo>
                    <a:pt x="42835" y="1586"/>
                  </a:lnTo>
                  <a:lnTo>
                    <a:pt x="12692" y="12692"/>
                  </a:lnTo>
                  <a:lnTo>
                    <a:pt x="1586" y="42835"/>
                  </a:lnTo>
                  <a:lnTo>
                    <a:pt x="0" y="101536"/>
                  </a:lnTo>
                  <a:lnTo>
                    <a:pt x="0" y="696308"/>
                  </a:lnTo>
                  <a:lnTo>
                    <a:pt x="1586" y="755009"/>
                  </a:lnTo>
                  <a:lnTo>
                    <a:pt x="12692" y="785153"/>
                  </a:lnTo>
                  <a:lnTo>
                    <a:pt x="42835" y="796258"/>
                  </a:lnTo>
                  <a:lnTo>
                    <a:pt x="101536" y="797845"/>
                  </a:lnTo>
                  <a:lnTo>
                    <a:pt x="1650960" y="797845"/>
                  </a:lnTo>
                  <a:lnTo>
                    <a:pt x="1709661" y="796258"/>
                  </a:lnTo>
                  <a:lnTo>
                    <a:pt x="1739804" y="785153"/>
                  </a:lnTo>
                  <a:lnTo>
                    <a:pt x="1750910" y="755009"/>
                  </a:lnTo>
                  <a:lnTo>
                    <a:pt x="1752497" y="696308"/>
                  </a:lnTo>
                  <a:lnTo>
                    <a:pt x="1752497" y="101536"/>
                  </a:lnTo>
                  <a:lnTo>
                    <a:pt x="1750910" y="42835"/>
                  </a:lnTo>
                  <a:lnTo>
                    <a:pt x="1739804" y="12692"/>
                  </a:lnTo>
                  <a:lnTo>
                    <a:pt x="1709661" y="1586"/>
                  </a:lnTo>
                  <a:lnTo>
                    <a:pt x="1650960"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4" name="Google Shape;344;p5"/>
            <p:cNvSpPr/>
            <p:nvPr/>
          </p:nvSpPr>
          <p:spPr>
            <a:xfrm>
              <a:off x="15655056" y="5953247"/>
              <a:ext cx="3154680" cy="879475"/>
            </a:xfrm>
            <a:custGeom>
              <a:avLst/>
              <a:gdLst/>
              <a:ahLst/>
              <a:cxnLst/>
              <a:rect l="l" t="t" r="r" b="b"/>
              <a:pathLst>
                <a:path w="3154680" h="879475" extrusionOk="0">
                  <a:moveTo>
                    <a:pt x="77979" y="0"/>
                  </a:moveTo>
                  <a:lnTo>
                    <a:pt x="32897" y="1218"/>
                  </a:lnTo>
                  <a:lnTo>
                    <a:pt x="9747" y="9747"/>
                  </a:lnTo>
                  <a:lnTo>
                    <a:pt x="1218" y="32897"/>
                  </a:lnTo>
                  <a:lnTo>
                    <a:pt x="0" y="77979"/>
                  </a:lnTo>
                  <a:lnTo>
                    <a:pt x="0" y="800937"/>
                  </a:lnTo>
                  <a:lnTo>
                    <a:pt x="1218" y="846019"/>
                  </a:lnTo>
                  <a:lnTo>
                    <a:pt x="9747" y="869169"/>
                  </a:lnTo>
                  <a:lnTo>
                    <a:pt x="32897" y="877698"/>
                  </a:lnTo>
                  <a:lnTo>
                    <a:pt x="77979" y="878917"/>
                  </a:lnTo>
                  <a:lnTo>
                    <a:pt x="3076233" y="878917"/>
                  </a:lnTo>
                  <a:lnTo>
                    <a:pt x="3121315" y="877698"/>
                  </a:lnTo>
                  <a:lnTo>
                    <a:pt x="3144465" y="869169"/>
                  </a:lnTo>
                  <a:lnTo>
                    <a:pt x="3152994" y="846019"/>
                  </a:lnTo>
                  <a:lnTo>
                    <a:pt x="3154212" y="800937"/>
                  </a:lnTo>
                  <a:lnTo>
                    <a:pt x="3154212" y="77979"/>
                  </a:lnTo>
                  <a:lnTo>
                    <a:pt x="3152994" y="32897"/>
                  </a:lnTo>
                  <a:lnTo>
                    <a:pt x="3144465" y="9747"/>
                  </a:lnTo>
                  <a:lnTo>
                    <a:pt x="3121315" y="1218"/>
                  </a:lnTo>
                  <a:lnTo>
                    <a:pt x="3076233" y="0"/>
                  </a:lnTo>
                  <a:lnTo>
                    <a:pt x="77979"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45" name="Google Shape;345;p5"/>
          <p:cNvSpPr txBox="1"/>
          <p:nvPr/>
        </p:nvSpPr>
        <p:spPr>
          <a:xfrm>
            <a:off x="10488923" y="1396251"/>
            <a:ext cx="1734185" cy="598805"/>
          </a:xfrm>
          <a:prstGeom prst="rect">
            <a:avLst/>
          </a:prstGeom>
          <a:noFill/>
          <a:ln>
            <a:noFill/>
          </a:ln>
        </p:spPr>
        <p:txBody>
          <a:bodyPr spcFirstLastPara="1" wrap="square" lIns="0" tIns="12700" rIns="0" bIns="0" anchor="t" anchorCtr="0">
            <a:spAutoFit/>
          </a:bodyPr>
          <a:lstStyle/>
          <a:p>
            <a:pPr marL="889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TITLE OF THE PHASE</a:t>
            </a:r>
            <a:endParaRPr sz="750">
              <a:solidFill>
                <a:schemeClr val="dk1"/>
              </a:solidFill>
              <a:latin typeface="Arial"/>
              <a:ea typeface="Arial"/>
              <a:cs typeface="Arial"/>
              <a:sym typeface="Arial"/>
            </a:endParaRPr>
          </a:p>
          <a:p>
            <a:pPr marL="88900" marR="121920"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is the title of the phase as well  as the title of the page. In this  case, “Launch” is the phase and  “Introduction” is the page.</a:t>
            </a:r>
            <a:endParaRPr sz="750">
              <a:solidFill>
                <a:schemeClr val="dk1"/>
              </a:solidFill>
              <a:latin typeface="Arial"/>
              <a:ea typeface="Arial"/>
              <a:cs typeface="Arial"/>
              <a:sym typeface="Arial"/>
            </a:endParaRPr>
          </a:p>
        </p:txBody>
      </p:sp>
      <p:pic>
        <p:nvPicPr>
          <p:cNvPr id="346" name="Google Shape;346;p5"/>
          <p:cNvPicPr preferRelativeResize="0"/>
          <p:nvPr/>
        </p:nvPicPr>
        <p:blipFill rotWithShape="1">
          <a:blip r:embed="rId7" cstate="screen">
            <a:alphaModFix/>
            <a:extLst>
              <a:ext uri="{28A0092B-C50C-407E-A947-70E740481C1C}">
                <a14:useLocalDpi xmlns:a14="http://schemas.microsoft.com/office/drawing/2010/main" val="0"/>
              </a:ext>
            </a:extLst>
          </a:blip>
          <a:srcRect/>
          <a:stretch/>
        </p:blipFill>
        <p:spPr>
          <a:xfrm>
            <a:off x="15081250" y="2278738"/>
            <a:ext cx="4565505" cy="3231400"/>
          </a:xfrm>
          <a:prstGeom prst="rect">
            <a:avLst/>
          </a:prstGeom>
          <a:noFill/>
          <a:ln>
            <a:noFill/>
          </a:ln>
        </p:spPr>
      </p:pic>
      <p:grpSp>
        <p:nvGrpSpPr>
          <p:cNvPr id="347" name="Google Shape;347;p5"/>
          <p:cNvGrpSpPr/>
          <p:nvPr/>
        </p:nvGrpSpPr>
        <p:grpSpPr>
          <a:xfrm>
            <a:off x="10665460" y="1943857"/>
            <a:ext cx="9341515" cy="4054079"/>
            <a:chOff x="10665460" y="1943857"/>
            <a:chExt cx="9341515" cy="4054079"/>
          </a:xfrm>
        </p:grpSpPr>
        <p:sp>
          <p:nvSpPr>
            <p:cNvPr id="348" name="Google Shape;348;p5"/>
            <p:cNvSpPr/>
            <p:nvPr/>
          </p:nvSpPr>
          <p:spPr>
            <a:xfrm>
              <a:off x="14277328" y="5356994"/>
              <a:ext cx="532765" cy="622300"/>
            </a:xfrm>
            <a:custGeom>
              <a:avLst/>
              <a:gdLst/>
              <a:ahLst/>
              <a:cxnLst/>
              <a:rect l="l" t="t" r="r" b="b"/>
              <a:pathLst>
                <a:path w="532765" h="622300" extrusionOk="0">
                  <a:moveTo>
                    <a:pt x="0" y="621851"/>
                  </a:moveTo>
                  <a:lnTo>
                    <a:pt x="241016" y="576465"/>
                  </a:lnTo>
                  <a:lnTo>
                    <a:pt x="376787" y="496560"/>
                  </a:lnTo>
                  <a:lnTo>
                    <a:pt x="457201" y="323838"/>
                  </a:lnTo>
                  <a:lnTo>
                    <a:pt x="532147"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 name="Google Shape;349;p5"/>
            <p:cNvSpPr/>
            <p:nvPr/>
          </p:nvSpPr>
          <p:spPr>
            <a:xfrm>
              <a:off x="14763280" y="5356997"/>
              <a:ext cx="75565" cy="48895"/>
            </a:xfrm>
            <a:custGeom>
              <a:avLst/>
              <a:gdLst/>
              <a:ahLst/>
              <a:cxnLst/>
              <a:rect l="l" t="t" r="r" b="b"/>
              <a:pathLst>
                <a:path w="75565" h="48895" extrusionOk="0">
                  <a:moveTo>
                    <a:pt x="0" y="32512"/>
                  </a:moveTo>
                  <a:lnTo>
                    <a:pt x="46243" y="0"/>
                  </a:lnTo>
                  <a:lnTo>
                    <a:pt x="75304" y="48475"/>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0" name="Google Shape;350;p5"/>
            <p:cNvSpPr/>
            <p:nvPr/>
          </p:nvSpPr>
          <p:spPr>
            <a:xfrm>
              <a:off x="17257756" y="1943857"/>
              <a:ext cx="513715" cy="514350"/>
            </a:xfrm>
            <a:custGeom>
              <a:avLst/>
              <a:gdLst/>
              <a:ahLst/>
              <a:cxnLst/>
              <a:rect l="l" t="t" r="r" b="b"/>
              <a:pathLst>
                <a:path w="513715" h="514350" extrusionOk="0">
                  <a:moveTo>
                    <a:pt x="0" y="0"/>
                  </a:moveTo>
                  <a:lnTo>
                    <a:pt x="15094" y="263160"/>
                  </a:lnTo>
                  <a:lnTo>
                    <a:pt x="73606" y="404438"/>
                  </a:lnTo>
                  <a:lnTo>
                    <a:pt x="223668" y="472036"/>
                  </a:lnTo>
                  <a:lnTo>
                    <a:pt x="513414" y="514154"/>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 name="Google Shape;351;p5"/>
            <p:cNvSpPr/>
            <p:nvPr/>
          </p:nvSpPr>
          <p:spPr>
            <a:xfrm>
              <a:off x="17725441" y="2414825"/>
              <a:ext cx="45720" cy="76835"/>
            </a:xfrm>
            <a:custGeom>
              <a:avLst/>
              <a:gdLst/>
              <a:ahLst/>
              <a:cxnLst/>
              <a:rect l="l" t="t" r="r" b="b"/>
              <a:pathLst>
                <a:path w="45719" h="76835" extrusionOk="0">
                  <a:moveTo>
                    <a:pt x="0" y="76427"/>
                  </a:moveTo>
                  <a:lnTo>
                    <a:pt x="45717" y="43186"/>
                  </a:lnTo>
                  <a:lnTo>
                    <a:pt x="9241"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 name="Google Shape;352;p5"/>
            <p:cNvSpPr/>
            <p:nvPr/>
          </p:nvSpPr>
          <p:spPr>
            <a:xfrm>
              <a:off x="16484650" y="5188311"/>
              <a:ext cx="524510" cy="809625"/>
            </a:xfrm>
            <a:custGeom>
              <a:avLst/>
              <a:gdLst/>
              <a:ahLst/>
              <a:cxnLst/>
              <a:rect l="l" t="t" r="r" b="b"/>
              <a:pathLst>
                <a:path w="524509" h="809625" extrusionOk="0">
                  <a:moveTo>
                    <a:pt x="0" y="0"/>
                  </a:moveTo>
                  <a:lnTo>
                    <a:pt x="17644" y="354451"/>
                  </a:lnTo>
                  <a:lnTo>
                    <a:pt x="78159" y="556906"/>
                  </a:lnTo>
                  <a:lnTo>
                    <a:pt x="230715" y="683237"/>
                  </a:lnTo>
                  <a:lnTo>
                    <a:pt x="524482" y="809319"/>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 name="Google Shape;353;p5"/>
            <p:cNvSpPr/>
            <p:nvPr/>
          </p:nvSpPr>
          <p:spPr>
            <a:xfrm>
              <a:off x="16447278" y="5188311"/>
              <a:ext cx="77470" cy="42545"/>
            </a:xfrm>
            <a:custGeom>
              <a:avLst/>
              <a:gdLst/>
              <a:ahLst/>
              <a:cxnLst/>
              <a:rect l="l" t="t" r="r" b="b"/>
              <a:pathLst>
                <a:path w="77469" h="42545" extrusionOk="0">
                  <a:moveTo>
                    <a:pt x="0" y="42446"/>
                  </a:moveTo>
                  <a:lnTo>
                    <a:pt x="37324" y="0"/>
                  </a:lnTo>
                  <a:lnTo>
                    <a:pt x="76952" y="4032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4" name="Google Shape;354;p5"/>
            <p:cNvSpPr/>
            <p:nvPr/>
          </p:nvSpPr>
          <p:spPr>
            <a:xfrm>
              <a:off x="19339591" y="2014732"/>
              <a:ext cx="667385" cy="1167765"/>
            </a:xfrm>
            <a:custGeom>
              <a:avLst/>
              <a:gdLst/>
              <a:ahLst/>
              <a:cxnLst/>
              <a:rect l="l" t="t" r="r" b="b"/>
              <a:pathLst>
                <a:path w="667384" h="1167764" extrusionOk="0">
                  <a:moveTo>
                    <a:pt x="0" y="0"/>
                  </a:moveTo>
                  <a:lnTo>
                    <a:pt x="492738" y="595116"/>
                  </a:lnTo>
                  <a:lnTo>
                    <a:pt x="666920" y="915117"/>
                  </a:lnTo>
                  <a:lnTo>
                    <a:pt x="531489" y="1069468"/>
                  </a:lnTo>
                  <a:lnTo>
                    <a:pt x="95387" y="1167634"/>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5" name="Google Shape;355;p5"/>
            <p:cNvSpPr/>
            <p:nvPr/>
          </p:nvSpPr>
          <p:spPr>
            <a:xfrm>
              <a:off x="19434991" y="3137067"/>
              <a:ext cx="48260" cy="76200"/>
            </a:xfrm>
            <a:custGeom>
              <a:avLst/>
              <a:gdLst/>
              <a:ahLst/>
              <a:cxnLst/>
              <a:rect l="l" t="t" r="r" b="b"/>
              <a:pathLst>
                <a:path w="48259" h="76200" extrusionOk="0">
                  <a:moveTo>
                    <a:pt x="47640" y="75722"/>
                  </a:moveTo>
                  <a:lnTo>
                    <a:pt x="0" y="45299"/>
                  </a:lnTo>
                  <a:lnTo>
                    <a:pt x="33813"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6" name="Google Shape;356;p5"/>
            <p:cNvSpPr/>
            <p:nvPr/>
          </p:nvSpPr>
          <p:spPr>
            <a:xfrm>
              <a:off x="10665460" y="5126463"/>
              <a:ext cx="106680" cy="532130"/>
            </a:xfrm>
            <a:custGeom>
              <a:avLst/>
              <a:gdLst/>
              <a:ahLst/>
              <a:cxnLst/>
              <a:rect l="l" t="t" r="r" b="b"/>
              <a:pathLst>
                <a:path w="106679" h="532129" extrusionOk="0">
                  <a:moveTo>
                    <a:pt x="11235" y="532016"/>
                  </a:moveTo>
                  <a:lnTo>
                    <a:pt x="5443" y="492652"/>
                  </a:lnTo>
                  <a:lnTo>
                    <a:pt x="1593" y="451398"/>
                  </a:lnTo>
                  <a:lnTo>
                    <a:pt x="0" y="408283"/>
                  </a:lnTo>
                  <a:lnTo>
                    <a:pt x="975" y="363338"/>
                  </a:lnTo>
                  <a:lnTo>
                    <a:pt x="4834" y="316593"/>
                  </a:lnTo>
                  <a:lnTo>
                    <a:pt x="11889" y="268077"/>
                  </a:lnTo>
                  <a:lnTo>
                    <a:pt x="22453" y="217822"/>
                  </a:lnTo>
                  <a:lnTo>
                    <a:pt x="36841" y="165856"/>
                  </a:lnTo>
                  <a:lnTo>
                    <a:pt x="55364" y="112210"/>
                  </a:lnTo>
                  <a:lnTo>
                    <a:pt x="78337" y="56915"/>
                  </a:lnTo>
                  <a:lnTo>
                    <a:pt x="106073"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7" name="Google Shape;357;p5"/>
            <p:cNvSpPr/>
            <p:nvPr/>
          </p:nvSpPr>
          <p:spPr>
            <a:xfrm>
              <a:off x="10718234" y="5126463"/>
              <a:ext cx="68580" cy="54610"/>
            </a:xfrm>
            <a:custGeom>
              <a:avLst/>
              <a:gdLst/>
              <a:ahLst/>
              <a:cxnLst/>
              <a:rect l="l" t="t" r="r" b="b"/>
              <a:pathLst>
                <a:path w="68579" h="54610" extrusionOk="0">
                  <a:moveTo>
                    <a:pt x="0" y="18817"/>
                  </a:moveTo>
                  <a:lnTo>
                    <a:pt x="53299" y="0"/>
                  </a:lnTo>
                  <a:lnTo>
                    <a:pt x="68188" y="54529"/>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8" name="Google Shape;358;p5"/>
            <p:cNvSpPr/>
            <p:nvPr/>
          </p:nvSpPr>
          <p:spPr>
            <a:xfrm>
              <a:off x="11129204" y="2074634"/>
              <a:ext cx="267970" cy="288925"/>
            </a:xfrm>
            <a:custGeom>
              <a:avLst/>
              <a:gdLst/>
              <a:ahLst/>
              <a:cxnLst/>
              <a:rect l="l" t="t" r="r" b="b"/>
              <a:pathLst>
                <a:path w="267970" h="288925" extrusionOk="0">
                  <a:moveTo>
                    <a:pt x="267715" y="0"/>
                  </a:moveTo>
                  <a:lnTo>
                    <a:pt x="228254" y="23108"/>
                  </a:lnTo>
                  <a:lnTo>
                    <a:pt x="189919" y="49290"/>
                  </a:lnTo>
                  <a:lnTo>
                    <a:pt x="153004" y="78857"/>
                  </a:lnTo>
                  <a:lnTo>
                    <a:pt x="117801" y="112121"/>
                  </a:lnTo>
                  <a:lnTo>
                    <a:pt x="84606" y="149391"/>
                  </a:lnTo>
                  <a:lnTo>
                    <a:pt x="53711" y="190981"/>
                  </a:lnTo>
                  <a:lnTo>
                    <a:pt x="25411" y="237199"/>
                  </a:lnTo>
                  <a:lnTo>
                    <a:pt x="0" y="288359"/>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9" name="Google Shape;359;p5"/>
            <p:cNvSpPr/>
            <p:nvPr/>
          </p:nvSpPr>
          <p:spPr>
            <a:xfrm>
              <a:off x="11110841" y="2309539"/>
              <a:ext cx="70485" cy="53975"/>
            </a:xfrm>
            <a:custGeom>
              <a:avLst/>
              <a:gdLst/>
              <a:ahLst/>
              <a:cxnLst/>
              <a:rect l="l" t="t" r="r" b="b"/>
              <a:pathLst>
                <a:path w="70484" h="53975" extrusionOk="0">
                  <a:moveTo>
                    <a:pt x="0" y="0"/>
                  </a:moveTo>
                  <a:lnTo>
                    <a:pt x="18375" y="53454"/>
                  </a:lnTo>
                  <a:lnTo>
                    <a:pt x="70349" y="31246"/>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0" name="Google Shape;360;p5"/>
          <p:cNvSpPr txBox="1"/>
          <p:nvPr/>
        </p:nvSpPr>
        <p:spPr>
          <a:xfrm>
            <a:off x="10462414" y="342164"/>
            <a:ext cx="249174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b="1">
                <a:solidFill>
                  <a:srgbClr val="62BB46"/>
                </a:solidFill>
                <a:latin typeface="Arial"/>
                <a:ea typeface="Arial"/>
                <a:cs typeface="Arial"/>
                <a:sym typeface="Arial"/>
              </a:rPr>
              <a:t>SCHOOLS 2030 </a:t>
            </a:r>
            <a:r>
              <a:rPr lang="en-US" sz="650">
                <a:solidFill>
                  <a:srgbClr val="6D6E71"/>
                </a:solidFill>
                <a:latin typeface="Arial"/>
                <a:ea typeface="Arial"/>
                <a:cs typeface="Arial"/>
                <a:sym typeface="Arial"/>
              </a:rPr>
              <a:t>HUMAN-CENTERED DESIGN </a:t>
            </a:r>
            <a:r>
              <a:rPr lang="en-US" sz="650" b="1">
                <a:solidFill>
                  <a:srgbClr val="6D6E71"/>
                </a:solidFill>
                <a:latin typeface="Arial"/>
                <a:ea typeface="Arial"/>
                <a:cs typeface="Arial"/>
                <a:sym typeface="Arial"/>
              </a:rPr>
              <a:t>TOOLKIT </a:t>
            </a:r>
            <a:endParaRPr sz="650">
              <a:solidFill>
                <a:schemeClr val="dk1"/>
              </a:solidFill>
              <a:latin typeface="Arial"/>
              <a:ea typeface="Arial"/>
              <a:cs typeface="Arial"/>
              <a:sym typeface="Arial"/>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Shape 7228"/>
        <p:cNvGrpSpPr/>
        <p:nvPr/>
      </p:nvGrpSpPr>
      <p:grpSpPr>
        <a:xfrm>
          <a:off x="0" y="0"/>
          <a:ext cx="0" cy="0"/>
          <a:chOff x="0" y="0"/>
          <a:chExt cx="0" cy="0"/>
        </a:xfrm>
      </p:grpSpPr>
      <p:sp>
        <p:nvSpPr>
          <p:cNvPr id="7229" name="Google Shape;7229;p50"/>
          <p:cNvSpPr txBox="1"/>
          <p:nvPr/>
        </p:nvSpPr>
        <p:spPr>
          <a:xfrm>
            <a:off x="9464743"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98</a:t>
            </a:r>
            <a:endParaRPr sz="550">
              <a:solidFill>
                <a:schemeClr val="dk1"/>
              </a:solidFill>
              <a:latin typeface="Arial"/>
              <a:ea typeface="Arial"/>
              <a:cs typeface="Arial"/>
              <a:sym typeface="Arial"/>
            </a:endParaRPr>
          </a:p>
        </p:txBody>
      </p:sp>
      <p:sp>
        <p:nvSpPr>
          <p:cNvPr id="7230" name="Google Shape;7230;p50"/>
          <p:cNvSpPr txBox="1"/>
          <p:nvPr/>
        </p:nvSpPr>
        <p:spPr>
          <a:xfrm>
            <a:off x="19516794" y="6815049"/>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99</a:t>
            </a:r>
            <a:endParaRPr sz="550">
              <a:solidFill>
                <a:schemeClr val="dk1"/>
              </a:solidFill>
              <a:latin typeface="Arial"/>
              <a:ea typeface="Arial"/>
              <a:cs typeface="Arial"/>
              <a:sym typeface="Arial"/>
            </a:endParaRPr>
          </a:p>
        </p:txBody>
      </p:sp>
      <p:sp>
        <p:nvSpPr>
          <p:cNvPr id="7231" name="Google Shape;7231;p50"/>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32" name="Google Shape;7232;p50"/>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7233" name="Google Shape;7233;p50"/>
          <p:cNvGrpSpPr/>
          <p:nvPr/>
        </p:nvGrpSpPr>
        <p:grpSpPr>
          <a:xfrm>
            <a:off x="10473587" y="1051579"/>
            <a:ext cx="9200254" cy="31750"/>
            <a:chOff x="10473587" y="1051579"/>
            <a:chExt cx="9200254" cy="31750"/>
          </a:xfrm>
        </p:grpSpPr>
        <p:sp>
          <p:nvSpPr>
            <p:cNvPr id="7234" name="Google Shape;7234;p50"/>
            <p:cNvSpPr/>
            <p:nvPr/>
          </p:nvSpPr>
          <p:spPr>
            <a:xfrm>
              <a:off x="10473587"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35" name="Google Shape;7235;p50"/>
            <p:cNvSpPr/>
            <p:nvPr/>
          </p:nvSpPr>
          <p:spPr>
            <a:xfrm>
              <a:off x="12559301"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236" name="Google Shape;7236;p50"/>
          <p:cNvGrpSpPr/>
          <p:nvPr/>
        </p:nvGrpSpPr>
        <p:grpSpPr>
          <a:xfrm>
            <a:off x="429035" y="1051579"/>
            <a:ext cx="9200206" cy="31750"/>
            <a:chOff x="429035" y="1051579"/>
            <a:chExt cx="9200206" cy="31750"/>
          </a:xfrm>
        </p:grpSpPr>
        <p:sp>
          <p:nvSpPr>
            <p:cNvPr id="7237" name="Google Shape;7237;p50"/>
            <p:cNvSpPr/>
            <p:nvPr/>
          </p:nvSpPr>
          <p:spPr>
            <a:xfrm>
              <a:off x="429035"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38" name="Google Shape;7238;p50"/>
            <p:cNvSpPr/>
            <p:nvPr/>
          </p:nvSpPr>
          <p:spPr>
            <a:xfrm>
              <a:off x="2514701"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F6CDBC">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239" name="Google Shape;7239;p50"/>
          <p:cNvSpPr txBox="1"/>
          <p:nvPr/>
        </p:nvSpPr>
        <p:spPr>
          <a:xfrm>
            <a:off x="10454916" y="624912"/>
            <a:ext cx="212090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D71920"/>
                </a:solidFill>
                <a:latin typeface="Arial"/>
                <a:ea typeface="Arial"/>
                <a:cs typeface="Arial"/>
                <a:sym typeface="Arial"/>
              </a:rPr>
              <a:t>Building	Blocks </a:t>
            </a:r>
            <a:endParaRPr sz="1850">
              <a:solidFill>
                <a:schemeClr val="dk1"/>
              </a:solidFill>
              <a:latin typeface="Arial"/>
              <a:ea typeface="Arial"/>
              <a:cs typeface="Arial"/>
              <a:sym typeface="Arial"/>
            </a:endParaRPr>
          </a:p>
        </p:txBody>
      </p:sp>
      <p:sp>
        <p:nvSpPr>
          <p:cNvPr id="7240" name="Google Shape;7240;p50"/>
          <p:cNvSpPr txBox="1"/>
          <p:nvPr/>
        </p:nvSpPr>
        <p:spPr>
          <a:xfrm>
            <a:off x="410366" y="624912"/>
            <a:ext cx="212090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D71920"/>
                </a:solidFill>
                <a:latin typeface="Arial"/>
                <a:ea typeface="Arial"/>
                <a:cs typeface="Arial"/>
                <a:sym typeface="Arial"/>
              </a:rPr>
              <a:t>Building	Blocks </a:t>
            </a:r>
            <a:endParaRPr sz="1850">
              <a:solidFill>
                <a:schemeClr val="dk1"/>
              </a:solidFill>
              <a:latin typeface="Arial"/>
              <a:ea typeface="Arial"/>
              <a:cs typeface="Arial"/>
              <a:sym typeface="Arial"/>
            </a:endParaRPr>
          </a:p>
        </p:txBody>
      </p:sp>
      <p:sp>
        <p:nvSpPr>
          <p:cNvPr id="7241" name="Google Shape;7241;p50"/>
          <p:cNvSpPr txBox="1"/>
          <p:nvPr/>
        </p:nvSpPr>
        <p:spPr>
          <a:xfrm>
            <a:off x="12782532" y="456799"/>
            <a:ext cx="383222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got a big idea from your brainstorm, let’s expand upon it.</a:t>
            </a:r>
            <a:endParaRPr sz="750">
              <a:solidFill>
                <a:schemeClr val="dk1"/>
              </a:solidFill>
              <a:latin typeface="Arial"/>
              <a:ea typeface="Arial"/>
              <a:cs typeface="Arial"/>
              <a:sym typeface="Arial"/>
            </a:endParaRPr>
          </a:p>
        </p:txBody>
      </p:sp>
      <p:sp>
        <p:nvSpPr>
          <p:cNvPr id="7242" name="Google Shape;7242;p50"/>
          <p:cNvSpPr txBox="1"/>
          <p:nvPr/>
        </p:nvSpPr>
        <p:spPr>
          <a:xfrm>
            <a:off x="12782532" y="571422"/>
            <a:ext cx="4110354" cy="369570"/>
          </a:xfrm>
          <a:prstGeom prst="rect">
            <a:avLst/>
          </a:prstGeom>
          <a:noFill/>
          <a:ln>
            <a:noFill/>
          </a:ln>
        </p:spPr>
        <p:txBody>
          <a:bodyPr spcFirstLastPara="1" wrap="square" lIns="0" tIns="12700" rIns="0" bIns="0" anchor="t" anchorCtr="0">
            <a:spAutoFit/>
          </a:bodyPr>
          <a:lstStyle/>
          <a:p>
            <a:pPr marL="12700" marR="86995" lvl="0" indent="0" algn="l" rtl="0">
              <a:lnSpc>
                <a:spcPct val="100000"/>
              </a:lnSpc>
              <a:spcBef>
                <a:spcPts val="0"/>
              </a:spcBef>
              <a:spcAft>
                <a:spcPts val="0"/>
              </a:spcAft>
              <a:buNone/>
            </a:pPr>
            <a:r>
              <a:rPr lang="en-US" sz="750">
                <a:solidFill>
                  <a:srgbClr val="414042"/>
                </a:solidFill>
                <a:latin typeface="Arial"/>
                <a:ea typeface="Arial"/>
                <a:cs typeface="Arial"/>
                <a:sym typeface="Arial"/>
              </a:rPr>
              <a:t>Below are nine categories to help you think about the variety of elements that will make  up your solution. Be specific and add detail. After you’ve expanded the idea, reflect on the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assumptions you made in your planning about why this solution is going to solve the problem.</a:t>
            </a:r>
            <a:endParaRPr sz="750">
              <a:solidFill>
                <a:schemeClr val="dk1"/>
              </a:solidFill>
              <a:latin typeface="Arial"/>
              <a:ea typeface="Arial"/>
              <a:cs typeface="Arial"/>
              <a:sym typeface="Arial"/>
            </a:endParaRPr>
          </a:p>
        </p:txBody>
      </p:sp>
      <p:sp>
        <p:nvSpPr>
          <p:cNvPr id="7243" name="Google Shape;7243;p50"/>
          <p:cNvSpPr txBox="1"/>
          <p:nvPr/>
        </p:nvSpPr>
        <p:spPr>
          <a:xfrm>
            <a:off x="2737933" y="456799"/>
            <a:ext cx="383159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got a big idea from your brainstorm, let’s expand upon it.</a:t>
            </a:r>
            <a:endParaRPr sz="750">
              <a:solidFill>
                <a:schemeClr val="dk1"/>
              </a:solidFill>
              <a:latin typeface="Arial"/>
              <a:ea typeface="Arial"/>
              <a:cs typeface="Arial"/>
              <a:sym typeface="Arial"/>
            </a:endParaRPr>
          </a:p>
        </p:txBody>
      </p:sp>
      <p:sp>
        <p:nvSpPr>
          <p:cNvPr id="7244" name="Google Shape;7244;p50"/>
          <p:cNvSpPr txBox="1"/>
          <p:nvPr/>
        </p:nvSpPr>
        <p:spPr>
          <a:xfrm>
            <a:off x="2737933" y="571422"/>
            <a:ext cx="4110354"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Below are nine categories to help you think about the variety of elements that will make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up your solution. Be specific and add detail. After you’ve expanded the idea, reflect on the</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assumptions you made in your planning about why this solution is going to solve the problem.</a:t>
            </a:r>
            <a:endParaRPr sz="750">
              <a:solidFill>
                <a:schemeClr val="dk1"/>
              </a:solidFill>
              <a:latin typeface="Arial"/>
              <a:ea typeface="Arial"/>
              <a:cs typeface="Arial"/>
              <a:sym typeface="Arial"/>
            </a:endParaRPr>
          </a:p>
        </p:txBody>
      </p:sp>
      <p:grpSp>
        <p:nvGrpSpPr>
          <p:cNvPr id="7245" name="Google Shape;7245;p50"/>
          <p:cNvGrpSpPr/>
          <p:nvPr/>
        </p:nvGrpSpPr>
        <p:grpSpPr>
          <a:xfrm>
            <a:off x="17110059" y="639940"/>
            <a:ext cx="2063614" cy="258445"/>
            <a:chOff x="17110059" y="639940"/>
            <a:chExt cx="2063614" cy="258445"/>
          </a:xfrm>
        </p:grpSpPr>
        <p:sp>
          <p:nvSpPr>
            <p:cNvPr id="7246" name="Google Shape;7246;p50"/>
            <p:cNvSpPr/>
            <p:nvPr/>
          </p:nvSpPr>
          <p:spPr>
            <a:xfrm>
              <a:off x="17110059"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47" name="Google Shape;7247;p50"/>
            <p:cNvSpPr/>
            <p:nvPr/>
          </p:nvSpPr>
          <p:spPr>
            <a:xfrm>
              <a:off x="17615473" y="639940"/>
              <a:ext cx="547370" cy="258445"/>
            </a:xfrm>
            <a:custGeom>
              <a:avLst/>
              <a:gdLst/>
              <a:ahLst/>
              <a:cxnLst/>
              <a:rect l="l" t="t" r="r" b="b"/>
              <a:pathLst>
                <a:path w="547369"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48" name="Google Shape;7248;p50"/>
            <p:cNvSpPr/>
            <p:nvPr/>
          </p:nvSpPr>
          <p:spPr>
            <a:xfrm>
              <a:off x="18120888"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49" name="Google Shape;7249;p50"/>
            <p:cNvSpPr/>
            <p:nvPr/>
          </p:nvSpPr>
          <p:spPr>
            <a:xfrm>
              <a:off x="18626303"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250" name="Google Shape;7250;p50"/>
          <p:cNvGrpSpPr/>
          <p:nvPr/>
        </p:nvGrpSpPr>
        <p:grpSpPr>
          <a:xfrm>
            <a:off x="7065544" y="639940"/>
            <a:ext cx="2063541" cy="258445"/>
            <a:chOff x="7065544" y="639940"/>
            <a:chExt cx="2063541" cy="258445"/>
          </a:xfrm>
        </p:grpSpPr>
        <p:sp>
          <p:nvSpPr>
            <p:cNvPr id="7251" name="Google Shape;7251;p50"/>
            <p:cNvSpPr/>
            <p:nvPr/>
          </p:nvSpPr>
          <p:spPr>
            <a:xfrm>
              <a:off x="7065544"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52" name="Google Shape;7252;p50"/>
            <p:cNvSpPr/>
            <p:nvPr/>
          </p:nvSpPr>
          <p:spPr>
            <a:xfrm>
              <a:off x="7570934" y="639940"/>
              <a:ext cx="547370" cy="258445"/>
            </a:xfrm>
            <a:custGeom>
              <a:avLst/>
              <a:gdLst/>
              <a:ahLst/>
              <a:cxnLst/>
              <a:rect l="l" t="t" r="r" b="b"/>
              <a:pathLst>
                <a:path w="547370"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53" name="Google Shape;7253;p50"/>
            <p:cNvSpPr/>
            <p:nvPr/>
          </p:nvSpPr>
          <p:spPr>
            <a:xfrm>
              <a:off x="8076325"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54" name="Google Shape;7254;p50"/>
            <p:cNvSpPr/>
            <p:nvPr/>
          </p:nvSpPr>
          <p:spPr>
            <a:xfrm>
              <a:off x="8581715"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255" name="Google Shape;7255;p50"/>
          <p:cNvSpPr txBox="1"/>
          <p:nvPr/>
        </p:nvSpPr>
        <p:spPr>
          <a:xfrm>
            <a:off x="17247444" y="69346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D71920"/>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7256" name="Google Shape;7256;p50"/>
          <p:cNvSpPr txBox="1"/>
          <p:nvPr/>
        </p:nvSpPr>
        <p:spPr>
          <a:xfrm>
            <a:off x="7202892" y="69346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D71920"/>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7257" name="Google Shape;7257;p50"/>
          <p:cNvSpPr txBox="1"/>
          <p:nvPr/>
        </p:nvSpPr>
        <p:spPr>
          <a:xfrm>
            <a:off x="17754409" y="68761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FFFFF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7258" name="Google Shape;7258;p50"/>
          <p:cNvSpPr txBox="1"/>
          <p:nvPr/>
        </p:nvSpPr>
        <p:spPr>
          <a:xfrm>
            <a:off x="7709894" y="68761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FFFFF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7259" name="Google Shape;7259;p50"/>
          <p:cNvSpPr txBox="1"/>
          <p:nvPr/>
        </p:nvSpPr>
        <p:spPr>
          <a:xfrm>
            <a:off x="18215886" y="68761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D71920"/>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7260" name="Google Shape;7260;p50"/>
          <p:cNvSpPr txBox="1"/>
          <p:nvPr/>
        </p:nvSpPr>
        <p:spPr>
          <a:xfrm>
            <a:off x="8171394" y="68761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D71920"/>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7261" name="Google Shape;7261;p50"/>
          <p:cNvSpPr txBox="1"/>
          <p:nvPr/>
        </p:nvSpPr>
        <p:spPr>
          <a:xfrm>
            <a:off x="18719294" y="688906"/>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D71920"/>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D71920"/>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7262" name="Google Shape;7262;p50"/>
          <p:cNvSpPr txBox="1"/>
          <p:nvPr/>
        </p:nvSpPr>
        <p:spPr>
          <a:xfrm>
            <a:off x="8674694" y="688906"/>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D71920"/>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D71920"/>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7263" name="Google Shape;7263;p50"/>
          <p:cNvSpPr txBox="1"/>
          <p:nvPr/>
        </p:nvSpPr>
        <p:spPr>
          <a:xfrm>
            <a:off x="10472953" y="3035685"/>
            <a:ext cx="1666239" cy="1666239"/>
          </a:xfrm>
          <a:prstGeom prst="rect">
            <a:avLst/>
          </a:prstGeom>
          <a:noFill/>
          <a:ln w="10650" cap="flat" cmpd="sng">
            <a:solidFill>
              <a:srgbClr val="D71920"/>
            </a:solidFill>
            <a:prstDash val="solid"/>
            <a:round/>
            <a:headEnd type="none" w="sm" len="sm"/>
            <a:tailEnd type="none" w="sm" len="sm"/>
          </a:ln>
        </p:spPr>
        <p:txBody>
          <a:bodyPr spcFirstLastPara="1" wrap="square" lIns="0" tIns="62225" rIns="0" bIns="0" anchor="t" anchorCtr="0">
            <a:spAutoFit/>
          </a:bodyPr>
          <a:lstStyle/>
          <a:p>
            <a:pPr marL="92075"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Place the post-it with your idea here.</a:t>
            </a:r>
            <a:endParaRPr sz="650">
              <a:solidFill>
                <a:schemeClr val="dk1"/>
              </a:solidFill>
              <a:latin typeface="Arial"/>
              <a:ea typeface="Arial"/>
              <a:cs typeface="Arial"/>
              <a:sym typeface="Arial"/>
            </a:endParaRPr>
          </a:p>
        </p:txBody>
      </p:sp>
      <p:sp>
        <p:nvSpPr>
          <p:cNvPr id="7264" name="Google Shape;7264;p50"/>
          <p:cNvSpPr txBox="1"/>
          <p:nvPr/>
        </p:nvSpPr>
        <p:spPr>
          <a:xfrm>
            <a:off x="428402" y="3035685"/>
            <a:ext cx="1666239" cy="1666239"/>
          </a:xfrm>
          <a:prstGeom prst="rect">
            <a:avLst/>
          </a:prstGeom>
          <a:solidFill>
            <a:srgbClr val="EDEDEE"/>
          </a:solidFill>
          <a:ln>
            <a:noFill/>
          </a:ln>
        </p:spPr>
        <p:txBody>
          <a:bodyPr spcFirstLastPara="1" wrap="square" lIns="0" tIns="62225" rIns="0" bIns="0" anchor="t" anchorCtr="0">
            <a:spAutoFit/>
          </a:bodyPr>
          <a:lstStyle/>
          <a:p>
            <a:pPr marL="9144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Place the post-it with your idea here.</a:t>
            </a:r>
            <a:endParaRPr sz="6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60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600">
              <a:solidFill>
                <a:schemeClr val="dk1"/>
              </a:solidFill>
              <a:latin typeface="Arial"/>
              <a:ea typeface="Arial"/>
              <a:cs typeface="Arial"/>
              <a:sym typeface="Arial"/>
            </a:endParaRPr>
          </a:p>
          <a:p>
            <a:pPr marL="189230" marR="252729" lvl="0" indent="0" algn="l" rtl="0">
              <a:lnSpc>
                <a:spcPct val="100000"/>
              </a:lnSpc>
              <a:spcBef>
                <a:spcPts val="345"/>
              </a:spcBef>
              <a:spcAft>
                <a:spcPts val="0"/>
              </a:spcAft>
              <a:buNone/>
            </a:pPr>
            <a:r>
              <a:rPr lang="en-US" sz="850">
                <a:solidFill>
                  <a:schemeClr val="dk1"/>
                </a:solidFill>
                <a:latin typeface="Arial Black"/>
                <a:ea typeface="Arial Black"/>
                <a:cs typeface="Arial Black"/>
                <a:sym typeface="Arial Black"/>
              </a:rPr>
              <a:t>AFTER SCHOOL  CAREER EXPLORATION  PROGRAM</a:t>
            </a:r>
            <a:endParaRPr sz="850">
              <a:solidFill>
                <a:schemeClr val="dk1"/>
              </a:solidFill>
              <a:latin typeface="Arial Black"/>
              <a:ea typeface="Arial Black"/>
              <a:cs typeface="Arial Black"/>
              <a:sym typeface="Arial Black"/>
            </a:endParaRPr>
          </a:p>
        </p:txBody>
      </p:sp>
      <p:sp>
        <p:nvSpPr>
          <p:cNvPr id="7265" name="Google Shape;7265;p50"/>
          <p:cNvSpPr/>
          <p:nvPr/>
        </p:nvSpPr>
        <p:spPr>
          <a:xfrm>
            <a:off x="12608983" y="1270783"/>
            <a:ext cx="2260600" cy="1033780"/>
          </a:xfrm>
          <a:custGeom>
            <a:avLst/>
            <a:gdLst/>
            <a:ahLst/>
            <a:cxnLst/>
            <a:rect l="l" t="t" r="r" b="b"/>
            <a:pathLst>
              <a:path w="2260600" h="1033780" extrusionOk="0">
                <a:moveTo>
                  <a:pt x="67687" y="0"/>
                </a:moveTo>
                <a:lnTo>
                  <a:pt x="28555" y="1058"/>
                </a:lnTo>
                <a:lnTo>
                  <a:pt x="8460" y="8465"/>
                </a:lnTo>
                <a:lnTo>
                  <a:pt x="1057" y="28570"/>
                </a:lnTo>
                <a:lnTo>
                  <a:pt x="0" y="67722"/>
                </a:lnTo>
                <a:lnTo>
                  <a:pt x="0" y="965827"/>
                </a:lnTo>
                <a:lnTo>
                  <a:pt x="1057" y="1004952"/>
                </a:lnTo>
                <a:lnTo>
                  <a:pt x="8460" y="1025043"/>
                </a:lnTo>
                <a:lnTo>
                  <a:pt x="28555" y="1032445"/>
                </a:lnTo>
                <a:lnTo>
                  <a:pt x="67687" y="1033502"/>
                </a:lnTo>
                <a:lnTo>
                  <a:pt x="2192886" y="1033502"/>
                </a:lnTo>
                <a:lnTo>
                  <a:pt x="2232018" y="1032445"/>
                </a:lnTo>
                <a:lnTo>
                  <a:pt x="2252113" y="1025043"/>
                </a:lnTo>
                <a:lnTo>
                  <a:pt x="2259516" y="1004952"/>
                </a:lnTo>
                <a:lnTo>
                  <a:pt x="2260573" y="965827"/>
                </a:lnTo>
                <a:lnTo>
                  <a:pt x="2260573" y="67722"/>
                </a:lnTo>
                <a:lnTo>
                  <a:pt x="2259516" y="28570"/>
                </a:lnTo>
                <a:lnTo>
                  <a:pt x="2252113" y="8465"/>
                </a:lnTo>
                <a:lnTo>
                  <a:pt x="2232018" y="1058"/>
                </a:lnTo>
                <a:lnTo>
                  <a:pt x="219288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66" name="Google Shape;7266;p50"/>
          <p:cNvSpPr/>
          <p:nvPr/>
        </p:nvSpPr>
        <p:spPr>
          <a:xfrm>
            <a:off x="2564443" y="1270783"/>
            <a:ext cx="2260600" cy="1033780"/>
          </a:xfrm>
          <a:custGeom>
            <a:avLst/>
            <a:gdLst/>
            <a:ahLst/>
            <a:cxnLst/>
            <a:rect l="l" t="t" r="r" b="b"/>
            <a:pathLst>
              <a:path w="2260600" h="1033780" extrusionOk="0">
                <a:moveTo>
                  <a:pt x="2192886" y="0"/>
                </a:moveTo>
                <a:lnTo>
                  <a:pt x="67687" y="0"/>
                </a:lnTo>
                <a:lnTo>
                  <a:pt x="28555" y="1058"/>
                </a:lnTo>
                <a:lnTo>
                  <a:pt x="8460" y="8465"/>
                </a:lnTo>
                <a:lnTo>
                  <a:pt x="1057" y="28570"/>
                </a:lnTo>
                <a:lnTo>
                  <a:pt x="0" y="67722"/>
                </a:lnTo>
                <a:lnTo>
                  <a:pt x="0" y="965827"/>
                </a:lnTo>
                <a:lnTo>
                  <a:pt x="1057" y="1004952"/>
                </a:lnTo>
                <a:lnTo>
                  <a:pt x="8460" y="1025043"/>
                </a:lnTo>
                <a:lnTo>
                  <a:pt x="28555" y="1032445"/>
                </a:lnTo>
                <a:lnTo>
                  <a:pt x="67687" y="1033502"/>
                </a:lnTo>
                <a:lnTo>
                  <a:pt x="2192886" y="1033502"/>
                </a:lnTo>
                <a:lnTo>
                  <a:pt x="2232018" y="1032445"/>
                </a:lnTo>
                <a:lnTo>
                  <a:pt x="2252113" y="1025043"/>
                </a:lnTo>
                <a:lnTo>
                  <a:pt x="2259516" y="1004952"/>
                </a:lnTo>
                <a:lnTo>
                  <a:pt x="2260573" y="965827"/>
                </a:lnTo>
                <a:lnTo>
                  <a:pt x="2260573" y="67722"/>
                </a:lnTo>
                <a:lnTo>
                  <a:pt x="2259516" y="28570"/>
                </a:lnTo>
                <a:lnTo>
                  <a:pt x="2252113" y="8465"/>
                </a:lnTo>
                <a:lnTo>
                  <a:pt x="2232018" y="1058"/>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67" name="Google Shape;7267;p50"/>
          <p:cNvSpPr/>
          <p:nvPr/>
        </p:nvSpPr>
        <p:spPr>
          <a:xfrm>
            <a:off x="14952419" y="1832565"/>
            <a:ext cx="2260600" cy="1033780"/>
          </a:xfrm>
          <a:custGeom>
            <a:avLst/>
            <a:gdLst/>
            <a:ahLst/>
            <a:cxnLst/>
            <a:rect l="l" t="t" r="r" b="b"/>
            <a:pathLst>
              <a:path w="2260600" h="1033780" extrusionOk="0">
                <a:moveTo>
                  <a:pt x="67687" y="0"/>
                </a:moveTo>
                <a:lnTo>
                  <a:pt x="28555" y="1058"/>
                </a:lnTo>
                <a:lnTo>
                  <a:pt x="8460" y="8465"/>
                </a:lnTo>
                <a:lnTo>
                  <a:pt x="1057" y="28570"/>
                </a:lnTo>
                <a:lnTo>
                  <a:pt x="0" y="67722"/>
                </a:lnTo>
                <a:lnTo>
                  <a:pt x="0" y="965827"/>
                </a:lnTo>
                <a:lnTo>
                  <a:pt x="1057" y="1004952"/>
                </a:lnTo>
                <a:lnTo>
                  <a:pt x="8460" y="1025043"/>
                </a:lnTo>
                <a:lnTo>
                  <a:pt x="28555" y="1032445"/>
                </a:lnTo>
                <a:lnTo>
                  <a:pt x="67687" y="1033502"/>
                </a:lnTo>
                <a:lnTo>
                  <a:pt x="2192886" y="1033502"/>
                </a:lnTo>
                <a:lnTo>
                  <a:pt x="2232018" y="1032445"/>
                </a:lnTo>
                <a:lnTo>
                  <a:pt x="2252113" y="1025043"/>
                </a:lnTo>
                <a:lnTo>
                  <a:pt x="2259516" y="1004952"/>
                </a:lnTo>
                <a:lnTo>
                  <a:pt x="2260573" y="965827"/>
                </a:lnTo>
                <a:lnTo>
                  <a:pt x="2260573" y="67722"/>
                </a:lnTo>
                <a:lnTo>
                  <a:pt x="2259516" y="28570"/>
                </a:lnTo>
                <a:lnTo>
                  <a:pt x="2252113" y="8465"/>
                </a:lnTo>
                <a:lnTo>
                  <a:pt x="2232018" y="1058"/>
                </a:lnTo>
                <a:lnTo>
                  <a:pt x="219288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68" name="Google Shape;7268;p50"/>
          <p:cNvSpPr/>
          <p:nvPr/>
        </p:nvSpPr>
        <p:spPr>
          <a:xfrm>
            <a:off x="4907820" y="1832565"/>
            <a:ext cx="2260600" cy="1033780"/>
          </a:xfrm>
          <a:custGeom>
            <a:avLst/>
            <a:gdLst/>
            <a:ahLst/>
            <a:cxnLst/>
            <a:rect l="l" t="t" r="r" b="b"/>
            <a:pathLst>
              <a:path w="2260600" h="1033780" extrusionOk="0">
                <a:moveTo>
                  <a:pt x="2192886" y="0"/>
                </a:moveTo>
                <a:lnTo>
                  <a:pt x="67687" y="0"/>
                </a:lnTo>
                <a:lnTo>
                  <a:pt x="28555" y="1058"/>
                </a:lnTo>
                <a:lnTo>
                  <a:pt x="8460" y="8465"/>
                </a:lnTo>
                <a:lnTo>
                  <a:pt x="1057" y="28570"/>
                </a:lnTo>
                <a:lnTo>
                  <a:pt x="0" y="67722"/>
                </a:lnTo>
                <a:lnTo>
                  <a:pt x="0" y="965827"/>
                </a:lnTo>
                <a:lnTo>
                  <a:pt x="1057" y="1004952"/>
                </a:lnTo>
                <a:lnTo>
                  <a:pt x="8460" y="1025043"/>
                </a:lnTo>
                <a:lnTo>
                  <a:pt x="28555" y="1032445"/>
                </a:lnTo>
                <a:lnTo>
                  <a:pt x="67687" y="1033502"/>
                </a:lnTo>
                <a:lnTo>
                  <a:pt x="2192886" y="1033502"/>
                </a:lnTo>
                <a:lnTo>
                  <a:pt x="2232018" y="1032445"/>
                </a:lnTo>
                <a:lnTo>
                  <a:pt x="2252113" y="1025043"/>
                </a:lnTo>
                <a:lnTo>
                  <a:pt x="2259516" y="1004952"/>
                </a:lnTo>
                <a:lnTo>
                  <a:pt x="2260573" y="965827"/>
                </a:lnTo>
                <a:lnTo>
                  <a:pt x="2260573" y="67722"/>
                </a:lnTo>
                <a:lnTo>
                  <a:pt x="2259516" y="28570"/>
                </a:lnTo>
                <a:lnTo>
                  <a:pt x="2252113" y="8465"/>
                </a:lnTo>
                <a:lnTo>
                  <a:pt x="2232018" y="1058"/>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69" name="Google Shape;7269;p50"/>
          <p:cNvSpPr/>
          <p:nvPr/>
        </p:nvSpPr>
        <p:spPr>
          <a:xfrm>
            <a:off x="12608983" y="2388055"/>
            <a:ext cx="2260600" cy="1027430"/>
          </a:xfrm>
          <a:custGeom>
            <a:avLst/>
            <a:gdLst/>
            <a:ahLst/>
            <a:cxnLst/>
            <a:rect l="l" t="t" r="r" b="b"/>
            <a:pathLst>
              <a:path w="2260600" h="1027429" extrusionOk="0">
                <a:moveTo>
                  <a:pt x="67687" y="0"/>
                </a:move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0" name="Google Shape;7270;p50"/>
          <p:cNvSpPr/>
          <p:nvPr/>
        </p:nvSpPr>
        <p:spPr>
          <a:xfrm>
            <a:off x="2564443" y="2388055"/>
            <a:ext cx="2260600" cy="1027430"/>
          </a:xfrm>
          <a:custGeom>
            <a:avLst/>
            <a:gdLst/>
            <a:ahLst/>
            <a:cxnLst/>
            <a:rect l="l" t="t" r="r" b="b"/>
            <a:pathLst>
              <a:path w="2260600" h="1027429" extrusionOk="0">
                <a:moveTo>
                  <a:pt x="2192886" y="0"/>
                </a:moveTo>
                <a:lnTo>
                  <a:pt x="67687" y="0"/>
                </a:ln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1" name="Google Shape;7271;p50"/>
          <p:cNvSpPr/>
          <p:nvPr/>
        </p:nvSpPr>
        <p:spPr>
          <a:xfrm>
            <a:off x="14952419" y="2949874"/>
            <a:ext cx="2260600" cy="1027430"/>
          </a:xfrm>
          <a:custGeom>
            <a:avLst/>
            <a:gdLst/>
            <a:ahLst/>
            <a:cxnLst/>
            <a:rect l="l" t="t" r="r" b="b"/>
            <a:pathLst>
              <a:path w="2260600" h="1027429" extrusionOk="0">
                <a:moveTo>
                  <a:pt x="67687" y="0"/>
                </a:move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2" name="Google Shape;7272;p50"/>
          <p:cNvSpPr/>
          <p:nvPr/>
        </p:nvSpPr>
        <p:spPr>
          <a:xfrm>
            <a:off x="4907820" y="2949874"/>
            <a:ext cx="2260600" cy="1027430"/>
          </a:xfrm>
          <a:custGeom>
            <a:avLst/>
            <a:gdLst/>
            <a:ahLst/>
            <a:cxnLst/>
            <a:rect l="l" t="t" r="r" b="b"/>
            <a:pathLst>
              <a:path w="2260600" h="1027429" extrusionOk="0">
                <a:moveTo>
                  <a:pt x="2192886" y="0"/>
                </a:moveTo>
                <a:lnTo>
                  <a:pt x="67687" y="0"/>
                </a:ln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3" name="Google Shape;7273;p50"/>
          <p:cNvSpPr/>
          <p:nvPr/>
        </p:nvSpPr>
        <p:spPr>
          <a:xfrm>
            <a:off x="12608983" y="3505686"/>
            <a:ext cx="2260600" cy="1027430"/>
          </a:xfrm>
          <a:custGeom>
            <a:avLst/>
            <a:gdLst/>
            <a:ahLst/>
            <a:cxnLst/>
            <a:rect l="l" t="t" r="r" b="b"/>
            <a:pathLst>
              <a:path w="2260600" h="1027429" extrusionOk="0">
                <a:moveTo>
                  <a:pt x="67687" y="0"/>
                </a:move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4" name="Google Shape;7274;p50"/>
          <p:cNvSpPr/>
          <p:nvPr/>
        </p:nvSpPr>
        <p:spPr>
          <a:xfrm>
            <a:off x="2564443" y="3505686"/>
            <a:ext cx="2260600" cy="1027430"/>
          </a:xfrm>
          <a:custGeom>
            <a:avLst/>
            <a:gdLst/>
            <a:ahLst/>
            <a:cxnLst/>
            <a:rect l="l" t="t" r="r" b="b"/>
            <a:pathLst>
              <a:path w="2260600" h="1027429" extrusionOk="0">
                <a:moveTo>
                  <a:pt x="2192886" y="0"/>
                </a:moveTo>
                <a:lnTo>
                  <a:pt x="67687" y="0"/>
                </a:ln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5" name="Google Shape;7275;p50"/>
          <p:cNvSpPr/>
          <p:nvPr/>
        </p:nvSpPr>
        <p:spPr>
          <a:xfrm>
            <a:off x="14952419" y="4067516"/>
            <a:ext cx="2260600" cy="1027430"/>
          </a:xfrm>
          <a:custGeom>
            <a:avLst/>
            <a:gdLst/>
            <a:ahLst/>
            <a:cxnLst/>
            <a:rect l="l" t="t" r="r" b="b"/>
            <a:pathLst>
              <a:path w="2260600" h="1027429" extrusionOk="0">
                <a:moveTo>
                  <a:pt x="67687" y="0"/>
                </a:move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6" name="Google Shape;7276;p50"/>
          <p:cNvSpPr/>
          <p:nvPr/>
        </p:nvSpPr>
        <p:spPr>
          <a:xfrm>
            <a:off x="4907820" y="4067516"/>
            <a:ext cx="2260600" cy="1027430"/>
          </a:xfrm>
          <a:custGeom>
            <a:avLst/>
            <a:gdLst/>
            <a:ahLst/>
            <a:cxnLst/>
            <a:rect l="l" t="t" r="r" b="b"/>
            <a:pathLst>
              <a:path w="2260600" h="1027429" extrusionOk="0">
                <a:moveTo>
                  <a:pt x="2192886" y="0"/>
                </a:moveTo>
                <a:lnTo>
                  <a:pt x="67687" y="0"/>
                </a:ln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7" name="Google Shape;7277;p50"/>
          <p:cNvSpPr/>
          <p:nvPr/>
        </p:nvSpPr>
        <p:spPr>
          <a:xfrm>
            <a:off x="12608983" y="4623317"/>
            <a:ext cx="2260600" cy="1027430"/>
          </a:xfrm>
          <a:custGeom>
            <a:avLst/>
            <a:gdLst/>
            <a:ahLst/>
            <a:cxnLst/>
            <a:rect l="l" t="t" r="r" b="b"/>
            <a:pathLst>
              <a:path w="2260600" h="1027429" extrusionOk="0">
                <a:moveTo>
                  <a:pt x="67687" y="0"/>
                </a:move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8" name="Google Shape;7278;p50"/>
          <p:cNvSpPr/>
          <p:nvPr/>
        </p:nvSpPr>
        <p:spPr>
          <a:xfrm>
            <a:off x="2564443" y="4623317"/>
            <a:ext cx="2260600" cy="1027430"/>
          </a:xfrm>
          <a:custGeom>
            <a:avLst/>
            <a:gdLst/>
            <a:ahLst/>
            <a:cxnLst/>
            <a:rect l="l" t="t" r="r" b="b"/>
            <a:pathLst>
              <a:path w="2260600" h="1027429" extrusionOk="0">
                <a:moveTo>
                  <a:pt x="2192886" y="0"/>
                </a:moveTo>
                <a:lnTo>
                  <a:pt x="67687" y="0"/>
                </a:ln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79" name="Google Shape;7279;p50"/>
          <p:cNvSpPr/>
          <p:nvPr/>
        </p:nvSpPr>
        <p:spPr>
          <a:xfrm>
            <a:off x="14952419" y="5185147"/>
            <a:ext cx="2260600" cy="1027430"/>
          </a:xfrm>
          <a:custGeom>
            <a:avLst/>
            <a:gdLst/>
            <a:ahLst/>
            <a:cxnLst/>
            <a:rect l="l" t="t" r="r" b="b"/>
            <a:pathLst>
              <a:path w="2260600" h="1027429" extrusionOk="0">
                <a:moveTo>
                  <a:pt x="67687" y="0"/>
                </a:move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0" name="Google Shape;7280;p50"/>
          <p:cNvSpPr/>
          <p:nvPr/>
        </p:nvSpPr>
        <p:spPr>
          <a:xfrm>
            <a:off x="4907820" y="5185147"/>
            <a:ext cx="2260600" cy="1027430"/>
          </a:xfrm>
          <a:custGeom>
            <a:avLst/>
            <a:gdLst/>
            <a:ahLst/>
            <a:cxnLst/>
            <a:rect l="l" t="t" r="r" b="b"/>
            <a:pathLst>
              <a:path w="2260600" h="1027429" extrusionOk="0">
                <a:moveTo>
                  <a:pt x="2192886" y="0"/>
                </a:moveTo>
                <a:lnTo>
                  <a:pt x="67687" y="0"/>
                </a:ln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1" name="Google Shape;7281;p50"/>
          <p:cNvSpPr/>
          <p:nvPr/>
        </p:nvSpPr>
        <p:spPr>
          <a:xfrm>
            <a:off x="12608983" y="5740960"/>
            <a:ext cx="2260600" cy="1027430"/>
          </a:xfrm>
          <a:custGeom>
            <a:avLst/>
            <a:gdLst/>
            <a:ahLst/>
            <a:cxnLst/>
            <a:rect l="l" t="t" r="r" b="b"/>
            <a:pathLst>
              <a:path w="2260600" h="1027429" extrusionOk="0">
                <a:moveTo>
                  <a:pt x="67687" y="0"/>
                </a:move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2" name="Google Shape;7282;p50"/>
          <p:cNvSpPr/>
          <p:nvPr/>
        </p:nvSpPr>
        <p:spPr>
          <a:xfrm>
            <a:off x="2564443" y="5740960"/>
            <a:ext cx="2260600" cy="1027430"/>
          </a:xfrm>
          <a:custGeom>
            <a:avLst/>
            <a:gdLst/>
            <a:ahLst/>
            <a:cxnLst/>
            <a:rect l="l" t="t" r="r" b="b"/>
            <a:pathLst>
              <a:path w="2260600" h="1027429" extrusionOk="0">
                <a:moveTo>
                  <a:pt x="2192886" y="0"/>
                </a:moveTo>
                <a:lnTo>
                  <a:pt x="67687" y="0"/>
                </a:lnTo>
                <a:lnTo>
                  <a:pt x="28555" y="1057"/>
                </a:lnTo>
                <a:lnTo>
                  <a:pt x="8460" y="8459"/>
                </a:lnTo>
                <a:lnTo>
                  <a:pt x="1057" y="28550"/>
                </a:lnTo>
                <a:lnTo>
                  <a:pt x="0" y="67675"/>
                </a:lnTo>
                <a:lnTo>
                  <a:pt x="0" y="959391"/>
                </a:lnTo>
                <a:lnTo>
                  <a:pt x="1057" y="998516"/>
                </a:lnTo>
                <a:lnTo>
                  <a:pt x="8460" y="1018607"/>
                </a:lnTo>
                <a:lnTo>
                  <a:pt x="28555" y="1026009"/>
                </a:lnTo>
                <a:lnTo>
                  <a:pt x="67687" y="1027066"/>
                </a:lnTo>
                <a:lnTo>
                  <a:pt x="2192886" y="1027066"/>
                </a:lnTo>
                <a:lnTo>
                  <a:pt x="2232018" y="1026009"/>
                </a:lnTo>
                <a:lnTo>
                  <a:pt x="2252113" y="1018607"/>
                </a:lnTo>
                <a:lnTo>
                  <a:pt x="2259516" y="998516"/>
                </a:lnTo>
                <a:lnTo>
                  <a:pt x="2260573" y="959391"/>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3" name="Google Shape;7283;p50"/>
          <p:cNvSpPr/>
          <p:nvPr/>
        </p:nvSpPr>
        <p:spPr>
          <a:xfrm>
            <a:off x="17706469" y="1267798"/>
            <a:ext cx="1969135" cy="5495290"/>
          </a:xfrm>
          <a:custGeom>
            <a:avLst/>
            <a:gdLst/>
            <a:ahLst/>
            <a:cxnLst/>
            <a:rect l="l" t="t" r="r" b="b"/>
            <a:pathLst>
              <a:path w="1969134" h="5495290" extrusionOk="0">
                <a:moveTo>
                  <a:pt x="1900885" y="0"/>
                </a:moveTo>
                <a:lnTo>
                  <a:pt x="67687" y="0"/>
                </a:lnTo>
                <a:lnTo>
                  <a:pt x="28555" y="1057"/>
                </a:lnTo>
                <a:lnTo>
                  <a:pt x="8460" y="8459"/>
                </a:lnTo>
                <a:lnTo>
                  <a:pt x="1057" y="28550"/>
                </a:lnTo>
                <a:lnTo>
                  <a:pt x="0" y="67675"/>
                </a:lnTo>
                <a:lnTo>
                  <a:pt x="0" y="5427598"/>
                </a:lnTo>
                <a:lnTo>
                  <a:pt x="1057" y="5466722"/>
                </a:lnTo>
                <a:lnTo>
                  <a:pt x="8460" y="5486814"/>
                </a:lnTo>
                <a:lnTo>
                  <a:pt x="28555" y="5494216"/>
                </a:lnTo>
                <a:lnTo>
                  <a:pt x="67687" y="5495273"/>
                </a:lnTo>
                <a:lnTo>
                  <a:pt x="1900885" y="5495273"/>
                </a:lnTo>
                <a:lnTo>
                  <a:pt x="1940017" y="5494216"/>
                </a:lnTo>
                <a:lnTo>
                  <a:pt x="1960111" y="5486814"/>
                </a:lnTo>
                <a:lnTo>
                  <a:pt x="1967515" y="5466722"/>
                </a:lnTo>
                <a:lnTo>
                  <a:pt x="1968572" y="5427598"/>
                </a:lnTo>
                <a:lnTo>
                  <a:pt x="1968572" y="67675"/>
                </a:lnTo>
                <a:lnTo>
                  <a:pt x="1967515" y="28550"/>
                </a:lnTo>
                <a:lnTo>
                  <a:pt x="1960111" y="8459"/>
                </a:lnTo>
                <a:lnTo>
                  <a:pt x="1940017" y="1057"/>
                </a:lnTo>
                <a:lnTo>
                  <a:pt x="1900885"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4" name="Google Shape;7284;p50"/>
          <p:cNvSpPr/>
          <p:nvPr/>
        </p:nvSpPr>
        <p:spPr>
          <a:xfrm>
            <a:off x="7661940" y="1267798"/>
            <a:ext cx="1969135" cy="5495290"/>
          </a:xfrm>
          <a:custGeom>
            <a:avLst/>
            <a:gdLst/>
            <a:ahLst/>
            <a:cxnLst/>
            <a:rect l="l" t="t" r="r" b="b"/>
            <a:pathLst>
              <a:path w="1969134" h="5495290" extrusionOk="0">
                <a:moveTo>
                  <a:pt x="1900885" y="0"/>
                </a:moveTo>
                <a:lnTo>
                  <a:pt x="67687" y="0"/>
                </a:lnTo>
                <a:lnTo>
                  <a:pt x="28555" y="1057"/>
                </a:lnTo>
                <a:lnTo>
                  <a:pt x="8460" y="8459"/>
                </a:lnTo>
                <a:lnTo>
                  <a:pt x="1057" y="28550"/>
                </a:lnTo>
                <a:lnTo>
                  <a:pt x="0" y="67675"/>
                </a:lnTo>
                <a:lnTo>
                  <a:pt x="0" y="5427598"/>
                </a:lnTo>
                <a:lnTo>
                  <a:pt x="1057" y="5466722"/>
                </a:lnTo>
                <a:lnTo>
                  <a:pt x="8460" y="5486814"/>
                </a:lnTo>
                <a:lnTo>
                  <a:pt x="28555" y="5494216"/>
                </a:lnTo>
                <a:lnTo>
                  <a:pt x="67687" y="5495273"/>
                </a:lnTo>
                <a:lnTo>
                  <a:pt x="1900885" y="5495273"/>
                </a:lnTo>
                <a:lnTo>
                  <a:pt x="1940017" y="5494216"/>
                </a:lnTo>
                <a:lnTo>
                  <a:pt x="1960111" y="5486814"/>
                </a:lnTo>
                <a:lnTo>
                  <a:pt x="1967515" y="5466722"/>
                </a:lnTo>
                <a:lnTo>
                  <a:pt x="1968572" y="5427598"/>
                </a:lnTo>
                <a:lnTo>
                  <a:pt x="1968572" y="67675"/>
                </a:lnTo>
                <a:lnTo>
                  <a:pt x="1967515" y="28550"/>
                </a:lnTo>
                <a:lnTo>
                  <a:pt x="1960111" y="8459"/>
                </a:lnTo>
                <a:lnTo>
                  <a:pt x="1940017" y="1057"/>
                </a:lnTo>
                <a:lnTo>
                  <a:pt x="190088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7285" name="Google Shape;7285;p50"/>
          <p:cNvGrpSpPr/>
          <p:nvPr/>
        </p:nvGrpSpPr>
        <p:grpSpPr>
          <a:xfrm>
            <a:off x="17395530" y="1270783"/>
            <a:ext cx="133602" cy="5495748"/>
            <a:chOff x="17395530" y="1270783"/>
            <a:chExt cx="133602" cy="5495748"/>
          </a:xfrm>
        </p:grpSpPr>
        <p:sp>
          <p:nvSpPr>
            <p:cNvPr id="7286" name="Google Shape;7286;p50"/>
            <p:cNvSpPr/>
            <p:nvPr/>
          </p:nvSpPr>
          <p:spPr>
            <a:xfrm>
              <a:off x="17395541" y="1270783"/>
              <a:ext cx="73025" cy="2494280"/>
            </a:xfrm>
            <a:custGeom>
              <a:avLst/>
              <a:gdLst/>
              <a:ahLst/>
              <a:cxnLst/>
              <a:rect l="l" t="t" r="r" b="b"/>
              <a:pathLst>
                <a:path w="73025" h="2494279" extrusionOk="0">
                  <a:moveTo>
                    <a:pt x="0" y="0"/>
                  </a:moveTo>
                  <a:lnTo>
                    <a:pt x="72964" y="0"/>
                  </a:lnTo>
                  <a:lnTo>
                    <a:pt x="72964" y="249421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7" name="Google Shape;7287;p50"/>
            <p:cNvSpPr/>
            <p:nvPr/>
          </p:nvSpPr>
          <p:spPr>
            <a:xfrm>
              <a:off x="17467538" y="3763742"/>
              <a:ext cx="61594" cy="177800"/>
            </a:xfrm>
            <a:custGeom>
              <a:avLst/>
              <a:gdLst/>
              <a:ahLst/>
              <a:cxnLst/>
              <a:rect l="l" t="t" r="r" b="b"/>
              <a:pathLst>
                <a:path w="61594" h="177800" extrusionOk="0">
                  <a:moveTo>
                    <a:pt x="0" y="177605"/>
                  </a:moveTo>
                  <a:lnTo>
                    <a:pt x="61514" y="88844"/>
                  </a:lnTo>
                  <a:lnTo>
                    <a:pt x="0"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8" name="Google Shape;7288;p50"/>
            <p:cNvSpPr/>
            <p:nvPr/>
          </p:nvSpPr>
          <p:spPr>
            <a:xfrm>
              <a:off x="17395530" y="3938876"/>
              <a:ext cx="73025" cy="2827655"/>
            </a:xfrm>
            <a:custGeom>
              <a:avLst/>
              <a:gdLst/>
              <a:ahLst/>
              <a:cxnLst/>
              <a:rect l="l" t="t" r="r" b="b"/>
              <a:pathLst>
                <a:path w="73025" h="2827654" extrusionOk="0">
                  <a:moveTo>
                    <a:pt x="72964" y="0"/>
                  </a:moveTo>
                  <a:lnTo>
                    <a:pt x="72964" y="2827180"/>
                  </a:lnTo>
                  <a:lnTo>
                    <a:pt x="0" y="282718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289" name="Google Shape;7289;p50"/>
          <p:cNvGrpSpPr/>
          <p:nvPr/>
        </p:nvGrpSpPr>
        <p:grpSpPr>
          <a:xfrm>
            <a:off x="7350955" y="1270783"/>
            <a:ext cx="133686" cy="5495748"/>
            <a:chOff x="7350955" y="1270783"/>
            <a:chExt cx="133686" cy="5495748"/>
          </a:xfrm>
        </p:grpSpPr>
        <p:sp>
          <p:nvSpPr>
            <p:cNvPr id="7290" name="Google Shape;7290;p50"/>
            <p:cNvSpPr/>
            <p:nvPr/>
          </p:nvSpPr>
          <p:spPr>
            <a:xfrm>
              <a:off x="7350955" y="1270783"/>
              <a:ext cx="73025" cy="2494280"/>
            </a:xfrm>
            <a:custGeom>
              <a:avLst/>
              <a:gdLst/>
              <a:ahLst/>
              <a:cxnLst/>
              <a:rect l="l" t="t" r="r" b="b"/>
              <a:pathLst>
                <a:path w="73025" h="2494279" extrusionOk="0">
                  <a:moveTo>
                    <a:pt x="0" y="0"/>
                  </a:moveTo>
                  <a:lnTo>
                    <a:pt x="72964" y="0"/>
                  </a:lnTo>
                  <a:lnTo>
                    <a:pt x="72964" y="249421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91" name="Google Shape;7291;p50"/>
            <p:cNvSpPr/>
            <p:nvPr/>
          </p:nvSpPr>
          <p:spPr>
            <a:xfrm>
              <a:off x="7423047" y="3763742"/>
              <a:ext cx="61594" cy="177800"/>
            </a:xfrm>
            <a:custGeom>
              <a:avLst/>
              <a:gdLst/>
              <a:ahLst/>
              <a:cxnLst/>
              <a:rect l="l" t="t" r="r" b="b"/>
              <a:pathLst>
                <a:path w="61595" h="177800" extrusionOk="0">
                  <a:moveTo>
                    <a:pt x="0" y="177605"/>
                  </a:moveTo>
                  <a:lnTo>
                    <a:pt x="61514" y="88844"/>
                  </a:lnTo>
                  <a:lnTo>
                    <a:pt x="0"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92" name="Google Shape;7292;p50"/>
            <p:cNvSpPr/>
            <p:nvPr/>
          </p:nvSpPr>
          <p:spPr>
            <a:xfrm>
              <a:off x="7350955" y="3938876"/>
              <a:ext cx="73025" cy="2827655"/>
            </a:xfrm>
            <a:custGeom>
              <a:avLst/>
              <a:gdLst/>
              <a:ahLst/>
              <a:cxnLst/>
              <a:rect l="l" t="t" r="r" b="b"/>
              <a:pathLst>
                <a:path w="73025" h="2827654" extrusionOk="0">
                  <a:moveTo>
                    <a:pt x="72964" y="0"/>
                  </a:moveTo>
                  <a:lnTo>
                    <a:pt x="72964" y="2827180"/>
                  </a:lnTo>
                  <a:lnTo>
                    <a:pt x="0" y="282718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293" name="Google Shape;7293;p50"/>
          <p:cNvGrpSpPr/>
          <p:nvPr/>
        </p:nvGrpSpPr>
        <p:grpSpPr>
          <a:xfrm>
            <a:off x="12309925" y="1270783"/>
            <a:ext cx="133631" cy="5499755"/>
            <a:chOff x="12309925" y="1270783"/>
            <a:chExt cx="133631" cy="5499755"/>
          </a:xfrm>
        </p:grpSpPr>
        <p:sp>
          <p:nvSpPr>
            <p:cNvPr id="7294" name="Google Shape;7294;p50"/>
            <p:cNvSpPr/>
            <p:nvPr/>
          </p:nvSpPr>
          <p:spPr>
            <a:xfrm>
              <a:off x="12370520" y="1270783"/>
              <a:ext cx="73025" cy="2496185"/>
            </a:xfrm>
            <a:custGeom>
              <a:avLst/>
              <a:gdLst/>
              <a:ahLst/>
              <a:cxnLst/>
              <a:rect l="l" t="t" r="r" b="b"/>
              <a:pathLst>
                <a:path w="73025" h="2496185" extrusionOk="0">
                  <a:moveTo>
                    <a:pt x="72964" y="0"/>
                  </a:moveTo>
                  <a:lnTo>
                    <a:pt x="0" y="0"/>
                  </a:lnTo>
                  <a:lnTo>
                    <a:pt x="0" y="2496171"/>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95" name="Google Shape;7295;p50"/>
            <p:cNvSpPr/>
            <p:nvPr/>
          </p:nvSpPr>
          <p:spPr>
            <a:xfrm>
              <a:off x="12309925" y="3765700"/>
              <a:ext cx="61594" cy="177800"/>
            </a:xfrm>
            <a:custGeom>
              <a:avLst/>
              <a:gdLst/>
              <a:ahLst/>
              <a:cxnLst/>
              <a:rect l="l" t="t" r="r" b="b"/>
              <a:pathLst>
                <a:path w="61595" h="177800" extrusionOk="0">
                  <a:moveTo>
                    <a:pt x="61561" y="177748"/>
                  </a:moveTo>
                  <a:lnTo>
                    <a:pt x="0" y="88856"/>
                  </a:lnTo>
                  <a:lnTo>
                    <a:pt x="61514"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96" name="Google Shape;7296;p50"/>
            <p:cNvSpPr/>
            <p:nvPr/>
          </p:nvSpPr>
          <p:spPr>
            <a:xfrm>
              <a:off x="12370531" y="3940978"/>
              <a:ext cx="73025" cy="2829560"/>
            </a:xfrm>
            <a:custGeom>
              <a:avLst/>
              <a:gdLst/>
              <a:ahLst/>
              <a:cxnLst/>
              <a:rect l="l" t="t" r="r" b="b"/>
              <a:pathLst>
                <a:path w="73025" h="2829559" extrusionOk="0">
                  <a:moveTo>
                    <a:pt x="0" y="0"/>
                  </a:moveTo>
                  <a:lnTo>
                    <a:pt x="0" y="2829377"/>
                  </a:lnTo>
                  <a:lnTo>
                    <a:pt x="72964" y="2829377"/>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297" name="Google Shape;7297;p50"/>
          <p:cNvGrpSpPr/>
          <p:nvPr/>
        </p:nvGrpSpPr>
        <p:grpSpPr>
          <a:xfrm>
            <a:off x="2265361" y="1270783"/>
            <a:ext cx="133692" cy="5499755"/>
            <a:chOff x="2265361" y="1270783"/>
            <a:chExt cx="133692" cy="5499755"/>
          </a:xfrm>
        </p:grpSpPr>
        <p:sp>
          <p:nvSpPr>
            <p:cNvPr id="7298" name="Google Shape;7298;p50"/>
            <p:cNvSpPr/>
            <p:nvPr/>
          </p:nvSpPr>
          <p:spPr>
            <a:xfrm>
              <a:off x="2326028" y="1270783"/>
              <a:ext cx="73025" cy="2496185"/>
            </a:xfrm>
            <a:custGeom>
              <a:avLst/>
              <a:gdLst/>
              <a:ahLst/>
              <a:cxnLst/>
              <a:rect l="l" t="t" r="r" b="b"/>
              <a:pathLst>
                <a:path w="73025" h="2496185" extrusionOk="0">
                  <a:moveTo>
                    <a:pt x="72964" y="0"/>
                  </a:moveTo>
                  <a:lnTo>
                    <a:pt x="0" y="0"/>
                  </a:lnTo>
                  <a:lnTo>
                    <a:pt x="0" y="2496171"/>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99" name="Google Shape;7299;p50"/>
            <p:cNvSpPr/>
            <p:nvPr/>
          </p:nvSpPr>
          <p:spPr>
            <a:xfrm>
              <a:off x="2265361" y="3765700"/>
              <a:ext cx="61594" cy="177800"/>
            </a:xfrm>
            <a:custGeom>
              <a:avLst/>
              <a:gdLst/>
              <a:ahLst/>
              <a:cxnLst/>
              <a:rect l="l" t="t" r="r" b="b"/>
              <a:pathLst>
                <a:path w="61594" h="177800" extrusionOk="0">
                  <a:moveTo>
                    <a:pt x="61561" y="177748"/>
                  </a:moveTo>
                  <a:lnTo>
                    <a:pt x="0" y="88856"/>
                  </a:lnTo>
                  <a:lnTo>
                    <a:pt x="61514"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00" name="Google Shape;7300;p50"/>
            <p:cNvSpPr/>
            <p:nvPr/>
          </p:nvSpPr>
          <p:spPr>
            <a:xfrm>
              <a:off x="2326028" y="3940978"/>
              <a:ext cx="73025" cy="2829560"/>
            </a:xfrm>
            <a:custGeom>
              <a:avLst/>
              <a:gdLst/>
              <a:ahLst/>
              <a:cxnLst/>
              <a:rect l="l" t="t" r="r" b="b"/>
              <a:pathLst>
                <a:path w="73025" h="2829559" extrusionOk="0">
                  <a:moveTo>
                    <a:pt x="0" y="0"/>
                  </a:moveTo>
                  <a:lnTo>
                    <a:pt x="0" y="2829377"/>
                  </a:lnTo>
                  <a:lnTo>
                    <a:pt x="72964" y="2829377"/>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301" name="Google Shape;7301;p50"/>
          <p:cNvSpPr txBox="1"/>
          <p:nvPr/>
        </p:nvSpPr>
        <p:spPr>
          <a:xfrm>
            <a:off x="12684148" y="1301592"/>
            <a:ext cx="2056130"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EVENTS</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What times when a group of people convene</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a:solidFill>
                  <a:srgbClr val="414042"/>
                </a:solidFill>
                <a:latin typeface="Arial"/>
                <a:ea typeface="Arial"/>
                <a:cs typeface="Arial"/>
                <a:sym typeface="Arial"/>
              </a:rPr>
              <a:t>for a specific purpose might need to be created?</a:t>
            </a:r>
            <a:endParaRPr sz="700">
              <a:solidFill>
                <a:schemeClr val="dk1"/>
              </a:solidFill>
              <a:latin typeface="Arial"/>
              <a:ea typeface="Arial"/>
              <a:cs typeface="Arial"/>
              <a:sym typeface="Arial"/>
            </a:endParaRPr>
          </a:p>
        </p:txBody>
      </p:sp>
      <p:sp>
        <p:nvSpPr>
          <p:cNvPr id="7302" name="Google Shape;7302;p50"/>
          <p:cNvSpPr txBox="1"/>
          <p:nvPr/>
        </p:nvSpPr>
        <p:spPr>
          <a:xfrm>
            <a:off x="2639620" y="1301592"/>
            <a:ext cx="2056130" cy="823594"/>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EVENTS</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What times when a group of people convene</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a:solidFill>
                  <a:srgbClr val="414042"/>
                </a:solidFill>
                <a:latin typeface="Arial"/>
                <a:ea typeface="Arial"/>
                <a:cs typeface="Arial"/>
                <a:sym typeface="Arial"/>
              </a:rPr>
              <a:t>for a specific purpose might need to be created?</a:t>
            </a:r>
            <a:endParaRPr sz="700">
              <a:solidFill>
                <a:schemeClr val="dk1"/>
              </a:solidFill>
              <a:latin typeface="Arial"/>
              <a:ea typeface="Arial"/>
              <a:cs typeface="Arial"/>
              <a:sym typeface="Arial"/>
            </a:endParaRPr>
          </a:p>
          <a:p>
            <a:pPr marL="0" marR="0" lvl="0" indent="0" algn="l" rtl="0">
              <a:lnSpc>
                <a:spcPct val="100000"/>
              </a:lnSpc>
              <a:spcBef>
                <a:spcPts val="20"/>
              </a:spcBef>
              <a:spcAft>
                <a:spcPts val="0"/>
              </a:spcAft>
              <a:buNone/>
            </a:pPr>
            <a:endParaRPr sz="550">
              <a:solidFill>
                <a:schemeClr val="dk1"/>
              </a:solidFill>
              <a:latin typeface="Arial"/>
              <a:ea typeface="Arial"/>
              <a:cs typeface="Arial"/>
              <a:sym typeface="Arial"/>
            </a:endParaRPr>
          </a:p>
          <a:p>
            <a:pPr marL="52705" marR="2413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RECRUITMENT EVENT FOR STUDENTS  AND PARENTS TO GENERATE  INTEREST IN THE PROGRAM</a:t>
            </a:r>
            <a:endParaRPr sz="850">
              <a:solidFill>
                <a:schemeClr val="dk1"/>
              </a:solidFill>
              <a:latin typeface="Arial Black"/>
              <a:ea typeface="Arial Black"/>
              <a:cs typeface="Arial Black"/>
              <a:sym typeface="Arial Black"/>
            </a:endParaRPr>
          </a:p>
        </p:txBody>
      </p:sp>
      <p:sp>
        <p:nvSpPr>
          <p:cNvPr id="7303" name="Google Shape;7303;p50"/>
          <p:cNvSpPr txBox="1"/>
          <p:nvPr/>
        </p:nvSpPr>
        <p:spPr>
          <a:xfrm>
            <a:off x="15030450" y="1890693"/>
            <a:ext cx="2088514" cy="246379"/>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BUDGET</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How might money need to be allocated for this idea?</a:t>
            </a:r>
            <a:endParaRPr sz="700">
              <a:solidFill>
                <a:schemeClr val="dk1"/>
              </a:solidFill>
              <a:latin typeface="Arial"/>
              <a:ea typeface="Arial"/>
              <a:cs typeface="Arial"/>
              <a:sym typeface="Arial"/>
            </a:endParaRPr>
          </a:p>
        </p:txBody>
      </p:sp>
      <p:sp>
        <p:nvSpPr>
          <p:cNvPr id="7304" name="Google Shape;7304;p50"/>
          <p:cNvSpPr txBox="1"/>
          <p:nvPr/>
        </p:nvSpPr>
        <p:spPr>
          <a:xfrm>
            <a:off x="4985899" y="1890693"/>
            <a:ext cx="2088514" cy="246379"/>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BUDGET</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How might money need to be allocated for this idea?</a:t>
            </a:r>
            <a:endParaRPr sz="700">
              <a:solidFill>
                <a:schemeClr val="dk1"/>
              </a:solidFill>
              <a:latin typeface="Arial"/>
              <a:ea typeface="Arial"/>
              <a:cs typeface="Arial"/>
              <a:sym typeface="Arial"/>
            </a:endParaRPr>
          </a:p>
        </p:txBody>
      </p:sp>
      <p:sp>
        <p:nvSpPr>
          <p:cNvPr id="7305" name="Google Shape;7305;p50"/>
          <p:cNvSpPr txBox="1"/>
          <p:nvPr/>
        </p:nvSpPr>
        <p:spPr>
          <a:xfrm>
            <a:off x="17765514" y="1326701"/>
            <a:ext cx="1861820" cy="67627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i="1">
                <a:solidFill>
                  <a:srgbClr val="414042"/>
                </a:solidFill>
                <a:latin typeface="Arial"/>
                <a:ea typeface="Arial"/>
                <a:cs typeface="Arial"/>
                <a:sym typeface="Arial"/>
              </a:rPr>
              <a:t>What beliefs do you have about why</a:t>
            </a:r>
            <a:endParaRPr sz="70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00" i="1">
                <a:solidFill>
                  <a:srgbClr val="414042"/>
                </a:solidFill>
                <a:latin typeface="Arial"/>
                <a:ea typeface="Arial"/>
                <a:cs typeface="Arial"/>
                <a:sym typeface="Arial"/>
              </a:rPr>
              <a:t>this idea will meet your stakeholders’ needs?  Will the students respond positively? Why?  Will the intervention improve learning  outcomes? How?</a:t>
            </a:r>
            <a:endParaRPr sz="700">
              <a:solidFill>
                <a:schemeClr val="dk1"/>
              </a:solidFill>
              <a:latin typeface="Arial"/>
              <a:ea typeface="Arial"/>
              <a:cs typeface="Arial"/>
              <a:sym typeface="Arial"/>
            </a:endParaRPr>
          </a:p>
        </p:txBody>
      </p:sp>
      <p:sp>
        <p:nvSpPr>
          <p:cNvPr id="7306" name="Google Shape;7306;p50"/>
          <p:cNvSpPr txBox="1"/>
          <p:nvPr/>
        </p:nvSpPr>
        <p:spPr>
          <a:xfrm>
            <a:off x="7720951" y="1326701"/>
            <a:ext cx="1861820" cy="67627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i="1">
                <a:solidFill>
                  <a:srgbClr val="414042"/>
                </a:solidFill>
                <a:latin typeface="Arial"/>
                <a:ea typeface="Arial"/>
                <a:cs typeface="Arial"/>
                <a:sym typeface="Arial"/>
              </a:rPr>
              <a:t>What beliefs do you have about why</a:t>
            </a:r>
            <a:endParaRPr sz="70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00" i="1">
                <a:solidFill>
                  <a:srgbClr val="414042"/>
                </a:solidFill>
                <a:latin typeface="Arial"/>
                <a:ea typeface="Arial"/>
                <a:cs typeface="Arial"/>
                <a:sym typeface="Arial"/>
              </a:rPr>
              <a:t>this idea will meet your stakeholders’ needs?  Will the students respond positively? Why?  Will the intervention improve learning  outcomes? How?</a:t>
            </a:r>
            <a:endParaRPr sz="700">
              <a:solidFill>
                <a:schemeClr val="dk1"/>
              </a:solidFill>
              <a:latin typeface="Arial"/>
              <a:ea typeface="Arial"/>
              <a:cs typeface="Arial"/>
              <a:sym typeface="Arial"/>
            </a:endParaRPr>
          </a:p>
        </p:txBody>
      </p:sp>
      <p:sp>
        <p:nvSpPr>
          <p:cNvPr id="7307" name="Google Shape;7307;p50"/>
          <p:cNvSpPr txBox="1"/>
          <p:nvPr/>
        </p:nvSpPr>
        <p:spPr>
          <a:xfrm>
            <a:off x="12684148" y="2414256"/>
            <a:ext cx="1997075" cy="46164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RITUALS</a:t>
            </a:r>
            <a:endParaRPr sz="750">
              <a:solidFill>
                <a:schemeClr val="dk1"/>
              </a:solidFill>
              <a:latin typeface="Arial"/>
              <a:ea typeface="Arial"/>
              <a:cs typeface="Arial"/>
              <a:sym typeface="Arial"/>
            </a:endParaRPr>
          </a:p>
          <a:p>
            <a:pPr marL="12700" marR="5080" lvl="0" indent="0" algn="just" rtl="0">
              <a:lnSpc>
                <a:spcPct val="121428"/>
              </a:lnSpc>
              <a:spcBef>
                <a:spcPts val="20"/>
              </a:spcBef>
              <a:spcAft>
                <a:spcPts val="0"/>
              </a:spcAft>
              <a:buNone/>
            </a:pPr>
            <a:r>
              <a:rPr lang="en-US" sz="700">
                <a:solidFill>
                  <a:srgbClr val="414042"/>
                </a:solidFill>
                <a:latin typeface="Arial"/>
                <a:ea typeface="Arial"/>
                <a:cs typeface="Arial"/>
                <a:sym typeface="Arial"/>
              </a:rPr>
              <a:t>What specific behaviors or actions that happen  routinely to mark a specific moment might need  to be created?</a:t>
            </a:r>
            <a:endParaRPr sz="700">
              <a:solidFill>
                <a:schemeClr val="dk1"/>
              </a:solidFill>
              <a:latin typeface="Arial"/>
              <a:ea typeface="Arial"/>
              <a:cs typeface="Arial"/>
              <a:sym typeface="Arial"/>
            </a:endParaRPr>
          </a:p>
        </p:txBody>
      </p:sp>
      <p:sp>
        <p:nvSpPr>
          <p:cNvPr id="7308" name="Google Shape;7308;p50"/>
          <p:cNvSpPr txBox="1"/>
          <p:nvPr/>
        </p:nvSpPr>
        <p:spPr>
          <a:xfrm>
            <a:off x="2639620" y="2414256"/>
            <a:ext cx="1997075" cy="46164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RITUALS</a:t>
            </a:r>
            <a:endParaRPr sz="750">
              <a:solidFill>
                <a:schemeClr val="dk1"/>
              </a:solidFill>
              <a:latin typeface="Arial"/>
              <a:ea typeface="Arial"/>
              <a:cs typeface="Arial"/>
              <a:sym typeface="Arial"/>
            </a:endParaRPr>
          </a:p>
          <a:p>
            <a:pPr marL="12700" marR="5080" lvl="0" indent="0" algn="just" rtl="0">
              <a:lnSpc>
                <a:spcPct val="121428"/>
              </a:lnSpc>
              <a:spcBef>
                <a:spcPts val="20"/>
              </a:spcBef>
              <a:spcAft>
                <a:spcPts val="0"/>
              </a:spcAft>
              <a:buNone/>
            </a:pPr>
            <a:r>
              <a:rPr lang="en-US" sz="700">
                <a:solidFill>
                  <a:srgbClr val="414042"/>
                </a:solidFill>
                <a:latin typeface="Arial"/>
                <a:ea typeface="Arial"/>
                <a:cs typeface="Arial"/>
                <a:sym typeface="Arial"/>
              </a:rPr>
              <a:t>What specific behaviors or actions that happen  routinely to mark a specific moment might need  to be created?</a:t>
            </a:r>
            <a:endParaRPr sz="700">
              <a:solidFill>
                <a:schemeClr val="dk1"/>
              </a:solidFill>
              <a:latin typeface="Arial"/>
              <a:ea typeface="Arial"/>
              <a:cs typeface="Arial"/>
              <a:sym typeface="Arial"/>
            </a:endParaRPr>
          </a:p>
        </p:txBody>
      </p:sp>
      <p:sp>
        <p:nvSpPr>
          <p:cNvPr id="7309" name="Google Shape;7309;p50"/>
          <p:cNvSpPr txBox="1"/>
          <p:nvPr/>
        </p:nvSpPr>
        <p:spPr>
          <a:xfrm>
            <a:off x="15030450" y="2995070"/>
            <a:ext cx="1663700"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SPACE</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How might new spaces need to be used  or created for this idea?</a:t>
            </a:r>
            <a:endParaRPr sz="700">
              <a:solidFill>
                <a:schemeClr val="dk1"/>
              </a:solidFill>
              <a:latin typeface="Arial"/>
              <a:ea typeface="Arial"/>
              <a:cs typeface="Arial"/>
              <a:sym typeface="Arial"/>
            </a:endParaRPr>
          </a:p>
        </p:txBody>
      </p:sp>
      <p:sp>
        <p:nvSpPr>
          <p:cNvPr id="7310" name="Google Shape;7310;p50"/>
          <p:cNvSpPr txBox="1"/>
          <p:nvPr/>
        </p:nvSpPr>
        <p:spPr>
          <a:xfrm>
            <a:off x="4985899" y="2995070"/>
            <a:ext cx="1663700"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SPACE</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How might new spaces need to be used  or created for this idea?</a:t>
            </a:r>
            <a:endParaRPr sz="700">
              <a:solidFill>
                <a:schemeClr val="dk1"/>
              </a:solidFill>
              <a:latin typeface="Arial"/>
              <a:ea typeface="Arial"/>
              <a:cs typeface="Arial"/>
              <a:sym typeface="Arial"/>
            </a:endParaRPr>
          </a:p>
        </p:txBody>
      </p:sp>
      <p:sp>
        <p:nvSpPr>
          <p:cNvPr id="7311" name="Google Shape;7311;p50"/>
          <p:cNvSpPr txBox="1"/>
          <p:nvPr/>
        </p:nvSpPr>
        <p:spPr>
          <a:xfrm>
            <a:off x="15030450" y="4112701"/>
            <a:ext cx="1755775"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ROLES</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roles might need to be created  for this idea?</a:t>
            </a:r>
            <a:endParaRPr sz="700">
              <a:solidFill>
                <a:schemeClr val="dk1"/>
              </a:solidFill>
              <a:latin typeface="Arial"/>
              <a:ea typeface="Arial"/>
              <a:cs typeface="Arial"/>
              <a:sym typeface="Arial"/>
            </a:endParaRPr>
          </a:p>
        </p:txBody>
      </p:sp>
      <p:sp>
        <p:nvSpPr>
          <p:cNvPr id="7312" name="Google Shape;7312;p50"/>
          <p:cNvSpPr txBox="1"/>
          <p:nvPr/>
        </p:nvSpPr>
        <p:spPr>
          <a:xfrm>
            <a:off x="4985899" y="4112701"/>
            <a:ext cx="1755775"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ROLES</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roles might need to be created  for this idea?</a:t>
            </a:r>
            <a:endParaRPr sz="700">
              <a:solidFill>
                <a:schemeClr val="dk1"/>
              </a:solidFill>
              <a:latin typeface="Arial"/>
              <a:ea typeface="Arial"/>
              <a:cs typeface="Arial"/>
              <a:sym typeface="Arial"/>
            </a:endParaRPr>
          </a:p>
        </p:txBody>
      </p:sp>
      <p:sp>
        <p:nvSpPr>
          <p:cNvPr id="7313" name="Google Shape;7313;p50"/>
          <p:cNvSpPr txBox="1"/>
          <p:nvPr/>
        </p:nvSpPr>
        <p:spPr>
          <a:xfrm>
            <a:off x="15030450" y="5230331"/>
            <a:ext cx="1736089"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OBJECTS/PRODUCTS/TOOLS</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artifacts or objects might need  to be created for this idea?</a:t>
            </a:r>
            <a:endParaRPr sz="700">
              <a:solidFill>
                <a:schemeClr val="dk1"/>
              </a:solidFill>
              <a:latin typeface="Arial"/>
              <a:ea typeface="Arial"/>
              <a:cs typeface="Arial"/>
              <a:sym typeface="Arial"/>
            </a:endParaRPr>
          </a:p>
        </p:txBody>
      </p:sp>
      <p:sp>
        <p:nvSpPr>
          <p:cNvPr id="7314" name="Google Shape;7314;p50"/>
          <p:cNvSpPr txBox="1"/>
          <p:nvPr/>
        </p:nvSpPr>
        <p:spPr>
          <a:xfrm>
            <a:off x="4985899" y="5230331"/>
            <a:ext cx="1736089"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OBJECTS/PRODUCTS/TOOLS</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artifacts or objects might need  to be created for this idea?</a:t>
            </a:r>
            <a:endParaRPr sz="700">
              <a:solidFill>
                <a:schemeClr val="dk1"/>
              </a:solidFill>
              <a:latin typeface="Arial"/>
              <a:ea typeface="Arial"/>
              <a:cs typeface="Arial"/>
              <a:sym typeface="Arial"/>
            </a:endParaRPr>
          </a:p>
        </p:txBody>
      </p:sp>
      <p:sp>
        <p:nvSpPr>
          <p:cNvPr id="7315" name="Google Shape;7315;p50"/>
          <p:cNvSpPr txBox="1"/>
          <p:nvPr/>
        </p:nvSpPr>
        <p:spPr>
          <a:xfrm>
            <a:off x="12684148" y="3550894"/>
            <a:ext cx="2018030"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TIME</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How might the allocation if time need to change  for this idea?</a:t>
            </a:r>
            <a:endParaRPr sz="700">
              <a:solidFill>
                <a:schemeClr val="dk1"/>
              </a:solidFill>
              <a:latin typeface="Arial"/>
              <a:ea typeface="Arial"/>
              <a:cs typeface="Arial"/>
              <a:sym typeface="Arial"/>
            </a:endParaRPr>
          </a:p>
        </p:txBody>
      </p:sp>
      <p:sp>
        <p:nvSpPr>
          <p:cNvPr id="7316" name="Google Shape;7316;p50"/>
          <p:cNvSpPr txBox="1"/>
          <p:nvPr/>
        </p:nvSpPr>
        <p:spPr>
          <a:xfrm>
            <a:off x="2639620" y="3550894"/>
            <a:ext cx="2018030" cy="82740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TIME</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How might the allocation if time need to change  for this idea?</a:t>
            </a:r>
            <a:endParaRPr sz="700">
              <a:solidFill>
                <a:schemeClr val="dk1"/>
              </a:solidFill>
              <a:latin typeface="Arial"/>
              <a:ea typeface="Arial"/>
              <a:cs typeface="Arial"/>
              <a:sym typeface="Arial"/>
            </a:endParaRPr>
          </a:p>
          <a:p>
            <a:pPr marL="0" marR="0" lvl="0" indent="0" algn="l" rtl="0">
              <a:lnSpc>
                <a:spcPct val="100000"/>
              </a:lnSpc>
              <a:spcBef>
                <a:spcPts val="10"/>
              </a:spcBef>
              <a:spcAft>
                <a:spcPts val="0"/>
              </a:spcAft>
              <a:buNone/>
            </a:pPr>
            <a:endParaRPr sz="550">
              <a:solidFill>
                <a:schemeClr val="dk1"/>
              </a:solidFill>
              <a:latin typeface="Arial"/>
              <a:ea typeface="Arial"/>
              <a:cs typeface="Arial"/>
              <a:sym typeface="Arial"/>
            </a:endParaRPr>
          </a:p>
          <a:p>
            <a:pPr marL="52705" marR="17399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EVERY WEDNESDAY AFTER  SCHOOL STUDENTS WILL ATTEND  THE PROGRAM</a:t>
            </a:r>
            <a:endParaRPr sz="850">
              <a:solidFill>
                <a:schemeClr val="dk1"/>
              </a:solidFill>
              <a:latin typeface="Arial Black"/>
              <a:ea typeface="Arial Black"/>
              <a:cs typeface="Arial Black"/>
              <a:sym typeface="Arial Black"/>
            </a:endParaRPr>
          </a:p>
        </p:txBody>
      </p:sp>
      <p:sp>
        <p:nvSpPr>
          <p:cNvPr id="7317" name="Google Shape;7317;p50"/>
          <p:cNvSpPr txBox="1"/>
          <p:nvPr/>
        </p:nvSpPr>
        <p:spPr>
          <a:xfrm>
            <a:off x="12684148" y="4668537"/>
            <a:ext cx="2038985" cy="246379"/>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POLICY</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What policies would need to shift or be created?</a:t>
            </a:r>
            <a:endParaRPr sz="700">
              <a:solidFill>
                <a:schemeClr val="dk1"/>
              </a:solidFill>
              <a:latin typeface="Arial"/>
              <a:ea typeface="Arial"/>
              <a:cs typeface="Arial"/>
              <a:sym typeface="Arial"/>
            </a:endParaRPr>
          </a:p>
        </p:txBody>
      </p:sp>
      <p:sp>
        <p:nvSpPr>
          <p:cNvPr id="7318" name="Google Shape;7318;p50"/>
          <p:cNvSpPr txBox="1"/>
          <p:nvPr/>
        </p:nvSpPr>
        <p:spPr>
          <a:xfrm>
            <a:off x="2639620" y="4668537"/>
            <a:ext cx="2038985" cy="246379"/>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POLICY</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What policies would need to shift or be created?</a:t>
            </a:r>
            <a:endParaRPr sz="700">
              <a:solidFill>
                <a:schemeClr val="dk1"/>
              </a:solidFill>
              <a:latin typeface="Arial"/>
              <a:ea typeface="Arial"/>
              <a:cs typeface="Arial"/>
              <a:sym typeface="Arial"/>
            </a:endParaRPr>
          </a:p>
        </p:txBody>
      </p:sp>
      <p:sp>
        <p:nvSpPr>
          <p:cNvPr id="7319" name="Google Shape;7319;p50"/>
          <p:cNvSpPr txBox="1"/>
          <p:nvPr/>
        </p:nvSpPr>
        <p:spPr>
          <a:xfrm>
            <a:off x="12684148" y="5771816"/>
            <a:ext cx="1619250"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COMMUNICATION</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forms of communication will  need to take place?</a:t>
            </a:r>
            <a:endParaRPr sz="700">
              <a:solidFill>
                <a:schemeClr val="dk1"/>
              </a:solidFill>
              <a:latin typeface="Arial"/>
              <a:ea typeface="Arial"/>
              <a:cs typeface="Arial"/>
              <a:sym typeface="Arial"/>
            </a:endParaRPr>
          </a:p>
        </p:txBody>
      </p:sp>
      <p:sp>
        <p:nvSpPr>
          <p:cNvPr id="7320" name="Google Shape;7320;p50"/>
          <p:cNvSpPr txBox="1"/>
          <p:nvPr/>
        </p:nvSpPr>
        <p:spPr>
          <a:xfrm>
            <a:off x="2639620" y="5771816"/>
            <a:ext cx="1843405" cy="82613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COMMUNICATION</a:t>
            </a:r>
            <a:endParaRPr sz="750">
              <a:solidFill>
                <a:schemeClr val="dk1"/>
              </a:solidFill>
              <a:latin typeface="Arial"/>
              <a:ea typeface="Arial"/>
              <a:cs typeface="Arial"/>
              <a:sym typeface="Arial"/>
            </a:endParaRPr>
          </a:p>
          <a:p>
            <a:pPr marL="12700" marR="22860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forms of communication will  need to take place?</a:t>
            </a:r>
            <a:endParaRPr sz="70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50">
              <a:solidFill>
                <a:schemeClr val="dk1"/>
              </a:solidFill>
              <a:latin typeface="Arial"/>
              <a:ea typeface="Arial"/>
              <a:cs typeface="Arial"/>
              <a:sym typeface="Arial"/>
            </a:endParaRPr>
          </a:p>
          <a:p>
            <a:pPr marL="52705"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MESSAGES WILL BE SENT HOME  ABOUT WHAT STUDENTS ARE  LEARNING IN THE PROGRAM</a:t>
            </a:r>
            <a:endParaRPr sz="850">
              <a:solidFill>
                <a:schemeClr val="dk1"/>
              </a:solidFill>
              <a:latin typeface="Arial Black"/>
              <a:ea typeface="Arial Black"/>
              <a:cs typeface="Arial Black"/>
              <a:sym typeface="Arial Black"/>
            </a:endParaRPr>
          </a:p>
        </p:txBody>
      </p:sp>
      <p:sp>
        <p:nvSpPr>
          <p:cNvPr id="7321" name="Google Shape;7321;p50"/>
          <p:cNvSpPr/>
          <p:nvPr/>
        </p:nvSpPr>
        <p:spPr>
          <a:xfrm>
            <a:off x="19131598"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22" name="Google Shape;7322;p50"/>
          <p:cNvSpPr/>
          <p:nvPr/>
        </p:nvSpPr>
        <p:spPr>
          <a:xfrm>
            <a:off x="9087105"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23" name="Google Shape;7323;p50"/>
          <p:cNvSpPr txBox="1"/>
          <p:nvPr/>
        </p:nvSpPr>
        <p:spPr>
          <a:xfrm>
            <a:off x="19152688" y="654245"/>
            <a:ext cx="502284" cy="226060"/>
          </a:xfrm>
          <a:prstGeom prst="rect">
            <a:avLst/>
          </a:prstGeom>
          <a:noFill/>
          <a:ln>
            <a:noFill/>
          </a:ln>
        </p:spPr>
        <p:txBody>
          <a:bodyPr spcFirstLastPara="1" wrap="square" lIns="0" tIns="11425" rIns="0" bIns="0" anchor="t" anchorCtr="0">
            <a:spAutoFit/>
          </a:bodyPr>
          <a:lstStyle/>
          <a:p>
            <a:pPr marL="116839" marR="5080" lvl="0" indent="-104775" algn="l" rtl="0">
              <a:lnSpc>
                <a:spcPct val="109500"/>
              </a:lnSpc>
              <a:spcBef>
                <a:spcPts val="0"/>
              </a:spcBef>
              <a:spcAft>
                <a:spcPts val="0"/>
              </a:spcAft>
              <a:buNone/>
            </a:pPr>
            <a:r>
              <a:rPr lang="en-US" sz="400">
                <a:solidFill>
                  <a:srgbClr val="D71920"/>
                </a:solidFill>
                <a:latin typeface="Arial"/>
                <a:ea typeface="Arial"/>
                <a:cs typeface="Arial"/>
                <a:sym typeface="Arial"/>
              </a:rPr>
              <a:t>TIPS FOR DESIGNING  &amp; TESTING A  PROTOTYPE</a:t>
            </a:r>
            <a:endParaRPr sz="400">
              <a:solidFill>
                <a:schemeClr val="dk1"/>
              </a:solidFill>
              <a:latin typeface="Arial"/>
              <a:ea typeface="Arial"/>
              <a:cs typeface="Arial"/>
              <a:sym typeface="Arial"/>
            </a:endParaRPr>
          </a:p>
        </p:txBody>
      </p:sp>
      <p:sp>
        <p:nvSpPr>
          <p:cNvPr id="7324" name="Google Shape;7324;p50"/>
          <p:cNvSpPr txBox="1"/>
          <p:nvPr/>
        </p:nvSpPr>
        <p:spPr>
          <a:xfrm>
            <a:off x="9108136" y="654245"/>
            <a:ext cx="502284" cy="226060"/>
          </a:xfrm>
          <a:prstGeom prst="rect">
            <a:avLst/>
          </a:prstGeom>
          <a:noFill/>
          <a:ln>
            <a:noFill/>
          </a:ln>
        </p:spPr>
        <p:txBody>
          <a:bodyPr spcFirstLastPara="1" wrap="square" lIns="0" tIns="11425" rIns="0" bIns="0" anchor="t" anchorCtr="0">
            <a:spAutoFit/>
          </a:bodyPr>
          <a:lstStyle/>
          <a:p>
            <a:pPr marL="116839" marR="5080" lvl="0" indent="-104775" algn="l" rtl="0">
              <a:lnSpc>
                <a:spcPct val="109500"/>
              </a:lnSpc>
              <a:spcBef>
                <a:spcPts val="0"/>
              </a:spcBef>
              <a:spcAft>
                <a:spcPts val="0"/>
              </a:spcAft>
              <a:buNone/>
            </a:pPr>
            <a:r>
              <a:rPr lang="en-US" sz="400">
                <a:solidFill>
                  <a:srgbClr val="D71920"/>
                </a:solidFill>
                <a:latin typeface="Arial"/>
                <a:ea typeface="Arial"/>
                <a:cs typeface="Arial"/>
                <a:sym typeface="Arial"/>
              </a:rPr>
              <a:t>TIPS FOR DESIGNING  &amp; TESTING A  PROTOTYPE</a:t>
            </a:r>
            <a:endParaRPr sz="400">
              <a:solidFill>
                <a:schemeClr val="dk1"/>
              </a:solidFill>
              <a:latin typeface="Arial"/>
              <a:ea typeface="Arial"/>
              <a:cs typeface="Arial"/>
              <a:sym typeface="Arial"/>
            </a:endParaRPr>
          </a:p>
        </p:txBody>
      </p:sp>
      <p:sp>
        <p:nvSpPr>
          <p:cNvPr id="7325" name="Google Shape;7325;p50"/>
          <p:cNvSpPr txBox="1"/>
          <p:nvPr/>
        </p:nvSpPr>
        <p:spPr>
          <a:xfrm>
            <a:off x="5067093" y="4543969"/>
            <a:ext cx="1776730" cy="412750"/>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A PROGRAM MANAGER WILL  BE HIRED TO RECRUIT MENTORS  AND APPRENTICESHIPS, ETC.</a:t>
            </a:r>
            <a:endParaRPr sz="850">
              <a:solidFill>
                <a:schemeClr val="dk1"/>
              </a:solidFill>
              <a:latin typeface="Arial Black"/>
              <a:ea typeface="Arial Black"/>
              <a:cs typeface="Arial Black"/>
              <a:sym typeface="Arial Black"/>
            </a:endParaRPr>
          </a:p>
        </p:txBody>
      </p:sp>
      <p:sp>
        <p:nvSpPr>
          <p:cNvPr id="7326" name="Google Shape;7326;p50"/>
          <p:cNvSpPr txBox="1"/>
          <p:nvPr/>
        </p:nvSpPr>
        <p:spPr>
          <a:xfrm>
            <a:off x="7757984" y="2284195"/>
            <a:ext cx="1664970" cy="154940"/>
          </a:xfrm>
          <a:prstGeom prst="rect">
            <a:avLst/>
          </a:prstGeom>
          <a:noFill/>
          <a:ln>
            <a:noFill/>
          </a:ln>
        </p:spPr>
        <p:txBody>
          <a:bodyPr spcFirstLastPara="1" wrap="square" lIns="0" tIns="12050" rIns="0" bIns="0" anchor="t" anchorCtr="0">
            <a:spAutoFit/>
          </a:bodyPr>
          <a:lstStyle/>
          <a:p>
            <a:pPr marL="197485" marR="0" lvl="0" indent="-176212" algn="l" rtl="0">
              <a:lnSpc>
                <a:spcPct val="100000"/>
              </a:lnSpc>
              <a:spcBef>
                <a:spcPts val="0"/>
              </a:spcBef>
              <a:spcAft>
                <a:spcPts val="0"/>
              </a:spcAft>
              <a:buClr>
                <a:schemeClr val="dk1"/>
              </a:buClr>
              <a:buSzPts val="2775"/>
              <a:buFont typeface="Arial Black"/>
              <a:buChar char="•"/>
            </a:pPr>
            <a:r>
              <a:rPr lang="en-US" sz="1275" baseline="30000">
                <a:solidFill>
                  <a:schemeClr val="dk1"/>
                </a:solidFill>
                <a:latin typeface="Arial Black"/>
                <a:ea typeface="Arial Black"/>
                <a:cs typeface="Arial Black"/>
                <a:sym typeface="Arial Black"/>
              </a:rPr>
              <a:t>JOE IS INTERESTED IN AN</a:t>
            </a:r>
            <a:endParaRPr sz="1275" baseline="30000">
              <a:solidFill>
                <a:schemeClr val="dk1"/>
              </a:solidFill>
              <a:latin typeface="Arial Black"/>
              <a:ea typeface="Arial Black"/>
              <a:cs typeface="Arial Black"/>
              <a:sym typeface="Arial Black"/>
            </a:endParaRPr>
          </a:p>
        </p:txBody>
      </p:sp>
      <p:sp>
        <p:nvSpPr>
          <p:cNvPr id="7327" name="Google Shape;7327;p50"/>
          <p:cNvSpPr txBox="1"/>
          <p:nvPr/>
        </p:nvSpPr>
        <p:spPr>
          <a:xfrm>
            <a:off x="7952608" y="2401205"/>
            <a:ext cx="145097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AFTER SCHOOL PROGRAM.</a:t>
            </a:r>
            <a:endParaRPr sz="850">
              <a:solidFill>
                <a:schemeClr val="dk1"/>
              </a:solidFill>
              <a:latin typeface="Arial Black"/>
              <a:ea typeface="Arial Black"/>
              <a:cs typeface="Arial Black"/>
              <a:sym typeface="Arial Black"/>
            </a:endParaRPr>
          </a:p>
        </p:txBody>
      </p:sp>
      <p:sp>
        <p:nvSpPr>
          <p:cNvPr id="7328" name="Google Shape;7328;p50"/>
          <p:cNvSpPr txBox="1"/>
          <p:nvPr/>
        </p:nvSpPr>
        <p:spPr>
          <a:xfrm>
            <a:off x="7745284" y="2699702"/>
            <a:ext cx="1681480" cy="1202690"/>
          </a:xfrm>
          <a:prstGeom prst="rect">
            <a:avLst/>
          </a:prstGeom>
          <a:noFill/>
          <a:ln>
            <a:noFill/>
          </a:ln>
        </p:spPr>
        <p:txBody>
          <a:bodyPr spcFirstLastPara="1" wrap="square" lIns="0" tIns="16500" rIns="0" bIns="0" anchor="t" anchorCtr="0">
            <a:spAutoFit/>
          </a:bodyPr>
          <a:lstStyle/>
          <a:p>
            <a:pPr marL="219709" marR="43180" lvl="0" indent="-176212" algn="l" rtl="0">
              <a:lnSpc>
                <a:spcPct val="96500"/>
              </a:lnSpc>
              <a:spcBef>
                <a:spcPts val="0"/>
              </a:spcBef>
              <a:spcAft>
                <a:spcPts val="0"/>
              </a:spcAft>
              <a:buClr>
                <a:schemeClr val="dk1"/>
              </a:buClr>
              <a:buSzPts val="2775"/>
              <a:buFont typeface="Arial Black"/>
              <a:buChar char="•"/>
            </a:pPr>
            <a:r>
              <a:rPr lang="en-US" sz="1275" baseline="30000">
                <a:solidFill>
                  <a:schemeClr val="dk1"/>
                </a:solidFill>
                <a:latin typeface="Arial Black"/>
                <a:ea typeface="Arial Black"/>
                <a:cs typeface="Arial Black"/>
                <a:sym typeface="Arial Black"/>
              </a:rPr>
              <a:t>JOE HAS CAREER </a:t>
            </a:r>
            <a:r>
              <a:rPr lang="en-US" sz="850">
                <a:solidFill>
                  <a:schemeClr val="dk1"/>
                </a:solidFill>
                <a:latin typeface="Arial Black"/>
                <a:ea typeface="Arial Black"/>
                <a:cs typeface="Arial Black"/>
                <a:sym typeface="Arial Black"/>
              </a:rPr>
              <a:t> INTERESTS HE CAN SHARE  WITH THE PROGRAM  MANAGER.</a:t>
            </a:r>
            <a:endParaRPr sz="850">
              <a:solidFill>
                <a:schemeClr val="dk1"/>
              </a:solidFill>
              <a:latin typeface="Arial Black"/>
              <a:ea typeface="Arial Black"/>
              <a:cs typeface="Arial Black"/>
              <a:sym typeface="Arial Black"/>
            </a:endParaRPr>
          </a:p>
          <a:p>
            <a:pPr marL="0" marR="0" lvl="0" indent="0" algn="l" rtl="0">
              <a:lnSpc>
                <a:spcPct val="100000"/>
              </a:lnSpc>
              <a:spcBef>
                <a:spcPts val="25"/>
              </a:spcBef>
              <a:spcAft>
                <a:spcPts val="0"/>
              </a:spcAft>
              <a:buClr>
                <a:schemeClr val="dk1"/>
              </a:buClr>
              <a:buSzPts val="950"/>
              <a:buFont typeface="Arial Black"/>
              <a:buNone/>
            </a:pPr>
            <a:endParaRPr sz="950">
              <a:solidFill>
                <a:schemeClr val="dk1"/>
              </a:solidFill>
              <a:latin typeface="Arial Black"/>
              <a:ea typeface="Arial Black"/>
              <a:cs typeface="Arial Black"/>
              <a:sym typeface="Arial Black"/>
            </a:endParaRPr>
          </a:p>
          <a:p>
            <a:pPr marL="219709" marR="159385" lvl="0" indent="-176212" algn="l" rtl="0">
              <a:lnSpc>
                <a:spcPct val="96500"/>
              </a:lnSpc>
              <a:spcBef>
                <a:spcPts val="0"/>
              </a:spcBef>
              <a:spcAft>
                <a:spcPts val="0"/>
              </a:spcAft>
              <a:buClr>
                <a:schemeClr val="dk1"/>
              </a:buClr>
              <a:buSzPts val="2775"/>
              <a:buFont typeface="Arial Black"/>
              <a:buChar char="•"/>
            </a:pPr>
            <a:r>
              <a:rPr lang="en-US" sz="1275" baseline="30000">
                <a:solidFill>
                  <a:schemeClr val="dk1"/>
                </a:solidFill>
                <a:latin typeface="Arial Black"/>
                <a:ea typeface="Arial Black"/>
                <a:cs typeface="Arial Black"/>
                <a:sym typeface="Arial Black"/>
              </a:rPr>
              <a:t>IF JOE PARTICIPATES </a:t>
            </a:r>
            <a:r>
              <a:rPr lang="en-US" sz="850">
                <a:solidFill>
                  <a:schemeClr val="dk1"/>
                </a:solidFill>
                <a:latin typeface="Arial Black"/>
                <a:ea typeface="Arial Black"/>
                <a:cs typeface="Arial Black"/>
                <a:sym typeface="Arial Black"/>
              </a:rPr>
              <a:t> IN AN APPRENTICESHIP  HE WILL HAVE MORE  SELF-EFFICACY</a:t>
            </a:r>
            <a:endParaRPr sz="850">
              <a:solidFill>
                <a:schemeClr val="dk1"/>
              </a:solidFill>
              <a:latin typeface="Arial Black"/>
              <a:ea typeface="Arial Black"/>
              <a:cs typeface="Arial Black"/>
              <a:sym typeface="Arial Black"/>
            </a:endParaRPr>
          </a:p>
        </p:txBody>
      </p:sp>
      <p:sp>
        <p:nvSpPr>
          <p:cNvPr id="7329" name="Google Shape;7329;p50"/>
          <p:cNvSpPr txBox="1"/>
          <p:nvPr/>
        </p:nvSpPr>
        <p:spPr>
          <a:xfrm>
            <a:off x="7757984" y="4046518"/>
            <a:ext cx="1362075" cy="154940"/>
          </a:xfrm>
          <a:prstGeom prst="rect">
            <a:avLst/>
          </a:prstGeom>
          <a:noFill/>
          <a:ln>
            <a:noFill/>
          </a:ln>
        </p:spPr>
        <p:txBody>
          <a:bodyPr spcFirstLastPara="1" wrap="square" lIns="0" tIns="12050" rIns="0" bIns="0" anchor="t" anchorCtr="0">
            <a:spAutoFit/>
          </a:bodyPr>
          <a:lstStyle/>
          <a:p>
            <a:pPr marL="197485" marR="0" lvl="0" indent="-176212" algn="l" rtl="0">
              <a:lnSpc>
                <a:spcPct val="100000"/>
              </a:lnSpc>
              <a:spcBef>
                <a:spcPts val="0"/>
              </a:spcBef>
              <a:spcAft>
                <a:spcPts val="0"/>
              </a:spcAft>
              <a:buClr>
                <a:schemeClr val="dk1"/>
              </a:buClr>
              <a:buSzPts val="2775"/>
              <a:buFont typeface="Arial Black"/>
              <a:buChar char="•"/>
            </a:pPr>
            <a:r>
              <a:rPr lang="en-US" sz="1275" baseline="30000">
                <a:solidFill>
                  <a:schemeClr val="dk1"/>
                </a:solidFill>
                <a:latin typeface="Arial Black"/>
                <a:ea typeface="Arial Black"/>
                <a:cs typeface="Arial Black"/>
                <a:sym typeface="Arial Black"/>
              </a:rPr>
              <a:t>AN APPRENTICESHIP</a:t>
            </a:r>
            <a:endParaRPr sz="1275" baseline="30000">
              <a:solidFill>
                <a:schemeClr val="dk1"/>
              </a:solidFill>
              <a:latin typeface="Arial Black"/>
              <a:ea typeface="Arial Black"/>
              <a:cs typeface="Arial Black"/>
              <a:sym typeface="Arial Black"/>
            </a:endParaRPr>
          </a:p>
        </p:txBody>
      </p:sp>
      <p:sp>
        <p:nvSpPr>
          <p:cNvPr id="7330" name="Google Shape;7330;p50"/>
          <p:cNvSpPr txBox="1"/>
          <p:nvPr/>
        </p:nvSpPr>
        <p:spPr>
          <a:xfrm>
            <a:off x="7952608" y="4163529"/>
            <a:ext cx="1268730" cy="412750"/>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WILL HELP JOE MAKE  CONNECTIONS TO HIS  FUTURE</a:t>
            </a:r>
            <a:endParaRPr sz="850">
              <a:solidFill>
                <a:schemeClr val="dk1"/>
              </a:solidFill>
              <a:latin typeface="Arial Black"/>
              <a:ea typeface="Arial Black"/>
              <a:cs typeface="Arial Black"/>
              <a:sym typeface="Arial Black"/>
            </a:endParaRPr>
          </a:p>
        </p:txBody>
      </p:sp>
      <p:grpSp>
        <p:nvGrpSpPr>
          <p:cNvPr id="7331" name="Google Shape;7331;p50"/>
          <p:cNvGrpSpPr/>
          <p:nvPr/>
        </p:nvGrpSpPr>
        <p:grpSpPr>
          <a:xfrm>
            <a:off x="19768108" y="1090544"/>
            <a:ext cx="336550" cy="560705"/>
            <a:chOff x="19768108" y="1090544"/>
            <a:chExt cx="336550" cy="560705"/>
          </a:xfrm>
        </p:grpSpPr>
        <p:sp>
          <p:nvSpPr>
            <p:cNvPr id="7332" name="Google Shape;7332;p50"/>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33" name="Google Shape;7333;p50"/>
            <p:cNvSpPr/>
            <p:nvPr/>
          </p:nvSpPr>
          <p:spPr>
            <a:xfrm>
              <a:off x="19843130" y="1169998"/>
              <a:ext cx="210344" cy="11038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34" name="Google Shape;7334;p50"/>
            <p:cNvSpPr/>
            <p:nvPr/>
          </p:nvSpPr>
          <p:spPr>
            <a:xfrm>
              <a:off x="19843094" y="1422658"/>
              <a:ext cx="154465" cy="18168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335" name="Google Shape;7335;p50"/>
          <p:cNvGrpSpPr/>
          <p:nvPr/>
        </p:nvGrpSpPr>
        <p:grpSpPr>
          <a:xfrm>
            <a:off x="10466088" y="0"/>
            <a:ext cx="9206070" cy="332751"/>
            <a:chOff x="10466088" y="0"/>
            <a:chExt cx="9206070" cy="332751"/>
          </a:xfrm>
        </p:grpSpPr>
        <p:sp>
          <p:nvSpPr>
            <p:cNvPr id="7336" name="Google Shape;7336;p50"/>
            <p:cNvSpPr/>
            <p:nvPr/>
          </p:nvSpPr>
          <p:spPr>
            <a:xfrm>
              <a:off x="10466088"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37" name="Google Shape;7337;p50"/>
            <p:cNvSpPr/>
            <p:nvPr/>
          </p:nvSpPr>
          <p:spPr>
            <a:xfrm>
              <a:off x="10466088"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38" name="Google Shape;7338;p50"/>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39" name="Google Shape;7339;p50"/>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0" name="Google Shape;7340;p50"/>
            <p:cNvSpPr/>
            <p:nvPr/>
          </p:nvSpPr>
          <p:spPr>
            <a:xfrm>
              <a:off x="178248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1" name="Google Shape;7341;p50"/>
            <p:cNvSpPr/>
            <p:nvPr/>
          </p:nvSpPr>
          <p:spPr>
            <a:xfrm>
              <a:off x="178248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2" name="Google Shape;7342;p50"/>
            <p:cNvSpPr/>
            <p:nvPr/>
          </p:nvSpPr>
          <p:spPr>
            <a:xfrm>
              <a:off x="169040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3" name="Google Shape;7343;p50"/>
            <p:cNvSpPr/>
            <p:nvPr/>
          </p:nvSpPr>
          <p:spPr>
            <a:xfrm>
              <a:off x="169040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4" name="Google Shape;7344;p50"/>
            <p:cNvSpPr/>
            <p:nvPr/>
          </p:nvSpPr>
          <p:spPr>
            <a:xfrm>
              <a:off x="1598364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5" name="Google Shape;7345;p50"/>
            <p:cNvSpPr/>
            <p:nvPr/>
          </p:nvSpPr>
          <p:spPr>
            <a:xfrm>
              <a:off x="1598364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6" name="Google Shape;7346;p50"/>
            <p:cNvSpPr/>
            <p:nvPr/>
          </p:nvSpPr>
          <p:spPr>
            <a:xfrm>
              <a:off x="150630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7" name="Google Shape;7347;p50"/>
            <p:cNvSpPr/>
            <p:nvPr/>
          </p:nvSpPr>
          <p:spPr>
            <a:xfrm>
              <a:off x="150630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8" name="Google Shape;7348;p50"/>
            <p:cNvSpPr/>
            <p:nvPr/>
          </p:nvSpPr>
          <p:spPr>
            <a:xfrm>
              <a:off x="1414251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9" name="Google Shape;7349;p50"/>
            <p:cNvSpPr/>
            <p:nvPr/>
          </p:nvSpPr>
          <p:spPr>
            <a:xfrm>
              <a:off x="1414251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50" name="Google Shape;7350;p50"/>
            <p:cNvSpPr/>
            <p:nvPr/>
          </p:nvSpPr>
          <p:spPr>
            <a:xfrm>
              <a:off x="132219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51" name="Google Shape;7351;p50"/>
            <p:cNvSpPr/>
            <p:nvPr/>
          </p:nvSpPr>
          <p:spPr>
            <a:xfrm>
              <a:off x="132219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52" name="Google Shape;7352;p50"/>
            <p:cNvSpPr/>
            <p:nvPr/>
          </p:nvSpPr>
          <p:spPr>
            <a:xfrm>
              <a:off x="1230126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53" name="Google Shape;7353;p50"/>
            <p:cNvSpPr/>
            <p:nvPr/>
          </p:nvSpPr>
          <p:spPr>
            <a:xfrm>
              <a:off x="1230126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54" name="Google Shape;7354;p50"/>
            <p:cNvSpPr/>
            <p:nvPr/>
          </p:nvSpPr>
          <p:spPr>
            <a:xfrm>
              <a:off x="113807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55" name="Google Shape;7355;p50"/>
            <p:cNvSpPr/>
            <p:nvPr/>
          </p:nvSpPr>
          <p:spPr>
            <a:xfrm>
              <a:off x="113807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56" name="Google Shape;7356;p50"/>
            <p:cNvSpPr/>
            <p:nvPr/>
          </p:nvSpPr>
          <p:spPr>
            <a:xfrm>
              <a:off x="1046608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57" name="Google Shape;7357;p50"/>
            <p:cNvSpPr/>
            <p:nvPr/>
          </p:nvSpPr>
          <p:spPr>
            <a:xfrm>
              <a:off x="1046608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358" name="Google Shape;7358;p50"/>
          <p:cNvSpPr txBox="1"/>
          <p:nvPr/>
        </p:nvSpPr>
        <p:spPr>
          <a:xfrm>
            <a:off x="10758392"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359" name="Google Shape;7359;p50"/>
          <p:cNvSpPr txBox="1"/>
          <p:nvPr/>
        </p:nvSpPr>
        <p:spPr>
          <a:xfrm>
            <a:off x="11663195"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360" name="Google Shape;7360;p50"/>
          <p:cNvSpPr txBox="1"/>
          <p:nvPr/>
        </p:nvSpPr>
        <p:spPr>
          <a:xfrm>
            <a:off x="1261563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361" name="Google Shape;7361;p50"/>
          <p:cNvSpPr txBox="1"/>
          <p:nvPr/>
        </p:nvSpPr>
        <p:spPr>
          <a:xfrm>
            <a:off x="13479748"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362" name="Google Shape;7362;p50"/>
          <p:cNvSpPr txBox="1"/>
          <p:nvPr/>
        </p:nvSpPr>
        <p:spPr>
          <a:xfrm>
            <a:off x="14446231" y="189035"/>
            <a:ext cx="3251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2</a:t>
            </a:r>
            <a:endParaRPr sz="550">
              <a:solidFill>
                <a:schemeClr val="dk1"/>
              </a:solidFill>
              <a:latin typeface="Arial"/>
              <a:ea typeface="Arial"/>
              <a:cs typeface="Arial"/>
              <a:sym typeface="Arial"/>
            </a:endParaRPr>
          </a:p>
        </p:txBody>
      </p:sp>
      <p:sp>
        <p:nvSpPr>
          <p:cNvPr id="7363" name="Google Shape;7363;p50"/>
          <p:cNvSpPr txBox="1"/>
          <p:nvPr/>
        </p:nvSpPr>
        <p:spPr>
          <a:xfrm>
            <a:off x="154369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364" name="Google Shape;7364;p50"/>
          <p:cNvSpPr txBox="1"/>
          <p:nvPr/>
        </p:nvSpPr>
        <p:spPr>
          <a:xfrm>
            <a:off x="16300255"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365" name="Google Shape;7365;p50"/>
          <p:cNvSpPr txBox="1"/>
          <p:nvPr/>
        </p:nvSpPr>
        <p:spPr>
          <a:xfrm>
            <a:off x="172781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366" name="Google Shape;7366;p50"/>
          <p:cNvSpPr txBox="1"/>
          <p:nvPr/>
        </p:nvSpPr>
        <p:spPr>
          <a:xfrm>
            <a:off x="1806300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367" name="Google Shape;7367;p50"/>
          <p:cNvSpPr txBox="1"/>
          <p:nvPr/>
        </p:nvSpPr>
        <p:spPr>
          <a:xfrm>
            <a:off x="18751408"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7368" name="Google Shape;7368;p50"/>
          <p:cNvGrpSpPr/>
          <p:nvPr/>
        </p:nvGrpSpPr>
        <p:grpSpPr>
          <a:xfrm>
            <a:off x="421536" y="0"/>
            <a:ext cx="9206083" cy="332740"/>
            <a:chOff x="421536" y="0"/>
            <a:chExt cx="9206083" cy="332740"/>
          </a:xfrm>
        </p:grpSpPr>
        <p:sp>
          <p:nvSpPr>
            <p:cNvPr id="7369" name="Google Shape;7369;p50"/>
            <p:cNvSpPr/>
            <p:nvPr/>
          </p:nvSpPr>
          <p:spPr>
            <a:xfrm>
              <a:off x="421536"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0" name="Google Shape;7370;p50"/>
            <p:cNvSpPr/>
            <p:nvPr/>
          </p:nvSpPr>
          <p:spPr>
            <a:xfrm>
              <a:off x="870686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1" name="Google Shape;7371;p50"/>
            <p:cNvSpPr/>
            <p:nvPr/>
          </p:nvSpPr>
          <p:spPr>
            <a:xfrm>
              <a:off x="870686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2" name="Google Shape;7372;p50"/>
            <p:cNvSpPr/>
            <p:nvPr/>
          </p:nvSpPr>
          <p:spPr>
            <a:xfrm>
              <a:off x="778030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3" name="Google Shape;7373;p50"/>
            <p:cNvSpPr/>
            <p:nvPr/>
          </p:nvSpPr>
          <p:spPr>
            <a:xfrm>
              <a:off x="778030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4" name="Google Shape;7374;p50"/>
            <p:cNvSpPr/>
            <p:nvPr/>
          </p:nvSpPr>
          <p:spPr>
            <a:xfrm>
              <a:off x="68595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5" name="Google Shape;7375;p50"/>
            <p:cNvSpPr/>
            <p:nvPr/>
          </p:nvSpPr>
          <p:spPr>
            <a:xfrm>
              <a:off x="68595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6" name="Google Shape;7376;p50"/>
            <p:cNvSpPr/>
            <p:nvPr/>
          </p:nvSpPr>
          <p:spPr>
            <a:xfrm>
              <a:off x="593911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7" name="Google Shape;7377;p50"/>
            <p:cNvSpPr/>
            <p:nvPr/>
          </p:nvSpPr>
          <p:spPr>
            <a:xfrm>
              <a:off x="593911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8" name="Google Shape;7378;p50"/>
            <p:cNvSpPr/>
            <p:nvPr/>
          </p:nvSpPr>
          <p:spPr>
            <a:xfrm>
              <a:off x="501852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9" name="Google Shape;7379;p50"/>
            <p:cNvSpPr/>
            <p:nvPr/>
          </p:nvSpPr>
          <p:spPr>
            <a:xfrm>
              <a:off x="501852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0" name="Google Shape;7380;p50"/>
            <p:cNvSpPr/>
            <p:nvPr/>
          </p:nvSpPr>
          <p:spPr>
            <a:xfrm>
              <a:off x="409792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1" name="Google Shape;7381;p50"/>
            <p:cNvSpPr/>
            <p:nvPr/>
          </p:nvSpPr>
          <p:spPr>
            <a:xfrm>
              <a:off x="409792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2" name="Google Shape;7382;p50"/>
            <p:cNvSpPr/>
            <p:nvPr/>
          </p:nvSpPr>
          <p:spPr>
            <a:xfrm>
              <a:off x="317734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3" name="Google Shape;7383;p50"/>
            <p:cNvSpPr/>
            <p:nvPr/>
          </p:nvSpPr>
          <p:spPr>
            <a:xfrm>
              <a:off x="317734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4" name="Google Shape;7384;p50"/>
            <p:cNvSpPr/>
            <p:nvPr/>
          </p:nvSpPr>
          <p:spPr>
            <a:xfrm>
              <a:off x="225675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5" name="Google Shape;7385;p50"/>
            <p:cNvSpPr/>
            <p:nvPr/>
          </p:nvSpPr>
          <p:spPr>
            <a:xfrm>
              <a:off x="225675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6" name="Google Shape;7386;p50"/>
            <p:cNvSpPr/>
            <p:nvPr/>
          </p:nvSpPr>
          <p:spPr>
            <a:xfrm>
              <a:off x="133616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7" name="Google Shape;7387;p50"/>
            <p:cNvSpPr/>
            <p:nvPr/>
          </p:nvSpPr>
          <p:spPr>
            <a:xfrm>
              <a:off x="133616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8" name="Google Shape;7388;p50"/>
            <p:cNvSpPr/>
            <p:nvPr/>
          </p:nvSpPr>
          <p:spPr>
            <a:xfrm>
              <a:off x="42153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9" name="Google Shape;7389;p50"/>
            <p:cNvSpPr/>
            <p:nvPr/>
          </p:nvSpPr>
          <p:spPr>
            <a:xfrm>
              <a:off x="42153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390" name="Google Shape;7390;p50"/>
          <p:cNvSpPr txBox="1"/>
          <p:nvPr/>
        </p:nvSpPr>
        <p:spPr>
          <a:xfrm>
            <a:off x="71384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391" name="Google Shape;7391;p50"/>
          <p:cNvSpPr txBox="1"/>
          <p:nvPr/>
        </p:nvSpPr>
        <p:spPr>
          <a:xfrm>
            <a:off x="1618655"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392" name="Google Shape;7392;p50"/>
          <p:cNvSpPr txBox="1"/>
          <p:nvPr/>
        </p:nvSpPr>
        <p:spPr>
          <a:xfrm>
            <a:off x="2571109"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393" name="Google Shape;7393;p50"/>
          <p:cNvSpPr txBox="1"/>
          <p:nvPr/>
        </p:nvSpPr>
        <p:spPr>
          <a:xfrm>
            <a:off x="3435233"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394" name="Google Shape;7394;p50"/>
          <p:cNvSpPr txBox="1"/>
          <p:nvPr/>
        </p:nvSpPr>
        <p:spPr>
          <a:xfrm>
            <a:off x="4401741" y="189035"/>
            <a:ext cx="3251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2</a:t>
            </a:r>
            <a:endParaRPr sz="550">
              <a:solidFill>
                <a:schemeClr val="dk1"/>
              </a:solidFill>
              <a:latin typeface="Arial"/>
              <a:ea typeface="Arial"/>
              <a:cs typeface="Arial"/>
              <a:sym typeface="Arial"/>
            </a:endParaRPr>
          </a:p>
        </p:txBody>
      </p:sp>
      <p:sp>
        <p:nvSpPr>
          <p:cNvPr id="7395" name="Google Shape;7395;p50"/>
          <p:cNvSpPr txBox="1"/>
          <p:nvPr/>
        </p:nvSpPr>
        <p:spPr>
          <a:xfrm>
            <a:off x="539245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396" name="Google Shape;7396;p50"/>
          <p:cNvSpPr txBox="1"/>
          <p:nvPr/>
        </p:nvSpPr>
        <p:spPr>
          <a:xfrm>
            <a:off x="6255775"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397" name="Google Shape;7397;p50"/>
          <p:cNvSpPr txBox="1"/>
          <p:nvPr/>
        </p:nvSpPr>
        <p:spPr>
          <a:xfrm>
            <a:off x="723368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398" name="Google Shape;7398;p50"/>
          <p:cNvSpPr txBox="1"/>
          <p:nvPr/>
        </p:nvSpPr>
        <p:spPr>
          <a:xfrm>
            <a:off x="801857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399" name="Google Shape;7399;p50"/>
          <p:cNvSpPr txBox="1"/>
          <p:nvPr/>
        </p:nvSpPr>
        <p:spPr>
          <a:xfrm>
            <a:off x="907874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Shape 7403"/>
        <p:cNvGrpSpPr/>
        <p:nvPr/>
      </p:nvGrpSpPr>
      <p:grpSpPr>
        <a:xfrm>
          <a:off x="0" y="0"/>
          <a:ext cx="0" cy="0"/>
          <a:chOff x="0" y="0"/>
          <a:chExt cx="0" cy="0"/>
        </a:xfrm>
      </p:grpSpPr>
      <p:sp>
        <p:nvSpPr>
          <p:cNvPr id="7404" name="Google Shape;7404;p51"/>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100</a:t>
            </a:r>
            <a:endParaRPr sz="550">
              <a:solidFill>
                <a:schemeClr val="dk1"/>
              </a:solidFill>
              <a:latin typeface="Arial"/>
              <a:ea typeface="Arial"/>
              <a:cs typeface="Arial"/>
              <a:sym typeface="Arial"/>
            </a:endParaRPr>
          </a:p>
        </p:txBody>
      </p:sp>
      <p:sp>
        <p:nvSpPr>
          <p:cNvPr id="7405" name="Google Shape;7405;p51"/>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101</a:t>
            </a:r>
            <a:endParaRPr sz="550">
              <a:solidFill>
                <a:schemeClr val="dk1"/>
              </a:solidFill>
              <a:latin typeface="Arial"/>
              <a:ea typeface="Arial"/>
              <a:cs typeface="Arial"/>
              <a:sym typeface="Arial"/>
            </a:endParaRPr>
          </a:p>
        </p:txBody>
      </p:sp>
      <p:sp>
        <p:nvSpPr>
          <p:cNvPr id="7406" name="Google Shape;7406;p51"/>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07" name="Google Shape;7407;p51"/>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7408" name="Google Shape;7408;p51"/>
          <p:cNvGrpSpPr/>
          <p:nvPr/>
        </p:nvGrpSpPr>
        <p:grpSpPr>
          <a:xfrm>
            <a:off x="10486720" y="1051579"/>
            <a:ext cx="9200255" cy="31750"/>
            <a:chOff x="10486720" y="1051579"/>
            <a:chExt cx="9200255" cy="31750"/>
          </a:xfrm>
        </p:grpSpPr>
        <p:sp>
          <p:nvSpPr>
            <p:cNvPr id="7409" name="Google Shape;7409;p51"/>
            <p:cNvSpPr/>
            <p:nvPr/>
          </p:nvSpPr>
          <p:spPr>
            <a:xfrm>
              <a:off x="10486720"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0" name="Google Shape;7410;p51"/>
            <p:cNvSpPr/>
            <p:nvPr/>
          </p:nvSpPr>
          <p:spPr>
            <a:xfrm>
              <a:off x="12572435"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411" name="Google Shape;7411;p51"/>
          <p:cNvGrpSpPr/>
          <p:nvPr/>
        </p:nvGrpSpPr>
        <p:grpSpPr>
          <a:xfrm>
            <a:off x="436533" y="1051579"/>
            <a:ext cx="9200207" cy="31750"/>
            <a:chOff x="436533" y="1051579"/>
            <a:chExt cx="9200207" cy="31750"/>
          </a:xfrm>
        </p:grpSpPr>
        <p:sp>
          <p:nvSpPr>
            <p:cNvPr id="7412" name="Google Shape;7412;p51"/>
            <p:cNvSpPr/>
            <p:nvPr/>
          </p:nvSpPr>
          <p:spPr>
            <a:xfrm>
              <a:off x="436533"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3" name="Google Shape;7413;p51"/>
            <p:cNvSpPr/>
            <p:nvPr/>
          </p:nvSpPr>
          <p:spPr>
            <a:xfrm>
              <a:off x="2522200"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F6CDBC">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414" name="Google Shape;7414;p51"/>
          <p:cNvSpPr txBox="1"/>
          <p:nvPr/>
        </p:nvSpPr>
        <p:spPr>
          <a:xfrm>
            <a:off x="12795667" y="502170"/>
            <a:ext cx="397319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Draw a storyboard that maps out the experience you are hoping to create for</a:t>
            </a:r>
            <a:endParaRPr sz="750">
              <a:solidFill>
                <a:schemeClr val="dk1"/>
              </a:solidFill>
              <a:latin typeface="Arial"/>
              <a:ea typeface="Arial"/>
              <a:cs typeface="Arial"/>
              <a:sym typeface="Arial"/>
            </a:endParaRPr>
          </a:p>
        </p:txBody>
      </p:sp>
      <p:sp>
        <p:nvSpPr>
          <p:cNvPr id="7415" name="Google Shape;7415;p51"/>
          <p:cNvSpPr txBox="1"/>
          <p:nvPr/>
        </p:nvSpPr>
        <p:spPr>
          <a:xfrm>
            <a:off x="12795667" y="616793"/>
            <a:ext cx="400431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your stakeholder. Take the assumptions you generated in the last exercise and match them  to the phase of the experience that is most relevant. Generate new assumptions as well.</a:t>
            </a:r>
            <a:endParaRPr sz="750">
              <a:solidFill>
                <a:schemeClr val="dk1"/>
              </a:solidFill>
              <a:latin typeface="Arial"/>
              <a:ea typeface="Arial"/>
              <a:cs typeface="Arial"/>
              <a:sym typeface="Arial"/>
            </a:endParaRPr>
          </a:p>
        </p:txBody>
      </p:sp>
      <p:sp>
        <p:nvSpPr>
          <p:cNvPr id="7416" name="Google Shape;7416;p51"/>
          <p:cNvSpPr txBox="1"/>
          <p:nvPr/>
        </p:nvSpPr>
        <p:spPr>
          <a:xfrm>
            <a:off x="2745431" y="502170"/>
            <a:ext cx="397319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Draw a storyboard that maps out the experience you are hoping to create for</a:t>
            </a:r>
            <a:endParaRPr sz="750">
              <a:solidFill>
                <a:schemeClr val="dk1"/>
              </a:solidFill>
              <a:latin typeface="Arial"/>
              <a:ea typeface="Arial"/>
              <a:cs typeface="Arial"/>
              <a:sym typeface="Arial"/>
            </a:endParaRPr>
          </a:p>
        </p:txBody>
      </p:sp>
      <p:sp>
        <p:nvSpPr>
          <p:cNvPr id="7417" name="Google Shape;7417;p51"/>
          <p:cNvSpPr txBox="1"/>
          <p:nvPr/>
        </p:nvSpPr>
        <p:spPr>
          <a:xfrm>
            <a:off x="2745431" y="616793"/>
            <a:ext cx="400431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your stakeholder. Take the assumptions you generated in the last exercise and match them  to the phase of the experience that is most relevant. Generate new assumptions as well.</a:t>
            </a:r>
            <a:endParaRPr sz="750">
              <a:solidFill>
                <a:schemeClr val="dk1"/>
              </a:solidFill>
              <a:latin typeface="Arial"/>
              <a:ea typeface="Arial"/>
              <a:cs typeface="Arial"/>
              <a:sym typeface="Arial"/>
            </a:endParaRPr>
          </a:p>
        </p:txBody>
      </p:sp>
      <p:grpSp>
        <p:nvGrpSpPr>
          <p:cNvPr id="7418" name="Google Shape;7418;p51"/>
          <p:cNvGrpSpPr/>
          <p:nvPr/>
        </p:nvGrpSpPr>
        <p:grpSpPr>
          <a:xfrm>
            <a:off x="17123194" y="639940"/>
            <a:ext cx="2063614" cy="258445"/>
            <a:chOff x="17123194" y="639940"/>
            <a:chExt cx="2063614" cy="258445"/>
          </a:xfrm>
        </p:grpSpPr>
        <p:sp>
          <p:nvSpPr>
            <p:cNvPr id="7419" name="Google Shape;7419;p51"/>
            <p:cNvSpPr/>
            <p:nvPr/>
          </p:nvSpPr>
          <p:spPr>
            <a:xfrm>
              <a:off x="17123194"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20" name="Google Shape;7420;p51"/>
            <p:cNvSpPr/>
            <p:nvPr/>
          </p:nvSpPr>
          <p:spPr>
            <a:xfrm>
              <a:off x="17628608"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21" name="Google Shape;7421;p51"/>
            <p:cNvSpPr/>
            <p:nvPr/>
          </p:nvSpPr>
          <p:spPr>
            <a:xfrm>
              <a:off x="18134022" y="639940"/>
              <a:ext cx="547370" cy="258445"/>
            </a:xfrm>
            <a:custGeom>
              <a:avLst/>
              <a:gdLst/>
              <a:ahLst/>
              <a:cxnLst/>
              <a:rect l="l" t="t" r="r" b="b"/>
              <a:pathLst>
                <a:path w="547369"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22" name="Google Shape;7422;p51"/>
            <p:cNvSpPr/>
            <p:nvPr/>
          </p:nvSpPr>
          <p:spPr>
            <a:xfrm>
              <a:off x="18639438"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423" name="Google Shape;7423;p51"/>
          <p:cNvGrpSpPr/>
          <p:nvPr/>
        </p:nvGrpSpPr>
        <p:grpSpPr>
          <a:xfrm>
            <a:off x="7073030" y="639940"/>
            <a:ext cx="2063554" cy="258445"/>
            <a:chOff x="7073030" y="639940"/>
            <a:chExt cx="2063554" cy="258445"/>
          </a:xfrm>
        </p:grpSpPr>
        <p:sp>
          <p:nvSpPr>
            <p:cNvPr id="7424" name="Google Shape;7424;p51"/>
            <p:cNvSpPr/>
            <p:nvPr/>
          </p:nvSpPr>
          <p:spPr>
            <a:xfrm>
              <a:off x="7073030"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25" name="Google Shape;7425;p51"/>
            <p:cNvSpPr/>
            <p:nvPr/>
          </p:nvSpPr>
          <p:spPr>
            <a:xfrm>
              <a:off x="7578433"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26" name="Google Shape;7426;p51"/>
            <p:cNvSpPr/>
            <p:nvPr/>
          </p:nvSpPr>
          <p:spPr>
            <a:xfrm>
              <a:off x="8083823" y="639940"/>
              <a:ext cx="547370" cy="258445"/>
            </a:xfrm>
            <a:custGeom>
              <a:avLst/>
              <a:gdLst/>
              <a:ahLst/>
              <a:cxnLst/>
              <a:rect l="l" t="t" r="r" b="b"/>
              <a:pathLst>
                <a:path w="547370"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27" name="Google Shape;7427;p51"/>
            <p:cNvSpPr/>
            <p:nvPr/>
          </p:nvSpPr>
          <p:spPr>
            <a:xfrm>
              <a:off x="8589214"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428" name="Google Shape;7428;p51"/>
          <p:cNvSpPr txBox="1"/>
          <p:nvPr/>
        </p:nvSpPr>
        <p:spPr>
          <a:xfrm>
            <a:off x="17260577" y="69346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D71920"/>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7429" name="Google Shape;7429;p51"/>
          <p:cNvSpPr txBox="1"/>
          <p:nvPr/>
        </p:nvSpPr>
        <p:spPr>
          <a:xfrm>
            <a:off x="7210390" y="69346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D71920"/>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7430" name="Google Shape;7430;p51"/>
          <p:cNvSpPr txBox="1"/>
          <p:nvPr/>
        </p:nvSpPr>
        <p:spPr>
          <a:xfrm>
            <a:off x="17767544" y="68761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D71920"/>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7431" name="Google Shape;7431;p51"/>
          <p:cNvSpPr txBox="1"/>
          <p:nvPr/>
        </p:nvSpPr>
        <p:spPr>
          <a:xfrm>
            <a:off x="7717393" y="68761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D71920"/>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7432" name="Google Shape;7432;p51"/>
          <p:cNvSpPr txBox="1"/>
          <p:nvPr/>
        </p:nvSpPr>
        <p:spPr>
          <a:xfrm>
            <a:off x="18229141" y="68761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FFFFF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7433" name="Google Shape;7433;p51"/>
          <p:cNvSpPr txBox="1"/>
          <p:nvPr/>
        </p:nvSpPr>
        <p:spPr>
          <a:xfrm>
            <a:off x="8178892" y="68761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FFFFF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7434" name="Google Shape;7434;p51"/>
          <p:cNvSpPr txBox="1"/>
          <p:nvPr/>
        </p:nvSpPr>
        <p:spPr>
          <a:xfrm>
            <a:off x="18732427" y="688906"/>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D71920"/>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D71920"/>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7435" name="Google Shape;7435;p51"/>
          <p:cNvSpPr txBox="1"/>
          <p:nvPr/>
        </p:nvSpPr>
        <p:spPr>
          <a:xfrm>
            <a:off x="8682192" y="688906"/>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D71920"/>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D71920"/>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7436" name="Google Shape;7436;p51"/>
          <p:cNvSpPr/>
          <p:nvPr/>
        </p:nvSpPr>
        <p:spPr>
          <a:xfrm>
            <a:off x="10483735" y="1297994"/>
            <a:ext cx="2976880" cy="1731645"/>
          </a:xfrm>
          <a:custGeom>
            <a:avLst/>
            <a:gdLst/>
            <a:ahLst/>
            <a:cxnLst/>
            <a:rect l="l" t="t" r="r" b="b"/>
            <a:pathLst>
              <a:path w="2976880" h="1731645" extrusionOk="0">
                <a:moveTo>
                  <a:pt x="2917851" y="0"/>
                </a:moveTo>
                <a:lnTo>
                  <a:pt x="58887" y="0"/>
                </a:lnTo>
                <a:lnTo>
                  <a:pt x="24843" y="920"/>
                </a:lnTo>
                <a:lnTo>
                  <a:pt x="7360" y="7360"/>
                </a:lnTo>
                <a:lnTo>
                  <a:pt x="920" y="24843"/>
                </a:lnTo>
                <a:lnTo>
                  <a:pt x="0" y="58887"/>
                </a:lnTo>
                <a:lnTo>
                  <a:pt x="0" y="1672452"/>
                </a:lnTo>
                <a:lnTo>
                  <a:pt x="920" y="1706503"/>
                </a:lnTo>
                <a:lnTo>
                  <a:pt x="7360" y="1723989"/>
                </a:lnTo>
                <a:lnTo>
                  <a:pt x="24843" y="1730431"/>
                </a:lnTo>
                <a:lnTo>
                  <a:pt x="58887" y="1731351"/>
                </a:lnTo>
                <a:lnTo>
                  <a:pt x="2917851" y="1731351"/>
                </a:lnTo>
                <a:lnTo>
                  <a:pt x="2951895" y="1730431"/>
                </a:lnTo>
                <a:lnTo>
                  <a:pt x="2969377" y="1723989"/>
                </a:lnTo>
                <a:lnTo>
                  <a:pt x="2975818" y="1706503"/>
                </a:lnTo>
                <a:lnTo>
                  <a:pt x="2976738" y="1672452"/>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37" name="Google Shape;7437;p51"/>
          <p:cNvSpPr/>
          <p:nvPr/>
        </p:nvSpPr>
        <p:spPr>
          <a:xfrm>
            <a:off x="13596611" y="1297994"/>
            <a:ext cx="2976880" cy="1731645"/>
          </a:xfrm>
          <a:custGeom>
            <a:avLst/>
            <a:gdLst/>
            <a:ahLst/>
            <a:cxnLst/>
            <a:rect l="l" t="t" r="r" b="b"/>
            <a:pathLst>
              <a:path w="2976880" h="1731645" extrusionOk="0">
                <a:moveTo>
                  <a:pt x="2917851" y="0"/>
                </a:moveTo>
                <a:lnTo>
                  <a:pt x="58887" y="0"/>
                </a:lnTo>
                <a:lnTo>
                  <a:pt x="24843" y="920"/>
                </a:lnTo>
                <a:lnTo>
                  <a:pt x="7360" y="7360"/>
                </a:lnTo>
                <a:lnTo>
                  <a:pt x="920" y="24843"/>
                </a:lnTo>
                <a:lnTo>
                  <a:pt x="0" y="58887"/>
                </a:lnTo>
                <a:lnTo>
                  <a:pt x="0" y="1672452"/>
                </a:lnTo>
                <a:lnTo>
                  <a:pt x="920" y="1706503"/>
                </a:lnTo>
                <a:lnTo>
                  <a:pt x="7360" y="1723989"/>
                </a:lnTo>
                <a:lnTo>
                  <a:pt x="24843" y="1730431"/>
                </a:lnTo>
                <a:lnTo>
                  <a:pt x="58887" y="1731351"/>
                </a:lnTo>
                <a:lnTo>
                  <a:pt x="2917851" y="1731351"/>
                </a:lnTo>
                <a:lnTo>
                  <a:pt x="2951895" y="1730431"/>
                </a:lnTo>
                <a:lnTo>
                  <a:pt x="2969377" y="1723989"/>
                </a:lnTo>
                <a:lnTo>
                  <a:pt x="2975818" y="1706503"/>
                </a:lnTo>
                <a:lnTo>
                  <a:pt x="2976738" y="1672452"/>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38" name="Google Shape;7438;p51"/>
          <p:cNvSpPr/>
          <p:nvPr/>
        </p:nvSpPr>
        <p:spPr>
          <a:xfrm>
            <a:off x="16701572" y="1297994"/>
            <a:ext cx="2976880" cy="1731645"/>
          </a:xfrm>
          <a:custGeom>
            <a:avLst/>
            <a:gdLst/>
            <a:ahLst/>
            <a:cxnLst/>
            <a:rect l="l" t="t" r="r" b="b"/>
            <a:pathLst>
              <a:path w="2976880" h="1731645" extrusionOk="0">
                <a:moveTo>
                  <a:pt x="2917851" y="0"/>
                </a:moveTo>
                <a:lnTo>
                  <a:pt x="58887" y="0"/>
                </a:lnTo>
                <a:lnTo>
                  <a:pt x="24843" y="920"/>
                </a:lnTo>
                <a:lnTo>
                  <a:pt x="7360" y="7360"/>
                </a:lnTo>
                <a:lnTo>
                  <a:pt x="920" y="24843"/>
                </a:lnTo>
                <a:lnTo>
                  <a:pt x="0" y="58887"/>
                </a:lnTo>
                <a:lnTo>
                  <a:pt x="0" y="1672452"/>
                </a:lnTo>
                <a:lnTo>
                  <a:pt x="920" y="1706503"/>
                </a:lnTo>
                <a:lnTo>
                  <a:pt x="7360" y="1723989"/>
                </a:lnTo>
                <a:lnTo>
                  <a:pt x="24843" y="1730431"/>
                </a:lnTo>
                <a:lnTo>
                  <a:pt x="58887" y="1731351"/>
                </a:lnTo>
                <a:lnTo>
                  <a:pt x="2917851" y="1731351"/>
                </a:lnTo>
                <a:lnTo>
                  <a:pt x="2951895" y="1730431"/>
                </a:lnTo>
                <a:lnTo>
                  <a:pt x="2969377" y="1723989"/>
                </a:lnTo>
                <a:lnTo>
                  <a:pt x="2975818" y="1706503"/>
                </a:lnTo>
                <a:lnTo>
                  <a:pt x="2976738" y="1672452"/>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39" name="Google Shape;7439;p51"/>
          <p:cNvSpPr/>
          <p:nvPr/>
        </p:nvSpPr>
        <p:spPr>
          <a:xfrm>
            <a:off x="10483735" y="4095706"/>
            <a:ext cx="2976880" cy="1731645"/>
          </a:xfrm>
          <a:custGeom>
            <a:avLst/>
            <a:gdLst/>
            <a:ahLst/>
            <a:cxnLst/>
            <a:rect l="l" t="t" r="r" b="b"/>
            <a:pathLst>
              <a:path w="2976880" h="1731645" extrusionOk="0">
                <a:moveTo>
                  <a:pt x="2917851" y="0"/>
                </a:moveTo>
                <a:lnTo>
                  <a:pt x="58887" y="0"/>
                </a:lnTo>
                <a:lnTo>
                  <a:pt x="24843" y="920"/>
                </a:lnTo>
                <a:lnTo>
                  <a:pt x="7360" y="7362"/>
                </a:lnTo>
                <a:lnTo>
                  <a:pt x="920" y="24848"/>
                </a:lnTo>
                <a:lnTo>
                  <a:pt x="0" y="58899"/>
                </a:lnTo>
                <a:lnTo>
                  <a:pt x="0" y="1672464"/>
                </a:lnTo>
                <a:lnTo>
                  <a:pt x="920" y="1706515"/>
                </a:lnTo>
                <a:lnTo>
                  <a:pt x="7360" y="1724001"/>
                </a:lnTo>
                <a:lnTo>
                  <a:pt x="24843" y="1730443"/>
                </a:lnTo>
                <a:lnTo>
                  <a:pt x="58887" y="1731363"/>
                </a:lnTo>
                <a:lnTo>
                  <a:pt x="2917851" y="1731363"/>
                </a:lnTo>
                <a:lnTo>
                  <a:pt x="2951895" y="1730443"/>
                </a:lnTo>
                <a:lnTo>
                  <a:pt x="2969377" y="1724001"/>
                </a:lnTo>
                <a:lnTo>
                  <a:pt x="2975818" y="1706515"/>
                </a:lnTo>
                <a:lnTo>
                  <a:pt x="2976738" y="1672464"/>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0" name="Google Shape;7440;p51"/>
          <p:cNvSpPr/>
          <p:nvPr/>
        </p:nvSpPr>
        <p:spPr>
          <a:xfrm>
            <a:off x="13596611" y="4095706"/>
            <a:ext cx="2976880" cy="1731645"/>
          </a:xfrm>
          <a:custGeom>
            <a:avLst/>
            <a:gdLst/>
            <a:ahLst/>
            <a:cxnLst/>
            <a:rect l="l" t="t" r="r" b="b"/>
            <a:pathLst>
              <a:path w="2976880" h="1731645" extrusionOk="0">
                <a:moveTo>
                  <a:pt x="2917851" y="0"/>
                </a:moveTo>
                <a:lnTo>
                  <a:pt x="58887" y="0"/>
                </a:lnTo>
                <a:lnTo>
                  <a:pt x="24843" y="920"/>
                </a:lnTo>
                <a:lnTo>
                  <a:pt x="7360" y="7362"/>
                </a:lnTo>
                <a:lnTo>
                  <a:pt x="920" y="24848"/>
                </a:lnTo>
                <a:lnTo>
                  <a:pt x="0" y="58899"/>
                </a:lnTo>
                <a:lnTo>
                  <a:pt x="0" y="1672464"/>
                </a:lnTo>
                <a:lnTo>
                  <a:pt x="920" y="1706515"/>
                </a:lnTo>
                <a:lnTo>
                  <a:pt x="7360" y="1724001"/>
                </a:lnTo>
                <a:lnTo>
                  <a:pt x="24843" y="1730443"/>
                </a:lnTo>
                <a:lnTo>
                  <a:pt x="58887" y="1731363"/>
                </a:lnTo>
                <a:lnTo>
                  <a:pt x="2917851" y="1731363"/>
                </a:lnTo>
                <a:lnTo>
                  <a:pt x="2951895" y="1730443"/>
                </a:lnTo>
                <a:lnTo>
                  <a:pt x="2969377" y="1724001"/>
                </a:lnTo>
                <a:lnTo>
                  <a:pt x="2975818" y="1706515"/>
                </a:lnTo>
                <a:lnTo>
                  <a:pt x="2976738" y="1672464"/>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1" name="Google Shape;7441;p51"/>
          <p:cNvSpPr/>
          <p:nvPr/>
        </p:nvSpPr>
        <p:spPr>
          <a:xfrm>
            <a:off x="16701572" y="4095706"/>
            <a:ext cx="2976880" cy="1731645"/>
          </a:xfrm>
          <a:custGeom>
            <a:avLst/>
            <a:gdLst/>
            <a:ahLst/>
            <a:cxnLst/>
            <a:rect l="l" t="t" r="r" b="b"/>
            <a:pathLst>
              <a:path w="2976880" h="1731645" extrusionOk="0">
                <a:moveTo>
                  <a:pt x="2917851" y="0"/>
                </a:moveTo>
                <a:lnTo>
                  <a:pt x="58887" y="0"/>
                </a:lnTo>
                <a:lnTo>
                  <a:pt x="24843" y="920"/>
                </a:lnTo>
                <a:lnTo>
                  <a:pt x="7360" y="7362"/>
                </a:lnTo>
                <a:lnTo>
                  <a:pt x="920" y="24848"/>
                </a:lnTo>
                <a:lnTo>
                  <a:pt x="0" y="58899"/>
                </a:lnTo>
                <a:lnTo>
                  <a:pt x="0" y="1672464"/>
                </a:lnTo>
                <a:lnTo>
                  <a:pt x="920" y="1706515"/>
                </a:lnTo>
                <a:lnTo>
                  <a:pt x="7360" y="1724001"/>
                </a:lnTo>
                <a:lnTo>
                  <a:pt x="24843" y="1730443"/>
                </a:lnTo>
                <a:lnTo>
                  <a:pt x="58887" y="1731363"/>
                </a:lnTo>
                <a:lnTo>
                  <a:pt x="2917851" y="1731363"/>
                </a:lnTo>
                <a:lnTo>
                  <a:pt x="2951895" y="1730443"/>
                </a:lnTo>
                <a:lnTo>
                  <a:pt x="2969377" y="1724001"/>
                </a:lnTo>
                <a:lnTo>
                  <a:pt x="2975818" y="1706515"/>
                </a:lnTo>
                <a:lnTo>
                  <a:pt x="2976738" y="1672464"/>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2" name="Google Shape;7442;p51"/>
          <p:cNvSpPr/>
          <p:nvPr/>
        </p:nvSpPr>
        <p:spPr>
          <a:xfrm>
            <a:off x="10483735" y="3152409"/>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3" name="Google Shape;7443;p51"/>
          <p:cNvSpPr/>
          <p:nvPr/>
        </p:nvSpPr>
        <p:spPr>
          <a:xfrm>
            <a:off x="433551" y="3152409"/>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4" name="Google Shape;7444;p51"/>
          <p:cNvSpPr/>
          <p:nvPr/>
        </p:nvSpPr>
        <p:spPr>
          <a:xfrm>
            <a:off x="13596611" y="3152409"/>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5" name="Google Shape;7445;p51"/>
          <p:cNvSpPr/>
          <p:nvPr/>
        </p:nvSpPr>
        <p:spPr>
          <a:xfrm>
            <a:off x="3546449" y="3152409"/>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6" name="Google Shape;7446;p51"/>
          <p:cNvSpPr/>
          <p:nvPr/>
        </p:nvSpPr>
        <p:spPr>
          <a:xfrm>
            <a:off x="16701572" y="3152409"/>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7" name="Google Shape;7447;p51"/>
          <p:cNvSpPr/>
          <p:nvPr/>
        </p:nvSpPr>
        <p:spPr>
          <a:xfrm>
            <a:off x="6651374" y="3152409"/>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8" name="Google Shape;7448;p51"/>
          <p:cNvSpPr/>
          <p:nvPr/>
        </p:nvSpPr>
        <p:spPr>
          <a:xfrm>
            <a:off x="10483735" y="5950151"/>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9" name="Google Shape;7449;p51"/>
          <p:cNvSpPr/>
          <p:nvPr/>
        </p:nvSpPr>
        <p:spPr>
          <a:xfrm>
            <a:off x="433551" y="5950151"/>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50" name="Google Shape;7450;p51"/>
          <p:cNvSpPr/>
          <p:nvPr/>
        </p:nvSpPr>
        <p:spPr>
          <a:xfrm>
            <a:off x="13596611" y="5950151"/>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51" name="Google Shape;7451;p51"/>
          <p:cNvSpPr/>
          <p:nvPr/>
        </p:nvSpPr>
        <p:spPr>
          <a:xfrm>
            <a:off x="3546449" y="5950151"/>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52" name="Google Shape;7452;p51"/>
          <p:cNvSpPr/>
          <p:nvPr/>
        </p:nvSpPr>
        <p:spPr>
          <a:xfrm>
            <a:off x="16701572" y="5950151"/>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53" name="Google Shape;7453;p51"/>
          <p:cNvSpPr/>
          <p:nvPr/>
        </p:nvSpPr>
        <p:spPr>
          <a:xfrm>
            <a:off x="6651374" y="5950151"/>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54" name="Google Shape;7454;p51"/>
          <p:cNvSpPr txBox="1"/>
          <p:nvPr/>
        </p:nvSpPr>
        <p:spPr>
          <a:xfrm>
            <a:off x="10583902" y="1355369"/>
            <a:ext cx="7937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PRE-EXPERIENCE</a:t>
            </a:r>
            <a:endParaRPr sz="750">
              <a:solidFill>
                <a:schemeClr val="dk1"/>
              </a:solidFill>
              <a:latin typeface="Arial"/>
              <a:ea typeface="Arial"/>
              <a:cs typeface="Arial"/>
              <a:sym typeface="Arial"/>
            </a:endParaRPr>
          </a:p>
        </p:txBody>
      </p:sp>
      <p:sp>
        <p:nvSpPr>
          <p:cNvPr id="7455" name="Google Shape;7455;p51"/>
          <p:cNvSpPr/>
          <p:nvPr/>
        </p:nvSpPr>
        <p:spPr>
          <a:xfrm>
            <a:off x="433551" y="1297994"/>
            <a:ext cx="2976738" cy="1731351"/>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56" name="Google Shape;7456;p51"/>
          <p:cNvSpPr txBox="1"/>
          <p:nvPr/>
        </p:nvSpPr>
        <p:spPr>
          <a:xfrm>
            <a:off x="533691" y="1355369"/>
            <a:ext cx="7937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PRE-EXPERIENCE</a:t>
            </a:r>
            <a:endParaRPr sz="750">
              <a:solidFill>
                <a:schemeClr val="dk1"/>
              </a:solidFill>
              <a:latin typeface="Arial"/>
              <a:ea typeface="Arial"/>
              <a:cs typeface="Arial"/>
              <a:sym typeface="Arial"/>
            </a:endParaRPr>
          </a:p>
        </p:txBody>
      </p:sp>
      <p:sp>
        <p:nvSpPr>
          <p:cNvPr id="7457" name="Google Shape;7457;p51"/>
          <p:cNvSpPr txBox="1"/>
          <p:nvPr/>
        </p:nvSpPr>
        <p:spPr>
          <a:xfrm>
            <a:off x="13696769" y="1355369"/>
            <a:ext cx="11042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WELCOME EXPERIENCE</a:t>
            </a:r>
            <a:endParaRPr sz="750">
              <a:solidFill>
                <a:schemeClr val="dk1"/>
              </a:solidFill>
              <a:latin typeface="Arial"/>
              <a:ea typeface="Arial"/>
              <a:cs typeface="Arial"/>
              <a:sym typeface="Arial"/>
            </a:endParaRPr>
          </a:p>
        </p:txBody>
      </p:sp>
      <p:sp>
        <p:nvSpPr>
          <p:cNvPr id="7458" name="Google Shape;7458;p51"/>
          <p:cNvSpPr/>
          <p:nvPr/>
        </p:nvSpPr>
        <p:spPr>
          <a:xfrm>
            <a:off x="3546449" y="1297994"/>
            <a:ext cx="2976738" cy="1731351"/>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59" name="Google Shape;7459;p51"/>
          <p:cNvSpPr txBox="1"/>
          <p:nvPr/>
        </p:nvSpPr>
        <p:spPr>
          <a:xfrm>
            <a:off x="3646556" y="1355369"/>
            <a:ext cx="11042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WELCOME EXPERIENCE</a:t>
            </a:r>
            <a:endParaRPr sz="750">
              <a:solidFill>
                <a:schemeClr val="dk1"/>
              </a:solidFill>
              <a:latin typeface="Arial"/>
              <a:ea typeface="Arial"/>
              <a:cs typeface="Arial"/>
              <a:sym typeface="Arial"/>
            </a:endParaRPr>
          </a:p>
        </p:txBody>
      </p:sp>
      <p:sp>
        <p:nvSpPr>
          <p:cNvPr id="7460" name="Google Shape;7460;p51"/>
          <p:cNvSpPr txBox="1"/>
          <p:nvPr/>
        </p:nvSpPr>
        <p:spPr>
          <a:xfrm>
            <a:off x="16801705" y="1355369"/>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1</a:t>
            </a:r>
            <a:endParaRPr sz="750">
              <a:solidFill>
                <a:schemeClr val="dk1"/>
              </a:solidFill>
              <a:latin typeface="Arial"/>
              <a:ea typeface="Arial"/>
              <a:cs typeface="Arial"/>
              <a:sym typeface="Arial"/>
            </a:endParaRPr>
          </a:p>
        </p:txBody>
      </p:sp>
      <p:sp>
        <p:nvSpPr>
          <p:cNvPr id="7461" name="Google Shape;7461;p51"/>
          <p:cNvSpPr/>
          <p:nvPr/>
        </p:nvSpPr>
        <p:spPr>
          <a:xfrm>
            <a:off x="6651374" y="1297994"/>
            <a:ext cx="2976738" cy="1731351"/>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62" name="Google Shape;7462;p51"/>
          <p:cNvSpPr txBox="1"/>
          <p:nvPr/>
        </p:nvSpPr>
        <p:spPr>
          <a:xfrm>
            <a:off x="6751494" y="1355369"/>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1</a:t>
            </a:r>
            <a:endParaRPr sz="750">
              <a:solidFill>
                <a:schemeClr val="dk1"/>
              </a:solidFill>
              <a:latin typeface="Arial"/>
              <a:ea typeface="Arial"/>
              <a:cs typeface="Arial"/>
              <a:sym typeface="Arial"/>
            </a:endParaRPr>
          </a:p>
        </p:txBody>
      </p:sp>
      <p:sp>
        <p:nvSpPr>
          <p:cNvPr id="7463" name="Google Shape;7463;p51"/>
          <p:cNvSpPr txBox="1"/>
          <p:nvPr/>
        </p:nvSpPr>
        <p:spPr>
          <a:xfrm>
            <a:off x="10583902" y="4186166"/>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2</a:t>
            </a:r>
            <a:endParaRPr sz="750">
              <a:solidFill>
                <a:schemeClr val="dk1"/>
              </a:solidFill>
              <a:latin typeface="Arial"/>
              <a:ea typeface="Arial"/>
              <a:cs typeface="Arial"/>
              <a:sym typeface="Arial"/>
            </a:endParaRPr>
          </a:p>
        </p:txBody>
      </p:sp>
      <p:sp>
        <p:nvSpPr>
          <p:cNvPr id="7464" name="Google Shape;7464;p51"/>
          <p:cNvSpPr/>
          <p:nvPr/>
        </p:nvSpPr>
        <p:spPr>
          <a:xfrm>
            <a:off x="433551" y="4095706"/>
            <a:ext cx="2976738" cy="173136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65" name="Google Shape;7465;p51"/>
          <p:cNvSpPr txBox="1"/>
          <p:nvPr/>
        </p:nvSpPr>
        <p:spPr>
          <a:xfrm>
            <a:off x="533691" y="4186166"/>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2</a:t>
            </a:r>
            <a:endParaRPr sz="750">
              <a:solidFill>
                <a:schemeClr val="dk1"/>
              </a:solidFill>
              <a:latin typeface="Arial"/>
              <a:ea typeface="Arial"/>
              <a:cs typeface="Arial"/>
              <a:sym typeface="Arial"/>
            </a:endParaRPr>
          </a:p>
        </p:txBody>
      </p:sp>
      <p:sp>
        <p:nvSpPr>
          <p:cNvPr id="7466" name="Google Shape;7466;p51"/>
          <p:cNvSpPr txBox="1"/>
          <p:nvPr/>
        </p:nvSpPr>
        <p:spPr>
          <a:xfrm>
            <a:off x="13696769" y="4186166"/>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3</a:t>
            </a:r>
            <a:endParaRPr sz="750">
              <a:solidFill>
                <a:schemeClr val="dk1"/>
              </a:solidFill>
              <a:latin typeface="Arial"/>
              <a:ea typeface="Arial"/>
              <a:cs typeface="Arial"/>
              <a:sym typeface="Arial"/>
            </a:endParaRPr>
          </a:p>
        </p:txBody>
      </p:sp>
      <p:sp>
        <p:nvSpPr>
          <p:cNvPr id="7467" name="Google Shape;7467;p51"/>
          <p:cNvSpPr/>
          <p:nvPr/>
        </p:nvSpPr>
        <p:spPr>
          <a:xfrm>
            <a:off x="3546449" y="4095706"/>
            <a:ext cx="2976738" cy="17313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68" name="Google Shape;7468;p51"/>
          <p:cNvSpPr txBox="1"/>
          <p:nvPr/>
        </p:nvSpPr>
        <p:spPr>
          <a:xfrm>
            <a:off x="3646556" y="4186166"/>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3</a:t>
            </a:r>
            <a:endParaRPr sz="750">
              <a:solidFill>
                <a:schemeClr val="dk1"/>
              </a:solidFill>
              <a:latin typeface="Arial"/>
              <a:ea typeface="Arial"/>
              <a:cs typeface="Arial"/>
              <a:sym typeface="Arial"/>
            </a:endParaRPr>
          </a:p>
        </p:txBody>
      </p:sp>
      <p:sp>
        <p:nvSpPr>
          <p:cNvPr id="7469" name="Google Shape;7469;p51"/>
          <p:cNvSpPr txBox="1"/>
          <p:nvPr/>
        </p:nvSpPr>
        <p:spPr>
          <a:xfrm>
            <a:off x="16801705" y="4186166"/>
            <a:ext cx="8699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POST-EXPERIENCE</a:t>
            </a:r>
            <a:endParaRPr sz="750">
              <a:solidFill>
                <a:schemeClr val="dk1"/>
              </a:solidFill>
              <a:latin typeface="Arial"/>
              <a:ea typeface="Arial"/>
              <a:cs typeface="Arial"/>
              <a:sym typeface="Arial"/>
            </a:endParaRPr>
          </a:p>
        </p:txBody>
      </p:sp>
      <p:sp>
        <p:nvSpPr>
          <p:cNvPr id="7470" name="Google Shape;7470;p51"/>
          <p:cNvSpPr/>
          <p:nvPr/>
        </p:nvSpPr>
        <p:spPr>
          <a:xfrm>
            <a:off x="6651374" y="4095706"/>
            <a:ext cx="2976738" cy="17313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71" name="Google Shape;7471;p51"/>
          <p:cNvSpPr txBox="1"/>
          <p:nvPr/>
        </p:nvSpPr>
        <p:spPr>
          <a:xfrm>
            <a:off x="6751494" y="4186166"/>
            <a:ext cx="8699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POST-EXPERIENCE</a:t>
            </a:r>
            <a:endParaRPr sz="750">
              <a:solidFill>
                <a:schemeClr val="dk1"/>
              </a:solidFill>
              <a:latin typeface="Arial"/>
              <a:ea typeface="Arial"/>
              <a:cs typeface="Arial"/>
              <a:sym typeface="Arial"/>
            </a:endParaRPr>
          </a:p>
        </p:txBody>
      </p:sp>
      <p:sp>
        <p:nvSpPr>
          <p:cNvPr id="7472" name="Google Shape;7472;p51"/>
          <p:cNvSpPr txBox="1"/>
          <p:nvPr/>
        </p:nvSpPr>
        <p:spPr>
          <a:xfrm>
            <a:off x="10583902" y="3246547"/>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473" name="Google Shape;7473;p51"/>
          <p:cNvSpPr txBox="1"/>
          <p:nvPr/>
        </p:nvSpPr>
        <p:spPr>
          <a:xfrm>
            <a:off x="533691" y="3246547"/>
            <a:ext cx="2484755" cy="5607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19050" marR="410844" lvl="0" indent="0" algn="l" rtl="0">
              <a:lnSpc>
                <a:spcPct val="100000"/>
              </a:lnSpc>
              <a:spcBef>
                <a:spcPts val="605"/>
              </a:spcBef>
              <a:spcAft>
                <a:spcPts val="0"/>
              </a:spcAft>
              <a:buNone/>
            </a:pPr>
            <a:r>
              <a:rPr lang="en-US" sz="750">
                <a:solidFill>
                  <a:schemeClr val="dk1"/>
                </a:solidFill>
                <a:latin typeface="Arial Black"/>
                <a:ea typeface="Arial Black"/>
                <a:cs typeface="Arial Black"/>
                <a:sym typeface="Arial Black"/>
              </a:rPr>
              <a:t>JOE’S PARENTS WOULD BE ABLE TO ATTEND  A RECRUITMENT EVENT.</a:t>
            </a:r>
            <a:endParaRPr sz="750">
              <a:solidFill>
                <a:schemeClr val="dk1"/>
              </a:solidFill>
              <a:latin typeface="Arial Black"/>
              <a:ea typeface="Arial Black"/>
              <a:cs typeface="Arial Black"/>
              <a:sym typeface="Arial Black"/>
            </a:endParaRPr>
          </a:p>
          <a:p>
            <a:pPr marL="19050" marR="0" lvl="0" indent="0" algn="l" rtl="0">
              <a:lnSpc>
                <a:spcPct val="100000"/>
              </a:lnSpc>
              <a:spcBef>
                <a:spcPts val="5"/>
              </a:spcBef>
              <a:spcAft>
                <a:spcPts val="0"/>
              </a:spcAft>
              <a:buNone/>
            </a:pPr>
            <a:r>
              <a:rPr lang="en-US" sz="750">
                <a:solidFill>
                  <a:schemeClr val="dk1"/>
                </a:solidFill>
                <a:latin typeface="Arial Black"/>
                <a:ea typeface="Arial Black"/>
                <a:cs typeface="Arial Black"/>
                <a:sym typeface="Arial Black"/>
              </a:rPr>
              <a:t>JOE IS INTERESTED IN AN AFTERSCHOOL PROGRAM.</a:t>
            </a:r>
            <a:endParaRPr sz="750">
              <a:solidFill>
                <a:schemeClr val="dk1"/>
              </a:solidFill>
              <a:latin typeface="Arial Black"/>
              <a:ea typeface="Arial Black"/>
              <a:cs typeface="Arial Black"/>
              <a:sym typeface="Arial Black"/>
            </a:endParaRPr>
          </a:p>
        </p:txBody>
      </p:sp>
      <p:sp>
        <p:nvSpPr>
          <p:cNvPr id="7474" name="Google Shape;7474;p51"/>
          <p:cNvSpPr txBox="1"/>
          <p:nvPr/>
        </p:nvSpPr>
        <p:spPr>
          <a:xfrm>
            <a:off x="13696769" y="3246547"/>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475" name="Google Shape;7475;p51"/>
          <p:cNvSpPr txBox="1"/>
          <p:nvPr/>
        </p:nvSpPr>
        <p:spPr>
          <a:xfrm>
            <a:off x="3646556" y="3246547"/>
            <a:ext cx="2071370" cy="4457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12700" marR="5080" lvl="0" indent="0" algn="l" rtl="0">
              <a:lnSpc>
                <a:spcPct val="100000"/>
              </a:lnSpc>
              <a:spcBef>
                <a:spcPts val="605"/>
              </a:spcBef>
              <a:spcAft>
                <a:spcPts val="0"/>
              </a:spcAft>
              <a:buNone/>
            </a:pPr>
            <a:r>
              <a:rPr lang="en-US" sz="750">
                <a:solidFill>
                  <a:schemeClr val="dk1"/>
                </a:solidFill>
                <a:latin typeface="Arial Black"/>
                <a:ea typeface="Arial Black"/>
                <a:cs typeface="Arial Black"/>
                <a:sym typeface="Arial Black"/>
              </a:rPr>
              <a:t>JOE IS ABLE TO ATTEND APPRENTICESHIP  MEETINGS AFTER SCHOOL.</a:t>
            </a:r>
            <a:endParaRPr sz="750">
              <a:solidFill>
                <a:schemeClr val="dk1"/>
              </a:solidFill>
              <a:latin typeface="Arial Black"/>
              <a:ea typeface="Arial Black"/>
              <a:cs typeface="Arial Black"/>
              <a:sym typeface="Arial Black"/>
            </a:endParaRPr>
          </a:p>
        </p:txBody>
      </p:sp>
      <p:sp>
        <p:nvSpPr>
          <p:cNvPr id="7476" name="Google Shape;7476;p51"/>
          <p:cNvSpPr txBox="1"/>
          <p:nvPr/>
        </p:nvSpPr>
        <p:spPr>
          <a:xfrm>
            <a:off x="16801705" y="3246547"/>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477" name="Google Shape;7477;p51"/>
          <p:cNvSpPr txBox="1"/>
          <p:nvPr/>
        </p:nvSpPr>
        <p:spPr>
          <a:xfrm>
            <a:off x="6751494" y="3246547"/>
            <a:ext cx="2141220" cy="4457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19050" marR="5080" lvl="0" indent="0" algn="l" rtl="0">
              <a:lnSpc>
                <a:spcPct val="100000"/>
              </a:lnSpc>
              <a:spcBef>
                <a:spcPts val="605"/>
              </a:spcBef>
              <a:spcAft>
                <a:spcPts val="0"/>
              </a:spcAft>
              <a:buNone/>
            </a:pPr>
            <a:r>
              <a:rPr lang="en-US" sz="750">
                <a:solidFill>
                  <a:schemeClr val="dk1"/>
                </a:solidFill>
                <a:latin typeface="Arial Black"/>
                <a:ea typeface="Arial Black"/>
                <a:cs typeface="Arial Black"/>
                <a:sym typeface="Arial Black"/>
              </a:rPr>
              <a:t>JOE HAS CAREER INTERESTS HE CAN SHARE  WITH THE PROGRAM MANAGER.</a:t>
            </a:r>
            <a:endParaRPr sz="750">
              <a:solidFill>
                <a:schemeClr val="dk1"/>
              </a:solidFill>
              <a:latin typeface="Arial Black"/>
              <a:ea typeface="Arial Black"/>
              <a:cs typeface="Arial Black"/>
              <a:sym typeface="Arial Black"/>
            </a:endParaRPr>
          </a:p>
        </p:txBody>
      </p:sp>
      <p:sp>
        <p:nvSpPr>
          <p:cNvPr id="7478" name="Google Shape;7478;p51"/>
          <p:cNvSpPr txBox="1"/>
          <p:nvPr/>
        </p:nvSpPr>
        <p:spPr>
          <a:xfrm>
            <a:off x="10583902" y="607734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479" name="Google Shape;7479;p51"/>
          <p:cNvSpPr txBox="1"/>
          <p:nvPr/>
        </p:nvSpPr>
        <p:spPr>
          <a:xfrm>
            <a:off x="533691" y="607734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480" name="Google Shape;7480;p51"/>
          <p:cNvSpPr txBox="1"/>
          <p:nvPr/>
        </p:nvSpPr>
        <p:spPr>
          <a:xfrm>
            <a:off x="13696769" y="607734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481" name="Google Shape;7481;p51"/>
          <p:cNvSpPr txBox="1"/>
          <p:nvPr/>
        </p:nvSpPr>
        <p:spPr>
          <a:xfrm>
            <a:off x="3646556" y="607734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482" name="Google Shape;7482;p51"/>
          <p:cNvSpPr txBox="1"/>
          <p:nvPr/>
        </p:nvSpPr>
        <p:spPr>
          <a:xfrm>
            <a:off x="16801705" y="607734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483" name="Google Shape;7483;p51"/>
          <p:cNvSpPr txBox="1"/>
          <p:nvPr/>
        </p:nvSpPr>
        <p:spPr>
          <a:xfrm>
            <a:off x="6751494" y="607734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484" name="Google Shape;7484;p51"/>
          <p:cNvSpPr/>
          <p:nvPr/>
        </p:nvSpPr>
        <p:spPr>
          <a:xfrm>
            <a:off x="19144731"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5" name="Google Shape;7485;p51"/>
          <p:cNvSpPr/>
          <p:nvPr/>
        </p:nvSpPr>
        <p:spPr>
          <a:xfrm>
            <a:off x="9094604" y="63994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6" name="Google Shape;7486;p51"/>
          <p:cNvSpPr txBox="1"/>
          <p:nvPr/>
        </p:nvSpPr>
        <p:spPr>
          <a:xfrm>
            <a:off x="19165820" y="654245"/>
            <a:ext cx="502284" cy="226060"/>
          </a:xfrm>
          <a:prstGeom prst="rect">
            <a:avLst/>
          </a:prstGeom>
          <a:noFill/>
          <a:ln>
            <a:noFill/>
          </a:ln>
        </p:spPr>
        <p:txBody>
          <a:bodyPr spcFirstLastPara="1" wrap="square" lIns="0" tIns="11425" rIns="0" bIns="0" anchor="t" anchorCtr="0">
            <a:spAutoFit/>
          </a:bodyPr>
          <a:lstStyle/>
          <a:p>
            <a:pPr marL="116839" marR="5080" lvl="0" indent="-104775" algn="l" rtl="0">
              <a:lnSpc>
                <a:spcPct val="109500"/>
              </a:lnSpc>
              <a:spcBef>
                <a:spcPts val="0"/>
              </a:spcBef>
              <a:spcAft>
                <a:spcPts val="0"/>
              </a:spcAft>
              <a:buNone/>
            </a:pPr>
            <a:r>
              <a:rPr lang="en-US" sz="400">
                <a:solidFill>
                  <a:srgbClr val="D71920"/>
                </a:solidFill>
                <a:latin typeface="Arial"/>
                <a:ea typeface="Arial"/>
                <a:cs typeface="Arial"/>
                <a:sym typeface="Arial"/>
              </a:rPr>
              <a:t>TIPS FOR DESIGNING  &amp; TESTING A  PROTOTYPE</a:t>
            </a:r>
            <a:endParaRPr sz="400">
              <a:solidFill>
                <a:schemeClr val="dk1"/>
              </a:solidFill>
              <a:latin typeface="Arial"/>
              <a:ea typeface="Arial"/>
              <a:cs typeface="Arial"/>
              <a:sym typeface="Arial"/>
            </a:endParaRPr>
          </a:p>
        </p:txBody>
      </p:sp>
      <p:sp>
        <p:nvSpPr>
          <p:cNvPr id="7487" name="Google Shape;7487;p51"/>
          <p:cNvSpPr txBox="1"/>
          <p:nvPr/>
        </p:nvSpPr>
        <p:spPr>
          <a:xfrm>
            <a:off x="9115634" y="654245"/>
            <a:ext cx="502284" cy="226060"/>
          </a:xfrm>
          <a:prstGeom prst="rect">
            <a:avLst/>
          </a:prstGeom>
          <a:noFill/>
          <a:ln>
            <a:noFill/>
          </a:ln>
        </p:spPr>
        <p:txBody>
          <a:bodyPr spcFirstLastPara="1" wrap="square" lIns="0" tIns="11425" rIns="0" bIns="0" anchor="t" anchorCtr="0">
            <a:spAutoFit/>
          </a:bodyPr>
          <a:lstStyle/>
          <a:p>
            <a:pPr marL="116839" marR="5080" lvl="0" indent="-104775" algn="l" rtl="0">
              <a:lnSpc>
                <a:spcPct val="109500"/>
              </a:lnSpc>
              <a:spcBef>
                <a:spcPts val="0"/>
              </a:spcBef>
              <a:spcAft>
                <a:spcPts val="0"/>
              </a:spcAft>
              <a:buNone/>
            </a:pPr>
            <a:r>
              <a:rPr lang="en-US" sz="400">
                <a:solidFill>
                  <a:srgbClr val="D71920"/>
                </a:solidFill>
                <a:latin typeface="Arial"/>
                <a:ea typeface="Arial"/>
                <a:cs typeface="Arial"/>
                <a:sym typeface="Arial"/>
              </a:rPr>
              <a:t>TIPS FOR DESIGNING  &amp; TESTING A  PROTOTYPE</a:t>
            </a:r>
            <a:endParaRPr sz="400">
              <a:solidFill>
                <a:schemeClr val="dk1"/>
              </a:solidFill>
              <a:latin typeface="Arial"/>
              <a:ea typeface="Arial"/>
              <a:cs typeface="Arial"/>
              <a:sym typeface="Arial"/>
            </a:endParaRPr>
          </a:p>
        </p:txBody>
      </p:sp>
      <p:sp>
        <p:nvSpPr>
          <p:cNvPr id="7488" name="Google Shape;7488;p51"/>
          <p:cNvSpPr txBox="1"/>
          <p:nvPr/>
        </p:nvSpPr>
        <p:spPr>
          <a:xfrm>
            <a:off x="540306" y="2655966"/>
            <a:ext cx="268668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JOE AND HIS PARENTS ATTEND A RECRUITMENT EVENT.  JOE’S PARENTS SIGN HIM UP FOR THE PROGRAM.</a:t>
            </a:r>
            <a:endParaRPr sz="750">
              <a:solidFill>
                <a:schemeClr val="dk1"/>
              </a:solidFill>
              <a:latin typeface="Arial Black"/>
              <a:ea typeface="Arial Black"/>
              <a:cs typeface="Arial Black"/>
              <a:sym typeface="Arial Black"/>
            </a:endParaRPr>
          </a:p>
        </p:txBody>
      </p:sp>
      <p:sp>
        <p:nvSpPr>
          <p:cNvPr id="7489" name="Google Shape;7489;p51"/>
          <p:cNvSpPr txBox="1"/>
          <p:nvPr/>
        </p:nvSpPr>
        <p:spPr>
          <a:xfrm>
            <a:off x="540306" y="5480746"/>
            <a:ext cx="250571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JOE MEETS HIS MENTOR FOR THE FIRST TIME AND  GOES TO HIS MENTOR’S OFFICE</a:t>
            </a:r>
            <a:endParaRPr sz="750">
              <a:solidFill>
                <a:schemeClr val="dk1"/>
              </a:solidFill>
              <a:latin typeface="Arial Black"/>
              <a:ea typeface="Arial Black"/>
              <a:cs typeface="Arial Black"/>
              <a:sym typeface="Arial Black"/>
            </a:endParaRPr>
          </a:p>
        </p:txBody>
      </p:sp>
      <p:sp>
        <p:nvSpPr>
          <p:cNvPr id="7490" name="Google Shape;7490;p51"/>
          <p:cNvSpPr txBox="1"/>
          <p:nvPr/>
        </p:nvSpPr>
        <p:spPr>
          <a:xfrm>
            <a:off x="3653171" y="4403771"/>
            <a:ext cx="11474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JOE LEARNS FROM HIS  MENTOR ABOUT THE  SKILLS REQUIRED FOR  THE JOB</a:t>
            </a:r>
            <a:endParaRPr sz="750">
              <a:solidFill>
                <a:schemeClr val="dk1"/>
              </a:solidFill>
              <a:latin typeface="Arial Black"/>
              <a:ea typeface="Arial Black"/>
              <a:cs typeface="Arial Black"/>
              <a:sym typeface="Arial Black"/>
            </a:endParaRPr>
          </a:p>
        </p:txBody>
      </p:sp>
      <p:sp>
        <p:nvSpPr>
          <p:cNvPr id="7491" name="Google Shape;7491;p51"/>
          <p:cNvSpPr txBox="1"/>
          <p:nvPr/>
        </p:nvSpPr>
        <p:spPr>
          <a:xfrm>
            <a:off x="6758108" y="4403771"/>
            <a:ext cx="1294765" cy="484505"/>
          </a:xfrm>
          <a:prstGeom prst="rect">
            <a:avLst/>
          </a:prstGeom>
          <a:noFill/>
          <a:ln>
            <a:noFill/>
          </a:ln>
        </p:spPr>
        <p:txBody>
          <a:bodyPr spcFirstLastPara="1" wrap="square" lIns="0" tIns="12700" rIns="0" bIns="0" anchor="t" anchorCtr="0">
            <a:spAutoFit/>
          </a:bodyPr>
          <a:lstStyle/>
          <a:p>
            <a:pPr marL="12700" marR="1828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AT THE END OF THE  PROGRAM, JOE  REFLECTS AND SHARES</a:t>
            </a:r>
            <a:endParaRPr sz="750">
              <a:solidFill>
                <a:schemeClr val="dk1"/>
              </a:solidFill>
              <a:latin typeface="Arial Black"/>
              <a:ea typeface="Arial Black"/>
              <a:cs typeface="Arial Black"/>
              <a:sym typeface="Arial Black"/>
            </a:endParaRPr>
          </a:p>
          <a:p>
            <a:pPr marL="12700" marR="0" lvl="0" indent="0" algn="l" rtl="0">
              <a:lnSpc>
                <a:spcPct val="100000"/>
              </a:lnSpc>
              <a:spcBef>
                <a:spcPts val="10"/>
              </a:spcBef>
              <a:spcAft>
                <a:spcPts val="0"/>
              </a:spcAft>
              <a:buNone/>
            </a:pPr>
            <a:r>
              <a:rPr lang="en-US" sz="750">
                <a:solidFill>
                  <a:schemeClr val="dk1"/>
                </a:solidFill>
                <a:latin typeface="Arial Black"/>
                <a:ea typeface="Arial Black"/>
                <a:cs typeface="Arial Black"/>
                <a:sym typeface="Arial Black"/>
              </a:rPr>
              <a:t>ABOUT WHAT HE LEARNED</a:t>
            </a:r>
            <a:endParaRPr sz="750">
              <a:solidFill>
                <a:schemeClr val="dk1"/>
              </a:solidFill>
              <a:latin typeface="Arial Black"/>
              <a:ea typeface="Arial Black"/>
              <a:cs typeface="Arial Black"/>
              <a:sym typeface="Arial Black"/>
            </a:endParaRPr>
          </a:p>
        </p:txBody>
      </p:sp>
      <p:sp>
        <p:nvSpPr>
          <p:cNvPr id="7492" name="Google Shape;7492;p51"/>
          <p:cNvSpPr txBox="1"/>
          <p:nvPr/>
        </p:nvSpPr>
        <p:spPr>
          <a:xfrm>
            <a:off x="540306" y="6310041"/>
            <a:ext cx="279400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JOE WILL CONNECT WITH AN ADULT WITH SHARED INTER-  ESTS AND WILL OPEN UP ABOUT HIS GOALS</a:t>
            </a:r>
            <a:endParaRPr sz="750">
              <a:solidFill>
                <a:schemeClr val="dk1"/>
              </a:solidFill>
              <a:latin typeface="Arial Black"/>
              <a:ea typeface="Arial Black"/>
              <a:cs typeface="Arial Black"/>
              <a:sym typeface="Arial Black"/>
            </a:endParaRPr>
          </a:p>
        </p:txBody>
      </p:sp>
      <p:sp>
        <p:nvSpPr>
          <p:cNvPr id="7493" name="Google Shape;7493;p51"/>
          <p:cNvSpPr txBox="1"/>
          <p:nvPr/>
        </p:nvSpPr>
        <p:spPr>
          <a:xfrm>
            <a:off x="3666066" y="6310041"/>
            <a:ext cx="209740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AN APPRENTICESHIP WILL HELP JOE MAKE  CONNECTIONS TO HIS FUTURE</a:t>
            </a:r>
            <a:endParaRPr sz="750">
              <a:solidFill>
                <a:schemeClr val="dk1"/>
              </a:solidFill>
              <a:latin typeface="Arial Black"/>
              <a:ea typeface="Arial Black"/>
              <a:cs typeface="Arial Black"/>
              <a:sym typeface="Arial Black"/>
            </a:endParaRPr>
          </a:p>
        </p:txBody>
      </p:sp>
      <p:sp>
        <p:nvSpPr>
          <p:cNvPr id="7494" name="Google Shape;7494;p51"/>
          <p:cNvSpPr txBox="1"/>
          <p:nvPr/>
        </p:nvSpPr>
        <p:spPr>
          <a:xfrm>
            <a:off x="6758204" y="6310041"/>
            <a:ext cx="219646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IF JOE PARTICIPATES IN AN APPRENTICESHIP  HE WILL HAVE MORE SELF-EFFICACY</a:t>
            </a:r>
            <a:endParaRPr sz="750">
              <a:solidFill>
                <a:schemeClr val="dk1"/>
              </a:solidFill>
              <a:latin typeface="Arial Black"/>
              <a:ea typeface="Arial Black"/>
              <a:cs typeface="Arial Black"/>
              <a:sym typeface="Arial Black"/>
            </a:endParaRPr>
          </a:p>
        </p:txBody>
      </p:sp>
      <p:sp>
        <p:nvSpPr>
          <p:cNvPr id="7495" name="Google Shape;7495;p51"/>
          <p:cNvSpPr txBox="1"/>
          <p:nvPr/>
        </p:nvSpPr>
        <p:spPr>
          <a:xfrm>
            <a:off x="3630629" y="1608792"/>
            <a:ext cx="1194435" cy="828040"/>
          </a:xfrm>
          <a:prstGeom prst="rect">
            <a:avLst/>
          </a:prstGeom>
          <a:noFill/>
          <a:ln>
            <a:noFill/>
          </a:ln>
        </p:spPr>
        <p:txBody>
          <a:bodyPr spcFirstLastPara="1" wrap="square" lIns="0" tIns="12700" rIns="0" bIns="0" anchor="t" anchorCtr="0">
            <a:spAutoFit/>
          </a:bodyPr>
          <a:lstStyle/>
          <a:p>
            <a:pPr marL="12700" marR="79375"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THE KICK-OFF OF THE  PROGRAM HAPPENS</a:t>
            </a:r>
            <a:endParaRPr sz="750">
              <a:solidFill>
                <a:schemeClr val="dk1"/>
              </a:solidFill>
              <a:latin typeface="Arial Black"/>
              <a:ea typeface="Arial Black"/>
              <a:cs typeface="Arial Black"/>
              <a:sym typeface="Arial Black"/>
            </a:endParaRPr>
          </a:p>
          <a:p>
            <a:pPr marL="12700" marR="5080" lvl="0" indent="0" algn="l" rtl="0">
              <a:lnSpc>
                <a:spcPct val="100000"/>
              </a:lnSpc>
              <a:spcBef>
                <a:spcPts val="5"/>
              </a:spcBef>
              <a:spcAft>
                <a:spcPts val="0"/>
              </a:spcAft>
              <a:buNone/>
            </a:pPr>
            <a:r>
              <a:rPr lang="en-US" sz="750">
                <a:solidFill>
                  <a:schemeClr val="dk1"/>
                </a:solidFill>
                <a:latin typeface="Arial Black"/>
                <a:ea typeface="Arial Black"/>
                <a:cs typeface="Arial Black"/>
                <a:sym typeface="Arial Black"/>
              </a:rPr>
              <a:t>ON A WEDNESDAY AFTER  SCHOOL. STUDENTS  COME TO GET  ORIENTED TO THE  PROGRAM.</a:t>
            </a:r>
            <a:endParaRPr sz="750">
              <a:solidFill>
                <a:schemeClr val="dk1"/>
              </a:solidFill>
              <a:latin typeface="Arial Black"/>
              <a:ea typeface="Arial Black"/>
              <a:cs typeface="Arial Black"/>
              <a:sym typeface="Arial Black"/>
            </a:endParaRPr>
          </a:p>
        </p:txBody>
      </p:sp>
      <p:sp>
        <p:nvSpPr>
          <p:cNvPr id="7496" name="Google Shape;7496;p51"/>
          <p:cNvSpPr txBox="1"/>
          <p:nvPr/>
        </p:nvSpPr>
        <p:spPr>
          <a:xfrm>
            <a:off x="6758204" y="1608792"/>
            <a:ext cx="140081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chemeClr val="dk1"/>
                </a:solidFill>
                <a:latin typeface="Arial Black"/>
                <a:ea typeface="Arial Black"/>
                <a:cs typeface="Arial Black"/>
                <a:sym typeface="Arial Black"/>
              </a:rPr>
              <a:t>JOE SHARES HIS CAREER  GOALS WITH THE PROGRAM  MANAGER.</a:t>
            </a:r>
            <a:endParaRPr sz="750">
              <a:solidFill>
                <a:schemeClr val="dk1"/>
              </a:solidFill>
              <a:latin typeface="Arial Black"/>
              <a:ea typeface="Arial Black"/>
              <a:cs typeface="Arial Black"/>
              <a:sym typeface="Arial Black"/>
            </a:endParaRPr>
          </a:p>
        </p:txBody>
      </p:sp>
      <p:grpSp>
        <p:nvGrpSpPr>
          <p:cNvPr id="7497" name="Google Shape;7497;p51"/>
          <p:cNvGrpSpPr/>
          <p:nvPr/>
        </p:nvGrpSpPr>
        <p:grpSpPr>
          <a:xfrm>
            <a:off x="19768108" y="1090544"/>
            <a:ext cx="336550" cy="560705"/>
            <a:chOff x="19768108" y="1090544"/>
            <a:chExt cx="336550" cy="560705"/>
          </a:xfrm>
        </p:grpSpPr>
        <p:sp>
          <p:nvSpPr>
            <p:cNvPr id="7498" name="Google Shape;7498;p51"/>
            <p:cNvSpPr/>
            <p:nvPr/>
          </p:nvSpPr>
          <p:spPr>
            <a:xfrm>
              <a:off x="19768108" y="109054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99" name="Google Shape;7499;p51"/>
            <p:cNvSpPr/>
            <p:nvPr/>
          </p:nvSpPr>
          <p:spPr>
            <a:xfrm>
              <a:off x="19843130" y="1169998"/>
              <a:ext cx="210344" cy="110384"/>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00" name="Google Shape;7500;p51"/>
            <p:cNvSpPr/>
            <p:nvPr/>
          </p:nvSpPr>
          <p:spPr>
            <a:xfrm>
              <a:off x="19843094" y="1422658"/>
              <a:ext cx="154465" cy="181688"/>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501" name="Google Shape;7501;p51"/>
          <p:cNvGrpSpPr/>
          <p:nvPr/>
        </p:nvGrpSpPr>
        <p:grpSpPr>
          <a:xfrm>
            <a:off x="10479222" y="0"/>
            <a:ext cx="9206072" cy="332751"/>
            <a:chOff x="10479222" y="0"/>
            <a:chExt cx="9206072" cy="332751"/>
          </a:xfrm>
        </p:grpSpPr>
        <p:sp>
          <p:nvSpPr>
            <p:cNvPr id="7502" name="Google Shape;7502;p51"/>
            <p:cNvSpPr/>
            <p:nvPr/>
          </p:nvSpPr>
          <p:spPr>
            <a:xfrm>
              <a:off x="10479222"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03" name="Google Shape;7503;p51"/>
            <p:cNvSpPr/>
            <p:nvPr/>
          </p:nvSpPr>
          <p:spPr>
            <a:xfrm>
              <a:off x="10479222"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04" name="Google Shape;7504;p51"/>
            <p:cNvSpPr/>
            <p:nvPr/>
          </p:nvSpPr>
          <p:spPr>
            <a:xfrm>
              <a:off x="18764544"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05" name="Google Shape;7505;p51"/>
            <p:cNvSpPr/>
            <p:nvPr/>
          </p:nvSpPr>
          <p:spPr>
            <a:xfrm>
              <a:off x="18764544"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06" name="Google Shape;7506;p51"/>
            <p:cNvSpPr/>
            <p:nvPr/>
          </p:nvSpPr>
          <p:spPr>
            <a:xfrm>
              <a:off x="1783802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07" name="Google Shape;7507;p51"/>
            <p:cNvSpPr/>
            <p:nvPr/>
          </p:nvSpPr>
          <p:spPr>
            <a:xfrm>
              <a:off x="1783802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08" name="Google Shape;7508;p51"/>
            <p:cNvSpPr/>
            <p:nvPr/>
          </p:nvSpPr>
          <p:spPr>
            <a:xfrm>
              <a:off x="1691721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09" name="Google Shape;7509;p51"/>
            <p:cNvSpPr/>
            <p:nvPr/>
          </p:nvSpPr>
          <p:spPr>
            <a:xfrm>
              <a:off x="1691721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0" name="Google Shape;7510;p51"/>
            <p:cNvSpPr/>
            <p:nvPr/>
          </p:nvSpPr>
          <p:spPr>
            <a:xfrm>
              <a:off x="1599677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1" name="Google Shape;7511;p51"/>
            <p:cNvSpPr/>
            <p:nvPr/>
          </p:nvSpPr>
          <p:spPr>
            <a:xfrm>
              <a:off x="1599677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2" name="Google Shape;7512;p51"/>
            <p:cNvSpPr/>
            <p:nvPr/>
          </p:nvSpPr>
          <p:spPr>
            <a:xfrm>
              <a:off x="1507621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3" name="Google Shape;7513;p51"/>
            <p:cNvSpPr/>
            <p:nvPr/>
          </p:nvSpPr>
          <p:spPr>
            <a:xfrm>
              <a:off x="1507621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4" name="Google Shape;7514;p51"/>
            <p:cNvSpPr/>
            <p:nvPr/>
          </p:nvSpPr>
          <p:spPr>
            <a:xfrm>
              <a:off x="1415564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5" name="Google Shape;7515;p51"/>
            <p:cNvSpPr/>
            <p:nvPr/>
          </p:nvSpPr>
          <p:spPr>
            <a:xfrm>
              <a:off x="1415564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6" name="Google Shape;7516;p51"/>
            <p:cNvSpPr/>
            <p:nvPr/>
          </p:nvSpPr>
          <p:spPr>
            <a:xfrm>
              <a:off x="132350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7" name="Google Shape;7517;p51"/>
            <p:cNvSpPr/>
            <p:nvPr/>
          </p:nvSpPr>
          <p:spPr>
            <a:xfrm>
              <a:off x="132350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8" name="Google Shape;7518;p51"/>
            <p:cNvSpPr/>
            <p:nvPr/>
          </p:nvSpPr>
          <p:spPr>
            <a:xfrm>
              <a:off x="1231440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9" name="Google Shape;7519;p51"/>
            <p:cNvSpPr/>
            <p:nvPr/>
          </p:nvSpPr>
          <p:spPr>
            <a:xfrm>
              <a:off x="1231440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20" name="Google Shape;7520;p51"/>
            <p:cNvSpPr/>
            <p:nvPr/>
          </p:nvSpPr>
          <p:spPr>
            <a:xfrm>
              <a:off x="1139383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21" name="Google Shape;7521;p51"/>
            <p:cNvSpPr/>
            <p:nvPr/>
          </p:nvSpPr>
          <p:spPr>
            <a:xfrm>
              <a:off x="1139383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22" name="Google Shape;7522;p51"/>
            <p:cNvSpPr/>
            <p:nvPr/>
          </p:nvSpPr>
          <p:spPr>
            <a:xfrm>
              <a:off x="104792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23" name="Google Shape;7523;p51"/>
            <p:cNvSpPr/>
            <p:nvPr/>
          </p:nvSpPr>
          <p:spPr>
            <a:xfrm>
              <a:off x="104792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524" name="Google Shape;7524;p51"/>
          <p:cNvSpPr txBox="1"/>
          <p:nvPr/>
        </p:nvSpPr>
        <p:spPr>
          <a:xfrm>
            <a:off x="10468050" y="156776"/>
            <a:ext cx="1576705" cy="824865"/>
          </a:xfrm>
          <a:prstGeom prst="rect">
            <a:avLst/>
          </a:prstGeom>
          <a:noFill/>
          <a:ln>
            <a:noFill/>
          </a:ln>
        </p:spPr>
        <p:txBody>
          <a:bodyPr spcFirstLastPara="1" wrap="square" lIns="0" tIns="463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00">
              <a:solidFill>
                <a:schemeClr val="dk1"/>
              </a:solidFill>
              <a:latin typeface="Arial"/>
              <a:ea typeface="Arial"/>
              <a:cs typeface="Arial"/>
              <a:sym typeface="Arial"/>
            </a:endParaRPr>
          </a:p>
          <a:p>
            <a:pPr marL="12700" marR="21590" lvl="0" indent="0" algn="l" rtl="0">
              <a:lnSpc>
                <a:spcPct val="101600"/>
              </a:lnSpc>
              <a:spcBef>
                <a:spcPts val="0"/>
              </a:spcBef>
              <a:spcAft>
                <a:spcPts val="0"/>
              </a:spcAft>
              <a:buNone/>
            </a:pPr>
            <a:r>
              <a:rPr lang="en-US" sz="1850" b="1">
                <a:solidFill>
                  <a:srgbClr val="D71920"/>
                </a:solidFill>
                <a:latin typeface="Arial"/>
                <a:ea typeface="Arial"/>
                <a:cs typeface="Arial"/>
                <a:sym typeface="Arial"/>
              </a:rPr>
              <a:t>Storyboard  Your	Idea </a:t>
            </a:r>
            <a:endParaRPr sz="1850">
              <a:solidFill>
                <a:schemeClr val="dk1"/>
              </a:solidFill>
              <a:latin typeface="Arial"/>
              <a:ea typeface="Arial"/>
              <a:cs typeface="Arial"/>
              <a:sym typeface="Arial"/>
            </a:endParaRPr>
          </a:p>
        </p:txBody>
      </p:sp>
      <p:sp>
        <p:nvSpPr>
          <p:cNvPr id="7525" name="Google Shape;7525;p51"/>
          <p:cNvSpPr txBox="1"/>
          <p:nvPr/>
        </p:nvSpPr>
        <p:spPr>
          <a:xfrm>
            <a:off x="1262878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526" name="Google Shape;7526;p51"/>
          <p:cNvSpPr txBox="1"/>
          <p:nvPr/>
        </p:nvSpPr>
        <p:spPr>
          <a:xfrm>
            <a:off x="13492894"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527" name="Google Shape;7527;p51"/>
          <p:cNvSpPr txBox="1"/>
          <p:nvPr/>
        </p:nvSpPr>
        <p:spPr>
          <a:xfrm>
            <a:off x="14459380" y="189035"/>
            <a:ext cx="3251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3</a:t>
            </a:r>
            <a:endParaRPr sz="550">
              <a:solidFill>
                <a:schemeClr val="dk1"/>
              </a:solidFill>
              <a:latin typeface="Arial"/>
              <a:ea typeface="Arial"/>
              <a:cs typeface="Arial"/>
              <a:sym typeface="Arial"/>
            </a:endParaRPr>
          </a:p>
        </p:txBody>
      </p:sp>
      <p:sp>
        <p:nvSpPr>
          <p:cNvPr id="7528" name="Google Shape;7528;p51"/>
          <p:cNvSpPr txBox="1"/>
          <p:nvPr/>
        </p:nvSpPr>
        <p:spPr>
          <a:xfrm>
            <a:off x="1545007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529" name="Google Shape;7529;p51"/>
          <p:cNvSpPr txBox="1"/>
          <p:nvPr/>
        </p:nvSpPr>
        <p:spPr>
          <a:xfrm>
            <a:off x="16313402"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530" name="Google Shape;7530;p51"/>
          <p:cNvSpPr txBox="1"/>
          <p:nvPr/>
        </p:nvSpPr>
        <p:spPr>
          <a:xfrm>
            <a:off x="1729127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531" name="Google Shape;7531;p51"/>
          <p:cNvSpPr txBox="1"/>
          <p:nvPr/>
        </p:nvSpPr>
        <p:spPr>
          <a:xfrm>
            <a:off x="1807615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532" name="Google Shape;7532;p51"/>
          <p:cNvSpPr txBox="1"/>
          <p:nvPr/>
        </p:nvSpPr>
        <p:spPr>
          <a:xfrm>
            <a:off x="18764544"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7533" name="Google Shape;7533;p51"/>
          <p:cNvGrpSpPr/>
          <p:nvPr/>
        </p:nvGrpSpPr>
        <p:grpSpPr>
          <a:xfrm>
            <a:off x="429035" y="0"/>
            <a:ext cx="9206082" cy="332740"/>
            <a:chOff x="429035" y="0"/>
            <a:chExt cx="9206082" cy="332740"/>
          </a:xfrm>
        </p:grpSpPr>
        <p:sp>
          <p:nvSpPr>
            <p:cNvPr id="7534" name="Google Shape;7534;p51"/>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35" name="Google Shape;7535;p51"/>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36" name="Google Shape;7536;p51"/>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37" name="Google Shape;7537;p51"/>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38" name="Google Shape;7538;p51"/>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39" name="Google Shape;7539;p51"/>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0" name="Google Shape;7540;p51"/>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1" name="Google Shape;7541;p51"/>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2" name="Google Shape;7542;p51"/>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3" name="Google Shape;7543;p51"/>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4" name="Google Shape;7544;p51"/>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5" name="Google Shape;7545;p51"/>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6" name="Google Shape;7546;p51"/>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7" name="Google Shape;7547;p51"/>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8" name="Google Shape;7548;p51"/>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49" name="Google Shape;7549;p51"/>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50" name="Google Shape;7550;p51"/>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51" name="Google Shape;7551;p51"/>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52" name="Google Shape;7552;p51"/>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53" name="Google Shape;7553;p51"/>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54" name="Google Shape;7554;p51"/>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555" name="Google Shape;7555;p51"/>
          <p:cNvSpPr txBox="1"/>
          <p:nvPr/>
        </p:nvSpPr>
        <p:spPr>
          <a:xfrm>
            <a:off x="417863" y="156776"/>
            <a:ext cx="1576705" cy="824865"/>
          </a:xfrm>
          <a:prstGeom prst="rect">
            <a:avLst/>
          </a:prstGeom>
          <a:noFill/>
          <a:ln>
            <a:noFill/>
          </a:ln>
        </p:spPr>
        <p:txBody>
          <a:bodyPr spcFirstLastPara="1" wrap="square" lIns="0" tIns="463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00">
              <a:solidFill>
                <a:schemeClr val="dk1"/>
              </a:solidFill>
              <a:latin typeface="Arial"/>
              <a:ea typeface="Arial"/>
              <a:cs typeface="Arial"/>
              <a:sym typeface="Arial"/>
            </a:endParaRPr>
          </a:p>
          <a:p>
            <a:pPr marL="12700" marR="21590" lvl="0" indent="0" algn="l" rtl="0">
              <a:lnSpc>
                <a:spcPct val="101600"/>
              </a:lnSpc>
              <a:spcBef>
                <a:spcPts val="0"/>
              </a:spcBef>
              <a:spcAft>
                <a:spcPts val="0"/>
              </a:spcAft>
              <a:buNone/>
            </a:pPr>
            <a:r>
              <a:rPr lang="en-US" sz="1850" b="1">
                <a:solidFill>
                  <a:srgbClr val="D71920"/>
                </a:solidFill>
                <a:latin typeface="Arial"/>
                <a:ea typeface="Arial"/>
                <a:cs typeface="Arial"/>
                <a:sym typeface="Arial"/>
              </a:rPr>
              <a:t>Storyboard  Your	Idea </a:t>
            </a:r>
            <a:endParaRPr sz="1850">
              <a:solidFill>
                <a:schemeClr val="dk1"/>
              </a:solidFill>
              <a:latin typeface="Arial"/>
              <a:ea typeface="Arial"/>
              <a:cs typeface="Arial"/>
              <a:sym typeface="Arial"/>
            </a:endParaRPr>
          </a:p>
        </p:txBody>
      </p:sp>
      <p:sp>
        <p:nvSpPr>
          <p:cNvPr id="7556" name="Google Shape;7556;p51"/>
          <p:cNvSpPr txBox="1"/>
          <p:nvPr/>
        </p:nvSpPr>
        <p:spPr>
          <a:xfrm>
            <a:off x="257860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557" name="Google Shape;7557;p51"/>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558" name="Google Shape;7558;p51"/>
          <p:cNvSpPr txBox="1"/>
          <p:nvPr/>
        </p:nvSpPr>
        <p:spPr>
          <a:xfrm>
            <a:off x="4409239" y="189035"/>
            <a:ext cx="3251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3</a:t>
            </a:r>
            <a:endParaRPr sz="550">
              <a:solidFill>
                <a:schemeClr val="dk1"/>
              </a:solidFill>
              <a:latin typeface="Arial"/>
              <a:ea typeface="Arial"/>
              <a:cs typeface="Arial"/>
              <a:sym typeface="Arial"/>
            </a:endParaRPr>
          </a:p>
        </p:txBody>
      </p:sp>
      <p:sp>
        <p:nvSpPr>
          <p:cNvPr id="7559" name="Google Shape;7559;p51"/>
          <p:cNvSpPr txBox="1"/>
          <p:nvPr/>
        </p:nvSpPr>
        <p:spPr>
          <a:xfrm>
            <a:off x="539994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560" name="Google Shape;7560;p51"/>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561" name="Google Shape;7561;p51"/>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562" name="Google Shape;7562;p51"/>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563" name="Google Shape;7563;p51"/>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Shape 7567"/>
        <p:cNvGrpSpPr/>
        <p:nvPr/>
      </p:nvGrpSpPr>
      <p:grpSpPr>
        <a:xfrm>
          <a:off x="0" y="0"/>
          <a:ext cx="0" cy="0"/>
          <a:chOff x="0" y="0"/>
          <a:chExt cx="0" cy="0"/>
        </a:xfrm>
      </p:grpSpPr>
      <p:sp>
        <p:nvSpPr>
          <p:cNvPr id="7568" name="Google Shape;7568;p52"/>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102</a:t>
            </a:r>
            <a:endParaRPr sz="550">
              <a:solidFill>
                <a:schemeClr val="dk1"/>
              </a:solidFill>
              <a:latin typeface="Arial"/>
              <a:ea typeface="Arial"/>
              <a:cs typeface="Arial"/>
              <a:sym typeface="Arial"/>
            </a:endParaRPr>
          </a:p>
        </p:txBody>
      </p:sp>
      <p:sp>
        <p:nvSpPr>
          <p:cNvPr id="7569" name="Google Shape;7569;p52"/>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103</a:t>
            </a:r>
            <a:endParaRPr sz="550">
              <a:solidFill>
                <a:schemeClr val="dk1"/>
              </a:solidFill>
              <a:latin typeface="Arial"/>
              <a:ea typeface="Arial"/>
              <a:cs typeface="Arial"/>
              <a:sym typeface="Arial"/>
            </a:endParaRPr>
          </a:p>
        </p:txBody>
      </p:sp>
      <p:sp>
        <p:nvSpPr>
          <p:cNvPr id="7570" name="Google Shape;7570;p52"/>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71" name="Google Shape;7571;p52"/>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7572" name="Google Shape;7572;p52"/>
          <p:cNvGrpSpPr/>
          <p:nvPr/>
        </p:nvGrpSpPr>
        <p:grpSpPr>
          <a:xfrm>
            <a:off x="10473587" y="1363245"/>
            <a:ext cx="9200415" cy="31750"/>
            <a:chOff x="10473587" y="1363245"/>
            <a:chExt cx="9200415" cy="31750"/>
          </a:xfrm>
        </p:grpSpPr>
        <p:sp>
          <p:nvSpPr>
            <p:cNvPr id="7573" name="Google Shape;7573;p52"/>
            <p:cNvSpPr/>
            <p:nvPr/>
          </p:nvSpPr>
          <p:spPr>
            <a:xfrm>
              <a:off x="10473587" y="1363245"/>
              <a:ext cx="1422400" cy="31750"/>
            </a:xfrm>
            <a:custGeom>
              <a:avLst/>
              <a:gdLst/>
              <a:ahLst/>
              <a:cxnLst/>
              <a:rect l="l" t="t" r="r" b="b"/>
              <a:pathLst>
                <a:path w="1422400" h="31750" extrusionOk="0">
                  <a:moveTo>
                    <a:pt x="1422300" y="0"/>
                  </a:moveTo>
                  <a:lnTo>
                    <a:pt x="0" y="0"/>
                  </a:lnTo>
                  <a:lnTo>
                    <a:pt x="0" y="31473"/>
                  </a:lnTo>
                  <a:lnTo>
                    <a:pt x="1422300" y="31473"/>
                  </a:lnTo>
                  <a:lnTo>
                    <a:pt x="1422300"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74" name="Google Shape;7574;p52"/>
            <p:cNvSpPr/>
            <p:nvPr/>
          </p:nvSpPr>
          <p:spPr>
            <a:xfrm>
              <a:off x="11895887" y="1363245"/>
              <a:ext cx="7778115" cy="31750"/>
            </a:xfrm>
            <a:custGeom>
              <a:avLst/>
              <a:gdLst/>
              <a:ahLst/>
              <a:cxnLst/>
              <a:rect l="l" t="t" r="r" b="b"/>
              <a:pathLst>
                <a:path w="7778115" h="31750" extrusionOk="0">
                  <a:moveTo>
                    <a:pt x="7777637" y="0"/>
                  </a:moveTo>
                  <a:lnTo>
                    <a:pt x="0" y="0"/>
                  </a:lnTo>
                  <a:lnTo>
                    <a:pt x="0" y="31473"/>
                  </a:lnTo>
                  <a:lnTo>
                    <a:pt x="7777637" y="31473"/>
                  </a:lnTo>
                  <a:lnTo>
                    <a:pt x="7777637"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575" name="Google Shape;7575;p52"/>
          <p:cNvGrpSpPr/>
          <p:nvPr/>
        </p:nvGrpSpPr>
        <p:grpSpPr>
          <a:xfrm>
            <a:off x="420342" y="1363245"/>
            <a:ext cx="9200416" cy="31750"/>
            <a:chOff x="420342" y="1363245"/>
            <a:chExt cx="9200416" cy="31750"/>
          </a:xfrm>
        </p:grpSpPr>
        <p:sp>
          <p:nvSpPr>
            <p:cNvPr id="7576" name="Google Shape;7576;p52"/>
            <p:cNvSpPr/>
            <p:nvPr/>
          </p:nvSpPr>
          <p:spPr>
            <a:xfrm>
              <a:off x="420342" y="1363245"/>
              <a:ext cx="1422400" cy="31750"/>
            </a:xfrm>
            <a:custGeom>
              <a:avLst/>
              <a:gdLst/>
              <a:ahLst/>
              <a:cxnLst/>
              <a:rect l="l" t="t" r="r" b="b"/>
              <a:pathLst>
                <a:path w="1422400" h="31750" extrusionOk="0">
                  <a:moveTo>
                    <a:pt x="1422300" y="0"/>
                  </a:moveTo>
                  <a:lnTo>
                    <a:pt x="0" y="0"/>
                  </a:lnTo>
                  <a:lnTo>
                    <a:pt x="0" y="31473"/>
                  </a:lnTo>
                  <a:lnTo>
                    <a:pt x="1422300" y="31473"/>
                  </a:lnTo>
                  <a:lnTo>
                    <a:pt x="1422300"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77" name="Google Shape;7577;p52"/>
            <p:cNvSpPr/>
            <p:nvPr/>
          </p:nvSpPr>
          <p:spPr>
            <a:xfrm>
              <a:off x="1842643" y="1363245"/>
              <a:ext cx="7778115" cy="31750"/>
            </a:xfrm>
            <a:custGeom>
              <a:avLst/>
              <a:gdLst/>
              <a:ahLst/>
              <a:cxnLst/>
              <a:rect l="l" t="t" r="r" b="b"/>
              <a:pathLst>
                <a:path w="7778115" h="31750" extrusionOk="0">
                  <a:moveTo>
                    <a:pt x="7777637" y="0"/>
                  </a:moveTo>
                  <a:lnTo>
                    <a:pt x="0" y="0"/>
                  </a:lnTo>
                  <a:lnTo>
                    <a:pt x="0" y="31473"/>
                  </a:lnTo>
                  <a:lnTo>
                    <a:pt x="7777637" y="31473"/>
                  </a:lnTo>
                  <a:lnTo>
                    <a:pt x="7777637" y="0"/>
                  </a:lnTo>
                  <a:close/>
                </a:path>
              </a:pathLst>
            </a:custGeom>
            <a:solidFill>
              <a:srgbClr val="F6CDBC">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578" name="Google Shape;7578;p52"/>
          <p:cNvSpPr txBox="1"/>
          <p:nvPr/>
        </p:nvSpPr>
        <p:spPr>
          <a:xfrm>
            <a:off x="10454916" y="694211"/>
            <a:ext cx="1381760"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D71920"/>
                </a:solidFill>
                <a:latin typeface="Arial"/>
                <a:ea typeface="Arial"/>
                <a:cs typeface="Arial"/>
                <a:sym typeface="Arial"/>
              </a:rPr>
              <a:t>Design	a  Prototype </a:t>
            </a:r>
            <a:endParaRPr sz="1850">
              <a:solidFill>
                <a:schemeClr val="dk1"/>
              </a:solidFill>
              <a:latin typeface="Arial"/>
              <a:ea typeface="Arial"/>
              <a:cs typeface="Arial"/>
              <a:sym typeface="Arial"/>
            </a:endParaRPr>
          </a:p>
        </p:txBody>
      </p:sp>
      <p:sp>
        <p:nvSpPr>
          <p:cNvPr id="7579" name="Google Shape;7579;p52"/>
          <p:cNvSpPr txBox="1"/>
          <p:nvPr/>
        </p:nvSpPr>
        <p:spPr>
          <a:xfrm>
            <a:off x="401669" y="694211"/>
            <a:ext cx="1381760"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D71920"/>
                </a:solidFill>
                <a:latin typeface="Arial"/>
                <a:ea typeface="Arial"/>
                <a:cs typeface="Arial"/>
                <a:sym typeface="Arial"/>
              </a:rPr>
              <a:t>Design	a  Prototype </a:t>
            </a:r>
            <a:endParaRPr sz="1850">
              <a:solidFill>
                <a:schemeClr val="dk1"/>
              </a:solidFill>
              <a:latin typeface="Arial"/>
              <a:ea typeface="Arial"/>
              <a:cs typeface="Arial"/>
              <a:sym typeface="Arial"/>
            </a:endParaRPr>
          </a:p>
        </p:txBody>
      </p:sp>
      <p:sp>
        <p:nvSpPr>
          <p:cNvPr id="7580" name="Google Shape;7580;p52"/>
          <p:cNvSpPr txBox="1"/>
          <p:nvPr/>
        </p:nvSpPr>
        <p:spPr>
          <a:xfrm>
            <a:off x="12157361" y="426675"/>
            <a:ext cx="465010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 have developed your idea, it is time to get ready to test it with stakeholders.  Before we implement an idea, we always test it through small tests (“prototypes”) designed to test our  assumptions about why the stakeholder will like the idea and why the idea is going to meet their needs.  Take the assumptions you generated in the second activity and as a team select the three most important</a:t>
            </a:r>
            <a:endParaRPr sz="750">
              <a:solidFill>
                <a:schemeClr val="dk1"/>
              </a:solidFill>
              <a:latin typeface="Arial"/>
              <a:ea typeface="Arial"/>
              <a:cs typeface="Arial"/>
              <a:sym typeface="Arial"/>
            </a:endParaRPr>
          </a:p>
        </p:txBody>
      </p:sp>
      <p:sp>
        <p:nvSpPr>
          <p:cNvPr id="7581" name="Google Shape;7581;p52"/>
          <p:cNvSpPr txBox="1"/>
          <p:nvPr/>
        </p:nvSpPr>
        <p:spPr>
          <a:xfrm>
            <a:off x="12157361" y="885165"/>
            <a:ext cx="456501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assumptions to test. Design prototypes to test those assumptions. These prototypes are small-scale:  they should involve a small number of students (or other stakeholders), and require only a short amount  of time, both to prepare and implement.</a:t>
            </a:r>
            <a:endParaRPr sz="750">
              <a:solidFill>
                <a:schemeClr val="dk1"/>
              </a:solidFill>
              <a:latin typeface="Arial"/>
              <a:ea typeface="Arial"/>
              <a:cs typeface="Arial"/>
              <a:sym typeface="Arial"/>
            </a:endParaRPr>
          </a:p>
        </p:txBody>
      </p:sp>
      <p:sp>
        <p:nvSpPr>
          <p:cNvPr id="7582" name="Google Shape;7582;p52"/>
          <p:cNvSpPr txBox="1"/>
          <p:nvPr/>
        </p:nvSpPr>
        <p:spPr>
          <a:xfrm>
            <a:off x="2104106" y="426675"/>
            <a:ext cx="465010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 have developed your idea, it is time to get ready to test it with stakeholders.  Before we implement an idea, we always test it through small tests (“prototypes”) designed to test our  assumptions about why the stakeholder will like the idea and why the idea is going to meet their needs.  Take the assumptions you generated in the second activity and as a team select the three most important</a:t>
            </a:r>
            <a:endParaRPr sz="750">
              <a:solidFill>
                <a:schemeClr val="dk1"/>
              </a:solidFill>
              <a:latin typeface="Arial"/>
              <a:ea typeface="Arial"/>
              <a:cs typeface="Arial"/>
              <a:sym typeface="Arial"/>
            </a:endParaRPr>
          </a:p>
        </p:txBody>
      </p:sp>
      <p:sp>
        <p:nvSpPr>
          <p:cNvPr id="7583" name="Google Shape;7583;p52"/>
          <p:cNvSpPr txBox="1"/>
          <p:nvPr/>
        </p:nvSpPr>
        <p:spPr>
          <a:xfrm>
            <a:off x="2104106" y="885165"/>
            <a:ext cx="456501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assumptions to test. Design prototypes to test those assumptions. These prototypes are small-scale:  they should involve a small number of students (or other stakeholders), and require only a short amount  of time, both to prepare and implement.</a:t>
            </a:r>
            <a:endParaRPr sz="750">
              <a:solidFill>
                <a:schemeClr val="dk1"/>
              </a:solidFill>
              <a:latin typeface="Arial"/>
              <a:ea typeface="Arial"/>
              <a:cs typeface="Arial"/>
              <a:sym typeface="Arial"/>
            </a:endParaRPr>
          </a:p>
        </p:txBody>
      </p:sp>
      <p:grpSp>
        <p:nvGrpSpPr>
          <p:cNvPr id="7584" name="Google Shape;7584;p52"/>
          <p:cNvGrpSpPr/>
          <p:nvPr/>
        </p:nvGrpSpPr>
        <p:grpSpPr>
          <a:xfrm>
            <a:off x="17110059" y="951618"/>
            <a:ext cx="2568908" cy="258445"/>
            <a:chOff x="17110059" y="951618"/>
            <a:chExt cx="2568908" cy="258445"/>
          </a:xfrm>
        </p:grpSpPr>
        <p:sp>
          <p:nvSpPr>
            <p:cNvPr id="7585" name="Google Shape;7585;p52"/>
            <p:cNvSpPr/>
            <p:nvPr/>
          </p:nvSpPr>
          <p:spPr>
            <a:xfrm>
              <a:off x="17110059" y="951618"/>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86" name="Google Shape;7586;p52"/>
            <p:cNvSpPr/>
            <p:nvPr/>
          </p:nvSpPr>
          <p:spPr>
            <a:xfrm>
              <a:off x="17615473" y="951618"/>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87" name="Google Shape;7587;p52"/>
            <p:cNvSpPr/>
            <p:nvPr/>
          </p:nvSpPr>
          <p:spPr>
            <a:xfrm>
              <a:off x="18120888" y="951618"/>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88" name="Google Shape;7588;p52"/>
            <p:cNvSpPr/>
            <p:nvPr/>
          </p:nvSpPr>
          <p:spPr>
            <a:xfrm>
              <a:off x="18626302" y="951618"/>
              <a:ext cx="547370" cy="258445"/>
            </a:xfrm>
            <a:custGeom>
              <a:avLst/>
              <a:gdLst/>
              <a:ahLst/>
              <a:cxnLst/>
              <a:rect l="l" t="t" r="r" b="b"/>
              <a:pathLst>
                <a:path w="547369"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89" name="Google Shape;7589;p52"/>
            <p:cNvSpPr/>
            <p:nvPr/>
          </p:nvSpPr>
          <p:spPr>
            <a:xfrm>
              <a:off x="19131597" y="951618"/>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590" name="Google Shape;7590;p52"/>
          <p:cNvGrpSpPr/>
          <p:nvPr/>
        </p:nvGrpSpPr>
        <p:grpSpPr>
          <a:xfrm>
            <a:off x="7056839" y="951618"/>
            <a:ext cx="2568932" cy="258445"/>
            <a:chOff x="7056839" y="951618"/>
            <a:chExt cx="2568932" cy="258445"/>
          </a:xfrm>
        </p:grpSpPr>
        <p:sp>
          <p:nvSpPr>
            <p:cNvPr id="7591" name="Google Shape;7591;p52"/>
            <p:cNvSpPr/>
            <p:nvPr/>
          </p:nvSpPr>
          <p:spPr>
            <a:xfrm>
              <a:off x="7056839" y="951618"/>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92" name="Google Shape;7592;p52"/>
            <p:cNvSpPr/>
            <p:nvPr/>
          </p:nvSpPr>
          <p:spPr>
            <a:xfrm>
              <a:off x="7562230" y="951618"/>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93" name="Google Shape;7593;p52"/>
            <p:cNvSpPr/>
            <p:nvPr/>
          </p:nvSpPr>
          <p:spPr>
            <a:xfrm>
              <a:off x="8067620" y="951618"/>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94" name="Google Shape;7594;p52"/>
            <p:cNvSpPr/>
            <p:nvPr/>
          </p:nvSpPr>
          <p:spPr>
            <a:xfrm>
              <a:off x="8573011" y="951618"/>
              <a:ext cx="547370" cy="258445"/>
            </a:xfrm>
            <a:custGeom>
              <a:avLst/>
              <a:gdLst/>
              <a:ahLst/>
              <a:cxnLst/>
              <a:rect l="l" t="t" r="r" b="b"/>
              <a:pathLst>
                <a:path w="547370"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95" name="Google Shape;7595;p52"/>
            <p:cNvSpPr/>
            <p:nvPr/>
          </p:nvSpPr>
          <p:spPr>
            <a:xfrm>
              <a:off x="9078401" y="951618"/>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596" name="Google Shape;7596;p52"/>
          <p:cNvSpPr txBox="1"/>
          <p:nvPr/>
        </p:nvSpPr>
        <p:spPr>
          <a:xfrm>
            <a:off x="17247444" y="1005145"/>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D71920"/>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7597" name="Google Shape;7597;p52"/>
          <p:cNvSpPr txBox="1"/>
          <p:nvPr/>
        </p:nvSpPr>
        <p:spPr>
          <a:xfrm>
            <a:off x="7194200" y="1005145"/>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D71920"/>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7598" name="Google Shape;7598;p52"/>
          <p:cNvSpPr txBox="1"/>
          <p:nvPr/>
        </p:nvSpPr>
        <p:spPr>
          <a:xfrm>
            <a:off x="17754409" y="999283"/>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D71920"/>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7599" name="Google Shape;7599;p52"/>
          <p:cNvSpPr txBox="1"/>
          <p:nvPr/>
        </p:nvSpPr>
        <p:spPr>
          <a:xfrm>
            <a:off x="7701202" y="999283"/>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D71920"/>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7600" name="Google Shape;7600;p52"/>
          <p:cNvSpPr txBox="1"/>
          <p:nvPr/>
        </p:nvSpPr>
        <p:spPr>
          <a:xfrm>
            <a:off x="18215886" y="999283"/>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D71920"/>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7601" name="Google Shape;7601;p52"/>
          <p:cNvSpPr txBox="1"/>
          <p:nvPr/>
        </p:nvSpPr>
        <p:spPr>
          <a:xfrm>
            <a:off x="8162701" y="999283"/>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D71920"/>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7602" name="Google Shape;7602;p52"/>
          <p:cNvSpPr txBox="1"/>
          <p:nvPr/>
        </p:nvSpPr>
        <p:spPr>
          <a:xfrm>
            <a:off x="18719294" y="1000572"/>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FFFFF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FFFFFF"/>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7603" name="Google Shape;7603;p52"/>
          <p:cNvSpPr txBox="1"/>
          <p:nvPr/>
        </p:nvSpPr>
        <p:spPr>
          <a:xfrm>
            <a:off x="8665990" y="1000572"/>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FFFFF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FFFFFF"/>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7604" name="Google Shape;7604;p52"/>
          <p:cNvSpPr txBox="1"/>
          <p:nvPr/>
        </p:nvSpPr>
        <p:spPr>
          <a:xfrm>
            <a:off x="19152688" y="965923"/>
            <a:ext cx="502284" cy="226060"/>
          </a:xfrm>
          <a:prstGeom prst="rect">
            <a:avLst/>
          </a:prstGeom>
          <a:noFill/>
          <a:ln>
            <a:noFill/>
          </a:ln>
        </p:spPr>
        <p:txBody>
          <a:bodyPr spcFirstLastPara="1" wrap="square" lIns="0" tIns="11425" rIns="0" bIns="0" anchor="t" anchorCtr="0">
            <a:spAutoFit/>
          </a:bodyPr>
          <a:lstStyle/>
          <a:p>
            <a:pPr marL="116839" marR="5080" lvl="0" indent="-104775" algn="l" rtl="0">
              <a:lnSpc>
                <a:spcPct val="109500"/>
              </a:lnSpc>
              <a:spcBef>
                <a:spcPts val="0"/>
              </a:spcBef>
              <a:spcAft>
                <a:spcPts val="0"/>
              </a:spcAft>
              <a:buNone/>
            </a:pPr>
            <a:r>
              <a:rPr lang="en-US" sz="400">
                <a:solidFill>
                  <a:srgbClr val="D71920"/>
                </a:solidFill>
                <a:latin typeface="Arial"/>
                <a:ea typeface="Arial"/>
                <a:cs typeface="Arial"/>
                <a:sym typeface="Arial"/>
              </a:rPr>
              <a:t>TIPS FOR DESIGNING  &amp; TESTING A  PROTOTYPE</a:t>
            </a:r>
            <a:endParaRPr sz="400">
              <a:solidFill>
                <a:schemeClr val="dk1"/>
              </a:solidFill>
              <a:latin typeface="Arial"/>
              <a:ea typeface="Arial"/>
              <a:cs typeface="Arial"/>
              <a:sym typeface="Arial"/>
            </a:endParaRPr>
          </a:p>
        </p:txBody>
      </p:sp>
      <p:sp>
        <p:nvSpPr>
          <p:cNvPr id="7605" name="Google Shape;7605;p52"/>
          <p:cNvSpPr txBox="1"/>
          <p:nvPr/>
        </p:nvSpPr>
        <p:spPr>
          <a:xfrm>
            <a:off x="9099432" y="965923"/>
            <a:ext cx="502284" cy="226060"/>
          </a:xfrm>
          <a:prstGeom prst="rect">
            <a:avLst/>
          </a:prstGeom>
          <a:noFill/>
          <a:ln>
            <a:noFill/>
          </a:ln>
        </p:spPr>
        <p:txBody>
          <a:bodyPr spcFirstLastPara="1" wrap="square" lIns="0" tIns="11425" rIns="0" bIns="0" anchor="t" anchorCtr="0">
            <a:spAutoFit/>
          </a:bodyPr>
          <a:lstStyle/>
          <a:p>
            <a:pPr marL="116839" marR="5080" lvl="0" indent="-104775" algn="l" rtl="0">
              <a:lnSpc>
                <a:spcPct val="109500"/>
              </a:lnSpc>
              <a:spcBef>
                <a:spcPts val="0"/>
              </a:spcBef>
              <a:spcAft>
                <a:spcPts val="0"/>
              </a:spcAft>
              <a:buNone/>
            </a:pPr>
            <a:r>
              <a:rPr lang="en-US" sz="400">
                <a:solidFill>
                  <a:srgbClr val="D71920"/>
                </a:solidFill>
                <a:latin typeface="Arial"/>
                <a:ea typeface="Arial"/>
                <a:cs typeface="Arial"/>
                <a:sym typeface="Arial"/>
              </a:rPr>
              <a:t>TIPS FOR DESIGNING  &amp; TESTING A  PROTOTYPE</a:t>
            </a:r>
            <a:endParaRPr sz="400">
              <a:solidFill>
                <a:schemeClr val="dk1"/>
              </a:solidFill>
              <a:latin typeface="Arial"/>
              <a:ea typeface="Arial"/>
              <a:cs typeface="Arial"/>
              <a:sym typeface="Arial"/>
            </a:endParaRPr>
          </a:p>
        </p:txBody>
      </p:sp>
      <p:sp>
        <p:nvSpPr>
          <p:cNvPr id="7606" name="Google Shape;7606;p52"/>
          <p:cNvSpPr/>
          <p:nvPr/>
        </p:nvSpPr>
        <p:spPr>
          <a:xfrm>
            <a:off x="10470601" y="1620788"/>
            <a:ext cx="3192780" cy="913130"/>
          </a:xfrm>
          <a:custGeom>
            <a:avLst/>
            <a:gdLst/>
            <a:ahLst/>
            <a:cxnLst/>
            <a:rect l="l" t="t" r="r" b="b"/>
            <a:pathLst>
              <a:path w="3192780" h="913130" extrusionOk="0">
                <a:moveTo>
                  <a:pt x="3133521" y="0"/>
                </a:moveTo>
                <a:lnTo>
                  <a:pt x="58887" y="0"/>
                </a:lnTo>
                <a:lnTo>
                  <a:pt x="24843" y="920"/>
                </a:lnTo>
                <a:lnTo>
                  <a:pt x="7360" y="7362"/>
                </a:lnTo>
                <a:lnTo>
                  <a:pt x="920" y="24848"/>
                </a:lnTo>
                <a:lnTo>
                  <a:pt x="0" y="58899"/>
                </a:lnTo>
                <a:lnTo>
                  <a:pt x="0" y="853926"/>
                </a:lnTo>
                <a:lnTo>
                  <a:pt x="920" y="887971"/>
                </a:lnTo>
                <a:lnTo>
                  <a:pt x="7360" y="905453"/>
                </a:lnTo>
                <a:lnTo>
                  <a:pt x="24843" y="911894"/>
                </a:lnTo>
                <a:lnTo>
                  <a:pt x="58887" y="912814"/>
                </a:lnTo>
                <a:lnTo>
                  <a:pt x="3133521" y="912814"/>
                </a:lnTo>
                <a:lnTo>
                  <a:pt x="3167565" y="911894"/>
                </a:lnTo>
                <a:lnTo>
                  <a:pt x="3185047" y="905453"/>
                </a:lnTo>
                <a:lnTo>
                  <a:pt x="3191488" y="887971"/>
                </a:lnTo>
                <a:lnTo>
                  <a:pt x="3192408" y="853926"/>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07" name="Google Shape;7607;p52"/>
          <p:cNvSpPr/>
          <p:nvPr/>
        </p:nvSpPr>
        <p:spPr>
          <a:xfrm>
            <a:off x="420342" y="1620788"/>
            <a:ext cx="3192780" cy="913130"/>
          </a:xfrm>
          <a:custGeom>
            <a:avLst/>
            <a:gdLst/>
            <a:ahLst/>
            <a:cxnLst/>
            <a:rect l="l" t="t" r="r" b="b"/>
            <a:pathLst>
              <a:path w="3192779" h="913130" extrusionOk="0">
                <a:moveTo>
                  <a:pt x="3133509" y="0"/>
                </a:moveTo>
                <a:lnTo>
                  <a:pt x="58887" y="0"/>
                </a:lnTo>
                <a:lnTo>
                  <a:pt x="24843" y="920"/>
                </a:lnTo>
                <a:lnTo>
                  <a:pt x="7360" y="7362"/>
                </a:lnTo>
                <a:lnTo>
                  <a:pt x="920" y="24848"/>
                </a:lnTo>
                <a:lnTo>
                  <a:pt x="0" y="58899"/>
                </a:lnTo>
                <a:lnTo>
                  <a:pt x="0" y="853926"/>
                </a:lnTo>
                <a:lnTo>
                  <a:pt x="920" y="887971"/>
                </a:lnTo>
                <a:lnTo>
                  <a:pt x="7360" y="905453"/>
                </a:lnTo>
                <a:lnTo>
                  <a:pt x="24843" y="911894"/>
                </a:lnTo>
                <a:lnTo>
                  <a:pt x="58887" y="912814"/>
                </a:lnTo>
                <a:lnTo>
                  <a:pt x="3133509" y="912814"/>
                </a:lnTo>
                <a:lnTo>
                  <a:pt x="3167560" y="911894"/>
                </a:lnTo>
                <a:lnTo>
                  <a:pt x="3185046" y="905453"/>
                </a:lnTo>
                <a:lnTo>
                  <a:pt x="3191488" y="887971"/>
                </a:lnTo>
                <a:lnTo>
                  <a:pt x="3192408" y="853926"/>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08" name="Google Shape;7608;p52"/>
          <p:cNvSpPr/>
          <p:nvPr/>
        </p:nvSpPr>
        <p:spPr>
          <a:xfrm>
            <a:off x="14248409" y="1620788"/>
            <a:ext cx="3680460" cy="1624330"/>
          </a:xfrm>
          <a:custGeom>
            <a:avLst/>
            <a:gdLst/>
            <a:ahLst/>
            <a:cxnLst/>
            <a:rect l="l" t="t" r="r" b="b"/>
            <a:pathLst>
              <a:path w="3680459" h="1624330" extrusionOk="0">
                <a:moveTo>
                  <a:pt x="58887" y="0"/>
                </a:moveTo>
                <a:lnTo>
                  <a:pt x="24843" y="920"/>
                </a:lnTo>
                <a:lnTo>
                  <a:pt x="7360" y="7362"/>
                </a:lnTo>
                <a:lnTo>
                  <a:pt x="920" y="24848"/>
                </a:lnTo>
                <a:lnTo>
                  <a:pt x="0" y="58899"/>
                </a:lnTo>
                <a:lnTo>
                  <a:pt x="0" y="1565411"/>
                </a:lnTo>
                <a:lnTo>
                  <a:pt x="920" y="1599462"/>
                </a:lnTo>
                <a:lnTo>
                  <a:pt x="7360" y="1616948"/>
                </a:lnTo>
                <a:lnTo>
                  <a:pt x="24843" y="1623390"/>
                </a:lnTo>
                <a:lnTo>
                  <a:pt x="58887" y="1624310"/>
                </a:lnTo>
                <a:lnTo>
                  <a:pt x="3620977" y="1624310"/>
                </a:lnTo>
                <a:lnTo>
                  <a:pt x="3655022" y="1623390"/>
                </a:lnTo>
                <a:lnTo>
                  <a:pt x="3672504" y="1616948"/>
                </a:lnTo>
                <a:lnTo>
                  <a:pt x="3678945" y="1599462"/>
                </a:lnTo>
                <a:lnTo>
                  <a:pt x="3679865" y="1565411"/>
                </a:lnTo>
                <a:lnTo>
                  <a:pt x="3679865" y="58899"/>
                </a:lnTo>
                <a:lnTo>
                  <a:pt x="3678945" y="24848"/>
                </a:lnTo>
                <a:lnTo>
                  <a:pt x="3672504" y="7362"/>
                </a:lnTo>
                <a:lnTo>
                  <a:pt x="3655022" y="920"/>
                </a:lnTo>
                <a:lnTo>
                  <a:pt x="3620977"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09" name="Google Shape;7609;p52"/>
          <p:cNvSpPr/>
          <p:nvPr/>
        </p:nvSpPr>
        <p:spPr>
          <a:xfrm>
            <a:off x="4198115" y="1620788"/>
            <a:ext cx="3680460" cy="1624330"/>
          </a:xfrm>
          <a:custGeom>
            <a:avLst/>
            <a:gdLst/>
            <a:ahLst/>
            <a:cxnLst/>
            <a:rect l="l" t="t" r="r" b="b"/>
            <a:pathLst>
              <a:path w="3680459" h="1624330" extrusionOk="0">
                <a:moveTo>
                  <a:pt x="3620977" y="0"/>
                </a:moveTo>
                <a:lnTo>
                  <a:pt x="58887" y="0"/>
                </a:lnTo>
                <a:lnTo>
                  <a:pt x="24843" y="920"/>
                </a:lnTo>
                <a:lnTo>
                  <a:pt x="7360" y="7362"/>
                </a:lnTo>
                <a:lnTo>
                  <a:pt x="920" y="24848"/>
                </a:lnTo>
                <a:lnTo>
                  <a:pt x="0" y="58899"/>
                </a:lnTo>
                <a:lnTo>
                  <a:pt x="0" y="1565411"/>
                </a:lnTo>
                <a:lnTo>
                  <a:pt x="920" y="1599462"/>
                </a:lnTo>
                <a:lnTo>
                  <a:pt x="7360" y="1616948"/>
                </a:lnTo>
                <a:lnTo>
                  <a:pt x="24843" y="1623390"/>
                </a:lnTo>
                <a:lnTo>
                  <a:pt x="58887" y="1624310"/>
                </a:lnTo>
                <a:lnTo>
                  <a:pt x="3620977" y="1624310"/>
                </a:lnTo>
                <a:lnTo>
                  <a:pt x="3655022" y="1623390"/>
                </a:lnTo>
                <a:lnTo>
                  <a:pt x="3672504" y="1616948"/>
                </a:lnTo>
                <a:lnTo>
                  <a:pt x="3678945" y="1599462"/>
                </a:lnTo>
                <a:lnTo>
                  <a:pt x="3679865" y="1565411"/>
                </a:lnTo>
                <a:lnTo>
                  <a:pt x="3679865" y="58899"/>
                </a:lnTo>
                <a:lnTo>
                  <a:pt x="3678945" y="24848"/>
                </a:lnTo>
                <a:lnTo>
                  <a:pt x="3672504" y="7362"/>
                </a:lnTo>
                <a:lnTo>
                  <a:pt x="3655022" y="920"/>
                </a:lnTo>
                <a:lnTo>
                  <a:pt x="362097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0" name="Google Shape;7610;p52"/>
          <p:cNvSpPr/>
          <p:nvPr/>
        </p:nvSpPr>
        <p:spPr>
          <a:xfrm>
            <a:off x="10470601" y="2676988"/>
            <a:ext cx="3192780" cy="913130"/>
          </a:xfrm>
          <a:custGeom>
            <a:avLst/>
            <a:gdLst/>
            <a:ahLst/>
            <a:cxnLst/>
            <a:rect l="l" t="t" r="r" b="b"/>
            <a:pathLst>
              <a:path w="3192780" h="913129" extrusionOk="0">
                <a:moveTo>
                  <a:pt x="3133521" y="0"/>
                </a:moveTo>
                <a:lnTo>
                  <a:pt x="58887" y="0"/>
                </a:lnTo>
                <a:lnTo>
                  <a:pt x="24843" y="920"/>
                </a:lnTo>
                <a:lnTo>
                  <a:pt x="7360" y="7362"/>
                </a:lnTo>
                <a:lnTo>
                  <a:pt x="920" y="24848"/>
                </a:lnTo>
                <a:lnTo>
                  <a:pt x="0" y="58899"/>
                </a:lnTo>
                <a:lnTo>
                  <a:pt x="0" y="853926"/>
                </a:lnTo>
                <a:lnTo>
                  <a:pt x="920" y="887971"/>
                </a:lnTo>
                <a:lnTo>
                  <a:pt x="7360" y="905453"/>
                </a:lnTo>
                <a:lnTo>
                  <a:pt x="24843" y="911894"/>
                </a:lnTo>
                <a:lnTo>
                  <a:pt x="58887" y="912814"/>
                </a:lnTo>
                <a:lnTo>
                  <a:pt x="3133521" y="912814"/>
                </a:lnTo>
                <a:lnTo>
                  <a:pt x="3167565" y="911894"/>
                </a:lnTo>
                <a:lnTo>
                  <a:pt x="3185047" y="905453"/>
                </a:lnTo>
                <a:lnTo>
                  <a:pt x="3191488" y="887971"/>
                </a:lnTo>
                <a:lnTo>
                  <a:pt x="3192408" y="853926"/>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1" name="Google Shape;7611;p52"/>
          <p:cNvSpPr/>
          <p:nvPr/>
        </p:nvSpPr>
        <p:spPr>
          <a:xfrm>
            <a:off x="420342" y="2676988"/>
            <a:ext cx="3192780" cy="913130"/>
          </a:xfrm>
          <a:custGeom>
            <a:avLst/>
            <a:gdLst/>
            <a:ahLst/>
            <a:cxnLst/>
            <a:rect l="l" t="t" r="r" b="b"/>
            <a:pathLst>
              <a:path w="3192779" h="913129" extrusionOk="0">
                <a:moveTo>
                  <a:pt x="3133509" y="0"/>
                </a:moveTo>
                <a:lnTo>
                  <a:pt x="58887" y="0"/>
                </a:lnTo>
                <a:lnTo>
                  <a:pt x="24843" y="920"/>
                </a:lnTo>
                <a:lnTo>
                  <a:pt x="7360" y="7362"/>
                </a:lnTo>
                <a:lnTo>
                  <a:pt x="920" y="24848"/>
                </a:lnTo>
                <a:lnTo>
                  <a:pt x="0" y="58899"/>
                </a:lnTo>
                <a:lnTo>
                  <a:pt x="0" y="853926"/>
                </a:lnTo>
                <a:lnTo>
                  <a:pt x="920" y="887971"/>
                </a:lnTo>
                <a:lnTo>
                  <a:pt x="7360" y="905453"/>
                </a:lnTo>
                <a:lnTo>
                  <a:pt x="24843" y="911894"/>
                </a:lnTo>
                <a:lnTo>
                  <a:pt x="58887" y="912814"/>
                </a:lnTo>
                <a:lnTo>
                  <a:pt x="3133509" y="912814"/>
                </a:lnTo>
                <a:lnTo>
                  <a:pt x="3167560" y="911894"/>
                </a:lnTo>
                <a:lnTo>
                  <a:pt x="3185046" y="905453"/>
                </a:lnTo>
                <a:lnTo>
                  <a:pt x="3191488" y="887971"/>
                </a:lnTo>
                <a:lnTo>
                  <a:pt x="3192408" y="853926"/>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2" name="Google Shape;7612;p52"/>
          <p:cNvSpPr/>
          <p:nvPr/>
        </p:nvSpPr>
        <p:spPr>
          <a:xfrm>
            <a:off x="14248409" y="3372688"/>
            <a:ext cx="3680460" cy="1624330"/>
          </a:xfrm>
          <a:custGeom>
            <a:avLst/>
            <a:gdLst/>
            <a:ahLst/>
            <a:cxnLst/>
            <a:rect l="l" t="t" r="r" b="b"/>
            <a:pathLst>
              <a:path w="3680459" h="1624329" extrusionOk="0">
                <a:moveTo>
                  <a:pt x="58887" y="0"/>
                </a:moveTo>
                <a:lnTo>
                  <a:pt x="24843" y="920"/>
                </a:lnTo>
                <a:lnTo>
                  <a:pt x="7360" y="7360"/>
                </a:lnTo>
                <a:lnTo>
                  <a:pt x="920" y="24843"/>
                </a:lnTo>
                <a:lnTo>
                  <a:pt x="0" y="58887"/>
                </a:lnTo>
                <a:lnTo>
                  <a:pt x="0" y="1565411"/>
                </a:lnTo>
                <a:lnTo>
                  <a:pt x="920" y="1599455"/>
                </a:lnTo>
                <a:lnTo>
                  <a:pt x="7360" y="1616937"/>
                </a:lnTo>
                <a:lnTo>
                  <a:pt x="24843" y="1623378"/>
                </a:lnTo>
                <a:lnTo>
                  <a:pt x="58887" y="1624298"/>
                </a:lnTo>
                <a:lnTo>
                  <a:pt x="3620977" y="1624298"/>
                </a:lnTo>
                <a:lnTo>
                  <a:pt x="3655022" y="1623378"/>
                </a:lnTo>
                <a:lnTo>
                  <a:pt x="3672504" y="1616937"/>
                </a:lnTo>
                <a:lnTo>
                  <a:pt x="3678945" y="1599455"/>
                </a:lnTo>
                <a:lnTo>
                  <a:pt x="3679865" y="1565411"/>
                </a:lnTo>
                <a:lnTo>
                  <a:pt x="3679865" y="58887"/>
                </a:lnTo>
                <a:lnTo>
                  <a:pt x="3678945" y="24843"/>
                </a:lnTo>
                <a:lnTo>
                  <a:pt x="3672504" y="7360"/>
                </a:lnTo>
                <a:lnTo>
                  <a:pt x="3655022" y="920"/>
                </a:lnTo>
                <a:lnTo>
                  <a:pt x="3620977"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3" name="Google Shape;7613;p52"/>
          <p:cNvSpPr/>
          <p:nvPr/>
        </p:nvSpPr>
        <p:spPr>
          <a:xfrm>
            <a:off x="4198115" y="3372688"/>
            <a:ext cx="3680460" cy="1624330"/>
          </a:xfrm>
          <a:custGeom>
            <a:avLst/>
            <a:gdLst/>
            <a:ahLst/>
            <a:cxnLst/>
            <a:rect l="l" t="t" r="r" b="b"/>
            <a:pathLst>
              <a:path w="3680459" h="1624329" extrusionOk="0">
                <a:moveTo>
                  <a:pt x="3620977" y="0"/>
                </a:moveTo>
                <a:lnTo>
                  <a:pt x="58887" y="0"/>
                </a:lnTo>
                <a:lnTo>
                  <a:pt x="24843" y="920"/>
                </a:lnTo>
                <a:lnTo>
                  <a:pt x="7360" y="7360"/>
                </a:lnTo>
                <a:lnTo>
                  <a:pt x="920" y="24843"/>
                </a:lnTo>
                <a:lnTo>
                  <a:pt x="0" y="58887"/>
                </a:lnTo>
                <a:lnTo>
                  <a:pt x="0" y="1565411"/>
                </a:lnTo>
                <a:lnTo>
                  <a:pt x="920" y="1599455"/>
                </a:lnTo>
                <a:lnTo>
                  <a:pt x="7360" y="1616937"/>
                </a:lnTo>
                <a:lnTo>
                  <a:pt x="24843" y="1623378"/>
                </a:lnTo>
                <a:lnTo>
                  <a:pt x="58887" y="1624298"/>
                </a:lnTo>
                <a:lnTo>
                  <a:pt x="3620977" y="1624298"/>
                </a:lnTo>
                <a:lnTo>
                  <a:pt x="3655022" y="1623378"/>
                </a:lnTo>
                <a:lnTo>
                  <a:pt x="3672504" y="1616937"/>
                </a:lnTo>
                <a:lnTo>
                  <a:pt x="3678945" y="1599455"/>
                </a:lnTo>
                <a:lnTo>
                  <a:pt x="3679865" y="1565411"/>
                </a:lnTo>
                <a:lnTo>
                  <a:pt x="3679865" y="58887"/>
                </a:lnTo>
                <a:lnTo>
                  <a:pt x="3678945" y="24843"/>
                </a:lnTo>
                <a:lnTo>
                  <a:pt x="3672504" y="7360"/>
                </a:lnTo>
                <a:lnTo>
                  <a:pt x="3655022" y="920"/>
                </a:lnTo>
                <a:lnTo>
                  <a:pt x="362097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4" name="Google Shape;7614;p52"/>
          <p:cNvSpPr/>
          <p:nvPr/>
        </p:nvSpPr>
        <p:spPr>
          <a:xfrm>
            <a:off x="10470601" y="3733188"/>
            <a:ext cx="3192780" cy="913130"/>
          </a:xfrm>
          <a:custGeom>
            <a:avLst/>
            <a:gdLst/>
            <a:ahLst/>
            <a:cxnLst/>
            <a:rect l="l" t="t" r="r" b="b"/>
            <a:pathLst>
              <a:path w="3192780" h="913129" extrusionOk="0">
                <a:moveTo>
                  <a:pt x="3133521" y="0"/>
                </a:moveTo>
                <a:lnTo>
                  <a:pt x="58887" y="0"/>
                </a:lnTo>
                <a:lnTo>
                  <a:pt x="24843" y="920"/>
                </a:lnTo>
                <a:lnTo>
                  <a:pt x="7360" y="7362"/>
                </a:lnTo>
                <a:lnTo>
                  <a:pt x="920" y="24848"/>
                </a:lnTo>
                <a:lnTo>
                  <a:pt x="0" y="58899"/>
                </a:lnTo>
                <a:lnTo>
                  <a:pt x="0" y="853926"/>
                </a:lnTo>
                <a:lnTo>
                  <a:pt x="920" y="887971"/>
                </a:lnTo>
                <a:lnTo>
                  <a:pt x="7360" y="905453"/>
                </a:lnTo>
                <a:lnTo>
                  <a:pt x="24843" y="911894"/>
                </a:lnTo>
                <a:lnTo>
                  <a:pt x="58887" y="912814"/>
                </a:lnTo>
                <a:lnTo>
                  <a:pt x="3133521" y="912814"/>
                </a:lnTo>
                <a:lnTo>
                  <a:pt x="3167565" y="911894"/>
                </a:lnTo>
                <a:lnTo>
                  <a:pt x="3185047" y="905453"/>
                </a:lnTo>
                <a:lnTo>
                  <a:pt x="3191488" y="887971"/>
                </a:lnTo>
                <a:lnTo>
                  <a:pt x="3192408" y="853926"/>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5" name="Google Shape;7615;p52"/>
          <p:cNvSpPr/>
          <p:nvPr/>
        </p:nvSpPr>
        <p:spPr>
          <a:xfrm>
            <a:off x="420342" y="3733188"/>
            <a:ext cx="3192780" cy="913130"/>
          </a:xfrm>
          <a:custGeom>
            <a:avLst/>
            <a:gdLst/>
            <a:ahLst/>
            <a:cxnLst/>
            <a:rect l="l" t="t" r="r" b="b"/>
            <a:pathLst>
              <a:path w="3192779" h="913129" extrusionOk="0">
                <a:moveTo>
                  <a:pt x="3133509" y="0"/>
                </a:moveTo>
                <a:lnTo>
                  <a:pt x="58887" y="0"/>
                </a:lnTo>
                <a:lnTo>
                  <a:pt x="24843" y="920"/>
                </a:lnTo>
                <a:lnTo>
                  <a:pt x="7360" y="7362"/>
                </a:lnTo>
                <a:lnTo>
                  <a:pt x="920" y="24848"/>
                </a:lnTo>
                <a:lnTo>
                  <a:pt x="0" y="58899"/>
                </a:lnTo>
                <a:lnTo>
                  <a:pt x="0" y="853926"/>
                </a:lnTo>
                <a:lnTo>
                  <a:pt x="920" y="887971"/>
                </a:lnTo>
                <a:lnTo>
                  <a:pt x="7360" y="905453"/>
                </a:lnTo>
                <a:lnTo>
                  <a:pt x="24843" y="911894"/>
                </a:lnTo>
                <a:lnTo>
                  <a:pt x="58887" y="912814"/>
                </a:lnTo>
                <a:lnTo>
                  <a:pt x="3133509" y="912814"/>
                </a:lnTo>
                <a:lnTo>
                  <a:pt x="3167560" y="911894"/>
                </a:lnTo>
                <a:lnTo>
                  <a:pt x="3185046" y="905453"/>
                </a:lnTo>
                <a:lnTo>
                  <a:pt x="3191488" y="887971"/>
                </a:lnTo>
                <a:lnTo>
                  <a:pt x="3192408" y="853926"/>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6" name="Google Shape;7616;p52"/>
          <p:cNvSpPr/>
          <p:nvPr/>
        </p:nvSpPr>
        <p:spPr>
          <a:xfrm>
            <a:off x="14248409" y="5134116"/>
            <a:ext cx="3680460" cy="1624330"/>
          </a:xfrm>
          <a:custGeom>
            <a:avLst/>
            <a:gdLst/>
            <a:ahLst/>
            <a:cxnLst/>
            <a:rect l="l" t="t" r="r" b="b"/>
            <a:pathLst>
              <a:path w="3680459" h="1624329" extrusionOk="0">
                <a:moveTo>
                  <a:pt x="58887" y="0"/>
                </a:moveTo>
                <a:lnTo>
                  <a:pt x="24843" y="920"/>
                </a:lnTo>
                <a:lnTo>
                  <a:pt x="7360" y="7360"/>
                </a:lnTo>
                <a:lnTo>
                  <a:pt x="920" y="24843"/>
                </a:lnTo>
                <a:lnTo>
                  <a:pt x="0" y="58887"/>
                </a:lnTo>
                <a:lnTo>
                  <a:pt x="0" y="1565411"/>
                </a:lnTo>
                <a:lnTo>
                  <a:pt x="920" y="1599455"/>
                </a:lnTo>
                <a:lnTo>
                  <a:pt x="7360" y="1616937"/>
                </a:lnTo>
                <a:lnTo>
                  <a:pt x="24843" y="1623378"/>
                </a:lnTo>
                <a:lnTo>
                  <a:pt x="58887" y="1624298"/>
                </a:lnTo>
                <a:lnTo>
                  <a:pt x="3620977" y="1624298"/>
                </a:lnTo>
                <a:lnTo>
                  <a:pt x="3655022" y="1623378"/>
                </a:lnTo>
                <a:lnTo>
                  <a:pt x="3672504" y="1616937"/>
                </a:lnTo>
                <a:lnTo>
                  <a:pt x="3678945" y="1599455"/>
                </a:lnTo>
                <a:lnTo>
                  <a:pt x="3679865" y="1565411"/>
                </a:lnTo>
                <a:lnTo>
                  <a:pt x="3679865" y="58887"/>
                </a:lnTo>
                <a:lnTo>
                  <a:pt x="3678945" y="24843"/>
                </a:lnTo>
                <a:lnTo>
                  <a:pt x="3672504" y="7360"/>
                </a:lnTo>
                <a:lnTo>
                  <a:pt x="3655022" y="920"/>
                </a:lnTo>
                <a:lnTo>
                  <a:pt x="3620977"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7" name="Google Shape;7617;p52"/>
          <p:cNvSpPr/>
          <p:nvPr/>
        </p:nvSpPr>
        <p:spPr>
          <a:xfrm>
            <a:off x="4198115" y="5134116"/>
            <a:ext cx="3680460" cy="1624330"/>
          </a:xfrm>
          <a:custGeom>
            <a:avLst/>
            <a:gdLst/>
            <a:ahLst/>
            <a:cxnLst/>
            <a:rect l="l" t="t" r="r" b="b"/>
            <a:pathLst>
              <a:path w="3680459" h="1624329" extrusionOk="0">
                <a:moveTo>
                  <a:pt x="3620977" y="0"/>
                </a:moveTo>
                <a:lnTo>
                  <a:pt x="58887" y="0"/>
                </a:lnTo>
                <a:lnTo>
                  <a:pt x="24843" y="920"/>
                </a:lnTo>
                <a:lnTo>
                  <a:pt x="7360" y="7360"/>
                </a:lnTo>
                <a:lnTo>
                  <a:pt x="920" y="24843"/>
                </a:lnTo>
                <a:lnTo>
                  <a:pt x="0" y="58887"/>
                </a:lnTo>
                <a:lnTo>
                  <a:pt x="0" y="1565411"/>
                </a:lnTo>
                <a:lnTo>
                  <a:pt x="920" y="1599455"/>
                </a:lnTo>
                <a:lnTo>
                  <a:pt x="7360" y="1616937"/>
                </a:lnTo>
                <a:lnTo>
                  <a:pt x="24843" y="1623378"/>
                </a:lnTo>
                <a:lnTo>
                  <a:pt x="58887" y="1624298"/>
                </a:lnTo>
                <a:lnTo>
                  <a:pt x="3620977" y="1624298"/>
                </a:lnTo>
                <a:lnTo>
                  <a:pt x="3655022" y="1623378"/>
                </a:lnTo>
                <a:lnTo>
                  <a:pt x="3672504" y="1616937"/>
                </a:lnTo>
                <a:lnTo>
                  <a:pt x="3678945" y="1599455"/>
                </a:lnTo>
                <a:lnTo>
                  <a:pt x="3679865" y="1565411"/>
                </a:lnTo>
                <a:lnTo>
                  <a:pt x="3679865" y="58887"/>
                </a:lnTo>
                <a:lnTo>
                  <a:pt x="3678945" y="24843"/>
                </a:lnTo>
                <a:lnTo>
                  <a:pt x="3672504" y="7360"/>
                </a:lnTo>
                <a:lnTo>
                  <a:pt x="3655022" y="920"/>
                </a:lnTo>
                <a:lnTo>
                  <a:pt x="362097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8" name="Google Shape;7618;p52"/>
          <p:cNvSpPr/>
          <p:nvPr/>
        </p:nvSpPr>
        <p:spPr>
          <a:xfrm>
            <a:off x="10470601" y="4789400"/>
            <a:ext cx="3192780" cy="913130"/>
          </a:xfrm>
          <a:custGeom>
            <a:avLst/>
            <a:gdLst/>
            <a:ahLst/>
            <a:cxnLst/>
            <a:rect l="l" t="t" r="r" b="b"/>
            <a:pathLst>
              <a:path w="3192780" h="913129" extrusionOk="0">
                <a:moveTo>
                  <a:pt x="3133521" y="0"/>
                </a:moveTo>
                <a:lnTo>
                  <a:pt x="58887" y="0"/>
                </a:lnTo>
                <a:lnTo>
                  <a:pt x="24843" y="920"/>
                </a:lnTo>
                <a:lnTo>
                  <a:pt x="7360" y="7362"/>
                </a:lnTo>
                <a:lnTo>
                  <a:pt x="920" y="24848"/>
                </a:lnTo>
                <a:lnTo>
                  <a:pt x="0" y="58899"/>
                </a:lnTo>
                <a:lnTo>
                  <a:pt x="0" y="853926"/>
                </a:lnTo>
                <a:lnTo>
                  <a:pt x="920" y="887971"/>
                </a:lnTo>
                <a:lnTo>
                  <a:pt x="7360" y="905453"/>
                </a:lnTo>
                <a:lnTo>
                  <a:pt x="24843" y="911894"/>
                </a:lnTo>
                <a:lnTo>
                  <a:pt x="58887" y="912814"/>
                </a:lnTo>
                <a:lnTo>
                  <a:pt x="3133521" y="912814"/>
                </a:lnTo>
                <a:lnTo>
                  <a:pt x="3167565" y="911894"/>
                </a:lnTo>
                <a:lnTo>
                  <a:pt x="3185047" y="905453"/>
                </a:lnTo>
                <a:lnTo>
                  <a:pt x="3191488" y="887971"/>
                </a:lnTo>
                <a:lnTo>
                  <a:pt x="3192408" y="853926"/>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9" name="Google Shape;7619;p52"/>
          <p:cNvSpPr/>
          <p:nvPr/>
        </p:nvSpPr>
        <p:spPr>
          <a:xfrm>
            <a:off x="420342" y="4789400"/>
            <a:ext cx="3192780" cy="913130"/>
          </a:xfrm>
          <a:custGeom>
            <a:avLst/>
            <a:gdLst/>
            <a:ahLst/>
            <a:cxnLst/>
            <a:rect l="l" t="t" r="r" b="b"/>
            <a:pathLst>
              <a:path w="3192779" h="913129" extrusionOk="0">
                <a:moveTo>
                  <a:pt x="3133509" y="0"/>
                </a:moveTo>
                <a:lnTo>
                  <a:pt x="58887" y="0"/>
                </a:lnTo>
                <a:lnTo>
                  <a:pt x="24843" y="920"/>
                </a:lnTo>
                <a:lnTo>
                  <a:pt x="7360" y="7362"/>
                </a:lnTo>
                <a:lnTo>
                  <a:pt x="920" y="24848"/>
                </a:lnTo>
                <a:lnTo>
                  <a:pt x="0" y="58899"/>
                </a:lnTo>
                <a:lnTo>
                  <a:pt x="0" y="853926"/>
                </a:lnTo>
                <a:lnTo>
                  <a:pt x="920" y="887971"/>
                </a:lnTo>
                <a:lnTo>
                  <a:pt x="7360" y="905453"/>
                </a:lnTo>
                <a:lnTo>
                  <a:pt x="24843" y="911894"/>
                </a:lnTo>
                <a:lnTo>
                  <a:pt x="58887" y="912814"/>
                </a:lnTo>
                <a:lnTo>
                  <a:pt x="3133509" y="912814"/>
                </a:lnTo>
                <a:lnTo>
                  <a:pt x="3167560" y="911894"/>
                </a:lnTo>
                <a:lnTo>
                  <a:pt x="3185046" y="905453"/>
                </a:lnTo>
                <a:lnTo>
                  <a:pt x="3191488" y="887971"/>
                </a:lnTo>
                <a:lnTo>
                  <a:pt x="3192408" y="853926"/>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20" name="Google Shape;7620;p52"/>
          <p:cNvSpPr/>
          <p:nvPr/>
        </p:nvSpPr>
        <p:spPr>
          <a:xfrm>
            <a:off x="10470601" y="5845600"/>
            <a:ext cx="3192780" cy="913130"/>
          </a:xfrm>
          <a:custGeom>
            <a:avLst/>
            <a:gdLst/>
            <a:ahLst/>
            <a:cxnLst/>
            <a:rect l="l" t="t" r="r" b="b"/>
            <a:pathLst>
              <a:path w="3192780" h="913129" extrusionOk="0">
                <a:moveTo>
                  <a:pt x="3133521" y="0"/>
                </a:moveTo>
                <a:lnTo>
                  <a:pt x="58887" y="0"/>
                </a:lnTo>
                <a:lnTo>
                  <a:pt x="24843" y="920"/>
                </a:lnTo>
                <a:lnTo>
                  <a:pt x="7360" y="7362"/>
                </a:lnTo>
                <a:lnTo>
                  <a:pt x="920" y="24848"/>
                </a:lnTo>
                <a:lnTo>
                  <a:pt x="0" y="58899"/>
                </a:lnTo>
                <a:lnTo>
                  <a:pt x="0" y="853938"/>
                </a:lnTo>
                <a:lnTo>
                  <a:pt x="920" y="887976"/>
                </a:lnTo>
                <a:lnTo>
                  <a:pt x="7360" y="905454"/>
                </a:lnTo>
                <a:lnTo>
                  <a:pt x="24843" y="911894"/>
                </a:lnTo>
                <a:lnTo>
                  <a:pt x="58887" y="912814"/>
                </a:lnTo>
                <a:lnTo>
                  <a:pt x="3133521" y="912814"/>
                </a:lnTo>
                <a:lnTo>
                  <a:pt x="3167565" y="911894"/>
                </a:lnTo>
                <a:lnTo>
                  <a:pt x="3185047" y="905454"/>
                </a:lnTo>
                <a:lnTo>
                  <a:pt x="3191488" y="887976"/>
                </a:lnTo>
                <a:lnTo>
                  <a:pt x="3192408" y="853938"/>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21" name="Google Shape;7621;p52"/>
          <p:cNvSpPr/>
          <p:nvPr/>
        </p:nvSpPr>
        <p:spPr>
          <a:xfrm>
            <a:off x="420342" y="5845600"/>
            <a:ext cx="3192780" cy="913130"/>
          </a:xfrm>
          <a:custGeom>
            <a:avLst/>
            <a:gdLst/>
            <a:ahLst/>
            <a:cxnLst/>
            <a:rect l="l" t="t" r="r" b="b"/>
            <a:pathLst>
              <a:path w="3192779" h="913129" extrusionOk="0">
                <a:moveTo>
                  <a:pt x="3133509" y="0"/>
                </a:moveTo>
                <a:lnTo>
                  <a:pt x="58887" y="0"/>
                </a:lnTo>
                <a:lnTo>
                  <a:pt x="24843" y="920"/>
                </a:lnTo>
                <a:lnTo>
                  <a:pt x="7360" y="7362"/>
                </a:lnTo>
                <a:lnTo>
                  <a:pt x="920" y="24848"/>
                </a:lnTo>
                <a:lnTo>
                  <a:pt x="0" y="58899"/>
                </a:lnTo>
                <a:lnTo>
                  <a:pt x="0" y="853938"/>
                </a:lnTo>
                <a:lnTo>
                  <a:pt x="920" y="887976"/>
                </a:lnTo>
                <a:lnTo>
                  <a:pt x="7360" y="905454"/>
                </a:lnTo>
                <a:lnTo>
                  <a:pt x="24843" y="911894"/>
                </a:lnTo>
                <a:lnTo>
                  <a:pt x="58887" y="912814"/>
                </a:lnTo>
                <a:lnTo>
                  <a:pt x="3133509" y="912814"/>
                </a:lnTo>
                <a:lnTo>
                  <a:pt x="3167560" y="911894"/>
                </a:lnTo>
                <a:lnTo>
                  <a:pt x="3185046" y="905454"/>
                </a:lnTo>
                <a:lnTo>
                  <a:pt x="3191488" y="887976"/>
                </a:lnTo>
                <a:lnTo>
                  <a:pt x="3192408" y="853938"/>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22" name="Google Shape;7622;p52"/>
          <p:cNvSpPr txBox="1"/>
          <p:nvPr/>
        </p:nvSpPr>
        <p:spPr>
          <a:xfrm>
            <a:off x="10570769" y="1691034"/>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23" name="Google Shape;7623;p52"/>
          <p:cNvSpPr txBox="1"/>
          <p:nvPr/>
        </p:nvSpPr>
        <p:spPr>
          <a:xfrm>
            <a:off x="520462" y="1691034"/>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24" name="Google Shape;7624;p52"/>
          <p:cNvSpPr txBox="1"/>
          <p:nvPr/>
        </p:nvSpPr>
        <p:spPr>
          <a:xfrm>
            <a:off x="14396873" y="1691034"/>
            <a:ext cx="6978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1:</a:t>
            </a:r>
            <a:endParaRPr sz="750">
              <a:solidFill>
                <a:schemeClr val="dk1"/>
              </a:solidFill>
              <a:latin typeface="Arial"/>
              <a:ea typeface="Arial"/>
              <a:cs typeface="Arial"/>
              <a:sym typeface="Arial"/>
            </a:endParaRPr>
          </a:p>
        </p:txBody>
      </p:sp>
      <p:sp>
        <p:nvSpPr>
          <p:cNvPr id="7625" name="Google Shape;7625;p52"/>
          <p:cNvSpPr txBox="1"/>
          <p:nvPr/>
        </p:nvSpPr>
        <p:spPr>
          <a:xfrm>
            <a:off x="14396873" y="1873380"/>
            <a:ext cx="8102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7626" name="Google Shape;7626;p52"/>
          <p:cNvSpPr txBox="1"/>
          <p:nvPr/>
        </p:nvSpPr>
        <p:spPr>
          <a:xfrm>
            <a:off x="14396873" y="2292612"/>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7627" name="Google Shape;7627;p52"/>
          <p:cNvSpPr txBox="1"/>
          <p:nvPr/>
        </p:nvSpPr>
        <p:spPr>
          <a:xfrm>
            <a:off x="14396873" y="2711844"/>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7628" name="Google Shape;7628;p52"/>
          <p:cNvSpPr txBox="1"/>
          <p:nvPr/>
        </p:nvSpPr>
        <p:spPr>
          <a:xfrm>
            <a:off x="4346567" y="1691034"/>
            <a:ext cx="6978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1:</a:t>
            </a:r>
            <a:endParaRPr sz="750">
              <a:solidFill>
                <a:schemeClr val="dk1"/>
              </a:solidFill>
              <a:latin typeface="Arial"/>
              <a:ea typeface="Arial"/>
              <a:cs typeface="Arial"/>
              <a:sym typeface="Arial"/>
            </a:endParaRPr>
          </a:p>
        </p:txBody>
      </p:sp>
      <p:sp>
        <p:nvSpPr>
          <p:cNvPr id="7629" name="Google Shape;7629;p52"/>
          <p:cNvSpPr txBox="1"/>
          <p:nvPr/>
        </p:nvSpPr>
        <p:spPr>
          <a:xfrm>
            <a:off x="4346567" y="1846336"/>
            <a:ext cx="3380740" cy="1291590"/>
          </a:xfrm>
          <a:prstGeom prst="rect">
            <a:avLst/>
          </a:prstGeom>
          <a:noFill/>
          <a:ln>
            <a:noFill/>
          </a:ln>
        </p:spPr>
        <p:txBody>
          <a:bodyPr spcFirstLastPara="1" wrap="square" lIns="0" tIns="400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a:p>
            <a:pPr marL="67310" marR="1154430" lvl="0" indent="0" algn="l" rtl="0">
              <a:lnSpc>
                <a:spcPct val="100000"/>
              </a:lnSpc>
              <a:spcBef>
                <a:spcPts val="215"/>
              </a:spcBef>
              <a:spcAft>
                <a:spcPts val="0"/>
              </a:spcAft>
              <a:buNone/>
            </a:pPr>
            <a:r>
              <a:rPr lang="en-US" sz="750">
                <a:solidFill>
                  <a:schemeClr val="dk1"/>
                </a:solidFill>
                <a:latin typeface="Arial Black"/>
                <a:ea typeface="Arial Black"/>
                <a:cs typeface="Arial Black"/>
                <a:sym typeface="Arial Black"/>
              </a:rPr>
              <a:t>HOLD A SMALL AFTER SCHOOL CAREER FAIR  AND INVITE JOE TO ATTEND.</a:t>
            </a:r>
            <a:endParaRPr sz="750">
              <a:solidFill>
                <a:schemeClr val="dk1"/>
              </a:solidFill>
              <a:latin typeface="Arial Black"/>
              <a:ea typeface="Arial Black"/>
              <a:cs typeface="Arial Black"/>
              <a:sym typeface="Arial Black"/>
            </a:endParaRPr>
          </a:p>
          <a:p>
            <a:pPr marL="12700" marR="0" lvl="0" indent="0" algn="l" rtl="0">
              <a:lnSpc>
                <a:spcPct val="100000"/>
              </a:lnSpc>
              <a:spcBef>
                <a:spcPts val="385"/>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a:p>
            <a:pPr marL="67310" marR="5080" lvl="0" indent="0" algn="l" rtl="0">
              <a:lnSpc>
                <a:spcPct val="100000"/>
              </a:lnSpc>
              <a:spcBef>
                <a:spcPts val="254"/>
              </a:spcBef>
              <a:spcAft>
                <a:spcPts val="0"/>
              </a:spcAft>
              <a:buNone/>
            </a:pPr>
            <a:r>
              <a:rPr lang="en-US" sz="750">
                <a:solidFill>
                  <a:schemeClr val="dk1"/>
                </a:solidFill>
                <a:latin typeface="Arial Black"/>
                <a:ea typeface="Arial Black"/>
                <a:cs typeface="Arial Black"/>
                <a:sym typeface="Arial Black"/>
              </a:rPr>
              <a:t>WILL JOE COME? DOES HE EXPRESS INTEREST IN LEARNING ABOUT  CAREERS? DOES HE HAVE IDEAS FOR HIS FUTURE ALREADY?</a:t>
            </a:r>
            <a:endParaRPr sz="750">
              <a:solidFill>
                <a:schemeClr val="dk1"/>
              </a:solidFill>
              <a:latin typeface="Arial Black"/>
              <a:ea typeface="Arial Black"/>
              <a:cs typeface="Arial Black"/>
              <a:sym typeface="Arial Black"/>
            </a:endParaRPr>
          </a:p>
          <a:p>
            <a:pPr marL="12700" marR="0" lvl="0" indent="0" algn="l" rtl="0">
              <a:lnSpc>
                <a:spcPct val="100000"/>
              </a:lnSpc>
              <a:spcBef>
                <a:spcPts val="345"/>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a:p>
            <a:pPr marL="67310" marR="263525" lvl="0" indent="0" algn="l" rtl="0">
              <a:lnSpc>
                <a:spcPct val="100000"/>
              </a:lnSpc>
              <a:spcBef>
                <a:spcPts val="445"/>
              </a:spcBef>
              <a:spcAft>
                <a:spcPts val="0"/>
              </a:spcAft>
              <a:buNone/>
            </a:pPr>
            <a:r>
              <a:rPr lang="en-US" sz="750">
                <a:solidFill>
                  <a:schemeClr val="dk1"/>
                </a:solidFill>
                <a:latin typeface="Arial Black"/>
                <a:ea typeface="Arial Black"/>
                <a:cs typeface="Arial Black"/>
                <a:sym typeface="Arial Black"/>
              </a:rPr>
              <a:t>WE WILL INTERVIEW JOE TO ANSWER THE QUESTIONS ABOVE,  REGARDLESS OF WHETHER HE ATTENDS THE CAREER FAIR.</a:t>
            </a:r>
            <a:endParaRPr sz="750">
              <a:solidFill>
                <a:schemeClr val="dk1"/>
              </a:solidFill>
              <a:latin typeface="Arial Black"/>
              <a:ea typeface="Arial Black"/>
              <a:cs typeface="Arial Black"/>
              <a:sym typeface="Arial Black"/>
            </a:endParaRPr>
          </a:p>
        </p:txBody>
      </p:sp>
      <p:sp>
        <p:nvSpPr>
          <p:cNvPr id="7630" name="Google Shape;7630;p52"/>
          <p:cNvSpPr txBox="1"/>
          <p:nvPr/>
        </p:nvSpPr>
        <p:spPr>
          <a:xfrm>
            <a:off x="14396873" y="3442946"/>
            <a:ext cx="810260" cy="32258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2:</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7631" name="Google Shape;7631;p52"/>
          <p:cNvSpPr txBox="1"/>
          <p:nvPr/>
        </p:nvSpPr>
        <p:spPr>
          <a:xfrm>
            <a:off x="14396873" y="4044524"/>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7632" name="Google Shape;7632;p52"/>
          <p:cNvSpPr txBox="1"/>
          <p:nvPr/>
        </p:nvSpPr>
        <p:spPr>
          <a:xfrm>
            <a:off x="14396873" y="4463756"/>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7633" name="Google Shape;7633;p52"/>
          <p:cNvSpPr txBox="1"/>
          <p:nvPr/>
        </p:nvSpPr>
        <p:spPr>
          <a:xfrm>
            <a:off x="4346567" y="3442946"/>
            <a:ext cx="810260" cy="32258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2:</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7634" name="Google Shape;7634;p52"/>
          <p:cNvSpPr txBox="1"/>
          <p:nvPr/>
        </p:nvSpPr>
        <p:spPr>
          <a:xfrm>
            <a:off x="4346567" y="4044524"/>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7635" name="Google Shape;7635;p52"/>
          <p:cNvSpPr txBox="1"/>
          <p:nvPr/>
        </p:nvSpPr>
        <p:spPr>
          <a:xfrm>
            <a:off x="4346567" y="4463756"/>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7636" name="Google Shape;7636;p52"/>
          <p:cNvSpPr txBox="1"/>
          <p:nvPr/>
        </p:nvSpPr>
        <p:spPr>
          <a:xfrm>
            <a:off x="14396873" y="5204410"/>
            <a:ext cx="810260" cy="32258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3:</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7637" name="Google Shape;7637;p52"/>
          <p:cNvSpPr txBox="1"/>
          <p:nvPr/>
        </p:nvSpPr>
        <p:spPr>
          <a:xfrm>
            <a:off x="14396873" y="5805988"/>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7638" name="Google Shape;7638;p52"/>
          <p:cNvSpPr txBox="1"/>
          <p:nvPr/>
        </p:nvSpPr>
        <p:spPr>
          <a:xfrm>
            <a:off x="14396873" y="6225220"/>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7639" name="Google Shape;7639;p52"/>
          <p:cNvSpPr txBox="1"/>
          <p:nvPr/>
        </p:nvSpPr>
        <p:spPr>
          <a:xfrm>
            <a:off x="4346567" y="5204410"/>
            <a:ext cx="810260" cy="32258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3:</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7640" name="Google Shape;7640;p52"/>
          <p:cNvSpPr txBox="1"/>
          <p:nvPr/>
        </p:nvSpPr>
        <p:spPr>
          <a:xfrm>
            <a:off x="4346567" y="5805988"/>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7641" name="Google Shape;7641;p52"/>
          <p:cNvSpPr txBox="1"/>
          <p:nvPr/>
        </p:nvSpPr>
        <p:spPr>
          <a:xfrm>
            <a:off x="4346567" y="6225220"/>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7642" name="Google Shape;7642;p52"/>
          <p:cNvSpPr txBox="1"/>
          <p:nvPr/>
        </p:nvSpPr>
        <p:spPr>
          <a:xfrm>
            <a:off x="10570673" y="2745181"/>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43" name="Google Shape;7643;p52"/>
          <p:cNvSpPr txBox="1"/>
          <p:nvPr/>
        </p:nvSpPr>
        <p:spPr>
          <a:xfrm>
            <a:off x="520367" y="2745181"/>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44" name="Google Shape;7644;p52"/>
          <p:cNvSpPr txBox="1"/>
          <p:nvPr/>
        </p:nvSpPr>
        <p:spPr>
          <a:xfrm>
            <a:off x="10570673" y="3777453"/>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45" name="Google Shape;7645;p52"/>
          <p:cNvSpPr txBox="1"/>
          <p:nvPr/>
        </p:nvSpPr>
        <p:spPr>
          <a:xfrm>
            <a:off x="520367" y="3777453"/>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46" name="Google Shape;7646;p52"/>
          <p:cNvSpPr txBox="1"/>
          <p:nvPr/>
        </p:nvSpPr>
        <p:spPr>
          <a:xfrm>
            <a:off x="10570673" y="4833701"/>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47" name="Google Shape;7647;p52"/>
          <p:cNvSpPr txBox="1"/>
          <p:nvPr/>
        </p:nvSpPr>
        <p:spPr>
          <a:xfrm>
            <a:off x="520367" y="4833701"/>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48" name="Google Shape;7648;p52"/>
          <p:cNvSpPr txBox="1"/>
          <p:nvPr/>
        </p:nvSpPr>
        <p:spPr>
          <a:xfrm>
            <a:off x="10570673" y="5889949"/>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49" name="Google Shape;7649;p52"/>
          <p:cNvSpPr txBox="1"/>
          <p:nvPr/>
        </p:nvSpPr>
        <p:spPr>
          <a:xfrm>
            <a:off x="520367" y="5889949"/>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7650" name="Google Shape;7650;p52"/>
          <p:cNvSpPr txBox="1"/>
          <p:nvPr/>
        </p:nvSpPr>
        <p:spPr>
          <a:xfrm>
            <a:off x="14010070" y="2442995"/>
            <a:ext cx="130175" cy="2692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1600" b="1">
                <a:solidFill>
                  <a:srgbClr val="414042"/>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7651" name="Google Shape;7651;p52"/>
          <p:cNvSpPr txBox="1"/>
          <p:nvPr/>
        </p:nvSpPr>
        <p:spPr>
          <a:xfrm>
            <a:off x="3959799" y="2442995"/>
            <a:ext cx="130175" cy="2692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1600" b="1">
                <a:solidFill>
                  <a:srgbClr val="414042"/>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7652" name="Google Shape;7652;p52"/>
          <p:cNvSpPr txBox="1"/>
          <p:nvPr/>
        </p:nvSpPr>
        <p:spPr>
          <a:xfrm>
            <a:off x="18253855" y="4954043"/>
            <a:ext cx="130175" cy="2692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1600" b="1">
                <a:solidFill>
                  <a:srgbClr val="414042"/>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7653" name="Google Shape;7653;p52"/>
          <p:cNvSpPr txBox="1"/>
          <p:nvPr/>
        </p:nvSpPr>
        <p:spPr>
          <a:xfrm>
            <a:off x="8203572" y="4954043"/>
            <a:ext cx="130175" cy="2692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1600" b="1">
                <a:solidFill>
                  <a:srgbClr val="414042"/>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7654" name="Google Shape;7654;p52"/>
          <p:cNvSpPr txBox="1"/>
          <p:nvPr/>
        </p:nvSpPr>
        <p:spPr>
          <a:xfrm>
            <a:off x="18466266" y="4581579"/>
            <a:ext cx="1247775" cy="101028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PILOT</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Once you have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completed your prototypes,  you will combine ideas</a:t>
            </a:r>
            <a:endParaRPr sz="750">
              <a:solidFill>
                <a:schemeClr val="dk1"/>
              </a:solidFill>
              <a:latin typeface="Arial"/>
              <a:ea typeface="Arial"/>
              <a:cs typeface="Arial"/>
              <a:sym typeface="Arial"/>
            </a:endParaRPr>
          </a:p>
          <a:p>
            <a:pPr marL="12700" marR="33020" lvl="0" indent="0" algn="l" rtl="0">
              <a:lnSpc>
                <a:spcPct val="100000"/>
              </a:lnSpc>
              <a:spcBef>
                <a:spcPts val="5"/>
              </a:spcBef>
              <a:spcAft>
                <a:spcPts val="0"/>
              </a:spcAft>
              <a:buNone/>
            </a:pPr>
            <a:r>
              <a:rPr lang="en-US" sz="750">
                <a:solidFill>
                  <a:srgbClr val="414042"/>
                </a:solidFill>
                <a:latin typeface="Arial"/>
                <a:ea typeface="Arial"/>
                <a:cs typeface="Arial"/>
                <a:sym typeface="Arial"/>
              </a:rPr>
              <a:t>into a pilot that is bigger  in size, time and resources.  We will focus on this during  the implementation phase.</a:t>
            </a:r>
            <a:endParaRPr sz="750">
              <a:solidFill>
                <a:schemeClr val="dk1"/>
              </a:solidFill>
              <a:latin typeface="Arial"/>
              <a:ea typeface="Arial"/>
              <a:cs typeface="Arial"/>
              <a:sym typeface="Arial"/>
            </a:endParaRPr>
          </a:p>
        </p:txBody>
      </p:sp>
      <p:sp>
        <p:nvSpPr>
          <p:cNvPr id="7655" name="Google Shape;7655;p52"/>
          <p:cNvSpPr txBox="1"/>
          <p:nvPr/>
        </p:nvSpPr>
        <p:spPr>
          <a:xfrm>
            <a:off x="8415958" y="4581579"/>
            <a:ext cx="1247775" cy="101028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PILOT</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Once you have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completed your prototypes,  you will combine ideas</a:t>
            </a:r>
            <a:endParaRPr sz="750">
              <a:solidFill>
                <a:schemeClr val="dk1"/>
              </a:solidFill>
              <a:latin typeface="Arial"/>
              <a:ea typeface="Arial"/>
              <a:cs typeface="Arial"/>
              <a:sym typeface="Arial"/>
            </a:endParaRPr>
          </a:p>
          <a:p>
            <a:pPr marL="12700" marR="33020" lvl="0" indent="0" algn="l" rtl="0">
              <a:lnSpc>
                <a:spcPct val="100000"/>
              </a:lnSpc>
              <a:spcBef>
                <a:spcPts val="5"/>
              </a:spcBef>
              <a:spcAft>
                <a:spcPts val="0"/>
              </a:spcAft>
              <a:buNone/>
            </a:pPr>
            <a:r>
              <a:rPr lang="en-US" sz="750">
                <a:solidFill>
                  <a:srgbClr val="414042"/>
                </a:solidFill>
                <a:latin typeface="Arial"/>
                <a:ea typeface="Arial"/>
                <a:cs typeface="Arial"/>
                <a:sym typeface="Arial"/>
              </a:rPr>
              <a:t>into a pilot that is bigger  in size, time and resources.  We will focus on this during  the implementation phase.</a:t>
            </a:r>
            <a:endParaRPr sz="750">
              <a:solidFill>
                <a:schemeClr val="dk1"/>
              </a:solidFill>
              <a:latin typeface="Arial"/>
              <a:ea typeface="Arial"/>
              <a:cs typeface="Arial"/>
              <a:sym typeface="Arial"/>
            </a:endParaRPr>
          </a:p>
        </p:txBody>
      </p:sp>
      <p:grpSp>
        <p:nvGrpSpPr>
          <p:cNvPr id="7656" name="Google Shape;7656;p52"/>
          <p:cNvGrpSpPr/>
          <p:nvPr/>
        </p:nvGrpSpPr>
        <p:grpSpPr>
          <a:xfrm>
            <a:off x="13701588" y="1967916"/>
            <a:ext cx="265685" cy="538843"/>
            <a:chOff x="13701588" y="1967916"/>
            <a:chExt cx="265685" cy="538843"/>
          </a:xfrm>
        </p:grpSpPr>
        <p:sp>
          <p:nvSpPr>
            <p:cNvPr id="7657" name="Google Shape;7657;p52"/>
            <p:cNvSpPr/>
            <p:nvPr/>
          </p:nvSpPr>
          <p:spPr>
            <a:xfrm>
              <a:off x="13724870" y="1967916"/>
              <a:ext cx="101600" cy="147320"/>
            </a:xfrm>
            <a:custGeom>
              <a:avLst/>
              <a:gdLst/>
              <a:ahLst/>
              <a:cxnLst/>
              <a:rect l="l" t="t" r="r" b="b"/>
              <a:pathLst>
                <a:path w="101600" h="147319" extrusionOk="0">
                  <a:moveTo>
                    <a:pt x="0" y="0"/>
                  </a:moveTo>
                  <a:lnTo>
                    <a:pt x="23660" y="2929"/>
                  </a:lnTo>
                  <a:lnTo>
                    <a:pt x="49786" y="14645"/>
                  </a:lnTo>
                  <a:lnTo>
                    <a:pt x="74216" y="39581"/>
                  </a:lnTo>
                  <a:lnTo>
                    <a:pt x="92785" y="82171"/>
                  </a:lnTo>
                  <a:lnTo>
                    <a:pt x="101333" y="14684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58" name="Google Shape;7658;p52"/>
            <p:cNvSpPr/>
            <p:nvPr/>
          </p:nvSpPr>
          <p:spPr>
            <a:xfrm>
              <a:off x="13826359" y="2150584"/>
              <a:ext cx="0" cy="132715"/>
            </a:xfrm>
            <a:custGeom>
              <a:avLst/>
              <a:gdLst/>
              <a:ahLst/>
              <a:cxnLst/>
              <a:rect l="l" t="t" r="r" b="b"/>
              <a:pathLst>
                <a:path w="120000" h="132714" extrusionOk="0">
                  <a:moveTo>
                    <a:pt x="0" y="0"/>
                  </a:moveTo>
                  <a:lnTo>
                    <a:pt x="0" y="132317"/>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59" name="Google Shape;7659;p52"/>
            <p:cNvSpPr/>
            <p:nvPr/>
          </p:nvSpPr>
          <p:spPr>
            <a:xfrm>
              <a:off x="13824209" y="2315736"/>
              <a:ext cx="131445" cy="146050"/>
            </a:xfrm>
            <a:custGeom>
              <a:avLst/>
              <a:gdLst/>
              <a:ahLst/>
              <a:cxnLst/>
              <a:rect l="l" t="t" r="r" b="b"/>
              <a:pathLst>
                <a:path w="131444" h="146050" extrusionOk="0">
                  <a:moveTo>
                    <a:pt x="0" y="0"/>
                  </a:moveTo>
                  <a:lnTo>
                    <a:pt x="1456" y="31876"/>
                  </a:lnTo>
                  <a:lnTo>
                    <a:pt x="10640" y="69063"/>
                  </a:lnTo>
                  <a:lnTo>
                    <a:pt x="32198" y="104880"/>
                  </a:lnTo>
                  <a:lnTo>
                    <a:pt x="70775" y="132645"/>
                  </a:lnTo>
                  <a:lnTo>
                    <a:pt x="131016" y="14567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60" name="Google Shape;7660;p52"/>
            <p:cNvSpPr/>
            <p:nvPr/>
          </p:nvSpPr>
          <p:spPr>
            <a:xfrm>
              <a:off x="13701588" y="1970709"/>
              <a:ext cx="265430" cy="491490"/>
            </a:xfrm>
            <a:custGeom>
              <a:avLst/>
              <a:gdLst/>
              <a:ahLst/>
              <a:cxnLst/>
              <a:rect l="l" t="t" r="r" b="b"/>
              <a:pathLst>
                <a:path w="265430" h="491489" extrusionOk="0">
                  <a:moveTo>
                    <a:pt x="0" y="0"/>
                  </a:moveTo>
                  <a:lnTo>
                    <a:pt x="0" y="0"/>
                  </a:lnTo>
                </a:path>
                <a:path w="265430" h="491489" extrusionOk="0">
                  <a:moveTo>
                    <a:pt x="124783" y="155803"/>
                  </a:moveTo>
                  <a:lnTo>
                    <a:pt x="124783" y="155803"/>
                  </a:lnTo>
                </a:path>
                <a:path w="265430" h="491489" extrusionOk="0">
                  <a:moveTo>
                    <a:pt x="124783" y="321743"/>
                  </a:moveTo>
                  <a:lnTo>
                    <a:pt x="124783" y="321743"/>
                  </a:lnTo>
                </a:path>
                <a:path w="265430" h="491489" extrusionOk="0">
                  <a:moveTo>
                    <a:pt x="265315" y="490955"/>
                  </a:moveTo>
                  <a:lnTo>
                    <a:pt x="265315" y="490955"/>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61" name="Google Shape;7661;p52"/>
            <p:cNvSpPr/>
            <p:nvPr/>
          </p:nvSpPr>
          <p:spPr>
            <a:xfrm>
              <a:off x="13919013" y="2417224"/>
              <a:ext cx="48260" cy="89535"/>
            </a:xfrm>
            <a:custGeom>
              <a:avLst/>
              <a:gdLst/>
              <a:ahLst/>
              <a:cxnLst/>
              <a:rect l="l" t="t" r="r" b="b"/>
              <a:pathLst>
                <a:path w="48259" h="89535" extrusionOk="0">
                  <a:moveTo>
                    <a:pt x="0" y="0"/>
                  </a:moveTo>
                  <a:lnTo>
                    <a:pt x="47819" y="44452"/>
                  </a:lnTo>
                  <a:lnTo>
                    <a:pt x="0" y="88916"/>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662" name="Google Shape;7662;p52"/>
          <p:cNvGrpSpPr/>
          <p:nvPr/>
        </p:nvGrpSpPr>
        <p:grpSpPr>
          <a:xfrm>
            <a:off x="3651293" y="1967916"/>
            <a:ext cx="265756" cy="538843"/>
            <a:chOff x="3651293" y="1967916"/>
            <a:chExt cx="265756" cy="538843"/>
          </a:xfrm>
        </p:grpSpPr>
        <p:sp>
          <p:nvSpPr>
            <p:cNvPr id="7663" name="Google Shape;7663;p52"/>
            <p:cNvSpPr/>
            <p:nvPr/>
          </p:nvSpPr>
          <p:spPr>
            <a:xfrm>
              <a:off x="3674575" y="1967916"/>
              <a:ext cx="101600" cy="147320"/>
            </a:xfrm>
            <a:custGeom>
              <a:avLst/>
              <a:gdLst/>
              <a:ahLst/>
              <a:cxnLst/>
              <a:rect l="l" t="t" r="r" b="b"/>
              <a:pathLst>
                <a:path w="101600" h="147319" extrusionOk="0">
                  <a:moveTo>
                    <a:pt x="0" y="0"/>
                  </a:moveTo>
                  <a:lnTo>
                    <a:pt x="23660" y="2929"/>
                  </a:lnTo>
                  <a:lnTo>
                    <a:pt x="49786" y="14645"/>
                  </a:lnTo>
                  <a:lnTo>
                    <a:pt x="74216" y="39581"/>
                  </a:lnTo>
                  <a:lnTo>
                    <a:pt x="92785" y="82171"/>
                  </a:lnTo>
                  <a:lnTo>
                    <a:pt x="101333" y="14684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64" name="Google Shape;7664;p52"/>
            <p:cNvSpPr/>
            <p:nvPr/>
          </p:nvSpPr>
          <p:spPr>
            <a:xfrm>
              <a:off x="3776064" y="2150584"/>
              <a:ext cx="0" cy="132715"/>
            </a:xfrm>
            <a:custGeom>
              <a:avLst/>
              <a:gdLst/>
              <a:ahLst/>
              <a:cxnLst/>
              <a:rect l="l" t="t" r="r" b="b"/>
              <a:pathLst>
                <a:path w="120000" h="132714" extrusionOk="0">
                  <a:moveTo>
                    <a:pt x="0" y="0"/>
                  </a:moveTo>
                  <a:lnTo>
                    <a:pt x="0" y="132317"/>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65" name="Google Shape;7665;p52"/>
            <p:cNvSpPr/>
            <p:nvPr/>
          </p:nvSpPr>
          <p:spPr>
            <a:xfrm>
              <a:off x="3773903" y="2315736"/>
              <a:ext cx="131445" cy="146050"/>
            </a:xfrm>
            <a:custGeom>
              <a:avLst/>
              <a:gdLst/>
              <a:ahLst/>
              <a:cxnLst/>
              <a:rect l="l" t="t" r="r" b="b"/>
              <a:pathLst>
                <a:path w="131445" h="146050" extrusionOk="0">
                  <a:moveTo>
                    <a:pt x="0" y="0"/>
                  </a:moveTo>
                  <a:lnTo>
                    <a:pt x="1456" y="31876"/>
                  </a:lnTo>
                  <a:lnTo>
                    <a:pt x="10640" y="69063"/>
                  </a:lnTo>
                  <a:lnTo>
                    <a:pt x="32198" y="104880"/>
                  </a:lnTo>
                  <a:lnTo>
                    <a:pt x="70775" y="132645"/>
                  </a:lnTo>
                  <a:lnTo>
                    <a:pt x="131016" y="14567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66" name="Google Shape;7666;p52"/>
            <p:cNvSpPr/>
            <p:nvPr/>
          </p:nvSpPr>
          <p:spPr>
            <a:xfrm>
              <a:off x="3651293" y="1970709"/>
              <a:ext cx="265430" cy="491490"/>
            </a:xfrm>
            <a:custGeom>
              <a:avLst/>
              <a:gdLst/>
              <a:ahLst/>
              <a:cxnLst/>
              <a:rect l="l" t="t" r="r" b="b"/>
              <a:pathLst>
                <a:path w="265429" h="491489" extrusionOk="0">
                  <a:moveTo>
                    <a:pt x="0" y="0"/>
                  </a:moveTo>
                  <a:lnTo>
                    <a:pt x="0" y="0"/>
                  </a:lnTo>
                </a:path>
                <a:path w="265429" h="491489" extrusionOk="0">
                  <a:moveTo>
                    <a:pt x="124771" y="155803"/>
                  </a:moveTo>
                  <a:lnTo>
                    <a:pt x="124771" y="155803"/>
                  </a:lnTo>
                </a:path>
                <a:path w="265429" h="491489" extrusionOk="0">
                  <a:moveTo>
                    <a:pt x="124771" y="321743"/>
                  </a:moveTo>
                  <a:lnTo>
                    <a:pt x="124771" y="321743"/>
                  </a:lnTo>
                </a:path>
                <a:path w="265429" h="491489" extrusionOk="0">
                  <a:moveTo>
                    <a:pt x="265315" y="490955"/>
                  </a:moveTo>
                  <a:lnTo>
                    <a:pt x="265315" y="490955"/>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67" name="Google Shape;7667;p52"/>
            <p:cNvSpPr/>
            <p:nvPr/>
          </p:nvSpPr>
          <p:spPr>
            <a:xfrm>
              <a:off x="3868789" y="2417224"/>
              <a:ext cx="48260" cy="89535"/>
            </a:xfrm>
            <a:custGeom>
              <a:avLst/>
              <a:gdLst/>
              <a:ahLst/>
              <a:cxnLst/>
              <a:rect l="l" t="t" r="r" b="b"/>
              <a:pathLst>
                <a:path w="48260" h="89535" extrusionOk="0">
                  <a:moveTo>
                    <a:pt x="0" y="0"/>
                  </a:moveTo>
                  <a:lnTo>
                    <a:pt x="47819" y="44452"/>
                  </a:lnTo>
                  <a:lnTo>
                    <a:pt x="0" y="88916"/>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668" name="Google Shape;7668;p52"/>
          <p:cNvGrpSpPr/>
          <p:nvPr/>
        </p:nvGrpSpPr>
        <p:grpSpPr>
          <a:xfrm>
            <a:off x="13701588" y="2645323"/>
            <a:ext cx="265685" cy="538685"/>
            <a:chOff x="13701588" y="2645323"/>
            <a:chExt cx="265685" cy="538685"/>
          </a:xfrm>
        </p:grpSpPr>
        <p:sp>
          <p:nvSpPr>
            <p:cNvPr id="7669" name="Google Shape;7669;p52"/>
            <p:cNvSpPr/>
            <p:nvPr/>
          </p:nvSpPr>
          <p:spPr>
            <a:xfrm>
              <a:off x="13724870" y="3036688"/>
              <a:ext cx="101600" cy="147320"/>
            </a:xfrm>
            <a:custGeom>
              <a:avLst/>
              <a:gdLst/>
              <a:ahLst/>
              <a:cxnLst/>
              <a:rect l="l" t="t" r="r" b="b"/>
              <a:pathLst>
                <a:path w="101600" h="147319" extrusionOk="0">
                  <a:moveTo>
                    <a:pt x="0" y="146848"/>
                  </a:moveTo>
                  <a:lnTo>
                    <a:pt x="23660" y="143918"/>
                  </a:lnTo>
                  <a:lnTo>
                    <a:pt x="49786" y="132202"/>
                  </a:lnTo>
                  <a:lnTo>
                    <a:pt x="74216" y="107266"/>
                  </a:lnTo>
                  <a:lnTo>
                    <a:pt x="92785" y="64676"/>
                  </a:lnTo>
                  <a:lnTo>
                    <a:pt x="101333"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70" name="Google Shape;7670;p52"/>
            <p:cNvSpPr/>
            <p:nvPr/>
          </p:nvSpPr>
          <p:spPr>
            <a:xfrm>
              <a:off x="13826359" y="2868563"/>
              <a:ext cx="0" cy="132715"/>
            </a:xfrm>
            <a:custGeom>
              <a:avLst/>
              <a:gdLst/>
              <a:ahLst/>
              <a:cxnLst/>
              <a:rect l="l" t="t" r="r" b="b"/>
              <a:pathLst>
                <a:path w="120000" h="132714" extrusionOk="0">
                  <a:moveTo>
                    <a:pt x="0" y="132317"/>
                  </a:moveTo>
                  <a:lnTo>
                    <a:pt x="0"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71" name="Google Shape;7671;p52"/>
            <p:cNvSpPr/>
            <p:nvPr/>
          </p:nvSpPr>
          <p:spPr>
            <a:xfrm>
              <a:off x="13824209" y="2690050"/>
              <a:ext cx="131445" cy="146050"/>
            </a:xfrm>
            <a:custGeom>
              <a:avLst/>
              <a:gdLst/>
              <a:ahLst/>
              <a:cxnLst/>
              <a:rect l="l" t="t" r="r" b="b"/>
              <a:pathLst>
                <a:path w="131444" h="146050" extrusionOk="0">
                  <a:moveTo>
                    <a:pt x="0" y="145678"/>
                  </a:moveTo>
                  <a:lnTo>
                    <a:pt x="1456" y="113801"/>
                  </a:lnTo>
                  <a:lnTo>
                    <a:pt x="10640" y="76614"/>
                  </a:lnTo>
                  <a:lnTo>
                    <a:pt x="32198" y="40797"/>
                  </a:lnTo>
                  <a:lnTo>
                    <a:pt x="70775" y="13032"/>
                  </a:lnTo>
                  <a:lnTo>
                    <a:pt x="131016"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72" name="Google Shape;7672;p52"/>
            <p:cNvSpPr/>
            <p:nvPr/>
          </p:nvSpPr>
          <p:spPr>
            <a:xfrm>
              <a:off x="13701588" y="2689787"/>
              <a:ext cx="265430" cy="491490"/>
            </a:xfrm>
            <a:custGeom>
              <a:avLst/>
              <a:gdLst/>
              <a:ahLst/>
              <a:cxnLst/>
              <a:rect l="l" t="t" r="r" b="b"/>
              <a:pathLst>
                <a:path w="265430" h="491489" extrusionOk="0">
                  <a:moveTo>
                    <a:pt x="0" y="490955"/>
                  </a:moveTo>
                  <a:lnTo>
                    <a:pt x="0" y="490955"/>
                  </a:lnTo>
                </a:path>
                <a:path w="265430" h="491489" extrusionOk="0">
                  <a:moveTo>
                    <a:pt x="124783" y="335151"/>
                  </a:moveTo>
                  <a:lnTo>
                    <a:pt x="124783" y="335151"/>
                  </a:lnTo>
                </a:path>
                <a:path w="265430" h="491489" extrusionOk="0">
                  <a:moveTo>
                    <a:pt x="124783" y="169211"/>
                  </a:moveTo>
                  <a:lnTo>
                    <a:pt x="124783" y="169211"/>
                  </a:lnTo>
                </a:path>
                <a:path w="265430" h="491489" extrusionOk="0">
                  <a:moveTo>
                    <a:pt x="265315" y="0"/>
                  </a:moveTo>
                  <a:lnTo>
                    <a:pt x="265315"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73" name="Google Shape;7673;p52"/>
            <p:cNvSpPr/>
            <p:nvPr/>
          </p:nvSpPr>
          <p:spPr>
            <a:xfrm>
              <a:off x="13919013" y="2645323"/>
              <a:ext cx="48260" cy="89535"/>
            </a:xfrm>
            <a:custGeom>
              <a:avLst/>
              <a:gdLst/>
              <a:ahLst/>
              <a:cxnLst/>
              <a:rect l="l" t="t" r="r" b="b"/>
              <a:pathLst>
                <a:path w="48259" h="89535" extrusionOk="0">
                  <a:moveTo>
                    <a:pt x="0" y="88916"/>
                  </a:moveTo>
                  <a:lnTo>
                    <a:pt x="47819" y="44464"/>
                  </a:lnTo>
                  <a:lnTo>
                    <a:pt x="0"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674" name="Google Shape;7674;p52"/>
          <p:cNvGrpSpPr/>
          <p:nvPr/>
        </p:nvGrpSpPr>
        <p:grpSpPr>
          <a:xfrm>
            <a:off x="3651293" y="2645323"/>
            <a:ext cx="265756" cy="538685"/>
            <a:chOff x="3651293" y="2645323"/>
            <a:chExt cx="265756" cy="538685"/>
          </a:xfrm>
        </p:grpSpPr>
        <p:sp>
          <p:nvSpPr>
            <p:cNvPr id="7675" name="Google Shape;7675;p52"/>
            <p:cNvSpPr/>
            <p:nvPr/>
          </p:nvSpPr>
          <p:spPr>
            <a:xfrm>
              <a:off x="3674575" y="3036688"/>
              <a:ext cx="101600" cy="147320"/>
            </a:xfrm>
            <a:custGeom>
              <a:avLst/>
              <a:gdLst/>
              <a:ahLst/>
              <a:cxnLst/>
              <a:rect l="l" t="t" r="r" b="b"/>
              <a:pathLst>
                <a:path w="101600" h="147319" extrusionOk="0">
                  <a:moveTo>
                    <a:pt x="0" y="146848"/>
                  </a:moveTo>
                  <a:lnTo>
                    <a:pt x="23660" y="143918"/>
                  </a:lnTo>
                  <a:lnTo>
                    <a:pt x="49786" y="132202"/>
                  </a:lnTo>
                  <a:lnTo>
                    <a:pt x="74216" y="107266"/>
                  </a:lnTo>
                  <a:lnTo>
                    <a:pt x="92785" y="64676"/>
                  </a:lnTo>
                  <a:lnTo>
                    <a:pt x="101333"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76" name="Google Shape;7676;p52"/>
            <p:cNvSpPr/>
            <p:nvPr/>
          </p:nvSpPr>
          <p:spPr>
            <a:xfrm>
              <a:off x="3776064" y="2868563"/>
              <a:ext cx="0" cy="132715"/>
            </a:xfrm>
            <a:custGeom>
              <a:avLst/>
              <a:gdLst/>
              <a:ahLst/>
              <a:cxnLst/>
              <a:rect l="l" t="t" r="r" b="b"/>
              <a:pathLst>
                <a:path w="120000" h="132714" extrusionOk="0">
                  <a:moveTo>
                    <a:pt x="0" y="132317"/>
                  </a:moveTo>
                  <a:lnTo>
                    <a:pt x="0"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77" name="Google Shape;7677;p52"/>
            <p:cNvSpPr/>
            <p:nvPr/>
          </p:nvSpPr>
          <p:spPr>
            <a:xfrm>
              <a:off x="3773903" y="2690050"/>
              <a:ext cx="131445" cy="146050"/>
            </a:xfrm>
            <a:custGeom>
              <a:avLst/>
              <a:gdLst/>
              <a:ahLst/>
              <a:cxnLst/>
              <a:rect l="l" t="t" r="r" b="b"/>
              <a:pathLst>
                <a:path w="131445" h="146050" extrusionOk="0">
                  <a:moveTo>
                    <a:pt x="0" y="145678"/>
                  </a:moveTo>
                  <a:lnTo>
                    <a:pt x="1456" y="113801"/>
                  </a:lnTo>
                  <a:lnTo>
                    <a:pt x="10640" y="76614"/>
                  </a:lnTo>
                  <a:lnTo>
                    <a:pt x="32198" y="40797"/>
                  </a:lnTo>
                  <a:lnTo>
                    <a:pt x="70775" y="13032"/>
                  </a:lnTo>
                  <a:lnTo>
                    <a:pt x="131016"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78" name="Google Shape;7678;p52"/>
            <p:cNvSpPr/>
            <p:nvPr/>
          </p:nvSpPr>
          <p:spPr>
            <a:xfrm>
              <a:off x="3651293" y="2689787"/>
              <a:ext cx="265430" cy="491490"/>
            </a:xfrm>
            <a:custGeom>
              <a:avLst/>
              <a:gdLst/>
              <a:ahLst/>
              <a:cxnLst/>
              <a:rect l="l" t="t" r="r" b="b"/>
              <a:pathLst>
                <a:path w="265429" h="491489" extrusionOk="0">
                  <a:moveTo>
                    <a:pt x="0" y="490955"/>
                  </a:moveTo>
                  <a:lnTo>
                    <a:pt x="0" y="490955"/>
                  </a:lnTo>
                </a:path>
                <a:path w="265429" h="491489" extrusionOk="0">
                  <a:moveTo>
                    <a:pt x="124771" y="335151"/>
                  </a:moveTo>
                  <a:lnTo>
                    <a:pt x="124771" y="335151"/>
                  </a:lnTo>
                </a:path>
                <a:path w="265429" h="491489" extrusionOk="0">
                  <a:moveTo>
                    <a:pt x="124771" y="169211"/>
                  </a:moveTo>
                  <a:lnTo>
                    <a:pt x="124771" y="169211"/>
                  </a:lnTo>
                </a:path>
                <a:path w="265429" h="491489" extrusionOk="0">
                  <a:moveTo>
                    <a:pt x="265315" y="0"/>
                  </a:moveTo>
                  <a:lnTo>
                    <a:pt x="265315"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79" name="Google Shape;7679;p52"/>
            <p:cNvSpPr/>
            <p:nvPr/>
          </p:nvSpPr>
          <p:spPr>
            <a:xfrm>
              <a:off x="3868789" y="2645323"/>
              <a:ext cx="48260" cy="89535"/>
            </a:xfrm>
            <a:custGeom>
              <a:avLst/>
              <a:gdLst/>
              <a:ahLst/>
              <a:cxnLst/>
              <a:rect l="l" t="t" r="r" b="b"/>
              <a:pathLst>
                <a:path w="48260" h="89535" extrusionOk="0">
                  <a:moveTo>
                    <a:pt x="0" y="88916"/>
                  </a:moveTo>
                  <a:lnTo>
                    <a:pt x="47819" y="44464"/>
                  </a:lnTo>
                  <a:lnTo>
                    <a:pt x="0"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680" name="Google Shape;7680;p52"/>
          <p:cNvGrpSpPr/>
          <p:nvPr/>
        </p:nvGrpSpPr>
        <p:grpSpPr>
          <a:xfrm>
            <a:off x="17986684" y="4314444"/>
            <a:ext cx="265805" cy="538844"/>
            <a:chOff x="17986684" y="4314444"/>
            <a:chExt cx="265805" cy="538844"/>
          </a:xfrm>
        </p:grpSpPr>
        <p:sp>
          <p:nvSpPr>
            <p:cNvPr id="7681" name="Google Shape;7681;p52"/>
            <p:cNvSpPr/>
            <p:nvPr/>
          </p:nvSpPr>
          <p:spPr>
            <a:xfrm>
              <a:off x="18009967" y="4314444"/>
              <a:ext cx="101600" cy="147320"/>
            </a:xfrm>
            <a:custGeom>
              <a:avLst/>
              <a:gdLst/>
              <a:ahLst/>
              <a:cxnLst/>
              <a:rect l="l" t="t" r="r" b="b"/>
              <a:pathLst>
                <a:path w="101600" h="147320" extrusionOk="0">
                  <a:moveTo>
                    <a:pt x="0" y="0"/>
                  </a:moveTo>
                  <a:lnTo>
                    <a:pt x="23660" y="2929"/>
                  </a:lnTo>
                  <a:lnTo>
                    <a:pt x="49786" y="14645"/>
                  </a:lnTo>
                  <a:lnTo>
                    <a:pt x="74216" y="39581"/>
                  </a:lnTo>
                  <a:lnTo>
                    <a:pt x="92785" y="82171"/>
                  </a:lnTo>
                  <a:lnTo>
                    <a:pt x="101333" y="14684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82" name="Google Shape;7682;p52"/>
            <p:cNvSpPr/>
            <p:nvPr/>
          </p:nvSpPr>
          <p:spPr>
            <a:xfrm>
              <a:off x="18111456" y="4497112"/>
              <a:ext cx="0" cy="132715"/>
            </a:xfrm>
            <a:custGeom>
              <a:avLst/>
              <a:gdLst/>
              <a:ahLst/>
              <a:cxnLst/>
              <a:rect l="l" t="t" r="r" b="b"/>
              <a:pathLst>
                <a:path w="120000" h="132714" extrusionOk="0">
                  <a:moveTo>
                    <a:pt x="0" y="0"/>
                  </a:moveTo>
                  <a:lnTo>
                    <a:pt x="0" y="132317"/>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83" name="Google Shape;7683;p52"/>
            <p:cNvSpPr/>
            <p:nvPr/>
          </p:nvSpPr>
          <p:spPr>
            <a:xfrm>
              <a:off x="18109306" y="4662265"/>
              <a:ext cx="131445" cy="146050"/>
            </a:xfrm>
            <a:custGeom>
              <a:avLst/>
              <a:gdLst/>
              <a:ahLst/>
              <a:cxnLst/>
              <a:rect l="l" t="t" r="r" b="b"/>
              <a:pathLst>
                <a:path w="131444" h="146050" extrusionOk="0">
                  <a:moveTo>
                    <a:pt x="0" y="0"/>
                  </a:moveTo>
                  <a:lnTo>
                    <a:pt x="1456" y="31876"/>
                  </a:lnTo>
                  <a:lnTo>
                    <a:pt x="10640" y="69063"/>
                  </a:lnTo>
                  <a:lnTo>
                    <a:pt x="32198" y="104880"/>
                  </a:lnTo>
                  <a:lnTo>
                    <a:pt x="70775" y="132645"/>
                  </a:lnTo>
                  <a:lnTo>
                    <a:pt x="131016" y="14567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84" name="Google Shape;7684;p52"/>
            <p:cNvSpPr/>
            <p:nvPr/>
          </p:nvSpPr>
          <p:spPr>
            <a:xfrm>
              <a:off x="17986684" y="4317250"/>
              <a:ext cx="265430" cy="491490"/>
            </a:xfrm>
            <a:custGeom>
              <a:avLst/>
              <a:gdLst/>
              <a:ahLst/>
              <a:cxnLst/>
              <a:rect l="l" t="t" r="r" b="b"/>
              <a:pathLst>
                <a:path w="265430" h="491489" extrusionOk="0">
                  <a:moveTo>
                    <a:pt x="0" y="0"/>
                  </a:moveTo>
                  <a:lnTo>
                    <a:pt x="0" y="0"/>
                  </a:lnTo>
                </a:path>
                <a:path w="265430" h="491489" extrusionOk="0">
                  <a:moveTo>
                    <a:pt x="124783" y="155803"/>
                  </a:moveTo>
                  <a:lnTo>
                    <a:pt x="124783" y="155803"/>
                  </a:lnTo>
                </a:path>
                <a:path w="265430" h="491489" extrusionOk="0">
                  <a:moveTo>
                    <a:pt x="124783" y="321743"/>
                  </a:moveTo>
                  <a:lnTo>
                    <a:pt x="124783" y="321743"/>
                  </a:lnTo>
                </a:path>
                <a:path w="265430" h="491489" extrusionOk="0">
                  <a:moveTo>
                    <a:pt x="265315" y="490955"/>
                  </a:moveTo>
                  <a:lnTo>
                    <a:pt x="265315" y="490955"/>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85" name="Google Shape;7685;p52"/>
            <p:cNvSpPr/>
            <p:nvPr/>
          </p:nvSpPr>
          <p:spPr>
            <a:xfrm>
              <a:off x="18204230" y="4763753"/>
              <a:ext cx="48260" cy="89535"/>
            </a:xfrm>
            <a:custGeom>
              <a:avLst/>
              <a:gdLst/>
              <a:ahLst/>
              <a:cxnLst/>
              <a:rect l="l" t="t" r="r" b="b"/>
              <a:pathLst>
                <a:path w="48259" h="89535" extrusionOk="0">
                  <a:moveTo>
                    <a:pt x="0" y="0"/>
                  </a:moveTo>
                  <a:lnTo>
                    <a:pt x="47819" y="44452"/>
                  </a:lnTo>
                  <a:lnTo>
                    <a:pt x="0" y="88916"/>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686" name="Google Shape;7686;p52"/>
          <p:cNvGrpSpPr/>
          <p:nvPr/>
        </p:nvGrpSpPr>
        <p:grpSpPr>
          <a:xfrm>
            <a:off x="7936425" y="4314444"/>
            <a:ext cx="265757" cy="538844"/>
            <a:chOff x="7936425" y="4314444"/>
            <a:chExt cx="265757" cy="538844"/>
          </a:xfrm>
        </p:grpSpPr>
        <p:sp>
          <p:nvSpPr>
            <p:cNvPr id="7687" name="Google Shape;7687;p52"/>
            <p:cNvSpPr/>
            <p:nvPr/>
          </p:nvSpPr>
          <p:spPr>
            <a:xfrm>
              <a:off x="7959708" y="4314444"/>
              <a:ext cx="101600" cy="147320"/>
            </a:xfrm>
            <a:custGeom>
              <a:avLst/>
              <a:gdLst/>
              <a:ahLst/>
              <a:cxnLst/>
              <a:rect l="l" t="t" r="r" b="b"/>
              <a:pathLst>
                <a:path w="101600" h="147320" extrusionOk="0">
                  <a:moveTo>
                    <a:pt x="0" y="0"/>
                  </a:moveTo>
                  <a:lnTo>
                    <a:pt x="23660" y="2929"/>
                  </a:lnTo>
                  <a:lnTo>
                    <a:pt x="49786" y="14645"/>
                  </a:lnTo>
                  <a:lnTo>
                    <a:pt x="74216" y="39581"/>
                  </a:lnTo>
                  <a:lnTo>
                    <a:pt x="92785" y="82171"/>
                  </a:lnTo>
                  <a:lnTo>
                    <a:pt x="101333" y="14684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88" name="Google Shape;7688;p52"/>
            <p:cNvSpPr/>
            <p:nvPr/>
          </p:nvSpPr>
          <p:spPr>
            <a:xfrm>
              <a:off x="8061197" y="4497112"/>
              <a:ext cx="0" cy="132715"/>
            </a:xfrm>
            <a:custGeom>
              <a:avLst/>
              <a:gdLst/>
              <a:ahLst/>
              <a:cxnLst/>
              <a:rect l="l" t="t" r="r" b="b"/>
              <a:pathLst>
                <a:path w="120000" h="132714" extrusionOk="0">
                  <a:moveTo>
                    <a:pt x="0" y="0"/>
                  </a:moveTo>
                  <a:lnTo>
                    <a:pt x="0" y="132317"/>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89" name="Google Shape;7689;p52"/>
            <p:cNvSpPr/>
            <p:nvPr/>
          </p:nvSpPr>
          <p:spPr>
            <a:xfrm>
              <a:off x="8059036" y="4662265"/>
              <a:ext cx="131445" cy="146050"/>
            </a:xfrm>
            <a:custGeom>
              <a:avLst/>
              <a:gdLst/>
              <a:ahLst/>
              <a:cxnLst/>
              <a:rect l="l" t="t" r="r" b="b"/>
              <a:pathLst>
                <a:path w="131445" h="146050" extrusionOk="0">
                  <a:moveTo>
                    <a:pt x="0" y="0"/>
                  </a:moveTo>
                  <a:lnTo>
                    <a:pt x="1456" y="31876"/>
                  </a:lnTo>
                  <a:lnTo>
                    <a:pt x="10640" y="69063"/>
                  </a:lnTo>
                  <a:lnTo>
                    <a:pt x="32198" y="104880"/>
                  </a:lnTo>
                  <a:lnTo>
                    <a:pt x="70775" y="132645"/>
                  </a:lnTo>
                  <a:lnTo>
                    <a:pt x="131016" y="14567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90" name="Google Shape;7690;p52"/>
            <p:cNvSpPr/>
            <p:nvPr/>
          </p:nvSpPr>
          <p:spPr>
            <a:xfrm>
              <a:off x="7936425" y="4317250"/>
              <a:ext cx="265430" cy="491490"/>
            </a:xfrm>
            <a:custGeom>
              <a:avLst/>
              <a:gdLst/>
              <a:ahLst/>
              <a:cxnLst/>
              <a:rect l="l" t="t" r="r" b="b"/>
              <a:pathLst>
                <a:path w="265429" h="491489" extrusionOk="0">
                  <a:moveTo>
                    <a:pt x="0" y="0"/>
                  </a:moveTo>
                  <a:lnTo>
                    <a:pt x="0" y="0"/>
                  </a:lnTo>
                </a:path>
                <a:path w="265429" h="491489" extrusionOk="0">
                  <a:moveTo>
                    <a:pt x="124783" y="155803"/>
                  </a:moveTo>
                  <a:lnTo>
                    <a:pt x="124783" y="155803"/>
                  </a:lnTo>
                </a:path>
                <a:path w="265429" h="491489" extrusionOk="0">
                  <a:moveTo>
                    <a:pt x="124783" y="321743"/>
                  </a:moveTo>
                  <a:lnTo>
                    <a:pt x="124783" y="321743"/>
                  </a:lnTo>
                </a:path>
                <a:path w="265429" h="491489" extrusionOk="0">
                  <a:moveTo>
                    <a:pt x="265315" y="490955"/>
                  </a:moveTo>
                  <a:lnTo>
                    <a:pt x="265315" y="490955"/>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91" name="Google Shape;7691;p52"/>
            <p:cNvSpPr/>
            <p:nvPr/>
          </p:nvSpPr>
          <p:spPr>
            <a:xfrm>
              <a:off x="8153922" y="4763753"/>
              <a:ext cx="48260" cy="89535"/>
            </a:xfrm>
            <a:custGeom>
              <a:avLst/>
              <a:gdLst/>
              <a:ahLst/>
              <a:cxnLst/>
              <a:rect l="l" t="t" r="r" b="b"/>
              <a:pathLst>
                <a:path w="48259" h="89535" extrusionOk="0">
                  <a:moveTo>
                    <a:pt x="0" y="0"/>
                  </a:moveTo>
                  <a:lnTo>
                    <a:pt x="47819" y="44452"/>
                  </a:lnTo>
                  <a:lnTo>
                    <a:pt x="0" y="88916"/>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692" name="Google Shape;7692;p52"/>
          <p:cNvGrpSpPr/>
          <p:nvPr/>
        </p:nvGrpSpPr>
        <p:grpSpPr>
          <a:xfrm>
            <a:off x="17986684" y="5323745"/>
            <a:ext cx="265805" cy="538697"/>
            <a:chOff x="17986684" y="5323745"/>
            <a:chExt cx="265805" cy="538697"/>
          </a:xfrm>
        </p:grpSpPr>
        <p:sp>
          <p:nvSpPr>
            <p:cNvPr id="7693" name="Google Shape;7693;p52"/>
            <p:cNvSpPr/>
            <p:nvPr/>
          </p:nvSpPr>
          <p:spPr>
            <a:xfrm>
              <a:off x="18009967" y="5715122"/>
              <a:ext cx="101600" cy="147320"/>
            </a:xfrm>
            <a:custGeom>
              <a:avLst/>
              <a:gdLst/>
              <a:ahLst/>
              <a:cxnLst/>
              <a:rect l="l" t="t" r="r" b="b"/>
              <a:pathLst>
                <a:path w="101600" h="147320" extrusionOk="0">
                  <a:moveTo>
                    <a:pt x="0" y="146848"/>
                  </a:moveTo>
                  <a:lnTo>
                    <a:pt x="23660" y="143918"/>
                  </a:lnTo>
                  <a:lnTo>
                    <a:pt x="49786" y="132202"/>
                  </a:lnTo>
                  <a:lnTo>
                    <a:pt x="74216" y="107266"/>
                  </a:lnTo>
                  <a:lnTo>
                    <a:pt x="92785" y="64676"/>
                  </a:lnTo>
                  <a:lnTo>
                    <a:pt x="101333"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94" name="Google Shape;7694;p52"/>
            <p:cNvSpPr/>
            <p:nvPr/>
          </p:nvSpPr>
          <p:spPr>
            <a:xfrm>
              <a:off x="18111456" y="5546984"/>
              <a:ext cx="0" cy="132715"/>
            </a:xfrm>
            <a:custGeom>
              <a:avLst/>
              <a:gdLst/>
              <a:ahLst/>
              <a:cxnLst/>
              <a:rect l="l" t="t" r="r" b="b"/>
              <a:pathLst>
                <a:path w="120000" h="132714" extrusionOk="0">
                  <a:moveTo>
                    <a:pt x="0" y="132317"/>
                  </a:moveTo>
                  <a:lnTo>
                    <a:pt x="0"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95" name="Google Shape;7695;p52"/>
            <p:cNvSpPr/>
            <p:nvPr/>
          </p:nvSpPr>
          <p:spPr>
            <a:xfrm>
              <a:off x="18109306" y="5368472"/>
              <a:ext cx="131445" cy="146050"/>
            </a:xfrm>
            <a:custGeom>
              <a:avLst/>
              <a:gdLst/>
              <a:ahLst/>
              <a:cxnLst/>
              <a:rect l="l" t="t" r="r" b="b"/>
              <a:pathLst>
                <a:path w="131444" h="146050" extrusionOk="0">
                  <a:moveTo>
                    <a:pt x="0" y="145678"/>
                  </a:moveTo>
                  <a:lnTo>
                    <a:pt x="1456" y="113801"/>
                  </a:lnTo>
                  <a:lnTo>
                    <a:pt x="10640" y="76614"/>
                  </a:lnTo>
                  <a:lnTo>
                    <a:pt x="32198" y="40797"/>
                  </a:lnTo>
                  <a:lnTo>
                    <a:pt x="70775" y="13032"/>
                  </a:lnTo>
                  <a:lnTo>
                    <a:pt x="131016"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96" name="Google Shape;7696;p52"/>
            <p:cNvSpPr/>
            <p:nvPr/>
          </p:nvSpPr>
          <p:spPr>
            <a:xfrm>
              <a:off x="17986684" y="5368209"/>
              <a:ext cx="265430" cy="491490"/>
            </a:xfrm>
            <a:custGeom>
              <a:avLst/>
              <a:gdLst/>
              <a:ahLst/>
              <a:cxnLst/>
              <a:rect l="l" t="t" r="r" b="b"/>
              <a:pathLst>
                <a:path w="265430" h="491489" extrusionOk="0">
                  <a:moveTo>
                    <a:pt x="0" y="490955"/>
                  </a:moveTo>
                  <a:lnTo>
                    <a:pt x="0" y="490955"/>
                  </a:lnTo>
                </a:path>
                <a:path w="265430" h="491489" extrusionOk="0">
                  <a:moveTo>
                    <a:pt x="124783" y="335151"/>
                  </a:moveTo>
                  <a:lnTo>
                    <a:pt x="124783" y="335151"/>
                  </a:lnTo>
                </a:path>
                <a:path w="265430" h="491489" extrusionOk="0">
                  <a:moveTo>
                    <a:pt x="124783" y="169211"/>
                  </a:moveTo>
                  <a:lnTo>
                    <a:pt x="124783" y="169211"/>
                  </a:lnTo>
                </a:path>
                <a:path w="265430" h="491489" extrusionOk="0">
                  <a:moveTo>
                    <a:pt x="265315" y="0"/>
                  </a:moveTo>
                  <a:lnTo>
                    <a:pt x="265315"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97" name="Google Shape;7697;p52"/>
            <p:cNvSpPr/>
            <p:nvPr/>
          </p:nvSpPr>
          <p:spPr>
            <a:xfrm>
              <a:off x="18204230" y="5323745"/>
              <a:ext cx="48260" cy="89535"/>
            </a:xfrm>
            <a:custGeom>
              <a:avLst/>
              <a:gdLst/>
              <a:ahLst/>
              <a:cxnLst/>
              <a:rect l="l" t="t" r="r" b="b"/>
              <a:pathLst>
                <a:path w="48259" h="89535" extrusionOk="0">
                  <a:moveTo>
                    <a:pt x="0" y="88916"/>
                  </a:moveTo>
                  <a:lnTo>
                    <a:pt x="47819" y="44464"/>
                  </a:lnTo>
                  <a:lnTo>
                    <a:pt x="0"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698" name="Google Shape;7698;p52"/>
          <p:cNvGrpSpPr/>
          <p:nvPr/>
        </p:nvGrpSpPr>
        <p:grpSpPr>
          <a:xfrm>
            <a:off x="7936425" y="5323745"/>
            <a:ext cx="265757" cy="538697"/>
            <a:chOff x="7936425" y="5323745"/>
            <a:chExt cx="265757" cy="538697"/>
          </a:xfrm>
        </p:grpSpPr>
        <p:sp>
          <p:nvSpPr>
            <p:cNvPr id="7699" name="Google Shape;7699;p52"/>
            <p:cNvSpPr/>
            <p:nvPr/>
          </p:nvSpPr>
          <p:spPr>
            <a:xfrm>
              <a:off x="7959708" y="5715122"/>
              <a:ext cx="101600" cy="147320"/>
            </a:xfrm>
            <a:custGeom>
              <a:avLst/>
              <a:gdLst/>
              <a:ahLst/>
              <a:cxnLst/>
              <a:rect l="l" t="t" r="r" b="b"/>
              <a:pathLst>
                <a:path w="101600" h="147320" extrusionOk="0">
                  <a:moveTo>
                    <a:pt x="0" y="146848"/>
                  </a:moveTo>
                  <a:lnTo>
                    <a:pt x="23660" y="143918"/>
                  </a:lnTo>
                  <a:lnTo>
                    <a:pt x="49786" y="132202"/>
                  </a:lnTo>
                  <a:lnTo>
                    <a:pt x="74216" y="107266"/>
                  </a:lnTo>
                  <a:lnTo>
                    <a:pt x="92785" y="64676"/>
                  </a:lnTo>
                  <a:lnTo>
                    <a:pt x="101333"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0" name="Google Shape;7700;p52"/>
            <p:cNvSpPr/>
            <p:nvPr/>
          </p:nvSpPr>
          <p:spPr>
            <a:xfrm>
              <a:off x="8061197" y="5546984"/>
              <a:ext cx="0" cy="132715"/>
            </a:xfrm>
            <a:custGeom>
              <a:avLst/>
              <a:gdLst/>
              <a:ahLst/>
              <a:cxnLst/>
              <a:rect l="l" t="t" r="r" b="b"/>
              <a:pathLst>
                <a:path w="120000" h="132714" extrusionOk="0">
                  <a:moveTo>
                    <a:pt x="0" y="132317"/>
                  </a:moveTo>
                  <a:lnTo>
                    <a:pt x="0"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1" name="Google Shape;7701;p52"/>
            <p:cNvSpPr/>
            <p:nvPr/>
          </p:nvSpPr>
          <p:spPr>
            <a:xfrm>
              <a:off x="8059036" y="5368472"/>
              <a:ext cx="131445" cy="146050"/>
            </a:xfrm>
            <a:custGeom>
              <a:avLst/>
              <a:gdLst/>
              <a:ahLst/>
              <a:cxnLst/>
              <a:rect l="l" t="t" r="r" b="b"/>
              <a:pathLst>
                <a:path w="131445" h="146050" extrusionOk="0">
                  <a:moveTo>
                    <a:pt x="0" y="145678"/>
                  </a:moveTo>
                  <a:lnTo>
                    <a:pt x="1456" y="113801"/>
                  </a:lnTo>
                  <a:lnTo>
                    <a:pt x="10640" y="76614"/>
                  </a:lnTo>
                  <a:lnTo>
                    <a:pt x="32198" y="40797"/>
                  </a:lnTo>
                  <a:lnTo>
                    <a:pt x="70775" y="13032"/>
                  </a:lnTo>
                  <a:lnTo>
                    <a:pt x="131016"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2" name="Google Shape;7702;p52"/>
            <p:cNvSpPr/>
            <p:nvPr/>
          </p:nvSpPr>
          <p:spPr>
            <a:xfrm>
              <a:off x="7936425" y="5368209"/>
              <a:ext cx="265430" cy="491490"/>
            </a:xfrm>
            <a:custGeom>
              <a:avLst/>
              <a:gdLst/>
              <a:ahLst/>
              <a:cxnLst/>
              <a:rect l="l" t="t" r="r" b="b"/>
              <a:pathLst>
                <a:path w="265429" h="491489" extrusionOk="0">
                  <a:moveTo>
                    <a:pt x="0" y="490955"/>
                  </a:moveTo>
                  <a:lnTo>
                    <a:pt x="0" y="490955"/>
                  </a:lnTo>
                </a:path>
                <a:path w="265429" h="491489" extrusionOk="0">
                  <a:moveTo>
                    <a:pt x="124783" y="335151"/>
                  </a:moveTo>
                  <a:lnTo>
                    <a:pt x="124783" y="335151"/>
                  </a:lnTo>
                </a:path>
                <a:path w="265429" h="491489" extrusionOk="0">
                  <a:moveTo>
                    <a:pt x="124783" y="169211"/>
                  </a:moveTo>
                  <a:lnTo>
                    <a:pt x="124783" y="169211"/>
                  </a:lnTo>
                </a:path>
                <a:path w="265429" h="491489" extrusionOk="0">
                  <a:moveTo>
                    <a:pt x="265315" y="0"/>
                  </a:moveTo>
                  <a:lnTo>
                    <a:pt x="265315"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3" name="Google Shape;7703;p52"/>
            <p:cNvSpPr/>
            <p:nvPr/>
          </p:nvSpPr>
          <p:spPr>
            <a:xfrm>
              <a:off x="8153922" y="5323745"/>
              <a:ext cx="48260" cy="89535"/>
            </a:xfrm>
            <a:custGeom>
              <a:avLst/>
              <a:gdLst/>
              <a:ahLst/>
              <a:cxnLst/>
              <a:rect l="l" t="t" r="r" b="b"/>
              <a:pathLst>
                <a:path w="48259" h="89535" extrusionOk="0">
                  <a:moveTo>
                    <a:pt x="0" y="88916"/>
                  </a:moveTo>
                  <a:lnTo>
                    <a:pt x="47819" y="44464"/>
                  </a:lnTo>
                  <a:lnTo>
                    <a:pt x="0"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704" name="Google Shape;7704;p52"/>
          <p:cNvSpPr txBox="1"/>
          <p:nvPr/>
        </p:nvSpPr>
        <p:spPr>
          <a:xfrm>
            <a:off x="581230" y="1961675"/>
            <a:ext cx="1832610"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JOE IS INTERESTED IN AN AFTER  SCHOOL PROGRAM.</a:t>
            </a:r>
            <a:endParaRPr sz="850">
              <a:solidFill>
                <a:schemeClr val="dk1"/>
              </a:solidFill>
              <a:latin typeface="Arial Black"/>
              <a:ea typeface="Arial Black"/>
              <a:cs typeface="Arial Black"/>
              <a:sym typeface="Arial Black"/>
            </a:endParaRPr>
          </a:p>
        </p:txBody>
      </p:sp>
      <p:sp>
        <p:nvSpPr>
          <p:cNvPr id="7705" name="Google Shape;7705;p52"/>
          <p:cNvSpPr txBox="1"/>
          <p:nvPr/>
        </p:nvSpPr>
        <p:spPr>
          <a:xfrm>
            <a:off x="581230" y="2992921"/>
            <a:ext cx="239839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JOE HAS CAREER INTERESTS HE CAN SHARE  WITH THE PROGRAM MANAGER.</a:t>
            </a:r>
            <a:endParaRPr sz="850">
              <a:solidFill>
                <a:schemeClr val="dk1"/>
              </a:solidFill>
              <a:latin typeface="Arial Black"/>
              <a:ea typeface="Arial Black"/>
              <a:cs typeface="Arial Black"/>
              <a:sym typeface="Arial Black"/>
            </a:endParaRPr>
          </a:p>
        </p:txBody>
      </p:sp>
      <p:grpSp>
        <p:nvGrpSpPr>
          <p:cNvPr id="7706" name="Google Shape;7706;p52"/>
          <p:cNvGrpSpPr/>
          <p:nvPr/>
        </p:nvGrpSpPr>
        <p:grpSpPr>
          <a:xfrm>
            <a:off x="19768108" y="1401554"/>
            <a:ext cx="336550" cy="560705"/>
            <a:chOff x="19768108" y="1401554"/>
            <a:chExt cx="336550" cy="560705"/>
          </a:xfrm>
        </p:grpSpPr>
        <p:sp>
          <p:nvSpPr>
            <p:cNvPr id="7707" name="Google Shape;7707;p52"/>
            <p:cNvSpPr/>
            <p:nvPr/>
          </p:nvSpPr>
          <p:spPr>
            <a:xfrm>
              <a:off x="19768108" y="1401554"/>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32"/>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8" name="Google Shape;7708;p52"/>
            <p:cNvSpPr/>
            <p:nvPr/>
          </p:nvSpPr>
          <p:spPr>
            <a:xfrm>
              <a:off x="19843130" y="1481008"/>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9" name="Google Shape;7709;p52"/>
            <p:cNvSpPr/>
            <p:nvPr/>
          </p:nvSpPr>
          <p:spPr>
            <a:xfrm>
              <a:off x="19843094" y="1733667"/>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710" name="Google Shape;7710;p52"/>
          <p:cNvGrpSpPr/>
          <p:nvPr/>
        </p:nvGrpSpPr>
        <p:grpSpPr>
          <a:xfrm>
            <a:off x="10466088" y="0"/>
            <a:ext cx="9206070" cy="332751"/>
            <a:chOff x="10466088" y="0"/>
            <a:chExt cx="9206070" cy="332751"/>
          </a:xfrm>
        </p:grpSpPr>
        <p:sp>
          <p:nvSpPr>
            <p:cNvPr id="7711" name="Google Shape;7711;p52"/>
            <p:cNvSpPr/>
            <p:nvPr/>
          </p:nvSpPr>
          <p:spPr>
            <a:xfrm>
              <a:off x="10466088"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2" name="Google Shape;7712;p52"/>
            <p:cNvSpPr/>
            <p:nvPr/>
          </p:nvSpPr>
          <p:spPr>
            <a:xfrm>
              <a:off x="10466088"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3" name="Google Shape;7713;p52"/>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4" name="Google Shape;7714;p52"/>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5" name="Google Shape;7715;p52"/>
            <p:cNvSpPr/>
            <p:nvPr/>
          </p:nvSpPr>
          <p:spPr>
            <a:xfrm>
              <a:off x="178248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6" name="Google Shape;7716;p52"/>
            <p:cNvSpPr/>
            <p:nvPr/>
          </p:nvSpPr>
          <p:spPr>
            <a:xfrm>
              <a:off x="178248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7" name="Google Shape;7717;p52"/>
            <p:cNvSpPr/>
            <p:nvPr/>
          </p:nvSpPr>
          <p:spPr>
            <a:xfrm>
              <a:off x="169040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8" name="Google Shape;7718;p52"/>
            <p:cNvSpPr/>
            <p:nvPr/>
          </p:nvSpPr>
          <p:spPr>
            <a:xfrm>
              <a:off x="169040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9" name="Google Shape;7719;p52"/>
            <p:cNvSpPr/>
            <p:nvPr/>
          </p:nvSpPr>
          <p:spPr>
            <a:xfrm>
              <a:off x="1598364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0" name="Google Shape;7720;p52"/>
            <p:cNvSpPr/>
            <p:nvPr/>
          </p:nvSpPr>
          <p:spPr>
            <a:xfrm>
              <a:off x="1598364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1" name="Google Shape;7721;p52"/>
            <p:cNvSpPr/>
            <p:nvPr/>
          </p:nvSpPr>
          <p:spPr>
            <a:xfrm>
              <a:off x="150630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2" name="Google Shape;7722;p52"/>
            <p:cNvSpPr/>
            <p:nvPr/>
          </p:nvSpPr>
          <p:spPr>
            <a:xfrm>
              <a:off x="150630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3" name="Google Shape;7723;p52"/>
            <p:cNvSpPr/>
            <p:nvPr/>
          </p:nvSpPr>
          <p:spPr>
            <a:xfrm>
              <a:off x="1414251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4" name="Google Shape;7724;p52"/>
            <p:cNvSpPr/>
            <p:nvPr/>
          </p:nvSpPr>
          <p:spPr>
            <a:xfrm>
              <a:off x="1414251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5" name="Google Shape;7725;p52"/>
            <p:cNvSpPr/>
            <p:nvPr/>
          </p:nvSpPr>
          <p:spPr>
            <a:xfrm>
              <a:off x="132219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6" name="Google Shape;7726;p52"/>
            <p:cNvSpPr/>
            <p:nvPr/>
          </p:nvSpPr>
          <p:spPr>
            <a:xfrm>
              <a:off x="132219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7" name="Google Shape;7727;p52"/>
            <p:cNvSpPr/>
            <p:nvPr/>
          </p:nvSpPr>
          <p:spPr>
            <a:xfrm>
              <a:off x="1230126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8" name="Google Shape;7728;p52"/>
            <p:cNvSpPr/>
            <p:nvPr/>
          </p:nvSpPr>
          <p:spPr>
            <a:xfrm>
              <a:off x="1230126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29" name="Google Shape;7729;p52"/>
            <p:cNvSpPr/>
            <p:nvPr/>
          </p:nvSpPr>
          <p:spPr>
            <a:xfrm>
              <a:off x="113807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30" name="Google Shape;7730;p52"/>
            <p:cNvSpPr/>
            <p:nvPr/>
          </p:nvSpPr>
          <p:spPr>
            <a:xfrm>
              <a:off x="113807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31" name="Google Shape;7731;p52"/>
            <p:cNvSpPr/>
            <p:nvPr/>
          </p:nvSpPr>
          <p:spPr>
            <a:xfrm>
              <a:off x="1046608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32" name="Google Shape;7732;p52"/>
            <p:cNvSpPr/>
            <p:nvPr/>
          </p:nvSpPr>
          <p:spPr>
            <a:xfrm>
              <a:off x="1046608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733" name="Google Shape;7733;p52"/>
          <p:cNvSpPr txBox="1"/>
          <p:nvPr/>
        </p:nvSpPr>
        <p:spPr>
          <a:xfrm>
            <a:off x="10758392"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734" name="Google Shape;7734;p52"/>
          <p:cNvSpPr txBox="1"/>
          <p:nvPr/>
        </p:nvSpPr>
        <p:spPr>
          <a:xfrm>
            <a:off x="11663195"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735" name="Google Shape;7735;p52"/>
          <p:cNvSpPr txBox="1"/>
          <p:nvPr/>
        </p:nvSpPr>
        <p:spPr>
          <a:xfrm>
            <a:off x="1261563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736" name="Google Shape;7736;p52"/>
          <p:cNvSpPr txBox="1"/>
          <p:nvPr/>
        </p:nvSpPr>
        <p:spPr>
          <a:xfrm>
            <a:off x="13479748"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737" name="Google Shape;7737;p52"/>
          <p:cNvSpPr txBox="1"/>
          <p:nvPr/>
        </p:nvSpPr>
        <p:spPr>
          <a:xfrm>
            <a:off x="14446231" y="189035"/>
            <a:ext cx="3251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4</a:t>
            </a:r>
            <a:endParaRPr sz="550">
              <a:solidFill>
                <a:schemeClr val="dk1"/>
              </a:solidFill>
              <a:latin typeface="Arial"/>
              <a:ea typeface="Arial"/>
              <a:cs typeface="Arial"/>
              <a:sym typeface="Arial"/>
            </a:endParaRPr>
          </a:p>
        </p:txBody>
      </p:sp>
      <p:sp>
        <p:nvSpPr>
          <p:cNvPr id="7738" name="Google Shape;7738;p52"/>
          <p:cNvSpPr txBox="1"/>
          <p:nvPr/>
        </p:nvSpPr>
        <p:spPr>
          <a:xfrm>
            <a:off x="154369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739" name="Google Shape;7739;p52"/>
          <p:cNvSpPr txBox="1"/>
          <p:nvPr/>
        </p:nvSpPr>
        <p:spPr>
          <a:xfrm>
            <a:off x="16300255"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740" name="Google Shape;7740;p52"/>
          <p:cNvSpPr txBox="1"/>
          <p:nvPr/>
        </p:nvSpPr>
        <p:spPr>
          <a:xfrm>
            <a:off x="1727813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741" name="Google Shape;7741;p52"/>
          <p:cNvSpPr txBox="1"/>
          <p:nvPr/>
        </p:nvSpPr>
        <p:spPr>
          <a:xfrm>
            <a:off x="18063006"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742" name="Google Shape;7742;p52"/>
          <p:cNvSpPr txBox="1"/>
          <p:nvPr/>
        </p:nvSpPr>
        <p:spPr>
          <a:xfrm>
            <a:off x="18751408"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7743" name="Google Shape;7743;p52"/>
          <p:cNvGrpSpPr/>
          <p:nvPr/>
        </p:nvGrpSpPr>
        <p:grpSpPr>
          <a:xfrm>
            <a:off x="412844" y="0"/>
            <a:ext cx="9206071" cy="332740"/>
            <a:chOff x="412844" y="0"/>
            <a:chExt cx="9206071" cy="332740"/>
          </a:xfrm>
        </p:grpSpPr>
        <p:sp>
          <p:nvSpPr>
            <p:cNvPr id="7744" name="Google Shape;7744;p52"/>
            <p:cNvSpPr/>
            <p:nvPr/>
          </p:nvSpPr>
          <p:spPr>
            <a:xfrm>
              <a:off x="412844"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45" name="Google Shape;7745;p52"/>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46" name="Google Shape;7746;p52"/>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47" name="Google Shape;7747;p52"/>
            <p:cNvSpPr/>
            <p:nvPr/>
          </p:nvSpPr>
          <p:spPr>
            <a:xfrm>
              <a:off x="777160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48" name="Google Shape;7748;p52"/>
            <p:cNvSpPr/>
            <p:nvPr/>
          </p:nvSpPr>
          <p:spPr>
            <a:xfrm>
              <a:off x="777160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49" name="Google Shape;7749;p52"/>
            <p:cNvSpPr/>
            <p:nvPr/>
          </p:nvSpPr>
          <p:spPr>
            <a:xfrm>
              <a:off x="685082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0" name="Google Shape;7750;p52"/>
            <p:cNvSpPr/>
            <p:nvPr/>
          </p:nvSpPr>
          <p:spPr>
            <a:xfrm>
              <a:off x="685082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1" name="Google Shape;7751;p52"/>
            <p:cNvSpPr/>
            <p:nvPr/>
          </p:nvSpPr>
          <p:spPr>
            <a:xfrm>
              <a:off x="593042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2" name="Google Shape;7752;p52"/>
            <p:cNvSpPr/>
            <p:nvPr/>
          </p:nvSpPr>
          <p:spPr>
            <a:xfrm>
              <a:off x="593042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3" name="Google Shape;7753;p52"/>
            <p:cNvSpPr/>
            <p:nvPr/>
          </p:nvSpPr>
          <p:spPr>
            <a:xfrm>
              <a:off x="50098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4" name="Google Shape;7754;p52"/>
            <p:cNvSpPr/>
            <p:nvPr/>
          </p:nvSpPr>
          <p:spPr>
            <a:xfrm>
              <a:off x="50098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5" name="Google Shape;7755;p52"/>
            <p:cNvSpPr/>
            <p:nvPr/>
          </p:nvSpPr>
          <p:spPr>
            <a:xfrm>
              <a:off x="408923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192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6" name="Google Shape;7756;p52"/>
            <p:cNvSpPr/>
            <p:nvPr/>
          </p:nvSpPr>
          <p:spPr>
            <a:xfrm>
              <a:off x="408923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7" name="Google Shape;7757;p52"/>
            <p:cNvSpPr/>
            <p:nvPr/>
          </p:nvSpPr>
          <p:spPr>
            <a:xfrm>
              <a:off x="316864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8" name="Google Shape;7758;p52"/>
            <p:cNvSpPr/>
            <p:nvPr/>
          </p:nvSpPr>
          <p:spPr>
            <a:xfrm>
              <a:off x="316864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59" name="Google Shape;7759;p52"/>
            <p:cNvSpPr/>
            <p:nvPr/>
          </p:nvSpPr>
          <p:spPr>
            <a:xfrm>
              <a:off x="224804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60" name="Google Shape;7760;p52"/>
            <p:cNvSpPr/>
            <p:nvPr/>
          </p:nvSpPr>
          <p:spPr>
            <a:xfrm>
              <a:off x="224804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61" name="Google Shape;7761;p52"/>
            <p:cNvSpPr/>
            <p:nvPr/>
          </p:nvSpPr>
          <p:spPr>
            <a:xfrm>
              <a:off x="132746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62" name="Google Shape;7762;p52"/>
            <p:cNvSpPr/>
            <p:nvPr/>
          </p:nvSpPr>
          <p:spPr>
            <a:xfrm>
              <a:off x="132746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63" name="Google Shape;7763;p52"/>
            <p:cNvSpPr/>
            <p:nvPr/>
          </p:nvSpPr>
          <p:spPr>
            <a:xfrm>
              <a:off x="41284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64" name="Google Shape;7764;p52"/>
            <p:cNvSpPr/>
            <p:nvPr/>
          </p:nvSpPr>
          <p:spPr>
            <a:xfrm>
              <a:off x="41284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765" name="Google Shape;7765;p52"/>
          <p:cNvSpPr txBox="1"/>
          <p:nvPr/>
        </p:nvSpPr>
        <p:spPr>
          <a:xfrm>
            <a:off x="705151"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766" name="Google Shape;7766;p52"/>
          <p:cNvSpPr txBox="1"/>
          <p:nvPr/>
        </p:nvSpPr>
        <p:spPr>
          <a:xfrm>
            <a:off x="1609962"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767" name="Google Shape;7767;p52"/>
          <p:cNvSpPr txBox="1"/>
          <p:nvPr/>
        </p:nvSpPr>
        <p:spPr>
          <a:xfrm>
            <a:off x="256241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768" name="Google Shape;7768;p52"/>
          <p:cNvSpPr txBox="1"/>
          <p:nvPr/>
        </p:nvSpPr>
        <p:spPr>
          <a:xfrm>
            <a:off x="342654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769" name="Google Shape;7769;p52"/>
          <p:cNvSpPr txBox="1"/>
          <p:nvPr/>
        </p:nvSpPr>
        <p:spPr>
          <a:xfrm>
            <a:off x="4393037" y="189035"/>
            <a:ext cx="3251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4</a:t>
            </a:r>
            <a:endParaRPr sz="550">
              <a:solidFill>
                <a:schemeClr val="dk1"/>
              </a:solidFill>
              <a:latin typeface="Arial"/>
              <a:ea typeface="Arial"/>
              <a:cs typeface="Arial"/>
              <a:sym typeface="Arial"/>
            </a:endParaRPr>
          </a:p>
        </p:txBody>
      </p:sp>
      <p:sp>
        <p:nvSpPr>
          <p:cNvPr id="7770" name="Google Shape;7770;p52"/>
          <p:cNvSpPr txBox="1"/>
          <p:nvPr/>
        </p:nvSpPr>
        <p:spPr>
          <a:xfrm>
            <a:off x="53837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771" name="Google Shape;7771;p52"/>
          <p:cNvSpPr txBox="1"/>
          <p:nvPr/>
        </p:nvSpPr>
        <p:spPr>
          <a:xfrm>
            <a:off x="6247082"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772" name="Google Shape;7772;p52"/>
          <p:cNvSpPr txBox="1"/>
          <p:nvPr/>
        </p:nvSpPr>
        <p:spPr>
          <a:xfrm>
            <a:off x="722498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773" name="Google Shape;7773;p52"/>
          <p:cNvSpPr txBox="1"/>
          <p:nvPr/>
        </p:nvSpPr>
        <p:spPr>
          <a:xfrm>
            <a:off x="8009871"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774" name="Google Shape;7774;p52"/>
          <p:cNvSpPr txBox="1"/>
          <p:nvPr/>
        </p:nvSpPr>
        <p:spPr>
          <a:xfrm>
            <a:off x="9070047"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Shape 7778"/>
        <p:cNvGrpSpPr/>
        <p:nvPr/>
      </p:nvGrpSpPr>
      <p:grpSpPr>
        <a:xfrm>
          <a:off x="0" y="0"/>
          <a:ext cx="0" cy="0"/>
          <a:chOff x="0" y="0"/>
          <a:chExt cx="0" cy="0"/>
        </a:xfrm>
      </p:grpSpPr>
      <p:sp>
        <p:nvSpPr>
          <p:cNvPr id="7779" name="Google Shape;7779;p53"/>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104</a:t>
            </a:r>
            <a:endParaRPr sz="550">
              <a:solidFill>
                <a:schemeClr val="dk1"/>
              </a:solidFill>
              <a:latin typeface="Arial"/>
              <a:ea typeface="Arial"/>
              <a:cs typeface="Arial"/>
              <a:sym typeface="Arial"/>
            </a:endParaRPr>
          </a:p>
        </p:txBody>
      </p:sp>
      <p:sp>
        <p:nvSpPr>
          <p:cNvPr id="7780" name="Google Shape;7780;p53"/>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105</a:t>
            </a:r>
            <a:endParaRPr sz="550">
              <a:solidFill>
                <a:schemeClr val="dk1"/>
              </a:solidFill>
              <a:latin typeface="Arial"/>
              <a:ea typeface="Arial"/>
              <a:cs typeface="Arial"/>
              <a:sym typeface="Arial"/>
            </a:endParaRPr>
          </a:p>
        </p:txBody>
      </p:sp>
      <p:sp>
        <p:nvSpPr>
          <p:cNvPr id="7781" name="Google Shape;7781;p53"/>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82" name="Google Shape;7782;p53"/>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7783" name="Google Shape;7783;p53"/>
          <p:cNvGrpSpPr/>
          <p:nvPr/>
        </p:nvGrpSpPr>
        <p:grpSpPr>
          <a:xfrm>
            <a:off x="436533" y="1051579"/>
            <a:ext cx="9200560" cy="31750"/>
            <a:chOff x="436533" y="1051579"/>
            <a:chExt cx="9200560" cy="31750"/>
          </a:xfrm>
        </p:grpSpPr>
        <p:sp>
          <p:nvSpPr>
            <p:cNvPr id="7784" name="Google Shape;7784;p53"/>
            <p:cNvSpPr/>
            <p:nvPr/>
          </p:nvSpPr>
          <p:spPr>
            <a:xfrm>
              <a:off x="436533" y="1051579"/>
              <a:ext cx="2871470" cy="31750"/>
            </a:xfrm>
            <a:custGeom>
              <a:avLst/>
              <a:gdLst/>
              <a:ahLst/>
              <a:cxnLst/>
              <a:rect l="l" t="t" r="r" b="b"/>
              <a:pathLst>
                <a:path w="2871470" h="31750" extrusionOk="0">
                  <a:moveTo>
                    <a:pt x="2870879" y="0"/>
                  </a:moveTo>
                  <a:lnTo>
                    <a:pt x="0" y="0"/>
                  </a:lnTo>
                  <a:lnTo>
                    <a:pt x="0" y="31473"/>
                  </a:lnTo>
                  <a:lnTo>
                    <a:pt x="2870879" y="31473"/>
                  </a:lnTo>
                  <a:lnTo>
                    <a:pt x="2870879"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85" name="Google Shape;7785;p53"/>
            <p:cNvSpPr/>
            <p:nvPr/>
          </p:nvSpPr>
          <p:spPr>
            <a:xfrm>
              <a:off x="3307413" y="1051579"/>
              <a:ext cx="6329680" cy="31750"/>
            </a:xfrm>
            <a:custGeom>
              <a:avLst/>
              <a:gdLst/>
              <a:ahLst/>
              <a:cxnLst/>
              <a:rect l="l" t="t" r="r" b="b"/>
              <a:pathLst>
                <a:path w="6329680" h="31750" extrusionOk="0">
                  <a:moveTo>
                    <a:pt x="6329069" y="0"/>
                  </a:moveTo>
                  <a:lnTo>
                    <a:pt x="0" y="0"/>
                  </a:lnTo>
                  <a:lnTo>
                    <a:pt x="0" y="31473"/>
                  </a:lnTo>
                  <a:lnTo>
                    <a:pt x="6329069" y="31473"/>
                  </a:lnTo>
                  <a:lnTo>
                    <a:pt x="6329069"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786" name="Google Shape;7786;p53"/>
          <p:cNvSpPr/>
          <p:nvPr/>
        </p:nvSpPr>
        <p:spPr>
          <a:xfrm>
            <a:off x="10475114" y="1051579"/>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87" name="Google Shape;7787;p53"/>
          <p:cNvSpPr txBox="1"/>
          <p:nvPr/>
        </p:nvSpPr>
        <p:spPr>
          <a:xfrm>
            <a:off x="3785692" y="530121"/>
            <a:ext cx="429260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Once you have generated an idea, it is time to test the assumptions behind the idea  about why the solution is going to meet the needs of your stakeholder. We test these assumptions  through prototypes - rapid, simple experiments that do not require a lot of resources.</a:t>
            </a:r>
            <a:endParaRPr sz="750">
              <a:solidFill>
                <a:schemeClr val="dk1"/>
              </a:solidFill>
              <a:latin typeface="Arial"/>
              <a:ea typeface="Arial"/>
              <a:cs typeface="Arial"/>
              <a:sym typeface="Arial"/>
            </a:endParaRPr>
          </a:p>
        </p:txBody>
      </p:sp>
      <p:grpSp>
        <p:nvGrpSpPr>
          <p:cNvPr id="7788" name="Google Shape;7788;p53"/>
          <p:cNvGrpSpPr/>
          <p:nvPr/>
        </p:nvGrpSpPr>
        <p:grpSpPr>
          <a:xfrm>
            <a:off x="17110059" y="639940"/>
            <a:ext cx="2568908" cy="258445"/>
            <a:chOff x="17110059" y="639940"/>
            <a:chExt cx="2568908" cy="258445"/>
          </a:xfrm>
        </p:grpSpPr>
        <p:sp>
          <p:nvSpPr>
            <p:cNvPr id="7789" name="Google Shape;7789;p53"/>
            <p:cNvSpPr/>
            <p:nvPr/>
          </p:nvSpPr>
          <p:spPr>
            <a:xfrm>
              <a:off x="17110059"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90" name="Google Shape;7790;p53"/>
            <p:cNvSpPr/>
            <p:nvPr/>
          </p:nvSpPr>
          <p:spPr>
            <a:xfrm>
              <a:off x="17615473"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91" name="Google Shape;7791;p53"/>
            <p:cNvSpPr/>
            <p:nvPr/>
          </p:nvSpPr>
          <p:spPr>
            <a:xfrm>
              <a:off x="18120888"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92" name="Google Shape;7792;p53"/>
            <p:cNvSpPr/>
            <p:nvPr/>
          </p:nvSpPr>
          <p:spPr>
            <a:xfrm>
              <a:off x="18626302" y="63994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93" name="Google Shape;7793;p53"/>
            <p:cNvSpPr/>
            <p:nvPr/>
          </p:nvSpPr>
          <p:spPr>
            <a:xfrm>
              <a:off x="19131597" y="639940"/>
              <a:ext cx="547370" cy="258445"/>
            </a:xfrm>
            <a:custGeom>
              <a:avLst/>
              <a:gdLst/>
              <a:ahLst/>
              <a:cxnLst/>
              <a:rect l="l" t="t" r="r" b="b"/>
              <a:pathLst>
                <a:path w="547369"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794" name="Google Shape;7794;p53"/>
          <p:cNvSpPr txBox="1"/>
          <p:nvPr/>
        </p:nvSpPr>
        <p:spPr>
          <a:xfrm>
            <a:off x="17247444" y="69346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D71920"/>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7795" name="Google Shape;7795;p53"/>
          <p:cNvSpPr txBox="1"/>
          <p:nvPr/>
        </p:nvSpPr>
        <p:spPr>
          <a:xfrm>
            <a:off x="17754417" y="687628"/>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D71920"/>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7796" name="Google Shape;7796;p53"/>
          <p:cNvSpPr txBox="1"/>
          <p:nvPr/>
        </p:nvSpPr>
        <p:spPr>
          <a:xfrm>
            <a:off x="18215905" y="687628"/>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D71920"/>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7797" name="Google Shape;7797;p53"/>
          <p:cNvSpPr txBox="1"/>
          <p:nvPr/>
        </p:nvSpPr>
        <p:spPr>
          <a:xfrm>
            <a:off x="18719152" y="688907"/>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D71920"/>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D71920"/>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7798" name="Google Shape;7798;p53"/>
          <p:cNvSpPr txBox="1"/>
          <p:nvPr/>
        </p:nvSpPr>
        <p:spPr>
          <a:xfrm>
            <a:off x="19147888" y="662716"/>
            <a:ext cx="512445" cy="226060"/>
          </a:xfrm>
          <a:prstGeom prst="rect">
            <a:avLst/>
          </a:prstGeom>
          <a:noFill/>
          <a:ln>
            <a:noFill/>
          </a:ln>
        </p:spPr>
        <p:txBody>
          <a:bodyPr spcFirstLastPara="1" wrap="square" lIns="0" tIns="11425" rIns="0" bIns="0" anchor="t" anchorCtr="0">
            <a:spAutoFit/>
          </a:bodyPr>
          <a:lstStyle/>
          <a:p>
            <a:pPr marL="119379" marR="5080" lvl="0" indent="-107313" algn="l" rtl="0">
              <a:lnSpc>
                <a:spcPct val="109500"/>
              </a:lnSpc>
              <a:spcBef>
                <a:spcPts val="0"/>
              </a:spcBef>
              <a:spcAft>
                <a:spcPts val="0"/>
              </a:spcAft>
              <a:buNone/>
            </a:pPr>
            <a:r>
              <a:rPr lang="en-US" sz="400">
                <a:solidFill>
                  <a:srgbClr val="FFFFFF"/>
                </a:solidFill>
                <a:latin typeface="Arial"/>
                <a:ea typeface="Arial"/>
                <a:cs typeface="Arial"/>
                <a:sym typeface="Arial"/>
              </a:rPr>
              <a:t>TIPS FOR DESIGNING  &amp; TESTING A  PROTOTYPE</a:t>
            </a:r>
            <a:endParaRPr sz="400">
              <a:solidFill>
                <a:schemeClr val="dk1"/>
              </a:solidFill>
              <a:latin typeface="Arial"/>
              <a:ea typeface="Arial"/>
              <a:cs typeface="Arial"/>
              <a:sym typeface="Arial"/>
            </a:endParaRPr>
          </a:p>
        </p:txBody>
      </p:sp>
      <p:sp>
        <p:nvSpPr>
          <p:cNvPr id="7799" name="Google Shape;7799;p53"/>
          <p:cNvSpPr/>
          <p:nvPr/>
        </p:nvSpPr>
        <p:spPr>
          <a:xfrm>
            <a:off x="2576120" y="1585255"/>
            <a:ext cx="4893310" cy="4576445"/>
          </a:xfrm>
          <a:custGeom>
            <a:avLst/>
            <a:gdLst/>
            <a:ahLst/>
            <a:cxnLst/>
            <a:rect l="l" t="t" r="r" b="b"/>
            <a:pathLst>
              <a:path w="4893309" h="4576445" extrusionOk="0">
                <a:moveTo>
                  <a:pt x="58887" y="0"/>
                </a:moveTo>
                <a:lnTo>
                  <a:pt x="24843" y="920"/>
                </a:lnTo>
                <a:lnTo>
                  <a:pt x="7360" y="7360"/>
                </a:lnTo>
                <a:lnTo>
                  <a:pt x="920" y="24843"/>
                </a:lnTo>
                <a:lnTo>
                  <a:pt x="0" y="58887"/>
                </a:lnTo>
                <a:lnTo>
                  <a:pt x="0" y="4517159"/>
                </a:lnTo>
                <a:lnTo>
                  <a:pt x="920" y="4551211"/>
                </a:lnTo>
                <a:lnTo>
                  <a:pt x="7360" y="4568696"/>
                </a:lnTo>
                <a:lnTo>
                  <a:pt x="24843" y="4575139"/>
                </a:lnTo>
                <a:lnTo>
                  <a:pt x="58887" y="4576059"/>
                </a:lnTo>
                <a:lnTo>
                  <a:pt x="4833817" y="4576059"/>
                </a:lnTo>
                <a:lnTo>
                  <a:pt x="4867861" y="4575139"/>
                </a:lnTo>
                <a:lnTo>
                  <a:pt x="4885343" y="4568696"/>
                </a:lnTo>
                <a:lnTo>
                  <a:pt x="4891784" y="4551211"/>
                </a:lnTo>
                <a:lnTo>
                  <a:pt x="4892704" y="4517159"/>
                </a:lnTo>
                <a:lnTo>
                  <a:pt x="4892704" y="58887"/>
                </a:lnTo>
                <a:lnTo>
                  <a:pt x="4891784" y="24843"/>
                </a:lnTo>
                <a:lnTo>
                  <a:pt x="4885343" y="7360"/>
                </a:lnTo>
                <a:lnTo>
                  <a:pt x="4867861" y="920"/>
                </a:lnTo>
                <a:lnTo>
                  <a:pt x="4833817"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00" name="Google Shape;7800;p53"/>
          <p:cNvSpPr/>
          <p:nvPr/>
        </p:nvSpPr>
        <p:spPr>
          <a:xfrm>
            <a:off x="12625782" y="1585255"/>
            <a:ext cx="4893310" cy="2592070"/>
          </a:xfrm>
          <a:custGeom>
            <a:avLst/>
            <a:gdLst/>
            <a:ahLst/>
            <a:cxnLst/>
            <a:rect l="l" t="t" r="r" b="b"/>
            <a:pathLst>
              <a:path w="4893309" h="2592070" extrusionOk="0">
                <a:moveTo>
                  <a:pt x="58887" y="0"/>
                </a:moveTo>
                <a:lnTo>
                  <a:pt x="24843" y="920"/>
                </a:lnTo>
                <a:lnTo>
                  <a:pt x="7360" y="7360"/>
                </a:lnTo>
                <a:lnTo>
                  <a:pt x="920" y="24843"/>
                </a:lnTo>
                <a:lnTo>
                  <a:pt x="0" y="58887"/>
                </a:lnTo>
                <a:lnTo>
                  <a:pt x="0" y="2532766"/>
                </a:lnTo>
                <a:lnTo>
                  <a:pt x="920" y="2566811"/>
                </a:lnTo>
                <a:lnTo>
                  <a:pt x="7360" y="2584293"/>
                </a:lnTo>
                <a:lnTo>
                  <a:pt x="24843" y="2590734"/>
                </a:lnTo>
                <a:lnTo>
                  <a:pt x="58887" y="2591654"/>
                </a:lnTo>
                <a:lnTo>
                  <a:pt x="4833817" y="2591654"/>
                </a:lnTo>
                <a:lnTo>
                  <a:pt x="4867861" y="2590734"/>
                </a:lnTo>
                <a:lnTo>
                  <a:pt x="4885343" y="2584293"/>
                </a:lnTo>
                <a:lnTo>
                  <a:pt x="4891784" y="2566811"/>
                </a:lnTo>
                <a:lnTo>
                  <a:pt x="4892704" y="2532766"/>
                </a:lnTo>
                <a:lnTo>
                  <a:pt x="4892704" y="58887"/>
                </a:lnTo>
                <a:lnTo>
                  <a:pt x="4891784" y="24843"/>
                </a:lnTo>
                <a:lnTo>
                  <a:pt x="4885343" y="7360"/>
                </a:lnTo>
                <a:lnTo>
                  <a:pt x="4867861" y="920"/>
                </a:lnTo>
                <a:lnTo>
                  <a:pt x="4833817"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01" name="Google Shape;7801;p53"/>
          <p:cNvSpPr/>
          <p:nvPr/>
        </p:nvSpPr>
        <p:spPr>
          <a:xfrm>
            <a:off x="12625782" y="4284416"/>
            <a:ext cx="4893310" cy="1877060"/>
          </a:xfrm>
          <a:custGeom>
            <a:avLst/>
            <a:gdLst/>
            <a:ahLst/>
            <a:cxnLst/>
            <a:rect l="l" t="t" r="r" b="b"/>
            <a:pathLst>
              <a:path w="4893309" h="1877060" extrusionOk="0">
                <a:moveTo>
                  <a:pt x="58887" y="0"/>
                </a:moveTo>
                <a:lnTo>
                  <a:pt x="24843" y="920"/>
                </a:lnTo>
                <a:lnTo>
                  <a:pt x="7360" y="7362"/>
                </a:lnTo>
                <a:lnTo>
                  <a:pt x="920" y="24848"/>
                </a:lnTo>
                <a:lnTo>
                  <a:pt x="0" y="58899"/>
                </a:lnTo>
                <a:lnTo>
                  <a:pt x="0" y="1818011"/>
                </a:lnTo>
                <a:lnTo>
                  <a:pt x="920" y="1852048"/>
                </a:lnTo>
                <a:lnTo>
                  <a:pt x="7360" y="1869527"/>
                </a:lnTo>
                <a:lnTo>
                  <a:pt x="24843" y="1875966"/>
                </a:lnTo>
                <a:lnTo>
                  <a:pt x="58887" y="1876886"/>
                </a:lnTo>
                <a:lnTo>
                  <a:pt x="4833817" y="1876886"/>
                </a:lnTo>
                <a:lnTo>
                  <a:pt x="4867861" y="1875966"/>
                </a:lnTo>
                <a:lnTo>
                  <a:pt x="4885343" y="1869527"/>
                </a:lnTo>
                <a:lnTo>
                  <a:pt x="4891784" y="1852048"/>
                </a:lnTo>
                <a:lnTo>
                  <a:pt x="4892704" y="1818011"/>
                </a:lnTo>
                <a:lnTo>
                  <a:pt x="4892704" y="58899"/>
                </a:lnTo>
                <a:lnTo>
                  <a:pt x="4891784" y="24848"/>
                </a:lnTo>
                <a:lnTo>
                  <a:pt x="4885343" y="7362"/>
                </a:lnTo>
                <a:lnTo>
                  <a:pt x="4867861" y="920"/>
                </a:lnTo>
                <a:lnTo>
                  <a:pt x="4833817"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02" name="Google Shape;7802;p53"/>
          <p:cNvSpPr txBox="1"/>
          <p:nvPr/>
        </p:nvSpPr>
        <p:spPr>
          <a:xfrm>
            <a:off x="2763102" y="1860282"/>
            <a:ext cx="4483100" cy="532130"/>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1920"/>
                </a:solidFill>
                <a:latin typeface="Arial"/>
                <a:ea typeface="Arial"/>
                <a:cs typeface="Arial"/>
                <a:sym typeface="Arial"/>
              </a:rPr>
              <a:t>1 </a:t>
            </a:r>
            <a:r>
              <a:rPr lang="en-US" sz="750" b="1">
                <a:solidFill>
                  <a:schemeClr val="dk1"/>
                </a:solidFill>
                <a:latin typeface="Arial"/>
                <a:ea typeface="Arial"/>
                <a:cs typeface="Arial"/>
                <a:sym typeface="Arial"/>
              </a:rPr>
              <a:t>DESIGNING A PROTOTYPE</a:t>
            </a:r>
            <a:endParaRPr sz="750">
              <a:solidFill>
                <a:schemeClr val="dk1"/>
              </a:solidFill>
              <a:latin typeface="Arial"/>
              <a:ea typeface="Arial"/>
              <a:cs typeface="Arial"/>
              <a:sym typeface="Arial"/>
            </a:endParaRPr>
          </a:p>
          <a:p>
            <a:pPr marL="113664" marR="5080" lvl="0" indent="-67945"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Prototypes are quick experiments designed to test the assumptions behind the idea you generated.  Your goal is to learn more about your idea not to validate your idea as correct.</a:t>
            </a:r>
            <a:endParaRPr sz="750">
              <a:solidFill>
                <a:schemeClr val="dk1"/>
              </a:solidFill>
              <a:latin typeface="Arial"/>
              <a:ea typeface="Arial"/>
              <a:cs typeface="Arial"/>
              <a:sym typeface="Arial"/>
            </a:endParaRPr>
          </a:p>
        </p:txBody>
      </p:sp>
      <p:sp>
        <p:nvSpPr>
          <p:cNvPr id="7803" name="Google Shape;7803;p53"/>
          <p:cNvSpPr txBox="1"/>
          <p:nvPr/>
        </p:nvSpPr>
        <p:spPr>
          <a:xfrm>
            <a:off x="2796916" y="2434255"/>
            <a:ext cx="3997960"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Good prototypes ask specific questions and create activities to help you find the answers  to those questions.</a:t>
            </a:r>
            <a:endParaRPr sz="750">
              <a:solidFill>
                <a:schemeClr val="dk1"/>
              </a:solidFill>
              <a:latin typeface="Arial"/>
              <a:ea typeface="Arial"/>
              <a:cs typeface="Arial"/>
              <a:sym typeface="Arial"/>
            </a:endParaRPr>
          </a:p>
        </p:txBody>
      </p:sp>
      <p:sp>
        <p:nvSpPr>
          <p:cNvPr id="7804" name="Google Shape;7804;p53"/>
          <p:cNvSpPr txBox="1"/>
          <p:nvPr/>
        </p:nvSpPr>
        <p:spPr>
          <a:xfrm>
            <a:off x="2796916" y="2731223"/>
            <a:ext cx="4336415" cy="66675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Good prototypes do not require a lot of time investment to prepare. When designing your  prototype, think of all the ways that you can test your assumptions without spending a lot of time  planning and preparing.</a:t>
            </a:r>
            <a:endParaRPr sz="750">
              <a:solidFill>
                <a:schemeClr val="dk1"/>
              </a:solidFill>
              <a:latin typeface="Arial"/>
              <a:ea typeface="Arial"/>
              <a:cs typeface="Arial"/>
              <a:sym typeface="Arial"/>
            </a:endParaRPr>
          </a:p>
          <a:p>
            <a:pPr marL="80010" marR="33655" lvl="0" indent="-6794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Good prototypes do not require a lot of money. When designing your prototype, think of all the  ways you can test your assumptions without spending a lot of money or using a lot of resources.</a:t>
            </a:r>
            <a:endParaRPr sz="750">
              <a:solidFill>
                <a:schemeClr val="dk1"/>
              </a:solidFill>
              <a:latin typeface="Arial"/>
              <a:ea typeface="Arial"/>
              <a:cs typeface="Arial"/>
              <a:sym typeface="Arial"/>
            </a:endParaRPr>
          </a:p>
        </p:txBody>
      </p:sp>
      <p:sp>
        <p:nvSpPr>
          <p:cNvPr id="7805" name="Google Shape;7805;p53"/>
          <p:cNvSpPr txBox="1"/>
          <p:nvPr/>
        </p:nvSpPr>
        <p:spPr>
          <a:xfrm>
            <a:off x="2796916" y="3439782"/>
            <a:ext cx="4434840" cy="123952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Good prototypes are small. Here’s an example: if you want to test a prototype of a 100 person  event, start by throwing a party for ten. Eventually you will need to make your prototypes closer to  the size of the full implementation of the idea, but in the beginning test those assumptions with a  small group. If you want to create a solution for an entire grade level, start with engaging three  or four students. Then test the solution with a whole class. Then move to testing the solution with the  entire grade level.</a:t>
            </a:r>
            <a:endParaRPr sz="750">
              <a:solidFill>
                <a:schemeClr val="dk1"/>
              </a:solidFill>
              <a:latin typeface="Arial"/>
              <a:ea typeface="Arial"/>
              <a:cs typeface="Arial"/>
              <a:sym typeface="Arial"/>
            </a:endParaRPr>
          </a:p>
          <a:p>
            <a:pPr marL="80010" marR="36195" lvl="0" indent="-67945" algn="l" rtl="0">
              <a:lnSpc>
                <a:spcPct val="100000"/>
              </a:lnSpc>
              <a:spcBef>
                <a:spcPts val="550"/>
              </a:spcBef>
              <a:spcAft>
                <a:spcPts val="0"/>
              </a:spcAft>
              <a:buClr>
                <a:srgbClr val="414042"/>
              </a:buClr>
              <a:buSzPts val="750"/>
              <a:buFont typeface="Arial"/>
              <a:buChar char="•"/>
            </a:pPr>
            <a:r>
              <a:rPr lang="en-US" sz="750">
                <a:solidFill>
                  <a:srgbClr val="414042"/>
                </a:solidFill>
                <a:latin typeface="Arial"/>
                <a:ea typeface="Arial"/>
                <a:cs typeface="Arial"/>
                <a:sym typeface="Arial"/>
              </a:rPr>
              <a:t>By starting small to test assumptions and get information about whether your idea will meet the  need of the stakeholder, you are giving yourself room to have an idea fail or need major changes  before you proceed. When you launch an initiative at scale, you have less</a:t>
            </a:r>
            <a:endParaRPr sz="750">
              <a:solidFill>
                <a:schemeClr val="dk1"/>
              </a:solidFill>
              <a:latin typeface="Arial"/>
              <a:ea typeface="Arial"/>
              <a:cs typeface="Arial"/>
              <a:sym typeface="Arial"/>
            </a:endParaRPr>
          </a:p>
          <a:p>
            <a:pPr marL="8001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room to pivot or change course.</a:t>
            </a:r>
            <a:endParaRPr sz="750">
              <a:solidFill>
                <a:schemeClr val="dk1"/>
              </a:solidFill>
              <a:latin typeface="Arial"/>
              <a:ea typeface="Arial"/>
              <a:cs typeface="Arial"/>
              <a:sym typeface="Arial"/>
            </a:endParaRPr>
          </a:p>
        </p:txBody>
      </p:sp>
      <p:sp>
        <p:nvSpPr>
          <p:cNvPr id="7806" name="Google Shape;7806;p53"/>
          <p:cNvSpPr txBox="1"/>
          <p:nvPr/>
        </p:nvSpPr>
        <p:spPr>
          <a:xfrm>
            <a:off x="2796916" y="4721454"/>
            <a:ext cx="4231005" cy="551815"/>
          </a:xfrm>
          <a:prstGeom prst="rect">
            <a:avLst/>
          </a:prstGeom>
          <a:noFill/>
          <a:ln>
            <a:noFill/>
          </a:ln>
        </p:spPr>
        <p:txBody>
          <a:bodyPr spcFirstLastPara="1" wrap="square" lIns="0" tIns="12700" rIns="0" bIns="0" anchor="t" anchorCtr="0">
            <a:spAutoFit/>
          </a:bodyPr>
          <a:lstStyle/>
          <a:p>
            <a:pPr marL="80010" marR="45085"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Good prototypes should not feel risky. By starting small, you are engaging a group of trusted  individuals to give you honest feedback before you scale your idea to the whole group.</a:t>
            </a:r>
            <a:endParaRPr sz="750">
              <a:solidFill>
                <a:schemeClr val="dk1"/>
              </a:solidFill>
              <a:latin typeface="Arial"/>
              <a:ea typeface="Arial"/>
              <a:cs typeface="Arial"/>
              <a:sym typeface="Arial"/>
            </a:endParaRPr>
          </a:p>
          <a:p>
            <a:pPr marL="80010" marR="5080" lvl="0" indent="-6794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Good prototypes take place in the real world. Instead of mocking up an idea, take your small  scale prototype to real stakeholders to try out.</a:t>
            </a:r>
            <a:endParaRPr sz="750">
              <a:solidFill>
                <a:schemeClr val="dk1"/>
              </a:solidFill>
              <a:latin typeface="Arial"/>
              <a:ea typeface="Arial"/>
              <a:cs typeface="Arial"/>
              <a:sym typeface="Arial"/>
            </a:endParaRPr>
          </a:p>
        </p:txBody>
      </p:sp>
      <p:sp>
        <p:nvSpPr>
          <p:cNvPr id="7807" name="Google Shape;7807;p53"/>
          <p:cNvSpPr txBox="1"/>
          <p:nvPr/>
        </p:nvSpPr>
        <p:spPr>
          <a:xfrm>
            <a:off x="2796916" y="5315391"/>
            <a:ext cx="4267835" cy="3695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Prototyping is different than piloting an idea. Prototyping is about answering questions about  the idea itself and how it will impact the stakeholder. Piloting is about figuring out how an idea  will work once it is at scale.</a:t>
            </a:r>
            <a:endParaRPr sz="750">
              <a:solidFill>
                <a:schemeClr val="dk1"/>
              </a:solidFill>
              <a:latin typeface="Arial"/>
              <a:ea typeface="Arial"/>
              <a:cs typeface="Arial"/>
              <a:sym typeface="Arial"/>
            </a:endParaRPr>
          </a:p>
        </p:txBody>
      </p:sp>
      <p:sp>
        <p:nvSpPr>
          <p:cNvPr id="7808" name="Google Shape;7808;p53"/>
          <p:cNvSpPr txBox="1"/>
          <p:nvPr/>
        </p:nvSpPr>
        <p:spPr>
          <a:xfrm>
            <a:off x="12797457" y="1657806"/>
            <a:ext cx="3578860" cy="4171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1920"/>
                </a:solidFill>
                <a:latin typeface="Arial"/>
                <a:ea typeface="Arial"/>
                <a:cs typeface="Arial"/>
                <a:sym typeface="Arial"/>
              </a:rPr>
              <a:t>2 </a:t>
            </a:r>
            <a:r>
              <a:rPr lang="en-US" sz="750" b="1">
                <a:solidFill>
                  <a:schemeClr val="dk1"/>
                </a:solidFill>
                <a:latin typeface="Arial"/>
                <a:ea typeface="Arial"/>
                <a:cs typeface="Arial"/>
                <a:sym typeface="Arial"/>
              </a:rPr>
              <a:t>TESTING A PROTOTYPE</a:t>
            </a:r>
            <a:endParaRPr sz="750">
              <a:solidFill>
                <a:schemeClr val="dk1"/>
              </a:solidFill>
              <a:latin typeface="Arial"/>
              <a:ea typeface="Arial"/>
              <a:cs typeface="Arial"/>
              <a:sym typeface="Arial"/>
            </a:endParaRPr>
          </a:p>
          <a:p>
            <a:pPr marL="120650" marR="0" lvl="0" indent="-74930"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Be sure to focus your prototype around the questions you are trying to answer.</a:t>
            </a:r>
            <a:endParaRPr sz="750">
              <a:solidFill>
                <a:schemeClr val="dk1"/>
              </a:solidFill>
              <a:latin typeface="Arial"/>
              <a:ea typeface="Arial"/>
              <a:cs typeface="Arial"/>
              <a:sym typeface="Arial"/>
            </a:endParaRPr>
          </a:p>
        </p:txBody>
      </p:sp>
      <p:sp>
        <p:nvSpPr>
          <p:cNvPr id="7809" name="Google Shape;7809;p53"/>
          <p:cNvSpPr txBox="1"/>
          <p:nvPr/>
        </p:nvSpPr>
        <p:spPr>
          <a:xfrm>
            <a:off x="12831271" y="2117156"/>
            <a:ext cx="4306570"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Think carefully about who will test your prototype. Think about the stakeholder groups you need  to engage. Think about those stakeholders who are underrepresented.</a:t>
            </a:r>
            <a:endParaRPr sz="750">
              <a:solidFill>
                <a:schemeClr val="dk1"/>
              </a:solidFill>
              <a:latin typeface="Arial"/>
              <a:ea typeface="Arial"/>
              <a:cs typeface="Arial"/>
              <a:sym typeface="Arial"/>
            </a:endParaRPr>
          </a:p>
        </p:txBody>
      </p:sp>
      <p:sp>
        <p:nvSpPr>
          <p:cNvPr id="7810" name="Google Shape;7810;p53"/>
          <p:cNvSpPr txBox="1"/>
          <p:nvPr/>
        </p:nvSpPr>
        <p:spPr>
          <a:xfrm>
            <a:off x="12831271" y="2414124"/>
            <a:ext cx="4374515"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Use the tools in this phase to make a plan for what will happen, what you need and who will help  you test your prototype.</a:t>
            </a:r>
            <a:endParaRPr sz="750">
              <a:solidFill>
                <a:schemeClr val="dk1"/>
              </a:solidFill>
              <a:latin typeface="Arial"/>
              <a:ea typeface="Arial"/>
              <a:cs typeface="Arial"/>
              <a:sym typeface="Arial"/>
            </a:endParaRPr>
          </a:p>
        </p:txBody>
      </p:sp>
      <p:sp>
        <p:nvSpPr>
          <p:cNvPr id="7811" name="Google Shape;7811;p53"/>
          <p:cNvSpPr txBox="1"/>
          <p:nvPr/>
        </p:nvSpPr>
        <p:spPr>
          <a:xfrm>
            <a:off x="12831271" y="2711093"/>
            <a:ext cx="4370705"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After you test your protoype, be sure to take time to interview your participants to ask them what  they liked, what they didn’t like and how the experience made them feel.</a:t>
            </a:r>
            <a:endParaRPr sz="750">
              <a:solidFill>
                <a:schemeClr val="dk1"/>
              </a:solidFill>
              <a:latin typeface="Arial"/>
              <a:ea typeface="Arial"/>
              <a:cs typeface="Arial"/>
              <a:sym typeface="Arial"/>
            </a:endParaRPr>
          </a:p>
        </p:txBody>
      </p:sp>
      <p:sp>
        <p:nvSpPr>
          <p:cNvPr id="7812" name="Google Shape;7812;p53"/>
          <p:cNvSpPr txBox="1"/>
          <p:nvPr/>
        </p:nvSpPr>
        <p:spPr>
          <a:xfrm>
            <a:off x="12831271" y="2974246"/>
            <a:ext cx="3803015" cy="767715"/>
          </a:xfrm>
          <a:prstGeom prst="rect">
            <a:avLst/>
          </a:prstGeom>
          <a:noFill/>
          <a:ln>
            <a:noFill/>
          </a:ln>
        </p:spPr>
        <p:txBody>
          <a:bodyPr spcFirstLastPara="1" wrap="square" lIns="0" tIns="46350" rIns="0" bIns="0" anchor="t" anchorCtr="0">
            <a:spAutoFit/>
          </a:bodyPr>
          <a:lstStyle/>
          <a:p>
            <a:pPr marL="86995" marR="0" lvl="0" indent="-74930"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Ask them to think about the prototype as a solution that you implement in the future.</a:t>
            </a:r>
            <a:endParaRPr sz="750">
              <a:solidFill>
                <a:schemeClr val="dk1"/>
              </a:solidFill>
              <a:latin typeface="Arial"/>
              <a:ea typeface="Arial"/>
              <a:cs typeface="Arial"/>
              <a:sym typeface="Arial"/>
            </a:endParaRPr>
          </a:p>
          <a:p>
            <a:pPr marL="147320" marR="0" lvl="1" indent="-67945" algn="l" rtl="0">
              <a:lnSpc>
                <a:spcPct val="100000"/>
              </a:lnSpc>
              <a:spcBef>
                <a:spcPts val="270"/>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Would they enjoy participating? Why or why not?</a:t>
            </a:r>
            <a:endParaRPr sz="750" b="0" i="0" u="none" strike="noStrike" cap="none">
              <a:solidFill>
                <a:schemeClr val="dk1"/>
              </a:solidFill>
              <a:latin typeface="Arial"/>
              <a:ea typeface="Arial"/>
              <a:cs typeface="Arial"/>
              <a:sym typeface="Arial"/>
            </a:endParaRPr>
          </a:p>
          <a:p>
            <a:pPr marL="147320" marR="0" lvl="1" indent="-67945" algn="l" rtl="0">
              <a:lnSpc>
                <a:spcPct val="100000"/>
              </a:lnSpc>
              <a:spcBef>
                <a:spcPts val="270"/>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Would this solution solve a problem they face? Why or why not?</a:t>
            </a:r>
            <a:endParaRPr sz="750" b="0" i="0" u="none" strike="noStrike" cap="none">
              <a:solidFill>
                <a:schemeClr val="dk1"/>
              </a:solidFill>
              <a:latin typeface="Arial"/>
              <a:ea typeface="Arial"/>
              <a:cs typeface="Arial"/>
              <a:sym typeface="Arial"/>
            </a:endParaRPr>
          </a:p>
          <a:p>
            <a:pPr marL="147320" marR="0" lvl="1" indent="-67945" algn="l" rtl="0">
              <a:lnSpc>
                <a:spcPct val="100000"/>
              </a:lnSpc>
              <a:spcBef>
                <a:spcPts val="270"/>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Would this solution meet a need they have? Why or why not?</a:t>
            </a:r>
            <a:endParaRPr sz="750" b="0" i="0" u="none" strike="noStrike" cap="none">
              <a:solidFill>
                <a:schemeClr val="dk1"/>
              </a:solidFill>
              <a:latin typeface="Arial"/>
              <a:ea typeface="Arial"/>
              <a:cs typeface="Arial"/>
              <a:sym typeface="Arial"/>
            </a:endParaRPr>
          </a:p>
          <a:p>
            <a:pPr marL="147320" marR="0" lvl="1" indent="-67945" algn="l" rtl="0">
              <a:lnSpc>
                <a:spcPct val="100000"/>
              </a:lnSpc>
              <a:spcBef>
                <a:spcPts val="265"/>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Be sure to ask them if there is anything else they would like to share.</a:t>
            </a:r>
            <a:endParaRPr sz="750" b="0" i="0" u="none" strike="noStrike" cap="none">
              <a:solidFill>
                <a:schemeClr val="dk1"/>
              </a:solidFill>
              <a:latin typeface="Arial"/>
              <a:ea typeface="Arial"/>
              <a:cs typeface="Arial"/>
              <a:sym typeface="Arial"/>
            </a:endParaRPr>
          </a:p>
        </p:txBody>
      </p:sp>
      <p:sp>
        <p:nvSpPr>
          <p:cNvPr id="7813" name="Google Shape;7813;p53"/>
          <p:cNvSpPr txBox="1"/>
          <p:nvPr/>
        </p:nvSpPr>
        <p:spPr>
          <a:xfrm>
            <a:off x="12831271" y="3784151"/>
            <a:ext cx="4384675"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Based on what you learn from your participants, make iterations to your prototype and try again.  Prototyping should be a rapid process of quick, low investment experiments.</a:t>
            </a:r>
            <a:endParaRPr sz="750">
              <a:solidFill>
                <a:schemeClr val="dk1"/>
              </a:solidFill>
              <a:latin typeface="Arial"/>
              <a:ea typeface="Arial"/>
              <a:cs typeface="Arial"/>
              <a:sym typeface="Arial"/>
            </a:endParaRPr>
          </a:p>
        </p:txBody>
      </p:sp>
      <p:sp>
        <p:nvSpPr>
          <p:cNvPr id="7814" name="Google Shape;7814;p53"/>
          <p:cNvSpPr txBox="1"/>
          <p:nvPr/>
        </p:nvSpPr>
        <p:spPr>
          <a:xfrm>
            <a:off x="12797457" y="4387222"/>
            <a:ext cx="4356735" cy="165163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1920"/>
                </a:solidFill>
                <a:latin typeface="Arial"/>
                <a:ea typeface="Arial"/>
                <a:cs typeface="Arial"/>
                <a:sym typeface="Arial"/>
              </a:rPr>
              <a:t>3 </a:t>
            </a:r>
            <a:r>
              <a:rPr lang="en-US" sz="750" b="1">
                <a:solidFill>
                  <a:schemeClr val="dk1"/>
                </a:solidFill>
                <a:latin typeface="Arial"/>
                <a:ea typeface="Arial"/>
                <a:cs typeface="Arial"/>
                <a:sym typeface="Arial"/>
              </a:rPr>
              <a:t>REFLECTING AFTER THE TEST</a:t>
            </a:r>
            <a:endParaRPr sz="750">
              <a:solidFill>
                <a:schemeClr val="dk1"/>
              </a:solidFill>
              <a:latin typeface="Arial"/>
              <a:ea typeface="Arial"/>
              <a:cs typeface="Arial"/>
              <a:sym typeface="Arial"/>
            </a:endParaRPr>
          </a:p>
          <a:p>
            <a:pPr marL="113664" marR="208279" lvl="0" indent="-67945"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After you have completed the test of your prototype and have interviewed the participants,  be sure to take some time to reflect and analyze the prototype of your idea.</a:t>
            </a:r>
            <a:endParaRPr sz="750">
              <a:solidFill>
                <a:schemeClr val="dk1"/>
              </a:solidFill>
              <a:latin typeface="Arial"/>
              <a:ea typeface="Arial"/>
              <a:cs typeface="Arial"/>
              <a:sym typeface="Arial"/>
            </a:endParaRPr>
          </a:p>
          <a:p>
            <a:pPr marL="181610" marR="0" lvl="1" indent="-68580" algn="l" rtl="0">
              <a:lnSpc>
                <a:spcPct val="100000"/>
              </a:lnSpc>
              <a:spcBef>
                <a:spcPts val="275"/>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What worked about the prototype? How well will those things grow into a full solution?</a:t>
            </a:r>
            <a:endParaRPr sz="750" b="0" i="0" u="none" strike="noStrike" cap="none">
              <a:solidFill>
                <a:schemeClr val="dk1"/>
              </a:solidFill>
              <a:latin typeface="Arial"/>
              <a:ea typeface="Arial"/>
              <a:cs typeface="Arial"/>
              <a:sym typeface="Arial"/>
            </a:endParaRPr>
          </a:p>
          <a:p>
            <a:pPr marL="181610" marR="0" lvl="1" indent="-68580" algn="l" rtl="0">
              <a:lnSpc>
                <a:spcPct val="100000"/>
              </a:lnSpc>
              <a:spcBef>
                <a:spcPts val="265"/>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What didn’t work about your prototype? What will you do to make changes?</a:t>
            </a:r>
            <a:endParaRPr sz="750" b="0" i="0" u="none" strike="noStrike" cap="none">
              <a:solidFill>
                <a:schemeClr val="dk1"/>
              </a:solidFill>
              <a:latin typeface="Arial"/>
              <a:ea typeface="Arial"/>
              <a:cs typeface="Arial"/>
              <a:sym typeface="Arial"/>
            </a:endParaRPr>
          </a:p>
          <a:p>
            <a:pPr marL="181610" marR="25400" lvl="1" indent="-67945" algn="l" rtl="0">
              <a:lnSpc>
                <a:spcPct val="100000"/>
              </a:lnSpc>
              <a:spcBef>
                <a:spcPts val="270"/>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What new questions arose for you during the test of your prototype? What will you do to learn  the answers to those questions?</a:t>
            </a:r>
            <a:endParaRPr sz="750" b="0" i="0" u="none" strike="noStrike" cap="none">
              <a:solidFill>
                <a:schemeClr val="dk1"/>
              </a:solidFill>
              <a:latin typeface="Arial"/>
              <a:ea typeface="Arial"/>
              <a:cs typeface="Arial"/>
              <a:sym typeface="Arial"/>
            </a:endParaRPr>
          </a:p>
          <a:p>
            <a:pPr marL="181610" marR="5080" lvl="1" indent="-67945" algn="l" rtl="0">
              <a:lnSpc>
                <a:spcPct val="100000"/>
              </a:lnSpc>
              <a:spcBef>
                <a:spcPts val="270"/>
              </a:spcBef>
              <a:spcAft>
                <a:spcPts val="0"/>
              </a:spcAft>
              <a:buClr>
                <a:srgbClr val="414042"/>
              </a:buClr>
              <a:buSzPts val="750"/>
              <a:buFont typeface="Arial"/>
              <a:buChar char="-"/>
            </a:pPr>
            <a:r>
              <a:rPr lang="en-US" sz="750" b="0" i="0" u="none" strike="noStrike" cap="none">
                <a:solidFill>
                  <a:srgbClr val="414042"/>
                </a:solidFill>
                <a:latin typeface="Arial"/>
                <a:ea typeface="Arial"/>
                <a:cs typeface="Arial"/>
                <a:sym typeface="Arial"/>
              </a:rPr>
              <a:t>What ideas came up for you as you were testing your prototype and talking to your  stakeholders? How might you incorporate those ideas into the next iteration of your prototype?</a:t>
            </a:r>
            <a:endParaRPr sz="750" b="0" i="0" u="none" strike="noStrike" cap="none">
              <a:solidFill>
                <a:schemeClr val="dk1"/>
              </a:solidFill>
              <a:latin typeface="Arial"/>
              <a:ea typeface="Arial"/>
              <a:cs typeface="Arial"/>
              <a:sym typeface="Arial"/>
            </a:endParaRPr>
          </a:p>
          <a:p>
            <a:pPr marL="114300" marR="170180" lvl="0" indent="-6794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Think about how your prototype will meet the needs of your stakeholders. Think back to your  Point of View statement and reflect on how your idea will meet the need you identified.</a:t>
            </a:r>
            <a:endParaRPr sz="750">
              <a:solidFill>
                <a:schemeClr val="dk1"/>
              </a:solidFill>
              <a:latin typeface="Arial"/>
              <a:ea typeface="Arial"/>
              <a:cs typeface="Arial"/>
              <a:sym typeface="Arial"/>
            </a:endParaRPr>
          </a:p>
        </p:txBody>
      </p:sp>
      <p:grpSp>
        <p:nvGrpSpPr>
          <p:cNvPr id="7815" name="Google Shape;7815;p53"/>
          <p:cNvGrpSpPr/>
          <p:nvPr/>
        </p:nvGrpSpPr>
        <p:grpSpPr>
          <a:xfrm>
            <a:off x="19768111" y="1083052"/>
            <a:ext cx="336550" cy="269875"/>
            <a:chOff x="19768111" y="1083052"/>
            <a:chExt cx="336550" cy="269875"/>
          </a:xfrm>
        </p:grpSpPr>
        <p:sp>
          <p:nvSpPr>
            <p:cNvPr id="7816" name="Google Shape;7816;p53"/>
            <p:cNvSpPr/>
            <p:nvPr/>
          </p:nvSpPr>
          <p:spPr>
            <a:xfrm>
              <a:off x="19768111" y="1083052"/>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17" name="Google Shape;7817;p53"/>
            <p:cNvSpPr/>
            <p:nvPr/>
          </p:nvSpPr>
          <p:spPr>
            <a:xfrm>
              <a:off x="19874195" y="1150584"/>
              <a:ext cx="111458" cy="126120"/>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818" name="Google Shape;7818;p53"/>
          <p:cNvGrpSpPr/>
          <p:nvPr/>
        </p:nvGrpSpPr>
        <p:grpSpPr>
          <a:xfrm>
            <a:off x="429035" y="0"/>
            <a:ext cx="9206082" cy="332751"/>
            <a:chOff x="429035" y="0"/>
            <a:chExt cx="9206082" cy="332751"/>
          </a:xfrm>
        </p:grpSpPr>
        <p:sp>
          <p:nvSpPr>
            <p:cNvPr id="7819" name="Google Shape;7819;p53"/>
            <p:cNvSpPr/>
            <p:nvPr/>
          </p:nvSpPr>
          <p:spPr>
            <a:xfrm>
              <a:off x="429035"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0" name="Google Shape;7820;p53"/>
            <p:cNvSpPr/>
            <p:nvPr/>
          </p:nvSpPr>
          <p:spPr>
            <a:xfrm>
              <a:off x="429035"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1" name="Google Shape;7821;p53"/>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2" name="Google Shape;7822;p53"/>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3" name="Google Shape;7823;p53"/>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4" name="Google Shape;7824;p53"/>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5" name="Google Shape;7825;p53"/>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6" name="Google Shape;7826;p53"/>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7" name="Google Shape;7827;p53"/>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8" name="Google Shape;7828;p53"/>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29" name="Google Shape;7829;p53"/>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0" name="Google Shape;7830;p53"/>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1" name="Google Shape;7831;p53"/>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2" name="Google Shape;7832;p53"/>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3" name="Google Shape;7833;p53"/>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4" name="Google Shape;7834;p53"/>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5" name="Google Shape;7835;p53"/>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6" name="Google Shape;7836;p53"/>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7" name="Google Shape;7837;p53"/>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8" name="Google Shape;7838;p53"/>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39" name="Google Shape;7839;p53"/>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0" name="Google Shape;7840;p53"/>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841" name="Google Shape;7841;p53"/>
          <p:cNvSpPr txBox="1"/>
          <p:nvPr/>
        </p:nvSpPr>
        <p:spPr>
          <a:xfrm>
            <a:off x="417863" y="156776"/>
            <a:ext cx="2813050" cy="824865"/>
          </a:xfrm>
          <a:prstGeom prst="rect">
            <a:avLst/>
          </a:prstGeom>
          <a:noFill/>
          <a:ln>
            <a:noFill/>
          </a:ln>
        </p:spPr>
        <p:txBody>
          <a:bodyPr spcFirstLastPara="1" wrap="square" lIns="0" tIns="463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a:t>
            </a:r>
            <a:endParaRPr sz="5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00">
              <a:solidFill>
                <a:schemeClr val="dk1"/>
              </a:solidFill>
              <a:latin typeface="Arial"/>
              <a:ea typeface="Arial"/>
              <a:cs typeface="Arial"/>
              <a:sym typeface="Arial"/>
            </a:endParaRPr>
          </a:p>
          <a:p>
            <a:pPr marL="12700" marR="5080" lvl="0" indent="0" algn="l" rtl="0">
              <a:lnSpc>
                <a:spcPct val="101600"/>
              </a:lnSpc>
              <a:spcBef>
                <a:spcPts val="0"/>
              </a:spcBef>
              <a:spcAft>
                <a:spcPts val="0"/>
              </a:spcAft>
              <a:buNone/>
            </a:pPr>
            <a:r>
              <a:rPr lang="en-US" sz="1850" b="1">
                <a:solidFill>
                  <a:srgbClr val="D71920"/>
                </a:solidFill>
                <a:latin typeface="Arial"/>
                <a:ea typeface="Arial"/>
                <a:cs typeface="Arial"/>
                <a:sym typeface="Arial"/>
              </a:rPr>
              <a:t>Tips	for		Designing	&amp;  Testing	Prototypes </a:t>
            </a:r>
            <a:endParaRPr sz="1850">
              <a:solidFill>
                <a:schemeClr val="dk1"/>
              </a:solidFill>
              <a:latin typeface="Arial"/>
              <a:ea typeface="Arial"/>
              <a:cs typeface="Arial"/>
              <a:sym typeface="Arial"/>
            </a:endParaRPr>
          </a:p>
        </p:txBody>
      </p:sp>
      <p:grpSp>
        <p:nvGrpSpPr>
          <p:cNvPr id="7842" name="Google Shape;7842;p53"/>
          <p:cNvGrpSpPr/>
          <p:nvPr/>
        </p:nvGrpSpPr>
        <p:grpSpPr>
          <a:xfrm>
            <a:off x="10481084" y="0"/>
            <a:ext cx="9206117" cy="332751"/>
            <a:chOff x="10481084" y="0"/>
            <a:chExt cx="9206117" cy="332751"/>
          </a:xfrm>
        </p:grpSpPr>
        <p:sp>
          <p:nvSpPr>
            <p:cNvPr id="7843" name="Google Shape;7843;p53"/>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4" name="Google Shape;7844;p53"/>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5" name="Google Shape;7845;p53"/>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6" name="Google Shape;7846;p53"/>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7" name="Google Shape;7847;p53"/>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8" name="Google Shape;7848;p53"/>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9" name="Google Shape;7849;p53"/>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0" name="Google Shape;7850;p53"/>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1" name="Google Shape;7851;p53"/>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2" name="Google Shape;7852;p53"/>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3" name="Google Shape;7853;p53"/>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4" name="Google Shape;7854;p53"/>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5" name="Google Shape;7855;p53"/>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6" name="Google Shape;7856;p53"/>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7" name="Google Shape;7857;p53"/>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8" name="Google Shape;7858;p53"/>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9" name="Google Shape;7859;p53"/>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60" name="Google Shape;7860;p53"/>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61" name="Google Shape;7861;p53"/>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62" name="Google Shape;7862;p53"/>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63" name="Google Shape;7863;p53"/>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64" name="Google Shape;7864;p53"/>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865" name="Google Shape;7865;p53"/>
          <p:cNvSpPr txBox="1"/>
          <p:nvPr/>
        </p:nvSpPr>
        <p:spPr>
          <a:xfrm>
            <a:off x="1077339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866" name="Google Shape;7866;p53"/>
          <p:cNvSpPr txBox="1"/>
          <p:nvPr/>
        </p:nvSpPr>
        <p:spPr>
          <a:xfrm>
            <a:off x="11678198"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867" name="Google Shape;7867;p53"/>
          <p:cNvSpPr txBox="1"/>
          <p:nvPr/>
        </p:nvSpPr>
        <p:spPr>
          <a:xfrm>
            <a:off x="12630641"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868" name="Google Shape;7868;p53"/>
          <p:cNvSpPr txBox="1"/>
          <p:nvPr/>
        </p:nvSpPr>
        <p:spPr>
          <a:xfrm>
            <a:off x="3442703"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869" name="Google Shape;7869;p53"/>
          <p:cNvSpPr txBox="1"/>
          <p:nvPr/>
        </p:nvSpPr>
        <p:spPr>
          <a:xfrm>
            <a:off x="13494753"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870" name="Google Shape;7870;p53"/>
          <p:cNvSpPr txBox="1"/>
          <p:nvPr/>
        </p:nvSpPr>
        <p:spPr>
          <a:xfrm>
            <a:off x="4409187" y="189035"/>
            <a:ext cx="3251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5</a:t>
            </a:r>
            <a:endParaRPr sz="550">
              <a:solidFill>
                <a:schemeClr val="dk1"/>
              </a:solidFill>
              <a:latin typeface="Arial"/>
              <a:ea typeface="Arial"/>
              <a:cs typeface="Arial"/>
              <a:sym typeface="Arial"/>
            </a:endParaRPr>
          </a:p>
        </p:txBody>
      </p:sp>
      <p:sp>
        <p:nvSpPr>
          <p:cNvPr id="7871" name="Google Shape;7871;p53"/>
          <p:cNvSpPr txBox="1"/>
          <p:nvPr/>
        </p:nvSpPr>
        <p:spPr>
          <a:xfrm>
            <a:off x="14461236" y="189035"/>
            <a:ext cx="3251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5</a:t>
            </a:r>
            <a:endParaRPr sz="550">
              <a:solidFill>
                <a:schemeClr val="dk1"/>
              </a:solidFill>
              <a:latin typeface="Arial"/>
              <a:ea typeface="Arial"/>
              <a:cs typeface="Arial"/>
              <a:sym typeface="Arial"/>
            </a:endParaRPr>
          </a:p>
        </p:txBody>
      </p:sp>
      <p:sp>
        <p:nvSpPr>
          <p:cNvPr id="7872" name="Google Shape;7872;p53"/>
          <p:cNvSpPr txBox="1"/>
          <p:nvPr/>
        </p:nvSpPr>
        <p:spPr>
          <a:xfrm>
            <a:off x="539988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873" name="Google Shape;7873;p53"/>
          <p:cNvSpPr txBox="1"/>
          <p:nvPr/>
        </p:nvSpPr>
        <p:spPr>
          <a:xfrm>
            <a:off x="15451934"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874" name="Google Shape;7874;p53"/>
          <p:cNvSpPr txBox="1"/>
          <p:nvPr/>
        </p:nvSpPr>
        <p:spPr>
          <a:xfrm>
            <a:off x="626320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875" name="Google Shape;7875;p53"/>
          <p:cNvSpPr txBox="1"/>
          <p:nvPr/>
        </p:nvSpPr>
        <p:spPr>
          <a:xfrm>
            <a:off x="16315258" y="189035"/>
            <a:ext cx="32956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876" name="Google Shape;7876;p53"/>
          <p:cNvSpPr txBox="1"/>
          <p:nvPr/>
        </p:nvSpPr>
        <p:spPr>
          <a:xfrm>
            <a:off x="72410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877" name="Google Shape;7877;p53"/>
          <p:cNvSpPr txBox="1"/>
          <p:nvPr/>
        </p:nvSpPr>
        <p:spPr>
          <a:xfrm>
            <a:off x="1729313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878" name="Google Shape;7878;p53"/>
          <p:cNvSpPr txBox="1"/>
          <p:nvPr/>
        </p:nvSpPr>
        <p:spPr>
          <a:xfrm>
            <a:off x="8025962"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879" name="Google Shape;7879;p53"/>
          <p:cNvSpPr txBox="1"/>
          <p:nvPr/>
        </p:nvSpPr>
        <p:spPr>
          <a:xfrm>
            <a:off x="18078011"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880" name="Google Shape;7880;p53"/>
          <p:cNvSpPr txBox="1"/>
          <p:nvPr/>
        </p:nvSpPr>
        <p:spPr>
          <a:xfrm>
            <a:off x="908615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7881" name="Google Shape;7881;p53"/>
          <p:cNvSpPr txBox="1"/>
          <p:nvPr/>
        </p:nvSpPr>
        <p:spPr>
          <a:xfrm>
            <a:off x="1913819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Shape 7885"/>
        <p:cNvGrpSpPr/>
        <p:nvPr/>
      </p:nvGrpSpPr>
      <p:grpSpPr>
        <a:xfrm>
          <a:off x="0" y="0"/>
          <a:ext cx="0" cy="0"/>
          <a:chOff x="0" y="0"/>
          <a:chExt cx="0" cy="0"/>
        </a:xfrm>
      </p:grpSpPr>
      <p:sp>
        <p:nvSpPr>
          <p:cNvPr id="7886" name="Google Shape;7886;p54"/>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106</a:t>
            </a:r>
            <a:endParaRPr sz="550">
              <a:solidFill>
                <a:schemeClr val="dk1"/>
              </a:solidFill>
              <a:latin typeface="Arial"/>
              <a:ea typeface="Arial"/>
              <a:cs typeface="Arial"/>
              <a:sym typeface="Arial"/>
            </a:endParaRPr>
          </a:p>
        </p:txBody>
      </p:sp>
      <p:sp>
        <p:nvSpPr>
          <p:cNvPr id="7887" name="Google Shape;7887;p54"/>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107</a:t>
            </a:r>
            <a:endParaRPr sz="550">
              <a:solidFill>
                <a:schemeClr val="dk1"/>
              </a:solidFill>
              <a:latin typeface="Arial"/>
              <a:ea typeface="Arial"/>
              <a:cs typeface="Arial"/>
              <a:sym typeface="Arial"/>
            </a:endParaRPr>
          </a:p>
        </p:txBody>
      </p:sp>
      <p:grpSp>
        <p:nvGrpSpPr>
          <p:cNvPr id="7888" name="Google Shape;7888;p54"/>
          <p:cNvGrpSpPr/>
          <p:nvPr/>
        </p:nvGrpSpPr>
        <p:grpSpPr>
          <a:xfrm>
            <a:off x="429031" y="6599833"/>
            <a:ext cx="9206086" cy="508200"/>
            <a:chOff x="429031" y="6599833"/>
            <a:chExt cx="9206086" cy="508200"/>
          </a:xfrm>
        </p:grpSpPr>
        <p:sp>
          <p:nvSpPr>
            <p:cNvPr id="7889" name="Google Shape;7889;p54"/>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0" name="Google Shape;7890;p54"/>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1" name="Google Shape;7891;p54"/>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2" name="Google Shape;7892;p54"/>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3" name="Google Shape;7893;p54"/>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4" name="Google Shape;7894;p54"/>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5" name="Google Shape;7895;p54"/>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6" name="Google Shape;7896;p54"/>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7" name="Google Shape;7897;p54"/>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8" name="Google Shape;7898;p54"/>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99" name="Google Shape;7899;p54"/>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0" name="Google Shape;7900;p54"/>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1" name="Google Shape;7901;p54"/>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2" name="Google Shape;7902;p54"/>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3" name="Google Shape;7903;p54"/>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4" name="Google Shape;7904;p54"/>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5" name="Google Shape;7905;p54"/>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6" name="Google Shape;7906;p54"/>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7" name="Google Shape;7907;p54"/>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8" name="Google Shape;7908;p54"/>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9" name="Google Shape;7909;p54"/>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10" name="Google Shape;7910;p54"/>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911" name="Google Shape;7911;p54"/>
          <p:cNvGrpSpPr/>
          <p:nvPr/>
        </p:nvGrpSpPr>
        <p:grpSpPr>
          <a:xfrm>
            <a:off x="10481081" y="6599833"/>
            <a:ext cx="9206120" cy="508200"/>
            <a:chOff x="10481081" y="6599833"/>
            <a:chExt cx="9206120" cy="508200"/>
          </a:xfrm>
        </p:grpSpPr>
        <p:sp>
          <p:nvSpPr>
            <p:cNvPr id="7912" name="Google Shape;7912;p54"/>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13" name="Google Shape;7913;p54"/>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14" name="Google Shape;7914;p54"/>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15" name="Google Shape;7915;p54"/>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16" name="Google Shape;7916;p54"/>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17" name="Google Shape;7917;p54"/>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18" name="Google Shape;7918;p54"/>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19" name="Google Shape;7919;p54"/>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0" name="Google Shape;7920;p54"/>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1" name="Google Shape;7921;p54"/>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2" name="Google Shape;7922;p54"/>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3" name="Google Shape;7923;p54"/>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4" name="Google Shape;7924;p54"/>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5" name="Google Shape;7925;p54"/>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6" name="Google Shape;7926;p54"/>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7" name="Google Shape;7927;p54"/>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8" name="Google Shape;7928;p54"/>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29" name="Google Shape;7929;p54"/>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0" name="Google Shape;7930;p54"/>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1" name="Google Shape;7931;p54"/>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2" name="Google Shape;7932;p54"/>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3" name="Google Shape;7933;p54"/>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934" name="Google Shape;7934;p54"/>
          <p:cNvGrpSpPr/>
          <p:nvPr/>
        </p:nvGrpSpPr>
        <p:grpSpPr>
          <a:xfrm>
            <a:off x="436533" y="690661"/>
            <a:ext cx="9200440" cy="31750"/>
            <a:chOff x="436533" y="690661"/>
            <a:chExt cx="9200440" cy="31750"/>
          </a:xfrm>
        </p:grpSpPr>
        <p:sp>
          <p:nvSpPr>
            <p:cNvPr id="7935" name="Google Shape;7935;p54"/>
            <p:cNvSpPr/>
            <p:nvPr/>
          </p:nvSpPr>
          <p:spPr>
            <a:xfrm>
              <a:off x="436533" y="690661"/>
              <a:ext cx="715010" cy="31750"/>
            </a:xfrm>
            <a:custGeom>
              <a:avLst/>
              <a:gdLst/>
              <a:ahLst/>
              <a:cxnLst/>
              <a:rect l="l" t="t" r="r" b="b"/>
              <a:pathLst>
                <a:path w="715010" h="31750" extrusionOk="0">
                  <a:moveTo>
                    <a:pt x="714935" y="0"/>
                  </a:moveTo>
                  <a:lnTo>
                    <a:pt x="0" y="0"/>
                  </a:lnTo>
                  <a:lnTo>
                    <a:pt x="0" y="31473"/>
                  </a:lnTo>
                  <a:lnTo>
                    <a:pt x="714935" y="31473"/>
                  </a:lnTo>
                  <a:lnTo>
                    <a:pt x="71493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6" name="Google Shape;7936;p54"/>
            <p:cNvSpPr/>
            <p:nvPr/>
          </p:nvSpPr>
          <p:spPr>
            <a:xfrm>
              <a:off x="1151468" y="690661"/>
              <a:ext cx="8485505" cy="31750"/>
            </a:xfrm>
            <a:custGeom>
              <a:avLst/>
              <a:gdLst/>
              <a:ahLst/>
              <a:cxnLst/>
              <a:rect l="l" t="t" r="r" b="b"/>
              <a:pathLst>
                <a:path w="8485505" h="31750" extrusionOk="0">
                  <a:moveTo>
                    <a:pt x="8485014" y="0"/>
                  </a:moveTo>
                  <a:lnTo>
                    <a:pt x="0" y="0"/>
                  </a:lnTo>
                  <a:lnTo>
                    <a:pt x="0" y="31473"/>
                  </a:lnTo>
                  <a:lnTo>
                    <a:pt x="8485014" y="31473"/>
                  </a:lnTo>
                  <a:lnTo>
                    <a:pt x="8485014"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37" name="Google Shape;7937;p54"/>
          <p:cNvSpPr txBox="1">
            <a:spLocks noGrp="1"/>
          </p:cNvSpPr>
          <p:nvPr>
            <p:ph type="title"/>
          </p:nvPr>
        </p:nvSpPr>
        <p:spPr>
          <a:xfrm>
            <a:off x="417863" y="264555"/>
            <a:ext cx="359346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D71920"/>
                </a:solidFill>
              </a:rPr>
              <a:t>MAKE TRANSITION </a:t>
            </a:r>
            <a:r>
              <a:rPr lang="en-US" b="0">
                <a:solidFill>
                  <a:srgbClr val="D71920"/>
                </a:solidFill>
                <a:latin typeface="Arial"/>
                <a:ea typeface="Arial"/>
                <a:cs typeface="Arial"/>
                <a:sym typeface="Arial"/>
              </a:rPr>
              <a:t>SUMMARY </a:t>
            </a:r>
            <a:endParaRPr/>
          </a:p>
        </p:txBody>
      </p:sp>
      <p:grpSp>
        <p:nvGrpSpPr>
          <p:cNvPr id="7938" name="Google Shape;7938;p54"/>
          <p:cNvGrpSpPr/>
          <p:nvPr/>
        </p:nvGrpSpPr>
        <p:grpSpPr>
          <a:xfrm>
            <a:off x="6324317" y="239907"/>
            <a:ext cx="3309244" cy="332740"/>
            <a:chOff x="6324317" y="239907"/>
            <a:chExt cx="3309244" cy="332740"/>
          </a:xfrm>
        </p:grpSpPr>
        <p:sp>
          <p:nvSpPr>
            <p:cNvPr id="7939" name="Google Shape;7939;p54"/>
            <p:cNvSpPr/>
            <p:nvPr/>
          </p:nvSpPr>
          <p:spPr>
            <a:xfrm>
              <a:off x="63243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40" name="Google Shape;7940;p54"/>
            <p:cNvSpPr/>
            <p:nvPr/>
          </p:nvSpPr>
          <p:spPr>
            <a:xfrm>
              <a:off x="697542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41" name="Google Shape;7941;p54"/>
            <p:cNvSpPr/>
            <p:nvPr/>
          </p:nvSpPr>
          <p:spPr>
            <a:xfrm>
              <a:off x="76265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42" name="Google Shape;7942;p54"/>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43" name="Google Shape;7943;p54"/>
            <p:cNvSpPr/>
            <p:nvPr/>
          </p:nvSpPr>
          <p:spPr>
            <a:xfrm>
              <a:off x="892871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44" name="Google Shape;7944;p54"/>
          <p:cNvSpPr txBox="1"/>
          <p:nvPr/>
        </p:nvSpPr>
        <p:spPr>
          <a:xfrm>
            <a:off x="6504936" y="312518"/>
            <a:ext cx="344170" cy="197485"/>
          </a:xfrm>
          <a:prstGeom prst="rect">
            <a:avLst/>
          </a:prstGeom>
          <a:noFill/>
          <a:ln>
            <a:noFill/>
          </a:ln>
        </p:spPr>
        <p:txBody>
          <a:bodyPr spcFirstLastPara="1" wrap="square" lIns="0" tIns="12050" rIns="0" bIns="0" anchor="t" anchorCtr="0">
            <a:spAutoFit/>
          </a:bodyPr>
          <a:lstStyle/>
          <a:p>
            <a:pPr marL="78740" marR="5080" lvl="0" indent="-66675" algn="l" rtl="0">
              <a:lnSpc>
                <a:spcPct val="102600"/>
              </a:lnSpc>
              <a:spcBef>
                <a:spcPts val="0"/>
              </a:spcBef>
              <a:spcAft>
                <a:spcPts val="0"/>
              </a:spcAft>
              <a:buNone/>
            </a:pPr>
            <a:r>
              <a:rPr lang="en-US" sz="550">
                <a:solidFill>
                  <a:srgbClr val="D71920"/>
                </a:solidFill>
                <a:latin typeface="Arial"/>
                <a:ea typeface="Arial"/>
                <a:cs typeface="Arial"/>
                <a:sym typeface="Arial"/>
              </a:rPr>
              <a:t>COMBINE  IDEAS</a:t>
            </a:r>
            <a:endParaRPr sz="550">
              <a:solidFill>
                <a:schemeClr val="dk1"/>
              </a:solidFill>
              <a:latin typeface="Arial"/>
              <a:ea typeface="Arial"/>
              <a:cs typeface="Arial"/>
              <a:sym typeface="Arial"/>
            </a:endParaRPr>
          </a:p>
        </p:txBody>
      </p:sp>
      <p:sp>
        <p:nvSpPr>
          <p:cNvPr id="7945" name="Google Shape;7945;p54"/>
          <p:cNvSpPr txBox="1"/>
          <p:nvPr/>
        </p:nvSpPr>
        <p:spPr>
          <a:xfrm>
            <a:off x="7158070" y="304996"/>
            <a:ext cx="339725" cy="197485"/>
          </a:xfrm>
          <a:prstGeom prst="rect">
            <a:avLst/>
          </a:prstGeom>
          <a:noFill/>
          <a:ln>
            <a:noFill/>
          </a:ln>
        </p:spPr>
        <p:txBody>
          <a:bodyPr spcFirstLastPara="1" wrap="square" lIns="0" tIns="12050" rIns="0" bIns="0" anchor="t" anchorCtr="0">
            <a:spAutoFit/>
          </a:bodyPr>
          <a:lstStyle/>
          <a:p>
            <a:pPr marL="40005" marR="5080" lvl="0" indent="-27940" algn="l" rtl="0">
              <a:lnSpc>
                <a:spcPct val="102600"/>
              </a:lnSpc>
              <a:spcBef>
                <a:spcPts val="0"/>
              </a:spcBef>
              <a:spcAft>
                <a:spcPts val="0"/>
              </a:spcAft>
              <a:buNone/>
            </a:pPr>
            <a:r>
              <a:rPr lang="en-US" sz="550">
                <a:solidFill>
                  <a:srgbClr val="D71920"/>
                </a:solidFill>
                <a:latin typeface="Arial"/>
                <a:ea typeface="Arial"/>
                <a:cs typeface="Arial"/>
                <a:sym typeface="Arial"/>
              </a:rPr>
              <a:t>BUILDING  BLOCKS</a:t>
            </a:r>
            <a:endParaRPr sz="550">
              <a:solidFill>
                <a:schemeClr val="dk1"/>
              </a:solidFill>
              <a:latin typeface="Arial"/>
              <a:ea typeface="Arial"/>
              <a:cs typeface="Arial"/>
              <a:sym typeface="Arial"/>
            </a:endParaRPr>
          </a:p>
        </p:txBody>
      </p:sp>
      <p:sp>
        <p:nvSpPr>
          <p:cNvPr id="7946" name="Google Shape;7946;p54"/>
          <p:cNvSpPr txBox="1"/>
          <p:nvPr/>
        </p:nvSpPr>
        <p:spPr>
          <a:xfrm>
            <a:off x="7752675" y="304996"/>
            <a:ext cx="464820"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D71920"/>
                </a:solidFill>
                <a:latin typeface="Arial"/>
                <a:ea typeface="Arial"/>
                <a:cs typeface="Arial"/>
                <a:sym typeface="Arial"/>
              </a:rPr>
              <a:t>STORYBOARD  YOUR IDEA</a:t>
            </a:r>
            <a:endParaRPr sz="550">
              <a:solidFill>
                <a:schemeClr val="dk1"/>
              </a:solidFill>
              <a:latin typeface="Arial"/>
              <a:ea typeface="Arial"/>
              <a:cs typeface="Arial"/>
              <a:sym typeface="Arial"/>
            </a:endParaRPr>
          </a:p>
        </p:txBody>
      </p:sp>
      <p:sp>
        <p:nvSpPr>
          <p:cNvPr id="7947" name="Google Shape;7947;p54"/>
          <p:cNvSpPr txBox="1"/>
          <p:nvPr/>
        </p:nvSpPr>
        <p:spPr>
          <a:xfrm>
            <a:off x="8401009" y="306643"/>
            <a:ext cx="458470" cy="197485"/>
          </a:xfrm>
          <a:prstGeom prst="rect">
            <a:avLst/>
          </a:prstGeom>
          <a:noFill/>
          <a:ln>
            <a:noFill/>
          </a:ln>
        </p:spPr>
        <p:txBody>
          <a:bodyPr spcFirstLastPara="1" wrap="square" lIns="0" tIns="14600" rIns="0" bIns="0" anchor="t" anchorCtr="0">
            <a:spAutoFit/>
          </a:bodyPr>
          <a:lstStyle/>
          <a:p>
            <a:pPr marL="0" marR="0" lvl="0" indent="0" algn="ctr" rtl="0">
              <a:lnSpc>
                <a:spcPct val="100000"/>
              </a:lnSpc>
              <a:spcBef>
                <a:spcPts val="0"/>
              </a:spcBef>
              <a:spcAft>
                <a:spcPts val="0"/>
              </a:spcAft>
              <a:buNone/>
            </a:pPr>
            <a:r>
              <a:rPr lang="en-US" sz="550">
                <a:solidFill>
                  <a:srgbClr val="D71920"/>
                </a:solidFill>
                <a:latin typeface="Arial"/>
                <a:ea typeface="Arial"/>
                <a:cs typeface="Arial"/>
                <a:sym typeface="Arial"/>
              </a:rPr>
              <a:t>DESIGN</a:t>
            </a:r>
            <a:endParaRPr sz="550">
              <a:solidFill>
                <a:schemeClr val="dk1"/>
              </a:solidFill>
              <a:latin typeface="Arial"/>
              <a:ea typeface="Arial"/>
              <a:cs typeface="Arial"/>
              <a:sym typeface="Arial"/>
            </a:endParaRPr>
          </a:p>
          <a:p>
            <a:pPr marL="0" marR="0" lvl="0" indent="0" algn="ctr" rtl="0">
              <a:lnSpc>
                <a:spcPct val="100000"/>
              </a:lnSpc>
              <a:spcBef>
                <a:spcPts val="15"/>
              </a:spcBef>
              <a:spcAft>
                <a:spcPts val="0"/>
              </a:spcAft>
              <a:buNone/>
            </a:pPr>
            <a:r>
              <a:rPr lang="en-US" sz="550">
                <a:solidFill>
                  <a:srgbClr val="D71920"/>
                </a:solidFill>
                <a:latin typeface="Arial"/>
                <a:ea typeface="Arial"/>
                <a:cs typeface="Arial"/>
                <a:sym typeface="Arial"/>
              </a:rPr>
              <a:t>A PROTOTYPE</a:t>
            </a:r>
            <a:endParaRPr sz="550">
              <a:solidFill>
                <a:schemeClr val="dk1"/>
              </a:solidFill>
              <a:latin typeface="Arial"/>
              <a:ea typeface="Arial"/>
              <a:cs typeface="Arial"/>
              <a:sym typeface="Arial"/>
            </a:endParaRPr>
          </a:p>
        </p:txBody>
      </p:sp>
      <p:sp>
        <p:nvSpPr>
          <p:cNvPr id="7948" name="Google Shape;7948;p54"/>
          <p:cNvSpPr txBox="1"/>
          <p:nvPr/>
        </p:nvSpPr>
        <p:spPr>
          <a:xfrm>
            <a:off x="8959436" y="263659"/>
            <a:ext cx="640080" cy="283845"/>
          </a:xfrm>
          <a:prstGeom prst="rect">
            <a:avLst/>
          </a:prstGeom>
          <a:noFill/>
          <a:ln>
            <a:noFill/>
          </a:ln>
        </p:spPr>
        <p:txBody>
          <a:bodyPr spcFirstLastPara="1" wrap="square" lIns="0" tIns="12050" rIns="0" bIns="0" anchor="t" anchorCtr="0">
            <a:spAutoFit/>
          </a:bodyPr>
          <a:lstStyle/>
          <a:p>
            <a:pPr marL="147320" marR="5080" lvl="0" indent="-135255" algn="l" rtl="0">
              <a:lnSpc>
                <a:spcPct val="102600"/>
              </a:lnSpc>
              <a:spcBef>
                <a:spcPts val="0"/>
              </a:spcBef>
              <a:spcAft>
                <a:spcPts val="0"/>
              </a:spcAft>
              <a:buNone/>
            </a:pPr>
            <a:r>
              <a:rPr lang="en-US" sz="550">
                <a:solidFill>
                  <a:srgbClr val="D71920"/>
                </a:solidFill>
                <a:latin typeface="Arial"/>
                <a:ea typeface="Arial"/>
                <a:cs typeface="Arial"/>
                <a:sym typeface="Arial"/>
              </a:rPr>
              <a:t>TIPS FOR DESIGNING  &amp; TESTING A  PROTOTYPE</a:t>
            </a:r>
            <a:endParaRPr sz="550">
              <a:solidFill>
                <a:schemeClr val="dk1"/>
              </a:solidFill>
              <a:latin typeface="Arial"/>
              <a:ea typeface="Arial"/>
              <a:cs typeface="Arial"/>
              <a:sym typeface="Arial"/>
            </a:endParaRPr>
          </a:p>
        </p:txBody>
      </p:sp>
      <p:sp>
        <p:nvSpPr>
          <p:cNvPr id="7949" name="Google Shape;7949;p54"/>
          <p:cNvSpPr/>
          <p:nvPr/>
        </p:nvSpPr>
        <p:spPr>
          <a:xfrm>
            <a:off x="531844" y="2202928"/>
            <a:ext cx="2892425" cy="2089150"/>
          </a:xfrm>
          <a:custGeom>
            <a:avLst/>
            <a:gdLst/>
            <a:ahLst/>
            <a:cxnLst/>
            <a:rect l="l" t="t" r="r" b="b"/>
            <a:pathLst>
              <a:path w="2892425" h="2089150" extrusionOk="0">
                <a:moveTo>
                  <a:pt x="67687" y="0"/>
                </a:moveTo>
                <a:lnTo>
                  <a:pt x="28555" y="1057"/>
                </a:lnTo>
                <a:lnTo>
                  <a:pt x="8460" y="8460"/>
                </a:lnTo>
                <a:lnTo>
                  <a:pt x="1057" y="28555"/>
                </a:lnTo>
                <a:lnTo>
                  <a:pt x="0" y="67687"/>
                </a:lnTo>
                <a:lnTo>
                  <a:pt x="0" y="2020905"/>
                </a:lnTo>
                <a:lnTo>
                  <a:pt x="1057" y="2060036"/>
                </a:lnTo>
                <a:lnTo>
                  <a:pt x="8460" y="2080131"/>
                </a:lnTo>
                <a:lnTo>
                  <a:pt x="28555" y="2087534"/>
                </a:lnTo>
                <a:lnTo>
                  <a:pt x="67687" y="2088592"/>
                </a:lnTo>
                <a:lnTo>
                  <a:pt x="2824648" y="2088592"/>
                </a:lnTo>
                <a:lnTo>
                  <a:pt x="2863787" y="2087534"/>
                </a:lnTo>
                <a:lnTo>
                  <a:pt x="2883885" y="2080131"/>
                </a:lnTo>
                <a:lnTo>
                  <a:pt x="2891290" y="2060036"/>
                </a:lnTo>
                <a:lnTo>
                  <a:pt x="2892347" y="2020905"/>
                </a:lnTo>
                <a:lnTo>
                  <a:pt x="2892347" y="67687"/>
                </a:lnTo>
                <a:lnTo>
                  <a:pt x="2891290" y="28555"/>
                </a:lnTo>
                <a:lnTo>
                  <a:pt x="2883885" y="8460"/>
                </a:lnTo>
                <a:lnTo>
                  <a:pt x="2863787" y="1057"/>
                </a:lnTo>
                <a:lnTo>
                  <a:pt x="2824648"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50" name="Google Shape;7950;p54"/>
          <p:cNvSpPr/>
          <p:nvPr/>
        </p:nvSpPr>
        <p:spPr>
          <a:xfrm>
            <a:off x="531844" y="4406644"/>
            <a:ext cx="2892425" cy="2099310"/>
          </a:xfrm>
          <a:custGeom>
            <a:avLst/>
            <a:gdLst/>
            <a:ahLst/>
            <a:cxnLst/>
            <a:rect l="l" t="t" r="r" b="b"/>
            <a:pathLst>
              <a:path w="2892425" h="2099309" extrusionOk="0">
                <a:moveTo>
                  <a:pt x="67687" y="0"/>
                </a:moveTo>
                <a:lnTo>
                  <a:pt x="28555" y="1057"/>
                </a:lnTo>
                <a:lnTo>
                  <a:pt x="8460" y="8460"/>
                </a:lnTo>
                <a:lnTo>
                  <a:pt x="1057" y="28555"/>
                </a:lnTo>
                <a:lnTo>
                  <a:pt x="0" y="67687"/>
                </a:lnTo>
                <a:lnTo>
                  <a:pt x="0" y="2031531"/>
                </a:lnTo>
                <a:lnTo>
                  <a:pt x="1057" y="2070663"/>
                </a:lnTo>
                <a:lnTo>
                  <a:pt x="8460" y="2090757"/>
                </a:lnTo>
                <a:lnTo>
                  <a:pt x="28555" y="2098161"/>
                </a:lnTo>
                <a:lnTo>
                  <a:pt x="67687" y="2099218"/>
                </a:lnTo>
                <a:lnTo>
                  <a:pt x="2824648" y="2099218"/>
                </a:lnTo>
                <a:lnTo>
                  <a:pt x="2863787" y="2098161"/>
                </a:lnTo>
                <a:lnTo>
                  <a:pt x="2883885" y="2090757"/>
                </a:lnTo>
                <a:lnTo>
                  <a:pt x="2891290" y="2070663"/>
                </a:lnTo>
                <a:lnTo>
                  <a:pt x="2892347" y="2031531"/>
                </a:lnTo>
                <a:lnTo>
                  <a:pt x="2892347" y="67687"/>
                </a:lnTo>
                <a:lnTo>
                  <a:pt x="2891290" y="28555"/>
                </a:lnTo>
                <a:lnTo>
                  <a:pt x="2883885" y="8460"/>
                </a:lnTo>
                <a:lnTo>
                  <a:pt x="2863787" y="1057"/>
                </a:lnTo>
                <a:lnTo>
                  <a:pt x="2824648"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51" name="Google Shape;7951;p54"/>
          <p:cNvSpPr/>
          <p:nvPr/>
        </p:nvSpPr>
        <p:spPr>
          <a:xfrm>
            <a:off x="3551308" y="2202928"/>
            <a:ext cx="2944495" cy="4303395"/>
          </a:xfrm>
          <a:custGeom>
            <a:avLst/>
            <a:gdLst/>
            <a:ahLst/>
            <a:cxnLst/>
            <a:rect l="l" t="t" r="r" b="b"/>
            <a:pathLst>
              <a:path w="2944495" h="4303395" extrusionOk="0">
                <a:moveTo>
                  <a:pt x="67687" y="0"/>
                </a:moveTo>
                <a:lnTo>
                  <a:pt x="28555" y="1057"/>
                </a:lnTo>
                <a:lnTo>
                  <a:pt x="8460" y="8460"/>
                </a:lnTo>
                <a:lnTo>
                  <a:pt x="1057" y="28555"/>
                </a:lnTo>
                <a:lnTo>
                  <a:pt x="0" y="67687"/>
                </a:lnTo>
                <a:lnTo>
                  <a:pt x="0" y="4235247"/>
                </a:lnTo>
                <a:lnTo>
                  <a:pt x="1057" y="4274379"/>
                </a:lnTo>
                <a:lnTo>
                  <a:pt x="8460" y="4294474"/>
                </a:lnTo>
                <a:lnTo>
                  <a:pt x="28555" y="4301877"/>
                </a:lnTo>
                <a:lnTo>
                  <a:pt x="67687" y="4302935"/>
                </a:lnTo>
                <a:lnTo>
                  <a:pt x="2876491" y="4302935"/>
                </a:lnTo>
                <a:lnTo>
                  <a:pt x="2915630" y="4301877"/>
                </a:lnTo>
                <a:lnTo>
                  <a:pt x="2935728" y="4294474"/>
                </a:lnTo>
                <a:lnTo>
                  <a:pt x="2943132" y="4274379"/>
                </a:lnTo>
                <a:lnTo>
                  <a:pt x="2944190" y="4235247"/>
                </a:lnTo>
                <a:lnTo>
                  <a:pt x="2944190" y="67687"/>
                </a:lnTo>
                <a:lnTo>
                  <a:pt x="2943132" y="28555"/>
                </a:lnTo>
                <a:lnTo>
                  <a:pt x="2935728" y="8460"/>
                </a:lnTo>
                <a:lnTo>
                  <a:pt x="2915630" y="1057"/>
                </a:lnTo>
                <a:lnTo>
                  <a:pt x="2876491"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52" name="Google Shape;7952;p54"/>
          <p:cNvSpPr/>
          <p:nvPr/>
        </p:nvSpPr>
        <p:spPr>
          <a:xfrm>
            <a:off x="6622993" y="2202940"/>
            <a:ext cx="3003550" cy="4303395"/>
          </a:xfrm>
          <a:custGeom>
            <a:avLst/>
            <a:gdLst/>
            <a:ahLst/>
            <a:cxnLst/>
            <a:rect l="l" t="t" r="r" b="b"/>
            <a:pathLst>
              <a:path w="3003550" h="4303395" extrusionOk="0">
                <a:moveTo>
                  <a:pt x="67687" y="0"/>
                </a:moveTo>
                <a:lnTo>
                  <a:pt x="28555" y="1057"/>
                </a:lnTo>
                <a:lnTo>
                  <a:pt x="8460" y="8460"/>
                </a:lnTo>
                <a:lnTo>
                  <a:pt x="1057" y="28555"/>
                </a:lnTo>
                <a:lnTo>
                  <a:pt x="0" y="67687"/>
                </a:lnTo>
                <a:lnTo>
                  <a:pt x="0" y="4235235"/>
                </a:lnTo>
                <a:lnTo>
                  <a:pt x="1057" y="4274374"/>
                </a:lnTo>
                <a:lnTo>
                  <a:pt x="8460" y="4294472"/>
                </a:lnTo>
                <a:lnTo>
                  <a:pt x="28555" y="4301877"/>
                </a:lnTo>
                <a:lnTo>
                  <a:pt x="67687" y="4302935"/>
                </a:lnTo>
                <a:lnTo>
                  <a:pt x="2935307" y="4302935"/>
                </a:lnTo>
                <a:lnTo>
                  <a:pt x="2974439" y="4301877"/>
                </a:lnTo>
                <a:lnTo>
                  <a:pt x="2994533" y="4294472"/>
                </a:lnTo>
                <a:lnTo>
                  <a:pt x="3001936" y="4274374"/>
                </a:lnTo>
                <a:lnTo>
                  <a:pt x="3002994" y="4235235"/>
                </a:lnTo>
                <a:lnTo>
                  <a:pt x="3002994" y="67687"/>
                </a:lnTo>
                <a:lnTo>
                  <a:pt x="3001936" y="28555"/>
                </a:lnTo>
                <a:lnTo>
                  <a:pt x="2994533" y="8460"/>
                </a:lnTo>
                <a:lnTo>
                  <a:pt x="2974439" y="1057"/>
                </a:lnTo>
                <a:lnTo>
                  <a:pt x="2935307"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53" name="Google Shape;7953;p54"/>
          <p:cNvSpPr/>
          <p:nvPr/>
        </p:nvSpPr>
        <p:spPr>
          <a:xfrm>
            <a:off x="430566" y="879979"/>
            <a:ext cx="9198610" cy="887094"/>
          </a:xfrm>
          <a:custGeom>
            <a:avLst/>
            <a:gdLst/>
            <a:ahLst/>
            <a:cxnLst/>
            <a:rect l="l" t="t" r="r" b="b"/>
            <a:pathLst>
              <a:path w="9198610" h="887094" extrusionOk="0">
                <a:moveTo>
                  <a:pt x="9130722" y="0"/>
                </a:moveTo>
                <a:lnTo>
                  <a:pt x="67687" y="0"/>
                </a:lnTo>
                <a:lnTo>
                  <a:pt x="28555" y="1057"/>
                </a:lnTo>
                <a:lnTo>
                  <a:pt x="8460" y="8460"/>
                </a:lnTo>
                <a:lnTo>
                  <a:pt x="1057" y="28555"/>
                </a:lnTo>
                <a:lnTo>
                  <a:pt x="0" y="67687"/>
                </a:lnTo>
                <a:lnTo>
                  <a:pt x="0" y="819050"/>
                </a:lnTo>
                <a:lnTo>
                  <a:pt x="1057" y="858189"/>
                </a:lnTo>
                <a:lnTo>
                  <a:pt x="8460" y="878287"/>
                </a:lnTo>
                <a:lnTo>
                  <a:pt x="28555" y="885691"/>
                </a:lnTo>
                <a:lnTo>
                  <a:pt x="67687" y="886749"/>
                </a:lnTo>
                <a:lnTo>
                  <a:pt x="9130722" y="886749"/>
                </a:lnTo>
                <a:lnTo>
                  <a:pt x="9169854" y="885691"/>
                </a:lnTo>
                <a:lnTo>
                  <a:pt x="9189948" y="878287"/>
                </a:lnTo>
                <a:lnTo>
                  <a:pt x="9197351" y="858189"/>
                </a:lnTo>
                <a:lnTo>
                  <a:pt x="9198409" y="819050"/>
                </a:lnTo>
                <a:lnTo>
                  <a:pt x="9198409" y="67687"/>
                </a:lnTo>
                <a:lnTo>
                  <a:pt x="9197351" y="28555"/>
                </a:lnTo>
                <a:lnTo>
                  <a:pt x="9189948" y="8460"/>
                </a:lnTo>
                <a:lnTo>
                  <a:pt x="9169854" y="1057"/>
                </a:lnTo>
                <a:lnTo>
                  <a:pt x="9130722"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54" name="Google Shape;7954;p54"/>
          <p:cNvSpPr txBox="1"/>
          <p:nvPr/>
        </p:nvSpPr>
        <p:spPr>
          <a:xfrm>
            <a:off x="597244" y="981529"/>
            <a:ext cx="6926580" cy="5397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MAKE YOUR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Make Your Prototype </a:t>
            </a:r>
            <a:r>
              <a:rPr lang="en-US" sz="750">
                <a:solidFill>
                  <a:srgbClr val="414042"/>
                </a:solidFill>
                <a:latin typeface="Arial"/>
                <a:ea typeface="Arial"/>
                <a:cs typeface="Arial"/>
                <a:sym typeface="Arial"/>
              </a:rPr>
              <a:t>summary page to gather up the work you completed during each phase of the process. Be thinking about the holistic 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7955" name="Google Shape;7955;p54"/>
          <p:cNvSpPr txBox="1"/>
          <p:nvPr/>
        </p:nvSpPr>
        <p:spPr>
          <a:xfrm>
            <a:off x="597243" y="1927360"/>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7956" name="Google Shape;7956;p54"/>
          <p:cNvSpPr txBox="1"/>
          <p:nvPr/>
        </p:nvSpPr>
        <p:spPr>
          <a:xfrm>
            <a:off x="638398" y="2276565"/>
            <a:ext cx="1811655"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1920"/>
                </a:solidFill>
                <a:latin typeface="Arial"/>
                <a:ea typeface="Arial"/>
                <a:cs typeface="Arial"/>
                <a:sym typeface="Arial"/>
              </a:rPr>
              <a:t>#1 Combine Ideas</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is the new solution you generated?</a:t>
            </a:r>
            <a:endParaRPr sz="750">
              <a:solidFill>
                <a:schemeClr val="dk1"/>
              </a:solidFill>
              <a:latin typeface="Arial"/>
              <a:ea typeface="Arial"/>
              <a:cs typeface="Arial"/>
              <a:sym typeface="Arial"/>
            </a:endParaRPr>
          </a:p>
        </p:txBody>
      </p:sp>
      <p:sp>
        <p:nvSpPr>
          <p:cNvPr id="7957" name="Google Shape;7957;p54"/>
          <p:cNvSpPr txBox="1"/>
          <p:nvPr/>
        </p:nvSpPr>
        <p:spPr>
          <a:xfrm>
            <a:off x="638398" y="4486586"/>
            <a:ext cx="207645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1920"/>
                </a:solidFill>
                <a:latin typeface="Arial"/>
                <a:ea typeface="Arial"/>
                <a:cs typeface="Arial"/>
                <a:sym typeface="Arial"/>
              </a:rPr>
              <a:t>#2 Building Blocks</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most important assumptions  you generated?</a:t>
            </a:r>
            <a:endParaRPr sz="750">
              <a:solidFill>
                <a:schemeClr val="dk1"/>
              </a:solidFill>
              <a:latin typeface="Arial"/>
              <a:ea typeface="Arial"/>
              <a:cs typeface="Arial"/>
              <a:sym typeface="Arial"/>
            </a:endParaRPr>
          </a:p>
        </p:txBody>
      </p:sp>
      <p:sp>
        <p:nvSpPr>
          <p:cNvPr id="7958" name="Google Shape;7958;p54"/>
          <p:cNvSpPr txBox="1"/>
          <p:nvPr/>
        </p:nvSpPr>
        <p:spPr>
          <a:xfrm>
            <a:off x="638398" y="499961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7959" name="Google Shape;7959;p54"/>
          <p:cNvSpPr txBox="1"/>
          <p:nvPr/>
        </p:nvSpPr>
        <p:spPr>
          <a:xfrm>
            <a:off x="638398" y="545266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7960" name="Google Shape;7960;p54"/>
          <p:cNvSpPr txBox="1"/>
          <p:nvPr/>
        </p:nvSpPr>
        <p:spPr>
          <a:xfrm>
            <a:off x="638398" y="590571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7961" name="Google Shape;7961;p54"/>
          <p:cNvSpPr txBox="1"/>
          <p:nvPr/>
        </p:nvSpPr>
        <p:spPr>
          <a:xfrm>
            <a:off x="6736993" y="2276374"/>
            <a:ext cx="2332990"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1920"/>
                </a:solidFill>
                <a:latin typeface="Arial"/>
                <a:ea typeface="Arial"/>
                <a:cs typeface="Arial"/>
                <a:sym typeface="Arial"/>
              </a:rPr>
              <a:t>#4 Design a Prototype</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most important logistics to consider?</a:t>
            </a:r>
            <a:endParaRPr sz="750">
              <a:solidFill>
                <a:schemeClr val="dk1"/>
              </a:solidFill>
              <a:latin typeface="Arial"/>
              <a:ea typeface="Arial"/>
              <a:cs typeface="Arial"/>
              <a:sym typeface="Arial"/>
            </a:endParaRPr>
          </a:p>
        </p:txBody>
      </p:sp>
      <p:sp>
        <p:nvSpPr>
          <p:cNvPr id="7962" name="Google Shape;7962;p54"/>
          <p:cNvSpPr txBox="1"/>
          <p:nvPr/>
        </p:nvSpPr>
        <p:spPr>
          <a:xfrm>
            <a:off x="6736993" y="267478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7963" name="Google Shape;7963;p54"/>
          <p:cNvSpPr txBox="1"/>
          <p:nvPr/>
        </p:nvSpPr>
        <p:spPr>
          <a:xfrm>
            <a:off x="6736993" y="390630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7964" name="Google Shape;7964;p54"/>
          <p:cNvSpPr txBox="1"/>
          <p:nvPr/>
        </p:nvSpPr>
        <p:spPr>
          <a:xfrm>
            <a:off x="6736993" y="513783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7965" name="Google Shape;7965;p54"/>
          <p:cNvSpPr txBox="1"/>
          <p:nvPr/>
        </p:nvSpPr>
        <p:spPr>
          <a:xfrm>
            <a:off x="3642945" y="2276374"/>
            <a:ext cx="198437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1920"/>
                </a:solidFill>
                <a:latin typeface="Arial"/>
                <a:ea typeface="Arial"/>
                <a:cs typeface="Arial"/>
                <a:sym typeface="Arial"/>
              </a:rPr>
              <a:t>#3 Storyboard Your Idea</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most important moments  in the experience your solution creates?</a:t>
            </a:r>
            <a:endParaRPr sz="750">
              <a:solidFill>
                <a:schemeClr val="dk1"/>
              </a:solidFill>
              <a:latin typeface="Arial"/>
              <a:ea typeface="Arial"/>
              <a:cs typeface="Arial"/>
              <a:sym typeface="Arial"/>
            </a:endParaRPr>
          </a:p>
        </p:txBody>
      </p:sp>
      <p:sp>
        <p:nvSpPr>
          <p:cNvPr id="7966" name="Google Shape;7966;p54"/>
          <p:cNvSpPr txBox="1"/>
          <p:nvPr/>
        </p:nvSpPr>
        <p:spPr>
          <a:xfrm>
            <a:off x="3642945" y="2789406"/>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7967" name="Google Shape;7967;p54"/>
          <p:cNvSpPr txBox="1"/>
          <p:nvPr/>
        </p:nvSpPr>
        <p:spPr>
          <a:xfrm>
            <a:off x="3642945" y="398711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7968" name="Google Shape;7968;p54"/>
          <p:cNvSpPr txBox="1"/>
          <p:nvPr/>
        </p:nvSpPr>
        <p:spPr>
          <a:xfrm>
            <a:off x="3642945" y="518482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grpSp>
        <p:nvGrpSpPr>
          <p:cNvPr id="7969" name="Google Shape;7969;p54"/>
          <p:cNvGrpSpPr/>
          <p:nvPr/>
        </p:nvGrpSpPr>
        <p:grpSpPr>
          <a:xfrm>
            <a:off x="10488583" y="690661"/>
            <a:ext cx="9200440" cy="31750"/>
            <a:chOff x="10488583" y="690661"/>
            <a:chExt cx="9200440" cy="31750"/>
          </a:xfrm>
        </p:grpSpPr>
        <p:sp>
          <p:nvSpPr>
            <p:cNvPr id="7970" name="Google Shape;7970;p54"/>
            <p:cNvSpPr/>
            <p:nvPr/>
          </p:nvSpPr>
          <p:spPr>
            <a:xfrm>
              <a:off x="10488583" y="690661"/>
              <a:ext cx="715010" cy="31750"/>
            </a:xfrm>
            <a:custGeom>
              <a:avLst/>
              <a:gdLst/>
              <a:ahLst/>
              <a:cxnLst/>
              <a:rect l="l" t="t" r="r" b="b"/>
              <a:pathLst>
                <a:path w="715009" h="31750" extrusionOk="0">
                  <a:moveTo>
                    <a:pt x="714935" y="0"/>
                  </a:moveTo>
                  <a:lnTo>
                    <a:pt x="0" y="0"/>
                  </a:lnTo>
                  <a:lnTo>
                    <a:pt x="0" y="31473"/>
                  </a:lnTo>
                  <a:lnTo>
                    <a:pt x="714935" y="31473"/>
                  </a:lnTo>
                  <a:lnTo>
                    <a:pt x="71493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71" name="Google Shape;7971;p54"/>
            <p:cNvSpPr/>
            <p:nvPr/>
          </p:nvSpPr>
          <p:spPr>
            <a:xfrm>
              <a:off x="11203518" y="690661"/>
              <a:ext cx="8485505" cy="31750"/>
            </a:xfrm>
            <a:custGeom>
              <a:avLst/>
              <a:gdLst/>
              <a:ahLst/>
              <a:cxnLst/>
              <a:rect l="l" t="t" r="r" b="b"/>
              <a:pathLst>
                <a:path w="8485505" h="31750" extrusionOk="0">
                  <a:moveTo>
                    <a:pt x="8485014" y="0"/>
                  </a:moveTo>
                  <a:lnTo>
                    <a:pt x="0" y="0"/>
                  </a:lnTo>
                  <a:lnTo>
                    <a:pt x="0" y="31473"/>
                  </a:lnTo>
                  <a:lnTo>
                    <a:pt x="8485014" y="31473"/>
                  </a:lnTo>
                  <a:lnTo>
                    <a:pt x="8485014"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72" name="Google Shape;7972;p54"/>
          <p:cNvSpPr txBox="1"/>
          <p:nvPr/>
        </p:nvSpPr>
        <p:spPr>
          <a:xfrm>
            <a:off x="10469912" y="264555"/>
            <a:ext cx="3800475"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D71920"/>
                </a:solidFill>
                <a:latin typeface="Arial"/>
                <a:ea typeface="Arial"/>
                <a:cs typeface="Arial"/>
                <a:sym typeface="Arial"/>
              </a:rPr>
              <a:t>MAKE TRANSITION </a:t>
            </a:r>
            <a:r>
              <a:rPr lang="en-US" sz="1700">
                <a:solidFill>
                  <a:srgbClr val="D71920"/>
                </a:solidFill>
                <a:latin typeface="Arial"/>
                <a:ea typeface="Arial"/>
                <a:cs typeface="Arial"/>
                <a:sym typeface="Arial"/>
              </a:rPr>
              <a:t>ALIGNMENT </a:t>
            </a:r>
            <a:endParaRPr sz="1700">
              <a:solidFill>
                <a:schemeClr val="dk1"/>
              </a:solidFill>
              <a:latin typeface="Arial"/>
              <a:ea typeface="Arial"/>
              <a:cs typeface="Arial"/>
              <a:sym typeface="Arial"/>
            </a:endParaRPr>
          </a:p>
        </p:txBody>
      </p:sp>
      <p:grpSp>
        <p:nvGrpSpPr>
          <p:cNvPr id="7973" name="Google Shape;7973;p54"/>
          <p:cNvGrpSpPr/>
          <p:nvPr/>
        </p:nvGrpSpPr>
        <p:grpSpPr>
          <a:xfrm>
            <a:off x="16376356" y="239907"/>
            <a:ext cx="3309292" cy="332740"/>
            <a:chOff x="16376356" y="239907"/>
            <a:chExt cx="3309292" cy="332740"/>
          </a:xfrm>
        </p:grpSpPr>
        <p:sp>
          <p:nvSpPr>
            <p:cNvPr id="7974" name="Google Shape;7974;p54"/>
            <p:cNvSpPr/>
            <p:nvPr/>
          </p:nvSpPr>
          <p:spPr>
            <a:xfrm>
              <a:off x="1637635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75" name="Google Shape;7975;p54"/>
            <p:cNvSpPr/>
            <p:nvPr/>
          </p:nvSpPr>
          <p:spPr>
            <a:xfrm>
              <a:off x="1702743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76" name="Google Shape;7976;p54"/>
            <p:cNvSpPr/>
            <p:nvPr/>
          </p:nvSpPr>
          <p:spPr>
            <a:xfrm>
              <a:off x="176785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77" name="Google Shape;7977;p54"/>
            <p:cNvSpPr/>
            <p:nvPr/>
          </p:nvSpPr>
          <p:spPr>
            <a:xfrm>
              <a:off x="183297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78" name="Google Shape;7978;p54"/>
            <p:cNvSpPr/>
            <p:nvPr/>
          </p:nvSpPr>
          <p:spPr>
            <a:xfrm>
              <a:off x="1898079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79" name="Google Shape;7979;p54"/>
          <p:cNvSpPr txBox="1"/>
          <p:nvPr/>
        </p:nvSpPr>
        <p:spPr>
          <a:xfrm>
            <a:off x="16556961" y="312518"/>
            <a:ext cx="344170" cy="197485"/>
          </a:xfrm>
          <a:prstGeom prst="rect">
            <a:avLst/>
          </a:prstGeom>
          <a:noFill/>
          <a:ln>
            <a:noFill/>
          </a:ln>
        </p:spPr>
        <p:txBody>
          <a:bodyPr spcFirstLastPara="1" wrap="square" lIns="0" tIns="12050" rIns="0" bIns="0" anchor="t" anchorCtr="0">
            <a:spAutoFit/>
          </a:bodyPr>
          <a:lstStyle/>
          <a:p>
            <a:pPr marL="78740" marR="5080" lvl="0" indent="-66675" algn="l" rtl="0">
              <a:lnSpc>
                <a:spcPct val="102600"/>
              </a:lnSpc>
              <a:spcBef>
                <a:spcPts val="0"/>
              </a:spcBef>
              <a:spcAft>
                <a:spcPts val="0"/>
              </a:spcAft>
              <a:buNone/>
            </a:pPr>
            <a:r>
              <a:rPr lang="en-US" sz="550">
                <a:solidFill>
                  <a:srgbClr val="D71920"/>
                </a:solidFill>
                <a:latin typeface="Arial"/>
                <a:ea typeface="Arial"/>
                <a:cs typeface="Arial"/>
                <a:sym typeface="Arial"/>
              </a:rPr>
              <a:t>COMBINE  IDEAS</a:t>
            </a:r>
            <a:endParaRPr sz="550">
              <a:solidFill>
                <a:schemeClr val="dk1"/>
              </a:solidFill>
              <a:latin typeface="Arial"/>
              <a:ea typeface="Arial"/>
              <a:cs typeface="Arial"/>
              <a:sym typeface="Arial"/>
            </a:endParaRPr>
          </a:p>
        </p:txBody>
      </p:sp>
      <p:sp>
        <p:nvSpPr>
          <p:cNvPr id="7980" name="Google Shape;7980;p54"/>
          <p:cNvSpPr txBox="1"/>
          <p:nvPr/>
        </p:nvSpPr>
        <p:spPr>
          <a:xfrm>
            <a:off x="17210095" y="304996"/>
            <a:ext cx="339725" cy="197485"/>
          </a:xfrm>
          <a:prstGeom prst="rect">
            <a:avLst/>
          </a:prstGeom>
          <a:noFill/>
          <a:ln>
            <a:noFill/>
          </a:ln>
        </p:spPr>
        <p:txBody>
          <a:bodyPr spcFirstLastPara="1" wrap="square" lIns="0" tIns="12050" rIns="0" bIns="0" anchor="t" anchorCtr="0">
            <a:spAutoFit/>
          </a:bodyPr>
          <a:lstStyle/>
          <a:p>
            <a:pPr marL="40005" marR="5080" lvl="0" indent="-27940" algn="l" rtl="0">
              <a:lnSpc>
                <a:spcPct val="102600"/>
              </a:lnSpc>
              <a:spcBef>
                <a:spcPts val="0"/>
              </a:spcBef>
              <a:spcAft>
                <a:spcPts val="0"/>
              </a:spcAft>
              <a:buNone/>
            </a:pPr>
            <a:r>
              <a:rPr lang="en-US" sz="550">
                <a:solidFill>
                  <a:srgbClr val="D71920"/>
                </a:solidFill>
                <a:latin typeface="Arial"/>
                <a:ea typeface="Arial"/>
                <a:cs typeface="Arial"/>
                <a:sym typeface="Arial"/>
              </a:rPr>
              <a:t>BUILDING  BLOCKS</a:t>
            </a:r>
            <a:endParaRPr sz="550">
              <a:solidFill>
                <a:schemeClr val="dk1"/>
              </a:solidFill>
              <a:latin typeface="Arial"/>
              <a:ea typeface="Arial"/>
              <a:cs typeface="Arial"/>
              <a:sym typeface="Arial"/>
            </a:endParaRPr>
          </a:p>
        </p:txBody>
      </p:sp>
      <p:sp>
        <p:nvSpPr>
          <p:cNvPr id="7981" name="Google Shape;7981;p54"/>
          <p:cNvSpPr txBox="1"/>
          <p:nvPr/>
        </p:nvSpPr>
        <p:spPr>
          <a:xfrm>
            <a:off x="17804630" y="304996"/>
            <a:ext cx="464820"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D71920"/>
                </a:solidFill>
                <a:latin typeface="Arial"/>
                <a:ea typeface="Arial"/>
                <a:cs typeface="Arial"/>
                <a:sym typeface="Arial"/>
              </a:rPr>
              <a:t>STORYBOARD  YOUR IDEA</a:t>
            </a:r>
            <a:endParaRPr sz="550">
              <a:solidFill>
                <a:schemeClr val="dk1"/>
              </a:solidFill>
              <a:latin typeface="Arial"/>
              <a:ea typeface="Arial"/>
              <a:cs typeface="Arial"/>
              <a:sym typeface="Arial"/>
            </a:endParaRPr>
          </a:p>
        </p:txBody>
      </p:sp>
      <p:sp>
        <p:nvSpPr>
          <p:cNvPr id="7982" name="Google Shape;7982;p54"/>
          <p:cNvSpPr txBox="1"/>
          <p:nvPr/>
        </p:nvSpPr>
        <p:spPr>
          <a:xfrm>
            <a:off x="18452963" y="306643"/>
            <a:ext cx="458470" cy="197485"/>
          </a:xfrm>
          <a:prstGeom prst="rect">
            <a:avLst/>
          </a:prstGeom>
          <a:noFill/>
          <a:ln>
            <a:noFill/>
          </a:ln>
        </p:spPr>
        <p:txBody>
          <a:bodyPr spcFirstLastPara="1" wrap="square" lIns="0" tIns="14600" rIns="0" bIns="0" anchor="t" anchorCtr="0">
            <a:spAutoFit/>
          </a:bodyPr>
          <a:lstStyle/>
          <a:p>
            <a:pPr marL="0" marR="0" lvl="0" indent="0" algn="ctr" rtl="0">
              <a:lnSpc>
                <a:spcPct val="100000"/>
              </a:lnSpc>
              <a:spcBef>
                <a:spcPts val="0"/>
              </a:spcBef>
              <a:spcAft>
                <a:spcPts val="0"/>
              </a:spcAft>
              <a:buNone/>
            </a:pPr>
            <a:r>
              <a:rPr lang="en-US" sz="550">
                <a:solidFill>
                  <a:srgbClr val="D71920"/>
                </a:solidFill>
                <a:latin typeface="Arial"/>
                <a:ea typeface="Arial"/>
                <a:cs typeface="Arial"/>
                <a:sym typeface="Arial"/>
              </a:rPr>
              <a:t>DESIGN</a:t>
            </a:r>
            <a:endParaRPr sz="550">
              <a:solidFill>
                <a:schemeClr val="dk1"/>
              </a:solidFill>
              <a:latin typeface="Arial"/>
              <a:ea typeface="Arial"/>
              <a:cs typeface="Arial"/>
              <a:sym typeface="Arial"/>
            </a:endParaRPr>
          </a:p>
          <a:p>
            <a:pPr marL="0" marR="0" lvl="0" indent="0" algn="ctr" rtl="0">
              <a:lnSpc>
                <a:spcPct val="100000"/>
              </a:lnSpc>
              <a:spcBef>
                <a:spcPts val="15"/>
              </a:spcBef>
              <a:spcAft>
                <a:spcPts val="0"/>
              </a:spcAft>
              <a:buNone/>
            </a:pPr>
            <a:r>
              <a:rPr lang="en-US" sz="550">
                <a:solidFill>
                  <a:srgbClr val="D71920"/>
                </a:solidFill>
                <a:latin typeface="Arial"/>
                <a:ea typeface="Arial"/>
                <a:cs typeface="Arial"/>
                <a:sym typeface="Arial"/>
              </a:rPr>
              <a:t>A PROTOTYPE</a:t>
            </a:r>
            <a:endParaRPr sz="550">
              <a:solidFill>
                <a:schemeClr val="dk1"/>
              </a:solidFill>
              <a:latin typeface="Arial"/>
              <a:ea typeface="Arial"/>
              <a:cs typeface="Arial"/>
              <a:sym typeface="Arial"/>
            </a:endParaRPr>
          </a:p>
        </p:txBody>
      </p:sp>
      <p:sp>
        <p:nvSpPr>
          <p:cNvPr id="7983" name="Google Shape;7983;p54"/>
          <p:cNvSpPr txBox="1"/>
          <p:nvPr/>
        </p:nvSpPr>
        <p:spPr>
          <a:xfrm>
            <a:off x="19011391" y="263659"/>
            <a:ext cx="640080" cy="283845"/>
          </a:xfrm>
          <a:prstGeom prst="rect">
            <a:avLst/>
          </a:prstGeom>
          <a:noFill/>
          <a:ln>
            <a:noFill/>
          </a:ln>
        </p:spPr>
        <p:txBody>
          <a:bodyPr spcFirstLastPara="1" wrap="square" lIns="0" tIns="12050" rIns="0" bIns="0" anchor="t" anchorCtr="0">
            <a:spAutoFit/>
          </a:bodyPr>
          <a:lstStyle/>
          <a:p>
            <a:pPr marL="147320" marR="5080" lvl="0" indent="-135255" algn="l" rtl="0">
              <a:lnSpc>
                <a:spcPct val="102600"/>
              </a:lnSpc>
              <a:spcBef>
                <a:spcPts val="0"/>
              </a:spcBef>
              <a:spcAft>
                <a:spcPts val="0"/>
              </a:spcAft>
              <a:buNone/>
            </a:pPr>
            <a:r>
              <a:rPr lang="en-US" sz="550">
                <a:solidFill>
                  <a:srgbClr val="D71920"/>
                </a:solidFill>
                <a:latin typeface="Arial"/>
                <a:ea typeface="Arial"/>
                <a:cs typeface="Arial"/>
                <a:sym typeface="Arial"/>
              </a:rPr>
              <a:t>TIPS FOR DESIGNING  &amp; TESTING A  PROTOTYPE</a:t>
            </a:r>
            <a:endParaRPr sz="550">
              <a:solidFill>
                <a:schemeClr val="dk1"/>
              </a:solidFill>
              <a:latin typeface="Arial"/>
              <a:ea typeface="Arial"/>
              <a:cs typeface="Arial"/>
              <a:sym typeface="Arial"/>
            </a:endParaRPr>
          </a:p>
        </p:txBody>
      </p:sp>
      <p:sp>
        <p:nvSpPr>
          <p:cNvPr id="7984" name="Google Shape;7984;p54"/>
          <p:cNvSpPr/>
          <p:nvPr/>
        </p:nvSpPr>
        <p:spPr>
          <a:xfrm>
            <a:off x="10482612"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85" name="Google Shape;7985;p54"/>
          <p:cNvSpPr/>
          <p:nvPr/>
        </p:nvSpPr>
        <p:spPr>
          <a:xfrm>
            <a:off x="13389370"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86" name="Google Shape;7986;p54"/>
          <p:cNvSpPr txBox="1"/>
          <p:nvPr/>
        </p:nvSpPr>
        <p:spPr>
          <a:xfrm>
            <a:off x="10592989"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 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20"/>
              </a:spcBef>
              <a:spcAft>
                <a:spcPts val="0"/>
              </a:spcAft>
              <a:buNone/>
            </a:pPr>
            <a:r>
              <a:rPr lang="en-US" sz="750">
                <a:solidFill>
                  <a:srgbClr val="414042"/>
                </a:solidFill>
                <a:latin typeface="Arial"/>
                <a:ea typeface="Arial"/>
                <a:cs typeface="Arial"/>
                <a:sym typeface="Arial"/>
              </a:rPr>
              <a:t>“Can you share more information about how you came  to these ideas?”and “Tell me more about that...”</a:t>
            </a:r>
            <a:endParaRPr sz="750">
              <a:solidFill>
                <a:schemeClr val="dk1"/>
              </a:solidFill>
              <a:latin typeface="Arial"/>
              <a:ea typeface="Arial"/>
              <a:cs typeface="Arial"/>
              <a:sym typeface="Arial"/>
            </a:endParaRPr>
          </a:p>
          <a:p>
            <a:pPr marL="12700" marR="16510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  of your design work, but you must be aligned on the  items below in order to move on.</a:t>
            </a:r>
            <a:endParaRPr sz="750">
              <a:solidFill>
                <a:schemeClr val="dk1"/>
              </a:solidFill>
              <a:latin typeface="Arial"/>
              <a:ea typeface="Arial"/>
              <a:cs typeface="Arial"/>
              <a:sym typeface="Arial"/>
            </a:endParaRPr>
          </a:p>
        </p:txBody>
      </p:sp>
      <p:sp>
        <p:nvSpPr>
          <p:cNvPr id="7987" name="Google Shape;7987;p54"/>
          <p:cNvSpPr/>
          <p:nvPr/>
        </p:nvSpPr>
        <p:spPr>
          <a:xfrm>
            <a:off x="10485597" y="3102214"/>
            <a:ext cx="1318260" cy="2077085"/>
          </a:xfrm>
          <a:custGeom>
            <a:avLst/>
            <a:gdLst/>
            <a:ahLst/>
            <a:cxnLst/>
            <a:rect l="l" t="t" r="r" b="b"/>
            <a:pathLst>
              <a:path w="1318259" h="2077085" extrusionOk="0">
                <a:moveTo>
                  <a:pt x="67687" y="0"/>
                </a:moveTo>
                <a:lnTo>
                  <a:pt x="28555" y="1057"/>
                </a:lnTo>
                <a:lnTo>
                  <a:pt x="8460" y="8460"/>
                </a:lnTo>
                <a:lnTo>
                  <a:pt x="1057" y="28555"/>
                </a:lnTo>
                <a:lnTo>
                  <a:pt x="0" y="67687"/>
                </a:lnTo>
                <a:lnTo>
                  <a:pt x="0" y="2009144"/>
                </a:lnTo>
                <a:lnTo>
                  <a:pt x="1057" y="2048275"/>
                </a:lnTo>
                <a:lnTo>
                  <a:pt x="8460" y="2068370"/>
                </a:lnTo>
                <a:lnTo>
                  <a:pt x="28555" y="2075773"/>
                </a:lnTo>
                <a:lnTo>
                  <a:pt x="67687" y="2076831"/>
                </a:lnTo>
                <a:lnTo>
                  <a:pt x="1250246" y="2076831"/>
                </a:lnTo>
                <a:lnTo>
                  <a:pt x="1289385" y="2075773"/>
                </a:lnTo>
                <a:lnTo>
                  <a:pt x="1309483" y="2068370"/>
                </a:lnTo>
                <a:lnTo>
                  <a:pt x="1316887" y="2048275"/>
                </a:lnTo>
                <a:lnTo>
                  <a:pt x="1317945" y="2009144"/>
                </a:lnTo>
                <a:lnTo>
                  <a:pt x="1317945" y="67687"/>
                </a:lnTo>
                <a:lnTo>
                  <a:pt x="1316887" y="28555"/>
                </a:lnTo>
                <a:lnTo>
                  <a:pt x="1309483" y="8460"/>
                </a:lnTo>
                <a:lnTo>
                  <a:pt x="1289385" y="1057"/>
                </a:lnTo>
                <a:lnTo>
                  <a:pt x="125024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88" name="Google Shape;7988;p54"/>
          <p:cNvSpPr/>
          <p:nvPr/>
        </p:nvSpPr>
        <p:spPr>
          <a:xfrm>
            <a:off x="11940947" y="3102214"/>
            <a:ext cx="1314450" cy="2077085"/>
          </a:xfrm>
          <a:custGeom>
            <a:avLst/>
            <a:gdLst/>
            <a:ahLst/>
            <a:cxnLst/>
            <a:rect l="l" t="t" r="r" b="b"/>
            <a:pathLst>
              <a:path w="1314450" h="2077085" extrusionOk="0">
                <a:moveTo>
                  <a:pt x="67687" y="0"/>
                </a:moveTo>
                <a:lnTo>
                  <a:pt x="28555" y="1057"/>
                </a:lnTo>
                <a:lnTo>
                  <a:pt x="8460" y="8460"/>
                </a:lnTo>
                <a:lnTo>
                  <a:pt x="1057" y="28555"/>
                </a:lnTo>
                <a:lnTo>
                  <a:pt x="0" y="67687"/>
                </a:lnTo>
                <a:lnTo>
                  <a:pt x="0" y="2009144"/>
                </a:lnTo>
                <a:lnTo>
                  <a:pt x="1057" y="2048275"/>
                </a:lnTo>
                <a:lnTo>
                  <a:pt x="8460" y="2068370"/>
                </a:lnTo>
                <a:lnTo>
                  <a:pt x="28555" y="2075773"/>
                </a:lnTo>
                <a:lnTo>
                  <a:pt x="67687" y="2076831"/>
                </a:lnTo>
                <a:lnTo>
                  <a:pt x="1246306" y="2076831"/>
                </a:lnTo>
                <a:lnTo>
                  <a:pt x="1285438" y="2075773"/>
                </a:lnTo>
                <a:lnTo>
                  <a:pt x="1305532" y="2068370"/>
                </a:lnTo>
                <a:lnTo>
                  <a:pt x="1312936" y="2048275"/>
                </a:lnTo>
                <a:lnTo>
                  <a:pt x="1313993" y="2009144"/>
                </a:lnTo>
                <a:lnTo>
                  <a:pt x="1313993" y="67687"/>
                </a:lnTo>
                <a:lnTo>
                  <a:pt x="1312936" y="28555"/>
                </a:lnTo>
                <a:lnTo>
                  <a:pt x="1305532" y="8460"/>
                </a:lnTo>
                <a:lnTo>
                  <a:pt x="1285438" y="1057"/>
                </a:lnTo>
                <a:lnTo>
                  <a:pt x="1246306"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89" name="Google Shape;7989;p54"/>
          <p:cNvSpPr/>
          <p:nvPr/>
        </p:nvSpPr>
        <p:spPr>
          <a:xfrm>
            <a:off x="10485597" y="5331936"/>
            <a:ext cx="2769870" cy="1191895"/>
          </a:xfrm>
          <a:custGeom>
            <a:avLst/>
            <a:gdLst/>
            <a:ahLst/>
            <a:cxnLst/>
            <a:rect l="l" t="t" r="r" b="b"/>
            <a:pathLst>
              <a:path w="2769869" h="1191895" extrusionOk="0">
                <a:moveTo>
                  <a:pt x="67687" y="0"/>
                </a:moveTo>
                <a:lnTo>
                  <a:pt x="28555" y="1057"/>
                </a:lnTo>
                <a:lnTo>
                  <a:pt x="8460" y="8460"/>
                </a:lnTo>
                <a:lnTo>
                  <a:pt x="1057" y="28555"/>
                </a:lnTo>
                <a:lnTo>
                  <a:pt x="0" y="67687"/>
                </a:lnTo>
                <a:lnTo>
                  <a:pt x="0" y="1123887"/>
                </a:lnTo>
                <a:lnTo>
                  <a:pt x="1057" y="1163025"/>
                </a:lnTo>
                <a:lnTo>
                  <a:pt x="8460" y="1183123"/>
                </a:lnTo>
                <a:lnTo>
                  <a:pt x="28555" y="1190528"/>
                </a:lnTo>
                <a:lnTo>
                  <a:pt x="67687" y="1191586"/>
                </a:lnTo>
                <a:lnTo>
                  <a:pt x="2701644" y="1191586"/>
                </a:lnTo>
                <a:lnTo>
                  <a:pt x="2740782" y="1190528"/>
                </a:lnTo>
                <a:lnTo>
                  <a:pt x="2760881" y="1183123"/>
                </a:lnTo>
                <a:lnTo>
                  <a:pt x="2768285" y="1163025"/>
                </a:lnTo>
                <a:lnTo>
                  <a:pt x="2769343" y="1123887"/>
                </a:lnTo>
                <a:lnTo>
                  <a:pt x="2769343" y="67687"/>
                </a:lnTo>
                <a:lnTo>
                  <a:pt x="2768285" y="28555"/>
                </a:lnTo>
                <a:lnTo>
                  <a:pt x="2760881" y="8460"/>
                </a:lnTo>
                <a:lnTo>
                  <a:pt x="2740782" y="1057"/>
                </a:lnTo>
                <a:lnTo>
                  <a:pt x="2701644" y="0"/>
                </a:lnTo>
                <a:lnTo>
                  <a:pt x="676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90" name="Google Shape;7990;p54"/>
          <p:cNvSpPr txBox="1"/>
          <p:nvPr/>
        </p:nvSpPr>
        <p:spPr>
          <a:xfrm>
            <a:off x="11986860" y="3152784"/>
            <a:ext cx="105854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Describe the prototype  your team will develop:</a:t>
            </a:r>
            <a:endParaRPr sz="750">
              <a:solidFill>
                <a:schemeClr val="dk1"/>
              </a:solidFill>
              <a:latin typeface="Arial"/>
              <a:ea typeface="Arial"/>
              <a:cs typeface="Arial"/>
              <a:sym typeface="Arial"/>
            </a:endParaRPr>
          </a:p>
        </p:txBody>
      </p:sp>
      <p:sp>
        <p:nvSpPr>
          <p:cNvPr id="7991" name="Google Shape;7991;p54"/>
          <p:cNvSpPr txBox="1"/>
          <p:nvPr/>
        </p:nvSpPr>
        <p:spPr>
          <a:xfrm>
            <a:off x="11986860" y="3449752"/>
            <a:ext cx="8102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7992" name="Google Shape;7992;p54"/>
          <p:cNvSpPr txBox="1"/>
          <p:nvPr/>
        </p:nvSpPr>
        <p:spPr>
          <a:xfrm>
            <a:off x="11986860" y="3902798"/>
            <a:ext cx="102235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7993" name="Google Shape;7993;p54"/>
          <p:cNvSpPr txBox="1"/>
          <p:nvPr/>
        </p:nvSpPr>
        <p:spPr>
          <a:xfrm>
            <a:off x="11986860" y="4470467"/>
            <a:ext cx="110934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7994" name="Google Shape;7994;p54"/>
          <p:cNvSpPr txBox="1"/>
          <p:nvPr/>
        </p:nvSpPr>
        <p:spPr>
          <a:xfrm>
            <a:off x="10581109" y="5426515"/>
            <a:ext cx="253555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 think your team’s prototype will lead you to</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a solution that will improve the holistic learning outcomes  for your students?</a:t>
            </a:r>
            <a:endParaRPr sz="750">
              <a:solidFill>
                <a:schemeClr val="dk1"/>
              </a:solidFill>
              <a:latin typeface="Arial"/>
              <a:ea typeface="Arial"/>
              <a:cs typeface="Arial"/>
              <a:sym typeface="Arial"/>
            </a:endParaRPr>
          </a:p>
        </p:txBody>
      </p:sp>
      <p:sp>
        <p:nvSpPr>
          <p:cNvPr id="7995" name="Google Shape;7995;p54"/>
          <p:cNvSpPr/>
          <p:nvPr/>
        </p:nvSpPr>
        <p:spPr>
          <a:xfrm>
            <a:off x="13567855" y="2419015"/>
            <a:ext cx="4589780" cy="664210"/>
          </a:xfrm>
          <a:custGeom>
            <a:avLst/>
            <a:gdLst/>
            <a:ahLst/>
            <a:cxnLst/>
            <a:rect l="l" t="t" r="r" b="b"/>
            <a:pathLst>
              <a:path w="4589780" h="664210" extrusionOk="0">
                <a:moveTo>
                  <a:pt x="874001" y="0"/>
                </a:moveTo>
                <a:lnTo>
                  <a:pt x="0" y="0"/>
                </a:lnTo>
                <a:lnTo>
                  <a:pt x="0" y="664019"/>
                </a:lnTo>
                <a:lnTo>
                  <a:pt x="874001" y="664019"/>
                </a:lnTo>
                <a:lnTo>
                  <a:pt x="874001" y="0"/>
                </a:lnTo>
                <a:close/>
              </a:path>
              <a:path w="4589780" h="664210" extrusionOk="0">
                <a:moveTo>
                  <a:pt x="2112391" y="0"/>
                </a:moveTo>
                <a:lnTo>
                  <a:pt x="874014" y="0"/>
                </a:lnTo>
                <a:lnTo>
                  <a:pt x="874014" y="664019"/>
                </a:lnTo>
                <a:lnTo>
                  <a:pt x="2112391" y="664019"/>
                </a:lnTo>
                <a:lnTo>
                  <a:pt x="2112391" y="0"/>
                </a:lnTo>
                <a:close/>
              </a:path>
              <a:path w="4589780" h="664210" extrusionOk="0">
                <a:moveTo>
                  <a:pt x="3350793" y="0"/>
                </a:moveTo>
                <a:lnTo>
                  <a:pt x="2112403" y="0"/>
                </a:lnTo>
                <a:lnTo>
                  <a:pt x="2112403" y="664019"/>
                </a:lnTo>
                <a:lnTo>
                  <a:pt x="3350793" y="664019"/>
                </a:lnTo>
                <a:lnTo>
                  <a:pt x="3350793" y="0"/>
                </a:lnTo>
                <a:close/>
              </a:path>
              <a:path w="4589780" h="664210" extrusionOk="0">
                <a:moveTo>
                  <a:pt x="4589196" y="0"/>
                </a:moveTo>
                <a:lnTo>
                  <a:pt x="3350806" y="0"/>
                </a:lnTo>
                <a:lnTo>
                  <a:pt x="3350806" y="664019"/>
                </a:lnTo>
                <a:lnTo>
                  <a:pt x="4589196" y="664019"/>
                </a:lnTo>
                <a:lnTo>
                  <a:pt x="4589196"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96" name="Google Shape;7996;p54"/>
          <p:cNvSpPr/>
          <p:nvPr/>
        </p:nvSpPr>
        <p:spPr>
          <a:xfrm>
            <a:off x="13567855" y="3747054"/>
            <a:ext cx="4589780" cy="631825"/>
          </a:xfrm>
          <a:custGeom>
            <a:avLst/>
            <a:gdLst/>
            <a:ahLst/>
            <a:cxnLst/>
            <a:rect l="l" t="t" r="r" b="b"/>
            <a:pathLst>
              <a:path w="4589780" h="631825" extrusionOk="0">
                <a:moveTo>
                  <a:pt x="874001" y="0"/>
                </a:moveTo>
                <a:lnTo>
                  <a:pt x="0" y="0"/>
                </a:lnTo>
                <a:lnTo>
                  <a:pt x="0" y="631418"/>
                </a:lnTo>
                <a:lnTo>
                  <a:pt x="874001" y="631418"/>
                </a:lnTo>
                <a:lnTo>
                  <a:pt x="874001" y="0"/>
                </a:lnTo>
                <a:close/>
              </a:path>
              <a:path w="4589780" h="631825" extrusionOk="0">
                <a:moveTo>
                  <a:pt x="2112391" y="0"/>
                </a:moveTo>
                <a:lnTo>
                  <a:pt x="874014" y="0"/>
                </a:lnTo>
                <a:lnTo>
                  <a:pt x="874014" y="631418"/>
                </a:lnTo>
                <a:lnTo>
                  <a:pt x="2112391" y="631418"/>
                </a:lnTo>
                <a:lnTo>
                  <a:pt x="2112391" y="0"/>
                </a:lnTo>
                <a:close/>
              </a:path>
              <a:path w="4589780" h="631825" extrusionOk="0">
                <a:moveTo>
                  <a:pt x="3350793" y="0"/>
                </a:moveTo>
                <a:lnTo>
                  <a:pt x="2112403" y="0"/>
                </a:lnTo>
                <a:lnTo>
                  <a:pt x="2112403" y="631418"/>
                </a:lnTo>
                <a:lnTo>
                  <a:pt x="3350793" y="631418"/>
                </a:lnTo>
                <a:lnTo>
                  <a:pt x="3350793" y="0"/>
                </a:lnTo>
                <a:close/>
              </a:path>
              <a:path w="4589780" h="631825" extrusionOk="0">
                <a:moveTo>
                  <a:pt x="4589196" y="0"/>
                </a:moveTo>
                <a:lnTo>
                  <a:pt x="3350806" y="0"/>
                </a:lnTo>
                <a:lnTo>
                  <a:pt x="3350806" y="631418"/>
                </a:lnTo>
                <a:lnTo>
                  <a:pt x="4589196" y="631418"/>
                </a:lnTo>
                <a:lnTo>
                  <a:pt x="4589196"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97" name="Google Shape;7997;p54"/>
          <p:cNvSpPr/>
          <p:nvPr/>
        </p:nvSpPr>
        <p:spPr>
          <a:xfrm>
            <a:off x="13567855" y="5142797"/>
            <a:ext cx="4589780" cy="764540"/>
          </a:xfrm>
          <a:custGeom>
            <a:avLst/>
            <a:gdLst/>
            <a:ahLst/>
            <a:cxnLst/>
            <a:rect l="l" t="t" r="r" b="b"/>
            <a:pathLst>
              <a:path w="4589780" h="764539" extrusionOk="0">
                <a:moveTo>
                  <a:pt x="874001" y="0"/>
                </a:moveTo>
                <a:lnTo>
                  <a:pt x="0" y="0"/>
                </a:lnTo>
                <a:lnTo>
                  <a:pt x="0" y="764311"/>
                </a:lnTo>
                <a:lnTo>
                  <a:pt x="874001" y="764311"/>
                </a:lnTo>
                <a:lnTo>
                  <a:pt x="874001" y="0"/>
                </a:lnTo>
                <a:close/>
              </a:path>
              <a:path w="4589780" h="764539" extrusionOk="0">
                <a:moveTo>
                  <a:pt x="2112391" y="0"/>
                </a:moveTo>
                <a:lnTo>
                  <a:pt x="874014" y="0"/>
                </a:lnTo>
                <a:lnTo>
                  <a:pt x="874014" y="764311"/>
                </a:lnTo>
                <a:lnTo>
                  <a:pt x="2112391" y="764311"/>
                </a:lnTo>
                <a:lnTo>
                  <a:pt x="2112391" y="0"/>
                </a:lnTo>
                <a:close/>
              </a:path>
              <a:path w="4589780" h="764539" extrusionOk="0">
                <a:moveTo>
                  <a:pt x="3350793" y="0"/>
                </a:moveTo>
                <a:lnTo>
                  <a:pt x="2112403" y="0"/>
                </a:lnTo>
                <a:lnTo>
                  <a:pt x="2112403" y="764311"/>
                </a:lnTo>
                <a:lnTo>
                  <a:pt x="3350793" y="764311"/>
                </a:lnTo>
                <a:lnTo>
                  <a:pt x="3350793" y="0"/>
                </a:lnTo>
                <a:close/>
              </a:path>
              <a:path w="4589780" h="764539" extrusionOk="0">
                <a:moveTo>
                  <a:pt x="4589196" y="0"/>
                </a:moveTo>
                <a:lnTo>
                  <a:pt x="3350806" y="0"/>
                </a:lnTo>
                <a:lnTo>
                  <a:pt x="3350806" y="764311"/>
                </a:lnTo>
                <a:lnTo>
                  <a:pt x="4589196" y="764311"/>
                </a:lnTo>
                <a:lnTo>
                  <a:pt x="4589196" y="0"/>
                </a:lnTo>
                <a:close/>
              </a:path>
            </a:pathLst>
          </a:custGeom>
          <a:solidFill>
            <a:srgbClr val="FCF0E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aphicFrame>
        <p:nvGraphicFramePr>
          <p:cNvPr id="7998" name="Google Shape;7998;p54"/>
          <p:cNvGraphicFramePr/>
          <p:nvPr/>
        </p:nvGraphicFramePr>
        <p:xfrm>
          <a:off x="13567861" y="1855275"/>
          <a:ext cx="3000000" cy="3000000"/>
        </p:xfrm>
        <a:graphic>
          <a:graphicData uri="http://schemas.openxmlformats.org/drawingml/2006/table">
            <a:tbl>
              <a:tblPr firstRow="1" bandRow="1">
                <a:noFill/>
                <a:tableStyleId>{D4B82BEF-ADFF-4A9F-B7B8-86FF41425FD6}</a:tableStyleId>
              </a:tblPr>
              <a:tblGrid>
                <a:gridCol w="873750">
                  <a:extLst>
                    <a:ext uri="{9D8B030D-6E8A-4147-A177-3AD203B41FA5}">
                      <a16:colId xmlns:a16="http://schemas.microsoft.com/office/drawing/2014/main" val="20000"/>
                    </a:ext>
                  </a:extLst>
                </a:gridCol>
                <a:gridCol w="1238250">
                  <a:extLst>
                    <a:ext uri="{9D8B030D-6E8A-4147-A177-3AD203B41FA5}">
                      <a16:colId xmlns:a16="http://schemas.microsoft.com/office/drawing/2014/main" val="20001"/>
                    </a:ext>
                  </a:extLst>
                </a:gridCol>
                <a:gridCol w="1238250">
                  <a:extLst>
                    <a:ext uri="{9D8B030D-6E8A-4147-A177-3AD203B41FA5}">
                      <a16:colId xmlns:a16="http://schemas.microsoft.com/office/drawing/2014/main" val="20002"/>
                    </a:ext>
                  </a:extLst>
                </a:gridCol>
                <a:gridCol w="1238250">
                  <a:extLst>
                    <a:ext uri="{9D8B030D-6E8A-4147-A177-3AD203B41FA5}">
                      <a16:colId xmlns:a16="http://schemas.microsoft.com/office/drawing/2014/main" val="20003"/>
                    </a:ext>
                  </a:extLst>
                </a:gridCol>
              </a:tblGrid>
              <a:tr h="563725">
                <a:tc>
                  <a:txBody>
                    <a:bodyPr/>
                    <a:lstStyle/>
                    <a:p>
                      <a:pPr marL="67310" marR="420369"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COMBINE  IDEAS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lnR w="28575" cap="flat" cmpd="sng">
                      <a:solidFill>
                        <a:srgbClr val="FCF0E9"/>
                      </a:solidFill>
                      <a:prstDash val="solid"/>
                      <a:round/>
                      <a:headEnd type="none" w="sm" len="sm"/>
                      <a:tailEnd type="none" w="sm" len="sm"/>
                    </a:lnR>
                    <a:solidFill>
                      <a:srgbClr val="F9DFD3"/>
                    </a:solidFill>
                  </a:tcPr>
                </a:tc>
                <a:tc>
                  <a:txBody>
                    <a:bodyPr/>
                    <a:lstStyle/>
                    <a:p>
                      <a:pPr marL="47625" marR="9017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how to combine ideas into a  single concept.</a:t>
                      </a:r>
                      <a:endParaRPr sz="650" u="none" strike="noStrike" cap="none">
                        <a:latin typeface="Arial"/>
                        <a:ea typeface="Arial"/>
                        <a:cs typeface="Arial"/>
                        <a:sym typeface="Arial"/>
                      </a:endParaRPr>
                    </a:p>
                  </a:txBody>
                  <a:tcPr marL="0" marR="0" marT="29200" marB="0">
                    <a:lnL w="28575" cap="flat" cmpd="sng">
                      <a:solidFill>
                        <a:srgbClr val="FCF0E9"/>
                      </a:solidFill>
                      <a:prstDash val="solid"/>
                      <a:round/>
                      <a:headEnd type="none" w="sm" len="sm"/>
                      <a:tailEnd type="none" w="sm" len="sm"/>
                    </a:lnL>
                    <a:lnR w="28575" cap="flat" cmpd="sng">
                      <a:solidFill>
                        <a:srgbClr val="FCF0E9"/>
                      </a:solidFill>
                      <a:prstDash val="solid"/>
                      <a:round/>
                      <a:headEnd type="none" w="sm" len="sm"/>
                      <a:tailEnd type="none" w="sm" len="sm"/>
                    </a:lnR>
                    <a:solidFill>
                      <a:srgbClr val="F9DFD3"/>
                    </a:solidFill>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how to  combine ideas into a single  concept but feels  comfortable moving forward.</a:t>
                      </a:r>
                      <a:endParaRPr sz="650" u="none" strike="noStrike" cap="none">
                        <a:latin typeface="Arial"/>
                        <a:ea typeface="Arial"/>
                        <a:cs typeface="Arial"/>
                        <a:sym typeface="Arial"/>
                      </a:endParaRPr>
                    </a:p>
                  </a:txBody>
                  <a:tcPr marL="0" marR="0" marT="29200" marB="0">
                    <a:lnL w="28575" cap="flat" cmpd="sng">
                      <a:solidFill>
                        <a:srgbClr val="FCF0E9"/>
                      </a:solidFill>
                      <a:prstDash val="solid"/>
                      <a:round/>
                      <a:headEnd type="none" w="sm" len="sm"/>
                      <a:tailEnd type="none" w="sm" len="sm"/>
                    </a:lnL>
                    <a:lnR w="28575" cap="flat" cmpd="sng">
                      <a:solidFill>
                        <a:srgbClr val="FCF0E9"/>
                      </a:solidFill>
                      <a:prstDash val="solid"/>
                      <a:round/>
                      <a:headEnd type="none" w="sm" len="sm"/>
                      <a:tailEnd type="none" w="sm" len="sm"/>
                    </a:lnR>
                    <a:solidFill>
                      <a:srgbClr val="F9DFD3"/>
                    </a:solidFill>
                  </a:tcPr>
                </a:tc>
                <a:tc>
                  <a:txBody>
                    <a:bodyPr/>
                    <a:lstStyle/>
                    <a:p>
                      <a:pPr marL="47625" marR="4826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how to combine ideas into  a single concept.</a:t>
                      </a:r>
                      <a:endParaRPr sz="650" u="none" strike="noStrike" cap="none">
                        <a:latin typeface="Arial"/>
                        <a:ea typeface="Arial"/>
                        <a:cs typeface="Arial"/>
                        <a:sym typeface="Arial"/>
                      </a:endParaRPr>
                    </a:p>
                  </a:txBody>
                  <a:tcPr marL="0" marR="0" marT="29200" marB="0">
                    <a:lnL w="28575" cap="flat" cmpd="sng">
                      <a:solidFill>
                        <a:srgbClr val="FCF0E9"/>
                      </a:solidFill>
                      <a:prstDash val="solid"/>
                      <a:round/>
                      <a:headEnd type="none" w="sm" len="sm"/>
                      <a:tailEnd type="none" w="sm" len="sm"/>
                    </a:lnL>
                    <a:solidFill>
                      <a:srgbClr val="F9DFD3"/>
                    </a:solidFill>
                  </a:tcPr>
                </a:tc>
                <a:extLst>
                  <a:ext uri="{0D108BD9-81ED-4DB2-BD59-A6C34878D82A}">
                    <a16:rowId xmlns:a16="http://schemas.microsoft.com/office/drawing/2014/main" val="10000"/>
                  </a:ext>
                </a:extLst>
              </a:tr>
              <a:tr h="664025">
                <a:tc>
                  <a:txBody>
                    <a:bodyPr/>
                    <a:lstStyle/>
                    <a:p>
                      <a:pPr marL="67310" marR="42418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BUILDING  BLOCKS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solidFill>
                      <a:srgbClr val="FCF0E9"/>
                    </a:solidFill>
                  </a:tcPr>
                </a:tc>
                <a:tc>
                  <a:txBody>
                    <a:bodyPr/>
                    <a:lstStyle/>
                    <a:p>
                      <a:pPr marL="47625" marR="838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develop your idea further  and/or you are struggling to  surface the assumptions you  are making.</a:t>
                      </a:r>
                      <a:endParaRPr sz="650" u="none" strike="noStrike" cap="none">
                        <a:latin typeface="Arial"/>
                        <a:ea typeface="Arial"/>
                        <a:cs typeface="Arial"/>
                        <a:sym typeface="Arial"/>
                      </a:endParaRPr>
                    </a:p>
                  </a:txBody>
                  <a:tcPr marL="0" marR="0" marT="29200" marB="0">
                    <a:solidFill>
                      <a:srgbClr val="FCF0E9"/>
                    </a:solidFill>
                  </a:tcPr>
                </a:tc>
                <a:tc>
                  <a:txBody>
                    <a:bodyPr/>
                    <a:lstStyle/>
                    <a:p>
                      <a:pPr marL="47625" marR="838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develop your idea further  and/or you are struggling to  surface the assumptions you  are making but are making  progress.</a:t>
                      </a:r>
                      <a:endParaRPr sz="650" u="none" strike="noStrike" cap="none">
                        <a:latin typeface="Arial"/>
                        <a:ea typeface="Arial"/>
                        <a:cs typeface="Arial"/>
                        <a:sym typeface="Arial"/>
                      </a:endParaRPr>
                    </a:p>
                  </a:txBody>
                  <a:tcPr marL="0" marR="0" marT="29200" marB="0">
                    <a:solidFill>
                      <a:srgbClr val="FCF0E9"/>
                    </a:solidFill>
                  </a:tcPr>
                </a:tc>
                <a:tc>
                  <a:txBody>
                    <a:bodyPr/>
                    <a:lstStyle/>
                    <a:p>
                      <a:pPr marL="47625" marR="10731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feeling confident  about developing your idea  further and are confident  surfacing the assumptions  you are making.</a:t>
                      </a:r>
                      <a:endParaRPr sz="650" u="none" strike="noStrike" cap="none">
                        <a:latin typeface="Arial"/>
                        <a:ea typeface="Arial"/>
                        <a:cs typeface="Arial"/>
                        <a:sym typeface="Arial"/>
                      </a:endParaRPr>
                    </a:p>
                  </a:txBody>
                  <a:tcPr marL="0" marR="0" marT="29200" marB="0">
                    <a:solidFill>
                      <a:srgbClr val="FCF0E9"/>
                    </a:solidFill>
                  </a:tcPr>
                </a:tc>
                <a:extLst>
                  <a:ext uri="{0D108BD9-81ED-4DB2-BD59-A6C34878D82A}">
                    <a16:rowId xmlns:a16="http://schemas.microsoft.com/office/drawing/2014/main" val="10001"/>
                  </a:ext>
                </a:extLst>
              </a:tr>
              <a:tr h="664025">
                <a:tc>
                  <a:txBody>
                    <a:bodyPr/>
                    <a:lstStyle/>
                    <a:p>
                      <a:pPr marL="67310" marR="27432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STORYBOARD  YOUR IDEA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lnR w="28575" cap="flat" cmpd="sng">
                      <a:solidFill>
                        <a:srgbClr val="FCF0E9"/>
                      </a:solidFill>
                      <a:prstDash val="solid"/>
                      <a:round/>
                      <a:headEnd type="none" w="sm" len="sm"/>
                      <a:tailEnd type="none" w="sm" len="sm"/>
                    </a:lnR>
                    <a:solidFill>
                      <a:srgbClr val="F9DFD3"/>
                    </a:solidFill>
                  </a:tcPr>
                </a:tc>
                <a:tc>
                  <a:txBody>
                    <a:bodyPr/>
                    <a:lstStyle/>
                    <a:p>
                      <a:pPr marL="47625" marR="14922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struggling to describe your  idea in terms of a timeline.</a:t>
                      </a:r>
                      <a:endParaRPr sz="650" u="none" strike="noStrike" cap="none">
                        <a:latin typeface="Arial"/>
                        <a:ea typeface="Arial"/>
                        <a:cs typeface="Arial"/>
                        <a:sym typeface="Arial"/>
                      </a:endParaRPr>
                    </a:p>
                  </a:txBody>
                  <a:tcPr marL="0" marR="0" marT="29200" marB="0">
                    <a:lnL w="28575" cap="flat" cmpd="sng">
                      <a:solidFill>
                        <a:srgbClr val="FCF0E9"/>
                      </a:solidFill>
                      <a:prstDash val="solid"/>
                      <a:round/>
                      <a:headEnd type="none" w="sm" len="sm"/>
                      <a:tailEnd type="none" w="sm" len="sm"/>
                    </a:lnL>
                    <a:lnR w="28575" cap="flat" cmpd="sng">
                      <a:solidFill>
                        <a:srgbClr val="FCF0E9"/>
                      </a:solidFill>
                      <a:prstDash val="solid"/>
                      <a:round/>
                      <a:headEnd type="none" w="sm" len="sm"/>
                      <a:tailEnd type="none" w="sm" len="sm"/>
                    </a:lnR>
                    <a:solidFill>
                      <a:srgbClr val="F9DFD3"/>
                    </a:solidFill>
                  </a:tcPr>
                </a:tc>
                <a:tc>
                  <a:txBody>
                    <a:bodyPr/>
                    <a:lstStyle/>
                    <a:p>
                      <a:pPr marL="47625" marR="6985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not  confident in your storyboard,  but feel comfortable moving  forward.</a:t>
                      </a:r>
                      <a:endParaRPr sz="650" u="none" strike="noStrike" cap="none">
                        <a:latin typeface="Arial"/>
                        <a:ea typeface="Arial"/>
                        <a:cs typeface="Arial"/>
                        <a:sym typeface="Arial"/>
                      </a:endParaRPr>
                    </a:p>
                  </a:txBody>
                  <a:tcPr marL="0" marR="0" marT="29200" marB="0">
                    <a:lnL w="28575" cap="flat" cmpd="sng">
                      <a:solidFill>
                        <a:srgbClr val="FCF0E9"/>
                      </a:solidFill>
                      <a:prstDash val="solid"/>
                      <a:round/>
                      <a:headEnd type="none" w="sm" len="sm"/>
                      <a:tailEnd type="none" w="sm" len="sm"/>
                    </a:lnL>
                    <a:lnR w="28575" cap="flat" cmpd="sng">
                      <a:solidFill>
                        <a:srgbClr val="FCF0E9"/>
                      </a:solidFill>
                      <a:prstDash val="solid"/>
                      <a:round/>
                      <a:headEnd type="none" w="sm" len="sm"/>
                      <a:tailEnd type="none" w="sm" len="sm"/>
                    </a:lnR>
                    <a:solidFill>
                      <a:srgbClr val="F9DFD3"/>
                    </a:solidFill>
                  </a:tcPr>
                </a:tc>
                <a:tc>
                  <a:txBody>
                    <a:bodyPr/>
                    <a:lstStyle/>
                    <a:p>
                      <a:pPr marL="47625" marR="704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can  confidently describe your  idea in terms of a timeline of  events. You have successfully  identified the assumptions  you are making.</a:t>
                      </a:r>
                      <a:endParaRPr sz="650" u="none" strike="noStrike" cap="none">
                        <a:latin typeface="Arial"/>
                        <a:ea typeface="Arial"/>
                        <a:cs typeface="Arial"/>
                        <a:sym typeface="Arial"/>
                      </a:endParaRPr>
                    </a:p>
                  </a:txBody>
                  <a:tcPr marL="0" marR="0" marT="29200" marB="0">
                    <a:lnL w="28575" cap="flat" cmpd="sng">
                      <a:solidFill>
                        <a:srgbClr val="FCF0E9"/>
                      </a:solidFill>
                      <a:prstDash val="solid"/>
                      <a:round/>
                      <a:headEnd type="none" w="sm" len="sm"/>
                      <a:tailEnd type="none" w="sm" len="sm"/>
                    </a:lnL>
                    <a:solidFill>
                      <a:srgbClr val="F9DFD3"/>
                    </a:solidFill>
                  </a:tcPr>
                </a:tc>
                <a:extLst>
                  <a:ext uri="{0D108BD9-81ED-4DB2-BD59-A6C34878D82A}">
                    <a16:rowId xmlns:a16="http://schemas.microsoft.com/office/drawing/2014/main" val="10002"/>
                  </a:ext>
                </a:extLst>
              </a:tr>
              <a:tr h="618525">
                <a:tc>
                  <a:txBody>
                    <a:bodyPr/>
                    <a:lstStyle/>
                    <a:p>
                      <a:pPr marL="67310" marR="35941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DESIGN A  PROTOTYPE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solidFill>
                      <a:srgbClr val="FCF0E9"/>
                    </a:solidFill>
                  </a:tcPr>
                </a:tc>
                <a:tc>
                  <a:txBody>
                    <a:bodyPr/>
                    <a:lstStyle/>
                    <a:p>
                      <a:pPr marL="47625" marR="6921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struggling to design a small,  low resolution prototype to  test the assumptions they are  making,</a:t>
                      </a:r>
                      <a:endParaRPr sz="650" u="none" strike="noStrike" cap="none">
                        <a:latin typeface="Arial"/>
                        <a:ea typeface="Arial"/>
                        <a:cs typeface="Arial"/>
                        <a:sym typeface="Arial"/>
                      </a:endParaRPr>
                    </a:p>
                  </a:txBody>
                  <a:tcPr marL="0" marR="0" marT="29200" marB="0">
                    <a:solidFill>
                      <a:srgbClr val="FCF0E9"/>
                    </a:solidFill>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unsure  if the prototype is going to  test the assumptions you are  making, but you feel  comfortable moving forward.</a:t>
                      </a:r>
                      <a:endParaRPr sz="650" u="none" strike="noStrike" cap="none">
                        <a:latin typeface="Arial"/>
                        <a:ea typeface="Arial"/>
                        <a:cs typeface="Arial"/>
                        <a:sym typeface="Arial"/>
                      </a:endParaRPr>
                    </a:p>
                  </a:txBody>
                  <a:tcPr marL="0" marR="0" marT="29200" marB="0">
                    <a:solidFill>
                      <a:srgbClr val="FCF0E9"/>
                    </a:solidFill>
                  </a:tcPr>
                </a:tc>
                <a:tc>
                  <a:txBody>
                    <a:bodyPr/>
                    <a:lstStyle/>
                    <a:p>
                      <a:pPr marL="47625" marR="450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have  confidently designed low  resolution prototypes that will  effectively test the  assumptions you are making.</a:t>
                      </a:r>
                      <a:endParaRPr sz="650" u="none" strike="noStrike" cap="none">
                        <a:latin typeface="Arial"/>
                        <a:ea typeface="Arial"/>
                        <a:cs typeface="Arial"/>
                        <a:sym typeface="Arial"/>
                      </a:endParaRPr>
                    </a:p>
                  </a:txBody>
                  <a:tcPr marL="0" marR="0" marT="29200" marB="0">
                    <a:solidFill>
                      <a:srgbClr val="FCF0E9"/>
                    </a:solidFill>
                  </a:tcPr>
                </a:tc>
                <a:extLst>
                  <a:ext uri="{0D108BD9-81ED-4DB2-BD59-A6C34878D82A}">
                    <a16:rowId xmlns:a16="http://schemas.microsoft.com/office/drawing/2014/main" val="10003"/>
                  </a:ext>
                </a:extLst>
              </a:tr>
              <a:tr h="777200">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QUALITY OF THE  PROTOTYPE</a:t>
                      </a:r>
                      <a:endParaRPr sz="650" u="none" strike="noStrike" cap="none">
                        <a:latin typeface="Arial"/>
                        <a:ea typeface="Arial"/>
                        <a:cs typeface="Arial"/>
                        <a:sym typeface="Arial"/>
                      </a:endParaRPr>
                    </a:p>
                  </a:txBody>
                  <a:tcPr marL="0" marR="0" marT="41900" marB="0">
                    <a:lnR w="28575" cap="flat" cmpd="sng">
                      <a:solidFill>
                        <a:srgbClr val="FCF0E9"/>
                      </a:solidFill>
                      <a:prstDash val="solid"/>
                      <a:round/>
                      <a:headEnd type="none" w="sm" len="sm"/>
                      <a:tailEnd type="none" w="sm" len="sm"/>
                    </a:lnR>
                    <a:solidFill>
                      <a:srgbClr val="F9DFD3"/>
                    </a:solidFill>
                  </a:tcPr>
                </a:tc>
                <a:tc>
                  <a:txBody>
                    <a:bodyPr/>
                    <a:lstStyle/>
                    <a:p>
                      <a:pPr marL="47625" marR="2178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prototypes that were  designed are not low  resolution and/or will  not effectively test the  assumptions embedded  in the idea.</a:t>
                      </a:r>
                      <a:endParaRPr sz="650" u="none" strike="noStrike" cap="none">
                        <a:latin typeface="Arial"/>
                        <a:ea typeface="Arial"/>
                        <a:cs typeface="Arial"/>
                        <a:sym typeface="Arial"/>
                      </a:endParaRPr>
                    </a:p>
                  </a:txBody>
                  <a:tcPr marL="0" marR="0" marT="41900" marB="0">
                    <a:lnL w="28575" cap="flat" cmpd="sng">
                      <a:solidFill>
                        <a:srgbClr val="FCF0E9"/>
                      </a:solidFill>
                      <a:prstDash val="solid"/>
                      <a:round/>
                      <a:headEnd type="none" w="sm" len="sm"/>
                      <a:tailEnd type="none" w="sm" len="sm"/>
                    </a:lnL>
                    <a:lnR w="28575" cap="flat" cmpd="sng">
                      <a:solidFill>
                        <a:srgbClr val="FCF0E9"/>
                      </a:solidFill>
                      <a:prstDash val="solid"/>
                      <a:round/>
                      <a:headEnd type="none" w="sm" len="sm"/>
                      <a:tailEnd type="none" w="sm" len="sm"/>
                    </a:lnR>
                    <a:solidFill>
                      <a:srgbClr val="F9DFD3"/>
                    </a:solidFill>
                  </a:tcPr>
                </a:tc>
                <a:tc>
                  <a:txBody>
                    <a:bodyPr/>
                    <a:lstStyle/>
                    <a:p>
                      <a:pPr marL="47625" marR="4953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There is some concern if the  prototype is low resolution  enough and/or will not  effectively test the assumptions  embedded in the idea, but  you feel comfortable moving  forward.</a:t>
                      </a:r>
                      <a:endParaRPr sz="650" u="none" strike="noStrike" cap="none">
                        <a:latin typeface="Arial"/>
                        <a:ea typeface="Arial"/>
                        <a:cs typeface="Arial"/>
                        <a:sym typeface="Arial"/>
                      </a:endParaRPr>
                    </a:p>
                  </a:txBody>
                  <a:tcPr marL="0" marR="0" marT="41900" marB="0">
                    <a:lnL w="28575" cap="flat" cmpd="sng">
                      <a:solidFill>
                        <a:srgbClr val="FCF0E9"/>
                      </a:solidFill>
                      <a:prstDash val="solid"/>
                      <a:round/>
                      <a:headEnd type="none" w="sm" len="sm"/>
                      <a:tailEnd type="none" w="sm" len="sm"/>
                    </a:lnL>
                    <a:lnR w="28575" cap="flat" cmpd="sng">
                      <a:solidFill>
                        <a:srgbClr val="FCF0E9"/>
                      </a:solidFill>
                      <a:prstDash val="solid"/>
                      <a:round/>
                      <a:headEnd type="none" w="sm" len="sm"/>
                      <a:tailEnd type="none" w="sm" len="sm"/>
                    </a:lnR>
                    <a:solidFill>
                      <a:srgbClr val="F9DFD3"/>
                    </a:solidFill>
                  </a:tcPr>
                </a:tc>
                <a:tc>
                  <a:txBody>
                    <a:bodyPr/>
                    <a:lstStyle/>
                    <a:p>
                      <a:pPr marL="47625" marR="4953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confident that the prototypes  are low resolution and will  effectively test the assumptions  embedded in the idea.</a:t>
                      </a:r>
                      <a:endParaRPr sz="650" u="none" strike="noStrike" cap="none">
                        <a:latin typeface="Arial"/>
                        <a:ea typeface="Arial"/>
                        <a:cs typeface="Arial"/>
                        <a:sym typeface="Arial"/>
                      </a:endParaRPr>
                    </a:p>
                  </a:txBody>
                  <a:tcPr marL="0" marR="0" marT="41900" marB="0">
                    <a:lnL w="28575" cap="flat" cmpd="sng">
                      <a:solidFill>
                        <a:srgbClr val="FCF0E9"/>
                      </a:solidFill>
                      <a:prstDash val="solid"/>
                      <a:round/>
                      <a:headEnd type="none" w="sm" len="sm"/>
                      <a:tailEnd type="none" w="sm" len="sm"/>
                    </a:lnL>
                    <a:solidFill>
                      <a:srgbClr val="F9DFD3"/>
                    </a:solidFill>
                  </a:tcPr>
                </a:tc>
                <a:extLst>
                  <a:ext uri="{0D108BD9-81ED-4DB2-BD59-A6C34878D82A}">
                    <a16:rowId xmlns:a16="http://schemas.microsoft.com/office/drawing/2014/main" val="10004"/>
                  </a:ext>
                </a:extLst>
              </a:tr>
              <a:tr h="764325">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CONNECTION  TO LEARNING  OUTCOMES</a:t>
                      </a:r>
                      <a:endParaRPr sz="650" u="none" strike="noStrike" cap="none">
                        <a:latin typeface="Arial"/>
                        <a:ea typeface="Arial"/>
                        <a:cs typeface="Arial"/>
                        <a:sym typeface="Arial"/>
                      </a:endParaRPr>
                    </a:p>
                  </a:txBody>
                  <a:tcPr marL="0" marR="0" marT="29200" marB="0">
                    <a:lnB w="9525" cap="flat" cmpd="sng">
                      <a:solidFill>
                        <a:srgbClr val="D71920"/>
                      </a:solidFill>
                      <a:prstDash val="solid"/>
                      <a:round/>
                      <a:headEnd type="none" w="sm" len="sm"/>
                      <a:tailEnd type="none" w="sm" len="sm"/>
                    </a:lnB>
                    <a:solidFill>
                      <a:srgbClr val="FCF0E9"/>
                    </a:solidFill>
                  </a:tcPr>
                </a:tc>
                <a:tc>
                  <a:txBody>
                    <a:bodyPr/>
                    <a:lstStyle/>
                    <a:p>
                      <a:pPr marL="47625" marR="14224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how the solution being  prototyped is connected to  the goal of improving the  holistic learning outcomes.</a:t>
                      </a:r>
                      <a:endParaRPr sz="650" u="none" strike="noStrike" cap="none">
                        <a:latin typeface="Arial"/>
                        <a:ea typeface="Arial"/>
                        <a:cs typeface="Arial"/>
                        <a:sym typeface="Arial"/>
                      </a:endParaRPr>
                    </a:p>
                  </a:txBody>
                  <a:tcPr marL="0" marR="0" marT="29200" marB="0">
                    <a:lnB w="9525" cap="flat" cmpd="sng">
                      <a:solidFill>
                        <a:srgbClr val="D71920"/>
                      </a:solidFill>
                      <a:prstDash val="solid"/>
                      <a:round/>
                      <a:headEnd type="none" w="sm" len="sm"/>
                      <a:tailEnd type="none" w="sm" len="sm"/>
                    </a:lnB>
                    <a:solidFill>
                      <a:srgbClr val="FCF0E9"/>
                    </a:solidFill>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how the  solution being prototyped is  connected to the goal of  improving the holistic learning  outcomes but feels  comfortable moving forward.</a:t>
                      </a:r>
                      <a:endParaRPr sz="650" u="none" strike="noStrike" cap="none">
                        <a:latin typeface="Arial"/>
                        <a:ea typeface="Arial"/>
                        <a:cs typeface="Arial"/>
                        <a:sym typeface="Arial"/>
                      </a:endParaRPr>
                    </a:p>
                  </a:txBody>
                  <a:tcPr marL="0" marR="0" marT="29200" marB="0">
                    <a:lnB w="9525" cap="flat" cmpd="sng">
                      <a:solidFill>
                        <a:srgbClr val="D71920"/>
                      </a:solidFill>
                      <a:prstDash val="solid"/>
                      <a:round/>
                      <a:headEnd type="none" w="sm" len="sm"/>
                      <a:tailEnd type="none" w="sm" len="sm"/>
                    </a:lnB>
                    <a:solidFill>
                      <a:srgbClr val="FCF0E9"/>
                    </a:solidFill>
                  </a:tcPr>
                </a:tc>
                <a:tc>
                  <a:txBody>
                    <a:bodyPr/>
                    <a:lstStyle/>
                    <a:p>
                      <a:pPr marL="47625" marR="4127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confident that the  solutions being prototyped is  connected to the goal of  improving the holistic  learning outcomes.</a:t>
                      </a:r>
                      <a:endParaRPr sz="650" u="none" strike="noStrike" cap="none">
                        <a:latin typeface="Arial"/>
                        <a:ea typeface="Arial"/>
                        <a:cs typeface="Arial"/>
                        <a:sym typeface="Arial"/>
                      </a:endParaRPr>
                    </a:p>
                  </a:txBody>
                  <a:tcPr marL="0" marR="0" marT="29200" marB="0">
                    <a:lnB w="9525" cap="flat" cmpd="sng">
                      <a:solidFill>
                        <a:srgbClr val="D71920"/>
                      </a:solidFill>
                      <a:prstDash val="solid"/>
                      <a:round/>
                      <a:headEnd type="none" w="sm" len="sm"/>
                      <a:tailEnd type="none" w="sm" len="sm"/>
                    </a:lnB>
                    <a:solidFill>
                      <a:srgbClr val="FCF0E9"/>
                    </a:solidFill>
                  </a:tcPr>
                </a:tc>
                <a:extLst>
                  <a:ext uri="{0D108BD9-81ED-4DB2-BD59-A6C34878D82A}">
                    <a16:rowId xmlns:a16="http://schemas.microsoft.com/office/drawing/2014/main" val="10005"/>
                  </a:ext>
                </a:extLst>
              </a:tr>
            </a:tbl>
          </a:graphicData>
        </a:graphic>
      </p:graphicFrame>
      <p:sp>
        <p:nvSpPr>
          <p:cNvPr id="7999" name="Google Shape;7999;p54"/>
          <p:cNvSpPr txBox="1"/>
          <p:nvPr/>
        </p:nvSpPr>
        <p:spPr>
          <a:xfrm>
            <a:off x="13555161" y="926772"/>
            <a:ext cx="4429125" cy="8826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69215"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challenge  and are ready to move into the next phase. Circle the description that most represents your team’s</a:t>
            </a:r>
            <a:endParaRPr sz="750">
              <a:solidFill>
                <a:schemeClr val="dk1"/>
              </a:solidFill>
              <a:latin typeface="Arial"/>
              <a:ea typeface="Arial"/>
              <a:cs typeface="Arial"/>
              <a:sym typeface="Arial"/>
            </a:endParaRPr>
          </a:p>
          <a:p>
            <a:pPr marL="12700" marR="33655" lvl="0" indent="0" algn="l" rtl="0">
              <a:lnSpc>
                <a:spcPct val="100000"/>
              </a:lnSpc>
              <a:spcBef>
                <a:spcPts val="5"/>
              </a:spcBef>
              <a:spcAft>
                <a:spcPts val="0"/>
              </a:spcAft>
              <a:buNone/>
            </a:pPr>
            <a:r>
              <a:rPr lang="en-US" sz="750">
                <a:solidFill>
                  <a:srgbClr val="414042"/>
                </a:solidFill>
                <a:latin typeface="Arial"/>
                <a:ea typeface="Arial"/>
                <a:cs typeface="Arial"/>
                <a:sym typeface="Arial"/>
              </a:rPr>
              <a:t>progress. For the Project Status criteria at the bottom of the rubric, consider as a team the progress  you’re making overall.</a:t>
            </a:r>
            <a:endParaRPr sz="750">
              <a:solidFill>
                <a:schemeClr val="dk1"/>
              </a:solidFill>
              <a:latin typeface="Arial"/>
              <a:ea typeface="Arial"/>
              <a:cs typeface="Arial"/>
              <a:sym typeface="Arial"/>
            </a:endParaRPr>
          </a:p>
          <a:p>
            <a:pPr marL="1311275" marR="0" lvl="0" indent="0" algn="l" rtl="0">
              <a:lnSpc>
                <a:spcPct val="100000"/>
              </a:lnSpc>
              <a:spcBef>
                <a:spcPts val="114"/>
              </a:spcBef>
              <a:spcAft>
                <a:spcPts val="0"/>
              </a:spcAft>
              <a:buNone/>
            </a:pPr>
            <a:r>
              <a:rPr lang="en-US" sz="650">
                <a:solidFill>
                  <a:srgbClr val="414042"/>
                </a:solidFill>
                <a:latin typeface="Arial"/>
                <a:ea typeface="Arial"/>
                <a:cs typeface="Arial"/>
                <a:sym typeface="Arial"/>
              </a:rPr>
              <a:t>Not ready	Ready with hesitation	Ready with confidence</a:t>
            </a:r>
            <a:endParaRPr sz="650">
              <a:solidFill>
                <a:schemeClr val="dk1"/>
              </a:solidFill>
              <a:latin typeface="Arial"/>
              <a:ea typeface="Arial"/>
              <a:cs typeface="Arial"/>
              <a:sym typeface="Arial"/>
            </a:endParaRPr>
          </a:p>
        </p:txBody>
      </p:sp>
      <p:sp>
        <p:nvSpPr>
          <p:cNvPr id="8000" name="Google Shape;8000;p54"/>
          <p:cNvSpPr txBox="1"/>
          <p:nvPr/>
        </p:nvSpPr>
        <p:spPr>
          <a:xfrm>
            <a:off x="13555161" y="5934736"/>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sp>
        <p:nvSpPr>
          <p:cNvPr id="8001" name="Google Shape;8001;p54"/>
          <p:cNvSpPr txBox="1"/>
          <p:nvPr/>
        </p:nvSpPr>
        <p:spPr>
          <a:xfrm>
            <a:off x="10536859" y="3167553"/>
            <a:ext cx="120205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two  assumptions that your  team wants to test through  prototyping?</a:t>
            </a:r>
            <a:endParaRPr sz="750">
              <a:solidFill>
                <a:schemeClr val="dk1"/>
              </a:solidFill>
              <a:latin typeface="Arial"/>
              <a:ea typeface="Arial"/>
              <a:cs typeface="Arial"/>
              <a:sym typeface="Arial"/>
            </a:endParaRPr>
          </a:p>
        </p:txBody>
      </p:sp>
      <p:sp>
        <p:nvSpPr>
          <p:cNvPr id="8002" name="Google Shape;8002;p54"/>
          <p:cNvSpPr txBox="1"/>
          <p:nvPr/>
        </p:nvSpPr>
        <p:spPr>
          <a:xfrm>
            <a:off x="10536859" y="369376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8003" name="Google Shape;8003;p54"/>
          <p:cNvSpPr txBox="1"/>
          <p:nvPr/>
        </p:nvSpPr>
        <p:spPr>
          <a:xfrm>
            <a:off x="10536859" y="441760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grpSp>
        <p:nvGrpSpPr>
          <p:cNvPr id="8004" name="Google Shape;8004;p54"/>
          <p:cNvGrpSpPr/>
          <p:nvPr/>
        </p:nvGrpSpPr>
        <p:grpSpPr>
          <a:xfrm>
            <a:off x="0" y="722143"/>
            <a:ext cx="334010" cy="560705"/>
            <a:chOff x="0" y="722143"/>
            <a:chExt cx="334010" cy="560705"/>
          </a:xfrm>
        </p:grpSpPr>
        <p:sp>
          <p:nvSpPr>
            <p:cNvPr id="8005" name="Google Shape;8005;p54"/>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06" name="Google Shape;8006;p54"/>
            <p:cNvSpPr/>
            <p:nvPr/>
          </p:nvSpPr>
          <p:spPr>
            <a:xfrm>
              <a:off x="72396" y="801594"/>
              <a:ext cx="210397"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07" name="Google Shape;8007;p54"/>
            <p:cNvSpPr/>
            <p:nvPr/>
          </p:nvSpPr>
          <p:spPr>
            <a:xfrm>
              <a:off x="84339" y="1073047"/>
              <a:ext cx="163952"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008" name="Google Shape;8008;p54"/>
          <p:cNvGrpSpPr/>
          <p:nvPr/>
        </p:nvGrpSpPr>
        <p:grpSpPr>
          <a:xfrm>
            <a:off x="19768108" y="722143"/>
            <a:ext cx="336550" cy="560705"/>
            <a:chOff x="19768108" y="722143"/>
            <a:chExt cx="336550" cy="560705"/>
          </a:xfrm>
        </p:grpSpPr>
        <p:sp>
          <p:nvSpPr>
            <p:cNvPr id="8009" name="Google Shape;8009;p54"/>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10" name="Google Shape;8010;p54"/>
            <p:cNvSpPr/>
            <p:nvPr/>
          </p:nvSpPr>
          <p:spPr>
            <a:xfrm>
              <a:off x="19843130" y="801594"/>
              <a:ext cx="210344"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11" name="Google Shape;8011;p54"/>
            <p:cNvSpPr/>
            <p:nvPr/>
          </p:nvSpPr>
          <p:spPr>
            <a:xfrm>
              <a:off x="19855069" y="1073047"/>
              <a:ext cx="163886"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012" name="Google Shape;8012;p54"/>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8013" name="Google Shape;8013;p54"/>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8014" name="Google Shape;8014;p54"/>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015" name="Google Shape;8015;p54"/>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8016" name="Google Shape;8016;p54"/>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8017" name="Google Shape;8017;p54"/>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018" name="Google Shape;8018;p54"/>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019" name="Google Shape;8019;p54"/>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020" name="Google Shape;8020;p54"/>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021" name="Google Shape;8021;p54"/>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8022" name="Google Shape;8022;p54"/>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8023" name="Google Shape;8023;p54"/>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8024" name="Google Shape;8024;p54"/>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025" name="Google Shape;8025;p54"/>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8026" name="Google Shape;8026;p54"/>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8027" name="Google Shape;8027;p54"/>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028" name="Google Shape;8028;p54"/>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029" name="Google Shape;8029;p54"/>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030" name="Google Shape;8030;p54"/>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031" name="Google Shape;8031;p54"/>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8032" name="Google Shape;8032;p54"/>
          <p:cNvSpPr txBox="1"/>
          <p:nvPr/>
        </p:nvSpPr>
        <p:spPr>
          <a:xfrm>
            <a:off x="18480164" y="1233612"/>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Shape 8036"/>
        <p:cNvGrpSpPr/>
        <p:nvPr/>
      </p:nvGrpSpPr>
      <p:grpSpPr>
        <a:xfrm>
          <a:off x="0" y="0"/>
          <a:ext cx="0" cy="0"/>
          <a:chOff x="0" y="0"/>
          <a:chExt cx="0" cy="0"/>
        </a:xfrm>
      </p:grpSpPr>
      <p:sp>
        <p:nvSpPr>
          <p:cNvPr id="8037" name="Google Shape;8037;p55"/>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38" name="Google Shape;8038;p55"/>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108</a:t>
            </a:r>
            <a:endParaRPr sz="550">
              <a:solidFill>
                <a:schemeClr val="dk1"/>
              </a:solidFill>
              <a:latin typeface="Arial"/>
              <a:ea typeface="Arial"/>
              <a:cs typeface="Arial"/>
              <a:sym typeface="Arial"/>
            </a:endParaRPr>
          </a:p>
        </p:txBody>
      </p:sp>
      <p:grpSp>
        <p:nvGrpSpPr>
          <p:cNvPr id="8039" name="Google Shape;8039;p55"/>
          <p:cNvGrpSpPr/>
          <p:nvPr/>
        </p:nvGrpSpPr>
        <p:grpSpPr>
          <a:xfrm>
            <a:off x="429031" y="6599833"/>
            <a:ext cx="9206086" cy="508200"/>
            <a:chOff x="429031" y="6599833"/>
            <a:chExt cx="9206086" cy="508200"/>
          </a:xfrm>
        </p:grpSpPr>
        <p:sp>
          <p:nvSpPr>
            <p:cNvPr id="8040" name="Google Shape;8040;p55"/>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1" name="Google Shape;8041;p55"/>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2" name="Google Shape;8042;p55"/>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3" name="Google Shape;8043;p55"/>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4" name="Google Shape;8044;p55"/>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5" name="Google Shape;8045;p55"/>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6" name="Google Shape;8046;p55"/>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7" name="Google Shape;8047;p55"/>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8" name="Google Shape;8048;p55"/>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49" name="Google Shape;8049;p55"/>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0" name="Google Shape;8050;p55"/>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1" name="Google Shape;8051;p55"/>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2" name="Google Shape;8052;p55"/>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3" name="Google Shape;8053;p55"/>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4" name="Google Shape;8054;p55"/>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5" name="Google Shape;8055;p55"/>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6" name="Google Shape;8056;p55"/>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7" name="Google Shape;8057;p55"/>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8" name="Google Shape;8058;p55"/>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59" name="Google Shape;8059;p55"/>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60" name="Google Shape;8060;p55"/>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61" name="Google Shape;8061;p55"/>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062" name="Google Shape;8062;p55"/>
          <p:cNvGrpSpPr/>
          <p:nvPr/>
        </p:nvGrpSpPr>
        <p:grpSpPr>
          <a:xfrm>
            <a:off x="436533" y="690661"/>
            <a:ext cx="9200440" cy="31750"/>
            <a:chOff x="436533" y="690661"/>
            <a:chExt cx="9200440" cy="31750"/>
          </a:xfrm>
        </p:grpSpPr>
        <p:sp>
          <p:nvSpPr>
            <p:cNvPr id="8063" name="Google Shape;8063;p55"/>
            <p:cNvSpPr/>
            <p:nvPr/>
          </p:nvSpPr>
          <p:spPr>
            <a:xfrm>
              <a:off x="436533" y="690661"/>
              <a:ext cx="715010" cy="31750"/>
            </a:xfrm>
            <a:custGeom>
              <a:avLst/>
              <a:gdLst/>
              <a:ahLst/>
              <a:cxnLst/>
              <a:rect l="l" t="t" r="r" b="b"/>
              <a:pathLst>
                <a:path w="715010" h="31750" extrusionOk="0">
                  <a:moveTo>
                    <a:pt x="714935" y="0"/>
                  </a:moveTo>
                  <a:lnTo>
                    <a:pt x="0" y="0"/>
                  </a:lnTo>
                  <a:lnTo>
                    <a:pt x="0" y="31473"/>
                  </a:lnTo>
                  <a:lnTo>
                    <a:pt x="714935" y="31473"/>
                  </a:lnTo>
                  <a:lnTo>
                    <a:pt x="714935" y="0"/>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64" name="Google Shape;8064;p55"/>
            <p:cNvSpPr/>
            <p:nvPr/>
          </p:nvSpPr>
          <p:spPr>
            <a:xfrm>
              <a:off x="1151468" y="690661"/>
              <a:ext cx="8485505" cy="31750"/>
            </a:xfrm>
            <a:custGeom>
              <a:avLst/>
              <a:gdLst/>
              <a:ahLst/>
              <a:cxnLst/>
              <a:rect l="l" t="t" r="r" b="b"/>
              <a:pathLst>
                <a:path w="8485505" h="31750" extrusionOk="0">
                  <a:moveTo>
                    <a:pt x="8485014" y="0"/>
                  </a:moveTo>
                  <a:lnTo>
                    <a:pt x="0" y="0"/>
                  </a:lnTo>
                  <a:lnTo>
                    <a:pt x="0" y="31473"/>
                  </a:lnTo>
                  <a:lnTo>
                    <a:pt x="8485014" y="31473"/>
                  </a:lnTo>
                  <a:lnTo>
                    <a:pt x="8485014" y="0"/>
                  </a:lnTo>
                  <a:close/>
                </a:path>
              </a:pathLst>
            </a:custGeom>
            <a:solidFill>
              <a:srgbClr val="F6CDB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065" name="Google Shape;8065;p55"/>
          <p:cNvSpPr txBox="1">
            <a:spLocks noGrp="1"/>
          </p:cNvSpPr>
          <p:nvPr>
            <p:ph type="title"/>
          </p:nvPr>
        </p:nvSpPr>
        <p:spPr>
          <a:xfrm>
            <a:off x="417863" y="264555"/>
            <a:ext cx="3808729"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D71920"/>
                </a:solidFill>
              </a:rPr>
              <a:t>MAKE TRANSITION </a:t>
            </a:r>
            <a:r>
              <a:rPr lang="en-US" b="0">
                <a:solidFill>
                  <a:srgbClr val="D71920"/>
                </a:solidFill>
                <a:latin typeface="Arial"/>
                <a:ea typeface="Arial"/>
                <a:cs typeface="Arial"/>
                <a:sym typeface="Arial"/>
              </a:rPr>
              <a:t>REFLECTION </a:t>
            </a:r>
            <a:endParaRPr/>
          </a:p>
        </p:txBody>
      </p:sp>
      <p:grpSp>
        <p:nvGrpSpPr>
          <p:cNvPr id="8066" name="Google Shape;8066;p55"/>
          <p:cNvGrpSpPr/>
          <p:nvPr/>
        </p:nvGrpSpPr>
        <p:grpSpPr>
          <a:xfrm>
            <a:off x="6324317" y="239907"/>
            <a:ext cx="3309244" cy="332740"/>
            <a:chOff x="6324317" y="239907"/>
            <a:chExt cx="3309244" cy="332740"/>
          </a:xfrm>
        </p:grpSpPr>
        <p:sp>
          <p:nvSpPr>
            <p:cNvPr id="8067" name="Google Shape;8067;p55"/>
            <p:cNvSpPr/>
            <p:nvPr/>
          </p:nvSpPr>
          <p:spPr>
            <a:xfrm>
              <a:off x="63243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68" name="Google Shape;8068;p55"/>
            <p:cNvSpPr/>
            <p:nvPr/>
          </p:nvSpPr>
          <p:spPr>
            <a:xfrm>
              <a:off x="697542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69" name="Google Shape;8069;p55"/>
            <p:cNvSpPr/>
            <p:nvPr/>
          </p:nvSpPr>
          <p:spPr>
            <a:xfrm>
              <a:off x="76265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0" name="Google Shape;8070;p55"/>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1" name="Google Shape;8071;p55"/>
            <p:cNvSpPr/>
            <p:nvPr/>
          </p:nvSpPr>
          <p:spPr>
            <a:xfrm>
              <a:off x="892871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072" name="Google Shape;8072;p55"/>
          <p:cNvSpPr txBox="1"/>
          <p:nvPr/>
        </p:nvSpPr>
        <p:spPr>
          <a:xfrm>
            <a:off x="6504936" y="312518"/>
            <a:ext cx="344170" cy="197485"/>
          </a:xfrm>
          <a:prstGeom prst="rect">
            <a:avLst/>
          </a:prstGeom>
          <a:noFill/>
          <a:ln>
            <a:noFill/>
          </a:ln>
        </p:spPr>
        <p:txBody>
          <a:bodyPr spcFirstLastPara="1" wrap="square" lIns="0" tIns="12050" rIns="0" bIns="0" anchor="t" anchorCtr="0">
            <a:spAutoFit/>
          </a:bodyPr>
          <a:lstStyle/>
          <a:p>
            <a:pPr marL="78740" marR="5080" lvl="0" indent="-66675" algn="l" rtl="0">
              <a:lnSpc>
                <a:spcPct val="102600"/>
              </a:lnSpc>
              <a:spcBef>
                <a:spcPts val="0"/>
              </a:spcBef>
              <a:spcAft>
                <a:spcPts val="0"/>
              </a:spcAft>
              <a:buNone/>
            </a:pPr>
            <a:r>
              <a:rPr lang="en-US" sz="550">
                <a:solidFill>
                  <a:srgbClr val="D71920"/>
                </a:solidFill>
                <a:latin typeface="Arial"/>
                <a:ea typeface="Arial"/>
                <a:cs typeface="Arial"/>
                <a:sym typeface="Arial"/>
              </a:rPr>
              <a:t>COMBINE  IDEAS</a:t>
            </a:r>
            <a:endParaRPr sz="550">
              <a:solidFill>
                <a:schemeClr val="dk1"/>
              </a:solidFill>
              <a:latin typeface="Arial"/>
              <a:ea typeface="Arial"/>
              <a:cs typeface="Arial"/>
              <a:sym typeface="Arial"/>
            </a:endParaRPr>
          </a:p>
        </p:txBody>
      </p:sp>
      <p:sp>
        <p:nvSpPr>
          <p:cNvPr id="8073" name="Google Shape;8073;p55"/>
          <p:cNvSpPr txBox="1"/>
          <p:nvPr/>
        </p:nvSpPr>
        <p:spPr>
          <a:xfrm>
            <a:off x="7158070" y="304996"/>
            <a:ext cx="339725" cy="197485"/>
          </a:xfrm>
          <a:prstGeom prst="rect">
            <a:avLst/>
          </a:prstGeom>
          <a:noFill/>
          <a:ln>
            <a:noFill/>
          </a:ln>
        </p:spPr>
        <p:txBody>
          <a:bodyPr spcFirstLastPara="1" wrap="square" lIns="0" tIns="12050" rIns="0" bIns="0" anchor="t" anchorCtr="0">
            <a:spAutoFit/>
          </a:bodyPr>
          <a:lstStyle/>
          <a:p>
            <a:pPr marL="40005" marR="5080" lvl="0" indent="-27940" algn="l" rtl="0">
              <a:lnSpc>
                <a:spcPct val="102600"/>
              </a:lnSpc>
              <a:spcBef>
                <a:spcPts val="0"/>
              </a:spcBef>
              <a:spcAft>
                <a:spcPts val="0"/>
              </a:spcAft>
              <a:buNone/>
            </a:pPr>
            <a:r>
              <a:rPr lang="en-US" sz="550">
                <a:solidFill>
                  <a:srgbClr val="D71920"/>
                </a:solidFill>
                <a:latin typeface="Arial"/>
                <a:ea typeface="Arial"/>
                <a:cs typeface="Arial"/>
                <a:sym typeface="Arial"/>
              </a:rPr>
              <a:t>BUILDING  BLOCKS</a:t>
            </a:r>
            <a:endParaRPr sz="550">
              <a:solidFill>
                <a:schemeClr val="dk1"/>
              </a:solidFill>
              <a:latin typeface="Arial"/>
              <a:ea typeface="Arial"/>
              <a:cs typeface="Arial"/>
              <a:sym typeface="Arial"/>
            </a:endParaRPr>
          </a:p>
        </p:txBody>
      </p:sp>
      <p:sp>
        <p:nvSpPr>
          <p:cNvPr id="8074" name="Google Shape;8074;p55"/>
          <p:cNvSpPr txBox="1"/>
          <p:nvPr/>
        </p:nvSpPr>
        <p:spPr>
          <a:xfrm>
            <a:off x="7752675" y="304996"/>
            <a:ext cx="464820"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D71920"/>
                </a:solidFill>
                <a:latin typeface="Arial"/>
                <a:ea typeface="Arial"/>
                <a:cs typeface="Arial"/>
                <a:sym typeface="Arial"/>
              </a:rPr>
              <a:t>STORYBOARD  YOUR IDEA</a:t>
            </a:r>
            <a:endParaRPr sz="550">
              <a:solidFill>
                <a:schemeClr val="dk1"/>
              </a:solidFill>
              <a:latin typeface="Arial"/>
              <a:ea typeface="Arial"/>
              <a:cs typeface="Arial"/>
              <a:sym typeface="Arial"/>
            </a:endParaRPr>
          </a:p>
        </p:txBody>
      </p:sp>
      <p:sp>
        <p:nvSpPr>
          <p:cNvPr id="8075" name="Google Shape;8075;p55"/>
          <p:cNvSpPr txBox="1"/>
          <p:nvPr/>
        </p:nvSpPr>
        <p:spPr>
          <a:xfrm>
            <a:off x="8401009" y="306643"/>
            <a:ext cx="458470" cy="197485"/>
          </a:xfrm>
          <a:prstGeom prst="rect">
            <a:avLst/>
          </a:prstGeom>
          <a:noFill/>
          <a:ln>
            <a:noFill/>
          </a:ln>
        </p:spPr>
        <p:txBody>
          <a:bodyPr spcFirstLastPara="1" wrap="square" lIns="0" tIns="14600" rIns="0" bIns="0" anchor="t" anchorCtr="0">
            <a:spAutoFit/>
          </a:bodyPr>
          <a:lstStyle/>
          <a:p>
            <a:pPr marL="0" marR="0" lvl="0" indent="0" algn="ctr" rtl="0">
              <a:lnSpc>
                <a:spcPct val="100000"/>
              </a:lnSpc>
              <a:spcBef>
                <a:spcPts val="0"/>
              </a:spcBef>
              <a:spcAft>
                <a:spcPts val="0"/>
              </a:spcAft>
              <a:buNone/>
            </a:pPr>
            <a:r>
              <a:rPr lang="en-US" sz="550">
                <a:solidFill>
                  <a:srgbClr val="D71920"/>
                </a:solidFill>
                <a:latin typeface="Arial"/>
                <a:ea typeface="Arial"/>
                <a:cs typeface="Arial"/>
                <a:sym typeface="Arial"/>
              </a:rPr>
              <a:t>DESIGN</a:t>
            </a:r>
            <a:endParaRPr sz="550">
              <a:solidFill>
                <a:schemeClr val="dk1"/>
              </a:solidFill>
              <a:latin typeface="Arial"/>
              <a:ea typeface="Arial"/>
              <a:cs typeface="Arial"/>
              <a:sym typeface="Arial"/>
            </a:endParaRPr>
          </a:p>
          <a:p>
            <a:pPr marL="0" marR="0" lvl="0" indent="0" algn="ctr" rtl="0">
              <a:lnSpc>
                <a:spcPct val="100000"/>
              </a:lnSpc>
              <a:spcBef>
                <a:spcPts val="15"/>
              </a:spcBef>
              <a:spcAft>
                <a:spcPts val="0"/>
              </a:spcAft>
              <a:buNone/>
            </a:pPr>
            <a:r>
              <a:rPr lang="en-US" sz="550">
                <a:solidFill>
                  <a:srgbClr val="D71920"/>
                </a:solidFill>
                <a:latin typeface="Arial"/>
                <a:ea typeface="Arial"/>
                <a:cs typeface="Arial"/>
                <a:sym typeface="Arial"/>
              </a:rPr>
              <a:t>A PROTOTYPE</a:t>
            </a:r>
            <a:endParaRPr sz="550">
              <a:solidFill>
                <a:schemeClr val="dk1"/>
              </a:solidFill>
              <a:latin typeface="Arial"/>
              <a:ea typeface="Arial"/>
              <a:cs typeface="Arial"/>
              <a:sym typeface="Arial"/>
            </a:endParaRPr>
          </a:p>
        </p:txBody>
      </p:sp>
      <p:sp>
        <p:nvSpPr>
          <p:cNvPr id="8076" name="Google Shape;8076;p55"/>
          <p:cNvSpPr txBox="1"/>
          <p:nvPr/>
        </p:nvSpPr>
        <p:spPr>
          <a:xfrm>
            <a:off x="8959436" y="263659"/>
            <a:ext cx="640080" cy="283845"/>
          </a:xfrm>
          <a:prstGeom prst="rect">
            <a:avLst/>
          </a:prstGeom>
          <a:noFill/>
          <a:ln>
            <a:noFill/>
          </a:ln>
        </p:spPr>
        <p:txBody>
          <a:bodyPr spcFirstLastPara="1" wrap="square" lIns="0" tIns="12050" rIns="0" bIns="0" anchor="t" anchorCtr="0">
            <a:spAutoFit/>
          </a:bodyPr>
          <a:lstStyle/>
          <a:p>
            <a:pPr marL="147320" marR="5080" lvl="0" indent="-135255" algn="l" rtl="0">
              <a:lnSpc>
                <a:spcPct val="102600"/>
              </a:lnSpc>
              <a:spcBef>
                <a:spcPts val="0"/>
              </a:spcBef>
              <a:spcAft>
                <a:spcPts val="0"/>
              </a:spcAft>
              <a:buNone/>
            </a:pPr>
            <a:r>
              <a:rPr lang="en-US" sz="550">
                <a:solidFill>
                  <a:srgbClr val="D71920"/>
                </a:solidFill>
                <a:latin typeface="Arial"/>
                <a:ea typeface="Arial"/>
                <a:cs typeface="Arial"/>
                <a:sym typeface="Arial"/>
              </a:rPr>
              <a:t>TIPS FOR DESIGNING  &amp; TESTING A  PROTOTYPE</a:t>
            </a:r>
            <a:endParaRPr sz="550">
              <a:solidFill>
                <a:schemeClr val="dk1"/>
              </a:solidFill>
              <a:latin typeface="Arial"/>
              <a:ea typeface="Arial"/>
              <a:cs typeface="Arial"/>
              <a:sym typeface="Arial"/>
            </a:endParaRPr>
          </a:p>
        </p:txBody>
      </p:sp>
      <p:sp>
        <p:nvSpPr>
          <p:cNvPr id="8077" name="Google Shape;8077;p55"/>
          <p:cNvSpPr/>
          <p:nvPr/>
        </p:nvSpPr>
        <p:spPr>
          <a:xfrm>
            <a:off x="423831" y="108006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8" name="Google Shape;8078;p55"/>
          <p:cNvSpPr/>
          <p:nvPr/>
        </p:nvSpPr>
        <p:spPr>
          <a:xfrm>
            <a:off x="5081999" y="108006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D7192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9" name="Google Shape;8079;p55"/>
          <p:cNvSpPr txBox="1"/>
          <p:nvPr/>
        </p:nvSpPr>
        <p:spPr>
          <a:xfrm>
            <a:off x="577370" y="1143191"/>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8080" name="Google Shape;8080;p55"/>
          <p:cNvSpPr txBox="1"/>
          <p:nvPr/>
        </p:nvSpPr>
        <p:spPr>
          <a:xfrm>
            <a:off x="577370" y="2664981"/>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8081" name="Google Shape;8081;p55"/>
          <p:cNvSpPr txBox="1"/>
          <p:nvPr/>
        </p:nvSpPr>
        <p:spPr>
          <a:xfrm>
            <a:off x="577370" y="3558035"/>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8082" name="Google Shape;8082;p55"/>
          <p:cNvSpPr txBox="1"/>
          <p:nvPr/>
        </p:nvSpPr>
        <p:spPr>
          <a:xfrm>
            <a:off x="577370" y="456572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8083" name="Google Shape;8083;p55"/>
          <p:cNvSpPr txBox="1"/>
          <p:nvPr/>
        </p:nvSpPr>
        <p:spPr>
          <a:xfrm>
            <a:off x="577370" y="545878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8084" name="Google Shape;8084;p55"/>
          <p:cNvSpPr txBox="1"/>
          <p:nvPr/>
        </p:nvSpPr>
        <p:spPr>
          <a:xfrm>
            <a:off x="5253841" y="1143191"/>
            <a:ext cx="414909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1920"/>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p:txBody>
      </p:sp>
      <p:sp>
        <p:nvSpPr>
          <p:cNvPr id="8085" name="Google Shape;8085;p55"/>
          <p:cNvSpPr txBox="1"/>
          <p:nvPr/>
        </p:nvSpPr>
        <p:spPr>
          <a:xfrm>
            <a:off x="5253841" y="1839638"/>
            <a:ext cx="394906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8086" name="Google Shape;8086;p55"/>
          <p:cNvSpPr txBox="1"/>
          <p:nvPr/>
        </p:nvSpPr>
        <p:spPr>
          <a:xfrm>
            <a:off x="14357044" y="4796592"/>
            <a:ext cx="1442085"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TEST</a:t>
            </a:r>
            <a:endParaRPr sz="4700">
              <a:solidFill>
                <a:schemeClr val="dk1"/>
              </a:solidFill>
              <a:latin typeface="Arial"/>
              <a:ea typeface="Arial"/>
              <a:cs typeface="Arial"/>
              <a:sym typeface="Arial"/>
            </a:endParaRPr>
          </a:p>
        </p:txBody>
      </p:sp>
      <p:sp>
        <p:nvSpPr>
          <p:cNvPr id="8087" name="Google Shape;8087;p55"/>
          <p:cNvSpPr txBox="1"/>
          <p:nvPr/>
        </p:nvSpPr>
        <p:spPr>
          <a:xfrm>
            <a:off x="13486627"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8088" name="Google Shape;8088;p55"/>
          <p:cNvGrpSpPr/>
          <p:nvPr/>
        </p:nvGrpSpPr>
        <p:grpSpPr>
          <a:xfrm>
            <a:off x="10932841" y="1453472"/>
            <a:ext cx="8285466" cy="4546354"/>
            <a:chOff x="10932841" y="1453472"/>
            <a:chExt cx="8285466" cy="4546354"/>
          </a:xfrm>
        </p:grpSpPr>
        <p:sp>
          <p:nvSpPr>
            <p:cNvPr id="8089" name="Google Shape;8089;p55"/>
            <p:cNvSpPr/>
            <p:nvPr/>
          </p:nvSpPr>
          <p:spPr>
            <a:xfrm>
              <a:off x="15202997" y="2549491"/>
              <a:ext cx="195783" cy="19578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0" name="Google Shape;8090;p55"/>
            <p:cNvSpPr/>
            <p:nvPr/>
          </p:nvSpPr>
          <p:spPr>
            <a:xfrm>
              <a:off x="14372156" y="1776690"/>
              <a:ext cx="195783" cy="195785"/>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1" name="Google Shape;8091;p55"/>
            <p:cNvSpPr/>
            <p:nvPr/>
          </p:nvSpPr>
          <p:spPr>
            <a:xfrm>
              <a:off x="15424113" y="1453472"/>
              <a:ext cx="195783" cy="19578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2" name="Google Shape;8092;p55"/>
            <p:cNvSpPr/>
            <p:nvPr/>
          </p:nvSpPr>
          <p:spPr>
            <a:xfrm>
              <a:off x="13731266" y="2907926"/>
              <a:ext cx="195783" cy="19578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3" name="Google Shape;8093;p55"/>
            <p:cNvSpPr/>
            <p:nvPr/>
          </p:nvSpPr>
          <p:spPr>
            <a:xfrm>
              <a:off x="13852125" y="1606472"/>
              <a:ext cx="1642110" cy="1374775"/>
            </a:xfrm>
            <a:custGeom>
              <a:avLst/>
              <a:gdLst/>
              <a:ahLst/>
              <a:cxnLst/>
              <a:rect l="l" t="t" r="r" b="b"/>
              <a:pathLst>
                <a:path w="1642109" h="1374775" extrusionOk="0">
                  <a:moveTo>
                    <a:pt x="0" y="1260932"/>
                  </a:moveTo>
                  <a:lnTo>
                    <a:pt x="562283" y="408761"/>
                  </a:lnTo>
                </a:path>
                <a:path w="1642109" h="1374775" extrusionOk="0">
                  <a:moveTo>
                    <a:pt x="121882" y="1374289"/>
                  </a:moveTo>
                  <a:lnTo>
                    <a:pt x="1290507" y="1105977"/>
                  </a:lnTo>
                </a:path>
                <a:path w="1642109" h="1374775" extrusionOk="0">
                  <a:moveTo>
                    <a:pt x="1495790" y="869174"/>
                  </a:moveTo>
                  <a:lnTo>
                    <a:pt x="1641945" y="102420"/>
                  </a:lnTo>
                </a:path>
                <a:path w="1642109" h="1374775" extrusionOk="0">
                  <a:moveTo>
                    <a:pt x="749309" y="207693"/>
                  </a:moveTo>
                  <a:lnTo>
                    <a:pt x="1518225" y="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4" name="Google Shape;8094;p55"/>
            <p:cNvSpPr/>
            <p:nvPr/>
          </p:nvSpPr>
          <p:spPr>
            <a:xfrm>
              <a:off x="16428898" y="3567632"/>
              <a:ext cx="195779" cy="195785"/>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5" name="Google Shape;8095;p55"/>
            <p:cNvSpPr/>
            <p:nvPr/>
          </p:nvSpPr>
          <p:spPr>
            <a:xfrm>
              <a:off x="15202997" y="2549491"/>
              <a:ext cx="195783" cy="19578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6" name="Google Shape;8096;p55"/>
            <p:cNvSpPr/>
            <p:nvPr/>
          </p:nvSpPr>
          <p:spPr>
            <a:xfrm>
              <a:off x="14861947" y="3640668"/>
              <a:ext cx="195788" cy="195780"/>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7" name="Google Shape;8097;p55"/>
            <p:cNvSpPr/>
            <p:nvPr/>
          </p:nvSpPr>
          <p:spPr>
            <a:xfrm>
              <a:off x="16195928" y="2233336"/>
              <a:ext cx="195783" cy="19578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8" name="Google Shape;8098;p55"/>
            <p:cNvSpPr/>
            <p:nvPr/>
          </p:nvSpPr>
          <p:spPr>
            <a:xfrm>
              <a:off x="13019475" y="1678577"/>
              <a:ext cx="4384675" cy="2823845"/>
            </a:xfrm>
            <a:custGeom>
              <a:avLst/>
              <a:gdLst/>
              <a:ahLst/>
              <a:cxnLst/>
              <a:rect l="l" t="t" r="r" b="b"/>
              <a:pathLst>
                <a:path w="4384675" h="2823845" extrusionOk="0">
                  <a:moveTo>
                    <a:pt x="2002875" y="1897948"/>
                  </a:moveTo>
                  <a:lnTo>
                    <a:pt x="2225781" y="1109451"/>
                  </a:lnTo>
                </a:path>
                <a:path w="4384675" h="2823845" extrusionOk="0">
                  <a:moveTo>
                    <a:pt x="2108448" y="2070897"/>
                  </a:moveTo>
                  <a:lnTo>
                    <a:pt x="3365990" y="2047901"/>
                  </a:lnTo>
                </a:path>
                <a:path w="4384675" h="2823845" extrusionOk="0">
                  <a:moveTo>
                    <a:pt x="3507310" y="1787671"/>
                  </a:moveTo>
                  <a:lnTo>
                    <a:pt x="3300941" y="797069"/>
                  </a:lnTo>
                </a:path>
                <a:path w="4384675" h="2823845" extrusionOk="0">
                  <a:moveTo>
                    <a:pt x="2441116" y="899931"/>
                  </a:moveTo>
                  <a:lnTo>
                    <a:pt x="3129915" y="694207"/>
                  </a:lnTo>
                </a:path>
                <a:path w="4384675" h="2823845" extrusionOk="0">
                  <a:moveTo>
                    <a:pt x="923727" y="1433308"/>
                  </a:moveTo>
                  <a:lnTo>
                    <a:pt x="1825592" y="1967939"/>
                  </a:lnTo>
                </a:path>
                <a:path w="4384675" h="2823845" extrusionOk="0">
                  <a:moveTo>
                    <a:pt x="2627605" y="0"/>
                  </a:moveTo>
                  <a:lnTo>
                    <a:pt x="3173340" y="558701"/>
                  </a:lnTo>
                </a:path>
                <a:path w="4384675" h="2823845" extrusionOk="0">
                  <a:moveTo>
                    <a:pt x="1571130" y="308132"/>
                  </a:moveTo>
                  <a:lnTo>
                    <a:pt x="2182952" y="877221"/>
                  </a:lnTo>
                </a:path>
                <a:path w="4384675" h="2823845" extrusionOk="0">
                  <a:moveTo>
                    <a:pt x="2388939" y="1068820"/>
                  </a:moveTo>
                  <a:lnTo>
                    <a:pt x="3393272" y="1880874"/>
                  </a:lnTo>
                </a:path>
                <a:path w="4384675" h="2823845" extrusionOk="0">
                  <a:moveTo>
                    <a:pt x="200135" y="1745392"/>
                  </a:moveTo>
                  <a:lnTo>
                    <a:pt x="265630" y="1704399"/>
                  </a:lnTo>
                  <a:lnTo>
                    <a:pt x="303797" y="1682738"/>
                  </a:lnTo>
                  <a:lnTo>
                    <a:pt x="329338" y="1673210"/>
                  </a:lnTo>
                  <a:lnTo>
                    <a:pt x="356954" y="1668619"/>
                  </a:lnTo>
                  <a:lnTo>
                    <a:pt x="398245" y="1655970"/>
                  </a:lnTo>
                  <a:lnTo>
                    <a:pt x="448132" y="1631708"/>
                  </a:lnTo>
                  <a:lnTo>
                    <a:pt x="496274" y="1602792"/>
                  </a:lnTo>
                  <a:lnTo>
                    <a:pt x="532326" y="1576181"/>
                  </a:lnTo>
                  <a:lnTo>
                    <a:pt x="564173" y="1569511"/>
                  </a:lnTo>
                  <a:lnTo>
                    <a:pt x="615570" y="1576681"/>
                  </a:lnTo>
                  <a:lnTo>
                    <a:pt x="678166" y="1588056"/>
                  </a:lnTo>
                  <a:lnTo>
                    <a:pt x="743614" y="1594007"/>
                  </a:lnTo>
                  <a:lnTo>
                    <a:pt x="769370" y="1569884"/>
                  </a:lnTo>
                  <a:lnTo>
                    <a:pt x="796521" y="1516802"/>
                  </a:lnTo>
                  <a:lnTo>
                    <a:pt x="817997" y="1463718"/>
                  </a:lnTo>
                  <a:lnTo>
                    <a:pt x="826727" y="1439589"/>
                  </a:lnTo>
                  <a:lnTo>
                    <a:pt x="786700" y="1420251"/>
                  </a:lnTo>
                  <a:lnTo>
                    <a:pt x="752493" y="1429527"/>
                  </a:lnTo>
                  <a:lnTo>
                    <a:pt x="724571" y="1452892"/>
                  </a:lnTo>
                  <a:lnTo>
                    <a:pt x="703400" y="1475825"/>
                  </a:lnTo>
                  <a:lnTo>
                    <a:pt x="689443" y="1483802"/>
                  </a:lnTo>
                  <a:lnTo>
                    <a:pt x="630651" y="1457731"/>
                  </a:lnTo>
                  <a:lnTo>
                    <a:pt x="595927" y="1439519"/>
                  </a:lnTo>
                  <a:lnTo>
                    <a:pt x="531055" y="1363127"/>
                  </a:lnTo>
                  <a:lnTo>
                    <a:pt x="513734" y="1304511"/>
                  </a:lnTo>
                  <a:lnTo>
                    <a:pt x="511151" y="1256855"/>
                  </a:lnTo>
                  <a:lnTo>
                    <a:pt x="515240" y="1231119"/>
                  </a:lnTo>
                  <a:lnTo>
                    <a:pt x="530433" y="1219573"/>
                  </a:lnTo>
                  <a:lnTo>
                    <a:pt x="562340" y="1200781"/>
                  </a:lnTo>
                  <a:lnTo>
                    <a:pt x="596258" y="1184947"/>
                  </a:lnTo>
                  <a:lnTo>
                    <a:pt x="617481" y="1182273"/>
                  </a:lnTo>
                  <a:lnTo>
                    <a:pt x="670014" y="1220512"/>
                  </a:lnTo>
                  <a:lnTo>
                    <a:pt x="711324" y="1243569"/>
                  </a:lnTo>
                  <a:lnTo>
                    <a:pt x="743485" y="1243302"/>
                  </a:lnTo>
                  <a:lnTo>
                    <a:pt x="768568" y="1211573"/>
                  </a:lnTo>
                  <a:lnTo>
                    <a:pt x="643964" y="1071841"/>
                  </a:lnTo>
                  <a:lnTo>
                    <a:pt x="473427" y="1098443"/>
                  </a:lnTo>
                  <a:lnTo>
                    <a:pt x="395961" y="1193424"/>
                  </a:lnTo>
                </a:path>
                <a:path w="4384675" h="2823845" extrusionOk="0">
                  <a:moveTo>
                    <a:pt x="335342" y="1116317"/>
                  </a:moveTo>
                  <a:lnTo>
                    <a:pt x="414193" y="948502"/>
                  </a:lnTo>
                  <a:lnTo>
                    <a:pt x="609601" y="679127"/>
                  </a:lnTo>
                  <a:lnTo>
                    <a:pt x="624483" y="711494"/>
                  </a:lnTo>
                  <a:lnTo>
                    <a:pt x="625750" y="745653"/>
                  </a:lnTo>
                  <a:lnTo>
                    <a:pt x="613154" y="785189"/>
                  </a:lnTo>
                  <a:lnTo>
                    <a:pt x="586450" y="833688"/>
                  </a:lnTo>
                  <a:lnTo>
                    <a:pt x="555351" y="883802"/>
                  </a:lnTo>
                  <a:lnTo>
                    <a:pt x="530928" y="923609"/>
                  </a:lnTo>
                  <a:lnTo>
                    <a:pt x="514964" y="949870"/>
                  </a:lnTo>
                  <a:lnTo>
                    <a:pt x="509247" y="959343"/>
                  </a:lnTo>
                  <a:lnTo>
                    <a:pt x="456950" y="1071710"/>
                  </a:lnTo>
                </a:path>
                <a:path w="4384675" h="2823845" extrusionOk="0">
                  <a:moveTo>
                    <a:pt x="448437" y="894868"/>
                  </a:moveTo>
                  <a:lnTo>
                    <a:pt x="470194" y="799132"/>
                  </a:lnTo>
                  <a:lnTo>
                    <a:pt x="475499" y="747180"/>
                  </a:lnTo>
                  <a:lnTo>
                    <a:pt x="462598" y="720975"/>
                  </a:lnTo>
                  <a:lnTo>
                    <a:pt x="429739" y="702481"/>
                  </a:lnTo>
                  <a:lnTo>
                    <a:pt x="315379" y="1054015"/>
                  </a:lnTo>
                </a:path>
                <a:path w="4384675" h="2823845" extrusionOk="0">
                  <a:moveTo>
                    <a:pt x="321397" y="933255"/>
                  </a:moveTo>
                  <a:lnTo>
                    <a:pt x="343135" y="860513"/>
                  </a:lnTo>
                  <a:lnTo>
                    <a:pt x="347409" y="819167"/>
                  </a:lnTo>
                  <a:lnTo>
                    <a:pt x="331547" y="793827"/>
                  </a:lnTo>
                  <a:lnTo>
                    <a:pt x="292872" y="769106"/>
                  </a:lnTo>
                  <a:lnTo>
                    <a:pt x="260356" y="951018"/>
                  </a:lnTo>
                  <a:lnTo>
                    <a:pt x="243313" y="1053459"/>
                  </a:lnTo>
                  <a:lnTo>
                    <a:pt x="236161" y="1114055"/>
                  </a:lnTo>
                  <a:lnTo>
                    <a:pt x="233316" y="1170428"/>
                  </a:lnTo>
                  <a:lnTo>
                    <a:pt x="225660" y="1247797"/>
                  </a:lnTo>
                  <a:lnTo>
                    <a:pt x="212144" y="1331163"/>
                  </a:lnTo>
                  <a:lnTo>
                    <a:pt x="199269" y="1397828"/>
                  </a:lnTo>
                  <a:lnTo>
                    <a:pt x="193533" y="1425094"/>
                  </a:lnTo>
                  <a:lnTo>
                    <a:pt x="0" y="1553913"/>
                  </a:lnTo>
                </a:path>
                <a:path w="4384675" h="2823845" extrusionOk="0">
                  <a:moveTo>
                    <a:pt x="4105401" y="2823407"/>
                  </a:moveTo>
                  <a:lnTo>
                    <a:pt x="4086727" y="2780122"/>
                  </a:lnTo>
                  <a:lnTo>
                    <a:pt x="4063454" y="2741647"/>
                  </a:lnTo>
                  <a:lnTo>
                    <a:pt x="4035207" y="2703542"/>
                  </a:lnTo>
                  <a:lnTo>
                    <a:pt x="4002631" y="2667875"/>
                  </a:lnTo>
                  <a:lnTo>
                    <a:pt x="3985349" y="2647313"/>
                  </a:lnTo>
                  <a:lnTo>
                    <a:pt x="3977582" y="2634052"/>
                  </a:lnTo>
                  <a:lnTo>
                    <a:pt x="3973550" y="2620286"/>
                  </a:lnTo>
                  <a:lnTo>
                    <a:pt x="3974106" y="2600505"/>
                  </a:lnTo>
                  <a:lnTo>
                    <a:pt x="3980663" y="2578605"/>
                  </a:lnTo>
                  <a:lnTo>
                    <a:pt x="3988245" y="2560863"/>
                  </a:lnTo>
                  <a:lnTo>
                    <a:pt x="3991877" y="2553554"/>
                  </a:lnTo>
                  <a:lnTo>
                    <a:pt x="3949919" y="2541940"/>
                  </a:lnTo>
                  <a:lnTo>
                    <a:pt x="3904799" y="2520592"/>
                  </a:lnTo>
                  <a:lnTo>
                    <a:pt x="3836389" y="2455232"/>
                  </a:lnTo>
                  <a:lnTo>
                    <a:pt x="3777237" y="2387042"/>
                  </a:lnTo>
                  <a:lnTo>
                    <a:pt x="3725505" y="2325105"/>
                  </a:lnTo>
                  <a:lnTo>
                    <a:pt x="3703339" y="2298088"/>
                  </a:lnTo>
                  <a:lnTo>
                    <a:pt x="3589301" y="2225196"/>
                  </a:lnTo>
                  <a:lnTo>
                    <a:pt x="3549543" y="2202546"/>
                  </a:lnTo>
                  <a:lnTo>
                    <a:pt x="3507323" y="2178386"/>
                  </a:lnTo>
                  <a:lnTo>
                    <a:pt x="3465787" y="2142318"/>
                  </a:lnTo>
                  <a:lnTo>
                    <a:pt x="3478124" y="2121392"/>
                  </a:lnTo>
                  <a:lnTo>
                    <a:pt x="3510873" y="2108698"/>
                  </a:lnTo>
                  <a:lnTo>
                    <a:pt x="3552514" y="2109988"/>
                  </a:lnTo>
                  <a:lnTo>
                    <a:pt x="3579421" y="2117666"/>
                  </a:lnTo>
                  <a:lnTo>
                    <a:pt x="3605194" y="2126480"/>
                  </a:lnTo>
                  <a:lnTo>
                    <a:pt x="3624540" y="2133740"/>
                  </a:lnTo>
                  <a:lnTo>
                    <a:pt x="3632165" y="2136757"/>
                  </a:lnTo>
                  <a:lnTo>
                    <a:pt x="3762799" y="2178833"/>
                  </a:lnTo>
                  <a:lnTo>
                    <a:pt x="3839954" y="2150082"/>
                  </a:lnTo>
                </a:path>
                <a:path w="4384675" h="2823845" extrusionOk="0">
                  <a:moveTo>
                    <a:pt x="4384603" y="2670075"/>
                  </a:moveTo>
                  <a:lnTo>
                    <a:pt x="4304618" y="2582305"/>
                  </a:lnTo>
                  <a:lnTo>
                    <a:pt x="4256596" y="2594137"/>
                  </a:lnTo>
                  <a:lnTo>
                    <a:pt x="4281598" y="2568383"/>
                  </a:lnTo>
                  <a:lnTo>
                    <a:pt x="4205350" y="2465688"/>
                  </a:lnTo>
                  <a:lnTo>
                    <a:pt x="4137078" y="2459002"/>
                  </a:lnTo>
                  <a:lnTo>
                    <a:pt x="4009680" y="2074527"/>
                  </a:lnTo>
                  <a:lnTo>
                    <a:pt x="3845124" y="1865949"/>
                  </a:lnTo>
                  <a:lnTo>
                    <a:pt x="3610757" y="1859609"/>
                  </a:lnTo>
                  <a:lnTo>
                    <a:pt x="3585456" y="1861570"/>
                  </a:lnTo>
                  <a:lnTo>
                    <a:pt x="3533915" y="1867362"/>
                  </a:lnTo>
                  <a:lnTo>
                    <a:pt x="3483166" y="1873439"/>
                  </a:lnTo>
                  <a:lnTo>
                    <a:pt x="3460243" y="1876253"/>
                  </a:lnTo>
                  <a:lnTo>
                    <a:pt x="3467870" y="1886424"/>
                  </a:lnTo>
                  <a:lnTo>
                    <a:pt x="3473129" y="1892336"/>
                  </a:lnTo>
                  <a:lnTo>
                    <a:pt x="3478464" y="1896261"/>
                  </a:lnTo>
                  <a:lnTo>
                    <a:pt x="3486320" y="1900467"/>
                  </a:lnTo>
                </a:path>
                <a:path w="4384675" h="2823845" extrusionOk="0">
                  <a:moveTo>
                    <a:pt x="3845124" y="2123898"/>
                  </a:moveTo>
                  <a:lnTo>
                    <a:pt x="3795622" y="1966172"/>
                  </a:lnTo>
                  <a:lnTo>
                    <a:pt x="3637239" y="1936012"/>
                  </a:lnTo>
                  <a:lnTo>
                    <a:pt x="3579439" y="1934794"/>
                  </a:lnTo>
                </a:path>
                <a:path w="4384675" h="2823845" extrusionOk="0">
                  <a:moveTo>
                    <a:pt x="4066119" y="2489114"/>
                  </a:moveTo>
                  <a:lnTo>
                    <a:pt x="3991877" y="2553554"/>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9" name="Google Shape;8099;p55"/>
            <p:cNvSpPr/>
            <p:nvPr/>
          </p:nvSpPr>
          <p:spPr>
            <a:xfrm>
              <a:off x="18389631"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0" name="Google Shape;8100;p55"/>
            <p:cNvSpPr/>
            <p:nvPr/>
          </p:nvSpPr>
          <p:spPr>
            <a:xfrm>
              <a:off x="1755573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1" name="Google Shape;8101;p55"/>
            <p:cNvSpPr/>
            <p:nvPr/>
          </p:nvSpPr>
          <p:spPr>
            <a:xfrm>
              <a:off x="1755573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2" name="Google Shape;8102;p55"/>
            <p:cNvSpPr/>
            <p:nvPr/>
          </p:nvSpPr>
          <p:spPr>
            <a:xfrm>
              <a:off x="16726992"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3" name="Google Shape;8103;p55"/>
            <p:cNvSpPr/>
            <p:nvPr/>
          </p:nvSpPr>
          <p:spPr>
            <a:xfrm>
              <a:off x="16726992"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4" name="Google Shape;8104;p55"/>
            <p:cNvSpPr/>
            <p:nvPr/>
          </p:nvSpPr>
          <p:spPr>
            <a:xfrm>
              <a:off x="15898605"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5" name="Google Shape;8105;p55"/>
            <p:cNvSpPr/>
            <p:nvPr/>
          </p:nvSpPr>
          <p:spPr>
            <a:xfrm>
              <a:off x="15898605"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6" name="Google Shape;8106;p55"/>
            <p:cNvSpPr/>
            <p:nvPr/>
          </p:nvSpPr>
          <p:spPr>
            <a:xfrm>
              <a:off x="1507009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7" name="Google Shape;8107;p55"/>
            <p:cNvSpPr/>
            <p:nvPr/>
          </p:nvSpPr>
          <p:spPr>
            <a:xfrm>
              <a:off x="1507009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8" name="Google Shape;8108;p55"/>
            <p:cNvSpPr/>
            <p:nvPr/>
          </p:nvSpPr>
          <p:spPr>
            <a:xfrm>
              <a:off x="14241591"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09" name="Google Shape;8109;p55"/>
            <p:cNvSpPr/>
            <p:nvPr/>
          </p:nvSpPr>
          <p:spPr>
            <a:xfrm>
              <a:off x="14241591"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10" name="Google Shape;8110;p55"/>
            <p:cNvSpPr/>
            <p:nvPr/>
          </p:nvSpPr>
          <p:spPr>
            <a:xfrm>
              <a:off x="1341308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11" name="Google Shape;8111;p55"/>
            <p:cNvSpPr/>
            <p:nvPr/>
          </p:nvSpPr>
          <p:spPr>
            <a:xfrm>
              <a:off x="1341308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12" name="Google Shape;8112;p55"/>
            <p:cNvSpPr/>
            <p:nvPr/>
          </p:nvSpPr>
          <p:spPr>
            <a:xfrm>
              <a:off x="12584577"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13" name="Google Shape;8113;p55"/>
            <p:cNvSpPr/>
            <p:nvPr/>
          </p:nvSpPr>
          <p:spPr>
            <a:xfrm>
              <a:off x="12584577"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14" name="Google Shape;8114;p55"/>
            <p:cNvSpPr/>
            <p:nvPr/>
          </p:nvSpPr>
          <p:spPr>
            <a:xfrm>
              <a:off x="11755951"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15" name="Google Shape;8115;p55"/>
            <p:cNvSpPr/>
            <p:nvPr/>
          </p:nvSpPr>
          <p:spPr>
            <a:xfrm>
              <a:off x="11755951"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16" name="Google Shape;8116;p55"/>
            <p:cNvSpPr/>
            <p:nvPr/>
          </p:nvSpPr>
          <p:spPr>
            <a:xfrm>
              <a:off x="10932841"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17" name="Google Shape;8117;p55"/>
            <p:cNvSpPr/>
            <p:nvPr/>
          </p:nvSpPr>
          <p:spPr>
            <a:xfrm>
              <a:off x="10932841"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118" name="Google Shape;8118;p55"/>
          <p:cNvGrpSpPr/>
          <p:nvPr/>
        </p:nvGrpSpPr>
        <p:grpSpPr>
          <a:xfrm>
            <a:off x="0" y="722143"/>
            <a:ext cx="334010" cy="560705"/>
            <a:chOff x="0" y="722143"/>
            <a:chExt cx="334010" cy="560705"/>
          </a:xfrm>
        </p:grpSpPr>
        <p:sp>
          <p:nvSpPr>
            <p:cNvPr id="8119" name="Google Shape;8119;p55"/>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D7192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20" name="Google Shape;8120;p55"/>
            <p:cNvSpPr/>
            <p:nvPr/>
          </p:nvSpPr>
          <p:spPr>
            <a:xfrm>
              <a:off x="72396" y="801594"/>
              <a:ext cx="210397" cy="110395"/>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21" name="Google Shape;8121;p55"/>
            <p:cNvSpPr/>
            <p:nvPr/>
          </p:nvSpPr>
          <p:spPr>
            <a:xfrm>
              <a:off x="84339" y="1073047"/>
              <a:ext cx="163952" cy="149678"/>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122" name="Google Shape;8122;p55"/>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8123" name="Google Shape;8123;p55"/>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8124" name="Google Shape;8124;p55"/>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125" name="Google Shape;8125;p55"/>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8126" name="Google Shape;8126;p55"/>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8127" name="Google Shape;8127;p55"/>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128" name="Google Shape;8128;p55"/>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129" name="Google Shape;8129;p55"/>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130" name="Google Shape;8130;p55"/>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131" name="Google Shape;8131;p55"/>
          <p:cNvSpPr txBox="1"/>
          <p:nvPr/>
        </p:nvSpPr>
        <p:spPr>
          <a:xfrm>
            <a:off x="8714367" y="6781637"/>
            <a:ext cx="920750" cy="15113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8132" name="Google Shape;8132;p55"/>
          <p:cNvSpPr txBox="1"/>
          <p:nvPr/>
        </p:nvSpPr>
        <p:spPr>
          <a:xfrm>
            <a:off x="11194650"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8133" name="Google Shape;8133;p55"/>
          <p:cNvSpPr txBox="1"/>
          <p:nvPr/>
        </p:nvSpPr>
        <p:spPr>
          <a:xfrm>
            <a:off x="12008973"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8134" name="Google Shape;8134;p55"/>
          <p:cNvSpPr txBox="1"/>
          <p:nvPr/>
        </p:nvSpPr>
        <p:spPr>
          <a:xfrm>
            <a:off x="12866172"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8135" name="Google Shape;8135;p55"/>
          <p:cNvSpPr txBox="1"/>
          <p:nvPr/>
        </p:nvSpPr>
        <p:spPr>
          <a:xfrm>
            <a:off x="13643872"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8136" name="Google Shape;8136;p55"/>
          <p:cNvSpPr txBox="1"/>
          <p:nvPr/>
        </p:nvSpPr>
        <p:spPr>
          <a:xfrm>
            <a:off x="14549814"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8137" name="Google Shape;8137;p55"/>
          <p:cNvSpPr txBox="1"/>
          <p:nvPr/>
        </p:nvSpPr>
        <p:spPr>
          <a:xfrm>
            <a:off x="15405334"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D70A5B"/>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8138" name="Google Shape;8138;p55"/>
          <p:cNvSpPr txBox="1"/>
          <p:nvPr/>
        </p:nvSpPr>
        <p:spPr>
          <a:xfrm>
            <a:off x="16182327"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8139" name="Google Shape;8139;p55"/>
          <p:cNvSpPr txBox="1"/>
          <p:nvPr/>
        </p:nvSpPr>
        <p:spPr>
          <a:xfrm>
            <a:off x="17062414"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8140" name="Google Shape;8140;p55"/>
          <p:cNvSpPr txBox="1"/>
          <p:nvPr/>
        </p:nvSpPr>
        <p:spPr>
          <a:xfrm>
            <a:off x="17768805"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8141" name="Google Shape;8141;p55"/>
          <p:cNvSpPr txBox="1"/>
          <p:nvPr/>
        </p:nvSpPr>
        <p:spPr>
          <a:xfrm>
            <a:off x="18722975" y="5878906"/>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TELL </a:t>
            </a:r>
            <a:endParaRPr sz="500">
              <a:solidFill>
                <a:schemeClr val="dk1"/>
              </a:solidFill>
              <a:latin typeface="Arial"/>
              <a:ea typeface="Arial"/>
              <a:cs typeface="Arial"/>
              <a:sym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Shape 8145"/>
        <p:cNvGrpSpPr/>
        <p:nvPr/>
      </p:nvGrpSpPr>
      <p:grpSpPr>
        <a:xfrm>
          <a:off x="0" y="0"/>
          <a:ext cx="0" cy="0"/>
          <a:chOff x="0" y="0"/>
          <a:chExt cx="0" cy="0"/>
        </a:xfrm>
      </p:grpSpPr>
      <p:sp>
        <p:nvSpPr>
          <p:cNvPr id="8146" name="Google Shape;8146;p56"/>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110</a:t>
            </a:r>
            <a:endParaRPr sz="550">
              <a:solidFill>
                <a:schemeClr val="dk1"/>
              </a:solidFill>
              <a:latin typeface="Arial"/>
              <a:ea typeface="Arial"/>
              <a:cs typeface="Arial"/>
              <a:sym typeface="Arial"/>
            </a:endParaRPr>
          </a:p>
        </p:txBody>
      </p:sp>
      <p:sp>
        <p:nvSpPr>
          <p:cNvPr id="8147" name="Google Shape;8147;p56"/>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111</a:t>
            </a:r>
            <a:endParaRPr sz="550">
              <a:solidFill>
                <a:schemeClr val="dk1"/>
              </a:solidFill>
              <a:latin typeface="Arial"/>
              <a:ea typeface="Arial"/>
              <a:cs typeface="Arial"/>
              <a:sym typeface="Arial"/>
            </a:endParaRPr>
          </a:p>
        </p:txBody>
      </p:sp>
      <p:grpSp>
        <p:nvGrpSpPr>
          <p:cNvPr id="8148" name="Google Shape;8148;p56"/>
          <p:cNvGrpSpPr/>
          <p:nvPr/>
        </p:nvGrpSpPr>
        <p:grpSpPr>
          <a:xfrm>
            <a:off x="4809041" y="1646280"/>
            <a:ext cx="3994150" cy="3994150"/>
            <a:chOff x="4809041" y="1646280"/>
            <a:chExt cx="3994150" cy="3994150"/>
          </a:xfrm>
        </p:grpSpPr>
        <p:sp>
          <p:nvSpPr>
            <p:cNvPr id="8149" name="Google Shape;8149;p56"/>
            <p:cNvSpPr/>
            <p:nvPr/>
          </p:nvSpPr>
          <p:spPr>
            <a:xfrm>
              <a:off x="4954278" y="1964978"/>
              <a:ext cx="255904" cy="743585"/>
            </a:xfrm>
            <a:custGeom>
              <a:avLst/>
              <a:gdLst/>
              <a:ahLst/>
              <a:cxnLst/>
              <a:rect l="l" t="t" r="r" b="b"/>
              <a:pathLst>
                <a:path w="255904" h="743585" extrusionOk="0">
                  <a:moveTo>
                    <a:pt x="87220" y="743292"/>
                  </a:moveTo>
                  <a:lnTo>
                    <a:pt x="220248" y="464784"/>
                  </a:lnTo>
                  <a:lnTo>
                    <a:pt x="255505" y="294522"/>
                  </a:lnTo>
                  <a:lnTo>
                    <a:pt x="184815" y="162821"/>
                  </a:lnTo>
                  <a:lnTo>
                    <a:pt x="0" y="0"/>
                  </a:lnTo>
                </a:path>
              </a:pathLst>
            </a:custGeom>
            <a:noFill/>
            <a:ln w="119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50" name="Google Shape;8150;p56"/>
            <p:cNvSpPr/>
            <p:nvPr/>
          </p:nvSpPr>
          <p:spPr>
            <a:xfrm>
              <a:off x="4809041" y="1646280"/>
              <a:ext cx="3994150" cy="3994150"/>
            </a:xfrm>
            <a:custGeom>
              <a:avLst/>
              <a:gdLst/>
              <a:ahLst/>
              <a:cxnLst/>
              <a:rect l="l" t="t" r="r" b="b"/>
              <a:pathLst>
                <a:path w="3994150" h="3994150" extrusionOk="0">
                  <a:moveTo>
                    <a:pt x="361276" y="851001"/>
                  </a:moveTo>
                  <a:lnTo>
                    <a:pt x="333311" y="891910"/>
                  </a:lnTo>
                  <a:lnTo>
                    <a:pt x="306344" y="933540"/>
                  </a:lnTo>
                  <a:lnTo>
                    <a:pt x="280390" y="975873"/>
                  </a:lnTo>
                  <a:lnTo>
                    <a:pt x="255467" y="1018891"/>
                  </a:lnTo>
                  <a:lnTo>
                    <a:pt x="231592" y="1062579"/>
                  </a:lnTo>
                  <a:lnTo>
                    <a:pt x="208783" y="1106918"/>
                  </a:lnTo>
                  <a:lnTo>
                    <a:pt x="187057" y="1151892"/>
                  </a:lnTo>
                  <a:lnTo>
                    <a:pt x="166431" y="1197483"/>
                  </a:lnTo>
                  <a:lnTo>
                    <a:pt x="146921" y="1243674"/>
                  </a:lnTo>
                  <a:lnTo>
                    <a:pt x="128546" y="1290448"/>
                  </a:lnTo>
                  <a:lnTo>
                    <a:pt x="111322" y="1337787"/>
                  </a:lnTo>
                  <a:lnTo>
                    <a:pt x="95266" y="1385676"/>
                  </a:lnTo>
                  <a:lnTo>
                    <a:pt x="80396" y="1434095"/>
                  </a:lnTo>
                  <a:lnTo>
                    <a:pt x="66730" y="1483029"/>
                  </a:lnTo>
                  <a:lnTo>
                    <a:pt x="54283" y="1532460"/>
                  </a:lnTo>
                  <a:lnTo>
                    <a:pt x="43073" y="1582371"/>
                  </a:lnTo>
                  <a:lnTo>
                    <a:pt x="33118" y="1632744"/>
                  </a:lnTo>
                  <a:lnTo>
                    <a:pt x="24435" y="1683563"/>
                  </a:lnTo>
                  <a:lnTo>
                    <a:pt x="17040" y="1734810"/>
                  </a:lnTo>
                  <a:lnTo>
                    <a:pt x="10951" y="1786469"/>
                  </a:lnTo>
                  <a:lnTo>
                    <a:pt x="6186" y="1838521"/>
                  </a:lnTo>
                  <a:lnTo>
                    <a:pt x="2760" y="1890950"/>
                  </a:lnTo>
                  <a:lnTo>
                    <a:pt x="693" y="1943739"/>
                  </a:lnTo>
                  <a:lnTo>
                    <a:pt x="0" y="1996870"/>
                  </a:lnTo>
                  <a:lnTo>
                    <a:pt x="577" y="2045387"/>
                  </a:lnTo>
                  <a:lnTo>
                    <a:pt x="2302" y="2093620"/>
                  </a:lnTo>
                  <a:lnTo>
                    <a:pt x="5161" y="2141555"/>
                  </a:lnTo>
                  <a:lnTo>
                    <a:pt x="9141" y="2189181"/>
                  </a:lnTo>
                  <a:lnTo>
                    <a:pt x="14228" y="2236483"/>
                  </a:lnTo>
                  <a:lnTo>
                    <a:pt x="20410" y="2283450"/>
                  </a:lnTo>
                  <a:lnTo>
                    <a:pt x="27674" y="2330066"/>
                  </a:lnTo>
                  <a:lnTo>
                    <a:pt x="36006" y="2376320"/>
                  </a:lnTo>
                  <a:lnTo>
                    <a:pt x="45394" y="2422199"/>
                  </a:lnTo>
                  <a:lnTo>
                    <a:pt x="55824" y="2467689"/>
                  </a:lnTo>
                  <a:lnTo>
                    <a:pt x="67284" y="2512778"/>
                  </a:lnTo>
                  <a:lnTo>
                    <a:pt x="79759" y="2557451"/>
                  </a:lnTo>
                  <a:lnTo>
                    <a:pt x="93238" y="2601697"/>
                  </a:lnTo>
                  <a:lnTo>
                    <a:pt x="107707" y="2645502"/>
                  </a:lnTo>
                  <a:lnTo>
                    <a:pt x="123153" y="2688853"/>
                  </a:lnTo>
                  <a:lnTo>
                    <a:pt x="139563" y="2731736"/>
                  </a:lnTo>
                  <a:lnTo>
                    <a:pt x="156924" y="2774140"/>
                  </a:lnTo>
                  <a:lnTo>
                    <a:pt x="175223" y="2816050"/>
                  </a:lnTo>
                  <a:lnTo>
                    <a:pt x="194446" y="2857455"/>
                  </a:lnTo>
                  <a:lnTo>
                    <a:pt x="214581" y="2898339"/>
                  </a:lnTo>
                  <a:lnTo>
                    <a:pt x="235614" y="2938692"/>
                  </a:lnTo>
                  <a:lnTo>
                    <a:pt x="257533" y="2978498"/>
                  </a:lnTo>
                  <a:lnTo>
                    <a:pt x="280325" y="3017746"/>
                  </a:lnTo>
                  <a:lnTo>
                    <a:pt x="303976" y="3056423"/>
                  </a:lnTo>
                  <a:lnTo>
                    <a:pt x="328473" y="3094515"/>
                  </a:lnTo>
                  <a:lnTo>
                    <a:pt x="353803" y="3132009"/>
                  </a:lnTo>
                  <a:lnTo>
                    <a:pt x="379953" y="3168892"/>
                  </a:lnTo>
                  <a:lnTo>
                    <a:pt x="406911" y="3205151"/>
                  </a:lnTo>
                  <a:lnTo>
                    <a:pt x="434662" y="3240772"/>
                  </a:lnTo>
                  <a:lnTo>
                    <a:pt x="463194" y="3275744"/>
                  </a:lnTo>
                  <a:lnTo>
                    <a:pt x="492494" y="3310053"/>
                  </a:lnTo>
                  <a:lnTo>
                    <a:pt x="522549" y="3343685"/>
                  </a:lnTo>
                  <a:lnTo>
                    <a:pt x="553346" y="3376628"/>
                  </a:lnTo>
                  <a:lnTo>
                    <a:pt x="584871" y="3408869"/>
                  </a:lnTo>
                  <a:lnTo>
                    <a:pt x="617111" y="3440394"/>
                  </a:lnTo>
                  <a:lnTo>
                    <a:pt x="650054" y="3471190"/>
                  </a:lnTo>
                  <a:lnTo>
                    <a:pt x="683686" y="3501245"/>
                  </a:lnTo>
                  <a:lnTo>
                    <a:pt x="717995" y="3530545"/>
                  </a:lnTo>
                  <a:lnTo>
                    <a:pt x="752967" y="3559077"/>
                  </a:lnTo>
                  <a:lnTo>
                    <a:pt x="788589" y="3586829"/>
                  </a:lnTo>
                  <a:lnTo>
                    <a:pt x="824848" y="3613786"/>
                  </a:lnTo>
                  <a:lnTo>
                    <a:pt x="861731" y="3639936"/>
                  </a:lnTo>
                  <a:lnTo>
                    <a:pt x="899225" y="3665267"/>
                  </a:lnTo>
                  <a:lnTo>
                    <a:pt x="937316" y="3689764"/>
                  </a:lnTo>
                  <a:lnTo>
                    <a:pt x="975993" y="3713414"/>
                  </a:lnTo>
                  <a:lnTo>
                    <a:pt x="1015241" y="3736206"/>
                  </a:lnTo>
                  <a:lnTo>
                    <a:pt x="1055048" y="3758125"/>
                  </a:lnTo>
                  <a:lnTo>
                    <a:pt x="1095400" y="3779158"/>
                  </a:lnTo>
                  <a:lnTo>
                    <a:pt x="1136285" y="3799293"/>
                  </a:lnTo>
                  <a:lnTo>
                    <a:pt x="1177689" y="3818517"/>
                  </a:lnTo>
                  <a:lnTo>
                    <a:pt x="1219599" y="3836815"/>
                  </a:lnTo>
                  <a:lnTo>
                    <a:pt x="1262003" y="3854176"/>
                  </a:lnTo>
                  <a:lnTo>
                    <a:pt x="1304887" y="3870586"/>
                  </a:lnTo>
                  <a:lnTo>
                    <a:pt x="1348237" y="3886032"/>
                  </a:lnTo>
                  <a:lnTo>
                    <a:pt x="1392042" y="3900501"/>
                  </a:lnTo>
                  <a:lnTo>
                    <a:pt x="1436288" y="3913980"/>
                  </a:lnTo>
                  <a:lnTo>
                    <a:pt x="1480962" y="3926456"/>
                  </a:lnTo>
                  <a:lnTo>
                    <a:pt x="1526050" y="3937915"/>
                  </a:lnTo>
                  <a:lnTo>
                    <a:pt x="1571540" y="3948345"/>
                  </a:lnTo>
                  <a:lnTo>
                    <a:pt x="1617419" y="3957733"/>
                  </a:lnTo>
                  <a:lnTo>
                    <a:pt x="1663673" y="3966065"/>
                  </a:lnTo>
                  <a:lnTo>
                    <a:pt x="1710290" y="3973329"/>
                  </a:lnTo>
                  <a:lnTo>
                    <a:pt x="1757256" y="3979511"/>
                  </a:lnTo>
                  <a:lnTo>
                    <a:pt x="1804558" y="3984599"/>
                  </a:lnTo>
                  <a:lnTo>
                    <a:pt x="1852184" y="3988578"/>
                  </a:lnTo>
                  <a:lnTo>
                    <a:pt x="1900120" y="3991437"/>
                  </a:lnTo>
                  <a:lnTo>
                    <a:pt x="1948353" y="3993162"/>
                  </a:lnTo>
                  <a:lnTo>
                    <a:pt x="1996870" y="3993740"/>
                  </a:lnTo>
                  <a:lnTo>
                    <a:pt x="2045387" y="3993162"/>
                  </a:lnTo>
                  <a:lnTo>
                    <a:pt x="2093620" y="3991437"/>
                  </a:lnTo>
                  <a:lnTo>
                    <a:pt x="2141555" y="3988578"/>
                  </a:lnTo>
                  <a:lnTo>
                    <a:pt x="2189181" y="3984599"/>
                  </a:lnTo>
                  <a:lnTo>
                    <a:pt x="2236483" y="3979511"/>
                  </a:lnTo>
                  <a:lnTo>
                    <a:pt x="2283450" y="3973329"/>
                  </a:lnTo>
                  <a:lnTo>
                    <a:pt x="2330066" y="3966065"/>
                  </a:lnTo>
                  <a:lnTo>
                    <a:pt x="2376320" y="3957733"/>
                  </a:lnTo>
                  <a:lnTo>
                    <a:pt x="2422199" y="3948345"/>
                  </a:lnTo>
                  <a:lnTo>
                    <a:pt x="2467689" y="3937915"/>
                  </a:lnTo>
                  <a:lnTo>
                    <a:pt x="2512778" y="3926456"/>
                  </a:lnTo>
                  <a:lnTo>
                    <a:pt x="2557451" y="3913980"/>
                  </a:lnTo>
                  <a:lnTo>
                    <a:pt x="2601697" y="3900501"/>
                  </a:lnTo>
                  <a:lnTo>
                    <a:pt x="2645502" y="3886032"/>
                  </a:lnTo>
                  <a:lnTo>
                    <a:pt x="2688853" y="3870586"/>
                  </a:lnTo>
                  <a:lnTo>
                    <a:pt x="2731736" y="3854176"/>
                  </a:lnTo>
                  <a:lnTo>
                    <a:pt x="2774140" y="3836815"/>
                  </a:lnTo>
                  <a:lnTo>
                    <a:pt x="2816050" y="3818517"/>
                  </a:lnTo>
                  <a:lnTo>
                    <a:pt x="2857455" y="3799293"/>
                  </a:lnTo>
                  <a:lnTo>
                    <a:pt x="2898339" y="3779158"/>
                  </a:lnTo>
                  <a:lnTo>
                    <a:pt x="2938692" y="3758125"/>
                  </a:lnTo>
                  <a:lnTo>
                    <a:pt x="2978498" y="3736206"/>
                  </a:lnTo>
                  <a:lnTo>
                    <a:pt x="3017746" y="3713414"/>
                  </a:lnTo>
                  <a:lnTo>
                    <a:pt x="3056423" y="3689764"/>
                  </a:lnTo>
                  <a:lnTo>
                    <a:pt x="3094515" y="3665267"/>
                  </a:lnTo>
                  <a:lnTo>
                    <a:pt x="3132009" y="3639936"/>
                  </a:lnTo>
                  <a:lnTo>
                    <a:pt x="3168892" y="3613786"/>
                  </a:lnTo>
                  <a:lnTo>
                    <a:pt x="3205151" y="3586829"/>
                  </a:lnTo>
                  <a:lnTo>
                    <a:pt x="3240772" y="3559077"/>
                  </a:lnTo>
                  <a:lnTo>
                    <a:pt x="3275744" y="3530545"/>
                  </a:lnTo>
                  <a:lnTo>
                    <a:pt x="3310053" y="3501245"/>
                  </a:lnTo>
                  <a:lnTo>
                    <a:pt x="3343685" y="3471190"/>
                  </a:lnTo>
                  <a:lnTo>
                    <a:pt x="3376628" y="3440394"/>
                  </a:lnTo>
                  <a:lnTo>
                    <a:pt x="3408869" y="3408869"/>
                  </a:lnTo>
                  <a:lnTo>
                    <a:pt x="3440394" y="3376628"/>
                  </a:lnTo>
                  <a:lnTo>
                    <a:pt x="3471190" y="3343685"/>
                  </a:lnTo>
                  <a:lnTo>
                    <a:pt x="3501245" y="3310053"/>
                  </a:lnTo>
                  <a:lnTo>
                    <a:pt x="3530545" y="3275744"/>
                  </a:lnTo>
                  <a:lnTo>
                    <a:pt x="3559077" y="3240772"/>
                  </a:lnTo>
                  <a:lnTo>
                    <a:pt x="3586829" y="3205151"/>
                  </a:lnTo>
                  <a:lnTo>
                    <a:pt x="3613786" y="3168892"/>
                  </a:lnTo>
                  <a:lnTo>
                    <a:pt x="3639936" y="3132009"/>
                  </a:lnTo>
                  <a:lnTo>
                    <a:pt x="3665267" y="3094515"/>
                  </a:lnTo>
                  <a:lnTo>
                    <a:pt x="3689764" y="3056423"/>
                  </a:lnTo>
                  <a:lnTo>
                    <a:pt x="3713414" y="3017746"/>
                  </a:lnTo>
                  <a:lnTo>
                    <a:pt x="3736206" y="2978498"/>
                  </a:lnTo>
                  <a:lnTo>
                    <a:pt x="3758125" y="2938692"/>
                  </a:lnTo>
                  <a:lnTo>
                    <a:pt x="3779158" y="2898339"/>
                  </a:lnTo>
                  <a:lnTo>
                    <a:pt x="3799293" y="2857455"/>
                  </a:lnTo>
                  <a:lnTo>
                    <a:pt x="3818517" y="2816050"/>
                  </a:lnTo>
                  <a:lnTo>
                    <a:pt x="3836815" y="2774140"/>
                  </a:lnTo>
                  <a:lnTo>
                    <a:pt x="3854176" y="2731736"/>
                  </a:lnTo>
                  <a:lnTo>
                    <a:pt x="3870586" y="2688853"/>
                  </a:lnTo>
                  <a:lnTo>
                    <a:pt x="3886032" y="2645502"/>
                  </a:lnTo>
                  <a:lnTo>
                    <a:pt x="3900501" y="2601697"/>
                  </a:lnTo>
                  <a:lnTo>
                    <a:pt x="3913980" y="2557451"/>
                  </a:lnTo>
                  <a:lnTo>
                    <a:pt x="3926456" y="2512778"/>
                  </a:lnTo>
                  <a:lnTo>
                    <a:pt x="3937915" y="2467689"/>
                  </a:lnTo>
                  <a:lnTo>
                    <a:pt x="3948345" y="2422199"/>
                  </a:lnTo>
                  <a:lnTo>
                    <a:pt x="3957733" y="2376320"/>
                  </a:lnTo>
                  <a:lnTo>
                    <a:pt x="3966065" y="2330066"/>
                  </a:lnTo>
                  <a:lnTo>
                    <a:pt x="3973329" y="2283450"/>
                  </a:lnTo>
                  <a:lnTo>
                    <a:pt x="3979511" y="2236483"/>
                  </a:lnTo>
                  <a:lnTo>
                    <a:pt x="3984599" y="2189181"/>
                  </a:lnTo>
                  <a:lnTo>
                    <a:pt x="3988578" y="2141555"/>
                  </a:lnTo>
                  <a:lnTo>
                    <a:pt x="3991437" y="2093620"/>
                  </a:lnTo>
                  <a:lnTo>
                    <a:pt x="3993162" y="2045387"/>
                  </a:lnTo>
                  <a:lnTo>
                    <a:pt x="3993740" y="1996870"/>
                  </a:lnTo>
                  <a:lnTo>
                    <a:pt x="3993162" y="1948352"/>
                  </a:lnTo>
                  <a:lnTo>
                    <a:pt x="3991437" y="1900119"/>
                  </a:lnTo>
                  <a:lnTo>
                    <a:pt x="3988578" y="1852183"/>
                  </a:lnTo>
                  <a:lnTo>
                    <a:pt x="3984599" y="1804556"/>
                  </a:lnTo>
                  <a:lnTo>
                    <a:pt x="3979511" y="1757254"/>
                  </a:lnTo>
                  <a:lnTo>
                    <a:pt x="3973329" y="1710287"/>
                  </a:lnTo>
                  <a:lnTo>
                    <a:pt x="3966065" y="1663670"/>
                  </a:lnTo>
                  <a:lnTo>
                    <a:pt x="3957733" y="1617416"/>
                  </a:lnTo>
                  <a:lnTo>
                    <a:pt x="3948345" y="1571537"/>
                  </a:lnTo>
                  <a:lnTo>
                    <a:pt x="3937915" y="1526046"/>
                  </a:lnTo>
                  <a:lnTo>
                    <a:pt x="3926456" y="1480958"/>
                  </a:lnTo>
                  <a:lnTo>
                    <a:pt x="3913980" y="1436284"/>
                  </a:lnTo>
                  <a:lnTo>
                    <a:pt x="3900501" y="1392038"/>
                  </a:lnTo>
                  <a:lnTo>
                    <a:pt x="3886032" y="1348233"/>
                  </a:lnTo>
                  <a:lnTo>
                    <a:pt x="3870586" y="1304882"/>
                  </a:lnTo>
                  <a:lnTo>
                    <a:pt x="3854176" y="1261998"/>
                  </a:lnTo>
                  <a:lnTo>
                    <a:pt x="3836815" y="1219594"/>
                  </a:lnTo>
                  <a:lnTo>
                    <a:pt x="3818517" y="1177684"/>
                  </a:lnTo>
                  <a:lnTo>
                    <a:pt x="3799293" y="1136280"/>
                  </a:lnTo>
                  <a:lnTo>
                    <a:pt x="3779158" y="1095395"/>
                  </a:lnTo>
                  <a:lnTo>
                    <a:pt x="3758125" y="1055042"/>
                  </a:lnTo>
                  <a:lnTo>
                    <a:pt x="3736206" y="1015236"/>
                  </a:lnTo>
                  <a:lnTo>
                    <a:pt x="3713414" y="975988"/>
                  </a:lnTo>
                  <a:lnTo>
                    <a:pt x="3689764" y="937311"/>
                  </a:lnTo>
                  <a:lnTo>
                    <a:pt x="3665267" y="899219"/>
                  </a:lnTo>
                  <a:lnTo>
                    <a:pt x="3639936" y="861726"/>
                  </a:lnTo>
                  <a:lnTo>
                    <a:pt x="3613786" y="824843"/>
                  </a:lnTo>
                  <a:lnTo>
                    <a:pt x="3586829" y="788584"/>
                  </a:lnTo>
                  <a:lnTo>
                    <a:pt x="3559077" y="752962"/>
                  </a:lnTo>
                  <a:lnTo>
                    <a:pt x="3530545" y="717990"/>
                  </a:lnTo>
                  <a:lnTo>
                    <a:pt x="3501245" y="683682"/>
                  </a:lnTo>
                  <a:lnTo>
                    <a:pt x="3471190" y="650049"/>
                  </a:lnTo>
                  <a:lnTo>
                    <a:pt x="3440394" y="617107"/>
                  </a:lnTo>
                  <a:lnTo>
                    <a:pt x="3408869" y="584866"/>
                  </a:lnTo>
                  <a:lnTo>
                    <a:pt x="3376628" y="553341"/>
                  </a:lnTo>
                  <a:lnTo>
                    <a:pt x="3343685" y="522545"/>
                  </a:lnTo>
                  <a:lnTo>
                    <a:pt x="3310053" y="492490"/>
                  </a:lnTo>
                  <a:lnTo>
                    <a:pt x="3275744" y="463190"/>
                  </a:lnTo>
                  <a:lnTo>
                    <a:pt x="3240772" y="434658"/>
                  </a:lnTo>
                  <a:lnTo>
                    <a:pt x="3205151" y="406907"/>
                  </a:lnTo>
                  <a:lnTo>
                    <a:pt x="3168892" y="379950"/>
                  </a:lnTo>
                  <a:lnTo>
                    <a:pt x="3132009" y="353800"/>
                  </a:lnTo>
                  <a:lnTo>
                    <a:pt x="3094515" y="328470"/>
                  </a:lnTo>
                  <a:lnTo>
                    <a:pt x="3056423" y="303973"/>
                  </a:lnTo>
                  <a:lnTo>
                    <a:pt x="3017746" y="280322"/>
                  </a:lnTo>
                  <a:lnTo>
                    <a:pt x="2978498" y="257531"/>
                  </a:lnTo>
                  <a:lnTo>
                    <a:pt x="2938692" y="235612"/>
                  </a:lnTo>
                  <a:lnTo>
                    <a:pt x="2898339" y="214579"/>
                  </a:lnTo>
                  <a:lnTo>
                    <a:pt x="2857455" y="194444"/>
                  </a:lnTo>
                  <a:lnTo>
                    <a:pt x="2816050" y="175221"/>
                  </a:lnTo>
                  <a:lnTo>
                    <a:pt x="2774140" y="156922"/>
                  </a:lnTo>
                  <a:lnTo>
                    <a:pt x="2731736" y="139562"/>
                  </a:lnTo>
                  <a:lnTo>
                    <a:pt x="2688853" y="123152"/>
                  </a:lnTo>
                  <a:lnTo>
                    <a:pt x="2645502" y="107706"/>
                  </a:lnTo>
                  <a:lnTo>
                    <a:pt x="2601697" y="93237"/>
                  </a:lnTo>
                  <a:lnTo>
                    <a:pt x="2557451" y="79758"/>
                  </a:lnTo>
                  <a:lnTo>
                    <a:pt x="2512778" y="67283"/>
                  </a:lnTo>
                  <a:lnTo>
                    <a:pt x="2467689" y="55823"/>
                  </a:lnTo>
                  <a:lnTo>
                    <a:pt x="2422199" y="45393"/>
                  </a:lnTo>
                  <a:lnTo>
                    <a:pt x="2376320" y="36006"/>
                  </a:lnTo>
                  <a:lnTo>
                    <a:pt x="2330066" y="27674"/>
                  </a:lnTo>
                  <a:lnTo>
                    <a:pt x="2283450" y="20410"/>
                  </a:lnTo>
                  <a:lnTo>
                    <a:pt x="2236483" y="14228"/>
                  </a:lnTo>
                  <a:lnTo>
                    <a:pt x="2189181" y="9141"/>
                  </a:lnTo>
                  <a:lnTo>
                    <a:pt x="2141555" y="5161"/>
                  </a:lnTo>
                  <a:lnTo>
                    <a:pt x="2093620" y="2302"/>
                  </a:lnTo>
                  <a:lnTo>
                    <a:pt x="2045387" y="577"/>
                  </a:lnTo>
                  <a:lnTo>
                    <a:pt x="1996870" y="0"/>
                  </a:lnTo>
                </a:path>
              </a:pathLst>
            </a:custGeom>
            <a:noFill/>
            <a:ln w="119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151" name="Google Shape;8151;p56"/>
          <p:cNvGrpSpPr/>
          <p:nvPr/>
        </p:nvGrpSpPr>
        <p:grpSpPr>
          <a:xfrm>
            <a:off x="436533" y="690661"/>
            <a:ext cx="9200115" cy="31750"/>
            <a:chOff x="436533" y="690661"/>
            <a:chExt cx="9200115" cy="31750"/>
          </a:xfrm>
        </p:grpSpPr>
        <p:sp>
          <p:nvSpPr>
            <p:cNvPr id="8152" name="Google Shape;8152;p56"/>
            <p:cNvSpPr/>
            <p:nvPr/>
          </p:nvSpPr>
          <p:spPr>
            <a:xfrm>
              <a:off x="436533" y="690661"/>
              <a:ext cx="556260" cy="31750"/>
            </a:xfrm>
            <a:custGeom>
              <a:avLst/>
              <a:gdLst/>
              <a:ahLst/>
              <a:cxnLst/>
              <a:rect l="l" t="t" r="r" b="b"/>
              <a:pathLst>
                <a:path w="556260" h="31750" extrusionOk="0">
                  <a:moveTo>
                    <a:pt x="555860" y="0"/>
                  </a:moveTo>
                  <a:lnTo>
                    <a:pt x="0" y="0"/>
                  </a:lnTo>
                  <a:lnTo>
                    <a:pt x="0" y="31473"/>
                  </a:lnTo>
                  <a:lnTo>
                    <a:pt x="555860" y="31473"/>
                  </a:lnTo>
                  <a:lnTo>
                    <a:pt x="555860"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53" name="Google Shape;8153;p56"/>
            <p:cNvSpPr/>
            <p:nvPr/>
          </p:nvSpPr>
          <p:spPr>
            <a:xfrm>
              <a:off x="992393" y="690661"/>
              <a:ext cx="8644255" cy="31750"/>
            </a:xfrm>
            <a:custGeom>
              <a:avLst/>
              <a:gdLst/>
              <a:ahLst/>
              <a:cxnLst/>
              <a:rect l="l" t="t" r="r" b="b"/>
              <a:pathLst>
                <a:path w="8644255" h="31750" extrusionOk="0">
                  <a:moveTo>
                    <a:pt x="8644089" y="0"/>
                  </a:moveTo>
                  <a:lnTo>
                    <a:pt x="0" y="0"/>
                  </a:lnTo>
                  <a:lnTo>
                    <a:pt x="0" y="31473"/>
                  </a:lnTo>
                  <a:lnTo>
                    <a:pt x="8644089" y="31473"/>
                  </a:lnTo>
                  <a:lnTo>
                    <a:pt x="8644089"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154" name="Google Shape;8154;p56"/>
          <p:cNvSpPr txBox="1">
            <a:spLocks noGrp="1"/>
          </p:cNvSpPr>
          <p:nvPr>
            <p:ph type="title"/>
          </p:nvPr>
        </p:nvSpPr>
        <p:spPr>
          <a:xfrm>
            <a:off x="417863" y="264555"/>
            <a:ext cx="250634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D70A5B"/>
                </a:solidFill>
              </a:rPr>
              <a:t>TEST </a:t>
            </a:r>
            <a:r>
              <a:rPr lang="en-US" b="0">
                <a:solidFill>
                  <a:srgbClr val="D70A5B"/>
                </a:solidFill>
                <a:latin typeface="Arial"/>
                <a:ea typeface="Arial"/>
                <a:cs typeface="Arial"/>
                <a:sym typeface="Arial"/>
              </a:rPr>
              <a:t>INTRODUCTION </a:t>
            </a:r>
            <a:endParaRPr/>
          </a:p>
        </p:txBody>
      </p:sp>
      <p:sp>
        <p:nvSpPr>
          <p:cNvPr id="8155" name="Google Shape;8155;p56"/>
          <p:cNvSpPr/>
          <p:nvPr/>
        </p:nvSpPr>
        <p:spPr>
          <a:xfrm>
            <a:off x="430566" y="879979"/>
            <a:ext cx="2954020" cy="2305685"/>
          </a:xfrm>
          <a:custGeom>
            <a:avLst/>
            <a:gdLst/>
            <a:ahLst/>
            <a:cxnLst/>
            <a:rect l="l" t="t" r="r" b="b"/>
            <a:pathLst>
              <a:path w="2954020" h="2305685" extrusionOk="0">
                <a:moveTo>
                  <a:pt x="2886270" y="0"/>
                </a:moveTo>
                <a:lnTo>
                  <a:pt x="67687" y="0"/>
                </a:lnTo>
                <a:lnTo>
                  <a:pt x="28555" y="1057"/>
                </a:lnTo>
                <a:lnTo>
                  <a:pt x="8460" y="8460"/>
                </a:lnTo>
                <a:lnTo>
                  <a:pt x="1057" y="28555"/>
                </a:lnTo>
                <a:lnTo>
                  <a:pt x="0" y="67687"/>
                </a:lnTo>
                <a:lnTo>
                  <a:pt x="0" y="2237900"/>
                </a:lnTo>
                <a:lnTo>
                  <a:pt x="1057" y="2277038"/>
                </a:lnTo>
                <a:lnTo>
                  <a:pt x="8460" y="2297136"/>
                </a:lnTo>
                <a:lnTo>
                  <a:pt x="28555" y="2304541"/>
                </a:lnTo>
                <a:lnTo>
                  <a:pt x="67687" y="2305599"/>
                </a:lnTo>
                <a:lnTo>
                  <a:pt x="2886270" y="2305599"/>
                </a:lnTo>
                <a:lnTo>
                  <a:pt x="2925402" y="2304541"/>
                </a:lnTo>
                <a:lnTo>
                  <a:pt x="2945496" y="2297136"/>
                </a:lnTo>
                <a:lnTo>
                  <a:pt x="2952899" y="2277038"/>
                </a:lnTo>
                <a:lnTo>
                  <a:pt x="2953957" y="2237900"/>
                </a:lnTo>
                <a:lnTo>
                  <a:pt x="2953957" y="67687"/>
                </a:lnTo>
                <a:lnTo>
                  <a:pt x="2952899" y="28555"/>
                </a:lnTo>
                <a:lnTo>
                  <a:pt x="2945496" y="8460"/>
                </a:lnTo>
                <a:lnTo>
                  <a:pt x="2925402" y="1057"/>
                </a:lnTo>
                <a:lnTo>
                  <a:pt x="2886270"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56" name="Google Shape;8156;p56"/>
          <p:cNvSpPr/>
          <p:nvPr/>
        </p:nvSpPr>
        <p:spPr>
          <a:xfrm>
            <a:off x="430566" y="3282996"/>
            <a:ext cx="2954020" cy="1628775"/>
          </a:xfrm>
          <a:custGeom>
            <a:avLst/>
            <a:gdLst/>
            <a:ahLst/>
            <a:cxnLst/>
            <a:rect l="l" t="t" r="r" b="b"/>
            <a:pathLst>
              <a:path w="2954020" h="1628775" extrusionOk="0">
                <a:moveTo>
                  <a:pt x="2886270" y="0"/>
                </a:moveTo>
                <a:lnTo>
                  <a:pt x="67687" y="0"/>
                </a:lnTo>
                <a:lnTo>
                  <a:pt x="28555" y="1057"/>
                </a:lnTo>
                <a:lnTo>
                  <a:pt x="8460" y="8460"/>
                </a:lnTo>
                <a:lnTo>
                  <a:pt x="1057" y="28555"/>
                </a:lnTo>
                <a:lnTo>
                  <a:pt x="0" y="67687"/>
                </a:lnTo>
                <a:lnTo>
                  <a:pt x="0" y="1560671"/>
                </a:lnTo>
                <a:lnTo>
                  <a:pt x="1057" y="1599802"/>
                </a:lnTo>
                <a:lnTo>
                  <a:pt x="8460" y="1619897"/>
                </a:lnTo>
                <a:lnTo>
                  <a:pt x="28555" y="1627300"/>
                </a:lnTo>
                <a:lnTo>
                  <a:pt x="67687" y="1628358"/>
                </a:lnTo>
                <a:lnTo>
                  <a:pt x="2886270" y="1628358"/>
                </a:lnTo>
                <a:lnTo>
                  <a:pt x="2925402" y="1627300"/>
                </a:lnTo>
                <a:lnTo>
                  <a:pt x="2945496" y="1619897"/>
                </a:lnTo>
                <a:lnTo>
                  <a:pt x="2952899" y="1599802"/>
                </a:lnTo>
                <a:lnTo>
                  <a:pt x="2953957" y="1560671"/>
                </a:lnTo>
                <a:lnTo>
                  <a:pt x="2953957" y="67687"/>
                </a:lnTo>
                <a:lnTo>
                  <a:pt x="2952899" y="28555"/>
                </a:lnTo>
                <a:lnTo>
                  <a:pt x="2945496" y="8460"/>
                </a:lnTo>
                <a:lnTo>
                  <a:pt x="2925402" y="1057"/>
                </a:lnTo>
                <a:lnTo>
                  <a:pt x="2886270"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57" name="Google Shape;8157;p56"/>
          <p:cNvSpPr/>
          <p:nvPr/>
        </p:nvSpPr>
        <p:spPr>
          <a:xfrm>
            <a:off x="430566" y="5005476"/>
            <a:ext cx="2954020" cy="1595755"/>
          </a:xfrm>
          <a:custGeom>
            <a:avLst/>
            <a:gdLst/>
            <a:ahLst/>
            <a:cxnLst/>
            <a:rect l="l" t="t" r="r" b="b"/>
            <a:pathLst>
              <a:path w="2954020" h="1595754" extrusionOk="0">
                <a:moveTo>
                  <a:pt x="2886270" y="0"/>
                </a:moveTo>
                <a:lnTo>
                  <a:pt x="67687" y="0"/>
                </a:lnTo>
                <a:lnTo>
                  <a:pt x="28555" y="1057"/>
                </a:lnTo>
                <a:lnTo>
                  <a:pt x="8460" y="8460"/>
                </a:lnTo>
                <a:lnTo>
                  <a:pt x="1057" y="28555"/>
                </a:lnTo>
                <a:lnTo>
                  <a:pt x="0" y="67687"/>
                </a:lnTo>
                <a:lnTo>
                  <a:pt x="0" y="1528015"/>
                </a:lnTo>
                <a:lnTo>
                  <a:pt x="1057" y="1567147"/>
                </a:lnTo>
                <a:lnTo>
                  <a:pt x="8460" y="1587241"/>
                </a:lnTo>
                <a:lnTo>
                  <a:pt x="28555" y="1594645"/>
                </a:lnTo>
                <a:lnTo>
                  <a:pt x="67687" y="1595702"/>
                </a:lnTo>
                <a:lnTo>
                  <a:pt x="2886270" y="1595702"/>
                </a:lnTo>
                <a:lnTo>
                  <a:pt x="2925402" y="1594645"/>
                </a:lnTo>
                <a:lnTo>
                  <a:pt x="2945496" y="1587241"/>
                </a:lnTo>
                <a:lnTo>
                  <a:pt x="2952899" y="1567147"/>
                </a:lnTo>
                <a:lnTo>
                  <a:pt x="2953957" y="1528015"/>
                </a:lnTo>
                <a:lnTo>
                  <a:pt x="2953957" y="67687"/>
                </a:lnTo>
                <a:lnTo>
                  <a:pt x="2952899" y="28555"/>
                </a:lnTo>
                <a:lnTo>
                  <a:pt x="2945496" y="8460"/>
                </a:lnTo>
                <a:lnTo>
                  <a:pt x="2925402" y="1057"/>
                </a:lnTo>
                <a:lnTo>
                  <a:pt x="2886270"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158" name="Google Shape;8158;p56"/>
          <p:cNvGrpSpPr/>
          <p:nvPr/>
        </p:nvGrpSpPr>
        <p:grpSpPr>
          <a:xfrm>
            <a:off x="429031" y="6599833"/>
            <a:ext cx="9206086" cy="508200"/>
            <a:chOff x="429031" y="6599833"/>
            <a:chExt cx="9206086" cy="508200"/>
          </a:xfrm>
        </p:grpSpPr>
        <p:sp>
          <p:nvSpPr>
            <p:cNvPr id="8159" name="Google Shape;8159;p56"/>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0" name="Google Shape;8160;p56"/>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1" name="Google Shape;8161;p56"/>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2" name="Google Shape;8162;p56"/>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3" name="Google Shape;8163;p56"/>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4" name="Google Shape;8164;p56"/>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5" name="Google Shape;8165;p56"/>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6" name="Google Shape;8166;p56"/>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7" name="Google Shape;8167;p56"/>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8" name="Google Shape;8168;p56"/>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9" name="Google Shape;8169;p56"/>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0" name="Google Shape;8170;p56"/>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1" name="Google Shape;8171;p56"/>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2" name="Google Shape;8172;p56"/>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3" name="Google Shape;8173;p56"/>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4" name="Google Shape;8174;p56"/>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5" name="Google Shape;8175;p56"/>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6" name="Google Shape;8176;p56"/>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7" name="Google Shape;8177;p56"/>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8" name="Google Shape;8178;p56"/>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79" name="Google Shape;8179;p56"/>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80" name="Google Shape;8180;p56"/>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181" name="Google Shape;8181;p56"/>
          <p:cNvSpPr txBox="1"/>
          <p:nvPr/>
        </p:nvSpPr>
        <p:spPr>
          <a:xfrm>
            <a:off x="570390" y="1153764"/>
            <a:ext cx="2640965" cy="1784350"/>
          </a:xfrm>
          <a:prstGeom prst="rect">
            <a:avLst/>
          </a:prstGeom>
          <a:noFill/>
          <a:ln>
            <a:noFill/>
          </a:ln>
        </p:spPr>
        <p:txBody>
          <a:bodyPr spcFirstLastPara="1" wrap="square" lIns="0" tIns="17125" rIns="0" bIns="0" anchor="t" anchorCtr="0">
            <a:spAutoFit/>
          </a:bodyPr>
          <a:lstStyle/>
          <a:p>
            <a:pPr marL="147955" marR="1047750" lvl="0" indent="-135890" algn="l" rtl="0">
              <a:lnSpc>
                <a:spcPct val="118947"/>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TEST YOUR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75565" lvl="0" indent="0" algn="l" rtl="0">
              <a:lnSpc>
                <a:spcPct val="100000"/>
              </a:lnSpc>
              <a:spcBef>
                <a:spcPts val="455"/>
              </a:spcBef>
              <a:spcAft>
                <a:spcPts val="0"/>
              </a:spcAft>
              <a:buNone/>
            </a:pPr>
            <a:r>
              <a:rPr lang="en-US" sz="750">
                <a:solidFill>
                  <a:srgbClr val="414042"/>
                </a:solidFill>
                <a:latin typeface="Arial"/>
                <a:ea typeface="Arial"/>
                <a:cs typeface="Arial"/>
                <a:sym typeface="Arial"/>
              </a:rPr>
              <a:t>The worksheets in the </a:t>
            </a:r>
            <a:r>
              <a:rPr lang="en-US" sz="750" b="1">
                <a:solidFill>
                  <a:srgbClr val="414042"/>
                </a:solidFill>
                <a:latin typeface="Arial"/>
                <a:ea typeface="Arial"/>
                <a:cs typeface="Arial"/>
                <a:sym typeface="Arial"/>
              </a:rPr>
              <a:t>Test Your Prototype </a:t>
            </a:r>
            <a:r>
              <a:rPr lang="en-US" sz="750">
                <a:solidFill>
                  <a:srgbClr val="414042"/>
                </a:solidFill>
                <a:latin typeface="Arial"/>
                <a:ea typeface="Arial"/>
                <a:cs typeface="Arial"/>
                <a:sym typeface="Arial"/>
              </a:rPr>
              <a:t>phase are  designed to help you construct tangible tests of your  solutions. These tests are intended to elicit feedback,  answer specific questions about a concept and test  assumptions embedded in the ideas. The work of these  workshops can be done collaboratively with school-based  teams or other schools. Prototyping will be conducted by  individual educators.</a:t>
            </a:r>
            <a:endParaRPr sz="750">
              <a:solidFill>
                <a:schemeClr val="dk1"/>
              </a:solidFill>
              <a:latin typeface="Arial"/>
              <a:ea typeface="Arial"/>
              <a:cs typeface="Arial"/>
              <a:sym typeface="Arial"/>
            </a:endParaRPr>
          </a:p>
          <a:p>
            <a:pPr marL="12700" marR="5080" lvl="0" indent="0" algn="l" rtl="0">
              <a:lnSpc>
                <a:spcPct val="100000"/>
              </a:lnSpc>
              <a:spcBef>
                <a:spcPts val="290"/>
              </a:spcBef>
              <a:spcAft>
                <a:spcPts val="0"/>
              </a:spcAft>
              <a:buNone/>
            </a:pPr>
            <a:r>
              <a:rPr lang="en-US" sz="750">
                <a:solidFill>
                  <a:srgbClr val="414042"/>
                </a:solidFill>
                <a:latin typeface="Arial"/>
                <a:ea typeface="Arial"/>
                <a:cs typeface="Arial"/>
                <a:sym typeface="Arial"/>
              </a:rPr>
              <a:t>This phase of the design challenge will include: preparing  you to test your prototype and reflect on what you learned,  evaluating your idea based on the stakeholder’s needs and  determining the best next steps.</a:t>
            </a:r>
            <a:endParaRPr sz="750">
              <a:solidFill>
                <a:schemeClr val="dk1"/>
              </a:solidFill>
              <a:latin typeface="Arial"/>
              <a:ea typeface="Arial"/>
              <a:cs typeface="Arial"/>
              <a:sym typeface="Arial"/>
            </a:endParaRPr>
          </a:p>
        </p:txBody>
      </p:sp>
      <p:sp>
        <p:nvSpPr>
          <p:cNvPr id="8182" name="Google Shape;8182;p56"/>
          <p:cNvSpPr txBox="1"/>
          <p:nvPr/>
        </p:nvSpPr>
        <p:spPr>
          <a:xfrm>
            <a:off x="570390" y="3478300"/>
            <a:ext cx="2652395" cy="1211580"/>
          </a:xfrm>
          <a:prstGeom prst="rect">
            <a:avLst/>
          </a:prstGeom>
          <a:noFill/>
          <a:ln>
            <a:noFill/>
          </a:ln>
        </p:spPr>
        <p:txBody>
          <a:bodyPr spcFirstLastPara="1" wrap="square" lIns="0" tIns="17125" rIns="0" bIns="0" anchor="t" anchorCtr="0">
            <a:spAutoFit/>
          </a:bodyPr>
          <a:lstStyle/>
          <a:p>
            <a:pPr marL="147955" marR="988060" lvl="0" indent="-135890" algn="l" rtl="0">
              <a:lnSpc>
                <a:spcPct val="118947"/>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TEST YOUR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203834" lvl="0" indent="0" algn="l" rtl="0">
              <a:lnSpc>
                <a:spcPct val="100000"/>
              </a:lnSpc>
              <a:spcBef>
                <a:spcPts val="455"/>
              </a:spcBef>
              <a:spcAft>
                <a:spcPts val="0"/>
              </a:spcAft>
              <a:buNone/>
            </a:pPr>
            <a:r>
              <a:rPr lang="en-US" sz="750">
                <a:solidFill>
                  <a:srgbClr val="414042"/>
                </a:solidFill>
                <a:latin typeface="Arial"/>
                <a:ea typeface="Arial"/>
                <a:cs typeface="Arial"/>
                <a:sym typeface="Arial"/>
              </a:rPr>
              <a:t>The goal of this phase is to test your low-resolution  prototype with stakeholders to get authentic feedback.</a:t>
            </a:r>
            <a:endParaRPr sz="750">
              <a:solidFill>
                <a:schemeClr val="dk1"/>
              </a:solidFill>
              <a:latin typeface="Arial"/>
              <a:ea typeface="Arial"/>
              <a:cs typeface="Arial"/>
              <a:sym typeface="Arial"/>
            </a:endParaRPr>
          </a:p>
          <a:p>
            <a:pPr marL="12700" marR="5080" lvl="0" indent="0" algn="l" rtl="0">
              <a:lnSpc>
                <a:spcPct val="100000"/>
              </a:lnSpc>
              <a:spcBef>
                <a:spcPts val="275"/>
              </a:spcBef>
              <a:spcAft>
                <a:spcPts val="0"/>
              </a:spcAft>
              <a:buNone/>
            </a:pPr>
            <a:r>
              <a:rPr lang="en-US" sz="750">
                <a:solidFill>
                  <a:srgbClr val="414042"/>
                </a:solidFill>
                <a:latin typeface="Arial"/>
                <a:ea typeface="Arial"/>
                <a:cs typeface="Arial"/>
                <a:sym typeface="Arial"/>
              </a:rPr>
              <a:t>At the end of this phase, you should be clear about whether  the solution you brainstormed has the potential to meet the  needs you identified in your POV statement. You should also  have a clear sense of how you want to iterate your next  prototype.</a:t>
            </a:r>
            <a:endParaRPr sz="750">
              <a:solidFill>
                <a:schemeClr val="dk1"/>
              </a:solidFill>
              <a:latin typeface="Arial"/>
              <a:ea typeface="Arial"/>
              <a:cs typeface="Arial"/>
              <a:sym typeface="Arial"/>
            </a:endParaRPr>
          </a:p>
        </p:txBody>
      </p:sp>
      <p:sp>
        <p:nvSpPr>
          <p:cNvPr id="8183" name="Google Shape;8183;p56"/>
          <p:cNvSpPr txBox="1"/>
          <p:nvPr/>
        </p:nvSpPr>
        <p:spPr>
          <a:xfrm>
            <a:off x="570390" y="5174011"/>
            <a:ext cx="2743835" cy="1231900"/>
          </a:xfrm>
          <a:prstGeom prst="rect">
            <a:avLst/>
          </a:prstGeom>
          <a:noFill/>
          <a:ln>
            <a:noFill/>
          </a:ln>
        </p:spPr>
        <p:txBody>
          <a:bodyPr spcFirstLastPara="1" wrap="square" lIns="0" tIns="17125" rIns="0" bIns="0" anchor="t" anchorCtr="0">
            <a:spAutoFit/>
          </a:bodyPr>
          <a:lstStyle/>
          <a:p>
            <a:pPr marL="147955" marR="1171575" lvl="0" indent="-135890" algn="l" rtl="0">
              <a:lnSpc>
                <a:spcPct val="118947"/>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TEST YOUR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83820" marR="0" lvl="0" indent="-71755" algn="l" rtl="0">
              <a:lnSpc>
                <a:spcPct val="100000"/>
              </a:lnSpc>
              <a:spcBef>
                <a:spcPts val="455"/>
              </a:spcBef>
              <a:spcAft>
                <a:spcPts val="0"/>
              </a:spcAft>
              <a:buClr>
                <a:srgbClr val="414042"/>
              </a:buClr>
              <a:buSzPts val="750"/>
              <a:buFont typeface="Arial"/>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Prototype early and often in order to learn about your idea</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Start small to make big change</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don’t tell</a:t>
            </a:r>
            <a:endParaRPr sz="750">
              <a:solidFill>
                <a:schemeClr val="dk1"/>
              </a:solidFill>
              <a:latin typeface="Arial"/>
              <a:ea typeface="Arial"/>
              <a:cs typeface="Arial"/>
              <a:sym typeface="Arial"/>
            </a:endParaRPr>
          </a:p>
          <a:p>
            <a:pPr marL="81915" marR="0" lvl="0" indent="-69850" algn="l" rtl="0">
              <a:lnSpc>
                <a:spcPct val="100000"/>
              </a:lnSpc>
              <a:spcBef>
                <a:spcPts val="265"/>
              </a:spcBef>
              <a:spcAft>
                <a:spcPts val="0"/>
              </a:spcAft>
              <a:buClr>
                <a:srgbClr val="414042"/>
              </a:buClr>
              <a:buSzPts val="750"/>
              <a:buFont typeface="Arial"/>
              <a:buChar char="•"/>
            </a:pPr>
            <a:r>
              <a:rPr lang="en-US" sz="750">
                <a:solidFill>
                  <a:srgbClr val="414042"/>
                </a:solidFill>
                <a:latin typeface="Arial"/>
                <a:ea typeface="Arial"/>
                <a:cs typeface="Arial"/>
                <a:sym typeface="Arial"/>
              </a:rPr>
              <a:t>Many cycles of prototyping are necessary to develop an idea</a:t>
            </a:r>
            <a:endParaRPr sz="750">
              <a:solidFill>
                <a:schemeClr val="dk1"/>
              </a:solidFill>
              <a:latin typeface="Arial"/>
              <a:ea typeface="Arial"/>
              <a:cs typeface="Arial"/>
              <a:sym typeface="Arial"/>
            </a:endParaRPr>
          </a:p>
          <a:p>
            <a:pPr marL="83820" marR="0" lvl="0" indent="-71755" algn="l" rtl="0">
              <a:lnSpc>
                <a:spcPct val="100000"/>
              </a:lnSpc>
              <a:spcBef>
                <a:spcPts val="270"/>
              </a:spcBef>
              <a:spcAft>
                <a:spcPts val="0"/>
              </a:spcAft>
              <a:buClr>
                <a:srgbClr val="414042"/>
              </a:buClr>
              <a:buSzPts val="750"/>
              <a:buFont typeface="Arial"/>
              <a:buChar char="•"/>
            </a:pPr>
            <a:r>
              <a:rPr lang="en-US" sz="750">
                <a:solidFill>
                  <a:srgbClr val="414042"/>
                </a:solidFill>
                <a:latin typeface="Arial"/>
                <a:ea typeface="Arial"/>
                <a:cs typeface="Arial"/>
                <a:sym typeface="Arial"/>
              </a:rPr>
              <a:t>Feedback is a gift to improve your ideas</a:t>
            </a:r>
            <a:endParaRPr sz="750">
              <a:solidFill>
                <a:schemeClr val="dk1"/>
              </a:solidFill>
              <a:latin typeface="Arial"/>
              <a:ea typeface="Arial"/>
              <a:cs typeface="Arial"/>
              <a:sym typeface="Arial"/>
            </a:endParaRPr>
          </a:p>
        </p:txBody>
      </p:sp>
      <p:sp>
        <p:nvSpPr>
          <p:cNvPr id="8184" name="Google Shape;8184;p56"/>
          <p:cNvSpPr/>
          <p:nvPr/>
        </p:nvSpPr>
        <p:spPr>
          <a:xfrm>
            <a:off x="10475114" y="690661"/>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185" name="Google Shape;8185;p56"/>
          <p:cNvGrpSpPr/>
          <p:nvPr/>
        </p:nvGrpSpPr>
        <p:grpSpPr>
          <a:xfrm>
            <a:off x="15066670" y="239907"/>
            <a:ext cx="4611453" cy="332740"/>
            <a:chOff x="15066670" y="239907"/>
            <a:chExt cx="4611453" cy="332740"/>
          </a:xfrm>
        </p:grpSpPr>
        <p:sp>
          <p:nvSpPr>
            <p:cNvPr id="8186" name="Google Shape;8186;p56"/>
            <p:cNvSpPr/>
            <p:nvPr/>
          </p:nvSpPr>
          <p:spPr>
            <a:xfrm>
              <a:off x="1636883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87" name="Google Shape;8187;p56"/>
            <p:cNvSpPr/>
            <p:nvPr/>
          </p:nvSpPr>
          <p:spPr>
            <a:xfrm>
              <a:off x="1571775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88" name="Google Shape;8188;p56"/>
            <p:cNvSpPr/>
            <p:nvPr/>
          </p:nvSpPr>
          <p:spPr>
            <a:xfrm>
              <a:off x="1506667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89" name="Google Shape;8189;p56"/>
            <p:cNvSpPr/>
            <p:nvPr/>
          </p:nvSpPr>
          <p:spPr>
            <a:xfrm>
              <a:off x="1701991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90" name="Google Shape;8190;p56"/>
            <p:cNvSpPr/>
            <p:nvPr/>
          </p:nvSpPr>
          <p:spPr>
            <a:xfrm>
              <a:off x="1767111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91" name="Google Shape;8191;p56"/>
            <p:cNvSpPr/>
            <p:nvPr/>
          </p:nvSpPr>
          <p:spPr>
            <a:xfrm>
              <a:off x="1832219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92" name="Google Shape;8192;p56"/>
            <p:cNvSpPr/>
            <p:nvPr/>
          </p:nvSpPr>
          <p:spPr>
            <a:xfrm>
              <a:off x="1897327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193" name="Google Shape;8193;p56"/>
          <p:cNvSpPr txBox="1"/>
          <p:nvPr/>
        </p:nvSpPr>
        <p:spPr>
          <a:xfrm>
            <a:off x="16514216" y="312518"/>
            <a:ext cx="414020" cy="197485"/>
          </a:xfrm>
          <a:prstGeom prst="rect">
            <a:avLst/>
          </a:prstGeom>
          <a:noFill/>
          <a:ln>
            <a:noFill/>
          </a:ln>
        </p:spPr>
        <p:txBody>
          <a:bodyPr spcFirstLastPara="1" wrap="square" lIns="0" tIns="12050" rIns="0" bIns="0" anchor="t" anchorCtr="0">
            <a:spAutoFit/>
          </a:bodyPr>
          <a:lstStyle/>
          <a:p>
            <a:pPr marL="125095" marR="5080" lvl="0" indent="-113030" algn="l" rtl="0">
              <a:lnSpc>
                <a:spcPct val="102600"/>
              </a:lnSpc>
              <a:spcBef>
                <a:spcPts val="0"/>
              </a:spcBef>
              <a:spcAft>
                <a:spcPts val="0"/>
              </a:spcAft>
              <a:buNone/>
            </a:pPr>
            <a:r>
              <a:rPr lang="en-US" sz="550">
                <a:solidFill>
                  <a:srgbClr val="D70A5B"/>
                </a:solidFill>
                <a:latin typeface="Arial"/>
                <a:ea typeface="Arial"/>
                <a:cs typeface="Arial"/>
                <a:sym typeface="Arial"/>
              </a:rPr>
              <a:t>REFLECTION  GRID</a:t>
            </a:r>
            <a:endParaRPr sz="550">
              <a:solidFill>
                <a:schemeClr val="dk1"/>
              </a:solidFill>
              <a:latin typeface="Arial"/>
              <a:ea typeface="Arial"/>
              <a:cs typeface="Arial"/>
              <a:sym typeface="Arial"/>
            </a:endParaRPr>
          </a:p>
        </p:txBody>
      </p:sp>
      <p:sp>
        <p:nvSpPr>
          <p:cNvPr id="8194" name="Google Shape;8194;p56"/>
          <p:cNvSpPr txBox="1"/>
          <p:nvPr/>
        </p:nvSpPr>
        <p:spPr>
          <a:xfrm>
            <a:off x="15863159" y="269534"/>
            <a:ext cx="414020" cy="283845"/>
          </a:xfrm>
          <a:prstGeom prst="rect">
            <a:avLst/>
          </a:prstGeom>
          <a:noFill/>
          <a:ln>
            <a:noFill/>
          </a:ln>
        </p:spPr>
        <p:txBody>
          <a:bodyPr spcFirstLastPara="1" wrap="square" lIns="0" tIns="12050" rIns="0" bIns="0" anchor="t" anchorCtr="0">
            <a:spAutoFit/>
          </a:bodyPr>
          <a:lstStyle/>
          <a:p>
            <a:pPr marL="12700" marR="5080" lvl="0" indent="59689" algn="l" rtl="0">
              <a:lnSpc>
                <a:spcPct val="102600"/>
              </a:lnSpc>
              <a:spcBef>
                <a:spcPts val="0"/>
              </a:spcBef>
              <a:spcAft>
                <a:spcPts val="0"/>
              </a:spcAft>
              <a:buNone/>
            </a:pPr>
            <a:r>
              <a:rPr lang="en-US" sz="550">
                <a:solidFill>
                  <a:srgbClr val="D70A5B"/>
                </a:solidFill>
                <a:latin typeface="Arial"/>
                <a:ea typeface="Arial"/>
                <a:cs typeface="Arial"/>
                <a:sym typeface="Arial"/>
              </a:rPr>
              <a:t>TESTING  PROTOTYPE  REFLECTION</a:t>
            </a:r>
            <a:endParaRPr sz="550">
              <a:solidFill>
                <a:schemeClr val="dk1"/>
              </a:solidFill>
              <a:latin typeface="Arial"/>
              <a:ea typeface="Arial"/>
              <a:cs typeface="Arial"/>
              <a:sym typeface="Arial"/>
            </a:endParaRPr>
          </a:p>
        </p:txBody>
      </p:sp>
      <p:sp>
        <p:nvSpPr>
          <p:cNvPr id="8195" name="Google Shape;8195;p56"/>
          <p:cNvSpPr txBox="1"/>
          <p:nvPr/>
        </p:nvSpPr>
        <p:spPr>
          <a:xfrm>
            <a:off x="15223352" y="303276"/>
            <a:ext cx="391795" cy="197485"/>
          </a:xfrm>
          <a:prstGeom prst="rect">
            <a:avLst/>
          </a:prstGeom>
          <a:noFill/>
          <a:ln>
            <a:noFill/>
          </a:ln>
        </p:spPr>
        <p:txBody>
          <a:bodyPr spcFirstLastPara="1" wrap="square" lIns="0" tIns="12050" rIns="0" bIns="0" anchor="t" anchorCtr="0">
            <a:spAutoFit/>
          </a:bodyPr>
          <a:lstStyle/>
          <a:p>
            <a:pPr marL="12700" marR="5080" lvl="0" indent="79375" algn="l" rtl="0">
              <a:lnSpc>
                <a:spcPct val="102600"/>
              </a:lnSpc>
              <a:spcBef>
                <a:spcPts val="0"/>
              </a:spcBef>
              <a:spcAft>
                <a:spcPts val="0"/>
              </a:spcAft>
              <a:buNone/>
            </a:pPr>
            <a:r>
              <a:rPr lang="en-US" sz="550">
                <a:solidFill>
                  <a:srgbClr val="D70A5B"/>
                </a:solidFill>
                <a:latin typeface="Arial"/>
                <a:ea typeface="Arial"/>
                <a:cs typeface="Arial"/>
                <a:sym typeface="Arial"/>
              </a:rPr>
              <a:t>TEST A  PROTOTYPE</a:t>
            </a:r>
            <a:endParaRPr sz="550">
              <a:solidFill>
                <a:schemeClr val="dk1"/>
              </a:solidFill>
              <a:latin typeface="Arial"/>
              <a:ea typeface="Arial"/>
              <a:cs typeface="Arial"/>
              <a:sym typeface="Arial"/>
            </a:endParaRPr>
          </a:p>
        </p:txBody>
      </p:sp>
      <p:sp>
        <p:nvSpPr>
          <p:cNvPr id="8196" name="Google Shape;8196;p56"/>
          <p:cNvSpPr txBox="1"/>
          <p:nvPr/>
        </p:nvSpPr>
        <p:spPr>
          <a:xfrm>
            <a:off x="17157466" y="303276"/>
            <a:ext cx="429895" cy="197485"/>
          </a:xfrm>
          <a:prstGeom prst="rect">
            <a:avLst/>
          </a:prstGeom>
          <a:noFill/>
          <a:ln>
            <a:noFill/>
          </a:ln>
        </p:spPr>
        <p:txBody>
          <a:bodyPr spcFirstLastPara="1" wrap="square" lIns="0" tIns="12050" rIns="0" bIns="0" anchor="t" anchorCtr="0">
            <a:spAutoFit/>
          </a:bodyPr>
          <a:lstStyle/>
          <a:p>
            <a:pPr marL="12700" marR="5080" lvl="0" indent="36195" algn="l" rtl="0">
              <a:lnSpc>
                <a:spcPct val="102600"/>
              </a:lnSpc>
              <a:spcBef>
                <a:spcPts val="0"/>
              </a:spcBef>
              <a:spcAft>
                <a:spcPts val="0"/>
              </a:spcAft>
              <a:buNone/>
            </a:pPr>
            <a:r>
              <a:rPr lang="en-US" sz="550">
                <a:solidFill>
                  <a:srgbClr val="D70A5B"/>
                </a:solidFill>
                <a:latin typeface="Arial"/>
                <a:ea typeface="Arial"/>
                <a:cs typeface="Arial"/>
                <a:sym typeface="Arial"/>
              </a:rPr>
              <a:t>WHAT DID  YOU LEARN?</a:t>
            </a:r>
            <a:endParaRPr sz="550">
              <a:solidFill>
                <a:schemeClr val="dk1"/>
              </a:solidFill>
              <a:latin typeface="Arial"/>
              <a:ea typeface="Arial"/>
              <a:cs typeface="Arial"/>
              <a:sym typeface="Arial"/>
            </a:endParaRPr>
          </a:p>
        </p:txBody>
      </p:sp>
      <p:sp>
        <p:nvSpPr>
          <p:cNvPr id="8197" name="Google Shape;8197;p56"/>
          <p:cNvSpPr txBox="1"/>
          <p:nvPr/>
        </p:nvSpPr>
        <p:spPr>
          <a:xfrm>
            <a:off x="17814395" y="304996"/>
            <a:ext cx="430530" cy="197485"/>
          </a:xfrm>
          <a:prstGeom prst="rect">
            <a:avLst/>
          </a:prstGeom>
          <a:noFill/>
          <a:ln>
            <a:noFill/>
          </a:ln>
        </p:spPr>
        <p:txBody>
          <a:bodyPr spcFirstLastPara="1" wrap="square" lIns="0" tIns="12050" rIns="0" bIns="0" anchor="t" anchorCtr="0">
            <a:spAutoFit/>
          </a:bodyPr>
          <a:lstStyle/>
          <a:p>
            <a:pPr marL="12700" marR="5080" lvl="0" indent="128270" algn="l" rtl="0">
              <a:lnSpc>
                <a:spcPct val="102600"/>
              </a:lnSpc>
              <a:spcBef>
                <a:spcPts val="0"/>
              </a:spcBef>
              <a:spcAft>
                <a:spcPts val="0"/>
              </a:spcAft>
              <a:buNone/>
            </a:pPr>
            <a:r>
              <a:rPr lang="en-US" sz="550">
                <a:solidFill>
                  <a:srgbClr val="D70A5B"/>
                </a:solidFill>
                <a:latin typeface="Arial"/>
                <a:ea typeface="Arial"/>
                <a:cs typeface="Arial"/>
                <a:sym typeface="Arial"/>
              </a:rPr>
              <a:t>IDEA  EVALUATION</a:t>
            </a:r>
            <a:endParaRPr sz="550">
              <a:solidFill>
                <a:schemeClr val="dk1"/>
              </a:solidFill>
              <a:latin typeface="Arial"/>
              <a:ea typeface="Arial"/>
              <a:cs typeface="Arial"/>
              <a:sym typeface="Arial"/>
            </a:endParaRPr>
          </a:p>
        </p:txBody>
      </p:sp>
      <p:sp>
        <p:nvSpPr>
          <p:cNvPr id="8198" name="Google Shape;8198;p56"/>
          <p:cNvSpPr txBox="1"/>
          <p:nvPr/>
        </p:nvSpPr>
        <p:spPr>
          <a:xfrm>
            <a:off x="18459936" y="306643"/>
            <a:ext cx="429895" cy="197485"/>
          </a:xfrm>
          <a:prstGeom prst="rect">
            <a:avLst/>
          </a:prstGeom>
          <a:noFill/>
          <a:ln>
            <a:noFill/>
          </a:ln>
        </p:spPr>
        <p:txBody>
          <a:bodyPr spcFirstLastPara="1" wrap="square" lIns="0" tIns="12050" rIns="0" bIns="0" anchor="t" anchorCtr="0">
            <a:spAutoFit/>
          </a:bodyPr>
          <a:lstStyle/>
          <a:p>
            <a:pPr marL="12700" marR="5080" lvl="0" indent="634" algn="l" rtl="0">
              <a:lnSpc>
                <a:spcPct val="102600"/>
              </a:lnSpc>
              <a:spcBef>
                <a:spcPts val="0"/>
              </a:spcBef>
              <a:spcAft>
                <a:spcPts val="0"/>
              </a:spcAft>
              <a:buNone/>
            </a:pPr>
            <a:r>
              <a:rPr lang="en-US" sz="550">
                <a:solidFill>
                  <a:srgbClr val="D70A5B"/>
                </a:solidFill>
                <a:latin typeface="Arial"/>
                <a:ea typeface="Arial"/>
                <a:cs typeface="Arial"/>
                <a:sym typeface="Arial"/>
              </a:rPr>
              <a:t>EVALUATING  PROTOTYPES</a:t>
            </a:r>
            <a:endParaRPr sz="550">
              <a:solidFill>
                <a:schemeClr val="dk1"/>
              </a:solidFill>
              <a:latin typeface="Arial"/>
              <a:ea typeface="Arial"/>
              <a:cs typeface="Arial"/>
              <a:sym typeface="Arial"/>
            </a:endParaRPr>
          </a:p>
        </p:txBody>
      </p:sp>
      <p:sp>
        <p:nvSpPr>
          <p:cNvPr id="8199" name="Google Shape;8199;p56"/>
          <p:cNvSpPr txBox="1"/>
          <p:nvPr/>
        </p:nvSpPr>
        <p:spPr>
          <a:xfrm>
            <a:off x="19187002" y="303276"/>
            <a:ext cx="277495" cy="197485"/>
          </a:xfrm>
          <a:prstGeom prst="rect">
            <a:avLst/>
          </a:prstGeom>
          <a:noFill/>
          <a:ln>
            <a:noFill/>
          </a:ln>
        </p:spPr>
        <p:txBody>
          <a:bodyPr spcFirstLastPara="1" wrap="square" lIns="0" tIns="12050" rIns="0" bIns="0" anchor="t" anchorCtr="0">
            <a:spAutoFit/>
          </a:bodyPr>
          <a:lstStyle/>
          <a:p>
            <a:pPr marL="38735" marR="5080" lvl="0" indent="-26669" algn="l" rtl="0">
              <a:lnSpc>
                <a:spcPct val="102600"/>
              </a:lnSpc>
              <a:spcBef>
                <a:spcPts val="0"/>
              </a:spcBef>
              <a:spcAft>
                <a:spcPts val="0"/>
              </a:spcAft>
              <a:buNone/>
            </a:pPr>
            <a:r>
              <a:rPr lang="en-US" sz="550">
                <a:solidFill>
                  <a:srgbClr val="D70A5B"/>
                </a:solidFill>
                <a:latin typeface="Arial"/>
                <a:ea typeface="Arial"/>
                <a:cs typeface="Arial"/>
                <a:sym typeface="Arial"/>
              </a:rPr>
              <a:t>WHAT’S  NEXT?</a:t>
            </a:r>
            <a:endParaRPr sz="550">
              <a:solidFill>
                <a:schemeClr val="dk1"/>
              </a:solidFill>
              <a:latin typeface="Arial"/>
              <a:ea typeface="Arial"/>
              <a:cs typeface="Arial"/>
              <a:sym typeface="Arial"/>
            </a:endParaRPr>
          </a:p>
        </p:txBody>
      </p:sp>
      <p:grpSp>
        <p:nvGrpSpPr>
          <p:cNvPr id="8200" name="Google Shape;8200;p56"/>
          <p:cNvGrpSpPr/>
          <p:nvPr/>
        </p:nvGrpSpPr>
        <p:grpSpPr>
          <a:xfrm>
            <a:off x="10481084" y="2595666"/>
            <a:ext cx="3542029" cy="1212850"/>
            <a:chOff x="10481084" y="2595666"/>
            <a:chExt cx="3542029" cy="1212850"/>
          </a:xfrm>
        </p:grpSpPr>
        <p:sp>
          <p:nvSpPr>
            <p:cNvPr id="8201" name="Google Shape;8201;p56"/>
            <p:cNvSpPr/>
            <p:nvPr/>
          </p:nvSpPr>
          <p:spPr>
            <a:xfrm>
              <a:off x="10481084" y="2595666"/>
              <a:ext cx="3542029" cy="1212850"/>
            </a:xfrm>
            <a:custGeom>
              <a:avLst/>
              <a:gdLst/>
              <a:ahLst/>
              <a:cxnLst/>
              <a:rect l="l" t="t" r="r" b="b"/>
              <a:pathLst>
                <a:path w="3542030" h="1212850" extrusionOk="0">
                  <a:moveTo>
                    <a:pt x="3474117" y="0"/>
                  </a:moveTo>
                  <a:lnTo>
                    <a:pt x="67687" y="0"/>
                  </a:lnTo>
                  <a:lnTo>
                    <a:pt x="28555" y="1057"/>
                  </a:lnTo>
                  <a:lnTo>
                    <a:pt x="8460" y="8460"/>
                  </a:lnTo>
                  <a:lnTo>
                    <a:pt x="1057" y="28555"/>
                  </a:lnTo>
                  <a:lnTo>
                    <a:pt x="0" y="67687"/>
                  </a:lnTo>
                  <a:lnTo>
                    <a:pt x="0" y="1145044"/>
                  </a:lnTo>
                  <a:lnTo>
                    <a:pt x="1057" y="1184176"/>
                  </a:lnTo>
                  <a:lnTo>
                    <a:pt x="8460" y="1204270"/>
                  </a:lnTo>
                  <a:lnTo>
                    <a:pt x="28555" y="1211674"/>
                  </a:lnTo>
                  <a:lnTo>
                    <a:pt x="67687" y="1212731"/>
                  </a:lnTo>
                  <a:lnTo>
                    <a:pt x="3474117" y="1212731"/>
                  </a:lnTo>
                  <a:lnTo>
                    <a:pt x="3513256" y="1211674"/>
                  </a:lnTo>
                  <a:lnTo>
                    <a:pt x="3533354" y="1204270"/>
                  </a:lnTo>
                  <a:lnTo>
                    <a:pt x="3540758" y="1184176"/>
                  </a:lnTo>
                  <a:lnTo>
                    <a:pt x="3541816" y="1145044"/>
                  </a:lnTo>
                  <a:lnTo>
                    <a:pt x="3541816" y="67687"/>
                  </a:lnTo>
                  <a:lnTo>
                    <a:pt x="3540758" y="28555"/>
                  </a:lnTo>
                  <a:lnTo>
                    <a:pt x="3533354" y="8460"/>
                  </a:lnTo>
                  <a:lnTo>
                    <a:pt x="3513256" y="1057"/>
                  </a:lnTo>
                  <a:lnTo>
                    <a:pt x="3474117"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02" name="Google Shape;8202;p56"/>
            <p:cNvSpPr/>
            <p:nvPr/>
          </p:nvSpPr>
          <p:spPr>
            <a:xfrm>
              <a:off x="10482051" y="2600836"/>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03" name="Google Shape;8203;p56"/>
            <p:cNvSpPr/>
            <p:nvPr/>
          </p:nvSpPr>
          <p:spPr>
            <a:xfrm>
              <a:off x="10481084" y="2687292"/>
              <a:ext cx="0" cy="1042035"/>
            </a:xfrm>
            <a:custGeom>
              <a:avLst/>
              <a:gdLst/>
              <a:ahLst/>
              <a:cxnLst/>
              <a:rect l="l" t="t" r="r" b="b"/>
              <a:pathLst>
                <a:path w="120000" h="1042035" extrusionOk="0">
                  <a:moveTo>
                    <a:pt x="0" y="0"/>
                  </a:moveTo>
                  <a:lnTo>
                    <a:pt x="0" y="1041442"/>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04" name="Google Shape;8204;p56"/>
            <p:cNvSpPr/>
            <p:nvPr/>
          </p:nvSpPr>
          <p:spPr>
            <a:xfrm>
              <a:off x="10486254" y="3766930"/>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05" name="Google Shape;8205;p56"/>
            <p:cNvSpPr/>
            <p:nvPr/>
          </p:nvSpPr>
          <p:spPr>
            <a:xfrm>
              <a:off x="10572591" y="3808397"/>
              <a:ext cx="3371215" cy="0"/>
            </a:xfrm>
            <a:custGeom>
              <a:avLst/>
              <a:gdLst/>
              <a:ahLst/>
              <a:cxnLst/>
              <a:rect l="l" t="t" r="r" b="b"/>
              <a:pathLst>
                <a:path w="3371215" h="120000" extrusionOk="0">
                  <a:moveTo>
                    <a:pt x="0" y="0"/>
                  </a:moveTo>
                  <a:lnTo>
                    <a:pt x="3370706"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06" name="Google Shape;8206;p56"/>
            <p:cNvSpPr/>
            <p:nvPr/>
          </p:nvSpPr>
          <p:spPr>
            <a:xfrm>
              <a:off x="13981458" y="3754071"/>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07" name="Google Shape;8207;p56"/>
            <p:cNvSpPr/>
            <p:nvPr/>
          </p:nvSpPr>
          <p:spPr>
            <a:xfrm>
              <a:off x="14022889" y="2675328"/>
              <a:ext cx="0" cy="1042035"/>
            </a:xfrm>
            <a:custGeom>
              <a:avLst/>
              <a:gdLst/>
              <a:ahLst/>
              <a:cxnLst/>
              <a:rect l="l" t="t" r="r" b="b"/>
              <a:pathLst>
                <a:path w="120000" h="1042035" extrusionOk="0">
                  <a:moveTo>
                    <a:pt x="0" y="1041442"/>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08" name="Google Shape;8208;p56"/>
            <p:cNvSpPr/>
            <p:nvPr/>
          </p:nvSpPr>
          <p:spPr>
            <a:xfrm>
              <a:off x="13968609" y="2596621"/>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09" name="Google Shape;8209;p56"/>
            <p:cNvSpPr/>
            <p:nvPr/>
          </p:nvSpPr>
          <p:spPr>
            <a:xfrm>
              <a:off x="10481084" y="2595666"/>
              <a:ext cx="3542029" cy="1212850"/>
            </a:xfrm>
            <a:custGeom>
              <a:avLst/>
              <a:gdLst/>
              <a:ahLst/>
              <a:cxnLst/>
              <a:rect l="l" t="t" r="r" b="b"/>
              <a:pathLst>
                <a:path w="3542030" h="1212850" extrusionOk="0">
                  <a:moveTo>
                    <a:pt x="0" y="67687"/>
                  </a:moveTo>
                  <a:lnTo>
                    <a:pt x="0" y="67687"/>
                  </a:lnTo>
                </a:path>
                <a:path w="3542030" h="1212850" extrusionOk="0">
                  <a:moveTo>
                    <a:pt x="0" y="1145032"/>
                  </a:moveTo>
                  <a:lnTo>
                    <a:pt x="0" y="1145032"/>
                  </a:lnTo>
                </a:path>
                <a:path w="3542030" h="1212850" extrusionOk="0">
                  <a:moveTo>
                    <a:pt x="67687" y="1212731"/>
                  </a:moveTo>
                  <a:lnTo>
                    <a:pt x="67687" y="1212731"/>
                  </a:lnTo>
                </a:path>
                <a:path w="3542030" h="1212850" extrusionOk="0">
                  <a:moveTo>
                    <a:pt x="3474129" y="1212731"/>
                  </a:moveTo>
                  <a:lnTo>
                    <a:pt x="3474129" y="1212731"/>
                  </a:lnTo>
                </a:path>
                <a:path w="3542030" h="1212850" extrusionOk="0">
                  <a:moveTo>
                    <a:pt x="3541816" y="1145032"/>
                  </a:moveTo>
                  <a:lnTo>
                    <a:pt x="3541816" y="1145032"/>
                  </a:lnTo>
                </a:path>
                <a:path w="3542030" h="1212850" extrusionOk="0">
                  <a:moveTo>
                    <a:pt x="3541816" y="67687"/>
                  </a:moveTo>
                  <a:lnTo>
                    <a:pt x="3541816" y="67687"/>
                  </a:lnTo>
                </a:path>
                <a:path w="3542030" h="1212850" extrusionOk="0">
                  <a:moveTo>
                    <a:pt x="3474129" y="0"/>
                  </a:moveTo>
                  <a:lnTo>
                    <a:pt x="3474129" y="0"/>
                  </a:lnTo>
                </a:path>
                <a:path w="3542030" h="1212850" extrusionOk="0">
                  <a:moveTo>
                    <a:pt x="67687" y="0"/>
                  </a:moveTo>
                  <a:lnTo>
                    <a:pt x="67687" y="0"/>
                  </a:lnTo>
                </a:path>
              </a:pathLst>
            </a:custGeom>
            <a:noFill/>
            <a:ln w="119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210" name="Google Shape;8210;p56"/>
          <p:cNvGrpSpPr/>
          <p:nvPr/>
        </p:nvGrpSpPr>
        <p:grpSpPr>
          <a:xfrm>
            <a:off x="10481084" y="3905874"/>
            <a:ext cx="3542029" cy="1212862"/>
            <a:chOff x="10481084" y="3905874"/>
            <a:chExt cx="3542029" cy="1212862"/>
          </a:xfrm>
        </p:grpSpPr>
        <p:sp>
          <p:nvSpPr>
            <p:cNvPr id="8211" name="Google Shape;8211;p56"/>
            <p:cNvSpPr/>
            <p:nvPr/>
          </p:nvSpPr>
          <p:spPr>
            <a:xfrm>
              <a:off x="10481084" y="3905874"/>
              <a:ext cx="3542029" cy="1212850"/>
            </a:xfrm>
            <a:custGeom>
              <a:avLst/>
              <a:gdLst/>
              <a:ahLst/>
              <a:cxnLst/>
              <a:rect l="l" t="t" r="r" b="b"/>
              <a:pathLst>
                <a:path w="3542030" h="1212850" extrusionOk="0">
                  <a:moveTo>
                    <a:pt x="3474117" y="0"/>
                  </a:moveTo>
                  <a:lnTo>
                    <a:pt x="67687" y="0"/>
                  </a:lnTo>
                  <a:lnTo>
                    <a:pt x="28555" y="1057"/>
                  </a:lnTo>
                  <a:lnTo>
                    <a:pt x="8460" y="8460"/>
                  </a:lnTo>
                  <a:lnTo>
                    <a:pt x="1057" y="28555"/>
                  </a:lnTo>
                  <a:lnTo>
                    <a:pt x="0" y="67687"/>
                  </a:lnTo>
                  <a:lnTo>
                    <a:pt x="0" y="1145044"/>
                  </a:lnTo>
                  <a:lnTo>
                    <a:pt x="1057" y="1184176"/>
                  </a:lnTo>
                  <a:lnTo>
                    <a:pt x="8460" y="1204270"/>
                  </a:lnTo>
                  <a:lnTo>
                    <a:pt x="28555" y="1211674"/>
                  </a:lnTo>
                  <a:lnTo>
                    <a:pt x="67687" y="1212731"/>
                  </a:lnTo>
                  <a:lnTo>
                    <a:pt x="3474117" y="1212731"/>
                  </a:lnTo>
                  <a:lnTo>
                    <a:pt x="3513256" y="1211674"/>
                  </a:lnTo>
                  <a:lnTo>
                    <a:pt x="3533354" y="1204270"/>
                  </a:lnTo>
                  <a:lnTo>
                    <a:pt x="3540758" y="1184176"/>
                  </a:lnTo>
                  <a:lnTo>
                    <a:pt x="3541816" y="1145044"/>
                  </a:lnTo>
                  <a:lnTo>
                    <a:pt x="3541816" y="67687"/>
                  </a:lnTo>
                  <a:lnTo>
                    <a:pt x="3540758" y="28555"/>
                  </a:lnTo>
                  <a:lnTo>
                    <a:pt x="3533354" y="8460"/>
                  </a:lnTo>
                  <a:lnTo>
                    <a:pt x="3513256" y="1057"/>
                  </a:lnTo>
                  <a:lnTo>
                    <a:pt x="3474117"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12" name="Google Shape;8212;p56"/>
            <p:cNvSpPr/>
            <p:nvPr/>
          </p:nvSpPr>
          <p:spPr>
            <a:xfrm>
              <a:off x="10482051" y="3911056"/>
              <a:ext cx="40640" cy="49530"/>
            </a:xfrm>
            <a:custGeom>
              <a:avLst/>
              <a:gdLst/>
              <a:ahLst/>
              <a:cxnLst/>
              <a:rect l="l" t="t" r="r" b="b"/>
              <a:pathLst>
                <a:path w="40640" h="49529" extrusionOk="0">
                  <a:moveTo>
                    <a:pt x="40488" y="0"/>
                  </a:moveTo>
                  <a:lnTo>
                    <a:pt x="27751" y="6122"/>
                  </a:lnTo>
                  <a:lnTo>
                    <a:pt x="15668" y="15808"/>
                  </a:lnTo>
                  <a:lnTo>
                    <a:pt x="5872" y="29873"/>
                  </a:lnTo>
                  <a:lnTo>
                    <a:pt x="0" y="49132"/>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13" name="Google Shape;8213;p56"/>
            <p:cNvSpPr/>
            <p:nvPr/>
          </p:nvSpPr>
          <p:spPr>
            <a:xfrm>
              <a:off x="10481084" y="3997501"/>
              <a:ext cx="0" cy="1042035"/>
            </a:xfrm>
            <a:custGeom>
              <a:avLst/>
              <a:gdLst/>
              <a:ahLst/>
              <a:cxnLst/>
              <a:rect l="l" t="t" r="r" b="b"/>
              <a:pathLst>
                <a:path w="120000" h="1042035" extrusionOk="0">
                  <a:moveTo>
                    <a:pt x="0" y="0"/>
                  </a:moveTo>
                  <a:lnTo>
                    <a:pt x="0" y="1041442"/>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14" name="Google Shape;8214;p56"/>
            <p:cNvSpPr/>
            <p:nvPr/>
          </p:nvSpPr>
          <p:spPr>
            <a:xfrm>
              <a:off x="10486254" y="5077151"/>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15" name="Google Shape;8215;p56"/>
            <p:cNvSpPr/>
            <p:nvPr/>
          </p:nvSpPr>
          <p:spPr>
            <a:xfrm>
              <a:off x="10572591" y="5118606"/>
              <a:ext cx="3371215" cy="0"/>
            </a:xfrm>
            <a:custGeom>
              <a:avLst/>
              <a:gdLst/>
              <a:ahLst/>
              <a:cxnLst/>
              <a:rect l="l" t="t" r="r" b="b"/>
              <a:pathLst>
                <a:path w="3371215" h="120000" extrusionOk="0">
                  <a:moveTo>
                    <a:pt x="0" y="0"/>
                  </a:moveTo>
                  <a:lnTo>
                    <a:pt x="3370706"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16" name="Google Shape;8216;p56"/>
            <p:cNvSpPr/>
            <p:nvPr/>
          </p:nvSpPr>
          <p:spPr>
            <a:xfrm>
              <a:off x="13981458" y="5064304"/>
              <a:ext cx="40640" cy="49530"/>
            </a:xfrm>
            <a:custGeom>
              <a:avLst/>
              <a:gdLst/>
              <a:ahLst/>
              <a:cxnLst/>
              <a:rect l="l" t="t" r="r" b="b"/>
              <a:pathLst>
                <a:path w="40640" h="49529" extrusionOk="0">
                  <a:moveTo>
                    <a:pt x="0" y="49132"/>
                  </a:moveTo>
                  <a:lnTo>
                    <a:pt x="12736" y="43010"/>
                  </a:lnTo>
                  <a:lnTo>
                    <a:pt x="24819" y="33324"/>
                  </a:lnTo>
                  <a:lnTo>
                    <a:pt x="34615" y="19258"/>
                  </a:lnTo>
                  <a:lnTo>
                    <a:pt x="40488"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17" name="Google Shape;8217;p56"/>
            <p:cNvSpPr/>
            <p:nvPr/>
          </p:nvSpPr>
          <p:spPr>
            <a:xfrm>
              <a:off x="14022889" y="3985537"/>
              <a:ext cx="0" cy="1042035"/>
            </a:xfrm>
            <a:custGeom>
              <a:avLst/>
              <a:gdLst/>
              <a:ahLst/>
              <a:cxnLst/>
              <a:rect l="l" t="t" r="r" b="b"/>
              <a:pathLst>
                <a:path w="120000" h="1042035" extrusionOk="0">
                  <a:moveTo>
                    <a:pt x="0" y="1041442"/>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18" name="Google Shape;8218;p56"/>
            <p:cNvSpPr/>
            <p:nvPr/>
          </p:nvSpPr>
          <p:spPr>
            <a:xfrm>
              <a:off x="13968609" y="3906842"/>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19" name="Google Shape;8219;p56"/>
            <p:cNvSpPr/>
            <p:nvPr/>
          </p:nvSpPr>
          <p:spPr>
            <a:xfrm>
              <a:off x="10560723" y="3905874"/>
              <a:ext cx="3371215" cy="0"/>
            </a:xfrm>
            <a:custGeom>
              <a:avLst/>
              <a:gdLst/>
              <a:ahLst/>
              <a:cxnLst/>
              <a:rect l="l" t="t" r="r" b="b"/>
              <a:pathLst>
                <a:path w="3371215" h="120000" extrusionOk="0">
                  <a:moveTo>
                    <a:pt x="3370706" y="0"/>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0" name="Google Shape;8220;p56"/>
            <p:cNvSpPr/>
            <p:nvPr/>
          </p:nvSpPr>
          <p:spPr>
            <a:xfrm>
              <a:off x="10481084" y="3905886"/>
              <a:ext cx="3542029" cy="1212850"/>
            </a:xfrm>
            <a:custGeom>
              <a:avLst/>
              <a:gdLst/>
              <a:ahLst/>
              <a:cxnLst/>
              <a:rect l="l" t="t" r="r" b="b"/>
              <a:pathLst>
                <a:path w="3542030" h="1212850" extrusionOk="0">
                  <a:moveTo>
                    <a:pt x="0" y="67687"/>
                  </a:moveTo>
                  <a:lnTo>
                    <a:pt x="0" y="67687"/>
                  </a:lnTo>
                </a:path>
                <a:path w="3542030" h="1212850" extrusionOk="0">
                  <a:moveTo>
                    <a:pt x="0" y="1145032"/>
                  </a:moveTo>
                  <a:lnTo>
                    <a:pt x="0" y="1145032"/>
                  </a:lnTo>
                </a:path>
                <a:path w="3542030" h="1212850" extrusionOk="0">
                  <a:moveTo>
                    <a:pt x="67687" y="1212731"/>
                  </a:moveTo>
                  <a:lnTo>
                    <a:pt x="67687" y="1212731"/>
                  </a:lnTo>
                </a:path>
                <a:path w="3542030" h="1212850" extrusionOk="0">
                  <a:moveTo>
                    <a:pt x="3474129" y="1212731"/>
                  </a:moveTo>
                  <a:lnTo>
                    <a:pt x="3474129" y="1212731"/>
                  </a:lnTo>
                </a:path>
                <a:path w="3542030" h="1212850" extrusionOk="0">
                  <a:moveTo>
                    <a:pt x="3541816" y="1145032"/>
                  </a:moveTo>
                  <a:lnTo>
                    <a:pt x="3541816" y="1145032"/>
                  </a:lnTo>
                </a:path>
                <a:path w="3542030" h="1212850" extrusionOk="0">
                  <a:moveTo>
                    <a:pt x="3541816" y="67687"/>
                  </a:moveTo>
                  <a:lnTo>
                    <a:pt x="3541816" y="67687"/>
                  </a:lnTo>
                </a:path>
                <a:path w="3542030" h="1212850" extrusionOk="0">
                  <a:moveTo>
                    <a:pt x="3474129" y="0"/>
                  </a:moveTo>
                  <a:lnTo>
                    <a:pt x="3474129" y="0"/>
                  </a:lnTo>
                </a:path>
                <a:path w="3542030" h="1212850" extrusionOk="0">
                  <a:moveTo>
                    <a:pt x="67687" y="0"/>
                  </a:moveTo>
                  <a:lnTo>
                    <a:pt x="67687" y="0"/>
                  </a:lnTo>
                </a:path>
              </a:pathLst>
            </a:custGeom>
            <a:noFill/>
            <a:ln w="119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221" name="Google Shape;8221;p56"/>
          <p:cNvGrpSpPr/>
          <p:nvPr/>
        </p:nvGrpSpPr>
        <p:grpSpPr>
          <a:xfrm>
            <a:off x="10481084" y="5225945"/>
            <a:ext cx="3542029" cy="1406537"/>
            <a:chOff x="10481084" y="5225945"/>
            <a:chExt cx="3542029" cy="1406537"/>
          </a:xfrm>
        </p:grpSpPr>
        <p:sp>
          <p:nvSpPr>
            <p:cNvPr id="8222" name="Google Shape;8222;p56"/>
            <p:cNvSpPr/>
            <p:nvPr/>
          </p:nvSpPr>
          <p:spPr>
            <a:xfrm>
              <a:off x="10481084" y="5225945"/>
              <a:ext cx="3542029" cy="1406525"/>
            </a:xfrm>
            <a:custGeom>
              <a:avLst/>
              <a:gdLst/>
              <a:ahLst/>
              <a:cxnLst/>
              <a:rect l="l" t="t" r="r" b="b"/>
              <a:pathLst>
                <a:path w="3542030" h="1406525" extrusionOk="0">
                  <a:moveTo>
                    <a:pt x="3474117" y="0"/>
                  </a:moveTo>
                  <a:lnTo>
                    <a:pt x="67687" y="0"/>
                  </a:lnTo>
                  <a:lnTo>
                    <a:pt x="28555" y="1057"/>
                  </a:lnTo>
                  <a:lnTo>
                    <a:pt x="8460" y="8460"/>
                  </a:lnTo>
                  <a:lnTo>
                    <a:pt x="1057" y="28555"/>
                  </a:lnTo>
                  <a:lnTo>
                    <a:pt x="0" y="67687"/>
                  </a:lnTo>
                  <a:lnTo>
                    <a:pt x="0" y="1338613"/>
                  </a:lnTo>
                  <a:lnTo>
                    <a:pt x="1057" y="1377752"/>
                  </a:lnTo>
                  <a:lnTo>
                    <a:pt x="8460" y="1397850"/>
                  </a:lnTo>
                  <a:lnTo>
                    <a:pt x="28555" y="1405254"/>
                  </a:lnTo>
                  <a:lnTo>
                    <a:pt x="67687" y="1406312"/>
                  </a:lnTo>
                  <a:lnTo>
                    <a:pt x="3474117" y="1406312"/>
                  </a:lnTo>
                  <a:lnTo>
                    <a:pt x="3513256" y="1405254"/>
                  </a:lnTo>
                  <a:lnTo>
                    <a:pt x="3533354" y="1397850"/>
                  </a:lnTo>
                  <a:lnTo>
                    <a:pt x="3540758" y="1377752"/>
                  </a:lnTo>
                  <a:lnTo>
                    <a:pt x="3541816" y="1338613"/>
                  </a:lnTo>
                  <a:lnTo>
                    <a:pt x="3541816" y="67687"/>
                  </a:lnTo>
                  <a:lnTo>
                    <a:pt x="3540758" y="28555"/>
                  </a:lnTo>
                  <a:lnTo>
                    <a:pt x="3533354" y="8460"/>
                  </a:lnTo>
                  <a:lnTo>
                    <a:pt x="3513256" y="1057"/>
                  </a:lnTo>
                  <a:lnTo>
                    <a:pt x="3474117"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3" name="Google Shape;8223;p56"/>
            <p:cNvSpPr/>
            <p:nvPr/>
          </p:nvSpPr>
          <p:spPr>
            <a:xfrm>
              <a:off x="10482051" y="5231127"/>
              <a:ext cx="40640" cy="49530"/>
            </a:xfrm>
            <a:custGeom>
              <a:avLst/>
              <a:gdLst/>
              <a:ahLst/>
              <a:cxnLst/>
              <a:rect l="l" t="t" r="r" b="b"/>
              <a:pathLst>
                <a:path w="40640" h="49529" extrusionOk="0">
                  <a:moveTo>
                    <a:pt x="40488" y="0"/>
                  </a:moveTo>
                  <a:lnTo>
                    <a:pt x="27751" y="6122"/>
                  </a:lnTo>
                  <a:lnTo>
                    <a:pt x="15668" y="15808"/>
                  </a:lnTo>
                  <a:lnTo>
                    <a:pt x="5872" y="29873"/>
                  </a:lnTo>
                  <a:lnTo>
                    <a:pt x="0" y="49132"/>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4" name="Google Shape;8224;p56"/>
            <p:cNvSpPr/>
            <p:nvPr/>
          </p:nvSpPr>
          <p:spPr>
            <a:xfrm>
              <a:off x="10481084" y="5317620"/>
              <a:ext cx="0" cy="1235075"/>
            </a:xfrm>
            <a:custGeom>
              <a:avLst/>
              <a:gdLst/>
              <a:ahLst/>
              <a:cxnLst/>
              <a:rect l="l" t="t" r="r" b="b"/>
              <a:pathLst>
                <a:path w="120000" h="1235075" extrusionOk="0">
                  <a:moveTo>
                    <a:pt x="0" y="0"/>
                  </a:moveTo>
                  <a:lnTo>
                    <a:pt x="0" y="1234951"/>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5" name="Google Shape;8225;p56"/>
            <p:cNvSpPr/>
            <p:nvPr/>
          </p:nvSpPr>
          <p:spPr>
            <a:xfrm>
              <a:off x="10486254" y="6590792"/>
              <a:ext cx="49530" cy="40640"/>
            </a:xfrm>
            <a:custGeom>
              <a:avLst/>
              <a:gdLst/>
              <a:ahLst/>
              <a:cxnLst/>
              <a:rect l="l" t="t" r="r" b="b"/>
              <a:pathLst>
                <a:path w="49529" h="40640" extrusionOk="0">
                  <a:moveTo>
                    <a:pt x="0" y="0"/>
                  </a:moveTo>
                  <a:lnTo>
                    <a:pt x="6127" y="12736"/>
                  </a:lnTo>
                  <a:lnTo>
                    <a:pt x="15814" y="24819"/>
                  </a:lnTo>
                  <a:lnTo>
                    <a:pt x="29880" y="34615"/>
                  </a:lnTo>
                  <a:lnTo>
                    <a:pt x="49144" y="40488"/>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6" name="Google Shape;8226;p56"/>
            <p:cNvSpPr/>
            <p:nvPr/>
          </p:nvSpPr>
          <p:spPr>
            <a:xfrm>
              <a:off x="10572591" y="6632256"/>
              <a:ext cx="3371215" cy="0"/>
            </a:xfrm>
            <a:custGeom>
              <a:avLst/>
              <a:gdLst/>
              <a:ahLst/>
              <a:cxnLst/>
              <a:rect l="l" t="t" r="r" b="b"/>
              <a:pathLst>
                <a:path w="3371215" h="120000" extrusionOk="0">
                  <a:moveTo>
                    <a:pt x="0" y="0"/>
                  </a:moveTo>
                  <a:lnTo>
                    <a:pt x="3370706"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7" name="Google Shape;8227;p56"/>
            <p:cNvSpPr/>
            <p:nvPr/>
          </p:nvSpPr>
          <p:spPr>
            <a:xfrm>
              <a:off x="13981458" y="6577934"/>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8" name="Google Shape;8228;p56"/>
            <p:cNvSpPr/>
            <p:nvPr/>
          </p:nvSpPr>
          <p:spPr>
            <a:xfrm>
              <a:off x="14022889" y="5305621"/>
              <a:ext cx="0" cy="1235075"/>
            </a:xfrm>
            <a:custGeom>
              <a:avLst/>
              <a:gdLst/>
              <a:ahLst/>
              <a:cxnLst/>
              <a:rect l="l" t="t" r="r" b="b"/>
              <a:pathLst>
                <a:path w="120000" h="1235075" extrusionOk="0">
                  <a:moveTo>
                    <a:pt x="0" y="1234963"/>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9" name="Google Shape;8229;p56"/>
            <p:cNvSpPr/>
            <p:nvPr/>
          </p:nvSpPr>
          <p:spPr>
            <a:xfrm>
              <a:off x="13968609" y="5226913"/>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30" name="Google Shape;8230;p56"/>
            <p:cNvSpPr/>
            <p:nvPr/>
          </p:nvSpPr>
          <p:spPr>
            <a:xfrm>
              <a:off x="10560723" y="5225945"/>
              <a:ext cx="3371215" cy="0"/>
            </a:xfrm>
            <a:custGeom>
              <a:avLst/>
              <a:gdLst/>
              <a:ahLst/>
              <a:cxnLst/>
              <a:rect l="l" t="t" r="r" b="b"/>
              <a:pathLst>
                <a:path w="3371215" h="120000" extrusionOk="0">
                  <a:moveTo>
                    <a:pt x="3370706" y="0"/>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31" name="Google Shape;8231;p56"/>
            <p:cNvSpPr/>
            <p:nvPr/>
          </p:nvSpPr>
          <p:spPr>
            <a:xfrm>
              <a:off x="10481084" y="5225957"/>
              <a:ext cx="3542029" cy="1406525"/>
            </a:xfrm>
            <a:custGeom>
              <a:avLst/>
              <a:gdLst/>
              <a:ahLst/>
              <a:cxnLst/>
              <a:rect l="l" t="t" r="r" b="b"/>
              <a:pathLst>
                <a:path w="3542030" h="1406525" extrusionOk="0">
                  <a:moveTo>
                    <a:pt x="0" y="67687"/>
                  </a:moveTo>
                  <a:lnTo>
                    <a:pt x="0" y="67687"/>
                  </a:lnTo>
                </a:path>
                <a:path w="3542030" h="1406525" extrusionOk="0">
                  <a:moveTo>
                    <a:pt x="0" y="1338613"/>
                  </a:moveTo>
                  <a:lnTo>
                    <a:pt x="0" y="1338613"/>
                  </a:lnTo>
                </a:path>
                <a:path w="3542030" h="1406525" extrusionOk="0">
                  <a:moveTo>
                    <a:pt x="67687" y="1406300"/>
                  </a:moveTo>
                  <a:lnTo>
                    <a:pt x="67687" y="1406300"/>
                  </a:lnTo>
                </a:path>
                <a:path w="3542030" h="1406525" extrusionOk="0">
                  <a:moveTo>
                    <a:pt x="3474129" y="1406300"/>
                  </a:moveTo>
                  <a:lnTo>
                    <a:pt x="3474129" y="1406300"/>
                  </a:lnTo>
                </a:path>
                <a:path w="3542030" h="1406525" extrusionOk="0">
                  <a:moveTo>
                    <a:pt x="3541816" y="1338613"/>
                  </a:moveTo>
                  <a:lnTo>
                    <a:pt x="3541816" y="1338613"/>
                  </a:lnTo>
                </a:path>
                <a:path w="3542030" h="1406525" extrusionOk="0">
                  <a:moveTo>
                    <a:pt x="3541816" y="67687"/>
                  </a:moveTo>
                  <a:lnTo>
                    <a:pt x="3541816" y="67687"/>
                  </a:lnTo>
                </a:path>
                <a:path w="3542030" h="1406525" extrusionOk="0">
                  <a:moveTo>
                    <a:pt x="3474129" y="0"/>
                  </a:moveTo>
                  <a:lnTo>
                    <a:pt x="3474129" y="0"/>
                  </a:lnTo>
                </a:path>
                <a:path w="3542030" h="1406525" extrusionOk="0">
                  <a:moveTo>
                    <a:pt x="67687" y="0"/>
                  </a:moveTo>
                  <a:lnTo>
                    <a:pt x="67687" y="0"/>
                  </a:lnTo>
                </a:path>
              </a:pathLst>
            </a:custGeom>
            <a:noFill/>
            <a:ln w="119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232" name="Google Shape;8232;p56"/>
          <p:cNvSpPr txBox="1"/>
          <p:nvPr/>
        </p:nvSpPr>
        <p:spPr>
          <a:xfrm>
            <a:off x="14120669" y="835030"/>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8233" name="Google Shape;8233;p56"/>
          <p:cNvSpPr txBox="1"/>
          <p:nvPr/>
        </p:nvSpPr>
        <p:spPr>
          <a:xfrm>
            <a:off x="10468026" y="2371809"/>
            <a:ext cx="198628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INDIVIDUAL FIELDWORK TOOLS</a:t>
            </a:r>
            <a:endParaRPr sz="950">
              <a:solidFill>
                <a:schemeClr val="dk1"/>
              </a:solidFill>
              <a:latin typeface="Arial"/>
              <a:ea typeface="Arial"/>
              <a:cs typeface="Arial"/>
              <a:sym typeface="Arial"/>
            </a:endParaRPr>
          </a:p>
        </p:txBody>
      </p:sp>
      <p:grpSp>
        <p:nvGrpSpPr>
          <p:cNvPr id="8234" name="Google Shape;8234;p56"/>
          <p:cNvGrpSpPr/>
          <p:nvPr/>
        </p:nvGrpSpPr>
        <p:grpSpPr>
          <a:xfrm>
            <a:off x="10481084" y="1080700"/>
            <a:ext cx="3542029" cy="1110615"/>
            <a:chOff x="10481084" y="1080700"/>
            <a:chExt cx="3542029" cy="1110615"/>
          </a:xfrm>
        </p:grpSpPr>
        <p:sp>
          <p:nvSpPr>
            <p:cNvPr id="8235" name="Google Shape;8235;p56"/>
            <p:cNvSpPr/>
            <p:nvPr/>
          </p:nvSpPr>
          <p:spPr>
            <a:xfrm>
              <a:off x="10482051" y="1085870"/>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36" name="Google Shape;8236;p56"/>
            <p:cNvSpPr/>
            <p:nvPr/>
          </p:nvSpPr>
          <p:spPr>
            <a:xfrm>
              <a:off x="10481084" y="1172172"/>
              <a:ext cx="0" cy="939165"/>
            </a:xfrm>
            <a:custGeom>
              <a:avLst/>
              <a:gdLst/>
              <a:ahLst/>
              <a:cxnLst/>
              <a:rect l="l" t="t" r="r" b="b"/>
              <a:pathLst>
                <a:path w="120000" h="939164" extrusionOk="0">
                  <a:moveTo>
                    <a:pt x="0" y="0"/>
                  </a:moveTo>
                  <a:lnTo>
                    <a:pt x="0" y="939105"/>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37" name="Google Shape;8237;p56"/>
            <p:cNvSpPr/>
            <p:nvPr/>
          </p:nvSpPr>
          <p:spPr>
            <a:xfrm>
              <a:off x="10486254" y="2149389"/>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38" name="Google Shape;8238;p56"/>
            <p:cNvSpPr/>
            <p:nvPr/>
          </p:nvSpPr>
          <p:spPr>
            <a:xfrm>
              <a:off x="10572591" y="2190845"/>
              <a:ext cx="3371215" cy="0"/>
            </a:xfrm>
            <a:custGeom>
              <a:avLst/>
              <a:gdLst/>
              <a:ahLst/>
              <a:cxnLst/>
              <a:rect l="l" t="t" r="r" b="b"/>
              <a:pathLst>
                <a:path w="3371215" h="120000" extrusionOk="0">
                  <a:moveTo>
                    <a:pt x="0" y="0"/>
                  </a:moveTo>
                  <a:lnTo>
                    <a:pt x="3370706"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39" name="Google Shape;8239;p56"/>
            <p:cNvSpPr/>
            <p:nvPr/>
          </p:nvSpPr>
          <p:spPr>
            <a:xfrm>
              <a:off x="13981458" y="2136530"/>
              <a:ext cx="40640" cy="49530"/>
            </a:xfrm>
            <a:custGeom>
              <a:avLst/>
              <a:gdLst/>
              <a:ahLst/>
              <a:cxnLst/>
              <a:rect l="l" t="t" r="r" b="b"/>
              <a:pathLst>
                <a:path w="40640" h="49530" extrusionOk="0">
                  <a:moveTo>
                    <a:pt x="0" y="49144"/>
                  </a:moveTo>
                  <a:lnTo>
                    <a:pt x="12736" y="43022"/>
                  </a:lnTo>
                  <a:lnTo>
                    <a:pt x="24819" y="33334"/>
                  </a:lnTo>
                  <a:lnTo>
                    <a:pt x="34615" y="19265"/>
                  </a:lnTo>
                  <a:lnTo>
                    <a:pt x="40488"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40" name="Google Shape;8240;p56"/>
            <p:cNvSpPr/>
            <p:nvPr/>
          </p:nvSpPr>
          <p:spPr>
            <a:xfrm>
              <a:off x="14022889" y="1160279"/>
              <a:ext cx="0" cy="939165"/>
            </a:xfrm>
            <a:custGeom>
              <a:avLst/>
              <a:gdLst/>
              <a:ahLst/>
              <a:cxnLst/>
              <a:rect l="l" t="t" r="r" b="b"/>
              <a:pathLst>
                <a:path w="120000" h="939164" extrusionOk="0">
                  <a:moveTo>
                    <a:pt x="0" y="939105"/>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41" name="Google Shape;8241;p56"/>
            <p:cNvSpPr/>
            <p:nvPr/>
          </p:nvSpPr>
          <p:spPr>
            <a:xfrm>
              <a:off x="13968609" y="1081667"/>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42" name="Google Shape;8242;p56"/>
            <p:cNvSpPr/>
            <p:nvPr/>
          </p:nvSpPr>
          <p:spPr>
            <a:xfrm>
              <a:off x="10560723" y="1080700"/>
              <a:ext cx="3371215" cy="0"/>
            </a:xfrm>
            <a:custGeom>
              <a:avLst/>
              <a:gdLst/>
              <a:ahLst/>
              <a:cxnLst/>
              <a:rect l="l" t="t" r="r" b="b"/>
              <a:pathLst>
                <a:path w="3371215" h="120000" extrusionOk="0">
                  <a:moveTo>
                    <a:pt x="3370706" y="0"/>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43" name="Google Shape;8243;p56"/>
            <p:cNvSpPr/>
            <p:nvPr/>
          </p:nvSpPr>
          <p:spPr>
            <a:xfrm>
              <a:off x="10481084" y="1080700"/>
              <a:ext cx="3542029" cy="1110615"/>
            </a:xfrm>
            <a:custGeom>
              <a:avLst/>
              <a:gdLst/>
              <a:ahLst/>
              <a:cxnLst/>
              <a:rect l="l" t="t" r="r" b="b"/>
              <a:pathLst>
                <a:path w="3542030" h="1110614" extrusionOk="0">
                  <a:moveTo>
                    <a:pt x="0" y="67687"/>
                  </a:moveTo>
                  <a:lnTo>
                    <a:pt x="0" y="67687"/>
                  </a:lnTo>
                </a:path>
                <a:path w="3542030" h="1110614" extrusionOk="0">
                  <a:moveTo>
                    <a:pt x="0" y="1042457"/>
                  </a:moveTo>
                  <a:lnTo>
                    <a:pt x="0" y="1042457"/>
                  </a:lnTo>
                </a:path>
                <a:path w="3542030" h="1110614" extrusionOk="0">
                  <a:moveTo>
                    <a:pt x="67687" y="1110144"/>
                  </a:moveTo>
                  <a:lnTo>
                    <a:pt x="67687" y="1110144"/>
                  </a:lnTo>
                </a:path>
                <a:path w="3542030" h="1110614" extrusionOk="0">
                  <a:moveTo>
                    <a:pt x="3474129" y="1110144"/>
                  </a:moveTo>
                  <a:lnTo>
                    <a:pt x="3474129" y="1110144"/>
                  </a:lnTo>
                </a:path>
                <a:path w="3542030" h="1110614" extrusionOk="0">
                  <a:moveTo>
                    <a:pt x="3541816" y="1042457"/>
                  </a:moveTo>
                  <a:lnTo>
                    <a:pt x="3541816" y="1042457"/>
                  </a:lnTo>
                </a:path>
                <a:path w="3542030" h="1110614" extrusionOk="0">
                  <a:moveTo>
                    <a:pt x="3541816" y="67687"/>
                  </a:moveTo>
                  <a:lnTo>
                    <a:pt x="3541816" y="67687"/>
                  </a:lnTo>
                </a:path>
                <a:path w="3542030" h="1110614" extrusionOk="0">
                  <a:moveTo>
                    <a:pt x="3474129" y="0"/>
                  </a:moveTo>
                  <a:lnTo>
                    <a:pt x="3474129" y="0"/>
                  </a:lnTo>
                </a:path>
                <a:path w="3542030" h="1110614" extrusionOk="0">
                  <a:moveTo>
                    <a:pt x="67687" y="0"/>
                  </a:moveTo>
                  <a:lnTo>
                    <a:pt x="67687" y="0"/>
                  </a:lnTo>
                </a:path>
              </a:pathLst>
            </a:custGeom>
            <a:noFill/>
            <a:ln w="119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244" name="Google Shape;8244;p56"/>
          <p:cNvSpPr txBox="1"/>
          <p:nvPr/>
        </p:nvSpPr>
        <p:spPr>
          <a:xfrm>
            <a:off x="10468385" y="835030"/>
            <a:ext cx="3437890" cy="126619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1050">
              <a:solidFill>
                <a:schemeClr val="dk1"/>
              </a:solidFill>
              <a:latin typeface="Arial"/>
              <a:ea typeface="Arial"/>
              <a:cs typeface="Arial"/>
              <a:sym typeface="Arial"/>
            </a:endParaRPr>
          </a:p>
          <a:p>
            <a:pPr marL="150495" marR="0" lvl="0" indent="0" algn="l" rtl="0">
              <a:lnSpc>
                <a:spcPct val="100000"/>
              </a:lnSpc>
              <a:spcBef>
                <a:spcPts val="0"/>
              </a:spcBef>
              <a:spcAft>
                <a:spcPts val="0"/>
              </a:spcAft>
              <a:buNone/>
            </a:pPr>
            <a:r>
              <a:rPr lang="en-US" sz="750" b="1" i="1">
                <a:solidFill>
                  <a:srgbClr val="DB3966"/>
                </a:solidFill>
                <a:latin typeface="Arial"/>
                <a:ea typeface="Arial"/>
                <a:cs typeface="Arial"/>
                <a:sym typeface="Arial"/>
              </a:rPr>
              <a:t>#1 Test a Prototype	</a:t>
            </a:r>
            <a:r>
              <a:rPr lang="en-US" sz="750" i="1">
                <a:solidFill>
                  <a:srgbClr val="D70A5B"/>
                </a:solidFill>
                <a:latin typeface="Arial"/>
                <a:ea typeface="Arial"/>
                <a:cs typeface="Arial"/>
                <a:sym typeface="Arial"/>
              </a:rPr>
              <a:t>30 minutes to prepare, 1-2 hours to test a prototype</a:t>
            </a:r>
            <a:endParaRPr sz="750">
              <a:solidFill>
                <a:schemeClr val="dk1"/>
              </a:solidFill>
              <a:latin typeface="Arial"/>
              <a:ea typeface="Arial"/>
              <a:cs typeface="Arial"/>
              <a:sym typeface="Arial"/>
            </a:endParaRPr>
          </a:p>
          <a:p>
            <a:pPr marL="150495"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50495" marR="607060"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Test a Prototype </a:t>
            </a:r>
            <a:r>
              <a:rPr lang="en-US" sz="750">
                <a:solidFill>
                  <a:srgbClr val="414042"/>
                </a:solidFill>
                <a:latin typeface="Arial"/>
                <a:ea typeface="Arial"/>
                <a:cs typeface="Arial"/>
                <a:sym typeface="Arial"/>
              </a:rPr>
              <a:t>worksheet is designed to help you plan  the logistics of testing your prototypes.</a:t>
            </a:r>
            <a:endParaRPr sz="750">
              <a:solidFill>
                <a:schemeClr val="dk1"/>
              </a:solidFill>
              <a:latin typeface="Arial"/>
              <a:ea typeface="Arial"/>
              <a:cs typeface="Arial"/>
              <a:sym typeface="Arial"/>
            </a:endParaRPr>
          </a:p>
          <a:p>
            <a:pPr marL="150495" marR="0" lvl="0" indent="0" algn="l" rtl="0">
              <a:lnSpc>
                <a:spcPct val="100000"/>
              </a:lnSpc>
              <a:spcBef>
                <a:spcPts val="54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50495" marR="1087120" lvl="0" indent="0" algn="l" rtl="0">
              <a:lnSpc>
                <a:spcPct val="100000"/>
              </a:lnSpc>
              <a:spcBef>
                <a:spcPts val="0"/>
              </a:spcBef>
              <a:spcAft>
                <a:spcPts val="0"/>
              </a:spcAft>
              <a:buNone/>
            </a:pPr>
            <a:r>
              <a:rPr lang="en-US" sz="750">
                <a:solidFill>
                  <a:srgbClr val="414042"/>
                </a:solidFill>
                <a:latin typeface="Arial"/>
                <a:ea typeface="Arial"/>
                <a:cs typeface="Arial"/>
                <a:sym typeface="Arial"/>
              </a:rPr>
              <a:t>Testing prototypes requires a little bit of planning.  This tool helps you think through those logistics.</a:t>
            </a:r>
            <a:endParaRPr sz="750">
              <a:solidFill>
                <a:schemeClr val="dk1"/>
              </a:solidFill>
              <a:latin typeface="Arial"/>
              <a:ea typeface="Arial"/>
              <a:cs typeface="Arial"/>
              <a:sym typeface="Arial"/>
            </a:endParaRPr>
          </a:p>
        </p:txBody>
      </p:sp>
      <p:grpSp>
        <p:nvGrpSpPr>
          <p:cNvPr id="8245" name="Google Shape;8245;p56"/>
          <p:cNvGrpSpPr/>
          <p:nvPr/>
        </p:nvGrpSpPr>
        <p:grpSpPr>
          <a:xfrm>
            <a:off x="14139302" y="1080700"/>
            <a:ext cx="3538856" cy="1740535"/>
            <a:chOff x="14139302" y="1080700"/>
            <a:chExt cx="3538856" cy="1740535"/>
          </a:xfrm>
        </p:grpSpPr>
        <p:sp>
          <p:nvSpPr>
            <p:cNvPr id="8246" name="Google Shape;8246;p56"/>
            <p:cNvSpPr/>
            <p:nvPr/>
          </p:nvSpPr>
          <p:spPr>
            <a:xfrm>
              <a:off x="14140245" y="1085870"/>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47" name="Google Shape;8247;p56"/>
            <p:cNvSpPr/>
            <p:nvPr/>
          </p:nvSpPr>
          <p:spPr>
            <a:xfrm>
              <a:off x="14139302" y="1172351"/>
              <a:ext cx="0" cy="1569720"/>
            </a:xfrm>
            <a:custGeom>
              <a:avLst/>
              <a:gdLst/>
              <a:ahLst/>
              <a:cxnLst/>
              <a:rect l="l" t="t" r="r" b="b"/>
              <a:pathLst>
                <a:path w="120000" h="1569720" extrusionOk="0">
                  <a:moveTo>
                    <a:pt x="0" y="0"/>
                  </a:moveTo>
                  <a:lnTo>
                    <a:pt x="0" y="156910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48" name="Google Shape;8248;p56"/>
            <p:cNvSpPr/>
            <p:nvPr/>
          </p:nvSpPr>
          <p:spPr>
            <a:xfrm>
              <a:off x="14144556" y="2779647"/>
              <a:ext cx="49530" cy="40640"/>
            </a:xfrm>
            <a:custGeom>
              <a:avLst/>
              <a:gdLst/>
              <a:ahLst/>
              <a:cxnLst/>
              <a:rect l="l" t="t" r="r" b="b"/>
              <a:pathLst>
                <a:path w="49530" h="40639" extrusionOk="0">
                  <a:moveTo>
                    <a:pt x="0" y="0"/>
                  </a:moveTo>
                  <a:lnTo>
                    <a:pt x="6127" y="12737"/>
                  </a:lnTo>
                  <a:lnTo>
                    <a:pt x="15814" y="24821"/>
                  </a:lnTo>
                  <a:lnTo>
                    <a:pt x="29880" y="34620"/>
                  </a:lnTo>
                  <a:lnTo>
                    <a:pt x="49144" y="4050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49" name="Google Shape;8249;p56"/>
            <p:cNvSpPr/>
            <p:nvPr/>
          </p:nvSpPr>
          <p:spPr>
            <a:xfrm>
              <a:off x="17636727" y="2766788"/>
              <a:ext cx="40640" cy="49530"/>
            </a:xfrm>
            <a:custGeom>
              <a:avLst/>
              <a:gdLst/>
              <a:ahLst/>
              <a:cxnLst/>
              <a:rect l="l" t="t" r="r" b="b"/>
              <a:pathLst>
                <a:path w="40640" h="49530" extrusionOk="0">
                  <a:moveTo>
                    <a:pt x="0" y="49144"/>
                  </a:moveTo>
                  <a:lnTo>
                    <a:pt x="12736" y="43017"/>
                  </a:lnTo>
                  <a:lnTo>
                    <a:pt x="24819" y="33330"/>
                  </a:lnTo>
                  <a:lnTo>
                    <a:pt x="34615" y="19264"/>
                  </a:lnTo>
                  <a:lnTo>
                    <a:pt x="40488"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50" name="Google Shape;8250;p56"/>
            <p:cNvSpPr/>
            <p:nvPr/>
          </p:nvSpPr>
          <p:spPr>
            <a:xfrm>
              <a:off x="17678158" y="1160363"/>
              <a:ext cx="0" cy="1569720"/>
            </a:xfrm>
            <a:custGeom>
              <a:avLst/>
              <a:gdLst/>
              <a:ahLst/>
              <a:cxnLst/>
              <a:rect l="l" t="t" r="r" b="b"/>
              <a:pathLst>
                <a:path w="120000" h="1569720" extrusionOk="0">
                  <a:moveTo>
                    <a:pt x="0" y="1569100"/>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51" name="Google Shape;8251;p56"/>
            <p:cNvSpPr/>
            <p:nvPr/>
          </p:nvSpPr>
          <p:spPr>
            <a:xfrm>
              <a:off x="17623880" y="1081667"/>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52" name="Google Shape;8252;p56"/>
            <p:cNvSpPr/>
            <p:nvPr/>
          </p:nvSpPr>
          <p:spPr>
            <a:xfrm>
              <a:off x="14218917" y="1080700"/>
              <a:ext cx="3368040" cy="0"/>
            </a:xfrm>
            <a:custGeom>
              <a:avLst/>
              <a:gdLst/>
              <a:ahLst/>
              <a:cxnLst/>
              <a:rect l="l" t="t" r="r" b="b"/>
              <a:pathLst>
                <a:path w="3368040" h="120000" extrusionOk="0">
                  <a:moveTo>
                    <a:pt x="3367781" y="0"/>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53" name="Google Shape;8253;p56"/>
            <p:cNvSpPr/>
            <p:nvPr/>
          </p:nvSpPr>
          <p:spPr>
            <a:xfrm>
              <a:off x="14139302" y="1080700"/>
              <a:ext cx="3538854" cy="1740535"/>
            </a:xfrm>
            <a:custGeom>
              <a:avLst/>
              <a:gdLst/>
              <a:ahLst/>
              <a:cxnLst/>
              <a:rect l="l" t="t" r="r" b="b"/>
              <a:pathLst>
                <a:path w="3538855" h="1740535" extrusionOk="0">
                  <a:moveTo>
                    <a:pt x="0" y="67687"/>
                  </a:moveTo>
                  <a:lnTo>
                    <a:pt x="0" y="67687"/>
                  </a:lnTo>
                </a:path>
                <a:path w="3538855" h="1740535" extrusionOk="0">
                  <a:moveTo>
                    <a:pt x="0" y="1672714"/>
                  </a:moveTo>
                  <a:lnTo>
                    <a:pt x="0" y="1672714"/>
                  </a:lnTo>
                </a:path>
                <a:path w="3538855" h="1740535" extrusionOk="0">
                  <a:moveTo>
                    <a:pt x="67687" y="1740401"/>
                  </a:moveTo>
                  <a:lnTo>
                    <a:pt x="67687" y="1740401"/>
                  </a:lnTo>
                </a:path>
                <a:path w="3538855" h="1740535" extrusionOk="0">
                  <a:moveTo>
                    <a:pt x="3471168" y="1740401"/>
                  </a:moveTo>
                  <a:lnTo>
                    <a:pt x="3471168" y="1740401"/>
                  </a:lnTo>
                </a:path>
                <a:path w="3538855" h="1740535" extrusionOk="0">
                  <a:moveTo>
                    <a:pt x="3538855" y="1672714"/>
                  </a:moveTo>
                  <a:lnTo>
                    <a:pt x="3538855" y="1672714"/>
                  </a:lnTo>
                </a:path>
                <a:path w="3538855" h="1740535" extrusionOk="0">
                  <a:moveTo>
                    <a:pt x="3538855" y="67687"/>
                  </a:moveTo>
                  <a:lnTo>
                    <a:pt x="3538855" y="67687"/>
                  </a:lnTo>
                </a:path>
                <a:path w="3538855" h="1740535" extrusionOk="0">
                  <a:moveTo>
                    <a:pt x="3471168" y="0"/>
                  </a:moveTo>
                  <a:lnTo>
                    <a:pt x="3471168" y="0"/>
                  </a:lnTo>
                </a:path>
                <a:path w="3538855" h="1740535" extrusionOk="0">
                  <a:moveTo>
                    <a:pt x="67687" y="0"/>
                  </a:moveTo>
                  <a:lnTo>
                    <a:pt x="67687" y="0"/>
                  </a:lnTo>
                </a:path>
              </a:pathLst>
            </a:custGeom>
            <a:noFill/>
            <a:ln w="119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254" name="Google Shape;8254;p56"/>
          <p:cNvGrpSpPr/>
          <p:nvPr/>
        </p:nvGrpSpPr>
        <p:grpSpPr>
          <a:xfrm>
            <a:off x="14139302" y="2923415"/>
            <a:ext cx="3538856" cy="1798955"/>
            <a:chOff x="14139302" y="2923415"/>
            <a:chExt cx="3538856" cy="1798955"/>
          </a:xfrm>
        </p:grpSpPr>
        <p:sp>
          <p:nvSpPr>
            <p:cNvPr id="8255" name="Google Shape;8255;p56"/>
            <p:cNvSpPr/>
            <p:nvPr/>
          </p:nvSpPr>
          <p:spPr>
            <a:xfrm>
              <a:off x="14140245" y="2928585"/>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56" name="Google Shape;8256;p56"/>
            <p:cNvSpPr/>
            <p:nvPr/>
          </p:nvSpPr>
          <p:spPr>
            <a:xfrm>
              <a:off x="14139302" y="3014874"/>
              <a:ext cx="0" cy="1628139"/>
            </a:xfrm>
            <a:custGeom>
              <a:avLst/>
              <a:gdLst/>
              <a:ahLst/>
              <a:cxnLst/>
              <a:rect l="l" t="t" r="r" b="b"/>
              <a:pathLst>
                <a:path w="120000" h="1628139" extrusionOk="0">
                  <a:moveTo>
                    <a:pt x="0" y="0"/>
                  </a:moveTo>
                  <a:lnTo>
                    <a:pt x="0" y="1627606"/>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57" name="Google Shape;8257;p56"/>
            <p:cNvSpPr/>
            <p:nvPr/>
          </p:nvSpPr>
          <p:spPr>
            <a:xfrm>
              <a:off x="14144556" y="4680580"/>
              <a:ext cx="49530" cy="40640"/>
            </a:xfrm>
            <a:custGeom>
              <a:avLst/>
              <a:gdLst/>
              <a:ahLst/>
              <a:cxnLst/>
              <a:rect l="l" t="t" r="r" b="b"/>
              <a:pathLst>
                <a:path w="49530" h="40639" extrusionOk="0">
                  <a:moveTo>
                    <a:pt x="0" y="0"/>
                  </a:moveTo>
                  <a:lnTo>
                    <a:pt x="6127" y="12737"/>
                  </a:lnTo>
                  <a:lnTo>
                    <a:pt x="15814" y="24821"/>
                  </a:lnTo>
                  <a:lnTo>
                    <a:pt x="29880" y="34620"/>
                  </a:lnTo>
                  <a:lnTo>
                    <a:pt x="49144" y="4050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58" name="Google Shape;8258;p56"/>
            <p:cNvSpPr/>
            <p:nvPr/>
          </p:nvSpPr>
          <p:spPr>
            <a:xfrm>
              <a:off x="14230761" y="4722048"/>
              <a:ext cx="3368040" cy="0"/>
            </a:xfrm>
            <a:custGeom>
              <a:avLst/>
              <a:gdLst/>
              <a:ahLst/>
              <a:cxnLst/>
              <a:rect l="l" t="t" r="r" b="b"/>
              <a:pathLst>
                <a:path w="3368040" h="120000" extrusionOk="0">
                  <a:moveTo>
                    <a:pt x="0" y="0"/>
                  </a:moveTo>
                  <a:lnTo>
                    <a:pt x="3367781"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59" name="Google Shape;8259;p56"/>
            <p:cNvSpPr/>
            <p:nvPr/>
          </p:nvSpPr>
          <p:spPr>
            <a:xfrm>
              <a:off x="17636727" y="4667721"/>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60" name="Google Shape;8260;p56"/>
            <p:cNvSpPr/>
            <p:nvPr/>
          </p:nvSpPr>
          <p:spPr>
            <a:xfrm>
              <a:off x="17678158" y="3002982"/>
              <a:ext cx="0" cy="1628139"/>
            </a:xfrm>
            <a:custGeom>
              <a:avLst/>
              <a:gdLst/>
              <a:ahLst/>
              <a:cxnLst/>
              <a:rect l="l" t="t" r="r" b="b"/>
              <a:pathLst>
                <a:path w="120000" h="1628139" extrusionOk="0">
                  <a:moveTo>
                    <a:pt x="0" y="1627606"/>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61" name="Google Shape;8261;p56"/>
            <p:cNvSpPr/>
            <p:nvPr/>
          </p:nvSpPr>
          <p:spPr>
            <a:xfrm>
              <a:off x="17623880" y="2924394"/>
              <a:ext cx="49530" cy="40640"/>
            </a:xfrm>
            <a:custGeom>
              <a:avLst/>
              <a:gdLst/>
              <a:ahLst/>
              <a:cxnLst/>
              <a:rect l="l" t="t" r="r" b="b"/>
              <a:pathLst>
                <a:path w="49530" h="40639" extrusionOk="0">
                  <a:moveTo>
                    <a:pt x="49144" y="40488"/>
                  </a:moveTo>
                  <a:lnTo>
                    <a:pt x="43017" y="27751"/>
                  </a:lnTo>
                  <a:lnTo>
                    <a:pt x="33330" y="15668"/>
                  </a:lnTo>
                  <a:lnTo>
                    <a:pt x="19264" y="5872"/>
                  </a:ln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62" name="Google Shape;8262;p56"/>
            <p:cNvSpPr/>
            <p:nvPr/>
          </p:nvSpPr>
          <p:spPr>
            <a:xfrm>
              <a:off x="14139302" y="2923415"/>
              <a:ext cx="3538854" cy="1798955"/>
            </a:xfrm>
            <a:custGeom>
              <a:avLst/>
              <a:gdLst/>
              <a:ahLst/>
              <a:cxnLst/>
              <a:rect l="l" t="t" r="r" b="b"/>
              <a:pathLst>
                <a:path w="3538855" h="1798954" extrusionOk="0">
                  <a:moveTo>
                    <a:pt x="0" y="67687"/>
                  </a:moveTo>
                  <a:lnTo>
                    <a:pt x="0" y="67687"/>
                  </a:lnTo>
                </a:path>
                <a:path w="3538855" h="1798954" extrusionOk="0">
                  <a:moveTo>
                    <a:pt x="0" y="1730933"/>
                  </a:moveTo>
                  <a:lnTo>
                    <a:pt x="0" y="1730933"/>
                  </a:lnTo>
                </a:path>
                <a:path w="3538855" h="1798954" extrusionOk="0">
                  <a:moveTo>
                    <a:pt x="67687" y="1798620"/>
                  </a:moveTo>
                  <a:lnTo>
                    <a:pt x="67687" y="1798620"/>
                  </a:lnTo>
                </a:path>
                <a:path w="3538855" h="1798954" extrusionOk="0">
                  <a:moveTo>
                    <a:pt x="3471168" y="1798620"/>
                  </a:moveTo>
                  <a:lnTo>
                    <a:pt x="3471168" y="1798620"/>
                  </a:lnTo>
                </a:path>
                <a:path w="3538855" h="1798954" extrusionOk="0">
                  <a:moveTo>
                    <a:pt x="3538855" y="1730933"/>
                  </a:moveTo>
                  <a:lnTo>
                    <a:pt x="3538855" y="1730933"/>
                  </a:lnTo>
                </a:path>
                <a:path w="3538855" h="1798954" extrusionOk="0">
                  <a:moveTo>
                    <a:pt x="3538855" y="67687"/>
                  </a:moveTo>
                  <a:lnTo>
                    <a:pt x="3538855" y="67687"/>
                  </a:lnTo>
                </a:path>
                <a:path w="3538855" h="1798954" extrusionOk="0">
                  <a:moveTo>
                    <a:pt x="3471168" y="0"/>
                  </a:moveTo>
                  <a:lnTo>
                    <a:pt x="3471168" y="0"/>
                  </a:lnTo>
                </a:path>
                <a:path w="3538855" h="1798954" extrusionOk="0">
                  <a:moveTo>
                    <a:pt x="67687" y="0"/>
                  </a:moveTo>
                  <a:lnTo>
                    <a:pt x="67687" y="0"/>
                  </a:lnTo>
                </a:path>
              </a:pathLst>
            </a:custGeom>
            <a:noFill/>
            <a:ln w="119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263" name="Google Shape;8263;p56"/>
          <p:cNvGrpSpPr/>
          <p:nvPr/>
        </p:nvGrpSpPr>
        <p:grpSpPr>
          <a:xfrm>
            <a:off x="14139302" y="4821614"/>
            <a:ext cx="3538856" cy="1811032"/>
            <a:chOff x="14139302" y="4821614"/>
            <a:chExt cx="3538856" cy="1811032"/>
          </a:xfrm>
        </p:grpSpPr>
        <p:sp>
          <p:nvSpPr>
            <p:cNvPr id="8264" name="Google Shape;8264;p56"/>
            <p:cNvSpPr/>
            <p:nvPr/>
          </p:nvSpPr>
          <p:spPr>
            <a:xfrm>
              <a:off x="14140245" y="4826796"/>
              <a:ext cx="40640" cy="49530"/>
            </a:xfrm>
            <a:custGeom>
              <a:avLst/>
              <a:gdLst/>
              <a:ahLst/>
              <a:cxnLst/>
              <a:rect l="l" t="t" r="r" b="b"/>
              <a:pathLst>
                <a:path w="40640" h="49529" extrusionOk="0">
                  <a:moveTo>
                    <a:pt x="40488" y="0"/>
                  </a:moveTo>
                  <a:lnTo>
                    <a:pt x="27751" y="6122"/>
                  </a:lnTo>
                  <a:lnTo>
                    <a:pt x="15668" y="15808"/>
                  </a:lnTo>
                  <a:lnTo>
                    <a:pt x="5872" y="29873"/>
                  </a:lnTo>
                  <a:lnTo>
                    <a:pt x="0" y="49132"/>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65" name="Google Shape;8265;p56"/>
            <p:cNvSpPr/>
            <p:nvPr/>
          </p:nvSpPr>
          <p:spPr>
            <a:xfrm>
              <a:off x="14139302" y="4913240"/>
              <a:ext cx="0" cy="1639570"/>
            </a:xfrm>
            <a:custGeom>
              <a:avLst/>
              <a:gdLst/>
              <a:ahLst/>
              <a:cxnLst/>
              <a:rect l="l" t="t" r="r" b="b"/>
              <a:pathLst>
                <a:path w="120000" h="1639570" extrusionOk="0">
                  <a:moveTo>
                    <a:pt x="0" y="0"/>
                  </a:moveTo>
                  <a:lnTo>
                    <a:pt x="0" y="1639354"/>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66" name="Google Shape;8266;p56"/>
            <p:cNvSpPr/>
            <p:nvPr/>
          </p:nvSpPr>
          <p:spPr>
            <a:xfrm>
              <a:off x="14144556" y="6590798"/>
              <a:ext cx="49530" cy="40640"/>
            </a:xfrm>
            <a:custGeom>
              <a:avLst/>
              <a:gdLst/>
              <a:ahLst/>
              <a:cxnLst/>
              <a:rect l="l" t="t" r="r" b="b"/>
              <a:pathLst>
                <a:path w="49530" h="40640" extrusionOk="0">
                  <a:moveTo>
                    <a:pt x="0" y="0"/>
                  </a:moveTo>
                  <a:lnTo>
                    <a:pt x="6127" y="12736"/>
                  </a:lnTo>
                  <a:lnTo>
                    <a:pt x="15814" y="24819"/>
                  </a:lnTo>
                  <a:lnTo>
                    <a:pt x="29880" y="34615"/>
                  </a:lnTo>
                  <a:lnTo>
                    <a:pt x="49144" y="40488"/>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67" name="Google Shape;8267;p56"/>
            <p:cNvSpPr/>
            <p:nvPr/>
          </p:nvSpPr>
          <p:spPr>
            <a:xfrm>
              <a:off x="14230761" y="6632256"/>
              <a:ext cx="3368040" cy="0"/>
            </a:xfrm>
            <a:custGeom>
              <a:avLst/>
              <a:gdLst/>
              <a:ahLst/>
              <a:cxnLst/>
              <a:rect l="l" t="t" r="r" b="b"/>
              <a:pathLst>
                <a:path w="3368040" h="120000" extrusionOk="0">
                  <a:moveTo>
                    <a:pt x="0" y="0"/>
                  </a:moveTo>
                  <a:lnTo>
                    <a:pt x="3367781"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68" name="Google Shape;8268;p56"/>
            <p:cNvSpPr/>
            <p:nvPr/>
          </p:nvSpPr>
          <p:spPr>
            <a:xfrm>
              <a:off x="17636727" y="6577940"/>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69" name="Google Shape;8269;p56"/>
            <p:cNvSpPr/>
            <p:nvPr/>
          </p:nvSpPr>
          <p:spPr>
            <a:xfrm>
              <a:off x="17678158" y="4901271"/>
              <a:ext cx="0" cy="1639570"/>
            </a:xfrm>
            <a:custGeom>
              <a:avLst/>
              <a:gdLst/>
              <a:ahLst/>
              <a:cxnLst/>
              <a:rect l="l" t="t" r="r" b="b"/>
              <a:pathLst>
                <a:path w="120000" h="1639570" extrusionOk="0">
                  <a:moveTo>
                    <a:pt x="0" y="1639366"/>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70" name="Google Shape;8270;p56"/>
            <p:cNvSpPr/>
            <p:nvPr/>
          </p:nvSpPr>
          <p:spPr>
            <a:xfrm>
              <a:off x="17623880" y="4822581"/>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71" name="Google Shape;8271;p56"/>
            <p:cNvSpPr/>
            <p:nvPr/>
          </p:nvSpPr>
          <p:spPr>
            <a:xfrm>
              <a:off x="14218917" y="4821614"/>
              <a:ext cx="3368040" cy="0"/>
            </a:xfrm>
            <a:custGeom>
              <a:avLst/>
              <a:gdLst/>
              <a:ahLst/>
              <a:cxnLst/>
              <a:rect l="l" t="t" r="r" b="b"/>
              <a:pathLst>
                <a:path w="3368040" h="120000" extrusionOk="0">
                  <a:moveTo>
                    <a:pt x="3367781" y="0"/>
                  </a:moveTo>
                  <a:lnTo>
                    <a:pt x="0" y="0"/>
                  </a:lnTo>
                </a:path>
              </a:pathLst>
            </a:custGeom>
            <a:noFill/>
            <a:ln w="1192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72" name="Google Shape;8272;p56"/>
            <p:cNvSpPr/>
            <p:nvPr/>
          </p:nvSpPr>
          <p:spPr>
            <a:xfrm>
              <a:off x="14139302" y="4821626"/>
              <a:ext cx="3538854" cy="1811020"/>
            </a:xfrm>
            <a:custGeom>
              <a:avLst/>
              <a:gdLst/>
              <a:ahLst/>
              <a:cxnLst/>
              <a:rect l="l" t="t" r="r" b="b"/>
              <a:pathLst>
                <a:path w="3538855" h="1811020" extrusionOk="0">
                  <a:moveTo>
                    <a:pt x="0" y="67687"/>
                  </a:moveTo>
                  <a:lnTo>
                    <a:pt x="0" y="67687"/>
                  </a:lnTo>
                </a:path>
                <a:path w="3538855" h="1811020" extrusionOk="0">
                  <a:moveTo>
                    <a:pt x="0" y="1742945"/>
                  </a:moveTo>
                  <a:lnTo>
                    <a:pt x="0" y="1742945"/>
                  </a:lnTo>
                </a:path>
                <a:path w="3538855" h="1811020" extrusionOk="0">
                  <a:moveTo>
                    <a:pt x="67687" y="1810632"/>
                  </a:moveTo>
                  <a:lnTo>
                    <a:pt x="67687" y="1810632"/>
                  </a:lnTo>
                </a:path>
                <a:path w="3538855" h="1811020" extrusionOk="0">
                  <a:moveTo>
                    <a:pt x="3471168" y="1810632"/>
                  </a:moveTo>
                  <a:lnTo>
                    <a:pt x="3471168" y="1810632"/>
                  </a:lnTo>
                </a:path>
                <a:path w="3538855" h="1811020" extrusionOk="0">
                  <a:moveTo>
                    <a:pt x="3538855" y="1742945"/>
                  </a:moveTo>
                  <a:lnTo>
                    <a:pt x="3538855" y="1742945"/>
                  </a:lnTo>
                </a:path>
                <a:path w="3538855" h="1811020" extrusionOk="0">
                  <a:moveTo>
                    <a:pt x="3538855" y="67687"/>
                  </a:moveTo>
                  <a:lnTo>
                    <a:pt x="3538855" y="67687"/>
                  </a:lnTo>
                </a:path>
                <a:path w="3538855" h="1811020" extrusionOk="0">
                  <a:moveTo>
                    <a:pt x="3471168" y="0"/>
                  </a:moveTo>
                  <a:lnTo>
                    <a:pt x="3471168" y="0"/>
                  </a:lnTo>
                </a:path>
                <a:path w="3538855" h="1811020" extrusionOk="0">
                  <a:moveTo>
                    <a:pt x="67687" y="0"/>
                  </a:moveTo>
                  <a:lnTo>
                    <a:pt x="67687" y="0"/>
                  </a:lnTo>
                </a:path>
              </a:pathLst>
            </a:custGeom>
            <a:noFill/>
            <a:ln w="119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273" name="Google Shape;8273;p56"/>
          <p:cNvGrpSpPr/>
          <p:nvPr/>
        </p:nvGrpSpPr>
        <p:grpSpPr>
          <a:xfrm>
            <a:off x="10481081" y="6599833"/>
            <a:ext cx="9206120" cy="508200"/>
            <a:chOff x="10481081" y="6599833"/>
            <a:chExt cx="9206120" cy="508200"/>
          </a:xfrm>
        </p:grpSpPr>
        <p:sp>
          <p:nvSpPr>
            <p:cNvPr id="8274" name="Google Shape;8274;p56"/>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75" name="Google Shape;8275;p56"/>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76" name="Google Shape;8276;p56"/>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77" name="Google Shape;8277;p56"/>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78" name="Google Shape;8278;p56"/>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79" name="Google Shape;8279;p56"/>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0" name="Google Shape;8280;p56"/>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1" name="Google Shape;8281;p56"/>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2" name="Google Shape;8282;p56"/>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3" name="Google Shape;8283;p56"/>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4" name="Google Shape;8284;p56"/>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5" name="Google Shape;8285;p56"/>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6" name="Google Shape;8286;p56"/>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7" name="Google Shape;8287;p56"/>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8" name="Google Shape;8288;p56"/>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89" name="Google Shape;8289;p56"/>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90" name="Google Shape;8290;p56"/>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91" name="Google Shape;8291;p56"/>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92" name="Google Shape;8292;p56"/>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93" name="Google Shape;8293;p56"/>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94" name="Google Shape;8294;p56"/>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95" name="Google Shape;8295;p56"/>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296" name="Google Shape;8296;p56"/>
          <p:cNvSpPr txBox="1"/>
          <p:nvPr/>
        </p:nvSpPr>
        <p:spPr>
          <a:xfrm>
            <a:off x="14343059" y="1367261"/>
            <a:ext cx="3166110" cy="107823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966"/>
                </a:solidFill>
                <a:latin typeface="Arial"/>
                <a:ea typeface="Arial"/>
                <a:cs typeface="Arial"/>
                <a:sym typeface="Arial"/>
              </a:rPr>
              <a:t>#5 Idea Evaluation	</a:t>
            </a:r>
            <a:r>
              <a:rPr lang="en-US" sz="750" i="1">
                <a:solidFill>
                  <a:srgbClr val="D70A5B"/>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71755" lvl="0" indent="0" algn="l" rtl="0">
              <a:lnSpc>
                <a:spcPct val="100000"/>
              </a:lnSpc>
              <a:spcBef>
                <a:spcPts val="5"/>
              </a:spcBef>
              <a:spcAft>
                <a:spcPts val="0"/>
              </a:spcAft>
              <a:buNone/>
            </a:pPr>
            <a:r>
              <a:rPr lang="en-US" sz="750" b="1">
                <a:solidFill>
                  <a:srgbClr val="414042"/>
                </a:solidFill>
                <a:latin typeface="Arial"/>
                <a:ea typeface="Arial"/>
                <a:cs typeface="Arial"/>
                <a:sym typeface="Arial"/>
              </a:rPr>
              <a:t>Idea Evaluation </a:t>
            </a:r>
            <a:r>
              <a:rPr lang="en-US" sz="750">
                <a:solidFill>
                  <a:srgbClr val="414042"/>
                </a:solidFill>
                <a:latin typeface="Arial"/>
                <a:ea typeface="Arial"/>
                <a:cs typeface="Arial"/>
                <a:sym typeface="Arial"/>
              </a:rPr>
              <a:t>is a worksheet designed to help you to evaluate your  prototype based on your stakeholder testing.</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66040" lvl="0" indent="0" algn="l" rtl="0">
              <a:lnSpc>
                <a:spcPct val="100000"/>
              </a:lnSpc>
              <a:spcBef>
                <a:spcPts val="5"/>
              </a:spcBef>
              <a:spcAft>
                <a:spcPts val="0"/>
              </a:spcAft>
              <a:buNone/>
            </a:pPr>
            <a:r>
              <a:rPr lang="en-US" sz="750">
                <a:solidFill>
                  <a:srgbClr val="414042"/>
                </a:solidFill>
                <a:latin typeface="Arial"/>
                <a:ea typeface="Arial"/>
                <a:cs typeface="Arial"/>
                <a:sym typeface="Arial"/>
              </a:rPr>
              <a:t>As you continue to work through the design challenge, it is important  to continue to revisit your original stakeholder’s POV and ask how well  your solution will improve the holistic learning outcomes for students.</a:t>
            </a:r>
            <a:endParaRPr sz="750">
              <a:solidFill>
                <a:schemeClr val="dk1"/>
              </a:solidFill>
              <a:latin typeface="Arial"/>
              <a:ea typeface="Arial"/>
              <a:cs typeface="Arial"/>
              <a:sym typeface="Arial"/>
            </a:endParaRPr>
          </a:p>
        </p:txBody>
      </p:sp>
      <p:sp>
        <p:nvSpPr>
          <p:cNvPr id="8297" name="Google Shape;8297;p56"/>
          <p:cNvSpPr txBox="1"/>
          <p:nvPr/>
        </p:nvSpPr>
        <p:spPr>
          <a:xfrm>
            <a:off x="14343059" y="3235802"/>
            <a:ext cx="3118485" cy="66675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966"/>
                </a:solidFill>
                <a:latin typeface="Arial"/>
                <a:ea typeface="Arial"/>
                <a:cs typeface="Arial"/>
                <a:sym typeface="Arial"/>
              </a:rPr>
              <a:t>#6 Evaluating Prototypes to Get to Next Steps	</a:t>
            </a:r>
            <a:r>
              <a:rPr lang="en-US" sz="750" i="1">
                <a:solidFill>
                  <a:srgbClr val="D70A5B"/>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41910" lvl="0" indent="0" algn="l" rtl="0">
              <a:lnSpc>
                <a:spcPct val="100000"/>
              </a:lnSpc>
              <a:spcBef>
                <a:spcPts val="5"/>
              </a:spcBef>
              <a:spcAft>
                <a:spcPts val="0"/>
              </a:spcAft>
              <a:buNone/>
            </a:pPr>
            <a:r>
              <a:rPr lang="en-US" sz="750" b="1">
                <a:solidFill>
                  <a:srgbClr val="414042"/>
                </a:solidFill>
                <a:latin typeface="Arial"/>
                <a:ea typeface="Arial"/>
                <a:cs typeface="Arial"/>
                <a:sym typeface="Arial"/>
              </a:rPr>
              <a:t>Evaluating Prototypes to Get to Next Steps </a:t>
            </a:r>
            <a:r>
              <a:rPr lang="en-US" sz="750">
                <a:solidFill>
                  <a:srgbClr val="414042"/>
                </a:solidFill>
                <a:latin typeface="Arial"/>
                <a:ea typeface="Arial"/>
                <a:cs typeface="Arial"/>
                <a:sym typeface="Arial"/>
              </a:rPr>
              <a:t>is a worksheet designed  to help your team identify what your best next steps are in terms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of iterating on your concept.</a:t>
            </a:r>
            <a:endParaRPr sz="750">
              <a:solidFill>
                <a:schemeClr val="dk1"/>
              </a:solidFill>
              <a:latin typeface="Arial"/>
              <a:ea typeface="Arial"/>
              <a:cs typeface="Arial"/>
              <a:sym typeface="Arial"/>
            </a:endParaRPr>
          </a:p>
        </p:txBody>
      </p:sp>
      <p:sp>
        <p:nvSpPr>
          <p:cNvPr id="8298" name="Google Shape;8298;p56"/>
          <p:cNvSpPr txBox="1"/>
          <p:nvPr/>
        </p:nvSpPr>
        <p:spPr>
          <a:xfrm>
            <a:off x="14343059" y="3944361"/>
            <a:ext cx="295973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When you have completed this tool, you will have good insight into  what the best next steps are for the next iteration of your idea.</a:t>
            </a:r>
            <a:endParaRPr sz="750">
              <a:solidFill>
                <a:schemeClr val="dk1"/>
              </a:solidFill>
              <a:latin typeface="Arial"/>
              <a:ea typeface="Arial"/>
              <a:cs typeface="Arial"/>
              <a:sym typeface="Arial"/>
            </a:endParaRPr>
          </a:p>
        </p:txBody>
      </p:sp>
      <p:sp>
        <p:nvSpPr>
          <p:cNvPr id="8299" name="Google Shape;8299;p56"/>
          <p:cNvSpPr txBox="1"/>
          <p:nvPr/>
        </p:nvSpPr>
        <p:spPr>
          <a:xfrm>
            <a:off x="14343059" y="5109023"/>
            <a:ext cx="3106420" cy="5518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966"/>
                </a:solidFill>
                <a:latin typeface="Arial"/>
                <a:ea typeface="Arial"/>
                <a:cs typeface="Arial"/>
                <a:sym typeface="Arial"/>
              </a:rPr>
              <a:t>#7 What’s Next?	</a:t>
            </a:r>
            <a:r>
              <a:rPr lang="en-US" sz="750" i="1">
                <a:solidFill>
                  <a:srgbClr val="D70A5B"/>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193675"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What’s Next? </a:t>
            </a:r>
            <a:r>
              <a:rPr lang="en-US" sz="750">
                <a:solidFill>
                  <a:srgbClr val="414042"/>
                </a:solidFill>
                <a:latin typeface="Arial"/>
                <a:ea typeface="Arial"/>
                <a:cs typeface="Arial"/>
                <a:sym typeface="Arial"/>
              </a:rPr>
              <a:t>worksheet asks you to reflect on where you are  in your design challenge and what your next steps should be.</a:t>
            </a:r>
            <a:endParaRPr sz="750">
              <a:solidFill>
                <a:schemeClr val="dk1"/>
              </a:solidFill>
              <a:latin typeface="Arial"/>
              <a:ea typeface="Arial"/>
              <a:cs typeface="Arial"/>
              <a:sym typeface="Arial"/>
            </a:endParaRPr>
          </a:p>
        </p:txBody>
      </p:sp>
      <p:sp>
        <p:nvSpPr>
          <p:cNvPr id="8300" name="Google Shape;8300;p56"/>
          <p:cNvSpPr txBox="1"/>
          <p:nvPr/>
        </p:nvSpPr>
        <p:spPr>
          <a:xfrm>
            <a:off x="14343059" y="5702959"/>
            <a:ext cx="3085465" cy="5988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123825" lvl="0" indent="0" algn="l" rtl="0">
              <a:lnSpc>
                <a:spcPct val="100000"/>
              </a:lnSpc>
              <a:spcBef>
                <a:spcPts val="5"/>
              </a:spcBef>
              <a:spcAft>
                <a:spcPts val="0"/>
              </a:spcAft>
              <a:buNone/>
            </a:pPr>
            <a:r>
              <a:rPr lang="en-US" sz="750">
                <a:solidFill>
                  <a:srgbClr val="414042"/>
                </a:solidFill>
                <a:latin typeface="Arial"/>
                <a:ea typeface="Arial"/>
                <a:cs typeface="Arial"/>
                <a:sym typeface="Arial"/>
              </a:rPr>
              <a:t>Human-centered design is not a linear process. You may find that  you need to return to the Explore the Problem phase of the process</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after you test an initial prototype. You may also choose to continue to  develop your concept through prototyping.</a:t>
            </a:r>
            <a:endParaRPr sz="750">
              <a:solidFill>
                <a:schemeClr val="dk1"/>
              </a:solidFill>
              <a:latin typeface="Arial"/>
              <a:ea typeface="Arial"/>
              <a:cs typeface="Arial"/>
              <a:sym typeface="Arial"/>
            </a:endParaRPr>
          </a:p>
        </p:txBody>
      </p:sp>
      <p:sp>
        <p:nvSpPr>
          <p:cNvPr id="8301" name="Google Shape;8301;p56"/>
          <p:cNvSpPr txBox="1"/>
          <p:nvPr/>
        </p:nvSpPr>
        <p:spPr>
          <a:xfrm>
            <a:off x="10606744" y="2634033"/>
            <a:ext cx="3291840" cy="107823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966"/>
                </a:solidFill>
                <a:latin typeface="Arial"/>
                <a:ea typeface="Arial"/>
                <a:cs typeface="Arial"/>
                <a:sym typeface="Arial"/>
              </a:rPr>
              <a:t>#2 Testing Prototype Reflection	</a:t>
            </a:r>
            <a:r>
              <a:rPr lang="en-US" sz="750" i="1">
                <a:solidFill>
                  <a:srgbClr val="D70A5B"/>
                </a:solidFill>
                <a:latin typeface="Arial"/>
                <a:ea typeface="Arial"/>
                <a:cs typeface="Arial"/>
                <a:sym typeface="Arial"/>
              </a:rPr>
              <a:t>30-45 minutes per prototype</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b="1">
                <a:solidFill>
                  <a:srgbClr val="414042"/>
                </a:solidFill>
                <a:latin typeface="Arial"/>
                <a:ea typeface="Arial"/>
                <a:cs typeface="Arial"/>
                <a:sym typeface="Arial"/>
              </a:rPr>
              <a:t>Testing Prototype Reflection </a:t>
            </a:r>
            <a:r>
              <a:rPr lang="en-US" sz="750">
                <a:solidFill>
                  <a:srgbClr val="414042"/>
                </a:solidFill>
                <a:latin typeface="Arial"/>
                <a:ea typeface="Arial"/>
                <a:cs typeface="Arial"/>
                <a:sym typeface="Arial"/>
              </a:rPr>
              <a:t>is a worksheet designed to help you</a:t>
            </a:r>
            <a:endParaRPr sz="750">
              <a:solidFill>
                <a:schemeClr val="dk1"/>
              </a:solidFill>
              <a:latin typeface="Arial"/>
              <a:ea typeface="Arial"/>
              <a:cs typeface="Arial"/>
              <a:sym typeface="Arial"/>
            </a:endParaRPr>
          </a:p>
          <a:p>
            <a:pPr marL="12700" marR="142875" lvl="0" indent="0" algn="l" rtl="0">
              <a:lnSpc>
                <a:spcPct val="100000"/>
              </a:lnSpc>
              <a:spcBef>
                <a:spcPts val="0"/>
              </a:spcBef>
              <a:spcAft>
                <a:spcPts val="0"/>
              </a:spcAft>
              <a:buNone/>
            </a:pPr>
            <a:r>
              <a:rPr lang="en-US" sz="750">
                <a:solidFill>
                  <a:srgbClr val="414042"/>
                </a:solidFill>
                <a:latin typeface="Arial"/>
                <a:ea typeface="Arial"/>
                <a:cs typeface="Arial"/>
                <a:sym typeface="Arial"/>
              </a:rPr>
              <a:t>to prepare to test your prototype and then reflect on what you learned  from testing your prototype.</a:t>
            </a:r>
            <a:endParaRPr sz="750">
              <a:solidFill>
                <a:schemeClr val="dk1"/>
              </a:solidFill>
              <a:latin typeface="Arial"/>
              <a:ea typeface="Arial"/>
              <a:cs typeface="Arial"/>
              <a:sym typeface="Arial"/>
            </a:endParaRPr>
          </a:p>
          <a:p>
            <a:pPr marL="12700" marR="0" lvl="0" indent="0" algn="l" rtl="0">
              <a:lnSpc>
                <a:spcPct val="100000"/>
              </a:lnSpc>
              <a:spcBef>
                <a:spcPts val="54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79120" lvl="0" indent="0" algn="l" rtl="0">
              <a:lnSpc>
                <a:spcPct val="100000"/>
              </a:lnSpc>
              <a:spcBef>
                <a:spcPts val="0"/>
              </a:spcBef>
              <a:spcAft>
                <a:spcPts val="0"/>
              </a:spcAft>
              <a:buNone/>
            </a:pPr>
            <a:r>
              <a:rPr lang="en-US" sz="750">
                <a:solidFill>
                  <a:srgbClr val="414042"/>
                </a:solidFill>
                <a:latin typeface="Arial"/>
                <a:ea typeface="Arial"/>
                <a:cs typeface="Arial"/>
                <a:sym typeface="Arial"/>
              </a:rPr>
              <a:t>Use this tool to help you get ready to test your prototype and  then capture what you learned from testing.</a:t>
            </a:r>
            <a:endParaRPr sz="750">
              <a:solidFill>
                <a:schemeClr val="dk1"/>
              </a:solidFill>
              <a:latin typeface="Arial"/>
              <a:ea typeface="Arial"/>
              <a:cs typeface="Arial"/>
              <a:sym typeface="Arial"/>
            </a:endParaRPr>
          </a:p>
        </p:txBody>
      </p:sp>
      <p:sp>
        <p:nvSpPr>
          <p:cNvPr id="8302" name="Google Shape;8302;p56"/>
          <p:cNvSpPr txBox="1"/>
          <p:nvPr/>
        </p:nvSpPr>
        <p:spPr>
          <a:xfrm>
            <a:off x="14206219" y="2634033"/>
            <a:ext cx="3405504" cy="322580"/>
          </a:xfrm>
          <a:prstGeom prst="rect">
            <a:avLst/>
          </a:prstGeom>
          <a:noFill/>
          <a:ln>
            <a:noFill/>
          </a:ln>
        </p:spPr>
        <p:txBody>
          <a:bodyPr spcFirstLastPara="1" wrap="square" lIns="0" tIns="12700" rIns="0" bIns="0" anchor="t" anchorCtr="0">
            <a:spAutoFit/>
          </a:bodyPr>
          <a:lstStyle/>
          <a:p>
            <a:pPr marL="24130" marR="0" lvl="0" indent="0" algn="l" rtl="0">
              <a:lnSpc>
                <a:spcPct val="100000"/>
              </a:lnSpc>
              <a:spcBef>
                <a:spcPts val="0"/>
              </a:spcBef>
              <a:spcAft>
                <a:spcPts val="0"/>
              </a:spcAft>
              <a:buNone/>
            </a:pPr>
            <a:r>
              <a:rPr lang="en-US" sz="750" u="sng">
                <a:solidFill>
                  <a:srgbClr val="D70A5B"/>
                </a:solidFill>
                <a:latin typeface="Times New Roman"/>
                <a:ea typeface="Times New Roman"/>
                <a:cs typeface="Times New Roman"/>
                <a:sym typeface="Times New Roman"/>
              </a:rPr>
              <a:t> 	</a:t>
            </a:r>
            <a:endParaRPr sz="750">
              <a:solidFill>
                <a:schemeClr val="dk1"/>
              </a:solidFill>
              <a:latin typeface="Times New Roman"/>
              <a:ea typeface="Times New Roman"/>
              <a:cs typeface="Times New Roman"/>
              <a:sym typeface="Times New Roman"/>
            </a:endParaRPr>
          </a:p>
          <a:p>
            <a:pPr marL="12700" marR="0" lvl="0" indent="0" algn="l" rtl="0">
              <a:lnSpc>
                <a:spcPct val="100000"/>
              </a:lnSpc>
              <a:spcBef>
                <a:spcPts val="535"/>
              </a:spcBef>
              <a:spcAft>
                <a:spcPts val="0"/>
              </a:spcAft>
              <a:buNone/>
            </a:pPr>
            <a:r>
              <a:rPr lang="en-US" sz="750" b="1" u="sng">
                <a:solidFill>
                  <a:schemeClr val="dk1"/>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8303" name="Google Shape;8303;p56"/>
          <p:cNvSpPr txBox="1"/>
          <p:nvPr/>
        </p:nvSpPr>
        <p:spPr>
          <a:xfrm>
            <a:off x="10606744" y="3953435"/>
            <a:ext cx="3303270" cy="5518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B3966"/>
                </a:solidFill>
                <a:latin typeface="Arial"/>
                <a:ea typeface="Arial"/>
                <a:cs typeface="Arial"/>
                <a:sym typeface="Arial"/>
              </a:rPr>
              <a:t>#3 Reflection Grid	</a:t>
            </a:r>
            <a:r>
              <a:rPr lang="en-US" sz="750" i="1">
                <a:solidFill>
                  <a:srgbClr val="D70A5B"/>
                </a:solidFill>
                <a:latin typeface="Arial"/>
                <a:ea typeface="Arial"/>
                <a:cs typeface="Arial"/>
                <a:sym typeface="Arial"/>
              </a:rPr>
              <a:t>30-45 minutes per prototype</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144145"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Reflection Grid </a:t>
            </a:r>
            <a:r>
              <a:rPr lang="en-US" sz="750">
                <a:solidFill>
                  <a:srgbClr val="414042"/>
                </a:solidFill>
                <a:latin typeface="Arial"/>
                <a:ea typeface="Arial"/>
                <a:cs typeface="Arial"/>
                <a:sym typeface="Arial"/>
              </a:rPr>
              <a:t>is a worksheet designed to help you make sense of  what you learned from testing your prototype.</a:t>
            </a:r>
            <a:endParaRPr sz="750">
              <a:solidFill>
                <a:schemeClr val="dk1"/>
              </a:solidFill>
              <a:latin typeface="Arial"/>
              <a:ea typeface="Arial"/>
              <a:cs typeface="Arial"/>
              <a:sym typeface="Arial"/>
            </a:endParaRPr>
          </a:p>
        </p:txBody>
      </p:sp>
      <p:sp>
        <p:nvSpPr>
          <p:cNvPr id="8304" name="Google Shape;8304;p56"/>
          <p:cNvSpPr txBox="1"/>
          <p:nvPr/>
        </p:nvSpPr>
        <p:spPr>
          <a:xfrm>
            <a:off x="10606744" y="4547276"/>
            <a:ext cx="3251200"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The primary goal of testing a prototype is to reflect and learn about your  idea and whether it meets the needs of the stakeholder or not.</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Use this tool to capture what you learned from testing.</a:t>
            </a:r>
            <a:endParaRPr sz="750">
              <a:solidFill>
                <a:schemeClr val="dk1"/>
              </a:solidFill>
              <a:latin typeface="Arial"/>
              <a:ea typeface="Arial"/>
              <a:cs typeface="Arial"/>
              <a:sym typeface="Arial"/>
            </a:endParaRPr>
          </a:p>
        </p:txBody>
      </p:sp>
      <p:sp>
        <p:nvSpPr>
          <p:cNvPr id="8305" name="Google Shape;8305;p56"/>
          <p:cNvSpPr txBox="1"/>
          <p:nvPr/>
        </p:nvSpPr>
        <p:spPr>
          <a:xfrm>
            <a:off x="14218063" y="4661899"/>
            <a:ext cx="33934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Times New Roman"/>
                <a:ea typeface="Times New Roman"/>
                <a:cs typeface="Times New Roman"/>
                <a:sym typeface="Times New Roman"/>
              </a:rPr>
              <a:t> 	</a:t>
            </a:r>
            <a:endParaRPr sz="750">
              <a:solidFill>
                <a:schemeClr val="dk1"/>
              </a:solidFill>
              <a:latin typeface="Times New Roman"/>
              <a:ea typeface="Times New Roman"/>
              <a:cs typeface="Times New Roman"/>
              <a:sym typeface="Times New Roman"/>
            </a:endParaRPr>
          </a:p>
        </p:txBody>
      </p:sp>
      <p:sp>
        <p:nvSpPr>
          <p:cNvPr id="8306" name="Google Shape;8306;p56"/>
          <p:cNvSpPr txBox="1"/>
          <p:nvPr/>
        </p:nvSpPr>
        <p:spPr>
          <a:xfrm>
            <a:off x="10606744" y="5329862"/>
            <a:ext cx="3303270" cy="78105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DB3966"/>
                </a:solidFill>
                <a:latin typeface="Arial"/>
                <a:ea typeface="Arial"/>
                <a:cs typeface="Arial"/>
                <a:sym typeface="Arial"/>
              </a:rPr>
              <a:t>#4 What Did You Learn?	</a:t>
            </a:r>
            <a:r>
              <a:rPr lang="en-US" sz="750" i="1">
                <a:solidFill>
                  <a:srgbClr val="D70A5B"/>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332105"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What Did You Learn? </a:t>
            </a:r>
            <a:r>
              <a:rPr lang="en-US" sz="750">
                <a:solidFill>
                  <a:srgbClr val="414042"/>
                </a:solidFill>
                <a:latin typeface="Arial"/>
                <a:ea typeface="Arial"/>
                <a:cs typeface="Arial"/>
                <a:sym typeface="Arial"/>
              </a:rPr>
              <a:t>worksheet asks you to reflect on what  assumptions you are making about why your idea will solve your  stakeholder’s problem. This tool also asks you to continue to iterate  based on what you learn from your testing.</a:t>
            </a:r>
            <a:endParaRPr sz="750">
              <a:solidFill>
                <a:schemeClr val="dk1"/>
              </a:solidFill>
              <a:latin typeface="Arial"/>
              <a:ea typeface="Arial"/>
              <a:cs typeface="Arial"/>
              <a:sym typeface="Arial"/>
            </a:endParaRPr>
          </a:p>
        </p:txBody>
      </p:sp>
      <p:sp>
        <p:nvSpPr>
          <p:cNvPr id="8307" name="Google Shape;8307;p56"/>
          <p:cNvSpPr txBox="1"/>
          <p:nvPr/>
        </p:nvSpPr>
        <p:spPr>
          <a:xfrm>
            <a:off x="10606744" y="6153044"/>
            <a:ext cx="3205480"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When you have completed this tool, you will have clarity on how you are  going to test the assumptions embedded in your solution.</a:t>
            </a:r>
            <a:endParaRPr sz="750">
              <a:solidFill>
                <a:schemeClr val="dk1"/>
              </a:solidFill>
              <a:latin typeface="Arial"/>
              <a:ea typeface="Arial"/>
              <a:cs typeface="Arial"/>
              <a:sym typeface="Arial"/>
            </a:endParaRPr>
          </a:p>
        </p:txBody>
      </p:sp>
      <p:sp>
        <p:nvSpPr>
          <p:cNvPr id="8308" name="Google Shape;8308;p56"/>
          <p:cNvSpPr txBox="1"/>
          <p:nvPr/>
        </p:nvSpPr>
        <p:spPr>
          <a:xfrm>
            <a:off x="6206093" y="3138205"/>
            <a:ext cx="1210945" cy="709295"/>
          </a:xfrm>
          <a:prstGeom prst="rect">
            <a:avLst/>
          </a:prstGeom>
          <a:noFill/>
          <a:ln>
            <a:noFill/>
          </a:ln>
        </p:spPr>
        <p:txBody>
          <a:bodyPr spcFirstLastPara="1" wrap="square" lIns="0" tIns="17125" rIns="0" bIns="0" anchor="t" anchorCtr="0">
            <a:spAutoFit/>
          </a:bodyPr>
          <a:lstStyle/>
          <a:p>
            <a:pPr marL="12700" marR="0" lvl="0" indent="0" algn="l" rtl="0">
              <a:lnSpc>
                <a:spcPct val="100000"/>
              </a:lnSpc>
              <a:spcBef>
                <a:spcPts val="0"/>
              </a:spcBef>
              <a:spcAft>
                <a:spcPts val="0"/>
              </a:spcAft>
              <a:buNone/>
            </a:pPr>
            <a:r>
              <a:rPr lang="en-US" sz="4450" b="1">
                <a:solidFill>
                  <a:srgbClr val="D70A5B"/>
                </a:solidFill>
                <a:latin typeface="Arial"/>
                <a:ea typeface="Arial"/>
                <a:cs typeface="Arial"/>
                <a:sym typeface="Arial"/>
              </a:rPr>
              <a:t>TEST</a:t>
            </a:r>
            <a:endParaRPr sz="4450">
              <a:solidFill>
                <a:schemeClr val="dk1"/>
              </a:solidFill>
              <a:latin typeface="Arial"/>
              <a:ea typeface="Arial"/>
              <a:cs typeface="Arial"/>
              <a:sym typeface="Arial"/>
            </a:endParaRPr>
          </a:p>
        </p:txBody>
      </p:sp>
      <p:sp>
        <p:nvSpPr>
          <p:cNvPr id="8309" name="Google Shape;8309;p56"/>
          <p:cNvSpPr txBox="1"/>
          <p:nvPr/>
        </p:nvSpPr>
        <p:spPr>
          <a:xfrm>
            <a:off x="6289003"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8310" name="Google Shape;8310;p56"/>
          <p:cNvSpPr txBox="1"/>
          <p:nvPr/>
        </p:nvSpPr>
        <p:spPr>
          <a:xfrm>
            <a:off x="7723936" y="1626678"/>
            <a:ext cx="104140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TEST A PROTOTYPE</a:t>
            </a:r>
            <a:endParaRPr sz="950">
              <a:solidFill>
                <a:schemeClr val="dk1"/>
              </a:solidFill>
              <a:latin typeface="Arial"/>
              <a:ea typeface="Arial"/>
              <a:cs typeface="Arial"/>
              <a:sym typeface="Arial"/>
            </a:endParaRPr>
          </a:p>
        </p:txBody>
      </p:sp>
      <p:sp>
        <p:nvSpPr>
          <p:cNvPr id="8311" name="Google Shape;8311;p56"/>
          <p:cNvSpPr txBox="1"/>
          <p:nvPr/>
        </p:nvSpPr>
        <p:spPr>
          <a:xfrm>
            <a:off x="8527727" y="2142839"/>
            <a:ext cx="688975"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TESTING  PROTOTYPE  REFLECTION</a:t>
            </a:r>
            <a:endParaRPr sz="950">
              <a:solidFill>
                <a:schemeClr val="dk1"/>
              </a:solidFill>
              <a:latin typeface="Arial"/>
              <a:ea typeface="Arial"/>
              <a:cs typeface="Arial"/>
              <a:sym typeface="Arial"/>
            </a:endParaRPr>
          </a:p>
        </p:txBody>
      </p:sp>
      <p:sp>
        <p:nvSpPr>
          <p:cNvPr id="8312" name="Google Shape;8312;p56"/>
          <p:cNvSpPr txBox="1"/>
          <p:nvPr/>
        </p:nvSpPr>
        <p:spPr>
          <a:xfrm>
            <a:off x="10548023" y="2429395"/>
            <a:ext cx="339661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u="sng">
                <a:solidFill>
                  <a:schemeClr val="dk1"/>
                </a:solidFill>
                <a:latin typeface="Arial"/>
                <a:ea typeface="Arial"/>
                <a:cs typeface="Arial"/>
                <a:sym typeface="Arial"/>
              </a:rPr>
              <a:t> 	</a:t>
            </a:r>
            <a:endParaRPr sz="950">
              <a:solidFill>
                <a:schemeClr val="dk1"/>
              </a:solidFill>
              <a:latin typeface="Arial"/>
              <a:ea typeface="Arial"/>
              <a:cs typeface="Arial"/>
              <a:sym typeface="Arial"/>
            </a:endParaRPr>
          </a:p>
        </p:txBody>
      </p:sp>
      <p:sp>
        <p:nvSpPr>
          <p:cNvPr id="8313" name="Google Shape;8313;p56"/>
          <p:cNvSpPr txBox="1"/>
          <p:nvPr/>
        </p:nvSpPr>
        <p:spPr>
          <a:xfrm>
            <a:off x="8883057" y="3056715"/>
            <a:ext cx="68897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REFLECTION  GRID</a:t>
            </a:r>
            <a:endParaRPr sz="950">
              <a:solidFill>
                <a:schemeClr val="dk1"/>
              </a:solidFill>
              <a:latin typeface="Arial"/>
              <a:ea typeface="Arial"/>
              <a:cs typeface="Arial"/>
              <a:sym typeface="Arial"/>
            </a:endParaRPr>
          </a:p>
        </p:txBody>
      </p:sp>
      <p:sp>
        <p:nvSpPr>
          <p:cNvPr id="8314" name="Google Shape;8314;p56"/>
          <p:cNvSpPr txBox="1"/>
          <p:nvPr/>
        </p:nvSpPr>
        <p:spPr>
          <a:xfrm>
            <a:off x="8883057" y="3987428"/>
            <a:ext cx="71501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WHAT DID  YOU LEARN?</a:t>
            </a:r>
            <a:endParaRPr sz="950">
              <a:solidFill>
                <a:schemeClr val="dk1"/>
              </a:solidFill>
              <a:latin typeface="Arial"/>
              <a:ea typeface="Arial"/>
              <a:cs typeface="Arial"/>
              <a:sym typeface="Arial"/>
            </a:endParaRPr>
          </a:p>
        </p:txBody>
      </p:sp>
      <p:sp>
        <p:nvSpPr>
          <p:cNvPr id="8315" name="Google Shape;8315;p56"/>
          <p:cNvSpPr txBox="1"/>
          <p:nvPr/>
        </p:nvSpPr>
        <p:spPr>
          <a:xfrm>
            <a:off x="4823385" y="5239680"/>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8316" name="Google Shape;8316;p56"/>
          <p:cNvSpPr txBox="1"/>
          <p:nvPr/>
        </p:nvSpPr>
        <p:spPr>
          <a:xfrm>
            <a:off x="4155588" y="4654508"/>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8317" name="Google Shape;8317;p56"/>
          <p:cNvSpPr txBox="1"/>
          <p:nvPr/>
        </p:nvSpPr>
        <p:spPr>
          <a:xfrm>
            <a:off x="3901867" y="3902774"/>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8318" name="Google Shape;8318;p56"/>
          <p:cNvSpPr txBox="1"/>
          <p:nvPr/>
        </p:nvSpPr>
        <p:spPr>
          <a:xfrm>
            <a:off x="8493698" y="4867395"/>
            <a:ext cx="71628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IDEA  EVALUATION</a:t>
            </a:r>
            <a:endParaRPr sz="950">
              <a:solidFill>
                <a:schemeClr val="dk1"/>
              </a:solidFill>
              <a:latin typeface="Arial"/>
              <a:ea typeface="Arial"/>
              <a:cs typeface="Arial"/>
              <a:sym typeface="Arial"/>
            </a:endParaRPr>
          </a:p>
        </p:txBody>
      </p:sp>
      <p:sp>
        <p:nvSpPr>
          <p:cNvPr id="8319" name="Google Shape;8319;p56"/>
          <p:cNvSpPr txBox="1"/>
          <p:nvPr/>
        </p:nvSpPr>
        <p:spPr>
          <a:xfrm>
            <a:off x="7486810" y="5747363"/>
            <a:ext cx="143827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EVALUATING PROTOTYPES  TO GET TO NEXT STEPS</a:t>
            </a:r>
            <a:endParaRPr sz="950">
              <a:solidFill>
                <a:schemeClr val="dk1"/>
              </a:solidFill>
              <a:latin typeface="Arial"/>
              <a:ea typeface="Arial"/>
              <a:cs typeface="Arial"/>
              <a:sym typeface="Arial"/>
            </a:endParaRPr>
          </a:p>
        </p:txBody>
      </p:sp>
      <p:sp>
        <p:nvSpPr>
          <p:cNvPr id="8320" name="Google Shape;8320;p56"/>
          <p:cNvSpPr txBox="1"/>
          <p:nvPr/>
        </p:nvSpPr>
        <p:spPr>
          <a:xfrm>
            <a:off x="5676488" y="5798108"/>
            <a:ext cx="83121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WHAT’S NEXT?</a:t>
            </a:r>
            <a:endParaRPr sz="950">
              <a:solidFill>
                <a:schemeClr val="dk1"/>
              </a:solidFill>
              <a:latin typeface="Arial"/>
              <a:ea typeface="Arial"/>
              <a:cs typeface="Arial"/>
              <a:sym typeface="Arial"/>
            </a:endParaRPr>
          </a:p>
        </p:txBody>
      </p:sp>
      <p:sp>
        <p:nvSpPr>
          <p:cNvPr id="8321" name="Google Shape;8321;p56"/>
          <p:cNvSpPr txBox="1"/>
          <p:nvPr/>
        </p:nvSpPr>
        <p:spPr>
          <a:xfrm>
            <a:off x="3968336" y="3002246"/>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8322" name="Google Shape;8322;p56"/>
          <p:cNvSpPr txBox="1"/>
          <p:nvPr/>
        </p:nvSpPr>
        <p:spPr>
          <a:xfrm>
            <a:off x="4217091" y="2177034"/>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92278F"/>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sp>
        <p:nvSpPr>
          <p:cNvPr id="8323" name="Google Shape;8323;p56"/>
          <p:cNvSpPr txBox="1"/>
          <p:nvPr/>
        </p:nvSpPr>
        <p:spPr>
          <a:xfrm>
            <a:off x="4967046" y="1450768"/>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D70A5B"/>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8324" name="Google Shape;8324;p56"/>
          <p:cNvGrpSpPr/>
          <p:nvPr/>
        </p:nvGrpSpPr>
        <p:grpSpPr>
          <a:xfrm>
            <a:off x="4758261" y="1561650"/>
            <a:ext cx="2821114" cy="3870556"/>
            <a:chOff x="4758261" y="1561650"/>
            <a:chExt cx="2821114" cy="3870556"/>
          </a:xfrm>
        </p:grpSpPr>
        <p:sp>
          <p:nvSpPr>
            <p:cNvPr id="8325" name="Google Shape;8325;p56"/>
            <p:cNvSpPr/>
            <p:nvPr/>
          </p:nvSpPr>
          <p:spPr>
            <a:xfrm>
              <a:off x="6712828"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26" name="Google Shape;8326;p56"/>
            <p:cNvSpPr/>
            <p:nvPr/>
          </p:nvSpPr>
          <p:spPr>
            <a:xfrm>
              <a:off x="5638241" y="5262983"/>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27" name="Google Shape;8327;p56"/>
            <p:cNvSpPr/>
            <p:nvPr/>
          </p:nvSpPr>
          <p:spPr>
            <a:xfrm>
              <a:off x="5049904" y="4669357"/>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28" name="Google Shape;8328;p56"/>
            <p:cNvSpPr/>
            <p:nvPr/>
          </p:nvSpPr>
          <p:spPr>
            <a:xfrm>
              <a:off x="4758261" y="3913898"/>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29" name="Google Shape;8329;p56"/>
            <p:cNvSpPr/>
            <p:nvPr/>
          </p:nvSpPr>
          <p:spPr>
            <a:xfrm>
              <a:off x="4763252" y="3226090"/>
              <a:ext cx="130407" cy="13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30" name="Google Shape;8330;p56"/>
            <p:cNvSpPr/>
            <p:nvPr/>
          </p:nvSpPr>
          <p:spPr>
            <a:xfrm>
              <a:off x="7398200" y="1680105"/>
              <a:ext cx="181175" cy="18116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331" name="Google Shape;8331;p56"/>
          <p:cNvSpPr txBox="1"/>
          <p:nvPr/>
        </p:nvSpPr>
        <p:spPr>
          <a:xfrm>
            <a:off x="7428699" y="1669912"/>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0A5B"/>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8332" name="Google Shape;8332;p56"/>
          <p:cNvSpPr/>
          <p:nvPr/>
        </p:nvSpPr>
        <p:spPr>
          <a:xfrm>
            <a:off x="8210481" y="2235177"/>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33" name="Google Shape;8333;p56"/>
          <p:cNvSpPr txBox="1"/>
          <p:nvPr/>
        </p:nvSpPr>
        <p:spPr>
          <a:xfrm>
            <a:off x="8252931" y="2224973"/>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0A5B"/>
                </a:solidFill>
                <a:latin typeface="Arial"/>
                <a:ea typeface="Arial"/>
                <a:cs typeface="Arial"/>
                <a:sym typeface="Arial"/>
              </a:rPr>
              <a:t>2</a:t>
            </a:r>
            <a:endParaRPr sz="950">
              <a:solidFill>
                <a:schemeClr val="dk1"/>
              </a:solidFill>
              <a:latin typeface="Arial"/>
              <a:ea typeface="Arial"/>
              <a:cs typeface="Arial"/>
              <a:sym typeface="Arial"/>
            </a:endParaRPr>
          </a:p>
        </p:txBody>
      </p:sp>
      <p:sp>
        <p:nvSpPr>
          <p:cNvPr id="8334" name="Google Shape;8334;p56"/>
          <p:cNvSpPr/>
          <p:nvPr/>
        </p:nvSpPr>
        <p:spPr>
          <a:xfrm>
            <a:off x="8658930" y="3118536"/>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35" name="Google Shape;8335;p56"/>
          <p:cNvSpPr txBox="1"/>
          <p:nvPr/>
        </p:nvSpPr>
        <p:spPr>
          <a:xfrm>
            <a:off x="8701381" y="3120271"/>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0A5B"/>
                </a:solidFill>
                <a:latin typeface="Arial"/>
                <a:ea typeface="Arial"/>
                <a:cs typeface="Arial"/>
                <a:sym typeface="Arial"/>
              </a:rPr>
              <a:t>3</a:t>
            </a:r>
            <a:endParaRPr sz="950">
              <a:solidFill>
                <a:schemeClr val="dk1"/>
              </a:solidFill>
              <a:latin typeface="Arial"/>
              <a:ea typeface="Arial"/>
              <a:cs typeface="Arial"/>
              <a:sym typeface="Arial"/>
            </a:endParaRPr>
          </a:p>
        </p:txBody>
      </p:sp>
      <p:sp>
        <p:nvSpPr>
          <p:cNvPr id="8336" name="Google Shape;8336;p56"/>
          <p:cNvSpPr/>
          <p:nvPr/>
        </p:nvSpPr>
        <p:spPr>
          <a:xfrm>
            <a:off x="8650477" y="4040819"/>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37" name="Google Shape;8337;p56"/>
          <p:cNvSpPr txBox="1"/>
          <p:nvPr/>
        </p:nvSpPr>
        <p:spPr>
          <a:xfrm>
            <a:off x="8688736" y="4043450"/>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0A5B"/>
                </a:solidFill>
                <a:latin typeface="Arial"/>
                <a:ea typeface="Arial"/>
                <a:cs typeface="Arial"/>
                <a:sym typeface="Arial"/>
              </a:rPr>
              <a:t>4</a:t>
            </a:r>
            <a:endParaRPr sz="950">
              <a:solidFill>
                <a:schemeClr val="dk1"/>
              </a:solidFill>
              <a:latin typeface="Arial"/>
              <a:ea typeface="Arial"/>
              <a:cs typeface="Arial"/>
              <a:sym typeface="Arial"/>
            </a:endParaRPr>
          </a:p>
        </p:txBody>
      </p:sp>
      <p:sp>
        <p:nvSpPr>
          <p:cNvPr id="8338" name="Google Shape;8338;p56"/>
          <p:cNvSpPr/>
          <p:nvPr/>
        </p:nvSpPr>
        <p:spPr>
          <a:xfrm>
            <a:off x="8227400" y="4861565"/>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39" name="Google Shape;8339;p56"/>
          <p:cNvSpPr txBox="1"/>
          <p:nvPr/>
        </p:nvSpPr>
        <p:spPr>
          <a:xfrm>
            <a:off x="8265671" y="4864196"/>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0A5B"/>
                </a:solidFill>
                <a:latin typeface="Arial"/>
                <a:ea typeface="Arial"/>
                <a:cs typeface="Arial"/>
                <a:sym typeface="Arial"/>
              </a:rPr>
              <a:t>5</a:t>
            </a:r>
            <a:endParaRPr sz="950">
              <a:solidFill>
                <a:schemeClr val="dk1"/>
              </a:solidFill>
              <a:latin typeface="Arial"/>
              <a:ea typeface="Arial"/>
              <a:cs typeface="Arial"/>
              <a:sym typeface="Arial"/>
            </a:endParaRPr>
          </a:p>
        </p:txBody>
      </p:sp>
      <p:sp>
        <p:nvSpPr>
          <p:cNvPr id="8340" name="Google Shape;8340;p56"/>
          <p:cNvSpPr/>
          <p:nvPr/>
        </p:nvSpPr>
        <p:spPr>
          <a:xfrm>
            <a:off x="7453948" y="5427980"/>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41" name="Google Shape;8341;p56"/>
          <p:cNvSpPr txBox="1"/>
          <p:nvPr/>
        </p:nvSpPr>
        <p:spPr>
          <a:xfrm>
            <a:off x="7492207" y="5430611"/>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0A5B"/>
                </a:solidFill>
                <a:latin typeface="Arial"/>
                <a:ea typeface="Arial"/>
                <a:cs typeface="Arial"/>
                <a:sym typeface="Arial"/>
              </a:rPr>
              <a:t>6</a:t>
            </a:r>
            <a:endParaRPr sz="950">
              <a:solidFill>
                <a:schemeClr val="dk1"/>
              </a:solidFill>
              <a:latin typeface="Arial"/>
              <a:ea typeface="Arial"/>
              <a:cs typeface="Arial"/>
              <a:sym typeface="Arial"/>
            </a:endParaRPr>
          </a:p>
        </p:txBody>
      </p:sp>
      <p:sp>
        <p:nvSpPr>
          <p:cNvPr id="8342" name="Google Shape;8342;p56"/>
          <p:cNvSpPr/>
          <p:nvPr/>
        </p:nvSpPr>
        <p:spPr>
          <a:xfrm>
            <a:off x="6382834" y="5526544"/>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43" name="Google Shape;8343;p56"/>
          <p:cNvSpPr txBox="1"/>
          <p:nvPr/>
        </p:nvSpPr>
        <p:spPr>
          <a:xfrm>
            <a:off x="6421094" y="5529162"/>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D70A5B"/>
                </a:solidFill>
                <a:latin typeface="Arial"/>
                <a:ea typeface="Arial"/>
                <a:cs typeface="Arial"/>
                <a:sym typeface="Arial"/>
              </a:rPr>
              <a:t>7</a:t>
            </a:r>
            <a:endParaRPr sz="950">
              <a:solidFill>
                <a:schemeClr val="dk1"/>
              </a:solidFill>
              <a:latin typeface="Arial"/>
              <a:ea typeface="Arial"/>
              <a:cs typeface="Arial"/>
              <a:sym typeface="Arial"/>
            </a:endParaRPr>
          </a:p>
        </p:txBody>
      </p:sp>
      <p:grpSp>
        <p:nvGrpSpPr>
          <p:cNvPr id="8344" name="Google Shape;8344;p56"/>
          <p:cNvGrpSpPr/>
          <p:nvPr/>
        </p:nvGrpSpPr>
        <p:grpSpPr>
          <a:xfrm>
            <a:off x="19768108" y="749346"/>
            <a:ext cx="336550" cy="560705"/>
            <a:chOff x="19768108" y="749346"/>
            <a:chExt cx="336550" cy="560705"/>
          </a:xfrm>
        </p:grpSpPr>
        <p:sp>
          <p:nvSpPr>
            <p:cNvPr id="8345" name="Google Shape;8345;p56"/>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46" name="Google Shape;8346;p56"/>
            <p:cNvSpPr/>
            <p:nvPr/>
          </p:nvSpPr>
          <p:spPr>
            <a:xfrm>
              <a:off x="19843130" y="828817"/>
              <a:ext cx="210344" cy="110384"/>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47" name="Google Shape;8347;p56"/>
            <p:cNvSpPr/>
            <p:nvPr/>
          </p:nvSpPr>
          <p:spPr>
            <a:xfrm>
              <a:off x="19843141" y="1086061"/>
              <a:ext cx="196971" cy="178083"/>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348" name="Google Shape;8348;p56"/>
          <p:cNvGrpSpPr/>
          <p:nvPr/>
        </p:nvGrpSpPr>
        <p:grpSpPr>
          <a:xfrm>
            <a:off x="5151405" y="3917802"/>
            <a:ext cx="766445" cy="1134745"/>
            <a:chOff x="5151405" y="3917802"/>
            <a:chExt cx="766445" cy="1134745"/>
          </a:xfrm>
        </p:grpSpPr>
        <p:sp>
          <p:nvSpPr>
            <p:cNvPr id="8349" name="Google Shape;8349;p56"/>
            <p:cNvSpPr/>
            <p:nvPr/>
          </p:nvSpPr>
          <p:spPr>
            <a:xfrm>
              <a:off x="5160025" y="3962445"/>
              <a:ext cx="738505" cy="1077595"/>
            </a:xfrm>
            <a:custGeom>
              <a:avLst/>
              <a:gdLst/>
              <a:ahLst/>
              <a:cxnLst/>
              <a:rect l="l" t="t" r="r" b="b"/>
              <a:pathLst>
                <a:path w="738504" h="1077595" extrusionOk="0">
                  <a:moveTo>
                    <a:pt x="0" y="0"/>
                  </a:moveTo>
                  <a:lnTo>
                    <a:pt x="10777" y="48440"/>
                  </a:lnTo>
                  <a:lnTo>
                    <a:pt x="22956" y="96475"/>
                  </a:lnTo>
                  <a:lnTo>
                    <a:pt x="36523" y="144076"/>
                  </a:lnTo>
                  <a:lnTo>
                    <a:pt x="51461" y="191211"/>
                  </a:lnTo>
                  <a:lnTo>
                    <a:pt x="67756" y="237851"/>
                  </a:lnTo>
                  <a:lnTo>
                    <a:pt x="85392" y="283966"/>
                  </a:lnTo>
                  <a:lnTo>
                    <a:pt x="104354" y="329525"/>
                  </a:lnTo>
                  <a:lnTo>
                    <a:pt x="124625" y="374497"/>
                  </a:lnTo>
                  <a:lnTo>
                    <a:pt x="146192" y="418854"/>
                  </a:lnTo>
                  <a:lnTo>
                    <a:pt x="169038" y="462564"/>
                  </a:lnTo>
                  <a:lnTo>
                    <a:pt x="193148" y="505597"/>
                  </a:lnTo>
                  <a:lnTo>
                    <a:pt x="218507" y="547923"/>
                  </a:lnTo>
                  <a:lnTo>
                    <a:pt x="245099" y="589512"/>
                  </a:lnTo>
                  <a:lnTo>
                    <a:pt x="272909" y="630333"/>
                  </a:lnTo>
                  <a:lnTo>
                    <a:pt x="301921" y="670357"/>
                  </a:lnTo>
                  <a:lnTo>
                    <a:pt x="332121" y="709553"/>
                  </a:lnTo>
                  <a:lnTo>
                    <a:pt x="363492" y="747891"/>
                  </a:lnTo>
                  <a:lnTo>
                    <a:pt x="396020" y="785340"/>
                  </a:lnTo>
                  <a:lnTo>
                    <a:pt x="429689" y="821871"/>
                  </a:lnTo>
                  <a:lnTo>
                    <a:pt x="464483" y="857452"/>
                  </a:lnTo>
                  <a:lnTo>
                    <a:pt x="500387" y="892055"/>
                  </a:lnTo>
                  <a:lnTo>
                    <a:pt x="537386" y="925648"/>
                  </a:lnTo>
                  <a:lnTo>
                    <a:pt x="575465" y="958202"/>
                  </a:lnTo>
                  <a:lnTo>
                    <a:pt x="614607" y="989686"/>
                  </a:lnTo>
                  <a:lnTo>
                    <a:pt x="654798" y="1020070"/>
                  </a:lnTo>
                  <a:lnTo>
                    <a:pt x="696023" y="1049324"/>
                  </a:lnTo>
                  <a:lnTo>
                    <a:pt x="738265" y="1077417"/>
                  </a:lnTo>
                </a:path>
              </a:pathLst>
            </a:custGeom>
            <a:noFill/>
            <a:ln w="22575" cap="flat" cmpd="sng">
              <a:solidFill>
                <a:srgbClr val="D70A5B"/>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50" name="Google Shape;8350;p56"/>
            <p:cNvSpPr/>
            <p:nvPr/>
          </p:nvSpPr>
          <p:spPr>
            <a:xfrm>
              <a:off x="5151405" y="3917802"/>
              <a:ext cx="766445" cy="1134745"/>
            </a:xfrm>
            <a:custGeom>
              <a:avLst/>
              <a:gdLst/>
              <a:ahLst/>
              <a:cxnLst/>
              <a:rect l="l" t="t" r="r" b="b"/>
              <a:pathLst>
                <a:path w="766445" h="1134745" extrusionOk="0">
                  <a:moveTo>
                    <a:pt x="0" y="0"/>
                  </a:moveTo>
                  <a:lnTo>
                    <a:pt x="0" y="0"/>
                  </a:lnTo>
                </a:path>
                <a:path w="766445" h="1134745" extrusionOk="0">
                  <a:moveTo>
                    <a:pt x="766085" y="1134215"/>
                  </a:moveTo>
                  <a:lnTo>
                    <a:pt x="766085" y="1134215"/>
                  </a:lnTo>
                </a:path>
              </a:pathLst>
            </a:custGeom>
            <a:noFill/>
            <a:ln w="2257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351" name="Google Shape;8351;p56"/>
          <p:cNvSpPr txBox="1"/>
          <p:nvPr/>
        </p:nvSpPr>
        <p:spPr>
          <a:xfrm rot="4020000">
            <a:off x="5308497" y="4174376"/>
            <a:ext cx="127234"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966"/>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8352" name="Google Shape;8352;p56"/>
          <p:cNvSpPr txBox="1"/>
          <p:nvPr/>
        </p:nvSpPr>
        <p:spPr>
          <a:xfrm rot="3780000">
            <a:off x="5339519" y="4250311"/>
            <a:ext cx="131879"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DB3966"/>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8353" name="Google Shape;8353;p56"/>
          <p:cNvSpPr txBox="1"/>
          <p:nvPr/>
        </p:nvSpPr>
        <p:spPr>
          <a:xfrm rot="3660000">
            <a:off x="5379308" y="4331246"/>
            <a:ext cx="135962"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966"/>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8354" name="Google Shape;8354;p56"/>
          <p:cNvSpPr txBox="1"/>
          <p:nvPr/>
        </p:nvSpPr>
        <p:spPr>
          <a:xfrm rot="3420000">
            <a:off x="5427630" y="4417057"/>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966"/>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8355" name="Google Shape;8355;p56"/>
          <p:cNvSpPr txBox="1"/>
          <p:nvPr/>
        </p:nvSpPr>
        <p:spPr>
          <a:xfrm rot="3180000">
            <a:off x="5485644" y="4494711"/>
            <a:ext cx="12995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DB3966"/>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8356" name="Google Shape;8356;p56"/>
          <p:cNvSpPr txBox="1"/>
          <p:nvPr/>
        </p:nvSpPr>
        <p:spPr>
          <a:xfrm rot="3000000">
            <a:off x="5533344" y="4549882"/>
            <a:ext cx="118879"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966"/>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8357" name="Google Shape;8357;p56"/>
          <p:cNvSpPr txBox="1"/>
          <p:nvPr/>
        </p:nvSpPr>
        <p:spPr>
          <a:xfrm rot="2880000">
            <a:off x="5572271" y="4602137"/>
            <a:ext cx="12782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DB3966"/>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8358" name="Google Shape;8358;p56"/>
          <p:cNvSpPr txBox="1"/>
          <p:nvPr/>
        </p:nvSpPr>
        <p:spPr>
          <a:xfrm rot="2700000">
            <a:off x="5622025" y="4651484"/>
            <a:ext cx="118879"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966"/>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8359" name="Google Shape;8359;p56"/>
          <p:cNvSpPr txBox="1"/>
          <p:nvPr/>
        </p:nvSpPr>
        <p:spPr>
          <a:xfrm rot="2580000">
            <a:off x="5668411" y="4711642"/>
            <a:ext cx="147403"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DB3966"/>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8360" name="Google Shape;8360;p56"/>
          <p:cNvSpPr txBox="1"/>
          <p:nvPr/>
        </p:nvSpPr>
        <p:spPr>
          <a:xfrm rot="2280000">
            <a:off x="5753129" y="4783651"/>
            <a:ext cx="14186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DB3966"/>
                </a:solidFill>
                <a:latin typeface="Arial"/>
                <a:ea typeface="Arial"/>
                <a:cs typeface="Arial"/>
                <a:sym typeface="Arial"/>
              </a:rPr>
              <a:t>N</a:t>
            </a:r>
            <a:endParaRPr sz="850">
              <a:solidFill>
                <a:schemeClr val="dk1"/>
              </a:solidFill>
              <a:latin typeface="Arial"/>
              <a:ea typeface="Arial"/>
              <a:cs typeface="Arial"/>
              <a:sym typeface="Arial"/>
            </a:endParaRPr>
          </a:p>
        </p:txBody>
      </p:sp>
      <p:grpSp>
        <p:nvGrpSpPr>
          <p:cNvPr id="8361" name="Google Shape;8361;p56"/>
          <p:cNvGrpSpPr/>
          <p:nvPr/>
        </p:nvGrpSpPr>
        <p:grpSpPr>
          <a:xfrm>
            <a:off x="4856467" y="1624979"/>
            <a:ext cx="1695883" cy="852709"/>
            <a:chOff x="4856467" y="1624979"/>
            <a:chExt cx="1695883" cy="852709"/>
          </a:xfrm>
        </p:grpSpPr>
        <p:sp>
          <p:nvSpPr>
            <p:cNvPr id="8362" name="Google Shape;8362;p56"/>
            <p:cNvSpPr/>
            <p:nvPr/>
          </p:nvSpPr>
          <p:spPr>
            <a:xfrm>
              <a:off x="4856467" y="1860946"/>
              <a:ext cx="169235" cy="169223"/>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3" name="Google Shape;8363;p56"/>
            <p:cNvSpPr/>
            <p:nvPr/>
          </p:nvSpPr>
          <p:spPr>
            <a:xfrm>
              <a:off x="518519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D70A5B"/>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4" name="Google Shape;8364;p56"/>
            <p:cNvSpPr/>
            <p:nvPr/>
          </p:nvSpPr>
          <p:spPr>
            <a:xfrm>
              <a:off x="6498807"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5" name="Google Shape;8365;p56"/>
            <p:cNvSpPr/>
            <p:nvPr/>
          </p:nvSpPr>
          <p:spPr>
            <a:xfrm>
              <a:off x="5734130" y="1844625"/>
              <a:ext cx="130407" cy="130395"/>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366" name="Google Shape;8366;p56"/>
          <p:cNvSpPr txBox="1"/>
          <p:nvPr/>
        </p:nvSpPr>
        <p:spPr>
          <a:xfrm>
            <a:off x="4002735" y="1740346"/>
            <a:ext cx="708660"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92278F"/>
                </a:solidFill>
                <a:latin typeface="Arial"/>
                <a:ea typeface="Arial"/>
                <a:cs typeface="Arial"/>
                <a:sym typeface="Arial"/>
              </a:rPr>
              <a:t>ITERATE</a:t>
            </a:r>
            <a:endParaRPr sz="1400">
              <a:solidFill>
                <a:schemeClr val="dk1"/>
              </a:solidFill>
              <a:latin typeface="Arial"/>
              <a:ea typeface="Arial"/>
              <a:cs typeface="Arial"/>
              <a:sym typeface="Arial"/>
            </a:endParaRPr>
          </a:p>
        </p:txBody>
      </p:sp>
      <p:sp>
        <p:nvSpPr>
          <p:cNvPr id="8367" name="Google Shape;8367;p56"/>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8368" name="Google Shape;8368;p56"/>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8369" name="Google Shape;8369;p56"/>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370" name="Google Shape;8370;p56"/>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8371" name="Google Shape;8371;p56"/>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8372" name="Google Shape;8372;p56"/>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373" name="Google Shape;8373;p56"/>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374" name="Google Shape;8374;p56"/>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375" name="Google Shape;8375;p56"/>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376" name="Google Shape;8376;p56"/>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8377" name="Google Shape;8377;p56"/>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8378" name="Google Shape;8378;p56"/>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8379" name="Google Shape;8379;p56"/>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380" name="Google Shape;8380;p56"/>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8381" name="Google Shape;8381;p56"/>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8382" name="Google Shape;8382;p56"/>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383" name="Google Shape;8383;p56"/>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384" name="Google Shape;8384;p56"/>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385" name="Google Shape;8385;p56"/>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386" name="Google Shape;8386;p56"/>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8387" name="Google Shape;8387;p56"/>
          <p:cNvSpPr txBox="1"/>
          <p:nvPr/>
        </p:nvSpPr>
        <p:spPr>
          <a:xfrm>
            <a:off x="18129250" y="1073824"/>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Shape 8391"/>
        <p:cNvGrpSpPr/>
        <p:nvPr/>
      </p:nvGrpSpPr>
      <p:grpSpPr>
        <a:xfrm>
          <a:off x="0" y="0"/>
          <a:ext cx="0" cy="0"/>
          <a:chOff x="0" y="0"/>
          <a:chExt cx="0" cy="0"/>
        </a:xfrm>
      </p:grpSpPr>
      <p:sp>
        <p:nvSpPr>
          <p:cNvPr id="8392" name="Google Shape;8392;p57"/>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112</a:t>
            </a:r>
            <a:endParaRPr sz="550">
              <a:solidFill>
                <a:schemeClr val="dk1"/>
              </a:solidFill>
              <a:latin typeface="Arial"/>
              <a:ea typeface="Arial"/>
              <a:cs typeface="Arial"/>
              <a:sym typeface="Arial"/>
            </a:endParaRPr>
          </a:p>
        </p:txBody>
      </p:sp>
      <p:sp>
        <p:nvSpPr>
          <p:cNvPr id="8393" name="Google Shape;8393;p57"/>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113</a:t>
            </a:r>
            <a:endParaRPr sz="550">
              <a:solidFill>
                <a:schemeClr val="dk1"/>
              </a:solidFill>
              <a:latin typeface="Arial"/>
              <a:ea typeface="Arial"/>
              <a:cs typeface="Arial"/>
              <a:sym typeface="Arial"/>
            </a:endParaRPr>
          </a:p>
        </p:txBody>
      </p:sp>
      <p:sp>
        <p:nvSpPr>
          <p:cNvPr id="8394" name="Google Shape;8394;p57"/>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95" name="Google Shape;8395;p57"/>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396" name="Google Shape;8396;p57"/>
          <p:cNvGrpSpPr/>
          <p:nvPr/>
        </p:nvGrpSpPr>
        <p:grpSpPr>
          <a:xfrm>
            <a:off x="10488583" y="1051579"/>
            <a:ext cx="9200469" cy="31750"/>
            <a:chOff x="10488583" y="1051579"/>
            <a:chExt cx="9200469" cy="31750"/>
          </a:xfrm>
        </p:grpSpPr>
        <p:sp>
          <p:nvSpPr>
            <p:cNvPr id="8397" name="Google Shape;8397;p57"/>
            <p:cNvSpPr/>
            <p:nvPr/>
          </p:nvSpPr>
          <p:spPr>
            <a:xfrm>
              <a:off x="10488583" y="1051579"/>
              <a:ext cx="2356485" cy="31750"/>
            </a:xfrm>
            <a:custGeom>
              <a:avLst/>
              <a:gdLst/>
              <a:ahLst/>
              <a:cxnLst/>
              <a:rect l="l" t="t" r="r" b="b"/>
              <a:pathLst>
                <a:path w="2356484" h="31750" extrusionOk="0">
                  <a:moveTo>
                    <a:pt x="2356427" y="0"/>
                  </a:moveTo>
                  <a:lnTo>
                    <a:pt x="0" y="0"/>
                  </a:lnTo>
                  <a:lnTo>
                    <a:pt x="0" y="31473"/>
                  </a:lnTo>
                  <a:lnTo>
                    <a:pt x="2356427" y="31473"/>
                  </a:lnTo>
                  <a:lnTo>
                    <a:pt x="235642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98" name="Google Shape;8398;p57"/>
            <p:cNvSpPr/>
            <p:nvPr/>
          </p:nvSpPr>
          <p:spPr>
            <a:xfrm>
              <a:off x="12845022" y="1051579"/>
              <a:ext cx="6844030" cy="31750"/>
            </a:xfrm>
            <a:custGeom>
              <a:avLst/>
              <a:gdLst/>
              <a:ahLst/>
              <a:cxnLst/>
              <a:rect l="l" t="t" r="r" b="b"/>
              <a:pathLst>
                <a:path w="6844030" h="31750" extrusionOk="0">
                  <a:moveTo>
                    <a:pt x="6843510" y="0"/>
                  </a:moveTo>
                  <a:lnTo>
                    <a:pt x="0" y="0"/>
                  </a:lnTo>
                  <a:lnTo>
                    <a:pt x="0" y="31473"/>
                  </a:lnTo>
                  <a:lnTo>
                    <a:pt x="6843510" y="31473"/>
                  </a:lnTo>
                  <a:lnTo>
                    <a:pt x="6843510"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399" name="Google Shape;8399;p57"/>
          <p:cNvGrpSpPr/>
          <p:nvPr/>
        </p:nvGrpSpPr>
        <p:grpSpPr>
          <a:xfrm>
            <a:off x="426814" y="1051579"/>
            <a:ext cx="9200457" cy="31750"/>
            <a:chOff x="426814" y="1051579"/>
            <a:chExt cx="9200457" cy="31750"/>
          </a:xfrm>
        </p:grpSpPr>
        <p:sp>
          <p:nvSpPr>
            <p:cNvPr id="8400" name="Google Shape;8400;p57"/>
            <p:cNvSpPr/>
            <p:nvPr/>
          </p:nvSpPr>
          <p:spPr>
            <a:xfrm>
              <a:off x="426814" y="1051579"/>
              <a:ext cx="2356485" cy="31750"/>
            </a:xfrm>
            <a:custGeom>
              <a:avLst/>
              <a:gdLst/>
              <a:ahLst/>
              <a:cxnLst/>
              <a:rect l="l" t="t" r="r" b="b"/>
              <a:pathLst>
                <a:path w="2356485" h="31750" extrusionOk="0">
                  <a:moveTo>
                    <a:pt x="2356427" y="0"/>
                  </a:moveTo>
                  <a:lnTo>
                    <a:pt x="0" y="0"/>
                  </a:lnTo>
                  <a:lnTo>
                    <a:pt x="0" y="31473"/>
                  </a:lnTo>
                  <a:lnTo>
                    <a:pt x="2356427" y="31473"/>
                  </a:lnTo>
                  <a:lnTo>
                    <a:pt x="2356427"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01" name="Google Shape;8401;p57"/>
            <p:cNvSpPr/>
            <p:nvPr/>
          </p:nvSpPr>
          <p:spPr>
            <a:xfrm>
              <a:off x="2783241" y="1051579"/>
              <a:ext cx="6844030" cy="31750"/>
            </a:xfrm>
            <a:custGeom>
              <a:avLst/>
              <a:gdLst/>
              <a:ahLst/>
              <a:cxnLst/>
              <a:rect l="l" t="t" r="r" b="b"/>
              <a:pathLst>
                <a:path w="6844030" h="31750" extrusionOk="0">
                  <a:moveTo>
                    <a:pt x="6843510" y="0"/>
                  </a:moveTo>
                  <a:lnTo>
                    <a:pt x="0" y="0"/>
                  </a:lnTo>
                  <a:lnTo>
                    <a:pt x="0" y="31473"/>
                  </a:lnTo>
                  <a:lnTo>
                    <a:pt x="6843510" y="31473"/>
                  </a:lnTo>
                  <a:lnTo>
                    <a:pt x="6843510" y="0"/>
                  </a:lnTo>
                  <a:close/>
                </a:path>
              </a:pathLst>
            </a:custGeom>
            <a:solidFill>
              <a:srgbClr val="F5CFD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402" name="Google Shape;8402;p57"/>
          <p:cNvSpPr txBox="1"/>
          <p:nvPr/>
        </p:nvSpPr>
        <p:spPr>
          <a:xfrm>
            <a:off x="10469912" y="624912"/>
            <a:ext cx="230949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D70A5B"/>
                </a:solidFill>
                <a:latin typeface="Arial"/>
                <a:ea typeface="Arial"/>
                <a:cs typeface="Arial"/>
                <a:sym typeface="Arial"/>
              </a:rPr>
              <a:t>Test	a	Prototype </a:t>
            </a:r>
            <a:endParaRPr sz="1850">
              <a:solidFill>
                <a:schemeClr val="dk1"/>
              </a:solidFill>
              <a:latin typeface="Arial"/>
              <a:ea typeface="Arial"/>
              <a:cs typeface="Arial"/>
              <a:sym typeface="Arial"/>
            </a:endParaRPr>
          </a:p>
        </p:txBody>
      </p:sp>
      <p:sp>
        <p:nvSpPr>
          <p:cNvPr id="8403" name="Google Shape;8403;p57"/>
          <p:cNvSpPr txBox="1"/>
          <p:nvPr/>
        </p:nvSpPr>
        <p:spPr>
          <a:xfrm>
            <a:off x="408144" y="624912"/>
            <a:ext cx="230949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D70A5B"/>
                </a:solidFill>
                <a:latin typeface="Arial"/>
                <a:ea typeface="Arial"/>
                <a:cs typeface="Arial"/>
                <a:sym typeface="Arial"/>
              </a:rPr>
              <a:t>Test	a	Prototype </a:t>
            </a:r>
            <a:endParaRPr sz="1850">
              <a:solidFill>
                <a:schemeClr val="dk1"/>
              </a:solidFill>
              <a:latin typeface="Arial"/>
              <a:ea typeface="Arial"/>
              <a:cs typeface="Arial"/>
              <a:sym typeface="Arial"/>
            </a:endParaRPr>
          </a:p>
        </p:txBody>
      </p:sp>
      <p:grpSp>
        <p:nvGrpSpPr>
          <p:cNvPr id="8404" name="Google Shape;8404;p57"/>
          <p:cNvGrpSpPr/>
          <p:nvPr/>
        </p:nvGrpSpPr>
        <p:grpSpPr>
          <a:xfrm>
            <a:off x="16086334" y="638090"/>
            <a:ext cx="3592389" cy="259079"/>
            <a:chOff x="16086334" y="638090"/>
            <a:chExt cx="3592389" cy="259079"/>
          </a:xfrm>
        </p:grpSpPr>
        <p:sp>
          <p:nvSpPr>
            <p:cNvPr id="8405" name="Google Shape;8405;p57"/>
            <p:cNvSpPr/>
            <p:nvPr/>
          </p:nvSpPr>
          <p:spPr>
            <a:xfrm>
              <a:off x="1710074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06" name="Google Shape;8406;p57"/>
            <p:cNvSpPr/>
            <p:nvPr/>
          </p:nvSpPr>
          <p:spPr>
            <a:xfrm>
              <a:off x="16593541"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07" name="Google Shape;8407;p57"/>
            <p:cNvSpPr/>
            <p:nvPr/>
          </p:nvSpPr>
          <p:spPr>
            <a:xfrm>
              <a:off x="16086334" y="638090"/>
              <a:ext cx="549275" cy="259079"/>
            </a:xfrm>
            <a:custGeom>
              <a:avLst/>
              <a:gdLst/>
              <a:ahLst/>
              <a:cxnLst/>
              <a:rect l="l" t="t" r="r" b="b"/>
              <a:pathLst>
                <a:path w="549275" h="259080" extrusionOk="0">
                  <a:moveTo>
                    <a:pt x="441536"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08" name="Google Shape;8408;p57"/>
            <p:cNvSpPr/>
            <p:nvPr/>
          </p:nvSpPr>
          <p:spPr>
            <a:xfrm>
              <a:off x="17607831"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09" name="Google Shape;8409;p57"/>
            <p:cNvSpPr/>
            <p:nvPr/>
          </p:nvSpPr>
          <p:spPr>
            <a:xfrm>
              <a:off x="181150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0" name="Google Shape;8410;p57"/>
            <p:cNvSpPr/>
            <p:nvPr/>
          </p:nvSpPr>
          <p:spPr>
            <a:xfrm>
              <a:off x="18622244"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1" name="Google Shape;8411;p57"/>
            <p:cNvSpPr/>
            <p:nvPr/>
          </p:nvSpPr>
          <p:spPr>
            <a:xfrm>
              <a:off x="1912944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412" name="Google Shape;8412;p57"/>
          <p:cNvGrpSpPr/>
          <p:nvPr/>
        </p:nvGrpSpPr>
        <p:grpSpPr>
          <a:xfrm>
            <a:off x="6034549" y="638090"/>
            <a:ext cx="3592375" cy="259079"/>
            <a:chOff x="6034549" y="638090"/>
            <a:chExt cx="3592375" cy="259079"/>
          </a:xfrm>
        </p:grpSpPr>
        <p:sp>
          <p:nvSpPr>
            <p:cNvPr id="8413" name="Google Shape;8413;p57"/>
            <p:cNvSpPr/>
            <p:nvPr/>
          </p:nvSpPr>
          <p:spPr>
            <a:xfrm>
              <a:off x="7048911"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4" name="Google Shape;8414;p57"/>
            <p:cNvSpPr/>
            <p:nvPr/>
          </p:nvSpPr>
          <p:spPr>
            <a:xfrm>
              <a:off x="6541730"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5" name="Google Shape;8415;p57"/>
            <p:cNvSpPr/>
            <p:nvPr/>
          </p:nvSpPr>
          <p:spPr>
            <a:xfrm>
              <a:off x="6034549" y="638090"/>
              <a:ext cx="549275" cy="259079"/>
            </a:xfrm>
            <a:custGeom>
              <a:avLst/>
              <a:gdLst/>
              <a:ahLst/>
              <a:cxnLst/>
              <a:rect l="l" t="t" r="r" b="b"/>
              <a:pathLst>
                <a:path w="549275" h="259080" extrusionOk="0">
                  <a:moveTo>
                    <a:pt x="441548"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6" name="Google Shape;8416;p57"/>
            <p:cNvSpPr/>
            <p:nvPr/>
          </p:nvSpPr>
          <p:spPr>
            <a:xfrm>
              <a:off x="755610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7" name="Google Shape;8417;p57"/>
            <p:cNvSpPr/>
            <p:nvPr/>
          </p:nvSpPr>
          <p:spPr>
            <a:xfrm>
              <a:off x="8063286"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8" name="Google Shape;8418;p57"/>
            <p:cNvSpPr/>
            <p:nvPr/>
          </p:nvSpPr>
          <p:spPr>
            <a:xfrm>
              <a:off x="857046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9" name="Google Shape;8419;p57"/>
            <p:cNvSpPr/>
            <p:nvPr/>
          </p:nvSpPr>
          <p:spPr>
            <a:xfrm>
              <a:off x="907764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420" name="Google Shape;8420;p57"/>
          <p:cNvSpPr txBox="1"/>
          <p:nvPr/>
        </p:nvSpPr>
        <p:spPr>
          <a:xfrm>
            <a:off x="17211145"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8421" name="Google Shape;8421;p57"/>
          <p:cNvSpPr txBox="1"/>
          <p:nvPr/>
        </p:nvSpPr>
        <p:spPr>
          <a:xfrm>
            <a:off x="7159383"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8422" name="Google Shape;8422;p57"/>
          <p:cNvSpPr txBox="1"/>
          <p:nvPr/>
        </p:nvSpPr>
        <p:spPr>
          <a:xfrm>
            <a:off x="16704094"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8423" name="Google Shape;8423;p57"/>
          <p:cNvSpPr txBox="1"/>
          <p:nvPr/>
        </p:nvSpPr>
        <p:spPr>
          <a:xfrm>
            <a:off x="6652190"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8424" name="Google Shape;8424;p57"/>
          <p:cNvSpPr txBox="1"/>
          <p:nvPr/>
        </p:nvSpPr>
        <p:spPr>
          <a:xfrm>
            <a:off x="16205613"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FFFFFF"/>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8425" name="Google Shape;8425;p57"/>
          <p:cNvSpPr txBox="1"/>
          <p:nvPr/>
        </p:nvSpPr>
        <p:spPr>
          <a:xfrm>
            <a:off x="6153801"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FFFFFF"/>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8426" name="Google Shape;8426;p57"/>
          <p:cNvSpPr txBox="1"/>
          <p:nvPr/>
        </p:nvSpPr>
        <p:spPr>
          <a:xfrm>
            <a:off x="17712163"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8427" name="Google Shape;8427;p57"/>
          <p:cNvSpPr txBox="1"/>
          <p:nvPr/>
        </p:nvSpPr>
        <p:spPr>
          <a:xfrm>
            <a:off x="7660423"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8428" name="Google Shape;8428;p57"/>
          <p:cNvSpPr txBox="1"/>
          <p:nvPr/>
        </p:nvSpPr>
        <p:spPr>
          <a:xfrm>
            <a:off x="18223948"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8429" name="Google Shape;8429;p57"/>
          <p:cNvSpPr txBox="1"/>
          <p:nvPr/>
        </p:nvSpPr>
        <p:spPr>
          <a:xfrm>
            <a:off x="8172136"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8430" name="Google Shape;8430;p57"/>
          <p:cNvSpPr txBox="1"/>
          <p:nvPr/>
        </p:nvSpPr>
        <p:spPr>
          <a:xfrm>
            <a:off x="18726736"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8431" name="Google Shape;8431;p57"/>
          <p:cNvSpPr txBox="1"/>
          <p:nvPr/>
        </p:nvSpPr>
        <p:spPr>
          <a:xfrm>
            <a:off x="8674984"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8432" name="Google Shape;8432;p57"/>
          <p:cNvSpPr txBox="1"/>
          <p:nvPr/>
        </p:nvSpPr>
        <p:spPr>
          <a:xfrm>
            <a:off x="19293098"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sp>
        <p:nvSpPr>
          <p:cNvPr id="8433" name="Google Shape;8433;p57"/>
          <p:cNvSpPr txBox="1"/>
          <p:nvPr/>
        </p:nvSpPr>
        <p:spPr>
          <a:xfrm>
            <a:off x="9241325"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sp>
        <p:nvSpPr>
          <p:cNvPr id="8434" name="Google Shape;8434;p57"/>
          <p:cNvSpPr/>
          <p:nvPr/>
        </p:nvSpPr>
        <p:spPr>
          <a:xfrm>
            <a:off x="10478099" y="5095097"/>
            <a:ext cx="2193925" cy="1675764"/>
          </a:xfrm>
          <a:custGeom>
            <a:avLst/>
            <a:gdLst/>
            <a:ahLst/>
            <a:cxnLst/>
            <a:rect l="l" t="t" r="r" b="b"/>
            <a:pathLst>
              <a:path w="2193925" h="1675765" extrusionOk="0">
                <a:moveTo>
                  <a:pt x="67687" y="0"/>
                </a:move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5" name="Google Shape;8435;p57"/>
          <p:cNvSpPr/>
          <p:nvPr/>
        </p:nvSpPr>
        <p:spPr>
          <a:xfrm>
            <a:off x="416335" y="5095097"/>
            <a:ext cx="2193925" cy="1675764"/>
          </a:xfrm>
          <a:custGeom>
            <a:avLst/>
            <a:gdLst/>
            <a:ahLst/>
            <a:cxnLst/>
            <a:rect l="l" t="t" r="r" b="b"/>
            <a:pathLst>
              <a:path w="2193925" h="1675765" extrusionOk="0">
                <a:moveTo>
                  <a:pt x="2126107" y="0"/>
                </a:moveTo>
                <a:lnTo>
                  <a:pt x="67687" y="0"/>
                </a:ln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6" name="Google Shape;8436;p57"/>
          <p:cNvSpPr/>
          <p:nvPr/>
        </p:nvSpPr>
        <p:spPr>
          <a:xfrm>
            <a:off x="15150633" y="1379376"/>
            <a:ext cx="2193925" cy="1714500"/>
          </a:xfrm>
          <a:custGeom>
            <a:avLst/>
            <a:gdLst/>
            <a:ahLst/>
            <a:cxnLst/>
            <a:rect l="l" t="t" r="r" b="b"/>
            <a:pathLst>
              <a:path w="2193925" h="1714500" extrusionOk="0">
                <a:moveTo>
                  <a:pt x="2126107" y="1714432"/>
                </a:move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7" name="Google Shape;8437;p57"/>
          <p:cNvSpPr/>
          <p:nvPr/>
        </p:nvSpPr>
        <p:spPr>
          <a:xfrm>
            <a:off x="5088924" y="1379376"/>
            <a:ext cx="2193925" cy="1714500"/>
          </a:xfrm>
          <a:custGeom>
            <a:avLst/>
            <a:gdLst/>
            <a:ahLst/>
            <a:cxnLst/>
            <a:rect l="l" t="t" r="r" b="b"/>
            <a:pathLst>
              <a:path w="2193925" h="1714500" extrusionOk="0">
                <a:moveTo>
                  <a:pt x="2126107" y="0"/>
                </a:moveTo>
                <a:lnTo>
                  <a:pt x="67687" y="0"/>
                </a:ln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8" name="Google Shape;8438;p57"/>
          <p:cNvSpPr/>
          <p:nvPr/>
        </p:nvSpPr>
        <p:spPr>
          <a:xfrm>
            <a:off x="12815423" y="5095097"/>
            <a:ext cx="2193925" cy="1675764"/>
          </a:xfrm>
          <a:custGeom>
            <a:avLst/>
            <a:gdLst/>
            <a:ahLst/>
            <a:cxnLst/>
            <a:rect l="l" t="t" r="r" b="b"/>
            <a:pathLst>
              <a:path w="2193925" h="1675765" extrusionOk="0">
                <a:moveTo>
                  <a:pt x="67687" y="0"/>
                </a:move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9" name="Google Shape;8439;p57"/>
          <p:cNvSpPr/>
          <p:nvPr/>
        </p:nvSpPr>
        <p:spPr>
          <a:xfrm>
            <a:off x="2753618" y="5095097"/>
            <a:ext cx="2193925" cy="1675764"/>
          </a:xfrm>
          <a:custGeom>
            <a:avLst/>
            <a:gdLst/>
            <a:ahLst/>
            <a:cxnLst/>
            <a:rect l="l" t="t" r="r" b="b"/>
            <a:pathLst>
              <a:path w="2193925" h="1675765" extrusionOk="0">
                <a:moveTo>
                  <a:pt x="2126107" y="0"/>
                </a:moveTo>
                <a:lnTo>
                  <a:pt x="67687" y="0"/>
                </a:ln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0" name="Google Shape;8440;p57"/>
          <p:cNvSpPr/>
          <p:nvPr/>
        </p:nvSpPr>
        <p:spPr>
          <a:xfrm>
            <a:off x="12815423" y="3234986"/>
            <a:ext cx="2193925" cy="1714500"/>
          </a:xfrm>
          <a:custGeom>
            <a:avLst/>
            <a:gdLst/>
            <a:ahLst/>
            <a:cxnLst/>
            <a:rect l="l" t="t" r="r" b="b"/>
            <a:pathLst>
              <a:path w="2193925" h="1714500" extrusionOk="0">
                <a:moveTo>
                  <a:pt x="67687" y="0"/>
                </a:move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1" name="Google Shape;8441;p57"/>
          <p:cNvSpPr/>
          <p:nvPr/>
        </p:nvSpPr>
        <p:spPr>
          <a:xfrm>
            <a:off x="2753618" y="3234986"/>
            <a:ext cx="2193925" cy="1714500"/>
          </a:xfrm>
          <a:custGeom>
            <a:avLst/>
            <a:gdLst/>
            <a:ahLst/>
            <a:cxnLst/>
            <a:rect l="l" t="t" r="r" b="b"/>
            <a:pathLst>
              <a:path w="2193925" h="1714500" extrusionOk="0">
                <a:moveTo>
                  <a:pt x="2126107" y="0"/>
                </a:moveTo>
                <a:lnTo>
                  <a:pt x="67687" y="0"/>
                </a:ln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2" name="Google Shape;8442;p57"/>
          <p:cNvSpPr/>
          <p:nvPr/>
        </p:nvSpPr>
        <p:spPr>
          <a:xfrm>
            <a:off x="12815423" y="1379364"/>
            <a:ext cx="2193925" cy="1714500"/>
          </a:xfrm>
          <a:custGeom>
            <a:avLst/>
            <a:gdLst/>
            <a:ahLst/>
            <a:cxnLst/>
            <a:rect l="l" t="t" r="r" b="b"/>
            <a:pathLst>
              <a:path w="2193925" h="1714500" extrusionOk="0">
                <a:moveTo>
                  <a:pt x="67687" y="0"/>
                </a:move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3" name="Google Shape;8443;p57"/>
          <p:cNvSpPr/>
          <p:nvPr/>
        </p:nvSpPr>
        <p:spPr>
          <a:xfrm>
            <a:off x="2753618" y="1379364"/>
            <a:ext cx="2193925" cy="1714500"/>
          </a:xfrm>
          <a:custGeom>
            <a:avLst/>
            <a:gdLst/>
            <a:ahLst/>
            <a:cxnLst/>
            <a:rect l="l" t="t" r="r" b="b"/>
            <a:pathLst>
              <a:path w="2193925" h="1714500" extrusionOk="0">
                <a:moveTo>
                  <a:pt x="2126107" y="0"/>
                </a:moveTo>
                <a:lnTo>
                  <a:pt x="67687" y="0"/>
                </a:ln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4" name="Google Shape;8444;p57"/>
          <p:cNvSpPr/>
          <p:nvPr/>
        </p:nvSpPr>
        <p:spPr>
          <a:xfrm>
            <a:off x="10478099" y="1379364"/>
            <a:ext cx="2193925" cy="3570604"/>
          </a:xfrm>
          <a:custGeom>
            <a:avLst/>
            <a:gdLst/>
            <a:ahLst/>
            <a:cxnLst/>
            <a:rect l="l" t="t" r="r" b="b"/>
            <a:pathLst>
              <a:path w="2193925" h="3570604" extrusionOk="0">
                <a:moveTo>
                  <a:pt x="67687" y="0"/>
                </a:moveTo>
                <a:lnTo>
                  <a:pt x="28555" y="1057"/>
                </a:lnTo>
                <a:lnTo>
                  <a:pt x="8460" y="8460"/>
                </a:lnTo>
                <a:lnTo>
                  <a:pt x="1057" y="28555"/>
                </a:lnTo>
                <a:lnTo>
                  <a:pt x="0" y="67687"/>
                </a:lnTo>
                <a:lnTo>
                  <a:pt x="0" y="3502844"/>
                </a:lnTo>
                <a:lnTo>
                  <a:pt x="1057" y="3541976"/>
                </a:lnTo>
                <a:lnTo>
                  <a:pt x="8460" y="3562071"/>
                </a:lnTo>
                <a:lnTo>
                  <a:pt x="28555" y="3569474"/>
                </a:lnTo>
                <a:lnTo>
                  <a:pt x="67687" y="3570531"/>
                </a:lnTo>
                <a:lnTo>
                  <a:pt x="2126107" y="3570531"/>
                </a:lnTo>
                <a:lnTo>
                  <a:pt x="2165238" y="3569474"/>
                </a:lnTo>
                <a:lnTo>
                  <a:pt x="2185333" y="3562071"/>
                </a:lnTo>
                <a:lnTo>
                  <a:pt x="2192736" y="3541976"/>
                </a:lnTo>
                <a:lnTo>
                  <a:pt x="2193794" y="3502844"/>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5" name="Google Shape;8445;p57"/>
          <p:cNvSpPr/>
          <p:nvPr/>
        </p:nvSpPr>
        <p:spPr>
          <a:xfrm>
            <a:off x="416335" y="1379364"/>
            <a:ext cx="2193925" cy="3570604"/>
          </a:xfrm>
          <a:custGeom>
            <a:avLst/>
            <a:gdLst/>
            <a:ahLst/>
            <a:cxnLst/>
            <a:rect l="l" t="t" r="r" b="b"/>
            <a:pathLst>
              <a:path w="2193925" h="3570604" extrusionOk="0">
                <a:moveTo>
                  <a:pt x="2126107" y="0"/>
                </a:moveTo>
                <a:lnTo>
                  <a:pt x="67687" y="0"/>
                </a:lnTo>
                <a:lnTo>
                  <a:pt x="28555" y="1057"/>
                </a:lnTo>
                <a:lnTo>
                  <a:pt x="8460" y="8460"/>
                </a:lnTo>
                <a:lnTo>
                  <a:pt x="1057" y="28555"/>
                </a:lnTo>
                <a:lnTo>
                  <a:pt x="0" y="67687"/>
                </a:lnTo>
                <a:lnTo>
                  <a:pt x="0" y="3502844"/>
                </a:lnTo>
                <a:lnTo>
                  <a:pt x="1057" y="3541976"/>
                </a:lnTo>
                <a:lnTo>
                  <a:pt x="8460" y="3562071"/>
                </a:lnTo>
                <a:lnTo>
                  <a:pt x="28555" y="3569474"/>
                </a:lnTo>
                <a:lnTo>
                  <a:pt x="67687" y="3570531"/>
                </a:lnTo>
                <a:lnTo>
                  <a:pt x="2126107" y="3570531"/>
                </a:lnTo>
                <a:lnTo>
                  <a:pt x="2165238" y="3569474"/>
                </a:lnTo>
                <a:lnTo>
                  <a:pt x="2185333" y="3562071"/>
                </a:lnTo>
                <a:lnTo>
                  <a:pt x="2192736" y="3541976"/>
                </a:lnTo>
                <a:lnTo>
                  <a:pt x="2193794" y="3502844"/>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6" name="Google Shape;8446;p57"/>
          <p:cNvSpPr/>
          <p:nvPr/>
        </p:nvSpPr>
        <p:spPr>
          <a:xfrm>
            <a:off x="15150633" y="3234982"/>
            <a:ext cx="2193925" cy="3535679"/>
          </a:xfrm>
          <a:custGeom>
            <a:avLst/>
            <a:gdLst/>
            <a:ahLst/>
            <a:cxnLst/>
            <a:rect l="l" t="t" r="r" b="b"/>
            <a:pathLst>
              <a:path w="2193925" h="3535679" extrusionOk="0">
                <a:moveTo>
                  <a:pt x="2126107" y="3535369"/>
                </a:moveTo>
                <a:lnTo>
                  <a:pt x="2165238" y="3534311"/>
                </a:lnTo>
                <a:lnTo>
                  <a:pt x="2185333" y="3526908"/>
                </a:lnTo>
                <a:lnTo>
                  <a:pt x="2192736" y="3506813"/>
                </a:lnTo>
                <a:lnTo>
                  <a:pt x="2193794" y="3467682"/>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3467682"/>
                </a:lnTo>
                <a:lnTo>
                  <a:pt x="1057" y="3506813"/>
                </a:lnTo>
                <a:lnTo>
                  <a:pt x="8460" y="3526908"/>
                </a:lnTo>
                <a:lnTo>
                  <a:pt x="28555" y="3534311"/>
                </a:lnTo>
                <a:lnTo>
                  <a:pt x="67687" y="3535369"/>
                </a:lnTo>
                <a:lnTo>
                  <a:pt x="2126107" y="3535369"/>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7" name="Google Shape;8447;p57"/>
          <p:cNvSpPr/>
          <p:nvPr/>
        </p:nvSpPr>
        <p:spPr>
          <a:xfrm>
            <a:off x="5088924" y="3234982"/>
            <a:ext cx="2193925" cy="3535679"/>
          </a:xfrm>
          <a:custGeom>
            <a:avLst/>
            <a:gdLst/>
            <a:ahLst/>
            <a:cxnLst/>
            <a:rect l="l" t="t" r="r" b="b"/>
            <a:pathLst>
              <a:path w="2193925" h="3535679" extrusionOk="0">
                <a:moveTo>
                  <a:pt x="2126107" y="0"/>
                </a:moveTo>
                <a:lnTo>
                  <a:pt x="67687" y="0"/>
                </a:lnTo>
                <a:lnTo>
                  <a:pt x="28555" y="1057"/>
                </a:lnTo>
                <a:lnTo>
                  <a:pt x="8460" y="8460"/>
                </a:lnTo>
                <a:lnTo>
                  <a:pt x="1057" y="28555"/>
                </a:lnTo>
                <a:lnTo>
                  <a:pt x="0" y="67687"/>
                </a:lnTo>
                <a:lnTo>
                  <a:pt x="0" y="3467682"/>
                </a:lnTo>
                <a:lnTo>
                  <a:pt x="1057" y="3506813"/>
                </a:lnTo>
                <a:lnTo>
                  <a:pt x="8460" y="3526908"/>
                </a:lnTo>
                <a:lnTo>
                  <a:pt x="28555" y="3534311"/>
                </a:lnTo>
                <a:lnTo>
                  <a:pt x="67687" y="3535369"/>
                </a:lnTo>
                <a:lnTo>
                  <a:pt x="2126107" y="3535369"/>
                </a:lnTo>
                <a:lnTo>
                  <a:pt x="2165238" y="3534311"/>
                </a:lnTo>
                <a:lnTo>
                  <a:pt x="2185333" y="3526908"/>
                </a:lnTo>
                <a:lnTo>
                  <a:pt x="2192736" y="3506813"/>
                </a:lnTo>
                <a:lnTo>
                  <a:pt x="2193794" y="3467682"/>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8" name="Google Shape;8448;p57"/>
          <p:cNvSpPr/>
          <p:nvPr/>
        </p:nvSpPr>
        <p:spPr>
          <a:xfrm>
            <a:off x="17491800" y="1379360"/>
            <a:ext cx="2193925" cy="5391150"/>
          </a:xfrm>
          <a:custGeom>
            <a:avLst/>
            <a:gdLst/>
            <a:ahLst/>
            <a:cxnLst/>
            <a:rect l="l" t="t" r="r" b="b"/>
            <a:pathLst>
              <a:path w="2193925" h="5391150" extrusionOk="0">
                <a:moveTo>
                  <a:pt x="2126107" y="5390990"/>
                </a:moveTo>
                <a:lnTo>
                  <a:pt x="2165238" y="5389933"/>
                </a:lnTo>
                <a:lnTo>
                  <a:pt x="2185333" y="5382529"/>
                </a:lnTo>
                <a:lnTo>
                  <a:pt x="2192736" y="5362435"/>
                </a:lnTo>
                <a:lnTo>
                  <a:pt x="2193794" y="5323303"/>
                </a:lnTo>
                <a:lnTo>
                  <a:pt x="2193794" y="67699"/>
                </a:lnTo>
                <a:lnTo>
                  <a:pt x="2192736" y="28560"/>
                </a:lnTo>
                <a:lnTo>
                  <a:pt x="2185333" y="8462"/>
                </a:lnTo>
                <a:lnTo>
                  <a:pt x="2165238" y="1057"/>
                </a:lnTo>
                <a:lnTo>
                  <a:pt x="2126107" y="0"/>
                </a:lnTo>
                <a:lnTo>
                  <a:pt x="67687" y="0"/>
                </a:lnTo>
                <a:lnTo>
                  <a:pt x="28555" y="1057"/>
                </a:lnTo>
                <a:lnTo>
                  <a:pt x="8460" y="8462"/>
                </a:lnTo>
                <a:lnTo>
                  <a:pt x="1057" y="28560"/>
                </a:lnTo>
                <a:lnTo>
                  <a:pt x="0" y="67699"/>
                </a:lnTo>
                <a:lnTo>
                  <a:pt x="0" y="5323303"/>
                </a:lnTo>
                <a:lnTo>
                  <a:pt x="1057" y="5362435"/>
                </a:lnTo>
                <a:lnTo>
                  <a:pt x="8460" y="5382529"/>
                </a:lnTo>
                <a:lnTo>
                  <a:pt x="28555" y="5389933"/>
                </a:lnTo>
                <a:lnTo>
                  <a:pt x="67687" y="5390990"/>
                </a:lnTo>
                <a:lnTo>
                  <a:pt x="2126107" y="539099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49" name="Google Shape;8449;p57"/>
          <p:cNvSpPr/>
          <p:nvPr/>
        </p:nvSpPr>
        <p:spPr>
          <a:xfrm>
            <a:off x="7429972" y="1379360"/>
            <a:ext cx="2193925" cy="5391150"/>
          </a:xfrm>
          <a:custGeom>
            <a:avLst/>
            <a:gdLst/>
            <a:ahLst/>
            <a:cxnLst/>
            <a:rect l="l" t="t" r="r" b="b"/>
            <a:pathLst>
              <a:path w="2193925" h="5391150" extrusionOk="0">
                <a:moveTo>
                  <a:pt x="2126107" y="0"/>
                </a:moveTo>
                <a:lnTo>
                  <a:pt x="67687" y="0"/>
                </a:lnTo>
                <a:lnTo>
                  <a:pt x="28555" y="1057"/>
                </a:lnTo>
                <a:lnTo>
                  <a:pt x="8460" y="8462"/>
                </a:lnTo>
                <a:lnTo>
                  <a:pt x="1057" y="28560"/>
                </a:lnTo>
                <a:lnTo>
                  <a:pt x="0" y="67699"/>
                </a:lnTo>
                <a:lnTo>
                  <a:pt x="0" y="5323303"/>
                </a:lnTo>
                <a:lnTo>
                  <a:pt x="1057" y="5362435"/>
                </a:lnTo>
                <a:lnTo>
                  <a:pt x="8460" y="5382529"/>
                </a:lnTo>
                <a:lnTo>
                  <a:pt x="28555" y="5389933"/>
                </a:lnTo>
                <a:lnTo>
                  <a:pt x="67687" y="5390990"/>
                </a:lnTo>
                <a:lnTo>
                  <a:pt x="2126107" y="5390990"/>
                </a:lnTo>
                <a:lnTo>
                  <a:pt x="2165238" y="5389933"/>
                </a:lnTo>
                <a:lnTo>
                  <a:pt x="2185333" y="5382529"/>
                </a:lnTo>
                <a:lnTo>
                  <a:pt x="2192736" y="5362435"/>
                </a:lnTo>
                <a:lnTo>
                  <a:pt x="2193794" y="5323303"/>
                </a:lnTo>
                <a:lnTo>
                  <a:pt x="2193794" y="67699"/>
                </a:lnTo>
                <a:lnTo>
                  <a:pt x="2192736" y="28560"/>
                </a:lnTo>
                <a:lnTo>
                  <a:pt x="2185333" y="8462"/>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50" name="Google Shape;8450;p57"/>
          <p:cNvSpPr txBox="1"/>
          <p:nvPr/>
        </p:nvSpPr>
        <p:spPr>
          <a:xfrm>
            <a:off x="10579903" y="1446267"/>
            <a:ext cx="177292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D70A5B"/>
                </a:solidFill>
                <a:latin typeface="Arial"/>
                <a:ea typeface="Arial"/>
                <a:cs typeface="Arial"/>
                <a:sym typeface="Arial"/>
              </a:rPr>
              <a:t>1 </a:t>
            </a:r>
            <a:r>
              <a:rPr lang="en-US" sz="750" b="1">
                <a:solidFill>
                  <a:schemeClr val="dk1"/>
                </a:solidFill>
                <a:latin typeface="Arial"/>
                <a:ea typeface="Arial"/>
                <a:cs typeface="Arial"/>
                <a:sym typeface="Arial"/>
              </a:rPr>
              <a:t>WHAT ASSUMPTIONS WILL YOU BE  TESTING WITH YOUR PROTOTYPE?</a:t>
            </a:r>
            <a:endParaRPr sz="750">
              <a:solidFill>
                <a:schemeClr val="dk1"/>
              </a:solidFill>
              <a:latin typeface="Arial"/>
              <a:ea typeface="Arial"/>
              <a:cs typeface="Arial"/>
              <a:sym typeface="Arial"/>
            </a:endParaRPr>
          </a:p>
        </p:txBody>
      </p:sp>
      <p:sp>
        <p:nvSpPr>
          <p:cNvPr id="8451" name="Google Shape;8451;p57"/>
          <p:cNvSpPr txBox="1"/>
          <p:nvPr/>
        </p:nvSpPr>
        <p:spPr>
          <a:xfrm>
            <a:off x="518142" y="1446267"/>
            <a:ext cx="177292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D70A5B"/>
                </a:solidFill>
                <a:latin typeface="Arial"/>
                <a:ea typeface="Arial"/>
                <a:cs typeface="Arial"/>
                <a:sym typeface="Arial"/>
              </a:rPr>
              <a:t>1 </a:t>
            </a:r>
            <a:r>
              <a:rPr lang="en-US" sz="750" b="1">
                <a:solidFill>
                  <a:schemeClr val="dk1"/>
                </a:solidFill>
                <a:latin typeface="Arial"/>
                <a:ea typeface="Arial"/>
                <a:cs typeface="Arial"/>
                <a:sym typeface="Arial"/>
              </a:rPr>
              <a:t>WHAT ASSUMPTIONS WILL YOU BE  TESTING WITH YOUR PROTOTYPE?</a:t>
            </a:r>
            <a:endParaRPr sz="750">
              <a:solidFill>
                <a:schemeClr val="dk1"/>
              </a:solidFill>
              <a:latin typeface="Arial"/>
              <a:ea typeface="Arial"/>
              <a:cs typeface="Arial"/>
              <a:sym typeface="Arial"/>
            </a:endParaRPr>
          </a:p>
        </p:txBody>
      </p:sp>
      <p:sp>
        <p:nvSpPr>
          <p:cNvPr id="8452" name="Google Shape;8452;p57"/>
          <p:cNvSpPr txBox="1"/>
          <p:nvPr/>
        </p:nvSpPr>
        <p:spPr>
          <a:xfrm>
            <a:off x="12905991" y="1446267"/>
            <a:ext cx="1472565"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D70A5B"/>
                </a:solidFill>
                <a:latin typeface="Arial"/>
                <a:ea typeface="Arial"/>
                <a:cs typeface="Arial"/>
                <a:sym typeface="Arial"/>
              </a:rPr>
              <a:t>3 </a:t>
            </a:r>
            <a:r>
              <a:rPr lang="en-US" sz="750" b="1">
                <a:solidFill>
                  <a:schemeClr val="dk1"/>
                </a:solidFill>
                <a:latin typeface="Arial"/>
                <a:ea typeface="Arial"/>
                <a:cs typeface="Arial"/>
                <a:sym typeface="Arial"/>
              </a:rPr>
              <a:t>WHO MIGHT HELP YOU TEST  THE PROTOTYPE?</a:t>
            </a:r>
            <a:endParaRPr sz="750">
              <a:solidFill>
                <a:schemeClr val="dk1"/>
              </a:solidFill>
              <a:latin typeface="Arial"/>
              <a:ea typeface="Arial"/>
              <a:cs typeface="Arial"/>
              <a:sym typeface="Arial"/>
            </a:endParaRPr>
          </a:p>
        </p:txBody>
      </p:sp>
      <p:sp>
        <p:nvSpPr>
          <p:cNvPr id="8453" name="Google Shape;8453;p57"/>
          <p:cNvSpPr txBox="1"/>
          <p:nvPr/>
        </p:nvSpPr>
        <p:spPr>
          <a:xfrm>
            <a:off x="2844222" y="1446267"/>
            <a:ext cx="1472565"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D70A5B"/>
                </a:solidFill>
                <a:latin typeface="Arial"/>
                <a:ea typeface="Arial"/>
                <a:cs typeface="Arial"/>
                <a:sym typeface="Arial"/>
              </a:rPr>
              <a:t>3 </a:t>
            </a:r>
            <a:r>
              <a:rPr lang="en-US" sz="750" b="1">
                <a:solidFill>
                  <a:schemeClr val="dk1"/>
                </a:solidFill>
                <a:latin typeface="Arial"/>
                <a:ea typeface="Arial"/>
                <a:cs typeface="Arial"/>
                <a:sym typeface="Arial"/>
              </a:rPr>
              <a:t>WHO MIGHT HELP YOU TEST  THE PROTOTYPE?</a:t>
            </a:r>
            <a:endParaRPr sz="750">
              <a:solidFill>
                <a:schemeClr val="dk1"/>
              </a:solidFill>
              <a:latin typeface="Arial"/>
              <a:ea typeface="Arial"/>
              <a:cs typeface="Arial"/>
              <a:sym typeface="Arial"/>
            </a:endParaRPr>
          </a:p>
        </p:txBody>
      </p:sp>
      <p:sp>
        <p:nvSpPr>
          <p:cNvPr id="8454" name="Google Shape;8454;p57"/>
          <p:cNvSpPr txBox="1"/>
          <p:nvPr/>
        </p:nvSpPr>
        <p:spPr>
          <a:xfrm>
            <a:off x="15252531" y="1446267"/>
            <a:ext cx="179958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6 </a:t>
            </a:r>
            <a:r>
              <a:rPr lang="en-US" sz="750" b="1">
                <a:solidFill>
                  <a:schemeClr val="dk1"/>
                </a:solidFill>
                <a:latin typeface="Arial"/>
                <a:ea typeface="Arial"/>
                <a:cs typeface="Arial"/>
                <a:sym typeface="Arial"/>
              </a:rPr>
              <a:t>WHAT MATERIALS WILL YOU NEED?</a:t>
            </a:r>
            <a:endParaRPr sz="750">
              <a:solidFill>
                <a:schemeClr val="dk1"/>
              </a:solidFill>
              <a:latin typeface="Arial"/>
              <a:ea typeface="Arial"/>
              <a:cs typeface="Arial"/>
              <a:sym typeface="Arial"/>
            </a:endParaRPr>
          </a:p>
        </p:txBody>
      </p:sp>
      <p:sp>
        <p:nvSpPr>
          <p:cNvPr id="8455" name="Google Shape;8455;p57"/>
          <p:cNvSpPr txBox="1"/>
          <p:nvPr/>
        </p:nvSpPr>
        <p:spPr>
          <a:xfrm>
            <a:off x="5190727" y="1446267"/>
            <a:ext cx="179958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6 </a:t>
            </a:r>
            <a:r>
              <a:rPr lang="en-US" sz="750" b="1">
                <a:solidFill>
                  <a:schemeClr val="dk1"/>
                </a:solidFill>
                <a:latin typeface="Arial"/>
                <a:ea typeface="Arial"/>
                <a:cs typeface="Arial"/>
                <a:sym typeface="Arial"/>
              </a:rPr>
              <a:t>WHAT MATERIALS WILL YOU NEED?</a:t>
            </a:r>
            <a:endParaRPr sz="750">
              <a:solidFill>
                <a:schemeClr val="dk1"/>
              </a:solidFill>
              <a:latin typeface="Arial"/>
              <a:ea typeface="Arial"/>
              <a:cs typeface="Arial"/>
              <a:sym typeface="Arial"/>
            </a:endParaRPr>
          </a:p>
        </p:txBody>
      </p:sp>
      <p:sp>
        <p:nvSpPr>
          <p:cNvPr id="8456" name="Google Shape;8456;p57"/>
          <p:cNvSpPr txBox="1"/>
          <p:nvPr/>
        </p:nvSpPr>
        <p:spPr>
          <a:xfrm>
            <a:off x="17585819" y="1446267"/>
            <a:ext cx="1998980" cy="417195"/>
          </a:xfrm>
          <a:prstGeom prst="rect">
            <a:avLst/>
          </a:prstGeom>
          <a:noFill/>
          <a:ln>
            <a:noFill/>
          </a:ln>
        </p:spPr>
        <p:txBody>
          <a:bodyPr spcFirstLastPara="1" wrap="square" lIns="0" tIns="22225" rIns="0" bIns="0" anchor="t" anchorCtr="0">
            <a:spAutoFit/>
          </a:bodyPr>
          <a:lstStyle/>
          <a:p>
            <a:pPr marL="147955" marR="5080" lvl="0" indent="-135890" algn="l" rtl="0">
              <a:lnSpc>
                <a:spcPct val="96500"/>
              </a:lnSpc>
              <a:spcBef>
                <a:spcPts val="0"/>
              </a:spcBef>
              <a:spcAft>
                <a:spcPts val="0"/>
              </a:spcAft>
              <a:buNone/>
            </a:pPr>
            <a:r>
              <a:rPr lang="en-US" sz="1100" b="1">
                <a:solidFill>
                  <a:srgbClr val="D70A5B"/>
                </a:solidFill>
                <a:latin typeface="Arial"/>
                <a:ea typeface="Arial"/>
                <a:cs typeface="Arial"/>
                <a:sym typeface="Arial"/>
              </a:rPr>
              <a:t>8 </a:t>
            </a:r>
            <a:r>
              <a:rPr lang="en-US" sz="750" b="1">
                <a:solidFill>
                  <a:schemeClr val="dk1"/>
                </a:solidFill>
                <a:latin typeface="Arial"/>
                <a:ea typeface="Arial"/>
                <a:cs typeface="Arial"/>
                <a:sym typeface="Arial"/>
              </a:rPr>
              <a:t>WHAT ARE THE STEPS THAT YOU NEED  TO COMPLETE IN ORDER TO TEST YOUR  PROTOTYPE?</a:t>
            </a:r>
            <a:endParaRPr sz="750">
              <a:solidFill>
                <a:schemeClr val="dk1"/>
              </a:solidFill>
              <a:latin typeface="Arial"/>
              <a:ea typeface="Arial"/>
              <a:cs typeface="Arial"/>
              <a:sym typeface="Arial"/>
            </a:endParaRPr>
          </a:p>
        </p:txBody>
      </p:sp>
      <p:sp>
        <p:nvSpPr>
          <p:cNvPr id="8457" name="Google Shape;8457;p57"/>
          <p:cNvSpPr txBox="1"/>
          <p:nvPr/>
        </p:nvSpPr>
        <p:spPr>
          <a:xfrm>
            <a:off x="17585819" y="195251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8458" name="Google Shape;8458;p57"/>
          <p:cNvSpPr txBox="1"/>
          <p:nvPr/>
        </p:nvSpPr>
        <p:spPr>
          <a:xfrm>
            <a:off x="17585819" y="255409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8459" name="Google Shape;8459;p57"/>
          <p:cNvSpPr txBox="1"/>
          <p:nvPr/>
        </p:nvSpPr>
        <p:spPr>
          <a:xfrm>
            <a:off x="17585819" y="315567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8460" name="Google Shape;8460;p57"/>
          <p:cNvSpPr txBox="1"/>
          <p:nvPr/>
        </p:nvSpPr>
        <p:spPr>
          <a:xfrm>
            <a:off x="17585819" y="375725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4.</a:t>
            </a:r>
            <a:endParaRPr sz="750">
              <a:solidFill>
                <a:schemeClr val="dk1"/>
              </a:solidFill>
              <a:latin typeface="Arial"/>
              <a:ea typeface="Arial"/>
              <a:cs typeface="Arial"/>
              <a:sym typeface="Arial"/>
            </a:endParaRPr>
          </a:p>
        </p:txBody>
      </p:sp>
      <p:sp>
        <p:nvSpPr>
          <p:cNvPr id="8461" name="Google Shape;8461;p57"/>
          <p:cNvSpPr txBox="1"/>
          <p:nvPr/>
        </p:nvSpPr>
        <p:spPr>
          <a:xfrm>
            <a:off x="17585819" y="435882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5.</a:t>
            </a:r>
            <a:endParaRPr sz="750">
              <a:solidFill>
                <a:schemeClr val="dk1"/>
              </a:solidFill>
              <a:latin typeface="Arial"/>
              <a:ea typeface="Arial"/>
              <a:cs typeface="Arial"/>
              <a:sym typeface="Arial"/>
            </a:endParaRPr>
          </a:p>
        </p:txBody>
      </p:sp>
      <p:sp>
        <p:nvSpPr>
          <p:cNvPr id="8462" name="Google Shape;8462;p57"/>
          <p:cNvSpPr txBox="1"/>
          <p:nvPr/>
        </p:nvSpPr>
        <p:spPr>
          <a:xfrm>
            <a:off x="17585819" y="496040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6.</a:t>
            </a:r>
            <a:endParaRPr sz="750">
              <a:solidFill>
                <a:schemeClr val="dk1"/>
              </a:solidFill>
              <a:latin typeface="Arial"/>
              <a:ea typeface="Arial"/>
              <a:cs typeface="Arial"/>
              <a:sym typeface="Arial"/>
            </a:endParaRPr>
          </a:p>
        </p:txBody>
      </p:sp>
      <p:sp>
        <p:nvSpPr>
          <p:cNvPr id="8463" name="Google Shape;8463;p57"/>
          <p:cNvSpPr txBox="1"/>
          <p:nvPr/>
        </p:nvSpPr>
        <p:spPr>
          <a:xfrm>
            <a:off x="17585819" y="556198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7.</a:t>
            </a:r>
            <a:endParaRPr sz="750">
              <a:solidFill>
                <a:schemeClr val="dk1"/>
              </a:solidFill>
              <a:latin typeface="Arial"/>
              <a:ea typeface="Arial"/>
              <a:cs typeface="Arial"/>
              <a:sym typeface="Arial"/>
            </a:endParaRPr>
          </a:p>
        </p:txBody>
      </p:sp>
      <p:sp>
        <p:nvSpPr>
          <p:cNvPr id="8464" name="Google Shape;8464;p57"/>
          <p:cNvSpPr txBox="1"/>
          <p:nvPr/>
        </p:nvSpPr>
        <p:spPr>
          <a:xfrm>
            <a:off x="17585819" y="616356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8.</a:t>
            </a:r>
            <a:endParaRPr sz="750">
              <a:solidFill>
                <a:schemeClr val="dk1"/>
              </a:solidFill>
              <a:latin typeface="Arial"/>
              <a:ea typeface="Arial"/>
              <a:cs typeface="Arial"/>
              <a:sym typeface="Arial"/>
            </a:endParaRPr>
          </a:p>
        </p:txBody>
      </p:sp>
      <p:sp>
        <p:nvSpPr>
          <p:cNvPr id="8465" name="Google Shape;8465;p57"/>
          <p:cNvSpPr txBox="1"/>
          <p:nvPr/>
        </p:nvSpPr>
        <p:spPr>
          <a:xfrm>
            <a:off x="7524026" y="1446267"/>
            <a:ext cx="1998980" cy="417195"/>
          </a:xfrm>
          <a:prstGeom prst="rect">
            <a:avLst/>
          </a:prstGeom>
          <a:noFill/>
          <a:ln>
            <a:noFill/>
          </a:ln>
        </p:spPr>
        <p:txBody>
          <a:bodyPr spcFirstLastPara="1" wrap="square" lIns="0" tIns="22225" rIns="0" bIns="0" anchor="t" anchorCtr="0">
            <a:spAutoFit/>
          </a:bodyPr>
          <a:lstStyle/>
          <a:p>
            <a:pPr marL="147955" marR="5080" lvl="0" indent="-135890" algn="l" rtl="0">
              <a:lnSpc>
                <a:spcPct val="96500"/>
              </a:lnSpc>
              <a:spcBef>
                <a:spcPts val="0"/>
              </a:spcBef>
              <a:spcAft>
                <a:spcPts val="0"/>
              </a:spcAft>
              <a:buNone/>
            </a:pPr>
            <a:r>
              <a:rPr lang="en-US" sz="1100" b="1">
                <a:solidFill>
                  <a:srgbClr val="D70A5B"/>
                </a:solidFill>
                <a:latin typeface="Arial"/>
                <a:ea typeface="Arial"/>
                <a:cs typeface="Arial"/>
                <a:sym typeface="Arial"/>
              </a:rPr>
              <a:t>8 </a:t>
            </a:r>
            <a:r>
              <a:rPr lang="en-US" sz="750" b="1">
                <a:solidFill>
                  <a:schemeClr val="dk1"/>
                </a:solidFill>
                <a:latin typeface="Arial"/>
                <a:ea typeface="Arial"/>
                <a:cs typeface="Arial"/>
                <a:sym typeface="Arial"/>
              </a:rPr>
              <a:t>WHAT ARE THE STEPS THAT YOU NEED  TO COMPLETE IN ORDER TO TEST YOUR  PROTOTYPE?</a:t>
            </a:r>
            <a:endParaRPr sz="750">
              <a:solidFill>
                <a:schemeClr val="dk1"/>
              </a:solidFill>
              <a:latin typeface="Arial"/>
              <a:ea typeface="Arial"/>
              <a:cs typeface="Arial"/>
              <a:sym typeface="Arial"/>
            </a:endParaRPr>
          </a:p>
        </p:txBody>
      </p:sp>
      <p:sp>
        <p:nvSpPr>
          <p:cNvPr id="8466" name="Google Shape;8466;p57"/>
          <p:cNvSpPr txBox="1"/>
          <p:nvPr/>
        </p:nvSpPr>
        <p:spPr>
          <a:xfrm>
            <a:off x="7524026" y="2069528"/>
            <a:ext cx="1732914"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 </a:t>
            </a:r>
            <a:r>
              <a:rPr lang="en-US" sz="850">
                <a:solidFill>
                  <a:schemeClr val="dk1"/>
                </a:solidFill>
                <a:latin typeface="Arial Black"/>
                <a:ea typeface="Arial Black"/>
                <a:cs typeface="Arial Black"/>
                <a:sym typeface="Arial Black"/>
              </a:rPr>
              <a:t>CONTACT BUSINESS LEADERS</a:t>
            </a:r>
            <a:endParaRPr sz="850">
              <a:solidFill>
                <a:schemeClr val="dk1"/>
              </a:solidFill>
              <a:latin typeface="Arial Black"/>
              <a:ea typeface="Arial Black"/>
              <a:cs typeface="Arial Black"/>
              <a:sym typeface="Arial Black"/>
            </a:endParaRPr>
          </a:p>
        </p:txBody>
      </p:sp>
      <p:sp>
        <p:nvSpPr>
          <p:cNvPr id="8467" name="Google Shape;8467;p57"/>
          <p:cNvSpPr txBox="1"/>
          <p:nvPr/>
        </p:nvSpPr>
        <p:spPr>
          <a:xfrm>
            <a:off x="7524026" y="2570787"/>
            <a:ext cx="113347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 </a:t>
            </a:r>
            <a:r>
              <a:rPr lang="en-US" sz="850">
                <a:solidFill>
                  <a:schemeClr val="dk1"/>
                </a:solidFill>
                <a:latin typeface="Arial Black"/>
                <a:ea typeface="Arial Black"/>
                <a:cs typeface="Arial Black"/>
                <a:sym typeface="Arial Black"/>
              </a:rPr>
              <a:t>INFORM PARENTS</a:t>
            </a:r>
            <a:endParaRPr sz="850">
              <a:solidFill>
                <a:schemeClr val="dk1"/>
              </a:solidFill>
              <a:latin typeface="Arial Black"/>
              <a:ea typeface="Arial Black"/>
              <a:cs typeface="Arial Black"/>
              <a:sym typeface="Arial Black"/>
            </a:endParaRPr>
          </a:p>
        </p:txBody>
      </p:sp>
      <p:sp>
        <p:nvSpPr>
          <p:cNvPr id="8468" name="Google Shape;8468;p57"/>
          <p:cNvSpPr txBox="1"/>
          <p:nvPr/>
        </p:nvSpPr>
        <p:spPr>
          <a:xfrm>
            <a:off x="7524026" y="3072034"/>
            <a:ext cx="1121410"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 </a:t>
            </a:r>
            <a:r>
              <a:rPr lang="en-US" sz="850">
                <a:solidFill>
                  <a:schemeClr val="dk1"/>
                </a:solidFill>
                <a:latin typeface="Arial Black"/>
                <a:ea typeface="Arial Black"/>
                <a:cs typeface="Arial Black"/>
                <a:sym typeface="Arial Black"/>
              </a:rPr>
              <a:t>INVITE STUDENTS</a:t>
            </a:r>
            <a:endParaRPr sz="850">
              <a:solidFill>
                <a:schemeClr val="dk1"/>
              </a:solidFill>
              <a:latin typeface="Arial Black"/>
              <a:ea typeface="Arial Black"/>
              <a:cs typeface="Arial Black"/>
              <a:sym typeface="Arial Black"/>
            </a:endParaRPr>
          </a:p>
        </p:txBody>
      </p:sp>
      <p:sp>
        <p:nvSpPr>
          <p:cNvPr id="8469" name="Google Shape;8469;p57"/>
          <p:cNvSpPr txBox="1"/>
          <p:nvPr/>
        </p:nvSpPr>
        <p:spPr>
          <a:xfrm>
            <a:off x="7524026" y="3573282"/>
            <a:ext cx="1303655" cy="283845"/>
          </a:xfrm>
          <a:prstGeom prst="rect">
            <a:avLst/>
          </a:prstGeom>
          <a:noFill/>
          <a:ln>
            <a:noFill/>
          </a:ln>
        </p:spPr>
        <p:txBody>
          <a:bodyPr spcFirstLastPara="1" wrap="square" lIns="0" tIns="12050" rIns="0" bIns="0" anchor="t" anchorCtr="0">
            <a:spAutoFit/>
          </a:bodyPr>
          <a:lstStyle/>
          <a:p>
            <a:pPr marL="147955" marR="5080" lvl="0" indent="-135890" algn="l" rtl="0">
              <a:lnSpc>
                <a:spcPct val="100000"/>
              </a:lnSpc>
              <a:spcBef>
                <a:spcPts val="0"/>
              </a:spcBef>
              <a:spcAft>
                <a:spcPts val="0"/>
              </a:spcAft>
              <a:buNone/>
            </a:pPr>
            <a:r>
              <a:rPr lang="en-US" sz="750">
                <a:solidFill>
                  <a:srgbClr val="414042"/>
                </a:solidFill>
                <a:latin typeface="Arial"/>
                <a:ea typeface="Arial"/>
                <a:cs typeface="Arial"/>
                <a:sym typeface="Arial"/>
              </a:rPr>
              <a:t>4. </a:t>
            </a:r>
            <a:r>
              <a:rPr lang="en-US" sz="850">
                <a:solidFill>
                  <a:schemeClr val="dk1"/>
                </a:solidFill>
                <a:latin typeface="Arial Black"/>
                <a:ea typeface="Arial Black"/>
                <a:cs typeface="Arial Black"/>
                <a:sym typeface="Arial Black"/>
              </a:rPr>
              <a:t>MAKE CAREER  EXPLORATION GUIDE</a:t>
            </a:r>
            <a:endParaRPr sz="850">
              <a:solidFill>
                <a:schemeClr val="dk1"/>
              </a:solidFill>
              <a:latin typeface="Arial Black"/>
              <a:ea typeface="Arial Black"/>
              <a:cs typeface="Arial Black"/>
              <a:sym typeface="Arial Black"/>
            </a:endParaRPr>
          </a:p>
        </p:txBody>
      </p:sp>
      <p:sp>
        <p:nvSpPr>
          <p:cNvPr id="8470" name="Google Shape;8470;p57"/>
          <p:cNvSpPr txBox="1"/>
          <p:nvPr/>
        </p:nvSpPr>
        <p:spPr>
          <a:xfrm>
            <a:off x="7524026" y="4203479"/>
            <a:ext cx="92011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5. </a:t>
            </a:r>
            <a:r>
              <a:rPr lang="en-US" sz="850">
                <a:solidFill>
                  <a:schemeClr val="dk1"/>
                </a:solidFill>
                <a:latin typeface="Arial Black"/>
                <a:ea typeface="Arial Black"/>
                <a:cs typeface="Arial Black"/>
                <a:sym typeface="Arial Black"/>
              </a:rPr>
              <a:t>SET UP ROOM</a:t>
            </a:r>
            <a:endParaRPr sz="850">
              <a:solidFill>
                <a:schemeClr val="dk1"/>
              </a:solidFill>
              <a:latin typeface="Arial Black"/>
              <a:ea typeface="Arial Black"/>
              <a:cs typeface="Arial Black"/>
              <a:sym typeface="Arial Black"/>
            </a:endParaRPr>
          </a:p>
        </p:txBody>
      </p:sp>
      <p:sp>
        <p:nvSpPr>
          <p:cNvPr id="8471" name="Google Shape;8471;p57"/>
          <p:cNvSpPr txBox="1"/>
          <p:nvPr/>
        </p:nvSpPr>
        <p:spPr>
          <a:xfrm>
            <a:off x="7524026" y="4704727"/>
            <a:ext cx="842010"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6. </a:t>
            </a:r>
            <a:r>
              <a:rPr lang="en-US" sz="850">
                <a:solidFill>
                  <a:schemeClr val="dk1"/>
                </a:solidFill>
                <a:latin typeface="Arial Black"/>
                <a:ea typeface="Arial Black"/>
                <a:cs typeface="Arial Black"/>
                <a:sym typeface="Arial Black"/>
              </a:rPr>
              <a:t>HOLD EVENT</a:t>
            </a:r>
            <a:endParaRPr sz="850">
              <a:solidFill>
                <a:schemeClr val="dk1"/>
              </a:solidFill>
              <a:latin typeface="Arial Black"/>
              <a:ea typeface="Arial Black"/>
              <a:cs typeface="Arial Black"/>
              <a:sym typeface="Arial Black"/>
            </a:endParaRPr>
          </a:p>
        </p:txBody>
      </p:sp>
      <p:sp>
        <p:nvSpPr>
          <p:cNvPr id="8472" name="Google Shape;8472;p57"/>
          <p:cNvSpPr txBox="1"/>
          <p:nvPr/>
        </p:nvSpPr>
        <p:spPr>
          <a:xfrm>
            <a:off x="7524026" y="5205974"/>
            <a:ext cx="1706880" cy="283845"/>
          </a:xfrm>
          <a:prstGeom prst="rect">
            <a:avLst/>
          </a:prstGeom>
          <a:noFill/>
          <a:ln>
            <a:noFill/>
          </a:ln>
        </p:spPr>
        <p:txBody>
          <a:bodyPr spcFirstLastPara="1" wrap="square" lIns="0" tIns="12050" rIns="0" bIns="0" anchor="t" anchorCtr="0">
            <a:spAutoFit/>
          </a:bodyPr>
          <a:lstStyle/>
          <a:p>
            <a:pPr marL="147955" marR="5080" lvl="0" indent="-135890" algn="l" rtl="0">
              <a:lnSpc>
                <a:spcPct val="100000"/>
              </a:lnSpc>
              <a:spcBef>
                <a:spcPts val="0"/>
              </a:spcBef>
              <a:spcAft>
                <a:spcPts val="0"/>
              </a:spcAft>
              <a:buNone/>
            </a:pPr>
            <a:r>
              <a:rPr lang="en-US" sz="750">
                <a:solidFill>
                  <a:srgbClr val="414042"/>
                </a:solidFill>
                <a:latin typeface="Arial"/>
                <a:ea typeface="Arial"/>
                <a:cs typeface="Arial"/>
                <a:sym typeface="Arial"/>
              </a:rPr>
              <a:t>7. </a:t>
            </a:r>
            <a:r>
              <a:rPr lang="en-US" sz="850">
                <a:solidFill>
                  <a:schemeClr val="dk1"/>
                </a:solidFill>
                <a:latin typeface="Arial Black"/>
                <a:ea typeface="Arial Black"/>
                <a:cs typeface="Arial Black"/>
                <a:sym typeface="Arial Black"/>
              </a:rPr>
              <a:t>DEBRIEF WITH STUDENTS  ABOUT WHAT THEY LEARNED</a:t>
            </a:r>
            <a:endParaRPr sz="850">
              <a:solidFill>
                <a:schemeClr val="dk1"/>
              </a:solidFill>
              <a:latin typeface="Arial Black"/>
              <a:ea typeface="Arial Black"/>
              <a:cs typeface="Arial Black"/>
              <a:sym typeface="Arial Black"/>
            </a:endParaRPr>
          </a:p>
        </p:txBody>
      </p:sp>
      <p:sp>
        <p:nvSpPr>
          <p:cNvPr id="8473" name="Google Shape;8473;p57"/>
          <p:cNvSpPr txBox="1"/>
          <p:nvPr/>
        </p:nvSpPr>
        <p:spPr>
          <a:xfrm>
            <a:off x="7524026" y="5836173"/>
            <a:ext cx="147129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8. </a:t>
            </a:r>
            <a:r>
              <a:rPr lang="en-US" sz="850">
                <a:solidFill>
                  <a:schemeClr val="dk1"/>
                </a:solidFill>
                <a:latin typeface="Arial Black"/>
                <a:ea typeface="Arial Black"/>
                <a:cs typeface="Arial Black"/>
                <a:sym typeface="Arial Black"/>
              </a:rPr>
              <a:t>SEND THANK YOU NOTES</a:t>
            </a:r>
            <a:endParaRPr sz="850">
              <a:solidFill>
                <a:schemeClr val="dk1"/>
              </a:solidFill>
              <a:latin typeface="Arial Black"/>
              <a:ea typeface="Arial Black"/>
              <a:cs typeface="Arial Black"/>
              <a:sym typeface="Arial Black"/>
            </a:endParaRPr>
          </a:p>
        </p:txBody>
      </p:sp>
      <p:sp>
        <p:nvSpPr>
          <p:cNvPr id="8474" name="Google Shape;8474;p57"/>
          <p:cNvSpPr txBox="1"/>
          <p:nvPr/>
        </p:nvSpPr>
        <p:spPr>
          <a:xfrm>
            <a:off x="15252531" y="3302426"/>
            <a:ext cx="202565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7 </a:t>
            </a:r>
            <a:r>
              <a:rPr lang="en-US" sz="750" b="1">
                <a:solidFill>
                  <a:schemeClr val="dk1"/>
                </a:solidFill>
                <a:latin typeface="Arial"/>
                <a:ea typeface="Arial"/>
                <a:cs typeface="Arial"/>
                <a:sym typeface="Arial"/>
              </a:rPr>
              <a:t>ANYTHING ELSE YOU NEED TO PREPARE?</a:t>
            </a:r>
            <a:endParaRPr sz="750">
              <a:solidFill>
                <a:schemeClr val="dk1"/>
              </a:solidFill>
              <a:latin typeface="Arial"/>
              <a:ea typeface="Arial"/>
              <a:cs typeface="Arial"/>
              <a:sym typeface="Arial"/>
            </a:endParaRPr>
          </a:p>
        </p:txBody>
      </p:sp>
      <p:sp>
        <p:nvSpPr>
          <p:cNvPr id="8475" name="Google Shape;8475;p57"/>
          <p:cNvSpPr txBox="1"/>
          <p:nvPr/>
        </p:nvSpPr>
        <p:spPr>
          <a:xfrm>
            <a:off x="5190727" y="3302426"/>
            <a:ext cx="202565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7 </a:t>
            </a:r>
            <a:r>
              <a:rPr lang="en-US" sz="750" b="1">
                <a:solidFill>
                  <a:schemeClr val="dk1"/>
                </a:solidFill>
                <a:latin typeface="Arial"/>
                <a:ea typeface="Arial"/>
                <a:cs typeface="Arial"/>
                <a:sym typeface="Arial"/>
              </a:rPr>
              <a:t>ANYTHING ELSE YOU NEED TO PREPARE?</a:t>
            </a:r>
            <a:endParaRPr sz="750">
              <a:solidFill>
                <a:schemeClr val="dk1"/>
              </a:solidFill>
              <a:latin typeface="Arial"/>
              <a:ea typeface="Arial"/>
              <a:cs typeface="Arial"/>
              <a:sym typeface="Arial"/>
            </a:endParaRPr>
          </a:p>
        </p:txBody>
      </p:sp>
      <p:sp>
        <p:nvSpPr>
          <p:cNvPr id="8476" name="Google Shape;8476;p57"/>
          <p:cNvSpPr txBox="1"/>
          <p:nvPr/>
        </p:nvSpPr>
        <p:spPr>
          <a:xfrm>
            <a:off x="12905991" y="3302426"/>
            <a:ext cx="20415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4 </a:t>
            </a:r>
            <a:r>
              <a:rPr lang="en-US" sz="750" b="1">
                <a:solidFill>
                  <a:schemeClr val="dk1"/>
                </a:solidFill>
                <a:latin typeface="Arial"/>
                <a:ea typeface="Arial"/>
                <a:cs typeface="Arial"/>
                <a:sym typeface="Arial"/>
              </a:rPr>
              <a:t>WHERE WILL YOU TEST THE PROTOTYPE?</a:t>
            </a:r>
            <a:endParaRPr sz="750">
              <a:solidFill>
                <a:schemeClr val="dk1"/>
              </a:solidFill>
              <a:latin typeface="Arial"/>
              <a:ea typeface="Arial"/>
              <a:cs typeface="Arial"/>
              <a:sym typeface="Arial"/>
            </a:endParaRPr>
          </a:p>
        </p:txBody>
      </p:sp>
      <p:sp>
        <p:nvSpPr>
          <p:cNvPr id="8477" name="Google Shape;8477;p57"/>
          <p:cNvSpPr txBox="1"/>
          <p:nvPr/>
        </p:nvSpPr>
        <p:spPr>
          <a:xfrm>
            <a:off x="2844222" y="3302426"/>
            <a:ext cx="20415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4 </a:t>
            </a:r>
            <a:r>
              <a:rPr lang="en-US" sz="750" b="1">
                <a:solidFill>
                  <a:schemeClr val="dk1"/>
                </a:solidFill>
                <a:latin typeface="Arial"/>
                <a:ea typeface="Arial"/>
                <a:cs typeface="Arial"/>
                <a:sym typeface="Arial"/>
              </a:rPr>
              <a:t>WHERE WILL YOU TEST THE PROTOTYPE?</a:t>
            </a:r>
            <a:endParaRPr sz="750">
              <a:solidFill>
                <a:schemeClr val="dk1"/>
              </a:solidFill>
              <a:latin typeface="Arial"/>
              <a:ea typeface="Arial"/>
              <a:cs typeface="Arial"/>
              <a:sym typeface="Arial"/>
            </a:endParaRPr>
          </a:p>
        </p:txBody>
      </p:sp>
      <p:sp>
        <p:nvSpPr>
          <p:cNvPr id="8478" name="Google Shape;8478;p57"/>
          <p:cNvSpPr txBox="1"/>
          <p:nvPr/>
        </p:nvSpPr>
        <p:spPr>
          <a:xfrm>
            <a:off x="12905991" y="5155803"/>
            <a:ext cx="179323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5 </a:t>
            </a:r>
            <a:r>
              <a:rPr lang="en-US" sz="750" b="1">
                <a:solidFill>
                  <a:schemeClr val="dk1"/>
                </a:solidFill>
                <a:latin typeface="Arial"/>
                <a:ea typeface="Arial"/>
                <a:cs typeface="Arial"/>
                <a:sym typeface="Arial"/>
              </a:rPr>
              <a:t>HOW WILL YOU SET UP THE SPACE?</a:t>
            </a:r>
            <a:endParaRPr sz="750">
              <a:solidFill>
                <a:schemeClr val="dk1"/>
              </a:solidFill>
              <a:latin typeface="Arial"/>
              <a:ea typeface="Arial"/>
              <a:cs typeface="Arial"/>
              <a:sym typeface="Arial"/>
            </a:endParaRPr>
          </a:p>
        </p:txBody>
      </p:sp>
      <p:sp>
        <p:nvSpPr>
          <p:cNvPr id="8479" name="Google Shape;8479;p57"/>
          <p:cNvSpPr txBox="1"/>
          <p:nvPr/>
        </p:nvSpPr>
        <p:spPr>
          <a:xfrm>
            <a:off x="2844222" y="5155803"/>
            <a:ext cx="179323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5 </a:t>
            </a:r>
            <a:r>
              <a:rPr lang="en-US" sz="750" b="1">
                <a:solidFill>
                  <a:schemeClr val="dk1"/>
                </a:solidFill>
                <a:latin typeface="Arial"/>
                <a:ea typeface="Arial"/>
                <a:cs typeface="Arial"/>
                <a:sym typeface="Arial"/>
              </a:rPr>
              <a:t>HOW WILL YOU SET UP THE SPACE?</a:t>
            </a:r>
            <a:endParaRPr sz="750">
              <a:solidFill>
                <a:schemeClr val="dk1"/>
              </a:solidFill>
              <a:latin typeface="Arial"/>
              <a:ea typeface="Arial"/>
              <a:cs typeface="Arial"/>
              <a:sym typeface="Arial"/>
            </a:endParaRPr>
          </a:p>
        </p:txBody>
      </p:sp>
      <p:sp>
        <p:nvSpPr>
          <p:cNvPr id="8480" name="Google Shape;8480;p57"/>
          <p:cNvSpPr txBox="1"/>
          <p:nvPr/>
        </p:nvSpPr>
        <p:spPr>
          <a:xfrm>
            <a:off x="10579903" y="5155803"/>
            <a:ext cx="1973580" cy="417195"/>
          </a:xfrm>
          <a:prstGeom prst="rect">
            <a:avLst/>
          </a:prstGeom>
          <a:noFill/>
          <a:ln>
            <a:noFill/>
          </a:ln>
        </p:spPr>
        <p:txBody>
          <a:bodyPr spcFirstLastPara="1" wrap="square" lIns="0" tIns="22225" rIns="0" bIns="0" anchor="t" anchorCtr="0">
            <a:spAutoFit/>
          </a:bodyPr>
          <a:lstStyle/>
          <a:p>
            <a:pPr marL="147955" marR="5080" lvl="0" indent="-135890" algn="l" rtl="0">
              <a:lnSpc>
                <a:spcPct val="96500"/>
              </a:lnSpc>
              <a:spcBef>
                <a:spcPts val="0"/>
              </a:spcBef>
              <a:spcAft>
                <a:spcPts val="0"/>
              </a:spcAft>
              <a:buNone/>
            </a:pPr>
            <a:r>
              <a:rPr lang="en-US" sz="1100" b="1">
                <a:solidFill>
                  <a:srgbClr val="D70A5B"/>
                </a:solidFill>
                <a:latin typeface="Arial"/>
                <a:ea typeface="Arial"/>
                <a:cs typeface="Arial"/>
                <a:sym typeface="Arial"/>
              </a:rPr>
              <a:t>2 </a:t>
            </a:r>
            <a:r>
              <a:rPr lang="en-US" sz="750" b="1">
                <a:solidFill>
                  <a:schemeClr val="dk1"/>
                </a:solidFill>
                <a:latin typeface="Arial"/>
                <a:ea typeface="Arial"/>
                <a:cs typeface="Arial"/>
                <a:sym typeface="Arial"/>
              </a:rPr>
              <a:t>GENERATE A LIST OF PEOPLE WHO YOU  WOULD LIKE TO HAVE PARTICIPATE IN  YOUR PROTOTYPE.</a:t>
            </a:r>
            <a:endParaRPr sz="750">
              <a:solidFill>
                <a:schemeClr val="dk1"/>
              </a:solidFill>
              <a:latin typeface="Arial"/>
              <a:ea typeface="Arial"/>
              <a:cs typeface="Arial"/>
              <a:sym typeface="Arial"/>
            </a:endParaRPr>
          </a:p>
        </p:txBody>
      </p:sp>
      <p:sp>
        <p:nvSpPr>
          <p:cNvPr id="8481" name="Google Shape;8481;p57"/>
          <p:cNvSpPr txBox="1"/>
          <p:nvPr/>
        </p:nvSpPr>
        <p:spPr>
          <a:xfrm>
            <a:off x="518142" y="5155803"/>
            <a:ext cx="1973580" cy="417195"/>
          </a:xfrm>
          <a:prstGeom prst="rect">
            <a:avLst/>
          </a:prstGeom>
          <a:noFill/>
          <a:ln>
            <a:noFill/>
          </a:ln>
        </p:spPr>
        <p:txBody>
          <a:bodyPr spcFirstLastPara="1" wrap="square" lIns="0" tIns="22225" rIns="0" bIns="0" anchor="t" anchorCtr="0">
            <a:spAutoFit/>
          </a:bodyPr>
          <a:lstStyle/>
          <a:p>
            <a:pPr marL="147955" marR="5080" lvl="0" indent="-135890" algn="l" rtl="0">
              <a:lnSpc>
                <a:spcPct val="96500"/>
              </a:lnSpc>
              <a:spcBef>
                <a:spcPts val="0"/>
              </a:spcBef>
              <a:spcAft>
                <a:spcPts val="0"/>
              </a:spcAft>
              <a:buNone/>
            </a:pPr>
            <a:r>
              <a:rPr lang="en-US" sz="1100" b="1">
                <a:solidFill>
                  <a:srgbClr val="D70A5B"/>
                </a:solidFill>
                <a:latin typeface="Arial"/>
                <a:ea typeface="Arial"/>
                <a:cs typeface="Arial"/>
                <a:sym typeface="Arial"/>
              </a:rPr>
              <a:t>2 </a:t>
            </a:r>
            <a:r>
              <a:rPr lang="en-US" sz="750" b="1">
                <a:solidFill>
                  <a:schemeClr val="dk1"/>
                </a:solidFill>
                <a:latin typeface="Arial"/>
                <a:ea typeface="Arial"/>
                <a:cs typeface="Arial"/>
                <a:sym typeface="Arial"/>
              </a:rPr>
              <a:t>GENERATE A LIST OF PEOPLE WHO YOU  WOULD LIKE TO HAVE PARTICIPATE IN  YOUR PROTOTYPE.</a:t>
            </a:r>
            <a:endParaRPr sz="750">
              <a:solidFill>
                <a:schemeClr val="dk1"/>
              </a:solidFill>
              <a:latin typeface="Arial"/>
              <a:ea typeface="Arial"/>
              <a:cs typeface="Arial"/>
              <a:sym typeface="Arial"/>
            </a:endParaRPr>
          </a:p>
        </p:txBody>
      </p:sp>
      <p:sp>
        <p:nvSpPr>
          <p:cNvPr id="8482" name="Google Shape;8482;p57"/>
          <p:cNvSpPr txBox="1"/>
          <p:nvPr/>
        </p:nvSpPr>
        <p:spPr>
          <a:xfrm>
            <a:off x="607796" y="2099938"/>
            <a:ext cx="1832610"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JOE IS INTERESTED IN AN AFTER  SCHOOL PROGRAM.</a:t>
            </a:r>
            <a:endParaRPr sz="850">
              <a:solidFill>
                <a:schemeClr val="dk1"/>
              </a:solidFill>
              <a:latin typeface="Arial Black"/>
              <a:ea typeface="Arial Black"/>
              <a:cs typeface="Arial Black"/>
              <a:sym typeface="Arial Black"/>
            </a:endParaRPr>
          </a:p>
        </p:txBody>
      </p:sp>
      <p:sp>
        <p:nvSpPr>
          <p:cNvPr id="8483" name="Google Shape;8483;p57"/>
          <p:cNvSpPr txBox="1"/>
          <p:nvPr/>
        </p:nvSpPr>
        <p:spPr>
          <a:xfrm>
            <a:off x="2935997" y="2099938"/>
            <a:ext cx="184467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THREE LOCAL BUSINESS LEADERS  AND ANOTHER TEACHER</a:t>
            </a:r>
            <a:endParaRPr sz="850">
              <a:solidFill>
                <a:schemeClr val="dk1"/>
              </a:solidFill>
              <a:latin typeface="Arial Black"/>
              <a:ea typeface="Arial Black"/>
              <a:cs typeface="Arial Black"/>
              <a:sym typeface="Arial Black"/>
            </a:endParaRPr>
          </a:p>
        </p:txBody>
      </p:sp>
      <p:sp>
        <p:nvSpPr>
          <p:cNvPr id="8484" name="Google Shape;8484;p57"/>
          <p:cNvSpPr txBox="1"/>
          <p:nvPr/>
        </p:nvSpPr>
        <p:spPr>
          <a:xfrm>
            <a:off x="2935997" y="3762003"/>
            <a:ext cx="1056640"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IN MY CLASSROOM</a:t>
            </a:r>
            <a:endParaRPr sz="850">
              <a:solidFill>
                <a:schemeClr val="dk1"/>
              </a:solidFill>
              <a:latin typeface="Arial Black"/>
              <a:ea typeface="Arial Black"/>
              <a:cs typeface="Arial Black"/>
              <a:sym typeface="Arial Black"/>
            </a:endParaRPr>
          </a:p>
        </p:txBody>
      </p:sp>
      <p:sp>
        <p:nvSpPr>
          <p:cNvPr id="8485" name="Google Shape;8485;p57"/>
          <p:cNvSpPr txBox="1"/>
          <p:nvPr/>
        </p:nvSpPr>
        <p:spPr>
          <a:xfrm>
            <a:off x="2935997" y="5604061"/>
            <a:ext cx="1602740"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ALL THE CHAIRS IN AN OVAL  FACING EACH OTHER</a:t>
            </a:r>
            <a:endParaRPr sz="850">
              <a:solidFill>
                <a:schemeClr val="dk1"/>
              </a:solidFill>
              <a:latin typeface="Arial Black"/>
              <a:ea typeface="Arial Black"/>
              <a:cs typeface="Arial Black"/>
              <a:sym typeface="Arial Black"/>
            </a:endParaRPr>
          </a:p>
        </p:txBody>
      </p:sp>
      <p:sp>
        <p:nvSpPr>
          <p:cNvPr id="8486" name="Google Shape;8486;p57"/>
          <p:cNvSpPr txBox="1"/>
          <p:nvPr/>
        </p:nvSpPr>
        <p:spPr>
          <a:xfrm>
            <a:off x="607796" y="5789428"/>
            <a:ext cx="144335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JOE &amp; TEN OTHER MIDDLE  SCHOOL STUDENTS</a:t>
            </a:r>
            <a:endParaRPr sz="850">
              <a:solidFill>
                <a:schemeClr val="dk1"/>
              </a:solidFill>
              <a:latin typeface="Arial Black"/>
              <a:ea typeface="Arial Black"/>
              <a:cs typeface="Arial Black"/>
              <a:sym typeface="Arial Black"/>
            </a:endParaRPr>
          </a:p>
        </p:txBody>
      </p:sp>
      <p:sp>
        <p:nvSpPr>
          <p:cNvPr id="8487" name="Google Shape;8487;p57"/>
          <p:cNvSpPr txBox="1"/>
          <p:nvPr/>
        </p:nvSpPr>
        <p:spPr>
          <a:xfrm>
            <a:off x="5282467" y="2100046"/>
            <a:ext cx="173672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A CAREER EXPLORATION GUIDE  FOR STUDENTS TO TAKE NOTES</a:t>
            </a:r>
            <a:endParaRPr sz="850">
              <a:solidFill>
                <a:schemeClr val="dk1"/>
              </a:solidFill>
              <a:latin typeface="Arial Black"/>
              <a:ea typeface="Arial Black"/>
              <a:cs typeface="Arial Black"/>
              <a:sym typeface="Arial Black"/>
            </a:endParaRPr>
          </a:p>
        </p:txBody>
      </p:sp>
      <p:sp>
        <p:nvSpPr>
          <p:cNvPr id="8488" name="Google Shape;8488;p57"/>
          <p:cNvSpPr txBox="1"/>
          <p:nvPr/>
        </p:nvSpPr>
        <p:spPr>
          <a:xfrm>
            <a:off x="5282467" y="3762111"/>
            <a:ext cx="173672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A CAREER EXPLORATION GUIDE  FOR STUDENTS TO TAKE NOTES</a:t>
            </a:r>
            <a:endParaRPr sz="850">
              <a:solidFill>
                <a:schemeClr val="dk1"/>
              </a:solidFill>
              <a:latin typeface="Arial Black"/>
              <a:ea typeface="Arial Black"/>
              <a:cs typeface="Arial Black"/>
              <a:sym typeface="Arial Black"/>
            </a:endParaRPr>
          </a:p>
        </p:txBody>
      </p:sp>
      <p:sp>
        <p:nvSpPr>
          <p:cNvPr id="8489" name="Google Shape;8489;p57"/>
          <p:cNvSpPr txBox="1"/>
          <p:nvPr/>
        </p:nvSpPr>
        <p:spPr>
          <a:xfrm>
            <a:off x="607796" y="2739211"/>
            <a:ext cx="1574165" cy="412750"/>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JOE HAS CAREER INTERESTS  HE CAN SHARE WITH THE  PROGRAM MANAGER.</a:t>
            </a:r>
            <a:endParaRPr sz="850">
              <a:solidFill>
                <a:schemeClr val="dk1"/>
              </a:solidFill>
              <a:latin typeface="Arial Black"/>
              <a:ea typeface="Arial Black"/>
              <a:cs typeface="Arial Black"/>
              <a:sym typeface="Arial Black"/>
            </a:endParaRPr>
          </a:p>
        </p:txBody>
      </p:sp>
      <p:grpSp>
        <p:nvGrpSpPr>
          <p:cNvPr id="8490" name="Google Shape;8490;p57"/>
          <p:cNvGrpSpPr/>
          <p:nvPr/>
        </p:nvGrpSpPr>
        <p:grpSpPr>
          <a:xfrm>
            <a:off x="19768111" y="1083052"/>
            <a:ext cx="336550" cy="560969"/>
            <a:chOff x="19768111" y="1083052"/>
            <a:chExt cx="336550" cy="560969"/>
          </a:xfrm>
        </p:grpSpPr>
        <p:sp>
          <p:nvSpPr>
            <p:cNvPr id="8491" name="Google Shape;8491;p57"/>
            <p:cNvSpPr/>
            <p:nvPr/>
          </p:nvSpPr>
          <p:spPr>
            <a:xfrm>
              <a:off x="19768111" y="1374146"/>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92" name="Google Shape;8492;p57"/>
            <p:cNvSpPr/>
            <p:nvPr/>
          </p:nvSpPr>
          <p:spPr>
            <a:xfrm>
              <a:off x="19843094" y="1415172"/>
              <a:ext cx="154465" cy="181700"/>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93" name="Google Shape;8493;p57"/>
            <p:cNvSpPr/>
            <p:nvPr/>
          </p:nvSpPr>
          <p:spPr>
            <a:xfrm>
              <a:off x="19768111" y="1083052"/>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94" name="Google Shape;8494;p57"/>
            <p:cNvSpPr/>
            <p:nvPr/>
          </p:nvSpPr>
          <p:spPr>
            <a:xfrm>
              <a:off x="19874195" y="1150584"/>
              <a:ext cx="111458" cy="12612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495" name="Google Shape;8495;p57"/>
          <p:cNvGrpSpPr/>
          <p:nvPr/>
        </p:nvGrpSpPr>
        <p:grpSpPr>
          <a:xfrm>
            <a:off x="10481084" y="0"/>
            <a:ext cx="9206117" cy="332751"/>
            <a:chOff x="10481084" y="0"/>
            <a:chExt cx="9206117" cy="332751"/>
          </a:xfrm>
        </p:grpSpPr>
        <p:sp>
          <p:nvSpPr>
            <p:cNvPr id="8496" name="Google Shape;8496;p57"/>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97" name="Google Shape;8497;p57"/>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98" name="Google Shape;8498;p57"/>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99" name="Google Shape;8499;p57"/>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0" name="Google Shape;8500;p57"/>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1" name="Google Shape;8501;p57"/>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2" name="Google Shape;8502;p57"/>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3" name="Google Shape;8503;p57"/>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4" name="Google Shape;8504;p57"/>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5" name="Google Shape;8505;p57"/>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6" name="Google Shape;8506;p57"/>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7" name="Google Shape;8507;p57"/>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8" name="Google Shape;8508;p57"/>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09" name="Google Shape;8509;p57"/>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10" name="Google Shape;8510;p57"/>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11" name="Google Shape;8511;p57"/>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12" name="Google Shape;8512;p57"/>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13" name="Google Shape;8513;p57"/>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14" name="Google Shape;8514;p57"/>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15" name="Google Shape;8515;p57"/>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16" name="Google Shape;8516;p57"/>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17" name="Google Shape;8517;p57"/>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518" name="Google Shape;8518;p57"/>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8519" name="Google Shape;8519;p57"/>
          <p:cNvSpPr txBox="1"/>
          <p:nvPr/>
        </p:nvSpPr>
        <p:spPr>
          <a:xfrm>
            <a:off x="11678191"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8520" name="Google Shape;8520;p57"/>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521" name="Google Shape;8521;p57"/>
          <p:cNvSpPr txBox="1"/>
          <p:nvPr/>
        </p:nvSpPr>
        <p:spPr>
          <a:xfrm>
            <a:off x="13062402" y="189035"/>
            <a:ext cx="2822575" cy="793115"/>
          </a:xfrm>
          <a:prstGeom prst="rect">
            <a:avLst/>
          </a:prstGeom>
          <a:noFill/>
          <a:ln>
            <a:noFill/>
          </a:ln>
        </p:spPr>
        <p:txBody>
          <a:bodyPr spcFirstLastPara="1" wrap="square" lIns="0" tIns="14600" rIns="0" bIns="0" anchor="t" anchorCtr="0">
            <a:spAutoFit/>
          </a:bodyPr>
          <a:lstStyle/>
          <a:p>
            <a:pPr marL="4445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MAKE	TEST 1</a:t>
            </a:r>
            <a:endParaRPr sz="55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70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decided what prototype you want  to conduct in order to test your assumptions, use this worksheet  to help you plan the testing your prototype. Remember, a good  prototype involves a small number of stakeholders and requires  little time to prepare and implement.</a:t>
            </a:r>
            <a:endParaRPr sz="750">
              <a:solidFill>
                <a:schemeClr val="dk1"/>
              </a:solidFill>
              <a:latin typeface="Arial"/>
              <a:ea typeface="Arial"/>
              <a:cs typeface="Arial"/>
              <a:sym typeface="Arial"/>
            </a:endParaRPr>
          </a:p>
        </p:txBody>
      </p:sp>
      <p:sp>
        <p:nvSpPr>
          <p:cNvPr id="8522" name="Google Shape;8522;p57"/>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523" name="Google Shape;8523;p57"/>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524" name="Google Shape;8524;p57"/>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525" name="Google Shape;8525;p57"/>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8526" name="Google Shape;8526;p57"/>
          <p:cNvGrpSpPr/>
          <p:nvPr/>
        </p:nvGrpSpPr>
        <p:grpSpPr>
          <a:xfrm>
            <a:off x="419315" y="0"/>
            <a:ext cx="9206083" cy="332740"/>
            <a:chOff x="419315" y="0"/>
            <a:chExt cx="9206083" cy="332740"/>
          </a:xfrm>
        </p:grpSpPr>
        <p:sp>
          <p:nvSpPr>
            <p:cNvPr id="8527" name="Google Shape;8527;p57"/>
            <p:cNvSpPr/>
            <p:nvPr/>
          </p:nvSpPr>
          <p:spPr>
            <a:xfrm>
              <a:off x="41931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28" name="Google Shape;8528;p57"/>
            <p:cNvSpPr/>
            <p:nvPr/>
          </p:nvSpPr>
          <p:spPr>
            <a:xfrm>
              <a:off x="870464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29" name="Google Shape;8529;p57"/>
            <p:cNvSpPr/>
            <p:nvPr/>
          </p:nvSpPr>
          <p:spPr>
            <a:xfrm>
              <a:off x="870464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0" name="Google Shape;8530;p57"/>
            <p:cNvSpPr/>
            <p:nvPr/>
          </p:nvSpPr>
          <p:spPr>
            <a:xfrm>
              <a:off x="777807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1" name="Google Shape;8531;p57"/>
            <p:cNvSpPr/>
            <p:nvPr/>
          </p:nvSpPr>
          <p:spPr>
            <a:xfrm>
              <a:off x="777807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2" name="Google Shape;8532;p57"/>
            <p:cNvSpPr/>
            <p:nvPr/>
          </p:nvSpPr>
          <p:spPr>
            <a:xfrm>
              <a:off x="685730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3" name="Google Shape;8533;p57"/>
            <p:cNvSpPr/>
            <p:nvPr/>
          </p:nvSpPr>
          <p:spPr>
            <a:xfrm>
              <a:off x="685730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4" name="Google Shape;8534;p57"/>
            <p:cNvSpPr/>
            <p:nvPr/>
          </p:nvSpPr>
          <p:spPr>
            <a:xfrm>
              <a:off x="593689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5" name="Google Shape;8535;p57"/>
            <p:cNvSpPr/>
            <p:nvPr/>
          </p:nvSpPr>
          <p:spPr>
            <a:xfrm>
              <a:off x="593689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6" name="Google Shape;8536;p57"/>
            <p:cNvSpPr/>
            <p:nvPr/>
          </p:nvSpPr>
          <p:spPr>
            <a:xfrm>
              <a:off x="50163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7" name="Google Shape;8537;p57"/>
            <p:cNvSpPr/>
            <p:nvPr/>
          </p:nvSpPr>
          <p:spPr>
            <a:xfrm>
              <a:off x="50163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8" name="Google Shape;8538;p57"/>
            <p:cNvSpPr/>
            <p:nvPr/>
          </p:nvSpPr>
          <p:spPr>
            <a:xfrm>
              <a:off x="409570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39" name="Google Shape;8539;p57"/>
            <p:cNvSpPr/>
            <p:nvPr/>
          </p:nvSpPr>
          <p:spPr>
            <a:xfrm>
              <a:off x="409570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40" name="Google Shape;8540;p57"/>
            <p:cNvSpPr/>
            <p:nvPr/>
          </p:nvSpPr>
          <p:spPr>
            <a:xfrm>
              <a:off x="317511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41" name="Google Shape;8541;p57"/>
            <p:cNvSpPr/>
            <p:nvPr/>
          </p:nvSpPr>
          <p:spPr>
            <a:xfrm>
              <a:off x="317511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42" name="Google Shape;8542;p57"/>
            <p:cNvSpPr/>
            <p:nvPr/>
          </p:nvSpPr>
          <p:spPr>
            <a:xfrm>
              <a:off x="225453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43" name="Google Shape;8543;p57"/>
            <p:cNvSpPr/>
            <p:nvPr/>
          </p:nvSpPr>
          <p:spPr>
            <a:xfrm>
              <a:off x="225453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44" name="Google Shape;8544;p57"/>
            <p:cNvSpPr/>
            <p:nvPr/>
          </p:nvSpPr>
          <p:spPr>
            <a:xfrm>
              <a:off x="133394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45" name="Google Shape;8545;p57"/>
            <p:cNvSpPr/>
            <p:nvPr/>
          </p:nvSpPr>
          <p:spPr>
            <a:xfrm>
              <a:off x="133394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46" name="Google Shape;8546;p57"/>
            <p:cNvSpPr/>
            <p:nvPr/>
          </p:nvSpPr>
          <p:spPr>
            <a:xfrm>
              <a:off x="41931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47" name="Google Shape;8547;p57"/>
            <p:cNvSpPr/>
            <p:nvPr/>
          </p:nvSpPr>
          <p:spPr>
            <a:xfrm>
              <a:off x="41931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548" name="Google Shape;8548;p57"/>
          <p:cNvSpPr txBox="1"/>
          <p:nvPr/>
        </p:nvSpPr>
        <p:spPr>
          <a:xfrm>
            <a:off x="711626"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8549" name="Google Shape;8549;p57"/>
          <p:cNvSpPr txBox="1"/>
          <p:nvPr/>
        </p:nvSpPr>
        <p:spPr>
          <a:xfrm>
            <a:off x="1616434"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8550" name="Google Shape;8550;p57"/>
          <p:cNvSpPr txBox="1"/>
          <p:nvPr/>
        </p:nvSpPr>
        <p:spPr>
          <a:xfrm>
            <a:off x="2568889"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551" name="Google Shape;8551;p57"/>
          <p:cNvSpPr txBox="1"/>
          <p:nvPr/>
        </p:nvSpPr>
        <p:spPr>
          <a:xfrm>
            <a:off x="3000658" y="189035"/>
            <a:ext cx="2822575" cy="793115"/>
          </a:xfrm>
          <a:prstGeom prst="rect">
            <a:avLst/>
          </a:prstGeom>
          <a:noFill/>
          <a:ln>
            <a:noFill/>
          </a:ln>
        </p:spPr>
        <p:txBody>
          <a:bodyPr spcFirstLastPara="1" wrap="square" lIns="0" tIns="14600" rIns="0" bIns="0" anchor="t" anchorCtr="0">
            <a:spAutoFit/>
          </a:bodyPr>
          <a:lstStyle/>
          <a:p>
            <a:pPr marL="4445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MAKE	TEST 1</a:t>
            </a:r>
            <a:endParaRPr sz="55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70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decided what prototype you want  to conduct in order to test your assumptions, use this worksheet  to help you plan the testing your prototype. Remember, a good  prototype involves a small number of stakeholders and requires  little time to prepare and implement.</a:t>
            </a:r>
            <a:endParaRPr sz="750">
              <a:solidFill>
                <a:schemeClr val="dk1"/>
              </a:solidFill>
              <a:latin typeface="Arial"/>
              <a:ea typeface="Arial"/>
              <a:cs typeface="Arial"/>
              <a:sym typeface="Arial"/>
            </a:endParaRPr>
          </a:p>
        </p:txBody>
      </p:sp>
      <p:sp>
        <p:nvSpPr>
          <p:cNvPr id="8552" name="Google Shape;8552;p57"/>
          <p:cNvSpPr txBox="1"/>
          <p:nvPr/>
        </p:nvSpPr>
        <p:spPr>
          <a:xfrm>
            <a:off x="625355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553" name="Google Shape;8553;p57"/>
          <p:cNvSpPr txBox="1"/>
          <p:nvPr/>
        </p:nvSpPr>
        <p:spPr>
          <a:xfrm>
            <a:off x="7231464"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554" name="Google Shape;8554;p57"/>
          <p:cNvSpPr txBox="1"/>
          <p:nvPr/>
        </p:nvSpPr>
        <p:spPr>
          <a:xfrm>
            <a:off x="8016343"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555" name="Google Shape;8555;p57"/>
          <p:cNvSpPr txBox="1"/>
          <p:nvPr/>
        </p:nvSpPr>
        <p:spPr>
          <a:xfrm>
            <a:off x="9076519"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Shape 8559"/>
        <p:cNvGrpSpPr/>
        <p:nvPr/>
      </p:nvGrpSpPr>
      <p:grpSpPr>
        <a:xfrm>
          <a:off x="0" y="0"/>
          <a:ext cx="0" cy="0"/>
          <a:chOff x="0" y="0"/>
          <a:chExt cx="0" cy="0"/>
        </a:xfrm>
      </p:grpSpPr>
      <p:sp>
        <p:nvSpPr>
          <p:cNvPr id="8560" name="Google Shape;8560;p58"/>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114</a:t>
            </a:r>
            <a:endParaRPr sz="550">
              <a:solidFill>
                <a:schemeClr val="dk1"/>
              </a:solidFill>
              <a:latin typeface="Arial"/>
              <a:ea typeface="Arial"/>
              <a:cs typeface="Arial"/>
              <a:sym typeface="Arial"/>
            </a:endParaRPr>
          </a:p>
        </p:txBody>
      </p:sp>
      <p:sp>
        <p:nvSpPr>
          <p:cNvPr id="8561" name="Google Shape;8561;p58"/>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115</a:t>
            </a:r>
            <a:endParaRPr sz="550">
              <a:solidFill>
                <a:schemeClr val="dk1"/>
              </a:solidFill>
              <a:latin typeface="Arial"/>
              <a:ea typeface="Arial"/>
              <a:cs typeface="Arial"/>
              <a:sym typeface="Arial"/>
            </a:endParaRPr>
          </a:p>
        </p:txBody>
      </p:sp>
      <p:sp>
        <p:nvSpPr>
          <p:cNvPr id="8562" name="Google Shape;8562;p58"/>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3" name="Google Shape;8563;p58"/>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564" name="Google Shape;8564;p58"/>
          <p:cNvGrpSpPr/>
          <p:nvPr/>
        </p:nvGrpSpPr>
        <p:grpSpPr>
          <a:xfrm>
            <a:off x="10476643" y="1051579"/>
            <a:ext cx="9199992" cy="31750"/>
            <a:chOff x="10476643" y="1051579"/>
            <a:chExt cx="9199992" cy="31750"/>
          </a:xfrm>
        </p:grpSpPr>
        <p:sp>
          <p:nvSpPr>
            <p:cNvPr id="8565" name="Google Shape;8565;p58"/>
            <p:cNvSpPr/>
            <p:nvPr/>
          </p:nvSpPr>
          <p:spPr>
            <a:xfrm>
              <a:off x="10476643" y="1051579"/>
              <a:ext cx="2751455" cy="31750"/>
            </a:xfrm>
            <a:custGeom>
              <a:avLst/>
              <a:gdLst/>
              <a:ahLst/>
              <a:cxnLst/>
              <a:rect l="l" t="t" r="r" b="b"/>
              <a:pathLst>
                <a:path w="2751455" h="31750" extrusionOk="0">
                  <a:moveTo>
                    <a:pt x="2750956" y="0"/>
                  </a:moveTo>
                  <a:lnTo>
                    <a:pt x="0" y="0"/>
                  </a:lnTo>
                  <a:lnTo>
                    <a:pt x="0" y="31473"/>
                  </a:lnTo>
                  <a:lnTo>
                    <a:pt x="2750956" y="31473"/>
                  </a:lnTo>
                  <a:lnTo>
                    <a:pt x="2750956"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6" name="Google Shape;8566;p58"/>
            <p:cNvSpPr/>
            <p:nvPr/>
          </p:nvSpPr>
          <p:spPr>
            <a:xfrm>
              <a:off x="13227575" y="1051579"/>
              <a:ext cx="6449060" cy="31750"/>
            </a:xfrm>
            <a:custGeom>
              <a:avLst/>
              <a:gdLst/>
              <a:ahLst/>
              <a:cxnLst/>
              <a:rect l="l" t="t" r="r" b="b"/>
              <a:pathLst>
                <a:path w="6449059" h="31750" extrusionOk="0">
                  <a:moveTo>
                    <a:pt x="6448981" y="0"/>
                  </a:moveTo>
                  <a:lnTo>
                    <a:pt x="0" y="0"/>
                  </a:lnTo>
                  <a:lnTo>
                    <a:pt x="0" y="31473"/>
                  </a:lnTo>
                  <a:lnTo>
                    <a:pt x="6448981" y="31473"/>
                  </a:lnTo>
                  <a:lnTo>
                    <a:pt x="6448981"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567" name="Google Shape;8567;p58"/>
          <p:cNvGrpSpPr/>
          <p:nvPr/>
        </p:nvGrpSpPr>
        <p:grpSpPr>
          <a:xfrm>
            <a:off x="409931" y="1051579"/>
            <a:ext cx="9200016" cy="31750"/>
            <a:chOff x="409931" y="1051579"/>
            <a:chExt cx="9200016" cy="31750"/>
          </a:xfrm>
        </p:grpSpPr>
        <p:sp>
          <p:nvSpPr>
            <p:cNvPr id="8568" name="Google Shape;8568;p58"/>
            <p:cNvSpPr/>
            <p:nvPr/>
          </p:nvSpPr>
          <p:spPr>
            <a:xfrm>
              <a:off x="409931" y="1051579"/>
              <a:ext cx="2751455" cy="31750"/>
            </a:xfrm>
            <a:custGeom>
              <a:avLst/>
              <a:gdLst/>
              <a:ahLst/>
              <a:cxnLst/>
              <a:rect l="l" t="t" r="r" b="b"/>
              <a:pathLst>
                <a:path w="2751455" h="31750" extrusionOk="0">
                  <a:moveTo>
                    <a:pt x="2750967" y="0"/>
                  </a:moveTo>
                  <a:lnTo>
                    <a:pt x="0" y="0"/>
                  </a:lnTo>
                  <a:lnTo>
                    <a:pt x="0" y="31473"/>
                  </a:lnTo>
                  <a:lnTo>
                    <a:pt x="2750967" y="31473"/>
                  </a:lnTo>
                  <a:lnTo>
                    <a:pt x="2750967"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9" name="Google Shape;8569;p58"/>
            <p:cNvSpPr/>
            <p:nvPr/>
          </p:nvSpPr>
          <p:spPr>
            <a:xfrm>
              <a:off x="3160887" y="1051579"/>
              <a:ext cx="6449060" cy="31750"/>
            </a:xfrm>
            <a:custGeom>
              <a:avLst/>
              <a:gdLst/>
              <a:ahLst/>
              <a:cxnLst/>
              <a:rect l="l" t="t" r="r" b="b"/>
              <a:pathLst>
                <a:path w="6449059" h="31750" extrusionOk="0">
                  <a:moveTo>
                    <a:pt x="6448981" y="0"/>
                  </a:moveTo>
                  <a:lnTo>
                    <a:pt x="0" y="0"/>
                  </a:lnTo>
                  <a:lnTo>
                    <a:pt x="0" y="31473"/>
                  </a:lnTo>
                  <a:lnTo>
                    <a:pt x="6448981" y="31473"/>
                  </a:lnTo>
                  <a:lnTo>
                    <a:pt x="6448981" y="0"/>
                  </a:lnTo>
                  <a:close/>
                </a:path>
              </a:pathLst>
            </a:custGeom>
            <a:solidFill>
              <a:srgbClr val="F5CFD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570" name="Google Shape;8570;p58"/>
          <p:cNvGrpSpPr/>
          <p:nvPr/>
        </p:nvGrpSpPr>
        <p:grpSpPr>
          <a:xfrm>
            <a:off x="16094095" y="638090"/>
            <a:ext cx="3592389" cy="259079"/>
            <a:chOff x="16094095" y="638090"/>
            <a:chExt cx="3592389" cy="259079"/>
          </a:xfrm>
        </p:grpSpPr>
        <p:sp>
          <p:nvSpPr>
            <p:cNvPr id="8571" name="Google Shape;8571;p58"/>
            <p:cNvSpPr/>
            <p:nvPr/>
          </p:nvSpPr>
          <p:spPr>
            <a:xfrm>
              <a:off x="17108506"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72" name="Google Shape;8572;p58"/>
            <p:cNvSpPr/>
            <p:nvPr/>
          </p:nvSpPr>
          <p:spPr>
            <a:xfrm>
              <a:off x="16601302" y="638090"/>
              <a:ext cx="549275" cy="259079"/>
            </a:xfrm>
            <a:custGeom>
              <a:avLst/>
              <a:gdLst/>
              <a:ahLst/>
              <a:cxnLst/>
              <a:rect l="l" t="t" r="r" b="b"/>
              <a:pathLst>
                <a:path w="549275" h="259080" extrusionOk="0">
                  <a:moveTo>
                    <a:pt x="441536"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73" name="Google Shape;8573;p58"/>
            <p:cNvSpPr/>
            <p:nvPr/>
          </p:nvSpPr>
          <p:spPr>
            <a:xfrm>
              <a:off x="1609409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74" name="Google Shape;8574;p58"/>
            <p:cNvSpPr/>
            <p:nvPr/>
          </p:nvSpPr>
          <p:spPr>
            <a:xfrm>
              <a:off x="17615594"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75" name="Google Shape;8575;p58"/>
            <p:cNvSpPr/>
            <p:nvPr/>
          </p:nvSpPr>
          <p:spPr>
            <a:xfrm>
              <a:off x="1812279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76" name="Google Shape;8576;p58"/>
            <p:cNvSpPr/>
            <p:nvPr/>
          </p:nvSpPr>
          <p:spPr>
            <a:xfrm>
              <a:off x="18630003"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77" name="Google Shape;8577;p58"/>
            <p:cNvSpPr/>
            <p:nvPr/>
          </p:nvSpPr>
          <p:spPr>
            <a:xfrm>
              <a:off x="1913720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578" name="Google Shape;8578;p58"/>
          <p:cNvGrpSpPr/>
          <p:nvPr/>
        </p:nvGrpSpPr>
        <p:grpSpPr>
          <a:xfrm>
            <a:off x="6027385" y="638090"/>
            <a:ext cx="3592375" cy="259079"/>
            <a:chOff x="6027385" y="638090"/>
            <a:chExt cx="3592375" cy="259079"/>
          </a:xfrm>
        </p:grpSpPr>
        <p:sp>
          <p:nvSpPr>
            <p:cNvPr id="8579" name="Google Shape;8579;p58"/>
            <p:cNvSpPr/>
            <p:nvPr/>
          </p:nvSpPr>
          <p:spPr>
            <a:xfrm>
              <a:off x="7041747"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80" name="Google Shape;8580;p58"/>
            <p:cNvSpPr/>
            <p:nvPr/>
          </p:nvSpPr>
          <p:spPr>
            <a:xfrm>
              <a:off x="6534566" y="638090"/>
              <a:ext cx="549275" cy="259079"/>
            </a:xfrm>
            <a:custGeom>
              <a:avLst/>
              <a:gdLst/>
              <a:ahLst/>
              <a:cxnLst/>
              <a:rect l="l" t="t" r="r" b="b"/>
              <a:pathLst>
                <a:path w="549275" h="259080" extrusionOk="0">
                  <a:moveTo>
                    <a:pt x="441536"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81" name="Google Shape;8581;p58"/>
            <p:cNvSpPr/>
            <p:nvPr/>
          </p:nvSpPr>
          <p:spPr>
            <a:xfrm>
              <a:off x="602738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82" name="Google Shape;8582;p58"/>
            <p:cNvSpPr/>
            <p:nvPr/>
          </p:nvSpPr>
          <p:spPr>
            <a:xfrm>
              <a:off x="754892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83" name="Google Shape;8583;p58"/>
            <p:cNvSpPr/>
            <p:nvPr/>
          </p:nvSpPr>
          <p:spPr>
            <a:xfrm>
              <a:off x="8056122"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84" name="Google Shape;8584;p58"/>
            <p:cNvSpPr/>
            <p:nvPr/>
          </p:nvSpPr>
          <p:spPr>
            <a:xfrm>
              <a:off x="8563304"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85" name="Google Shape;8585;p58"/>
            <p:cNvSpPr/>
            <p:nvPr/>
          </p:nvSpPr>
          <p:spPr>
            <a:xfrm>
              <a:off x="907048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586" name="Google Shape;8586;p58"/>
          <p:cNvSpPr txBox="1"/>
          <p:nvPr/>
        </p:nvSpPr>
        <p:spPr>
          <a:xfrm>
            <a:off x="17218906"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8587" name="Google Shape;8587;p58"/>
          <p:cNvSpPr txBox="1"/>
          <p:nvPr/>
        </p:nvSpPr>
        <p:spPr>
          <a:xfrm>
            <a:off x="7152207"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8588" name="Google Shape;8588;p58"/>
          <p:cNvSpPr txBox="1"/>
          <p:nvPr/>
        </p:nvSpPr>
        <p:spPr>
          <a:xfrm>
            <a:off x="16711855"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FFFFFF"/>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8589" name="Google Shape;8589;p58"/>
          <p:cNvSpPr txBox="1"/>
          <p:nvPr/>
        </p:nvSpPr>
        <p:spPr>
          <a:xfrm>
            <a:off x="6645026"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FFFFFF"/>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8590" name="Google Shape;8590;p58"/>
          <p:cNvSpPr txBox="1"/>
          <p:nvPr/>
        </p:nvSpPr>
        <p:spPr>
          <a:xfrm>
            <a:off x="16213373"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8591" name="Google Shape;8591;p58"/>
          <p:cNvSpPr txBox="1"/>
          <p:nvPr/>
        </p:nvSpPr>
        <p:spPr>
          <a:xfrm>
            <a:off x="6146625"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8592" name="Google Shape;8592;p58"/>
          <p:cNvSpPr txBox="1"/>
          <p:nvPr/>
        </p:nvSpPr>
        <p:spPr>
          <a:xfrm>
            <a:off x="17719923"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8593" name="Google Shape;8593;p58"/>
          <p:cNvSpPr txBox="1"/>
          <p:nvPr/>
        </p:nvSpPr>
        <p:spPr>
          <a:xfrm>
            <a:off x="7653259"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8594" name="Google Shape;8594;p58"/>
          <p:cNvSpPr txBox="1"/>
          <p:nvPr/>
        </p:nvSpPr>
        <p:spPr>
          <a:xfrm>
            <a:off x="18231708"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8595" name="Google Shape;8595;p58"/>
          <p:cNvSpPr txBox="1"/>
          <p:nvPr/>
        </p:nvSpPr>
        <p:spPr>
          <a:xfrm>
            <a:off x="8164961"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8596" name="Google Shape;8596;p58"/>
          <p:cNvSpPr txBox="1"/>
          <p:nvPr/>
        </p:nvSpPr>
        <p:spPr>
          <a:xfrm>
            <a:off x="18734495"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8597" name="Google Shape;8597;p58"/>
          <p:cNvSpPr txBox="1"/>
          <p:nvPr/>
        </p:nvSpPr>
        <p:spPr>
          <a:xfrm>
            <a:off x="8667820"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8598" name="Google Shape;8598;p58"/>
          <p:cNvSpPr txBox="1"/>
          <p:nvPr/>
        </p:nvSpPr>
        <p:spPr>
          <a:xfrm>
            <a:off x="19300863"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sp>
        <p:nvSpPr>
          <p:cNvPr id="8599" name="Google Shape;8599;p58"/>
          <p:cNvSpPr txBox="1"/>
          <p:nvPr/>
        </p:nvSpPr>
        <p:spPr>
          <a:xfrm>
            <a:off x="9234149"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sp>
        <p:nvSpPr>
          <p:cNvPr id="8600" name="Google Shape;8600;p58"/>
          <p:cNvSpPr/>
          <p:nvPr/>
        </p:nvSpPr>
        <p:spPr>
          <a:xfrm>
            <a:off x="10479628" y="1418849"/>
            <a:ext cx="3457575" cy="2486660"/>
          </a:xfrm>
          <a:custGeom>
            <a:avLst/>
            <a:gdLst/>
            <a:ahLst/>
            <a:cxnLst/>
            <a:rect l="l" t="t" r="r" b="b"/>
            <a:pathLst>
              <a:path w="3457575" h="2486660" extrusionOk="0">
                <a:moveTo>
                  <a:pt x="3389511" y="0"/>
                </a:moveTo>
                <a:lnTo>
                  <a:pt x="67687" y="0"/>
                </a:lnTo>
                <a:lnTo>
                  <a:pt x="28555" y="1057"/>
                </a:lnTo>
                <a:lnTo>
                  <a:pt x="8460" y="8460"/>
                </a:lnTo>
                <a:lnTo>
                  <a:pt x="1057" y="28555"/>
                </a:lnTo>
                <a:lnTo>
                  <a:pt x="0" y="67687"/>
                </a:lnTo>
                <a:lnTo>
                  <a:pt x="0" y="2418347"/>
                </a:lnTo>
                <a:lnTo>
                  <a:pt x="1057" y="2457485"/>
                </a:lnTo>
                <a:lnTo>
                  <a:pt x="8460" y="2477583"/>
                </a:lnTo>
                <a:lnTo>
                  <a:pt x="28555" y="2484988"/>
                </a:lnTo>
                <a:lnTo>
                  <a:pt x="67687" y="2486046"/>
                </a:lnTo>
                <a:lnTo>
                  <a:pt x="3389511" y="2486046"/>
                </a:lnTo>
                <a:lnTo>
                  <a:pt x="3428643" y="2484988"/>
                </a:lnTo>
                <a:lnTo>
                  <a:pt x="3448737" y="2477583"/>
                </a:lnTo>
                <a:lnTo>
                  <a:pt x="3456141" y="2457485"/>
                </a:lnTo>
                <a:lnTo>
                  <a:pt x="3457198" y="2418347"/>
                </a:lnTo>
                <a:lnTo>
                  <a:pt x="3457198" y="67687"/>
                </a:lnTo>
                <a:lnTo>
                  <a:pt x="3456141" y="28555"/>
                </a:lnTo>
                <a:lnTo>
                  <a:pt x="3448737" y="8460"/>
                </a:lnTo>
                <a:lnTo>
                  <a:pt x="3428643" y="1057"/>
                </a:lnTo>
                <a:lnTo>
                  <a:pt x="338951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01" name="Google Shape;8601;p58"/>
          <p:cNvSpPr/>
          <p:nvPr/>
        </p:nvSpPr>
        <p:spPr>
          <a:xfrm>
            <a:off x="412916" y="1418849"/>
            <a:ext cx="3457575" cy="2486660"/>
          </a:xfrm>
          <a:custGeom>
            <a:avLst/>
            <a:gdLst/>
            <a:ahLst/>
            <a:cxnLst/>
            <a:rect l="l" t="t" r="r" b="b"/>
            <a:pathLst>
              <a:path w="3457575" h="2486660" extrusionOk="0">
                <a:moveTo>
                  <a:pt x="3389511" y="0"/>
                </a:moveTo>
                <a:lnTo>
                  <a:pt x="67687" y="0"/>
                </a:lnTo>
                <a:lnTo>
                  <a:pt x="28555" y="1057"/>
                </a:lnTo>
                <a:lnTo>
                  <a:pt x="8460" y="8460"/>
                </a:lnTo>
                <a:lnTo>
                  <a:pt x="1057" y="28555"/>
                </a:lnTo>
                <a:lnTo>
                  <a:pt x="0" y="67687"/>
                </a:lnTo>
                <a:lnTo>
                  <a:pt x="0" y="2418347"/>
                </a:lnTo>
                <a:lnTo>
                  <a:pt x="1057" y="2457485"/>
                </a:lnTo>
                <a:lnTo>
                  <a:pt x="8460" y="2477583"/>
                </a:lnTo>
                <a:lnTo>
                  <a:pt x="28555" y="2484988"/>
                </a:lnTo>
                <a:lnTo>
                  <a:pt x="67687" y="2486046"/>
                </a:lnTo>
                <a:lnTo>
                  <a:pt x="3389511" y="2486046"/>
                </a:lnTo>
                <a:lnTo>
                  <a:pt x="3428643" y="2484988"/>
                </a:lnTo>
                <a:lnTo>
                  <a:pt x="3448737" y="2477583"/>
                </a:lnTo>
                <a:lnTo>
                  <a:pt x="3456141" y="2457485"/>
                </a:lnTo>
                <a:lnTo>
                  <a:pt x="3457198" y="2418347"/>
                </a:lnTo>
                <a:lnTo>
                  <a:pt x="3457198" y="67687"/>
                </a:lnTo>
                <a:lnTo>
                  <a:pt x="3456141" y="28555"/>
                </a:lnTo>
                <a:lnTo>
                  <a:pt x="3448737" y="8460"/>
                </a:lnTo>
                <a:lnTo>
                  <a:pt x="3428643" y="1057"/>
                </a:lnTo>
                <a:lnTo>
                  <a:pt x="338951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02" name="Google Shape;8602;p58"/>
          <p:cNvSpPr/>
          <p:nvPr/>
        </p:nvSpPr>
        <p:spPr>
          <a:xfrm>
            <a:off x="14278655" y="1418849"/>
            <a:ext cx="5394960" cy="5339715"/>
          </a:xfrm>
          <a:custGeom>
            <a:avLst/>
            <a:gdLst/>
            <a:ahLst/>
            <a:cxnLst/>
            <a:rect l="l" t="t" r="r" b="b"/>
            <a:pathLst>
              <a:path w="5394959" h="5339715" extrusionOk="0">
                <a:moveTo>
                  <a:pt x="5327207" y="0"/>
                </a:moveTo>
                <a:lnTo>
                  <a:pt x="67687" y="0"/>
                </a:lnTo>
                <a:lnTo>
                  <a:pt x="28555" y="1057"/>
                </a:lnTo>
                <a:lnTo>
                  <a:pt x="8460" y="8460"/>
                </a:lnTo>
                <a:lnTo>
                  <a:pt x="1057" y="28555"/>
                </a:lnTo>
                <a:lnTo>
                  <a:pt x="0" y="67687"/>
                </a:lnTo>
                <a:lnTo>
                  <a:pt x="0" y="5271878"/>
                </a:lnTo>
                <a:lnTo>
                  <a:pt x="1057" y="5311010"/>
                </a:lnTo>
                <a:lnTo>
                  <a:pt x="8460" y="5331104"/>
                </a:lnTo>
                <a:lnTo>
                  <a:pt x="28555" y="5338508"/>
                </a:lnTo>
                <a:lnTo>
                  <a:pt x="67687" y="5339565"/>
                </a:lnTo>
                <a:lnTo>
                  <a:pt x="5327207" y="5339565"/>
                </a:lnTo>
                <a:lnTo>
                  <a:pt x="5366346" y="5338508"/>
                </a:lnTo>
                <a:lnTo>
                  <a:pt x="5386444" y="5331104"/>
                </a:lnTo>
                <a:lnTo>
                  <a:pt x="5393849" y="5311010"/>
                </a:lnTo>
                <a:lnTo>
                  <a:pt x="5394906" y="5271878"/>
                </a:lnTo>
                <a:lnTo>
                  <a:pt x="5394906" y="67687"/>
                </a:lnTo>
                <a:lnTo>
                  <a:pt x="5393849" y="28555"/>
                </a:lnTo>
                <a:lnTo>
                  <a:pt x="5386444" y="8460"/>
                </a:lnTo>
                <a:lnTo>
                  <a:pt x="5366346" y="1057"/>
                </a:lnTo>
                <a:lnTo>
                  <a:pt x="5327207"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03" name="Google Shape;8603;p58"/>
          <p:cNvSpPr/>
          <p:nvPr/>
        </p:nvSpPr>
        <p:spPr>
          <a:xfrm>
            <a:off x="4211989" y="1418849"/>
            <a:ext cx="5394960" cy="5339715"/>
          </a:xfrm>
          <a:custGeom>
            <a:avLst/>
            <a:gdLst/>
            <a:ahLst/>
            <a:cxnLst/>
            <a:rect l="l" t="t" r="r" b="b"/>
            <a:pathLst>
              <a:path w="5394959" h="5339715" extrusionOk="0">
                <a:moveTo>
                  <a:pt x="5327207" y="0"/>
                </a:moveTo>
                <a:lnTo>
                  <a:pt x="67687" y="0"/>
                </a:lnTo>
                <a:lnTo>
                  <a:pt x="28555" y="1057"/>
                </a:lnTo>
                <a:lnTo>
                  <a:pt x="8460" y="8460"/>
                </a:lnTo>
                <a:lnTo>
                  <a:pt x="1057" y="28555"/>
                </a:lnTo>
                <a:lnTo>
                  <a:pt x="0" y="67687"/>
                </a:lnTo>
                <a:lnTo>
                  <a:pt x="0" y="5271878"/>
                </a:lnTo>
                <a:lnTo>
                  <a:pt x="1057" y="5311010"/>
                </a:lnTo>
                <a:lnTo>
                  <a:pt x="8460" y="5331104"/>
                </a:lnTo>
                <a:lnTo>
                  <a:pt x="28555" y="5338508"/>
                </a:lnTo>
                <a:lnTo>
                  <a:pt x="67687" y="5339565"/>
                </a:lnTo>
                <a:lnTo>
                  <a:pt x="5327207" y="5339565"/>
                </a:lnTo>
                <a:lnTo>
                  <a:pt x="5366346" y="5338508"/>
                </a:lnTo>
                <a:lnTo>
                  <a:pt x="5386444" y="5331104"/>
                </a:lnTo>
                <a:lnTo>
                  <a:pt x="5393849" y="5311010"/>
                </a:lnTo>
                <a:lnTo>
                  <a:pt x="5394906" y="5271878"/>
                </a:lnTo>
                <a:lnTo>
                  <a:pt x="5394906" y="67687"/>
                </a:lnTo>
                <a:lnTo>
                  <a:pt x="5393849" y="28555"/>
                </a:lnTo>
                <a:lnTo>
                  <a:pt x="5386444" y="8460"/>
                </a:lnTo>
                <a:lnTo>
                  <a:pt x="5366346" y="1057"/>
                </a:lnTo>
                <a:lnTo>
                  <a:pt x="53272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04" name="Google Shape;8604;p58"/>
          <p:cNvSpPr/>
          <p:nvPr/>
        </p:nvSpPr>
        <p:spPr>
          <a:xfrm>
            <a:off x="10479628" y="4259724"/>
            <a:ext cx="3457575" cy="2498725"/>
          </a:xfrm>
          <a:custGeom>
            <a:avLst/>
            <a:gdLst/>
            <a:ahLst/>
            <a:cxnLst/>
            <a:rect l="l" t="t" r="r" b="b"/>
            <a:pathLst>
              <a:path w="3457575" h="2498725" extrusionOk="0">
                <a:moveTo>
                  <a:pt x="3389511" y="0"/>
                </a:moveTo>
                <a:lnTo>
                  <a:pt x="67687" y="0"/>
                </a:lnTo>
                <a:lnTo>
                  <a:pt x="28555" y="1057"/>
                </a:lnTo>
                <a:lnTo>
                  <a:pt x="8460" y="8460"/>
                </a:lnTo>
                <a:lnTo>
                  <a:pt x="1057" y="28555"/>
                </a:lnTo>
                <a:lnTo>
                  <a:pt x="0" y="67687"/>
                </a:lnTo>
                <a:lnTo>
                  <a:pt x="0" y="2431003"/>
                </a:lnTo>
                <a:lnTo>
                  <a:pt x="1057" y="2470135"/>
                </a:lnTo>
                <a:lnTo>
                  <a:pt x="8460" y="2490229"/>
                </a:lnTo>
                <a:lnTo>
                  <a:pt x="28555" y="2497633"/>
                </a:lnTo>
                <a:lnTo>
                  <a:pt x="67687" y="2498690"/>
                </a:lnTo>
                <a:lnTo>
                  <a:pt x="3389511" y="2498690"/>
                </a:lnTo>
                <a:lnTo>
                  <a:pt x="3428643" y="2497633"/>
                </a:lnTo>
                <a:lnTo>
                  <a:pt x="3448737" y="2490229"/>
                </a:lnTo>
                <a:lnTo>
                  <a:pt x="3456141" y="2470135"/>
                </a:lnTo>
                <a:lnTo>
                  <a:pt x="3457198" y="2431003"/>
                </a:lnTo>
                <a:lnTo>
                  <a:pt x="3457198" y="67687"/>
                </a:lnTo>
                <a:lnTo>
                  <a:pt x="3456141" y="28555"/>
                </a:lnTo>
                <a:lnTo>
                  <a:pt x="3448737" y="8460"/>
                </a:lnTo>
                <a:lnTo>
                  <a:pt x="3428643" y="1057"/>
                </a:lnTo>
                <a:lnTo>
                  <a:pt x="338951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05" name="Google Shape;8605;p58"/>
          <p:cNvSpPr/>
          <p:nvPr/>
        </p:nvSpPr>
        <p:spPr>
          <a:xfrm>
            <a:off x="412916" y="4259724"/>
            <a:ext cx="3457575" cy="2498725"/>
          </a:xfrm>
          <a:custGeom>
            <a:avLst/>
            <a:gdLst/>
            <a:ahLst/>
            <a:cxnLst/>
            <a:rect l="l" t="t" r="r" b="b"/>
            <a:pathLst>
              <a:path w="3457575" h="2498725" extrusionOk="0">
                <a:moveTo>
                  <a:pt x="3389511" y="0"/>
                </a:moveTo>
                <a:lnTo>
                  <a:pt x="67687" y="0"/>
                </a:lnTo>
                <a:lnTo>
                  <a:pt x="28555" y="1057"/>
                </a:lnTo>
                <a:lnTo>
                  <a:pt x="8460" y="8460"/>
                </a:lnTo>
                <a:lnTo>
                  <a:pt x="1057" y="28555"/>
                </a:lnTo>
                <a:lnTo>
                  <a:pt x="0" y="67687"/>
                </a:lnTo>
                <a:lnTo>
                  <a:pt x="0" y="2431003"/>
                </a:lnTo>
                <a:lnTo>
                  <a:pt x="1057" y="2470135"/>
                </a:lnTo>
                <a:lnTo>
                  <a:pt x="8460" y="2490229"/>
                </a:lnTo>
                <a:lnTo>
                  <a:pt x="28555" y="2497633"/>
                </a:lnTo>
                <a:lnTo>
                  <a:pt x="67687" y="2498690"/>
                </a:lnTo>
                <a:lnTo>
                  <a:pt x="3389511" y="2498690"/>
                </a:lnTo>
                <a:lnTo>
                  <a:pt x="3428643" y="2497633"/>
                </a:lnTo>
                <a:lnTo>
                  <a:pt x="3448737" y="2490229"/>
                </a:lnTo>
                <a:lnTo>
                  <a:pt x="3456141" y="2470135"/>
                </a:lnTo>
                <a:lnTo>
                  <a:pt x="3457198" y="2431003"/>
                </a:lnTo>
                <a:lnTo>
                  <a:pt x="3457198" y="67687"/>
                </a:lnTo>
                <a:lnTo>
                  <a:pt x="3456141" y="28555"/>
                </a:lnTo>
                <a:lnTo>
                  <a:pt x="3448737" y="8460"/>
                </a:lnTo>
                <a:lnTo>
                  <a:pt x="3428643" y="1057"/>
                </a:lnTo>
                <a:lnTo>
                  <a:pt x="338951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06" name="Google Shape;8606;p58"/>
          <p:cNvSpPr txBox="1"/>
          <p:nvPr/>
        </p:nvSpPr>
        <p:spPr>
          <a:xfrm>
            <a:off x="10661046" y="1469012"/>
            <a:ext cx="2746375" cy="457834"/>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1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0" lvl="0" indent="0" algn="l" rtl="0">
              <a:lnSpc>
                <a:spcPct val="100000"/>
              </a:lnSpc>
              <a:spcBef>
                <a:spcPts val="465"/>
              </a:spcBef>
              <a:spcAft>
                <a:spcPts val="0"/>
              </a:spcAft>
              <a:buNone/>
            </a:pPr>
            <a:r>
              <a:rPr lang="en-US" sz="750">
                <a:solidFill>
                  <a:srgbClr val="414042"/>
                </a:solidFill>
                <a:latin typeface="Arial"/>
                <a:ea typeface="Arial"/>
                <a:cs typeface="Arial"/>
                <a:sym typeface="Arial"/>
              </a:rPr>
              <a:t>What is the assumption that this prototype is designed to test?</a:t>
            </a:r>
            <a:endParaRPr sz="750">
              <a:solidFill>
                <a:schemeClr val="dk1"/>
              </a:solidFill>
              <a:latin typeface="Arial"/>
              <a:ea typeface="Arial"/>
              <a:cs typeface="Arial"/>
              <a:sym typeface="Arial"/>
            </a:endParaRPr>
          </a:p>
        </p:txBody>
      </p:sp>
      <p:sp>
        <p:nvSpPr>
          <p:cNvPr id="8607" name="Google Shape;8607;p58"/>
          <p:cNvSpPr txBox="1"/>
          <p:nvPr/>
        </p:nvSpPr>
        <p:spPr>
          <a:xfrm>
            <a:off x="14443231" y="1569164"/>
            <a:ext cx="13335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TESTING NOTES</a:t>
            </a:r>
            <a:endParaRPr sz="750">
              <a:solidFill>
                <a:schemeClr val="dk1"/>
              </a:solidFill>
              <a:latin typeface="Arial"/>
              <a:ea typeface="Arial"/>
              <a:cs typeface="Arial"/>
              <a:sym typeface="Arial"/>
            </a:endParaRPr>
          </a:p>
        </p:txBody>
      </p:sp>
      <p:sp>
        <p:nvSpPr>
          <p:cNvPr id="8608" name="Google Shape;8608;p58"/>
          <p:cNvSpPr txBox="1"/>
          <p:nvPr/>
        </p:nvSpPr>
        <p:spPr>
          <a:xfrm>
            <a:off x="14443231" y="1751510"/>
            <a:ext cx="3829050"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What did you hear?</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Write down specific quotations. Listen for stories, emotions, motivations and behaviors.  Listen for surprising or contradictory information.</a:t>
            </a:r>
            <a:endParaRPr sz="750">
              <a:solidFill>
                <a:schemeClr val="dk1"/>
              </a:solidFill>
              <a:latin typeface="Arial"/>
              <a:ea typeface="Arial"/>
              <a:cs typeface="Arial"/>
              <a:sym typeface="Arial"/>
            </a:endParaRPr>
          </a:p>
        </p:txBody>
      </p:sp>
      <p:sp>
        <p:nvSpPr>
          <p:cNvPr id="8609" name="Google Shape;8609;p58"/>
          <p:cNvSpPr txBox="1"/>
          <p:nvPr/>
        </p:nvSpPr>
        <p:spPr>
          <a:xfrm>
            <a:off x="4376495" y="1569164"/>
            <a:ext cx="13335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TESTING NOTES</a:t>
            </a:r>
            <a:endParaRPr sz="750">
              <a:solidFill>
                <a:schemeClr val="dk1"/>
              </a:solidFill>
              <a:latin typeface="Arial"/>
              <a:ea typeface="Arial"/>
              <a:cs typeface="Arial"/>
              <a:sym typeface="Arial"/>
            </a:endParaRPr>
          </a:p>
        </p:txBody>
      </p:sp>
      <p:sp>
        <p:nvSpPr>
          <p:cNvPr id="8610" name="Google Shape;8610;p58"/>
          <p:cNvSpPr txBox="1"/>
          <p:nvPr/>
        </p:nvSpPr>
        <p:spPr>
          <a:xfrm>
            <a:off x="4376495" y="1751510"/>
            <a:ext cx="3829050"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What did you hear?</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Write down specific quotations. Listen for stories, emotions, motivations and behaviors.  Listen for surprising or contradictory information.</a:t>
            </a:r>
            <a:endParaRPr sz="750">
              <a:solidFill>
                <a:schemeClr val="dk1"/>
              </a:solidFill>
              <a:latin typeface="Arial"/>
              <a:ea typeface="Arial"/>
              <a:cs typeface="Arial"/>
              <a:sym typeface="Arial"/>
            </a:endParaRPr>
          </a:p>
        </p:txBody>
      </p:sp>
      <p:sp>
        <p:nvSpPr>
          <p:cNvPr id="8611" name="Google Shape;8611;p58"/>
          <p:cNvSpPr txBox="1"/>
          <p:nvPr/>
        </p:nvSpPr>
        <p:spPr>
          <a:xfrm>
            <a:off x="10661046" y="4322531"/>
            <a:ext cx="2746375" cy="457834"/>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2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0" lvl="0" indent="0" algn="l" rtl="0">
              <a:lnSpc>
                <a:spcPct val="100000"/>
              </a:lnSpc>
              <a:spcBef>
                <a:spcPts val="465"/>
              </a:spcBef>
              <a:spcAft>
                <a:spcPts val="0"/>
              </a:spcAft>
              <a:buNone/>
            </a:pPr>
            <a:r>
              <a:rPr lang="en-US" sz="750">
                <a:solidFill>
                  <a:srgbClr val="414042"/>
                </a:solidFill>
                <a:latin typeface="Arial"/>
                <a:ea typeface="Arial"/>
                <a:cs typeface="Arial"/>
                <a:sym typeface="Arial"/>
              </a:rPr>
              <a:t>What is the assumption that this prototype is designed to test?</a:t>
            </a:r>
            <a:endParaRPr sz="750">
              <a:solidFill>
                <a:schemeClr val="dk1"/>
              </a:solidFill>
              <a:latin typeface="Arial"/>
              <a:ea typeface="Arial"/>
              <a:cs typeface="Arial"/>
              <a:sym typeface="Arial"/>
            </a:endParaRPr>
          </a:p>
        </p:txBody>
      </p:sp>
      <p:sp>
        <p:nvSpPr>
          <p:cNvPr id="8612" name="Google Shape;8612;p58"/>
          <p:cNvSpPr txBox="1"/>
          <p:nvPr/>
        </p:nvSpPr>
        <p:spPr>
          <a:xfrm>
            <a:off x="10661046" y="5213006"/>
            <a:ext cx="289179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questions do you want to ask the person who is testing your  prototype to learn about the assumptions you are trying to test?</a:t>
            </a:r>
            <a:endParaRPr sz="750">
              <a:solidFill>
                <a:schemeClr val="dk1"/>
              </a:solidFill>
              <a:latin typeface="Arial"/>
              <a:ea typeface="Arial"/>
              <a:cs typeface="Arial"/>
              <a:sym typeface="Arial"/>
            </a:endParaRPr>
          </a:p>
        </p:txBody>
      </p:sp>
      <p:sp>
        <p:nvSpPr>
          <p:cNvPr id="8613" name="Google Shape;8613;p58"/>
          <p:cNvSpPr txBox="1"/>
          <p:nvPr/>
        </p:nvSpPr>
        <p:spPr>
          <a:xfrm>
            <a:off x="594329" y="4322531"/>
            <a:ext cx="2746375" cy="457834"/>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2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0" lvl="0" indent="0" algn="l" rtl="0">
              <a:lnSpc>
                <a:spcPct val="100000"/>
              </a:lnSpc>
              <a:spcBef>
                <a:spcPts val="465"/>
              </a:spcBef>
              <a:spcAft>
                <a:spcPts val="0"/>
              </a:spcAft>
              <a:buNone/>
            </a:pPr>
            <a:r>
              <a:rPr lang="en-US" sz="750">
                <a:solidFill>
                  <a:srgbClr val="414042"/>
                </a:solidFill>
                <a:latin typeface="Arial"/>
                <a:ea typeface="Arial"/>
                <a:cs typeface="Arial"/>
                <a:sym typeface="Arial"/>
              </a:rPr>
              <a:t>What is the assumption that this prototype is designed to test?</a:t>
            </a:r>
            <a:endParaRPr sz="750">
              <a:solidFill>
                <a:schemeClr val="dk1"/>
              </a:solidFill>
              <a:latin typeface="Arial"/>
              <a:ea typeface="Arial"/>
              <a:cs typeface="Arial"/>
              <a:sym typeface="Arial"/>
            </a:endParaRPr>
          </a:p>
        </p:txBody>
      </p:sp>
      <p:sp>
        <p:nvSpPr>
          <p:cNvPr id="8614" name="Google Shape;8614;p58"/>
          <p:cNvSpPr txBox="1"/>
          <p:nvPr/>
        </p:nvSpPr>
        <p:spPr>
          <a:xfrm>
            <a:off x="594329" y="5213006"/>
            <a:ext cx="289179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questions do you want to ask the person who is testing your  prototype to learn about the assumptions you are trying to test?</a:t>
            </a:r>
            <a:endParaRPr sz="750">
              <a:solidFill>
                <a:schemeClr val="dk1"/>
              </a:solidFill>
              <a:latin typeface="Arial"/>
              <a:ea typeface="Arial"/>
              <a:cs typeface="Arial"/>
              <a:sym typeface="Arial"/>
            </a:endParaRPr>
          </a:p>
        </p:txBody>
      </p:sp>
      <p:grpSp>
        <p:nvGrpSpPr>
          <p:cNvPr id="8615" name="Google Shape;8615;p58"/>
          <p:cNvGrpSpPr/>
          <p:nvPr/>
        </p:nvGrpSpPr>
        <p:grpSpPr>
          <a:xfrm>
            <a:off x="14278713" y="2611450"/>
            <a:ext cx="333693" cy="3048857"/>
            <a:chOff x="14278713" y="2611450"/>
            <a:chExt cx="333693" cy="3048857"/>
          </a:xfrm>
        </p:grpSpPr>
        <p:sp>
          <p:nvSpPr>
            <p:cNvPr id="8616" name="Google Shape;8616;p58"/>
            <p:cNvSpPr/>
            <p:nvPr/>
          </p:nvSpPr>
          <p:spPr>
            <a:xfrm>
              <a:off x="14557795" y="2611450"/>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17" name="Google Shape;8617;p58"/>
            <p:cNvSpPr/>
            <p:nvPr/>
          </p:nvSpPr>
          <p:spPr>
            <a:xfrm>
              <a:off x="14278713" y="5609800"/>
              <a:ext cx="333375" cy="0"/>
            </a:xfrm>
            <a:custGeom>
              <a:avLst/>
              <a:gdLst/>
              <a:ahLst/>
              <a:cxnLst/>
              <a:rect l="l" t="t" r="r" b="b"/>
              <a:pathLst>
                <a:path w="333375" h="120000" extrusionOk="0">
                  <a:moveTo>
                    <a:pt x="0" y="0"/>
                  </a:moveTo>
                  <a:lnTo>
                    <a:pt x="333348" y="0"/>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18" name="Google Shape;8618;p58"/>
            <p:cNvSpPr/>
            <p:nvPr/>
          </p:nvSpPr>
          <p:spPr>
            <a:xfrm>
              <a:off x="14557795" y="5559342"/>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619" name="Google Shape;8619;p58"/>
          <p:cNvSpPr txBox="1"/>
          <p:nvPr/>
        </p:nvSpPr>
        <p:spPr>
          <a:xfrm>
            <a:off x="10661046" y="1633102"/>
            <a:ext cx="3964304" cy="1002665"/>
          </a:xfrm>
          <a:prstGeom prst="rect">
            <a:avLst/>
          </a:prstGeom>
          <a:noFill/>
          <a:ln>
            <a:noFill/>
          </a:ln>
        </p:spPr>
        <p:txBody>
          <a:bodyPr spcFirstLastPara="1" wrap="square" lIns="0" tIns="12050" rIns="0" bIns="0" anchor="t" anchorCtr="0">
            <a:spAutoFit/>
          </a:bodyPr>
          <a:lstStyle/>
          <a:p>
            <a:pPr marL="3410584" marR="432434" lvl="0" indent="4445" algn="just" rtl="0">
              <a:lnSpc>
                <a:spcPct val="100000"/>
              </a:lnSpc>
              <a:spcBef>
                <a:spcPts val="0"/>
              </a:spcBef>
              <a:spcAft>
                <a:spcPts val="0"/>
              </a:spcAft>
              <a:buNone/>
            </a:pPr>
            <a:r>
              <a:rPr lang="en-US" sz="1600" b="1">
                <a:solidFill>
                  <a:schemeClr val="dk1"/>
                </a:solidFill>
                <a:latin typeface="Arial"/>
                <a:ea typeface="Arial"/>
                <a:cs typeface="Arial"/>
                <a:sym typeface="Arial"/>
              </a:rPr>
              <a:t>T  E  S</a:t>
            </a:r>
            <a:endParaRPr sz="1600">
              <a:solidFill>
                <a:schemeClr val="dk1"/>
              </a:solidFill>
              <a:latin typeface="Arial"/>
              <a:ea typeface="Arial"/>
              <a:cs typeface="Arial"/>
              <a:sym typeface="Arial"/>
            </a:endParaRPr>
          </a:p>
          <a:p>
            <a:pPr marL="12700" marR="0" lvl="0" indent="0" algn="l" rtl="0">
              <a:lnSpc>
                <a:spcPct val="58666"/>
              </a:lnSpc>
              <a:spcBef>
                <a:spcPts val="0"/>
              </a:spcBef>
              <a:spcAft>
                <a:spcPts val="0"/>
              </a:spcAft>
              <a:buNone/>
            </a:pPr>
            <a:r>
              <a:rPr lang="en-US" sz="750">
                <a:solidFill>
                  <a:srgbClr val="414042"/>
                </a:solidFill>
                <a:latin typeface="Arial"/>
                <a:ea typeface="Arial"/>
                <a:cs typeface="Arial"/>
                <a:sym typeface="Arial"/>
              </a:rPr>
              <a:t>What questions do you want to ask the person who is testing your</a:t>
            </a:r>
            <a:endParaRPr sz="750">
              <a:solidFill>
                <a:schemeClr val="dk1"/>
              </a:solidFill>
              <a:latin typeface="Arial"/>
              <a:ea typeface="Arial"/>
              <a:cs typeface="Arial"/>
              <a:sym typeface="Arial"/>
            </a:endParaRPr>
          </a:p>
          <a:p>
            <a:pPr marL="12700" marR="0" lvl="0" indent="0" algn="l" rtl="0">
              <a:lnSpc>
                <a:spcPct val="93437"/>
              </a:lnSpc>
              <a:spcBef>
                <a:spcPts val="0"/>
              </a:spcBef>
              <a:spcAft>
                <a:spcPts val="0"/>
              </a:spcAft>
              <a:buNone/>
            </a:pPr>
            <a:r>
              <a:rPr lang="en-US" sz="750">
                <a:solidFill>
                  <a:srgbClr val="414042"/>
                </a:solidFill>
                <a:latin typeface="Arial"/>
                <a:ea typeface="Arial"/>
                <a:cs typeface="Arial"/>
                <a:sym typeface="Arial"/>
              </a:rPr>
              <a:t>prototype to learn about the assumptions you are trying to test?	</a:t>
            </a: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a:t>
            </a:r>
            <a:r>
              <a:rPr lang="en-US" sz="1600" b="1">
                <a:solidFill>
                  <a:schemeClr val="dk1"/>
                </a:solidFill>
                <a:latin typeface="Arial"/>
                <a:ea typeface="Arial"/>
                <a:cs typeface="Arial"/>
                <a:sym typeface="Arial"/>
              </a:rPr>
              <a:t>T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grpSp>
        <p:nvGrpSpPr>
          <p:cNvPr id="8620" name="Google Shape;8620;p58"/>
          <p:cNvGrpSpPr/>
          <p:nvPr/>
        </p:nvGrpSpPr>
        <p:grpSpPr>
          <a:xfrm>
            <a:off x="4211977" y="2611450"/>
            <a:ext cx="333704" cy="3048857"/>
            <a:chOff x="4211977" y="2611450"/>
            <a:chExt cx="333704" cy="3048857"/>
          </a:xfrm>
        </p:grpSpPr>
        <p:sp>
          <p:nvSpPr>
            <p:cNvPr id="8621" name="Google Shape;8621;p58"/>
            <p:cNvSpPr/>
            <p:nvPr/>
          </p:nvSpPr>
          <p:spPr>
            <a:xfrm>
              <a:off x="4491071" y="2611450"/>
              <a:ext cx="54610" cy="100965"/>
            </a:xfrm>
            <a:custGeom>
              <a:avLst/>
              <a:gdLst/>
              <a:ahLst/>
              <a:cxnLst/>
              <a:rect l="l" t="t" r="r" b="b"/>
              <a:pathLst>
                <a:path w="54610"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22" name="Google Shape;8622;p58"/>
            <p:cNvSpPr/>
            <p:nvPr/>
          </p:nvSpPr>
          <p:spPr>
            <a:xfrm>
              <a:off x="4211977" y="5609800"/>
              <a:ext cx="333375" cy="0"/>
            </a:xfrm>
            <a:custGeom>
              <a:avLst/>
              <a:gdLst/>
              <a:ahLst/>
              <a:cxnLst/>
              <a:rect l="l" t="t" r="r" b="b"/>
              <a:pathLst>
                <a:path w="333375" h="120000" extrusionOk="0">
                  <a:moveTo>
                    <a:pt x="0" y="0"/>
                  </a:moveTo>
                  <a:lnTo>
                    <a:pt x="333337"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23" name="Google Shape;8623;p58"/>
            <p:cNvSpPr/>
            <p:nvPr/>
          </p:nvSpPr>
          <p:spPr>
            <a:xfrm>
              <a:off x="4491071" y="5559342"/>
              <a:ext cx="54610" cy="100965"/>
            </a:xfrm>
            <a:custGeom>
              <a:avLst/>
              <a:gdLst/>
              <a:ahLst/>
              <a:cxnLst/>
              <a:rect l="l" t="t" r="r" b="b"/>
              <a:pathLst>
                <a:path w="54610"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624" name="Google Shape;8624;p58"/>
          <p:cNvSpPr/>
          <p:nvPr/>
        </p:nvSpPr>
        <p:spPr>
          <a:xfrm>
            <a:off x="13652156" y="5609800"/>
            <a:ext cx="285750" cy="0"/>
          </a:xfrm>
          <a:custGeom>
            <a:avLst/>
            <a:gdLst/>
            <a:ahLst/>
            <a:cxnLst/>
            <a:rect l="l" t="t" r="r" b="b"/>
            <a:pathLst>
              <a:path w="285750" h="120000" extrusionOk="0">
                <a:moveTo>
                  <a:pt x="0" y="0"/>
                </a:moveTo>
                <a:lnTo>
                  <a:pt x="285123" y="0"/>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25" name="Google Shape;8625;p58"/>
          <p:cNvSpPr txBox="1"/>
          <p:nvPr/>
        </p:nvSpPr>
        <p:spPr>
          <a:xfrm>
            <a:off x="14030881" y="2850968"/>
            <a:ext cx="194310" cy="1000125"/>
          </a:xfrm>
          <a:prstGeom prst="rect">
            <a:avLst/>
          </a:prstGeom>
          <a:noFill/>
          <a:ln>
            <a:noFill/>
          </a:ln>
        </p:spPr>
        <p:txBody>
          <a:bodyPr spcFirstLastPara="1" wrap="square" lIns="0" tIns="12050" rIns="0" bIns="0" anchor="t" anchorCtr="0">
            <a:spAutoFit/>
          </a:bodyPr>
          <a:lstStyle/>
          <a:p>
            <a:pPr marL="12700" marR="5080" lvl="0" indent="17780" algn="just" rtl="0">
              <a:lnSpc>
                <a:spcPct val="100000"/>
              </a:lnSpc>
              <a:spcBef>
                <a:spcPts val="0"/>
              </a:spcBef>
              <a:spcAft>
                <a:spcPts val="0"/>
              </a:spcAft>
              <a:buNone/>
            </a:pPr>
            <a:r>
              <a:rPr lang="en-US" sz="1600" b="1">
                <a:solidFill>
                  <a:schemeClr val="dk1"/>
                </a:solidFill>
                <a:latin typeface="Arial"/>
                <a:ea typeface="Arial"/>
                <a:cs typeface="Arial"/>
                <a:sym typeface="Arial"/>
              </a:rPr>
              <a:t>Y  O  U  R</a:t>
            </a:r>
            <a:endParaRPr sz="1600">
              <a:solidFill>
                <a:schemeClr val="dk1"/>
              </a:solidFill>
              <a:latin typeface="Arial"/>
              <a:ea typeface="Arial"/>
              <a:cs typeface="Arial"/>
              <a:sym typeface="Arial"/>
            </a:endParaRPr>
          </a:p>
        </p:txBody>
      </p:sp>
      <p:sp>
        <p:nvSpPr>
          <p:cNvPr id="8626" name="Google Shape;8626;p58"/>
          <p:cNvSpPr txBox="1"/>
          <p:nvPr/>
        </p:nvSpPr>
        <p:spPr>
          <a:xfrm>
            <a:off x="14030881" y="4068834"/>
            <a:ext cx="194310" cy="2461260"/>
          </a:xfrm>
          <a:prstGeom prst="rect">
            <a:avLst/>
          </a:prstGeom>
          <a:noFill/>
          <a:ln>
            <a:noFill/>
          </a:ln>
        </p:spPr>
        <p:txBody>
          <a:bodyPr spcFirstLastPara="1" wrap="square" lIns="0" tIns="12050" rIns="0" bIns="0" anchor="t" anchorCtr="0">
            <a:spAutoFit/>
          </a:bodyPr>
          <a:lstStyle/>
          <a:p>
            <a:pPr marL="12700" marR="5080" lvl="0" indent="28575" algn="just" rtl="0">
              <a:lnSpc>
                <a:spcPct val="100000"/>
              </a:lnSpc>
              <a:spcBef>
                <a:spcPts val="0"/>
              </a:spcBef>
              <a:spcAft>
                <a:spcPts val="0"/>
              </a:spcAft>
              <a:buNone/>
            </a:pPr>
            <a:r>
              <a:rPr lang="en-US" sz="1600" b="1">
                <a:solidFill>
                  <a:schemeClr val="dk1"/>
                </a:solidFill>
                <a:latin typeface="Arial"/>
                <a:ea typeface="Arial"/>
                <a:cs typeface="Arial"/>
                <a:sym typeface="Arial"/>
              </a:rPr>
              <a:t>P  R  O  T  O  T  Y  P  E</a:t>
            </a:r>
            <a:endParaRPr sz="1600">
              <a:solidFill>
                <a:schemeClr val="dk1"/>
              </a:solidFill>
              <a:latin typeface="Arial"/>
              <a:ea typeface="Arial"/>
              <a:cs typeface="Arial"/>
              <a:sym typeface="Arial"/>
            </a:endParaRPr>
          </a:p>
          <a:p>
            <a:pPr marL="63500" marR="0" lvl="0" indent="0" algn="l" rtl="0">
              <a:lnSpc>
                <a:spcPct val="118750"/>
              </a:lnSpc>
              <a:spcBef>
                <a:spcPts val="0"/>
              </a:spcBef>
              <a:spcAft>
                <a:spcPts val="0"/>
              </a:spcAft>
              <a:buNone/>
            </a:pPr>
            <a:r>
              <a:rPr lang="en-US" sz="1600" b="1">
                <a:solidFill>
                  <a:schemeClr val="dk1"/>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8627" name="Google Shape;8627;p58"/>
          <p:cNvSpPr txBox="1"/>
          <p:nvPr/>
        </p:nvSpPr>
        <p:spPr>
          <a:xfrm>
            <a:off x="3964002" y="2850968"/>
            <a:ext cx="194310" cy="1000125"/>
          </a:xfrm>
          <a:prstGeom prst="rect">
            <a:avLst/>
          </a:prstGeom>
          <a:noFill/>
          <a:ln>
            <a:noFill/>
          </a:ln>
        </p:spPr>
        <p:txBody>
          <a:bodyPr spcFirstLastPara="1" wrap="square" lIns="0" tIns="12050" rIns="0" bIns="0" anchor="t" anchorCtr="0">
            <a:spAutoFit/>
          </a:bodyPr>
          <a:lstStyle/>
          <a:p>
            <a:pPr marL="12700" marR="5080" lvl="0" indent="17780" algn="just" rtl="0">
              <a:lnSpc>
                <a:spcPct val="100000"/>
              </a:lnSpc>
              <a:spcBef>
                <a:spcPts val="0"/>
              </a:spcBef>
              <a:spcAft>
                <a:spcPts val="0"/>
              </a:spcAft>
              <a:buNone/>
            </a:pPr>
            <a:r>
              <a:rPr lang="en-US" sz="1600" b="1">
                <a:solidFill>
                  <a:schemeClr val="dk1"/>
                </a:solidFill>
                <a:latin typeface="Arial"/>
                <a:ea typeface="Arial"/>
                <a:cs typeface="Arial"/>
                <a:sym typeface="Arial"/>
              </a:rPr>
              <a:t>Y  O  U  R</a:t>
            </a:r>
            <a:endParaRPr sz="1600">
              <a:solidFill>
                <a:schemeClr val="dk1"/>
              </a:solidFill>
              <a:latin typeface="Arial"/>
              <a:ea typeface="Arial"/>
              <a:cs typeface="Arial"/>
              <a:sym typeface="Arial"/>
            </a:endParaRPr>
          </a:p>
        </p:txBody>
      </p:sp>
      <p:sp>
        <p:nvSpPr>
          <p:cNvPr id="8628" name="Google Shape;8628;p58"/>
          <p:cNvSpPr txBox="1"/>
          <p:nvPr/>
        </p:nvSpPr>
        <p:spPr>
          <a:xfrm>
            <a:off x="3964002" y="4068834"/>
            <a:ext cx="194310" cy="2461260"/>
          </a:xfrm>
          <a:prstGeom prst="rect">
            <a:avLst/>
          </a:prstGeom>
          <a:noFill/>
          <a:ln>
            <a:noFill/>
          </a:ln>
        </p:spPr>
        <p:txBody>
          <a:bodyPr spcFirstLastPara="1" wrap="square" lIns="0" tIns="12050" rIns="0" bIns="0" anchor="t" anchorCtr="0">
            <a:spAutoFit/>
          </a:bodyPr>
          <a:lstStyle/>
          <a:p>
            <a:pPr marL="12700" marR="5080" lvl="0" indent="28575" algn="just" rtl="0">
              <a:lnSpc>
                <a:spcPct val="100000"/>
              </a:lnSpc>
              <a:spcBef>
                <a:spcPts val="0"/>
              </a:spcBef>
              <a:spcAft>
                <a:spcPts val="0"/>
              </a:spcAft>
              <a:buNone/>
            </a:pPr>
            <a:r>
              <a:rPr lang="en-US" sz="1600" b="1">
                <a:solidFill>
                  <a:schemeClr val="dk1"/>
                </a:solidFill>
                <a:latin typeface="Arial"/>
                <a:ea typeface="Arial"/>
                <a:cs typeface="Arial"/>
                <a:sym typeface="Arial"/>
              </a:rPr>
              <a:t>P  R  O  T  O  T  Y  P  E</a:t>
            </a:r>
            <a:endParaRPr sz="1600">
              <a:solidFill>
                <a:schemeClr val="dk1"/>
              </a:solidFill>
              <a:latin typeface="Arial"/>
              <a:ea typeface="Arial"/>
              <a:cs typeface="Arial"/>
              <a:sym typeface="Arial"/>
            </a:endParaRPr>
          </a:p>
          <a:p>
            <a:pPr marL="63500" marR="0" lvl="0" indent="0" algn="l" rtl="0">
              <a:lnSpc>
                <a:spcPct val="118750"/>
              </a:lnSpc>
              <a:spcBef>
                <a:spcPts val="0"/>
              </a:spcBef>
              <a:spcAft>
                <a:spcPts val="0"/>
              </a:spcAft>
              <a:buNone/>
            </a:pPr>
            <a:r>
              <a:rPr lang="en-US" sz="1600" b="1">
                <a:solidFill>
                  <a:schemeClr val="dk1"/>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8629" name="Google Shape;8629;p58"/>
          <p:cNvSpPr txBox="1"/>
          <p:nvPr/>
        </p:nvSpPr>
        <p:spPr>
          <a:xfrm>
            <a:off x="14443248" y="4268325"/>
            <a:ext cx="435864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What did you see?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Look for emotions (sadness, excitement, joy) in the person’s body language and facial expressions.</a:t>
            </a:r>
            <a:endParaRPr sz="750">
              <a:solidFill>
                <a:schemeClr val="dk1"/>
              </a:solidFill>
              <a:latin typeface="Arial"/>
              <a:ea typeface="Arial"/>
              <a:cs typeface="Arial"/>
              <a:sym typeface="Arial"/>
            </a:endParaRPr>
          </a:p>
        </p:txBody>
      </p:sp>
      <p:sp>
        <p:nvSpPr>
          <p:cNvPr id="8630" name="Google Shape;8630;p58"/>
          <p:cNvSpPr txBox="1"/>
          <p:nvPr/>
        </p:nvSpPr>
        <p:spPr>
          <a:xfrm>
            <a:off x="4376512" y="4268325"/>
            <a:ext cx="435864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What did you see?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Look for emotions (sadness, excitement, joy) in the person’s body language and facial expressions.</a:t>
            </a:r>
            <a:endParaRPr sz="750">
              <a:solidFill>
                <a:schemeClr val="dk1"/>
              </a:solidFill>
              <a:latin typeface="Arial"/>
              <a:ea typeface="Arial"/>
              <a:cs typeface="Arial"/>
              <a:sym typeface="Arial"/>
            </a:endParaRPr>
          </a:p>
        </p:txBody>
      </p:sp>
      <p:sp>
        <p:nvSpPr>
          <p:cNvPr id="8631" name="Google Shape;8631;p58"/>
          <p:cNvSpPr txBox="1"/>
          <p:nvPr/>
        </p:nvSpPr>
        <p:spPr>
          <a:xfrm>
            <a:off x="568929" y="1556269"/>
            <a:ext cx="4015104" cy="1079500"/>
          </a:xfrm>
          <a:prstGeom prst="rect">
            <a:avLst/>
          </a:prstGeom>
          <a:noFill/>
          <a:ln>
            <a:noFill/>
          </a:ln>
        </p:spPr>
        <p:txBody>
          <a:bodyPr spcFirstLastPara="1" wrap="square" lIns="0" tIns="15875" rIns="0" bIns="0" anchor="t" anchorCtr="0">
            <a:spAutoFit/>
          </a:bodyPr>
          <a:lstStyle/>
          <a:p>
            <a:pPr marL="38100" marR="0" lvl="0" indent="0" algn="l" rtl="0">
              <a:lnSpc>
                <a:spcPct val="102727"/>
              </a:lnSpc>
              <a:spcBef>
                <a:spcPts val="0"/>
              </a:spcBef>
              <a:spcAft>
                <a:spcPts val="0"/>
              </a:spcAft>
              <a:buNone/>
            </a:pPr>
            <a:r>
              <a:rPr lang="en-US" sz="1100" b="1">
                <a:solidFill>
                  <a:srgbClr val="D70A5B"/>
                </a:solidFill>
                <a:latin typeface="Arial"/>
                <a:ea typeface="Arial"/>
                <a:cs typeface="Arial"/>
                <a:sym typeface="Arial"/>
              </a:rPr>
              <a:t>1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38100" marR="0" lvl="0" indent="0" algn="l" rtl="0">
              <a:lnSpc>
                <a:spcPct val="69791"/>
              </a:lnSpc>
              <a:spcBef>
                <a:spcPts val="0"/>
              </a:spcBef>
              <a:spcAft>
                <a:spcPts val="0"/>
              </a:spcAft>
              <a:buNone/>
            </a:pPr>
            <a:r>
              <a:rPr lang="en-US" sz="750">
                <a:solidFill>
                  <a:srgbClr val="414042"/>
                </a:solidFill>
                <a:latin typeface="Arial"/>
                <a:ea typeface="Arial"/>
                <a:cs typeface="Arial"/>
                <a:sym typeface="Arial"/>
              </a:rPr>
              <a:t>What is  the assumption that this prototype is designed to test?	</a:t>
            </a:r>
            <a:r>
              <a:rPr lang="en-US" sz="2400" b="1" baseline="30000">
                <a:solidFill>
                  <a:schemeClr val="dk1"/>
                </a:solidFill>
                <a:latin typeface="Arial"/>
                <a:ea typeface="Arial"/>
                <a:cs typeface="Arial"/>
                <a:sym typeface="Arial"/>
              </a:rPr>
              <a:t>T</a:t>
            </a:r>
            <a:endParaRPr sz="2400" baseline="30000">
              <a:solidFill>
                <a:schemeClr val="dk1"/>
              </a:solidFill>
              <a:latin typeface="Arial"/>
              <a:ea typeface="Arial"/>
              <a:cs typeface="Arial"/>
              <a:sym typeface="Arial"/>
            </a:endParaRPr>
          </a:p>
          <a:p>
            <a:pPr marL="124460" marR="0" lvl="0" indent="0" algn="l" rtl="0">
              <a:lnSpc>
                <a:spcPct val="61250"/>
              </a:lnSpc>
              <a:spcBef>
                <a:spcPts val="0"/>
              </a:spcBef>
              <a:spcAft>
                <a:spcPts val="0"/>
              </a:spcAft>
              <a:buNone/>
            </a:pPr>
            <a:r>
              <a:rPr lang="en-US" sz="950">
                <a:solidFill>
                  <a:schemeClr val="dk1"/>
                </a:solidFill>
                <a:latin typeface="Arial Black"/>
                <a:ea typeface="Arial Black"/>
                <a:cs typeface="Arial Black"/>
                <a:sym typeface="Arial Black"/>
              </a:rPr>
              <a:t>JOE HAS  CAREER  INTERESTS  HE CAN SHARE	</a:t>
            </a:r>
            <a:r>
              <a:rPr lang="en-US" sz="2400" b="1" baseline="30000">
                <a:solidFill>
                  <a:schemeClr val="dk1"/>
                </a:solidFill>
                <a:latin typeface="Arial"/>
                <a:ea typeface="Arial"/>
                <a:cs typeface="Arial"/>
                <a:sym typeface="Arial"/>
              </a:rPr>
              <a:t>E</a:t>
            </a:r>
            <a:endParaRPr sz="2400" baseline="30000">
              <a:solidFill>
                <a:schemeClr val="dk1"/>
              </a:solidFill>
              <a:latin typeface="Arial"/>
              <a:ea typeface="Arial"/>
              <a:cs typeface="Arial"/>
              <a:sym typeface="Arial"/>
            </a:endParaRPr>
          </a:p>
          <a:p>
            <a:pPr marL="124460" marR="0" lvl="0" indent="0" algn="l" rtl="0">
              <a:lnSpc>
                <a:spcPct val="63541"/>
              </a:lnSpc>
              <a:spcBef>
                <a:spcPts val="0"/>
              </a:spcBef>
              <a:spcAft>
                <a:spcPts val="0"/>
              </a:spcAft>
              <a:buNone/>
            </a:pPr>
            <a:r>
              <a:rPr lang="en-US" sz="950">
                <a:solidFill>
                  <a:schemeClr val="dk1"/>
                </a:solidFill>
                <a:latin typeface="Arial Black"/>
                <a:ea typeface="Arial Black"/>
                <a:cs typeface="Arial Black"/>
                <a:sym typeface="Arial Black"/>
              </a:rPr>
              <a:t>WITH THE  PROGRAM MANAGER.	</a:t>
            </a:r>
            <a:r>
              <a:rPr lang="en-US" sz="2400" b="1" baseline="-25000">
                <a:solidFill>
                  <a:schemeClr val="dk1"/>
                </a:solidFill>
                <a:latin typeface="Arial"/>
                <a:ea typeface="Arial"/>
                <a:cs typeface="Arial"/>
                <a:sym typeface="Arial"/>
              </a:rPr>
              <a:t>S</a:t>
            </a:r>
            <a:endParaRPr sz="2400" baseline="-25000">
              <a:solidFill>
                <a:schemeClr val="dk1"/>
              </a:solidFill>
              <a:latin typeface="Arial"/>
              <a:ea typeface="Arial"/>
              <a:cs typeface="Arial"/>
              <a:sym typeface="Arial"/>
            </a:endParaRPr>
          </a:p>
          <a:p>
            <a:pPr marL="38100" marR="0" lvl="0" indent="0" algn="l" rtl="0">
              <a:lnSpc>
                <a:spcPct val="63333"/>
              </a:lnSpc>
              <a:spcBef>
                <a:spcPts val="500"/>
              </a:spcBef>
              <a:spcAft>
                <a:spcPts val="0"/>
              </a:spcAft>
              <a:buNone/>
            </a:pPr>
            <a:r>
              <a:rPr lang="en-US" sz="750">
                <a:solidFill>
                  <a:srgbClr val="414042"/>
                </a:solidFill>
                <a:latin typeface="Arial"/>
                <a:ea typeface="Arial"/>
                <a:cs typeface="Arial"/>
                <a:sym typeface="Arial"/>
              </a:rPr>
              <a:t>What questions do you want to ask the person who is testing your</a:t>
            </a:r>
            <a:endParaRPr sz="750">
              <a:solidFill>
                <a:schemeClr val="dk1"/>
              </a:solidFill>
              <a:latin typeface="Arial"/>
              <a:ea typeface="Arial"/>
              <a:cs typeface="Arial"/>
              <a:sym typeface="Arial"/>
            </a:endParaRPr>
          </a:p>
          <a:p>
            <a:pPr marL="38100" marR="0" lvl="0" indent="0" algn="l" rtl="0">
              <a:lnSpc>
                <a:spcPct val="93437"/>
              </a:lnSpc>
              <a:spcBef>
                <a:spcPts val="0"/>
              </a:spcBef>
              <a:spcAft>
                <a:spcPts val="0"/>
              </a:spcAft>
              <a:buNone/>
            </a:pPr>
            <a:r>
              <a:rPr lang="en-US" sz="750">
                <a:solidFill>
                  <a:srgbClr val="414042"/>
                </a:solidFill>
                <a:latin typeface="Arial"/>
                <a:ea typeface="Arial"/>
                <a:cs typeface="Arial"/>
                <a:sym typeface="Arial"/>
              </a:rPr>
              <a:t>prototype to learn about the assumptions you are trying to test?	</a:t>
            </a: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a:t>
            </a:r>
            <a:r>
              <a:rPr lang="en-US" sz="1600" b="1">
                <a:solidFill>
                  <a:schemeClr val="dk1"/>
                </a:solidFill>
                <a:latin typeface="Arial"/>
                <a:ea typeface="Arial"/>
                <a:cs typeface="Arial"/>
                <a:sym typeface="Arial"/>
              </a:rPr>
              <a:t>T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8632" name="Google Shape;8632;p58"/>
          <p:cNvSpPr txBox="1"/>
          <p:nvPr/>
        </p:nvSpPr>
        <p:spPr>
          <a:xfrm>
            <a:off x="4928733" y="2359977"/>
            <a:ext cx="277304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DOES HAVE A CAREER GOAL - HE WANTS  TO BE A DOCTOR.</a:t>
            </a:r>
            <a:endParaRPr sz="950">
              <a:solidFill>
                <a:schemeClr val="dk1"/>
              </a:solidFill>
              <a:latin typeface="Arial Black"/>
              <a:ea typeface="Arial Black"/>
              <a:cs typeface="Arial Black"/>
              <a:sym typeface="Arial Black"/>
            </a:endParaRPr>
          </a:p>
        </p:txBody>
      </p:sp>
      <p:sp>
        <p:nvSpPr>
          <p:cNvPr id="8633" name="Google Shape;8633;p58"/>
          <p:cNvSpPr txBox="1"/>
          <p:nvPr/>
        </p:nvSpPr>
        <p:spPr>
          <a:xfrm>
            <a:off x="4928733" y="4772068"/>
            <a:ext cx="295656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WAS VERY ENGAGED WHEN HE WAS  TALKING TO A SCIENTIST WHO CAME TO SPEAK  AT THE CAREER FAIR.</a:t>
            </a:r>
            <a:endParaRPr sz="950">
              <a:solidFill>
                <a:schemeClr val="dk1"/>
              </a:solidFill>
              <a:latin typeface="Arial Black"/>
              <a:ea typeface="Arial Black"/>
              <a:cs typeface="Arial Black"/>
              <a:sym typeface="Arial Black"/>
            </a:endParaRPr>
          </a:p>
        </p:txBody>
      </p:sp>
      <p:sp>
        <p:nvSpPr>
          <p:cNvPr id="8634" name="Google Shape;8634;p58"/>
          <p:cNvSpPr txBox="1"/>
          <p:nvPr/>
        </p:nvSpPr>
        <p:spPr>
          <a:xfrm>
            <a:off x="681127" y="2746470"/>
            <a:ext cx="2626360" cy="74231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WOULD YOU BE INTERESTED IN A REGULAR  CAREER EXPLORATION PROGRAM AFTER  SCHOOL? DID YOU LEARN ABOUT A CAREER  THAT INTERESTS YOU TODAY? WHAT ARE  YOU GOALS FOR YOUR CAREER?</a:t>
            </a:r>
            <a:endParaRPr sz="950">
              <a:solidFill>
                <a:schemeClr val="dk1"/>
              </a:solidFill>
              <a:latin typeface="Arial Black"/>
              <a:ea typeface="Arial Black"/>
              <a:cs typeface="Arial Black"/>
              <a:sym typeface="Arial Black"/>
            </a:endParaRPr>
          </a:p>
        </p:txBody>
      </p:sp>
      <p:grpSp>
        <p:nvGrpSpPr>
          <p:cNvPr id="8635" name="Google Shape;8635;p58"/>
          <p:cNvGrpSpPr/>
          <p:nvPr/>
        </p:nvGrpSpPr>
        <p:grpSpPr>
          <a:xfrm>
            <a:off x="19768111" y="1083052"/>
            <a:ext cx="336550" cy="560969"/>
            <a:chOff x="19768111" y="1083052"/>
            <a:chExt cx="336550" cy="560969"/>
          </a:xfrm>
        </p:grpSpPr>
        <p:sp>
          <p:nvSpPr>
            <p:cNvPr id="8636" name="Google Shape;8636;p58"/>
            <p:cNvSpPr/>
            <p:nvPr/>
          </p:nvSpPr>
          <p:spPr>
            <a:xfrm>
              <a:off x="19768111" y="1374146"/>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37" name="Google Shape;8637;p58"/>
            <p:cNvSpPr/>
            <p:nvPr/>
          </p:nvSpPr>
          <p:spPr>
            <a:xfrm>
              <a:off x="19843094" y="1415172"/>
              <a:ext cx="154465" cy="181700"/>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38" name="Google Shape;8638;p58"/>
            <p:cNvSpPr/>
            <p:nvPr/>
          </p:nvSpPr>
          <p:spPr>
            <a:xfrm>
              <a:off x="19768111" y="1083052"/>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39" name="Google Shape;8639;p58"/>
            <p:cNvSpPr/>
            <p:nvPr/>
          </p:nvSpPr>
          <p:spPr>
            <a:xfrm>
              <a:off x="19843130" y="1162512"/>
              <a:ext cx="210344" cy="110395"/>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640" name="Google Shape;8640;p58"/>
          <p:cNvGrpSpPr/>
          <p:nvPr/>
        </p:nvGrpSpPr>
        <p:grpSpPr>
          <a:xfrm>
            <a:off x="10469145" y="0"/>
            <a:ext cx="9206117" cy="332751"/>
            <a:chOff x="10469145" y="0"/>
            <a:chExt cx="9206117" cy="332751"/>
          </a:xfrm>
        </p:grpSpPr>
        <p:sp>
          <p:nvSpPr>
            <p:cNvPr id="8641" name="Google Shape;8641;p58"/>
            <p:cNvSpPr/>
            <p:nvPr/>
          </p:nvSpPr>
          <p:spPr>
            <a:xfrm>
              <a:off x="10469145"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42" name="Google Shape;8642;p58"/>
            <p:cNvSpPr/>
            <p:nvPr/>
          </p:nvSpPr>
          <p:spPr>
            <a:xfrm>
              <a:off x="10469145"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43" name="Google Shape;8643;p58"/>
            <p:cNvSpPr/>
            <p:nvPr/>
          </p:nvSpPr>
          <p:spPr>
            <a:xfrm>
              <a:off x="18754513"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44" name="Google Shape;8644;p58"/>
            <p:cNvSpPr/>
            <p:nvPr/>
          </p:nvSpPr>
          <p:spPr>
            <a:xfrm>
              <a:off x="18754513"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45" name="Google Shape;8645;p58"/>
            <p:cNvSpPr/>
            <p:nvPr/>
          </p:nvSpPr>
          <p:spPr>
            <a:xfrm>
              <a:off x="1782787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46" name="Google Shape;8646;p58"/>
            <p:cNvSpPr/>
            <p:nvPr/>
          </p:nvSpPr>
          <p:spPr>
            <a:xfrm>
              <a:off x="1782787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47" name="Google Shape;8647;p58"/>
            <p:cNvSpPr/>
            <p:nvPr/>
          </p:nvSpPr>
          <p:spPr>
            <a:xfrm>
              <a:off x="1690719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48" name="Google Shape;8648;p58"/>
            <p:cNvSpPr/>
            <p:nvPr/>
          </p:nvSpPr>
          <p:spPr>
            <a:xfrm>
              <a:off x="1690719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49" name="Google Shape;8649;p58"/>
            <p:cNvSpPr/>
            <p:nvPr/>
          </p:nvSpPr>
          <p:spPr>
            <a:xfrm>
              <a:off x="1598674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0" name="Google Shape;8650;p58"/>
            <p:cNvSpPr/>
            <p:nvPr/>
          </p:nvSpPr>
          <p:spPr>
            <a:xfrm>
              <a:off x="1598674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1" name="Google Shape;8651;p58"/>
            <p:cNvSpPr/>
            <p:nvPr/>
          </p:nvSpPr>
          <p:spPr>
            <a:xfrm>
              <a:off x="1506618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2" name="Google Shape;8652;p58"/>
            <p:cNvSpPr/>
            <p:nvPr/>
          </p:nvSpPr>
          <p:spPr>
            <a:xfrm>
              <a:off x="1506618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3" name="Google Shape;8653;p58"/>
            <p:cNvSpPr/>
            <p:nvPr/>
          </p:nvSpPr>
          <p:spPr>
            <a:xfrm>
              <a:off x="1414550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4" name="Google Shape;8654;p58"/>
            <p:cNvSpPr/>
            <p:nvPr/>
          </p:nvSpPr>
          <p:spPr>
            <a:xfrm>
              <a:off x="1414550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5" name="Google Shape;8655;p58"/>
            <p:cNvSpPr/>
            <p:nvPr/>
          </p:nvSpPr>
          <p:spPr>
            <a:xfrm>
              <a:off x="1322493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6" name="Google Shape;8656;p58"/>
            <p:cNvSpPr/>
            <p:nvPr/>
          </p:nvSpPr>
          <p:spPr>
            <a:xfrm>
              <a:off x="1322493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7" name="Google Shape;8657;p58"/>
            <p:cNvSpPr/>
            <p:nvPr/>
          </p:nvSpPr>
          <p:spPr>
            <a:xfrm>
              <a:off x="1230437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8" name="Google Shape;8658;p58"/>
            <p:cNvSpPr/>
            <p:nvPr/>
          </p:nvSpPr>
          <p:spPr>
            <a:xfrm>
              <a:off x="1230437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9" name="Google Shape;8659;p58"/>
            <p:cNvSpPr/>
            <p:nvPr/>
          </p:nvSpPr>
          <p:spPr>
            <a:xfrm>
              <a:off x="1138381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0" name="Google Shape;8660;p58"/>
            <p:cNvSpPr/>
            <p:nvPr/>
          </p:nvSpPr>
          <p:spPr>
            <a:xfrm>
              <a:off x="1138381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1" name="Google Shape;8661;p58"/>
            <p:cNvSpPr/>
            <p:nvPr/>
          </p:nvSpPr>
          <p:spPr>
            <a:xfrm>
              <a:off x="1046914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2" name="Google Shape;8662;p58"/>
            <p:cNvSpPr/>
            <p:nvPr/>
          </p:nvSpPr>
          <p:spPr>
            <a:xfrm>
              <a:off x="1046914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663" name="Google Shape;8663;p58"/>
          <p:cNvSpPr txBox="1"/>
          <p:nvPr/>
        </p:nvSpPr>
        <p:spPr>
          <a:xfrm>
            <a:off x="10457973" y="157980"/>
            <a:ext cx="2746375" cy="819150"/>
          </a:xfrm>
          <a:prstGeom prst="rect">
            <a:avLst/>
          </a:prstGeom>
          <a:noFill/>
          <a:ln>
            <a:noFill/>
          </a:ln>
        </p:spPr>
        <p:txBody>
          <a:bodyPr spcFirstLastPara="1" wrap="square" lIns="0" tIns="450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a:t>
            </a:r>
            <a:endParaRPr sz="550">
              <a:solidFill>
                <a:schemeClr val="dk1"/>
              </a:solidFill>
              <a:latin typeface="Arial"/>
              <a:ea typeface="Arial"/>
              <a:cs typeface="Arial"/>
              <a:sym typeface="Arial"/>
            </a:endParaRPr>
          </a:p>
          <a:p>
            <a:pPr marL="0" marR="0" lvl="0" indent="0" algn="l" rtl="0">
              <a:lnSpc>
                <a:spcPct val="100000"/>
              </a:lnSpc>
              <a:spcBef>
                <a:spcPts val="10"/>
              </a:spcBef>
              <a:spcAft>
                <a:spcPts val="0"/>
              </a:spcAft>
              <a:buNone/>
            </a:pPr>
            <a:endParaRPr sz="700">
              <a:solidFill>
                <a:schemeClr val="dk1"/>
              </a:solidFill>
              <a:latin typeface="Arial"/>
              <a:ea typeface="Arial"/>
              <a:cs typeface="Arial"/>
              <a:sym typeface="Arial"/>
            </a:endParaRPr>
          </a:p>
          <a:p>
            <a:pPr marL="12700" marR="5080" lvl="0" indent="0" algn="l" rtl="0">
              <a:lnSpc>
                <a:spcPct val="101600"/>
              </a:lnSpc>
              <a:spcBef>
                <a:spcPts val="0"/>
              </a:spcBef>
              <a:spcAft>
                <a:spcPts val="0"/>
              </a:spcAft>
              <a:buNone/>
            </a:pPr>
            <a:r>
              <a:rPr lang="en-US" sz="1850" b="1">
                <a:solidFill>
                  <a:srgbClr val="D70A5B"/>
                </a:solidFill>
                <a:latin typeface="Arial"/>
                <a:ea typeface="Arial"/>
                <a:cs typeface="Arial"/>
                <a:sym typeface="Arial"/>
              </a:rPr>
              <a:t>Testing	a	Prototype  Reflection </a:t>
            </a:r>
            <a:endParaRPr sz="1850">
              <a:solidFill>
                <a:schemeClr val="dk1"/>
              </a:solidFill>
              <a:latin typeface="Arial"/>
              <a:ea typeface="Arial"/>
              <a:cs typeface="Arial"/>
              <a:sym typeface="Arial"/>
            </a:endParaRPr>
          </a:p>
        </p:txBody>
      </p:sp>
      <p:sp>
        <p:nvSpPr>
          <p:cNvPr id="8664" name="Google Shape;8664;p58"/>
          <p:cNvSpPr txBox="1"/>
          <p:nvPr/>
        </p:nvSpPr>
        <p:spPr>
          <a:xfrm>
            <a:off x="13419405" y="189035"/>
            <a:ext cx="2301240" cy="793115"/>
          </a:xfrm>
          <a:prstGeom prst="rect">
            <a:avLst/>
          </a:prstGeom>
          <a:noFill/>
          <a:ln>
            <a:noFill/>
          </a:ln>
        </p:spPr>
        <p:txBody>
          <a:bodyPr spcFirstLastPara="1" wrap="square" lIns="0" tIns="14600" rIns="0" bIns="0" anchor="t" anchorCtr="0">
            <a:spAutoFit/>
          </a:bodyPr>
          <a:lstStyle/>
          <a:p>
            <a:pPr marL="7556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MAKE	TEST 2</a:t>
            </a:r>
            <a:endParaRPr sz="55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70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identify the assumptions you have  designed your prototype to test. Next, write debrief  questions that you will ask the person who is testing  your prototype. Take notes on what you learn from  that person.</a:t>
            </a:r>
            <a:endParaRPr sz="750">
              <a:solidFill>
                <a:schemeClr val="dk1"/>
              </a:solidFill>
              <a:latin typeface="Arial"/>
              <a:ea typeface="Arial"/>
              <a:cs typeface="Arial"/>
              <a:sym typeface="Arial"/>
            </a:endParaRPr>
          </a:p>
        </p:txBody>
      </p:sp>
      <p:grpSp>
        <p:nvGrpSpPr>
          <p:cNvPr id="8665" name="Google Shape;8665;p58"/>
          <p:cNvGrpSpPr/>
          <p:nvPr/>
        </p:nvGrpSpPr>
        <p:grpSpPr>
          <a:xfrm>
            <a:off x="402433" y="0"/>
            <a:ext cx="9206070" cy="332740"/>
            <a:chOff x="402433" y="0"/>
            <a:chExt cx="9206070" cy="332740"/>
          </a:xfrm>
        </p:grpSpPr>
        <p:sp>
          <p:nvSpPr>
            <p:cNvPr id="8666" name="Google Shape;8666;p58"/>
            <p:cNvSpPr/>
            <p:nvPr/>
          </p:nvSpPr>
          <p:spPr>
            <a:xfrm>
              <a:off x="402433"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7" name="Google Shape;8667;p58"/>
            <p:cNvSpPr/>
            <p:nvPr/>
          </p:nvSpPr>
          <p:spPr>
            <a:xfrm>
              <a:off x="8687753"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8" name="Google Shape;8668;p58"/>
            <p:cNvSpPr/>
            <p:nvPr/>
          </p:nvSpPr>
          <p:spPr>
            <a:xfrm>
              <a:off x="8687753"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9" name="Google Shape;8669;p58"/>
            <p:cNvSpPr/>
            <p:nvPr/>
          </p:nvSpPr>
          <p:spPr>
            <a:xfrm>
              <a:off x="776119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0" name="Google Shape;8670;p58"/>
            <p:cNvSpPr/>
            <p:nvPr/>
          </p:nvSpPr>
          <p:spPr>
            <a:xfrm>
              <a:off x="776119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1" name="Google Shape;8671;p58"/>
            <p:cNvSpPr/>
            <p:nvPr/>
          </p:nvSpPr>
          <p:spPr>
            <a:xfrm>
              <a:off x="684041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2" name="Google Shape;8672;p58"/>
            <p:cNvSpPr/>
            <p:nvPr/>
          </p:nvSpPr>
          <p:spPr>
            <a:xfrm>
              <a:off x="684041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3" name="Google Shape;8673;p58"/>
            <p:cNvSpPr/>
            <p:nvPr/>
          </p:nvSpPr>
          <p:spPr>
            <a:xfrm>
              <a:off x="592001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4" name="Google Shape;8674;p58"/>
            <p:cNvSpPr/>
            <p:nvPr/>
          </p:nvSpPr>
          <p:spPr>
            <a:xfrm>
              <a:off x="592001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5" name="Google Shape;8675;p58"/>
            <p:cNvSpPr/>
            <p:nvPr/>
          </p:nvSpPr>
          <p:spPr>
            <a:xfrm>
              <a:off x="499941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6" name="Google Shape;8676;p58"/>
            <p:cNvSpPr/>
            <p:nvPr/>
          </p:nvSpPr>
          <p:spPr>
            <a:xfrm>
              <a:off x="499941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7" name="Google Shape;8677;p58"/>
            <p:cNvSpPr/>
            <p:nvPr/>
          </p:nvSpPr>
          <p:spPr>
            <a:xfrm>
              <a:off x="407882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8" name="Google Shape;8678;p58"/>
            <p:cNvSpPr/>
            <p:nvPr/>
          </p:nvSpPr>
          <p:spPr>
            <a:xfrm>
              <a:off x="407882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9" name="Google Shape;8679;p58"/>
            <p:cNvSpPr/>
            <p:nvPr/>
          </p:nvSpPr>
          <p:spPr>
            <a:xfrm>
              <a:off x="315823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80" name="Google Shape;8680;p58"/>
            <p:cNvSpPr/>
            <p:nvPr/>
          </p:nvSpPr>
          <p:spPr>
            <a:xfrm>
              <a:off x="315823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81" name="Google Shape;8681;p58"/>
            <p:cNvSpPr/>
            <p:nvPr/>
          </p:nvSpPr>
          <p:spPr>
            <a:xfrm>
              <a:off x="223763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82" name="Google Shape;8682;p58"/>
            <p:cNvSpPr/>
            <p:nvPr/>
          </p:nvSpPr>
          <p:spPr>
            <a:xfrm>
              <a:off x="223763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83" name="Google Shape;8683;p58"/>
            <p:cNvSpPr/>
            <p:nvPr/>
          </p:nvSpPr>
          <p:spPr>
            <a:xfrm>
              <a:off x="131705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84" name="Google Shape;8684;p58"/>
            <p:cNvSpPr/>
            <p:nvPr/>
          </p:nvSpPr>
          <p:spPr>
            <a:xfrm>
              <a:off x="131705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85" name="Google Shape;8685;p58"/>
            <p:cNvSpPr/>
            <p:nvPr/>
          </p:nvSpPr>
          <p:spPr>
            <a:xfrm>
              <a:off x="40243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86" name="Google Shape;8686;p58"/>
            <p:cNvSpPr/>
            <p:nvPr/>
          </p:nvSpPr>
          <p:spPr>
            <a:xfrm>
              <a:off x="40243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687" name="Google Shape;8687;p58"/>
          <p:cNvSpPr txBox="1"/>
          <p:nvPr/>
        </p:nvSpPr>
        <p:spPr>
          <a:xfrm>
            <a:off x="391257" y="157980"/>
            <a:ext cx="2746375" cy="819150"/>
          </a:xfrm>
          <a:prstGeom prst="rect">
            <a:avLst/>
          </a:prstGeom>
          <a:noFill/>
          <a:ln>
            <a:noFill/>
          </a:ln>
        </p:spPr>
        <p:txBody>
          <a:bodyPr spcFirstLastPara="1" wrap="square" lIns="0" tIns="450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a:t>
            </a:r>
            <a:endParaRPr sz="550">
              <a:solidFill>
                <a:schemeClr val="dk1"/>
              </a:solidFill>
              <a:latin typeface="Arial"/>
              <a:ea typeface="Arial"/>
              <a:cs typeface="Arial"/>
              <a:sym typeface="Arial"/>
            </a:endParaRPr>
          </a:p>
          <a:p>
            <a:pPr marL="0" marR="0" lvl="0" indent="0" algn="l" rtl="0">
              <a:lnSpc>
                <a:spcPct val="100000"/>
              </a:lnSpc>
              <a:spcBef>
                <a:spcPts val="10"/>
              </a:spcBef>
              <a:spcAft>
                <a:spcPts val="0"/>
              </a:spcAft>
              <a:buNone/>
            </a:pPr>
            <a:endParaRPr sz="700">
              <a:solidFill>
                <a:schemeClr val="dk1"/>
              </a:solidFill>
              <a:latin typeface="Arial"/>
              <a:ea typeface="Arial"/>
              <a:cs typeface="Arial"/>
              <a:sym typeface="Arial"/>
            </a:endParaRPr>
          </a:p>
          <a:p>
            <a:pPr marL="12700" marR="5080" lvl="0" indent="0" algn="l" rtl="0">
              <a:lnSpc>
                <a:spcPct val="101600"/>
              </a:lnSpc>
              <a:spcBef>
                <a:spcPts val="0"/>
              </a:spcBef>
              <a:spcAft>
                <a:spcPts val="0"/>
              </a:spcAft>
              <a:buNone/>
            </a:pPr>
            <a:r>
              <a:rPr lang="en-US" sz="1850" b="1">
                <a:solidFill>
                  <a:srgbClr val="D70A5B"/>
                </a:solidFill>
                <a:latin typeface="Arial"/>
                <a:ea typeface="Arial"/>
                <a:cs typeface="Arial"/>
                <a:sym typeface="Arial"/>
              </a:rPr>
              <a:t>Testing	a	Prototype  Reflection </a:t>
            </a:r>
            <a:endParaRPr sz="1850">
              <a:solidFill>
                <a:schemeClr val="dk1"/>
              </a:solidFill>
              <a:latin typeface="Arial"/>
              <a:ea typeface="Arial"/>
              <a:cs typeface="Arial"/>
              <a:sym typeface="Arial"/>
            </a:endParaRPr>
          </a:p>
        </p:txBody>
      </p:sp>
      <p:sp>
        <p:nvSpPr>
          <p:cNvPr id="8688" name="Google Shape;8688;p58"/>
          <p:cNvSpPr txBox="1"/>
          <p:nvPr/>
        </p:nvSpPr>
        <p:spPr>
          <a:xfrm>
            <a:off x="3352717" y="189035"/>
            <a:ext cx="2301240" cy="793115"/>
          </a:xfrm>
          <a:prstGeom prst="rect">
            <a:avLst/>
          </a:prstGeom>
          <a:noFill/>
          <a:ln>
            <a:noFill/>
          </a:ln>
        </p:spPr>
        <p:txBody>
          <a:bodyPr spcFirstLastPara="1" wrap="square" lIns="0" tIns="14600" rIns="0" bIns="0" anchor="t" anchorCtr="0">
            <a:spAutoFit/>
          </a:bodyPr>
          <a:lstStyle/>
          <a:p>
            <a:pPr marL="7556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MAKE	TEST 2</a:t>
            </a:r>
            <a:endParaRPr sz="55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70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identify the assumptions you have  designed your prototype to test. Next, write debrief  questions that you will ask the person who is testing  your prototype. Take notes on what you learn from  that person.</a:t>
            </a:r>
            <a:endParaRPr sz="750">
              <a:solidFill>
                <a:schemeClr val="dk1"/>
              </a:solidFill>
              <a:latin typeface="Arial"/>
              <a:ea typeface="Arial"/>
              <a:cs typeface="Arial"/>
              <a:sym typeface="Arial"/>
            </a:endParaRPr>
          </a:p>
        </p:txBody>
      </p:sp>
      <p:sp>
        <p:nvSpPr>
          <p:cNvPr id="8689" name="Google Shape;8689;p58"/>
          <p:cNvSpPr txBox="1"/>
          <p:nvPr/>
        </p:nvSpPr>
        <p:spPr>
          <a:xfrm>
            <a:off x="16303359"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690" name="Google Shape;8690;p58"/>
          <p:cNvSpPr txBox="1"/>
          <p:nvPr/>
        </p:nvSpPr>
        <p:spPr>
          <a:xfrm>
            <a:off x="6236671"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691" name="Google Shape;8691;p58"/>
          <p:cNvSpPr txBox="1"/>
          <p:nvPr/>
        </p:nvSpPr>
        <p:spPr>
          <a:xfrm>
            <a:off x="1728123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692" name="Google Shape;8692;p58"/>
          <p:cNvSpPr txBox="1"/>
          <p:nvPr/>
        </p:nvSpPr>
        <p:spPr>
          <a:xfrm>
            <a:off x="721456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693" name="Google Shape;8693;p58"/>
          <p:cNvSpPr txBox="1"/>
          <p:nvPr/>
        </p:nvSpPr>
        <p:spPr>
          <a:xfrm>
            <a:off x="18066159"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694" name="Google Shape;8694;p58"/>
          <p:cNvSpPr txBox="1"/>
          <p:nvPr/>
        </p:nvSpPr>
        <p:spPr>
          <a:xfrm>
            <a:off x="7999460"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695" name="Google Shape;8695;p58"/>
          <p:cNvSpPr txBox="1"/>
          <p:nvPr/>
        </p:nvSpPr>
        <p:spPr>
          <a:xfrm>
            <a:off x="18754513"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8696" name="Google Shape;8696;p58"/>
          <p:cNvSpPr txBox="1"/>
          <p:nvPr/>
        </p:nvSpPr>
        <p:spPr>
          <a:xfrm>
            <a:off x="9059636"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Shape 8700"/>
        <p:cNvGrpSpPr/>
        <p:nvPr/>
      </p:nvGrpSpPr>
      <p:grpSpPr>
        <a:xfrm>
          <a:off x="0" y="0"/>
          <a:ext cx="0" cy="0"/>
          <a:chOff x="0" y="0"/>
          <a:chExt cx="0" cy="0"/>
        </a:xfrm>
      </p:grpSpPr>
      <p:sp>
        <p:nvSpPr>
          <p:cNvPr id="8701" name="Google Shape;8701;p59"/>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116</a:t>
            </a:r>
            <a:endParaRPr sz="550">
              <a:solidFill>
                <a:schemeClr val="dk1"/>
              </a:solidFill>
              <a:latin typeface="Arial"/>
              <a:ea typeface="Arial"/>
              <a:cs typeface="Arial"/>
              <a:sym typeface="Arial"/>
            </a:endParaRPr>
          </a:p>
        </p:txBody>
      </p:sp>
      <p:sp>
        <p:nvSpPr>
          <p:cNvPr id="8702" name="Google Shape;8702;p59"/>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117</a:t>
            </a:r>
            <a:endParaRPr sz="550">
              <a:solidFill>
                <a:schemeClr val="dk1"/>
              </a:solidFill>
              <a:latin typeface="Arial"/>
              <a:ea typeface="Arial"/>
              <a:cs typeface="Arial"/>
              <a:sym typeface="Arial"/>
            </a:endParaRPr>
          </a:p>
        </p:txBody>
      </p:sp>
      <p:sp>
        <p:nvSpPr>
          <p:cNvPr id="8703" name="Google Shape;8703;p59"/>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04" name="Google Shape;8704;p59"/>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705" name="Google Shape;8705;p59"/>
          <p:cNvGrpSpPr/>
          <p:nvPr/>
        </p:nvGrpSpPr>
        <p:grpSpPr>
          <a:xfrm>
            <a:off x="10488583" y="1051579"/>
            <a:ext cx="9200121" cy="31750"/>
            <a:chOff x="10488583" y="1051579"/>
            <a:chExt cx="9200121" cy="31750"/>
          </a:xfrm>
        </p:grpSpPr>
        <p:sp>
          <p:nvSpPr>
            <p:cNvPr id="8706" name="Google Shape;8706;p59"/>
            <p:cNvSpPr/>
            <p:nvPr/>
          </p:nvSpPr>
          <p:spPr>
            <a:xfrm>
              <a:off x="10488583" y="1051579"/>
              <a:ext cx="1500505" cy="31750"/>
            </a:xfrm>
            <a:custGeom>
              <a:avLst/>
              <a:gdLst/>
              <a:ahLst/>
              <a:cxnLst/>
              <a:rect l="l" t="t" r="r" b="b"/>
              <a:pathLst>
                <a:path w="1500504" h="31750" extrusionOk="0">
                  <a:moveTo>
                    <a:pt x="1500148" y="0"/>
                  </a:moveTo>
                  <a:lnTo>
                    <a:pt x="0" y="0"/>
                  </a:lnTo>
                  <a:lnTo>
                    <a:pt x="0" y="31473"/>
                  </a:lnTo>
                  <a:lnTo>
                    <a:pt x="1500148" y="31473"/>
                  </a:lnTo>
                  <a:lnTo>
                    <a:pt x="150014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07" name="Google Shape;8707;p59"/>
            <p:cNvSpPr/>
            <p:nvPr/>
          </p:nvSpPr>
          <p:spPr>
            <a:xfrm>
              <a:off x="11988695" y="1051579"/>
              <a:ext cx="7700009" cy="31750"/>
            </a:xfrm>
            <a:custGeom>
              <a:avLst/>
              <a:gdLst/>
              <a:ahLst/>
              <a:cxnLst/>
              <a:rect l="l" t="t" r="r" b="b"/>
              <a:pathLst>
                <a:path w="7700009" h="31750" extrusionOk="0">
                  <a:moveTo>
                    <a:pt x="7699801" y="0"/>
                  </a:moveTo>
                  <a:lnTo>
                    <a:pt x="0" y="0"/>
                  </a:lnTo>
                  <a:lnTo>
                    <a:pt x="0" y="31473"/>
                  </a:lnTo>
                  <a:lnTo>
                    <a:pt x="7699801" y="31473"/>
                  </a:lnTo>
                  <a:lnTo>
                    <a:pt x="7699801"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708" name="Google Shape;8708;p59"/>
          <p:cNvGrpSpPr/>
          <p:nvPr/>
        </p:nvGrpSpPr>
        <p:grpSpPr>
          <a:xfrm>
            <a:off x="436533" y="1051579"/>
            <a:ext cx="9200157" cy="31750"/>
            <a:chOff x="436533" y="1051579"/>
            <a:chExt cx="9200157" cy="31750"/>
          </a:xfrm>
        </p:grpSpPr>
        <p:sp>
          <p:nvSpPr>
            <p:cNvPr id="8709" name="Google Shape;8709;p59"/>
            <p:cNvSpPr/>
            <p:nvPr/>
          </p:nvSpPr>
          <p:spPr>
            <a:xfrm>
              <a:off x="436533" y="1051579"/>
              <a:ext cx="1500505" cy="31750"/>
            </a:xfrm>
            <a:custGeom>
              <a:avLst/>
              <a:gdLst/>
              <a:ahLst/>
              <a:cxnLst/>
              <a:rect l="l" t="t" r="r" b="b"/>
              <a:pathLst>
                <a:path w="1500505" h="31750" extrusionOk="0">
                  <a:moveTo>
                    <a:pt x="1500148" y="0"/>
                  </a:moveTo>
                  <a:lnTo>
                    <a:pt x="0" y="0"/>
                  </a:lnTo>
                  <a:lnTo>
                    <a:pt x="0" y="31473"/>
                  </a:lnTo>
                  <a:lnTo>
                    <a:pt x="1500148" y="31473"/>
                  </a:lnTo>
                  <a:lnTo>
                    <a:pt x="1500148"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10" name="Google Shape;8710;p59"/>
            <p:cNvSpPr/>
            <p:nvPr/>
          </p:nvSpPr>
          <p:spPr>
            <a:xfrm>
              <a:off x="1936681" y="1051579"/>
              <a:ext cx="7700009" cy="31750"/>
            </a:xfrm>
            <a:custGeom>
              <a:avLst/>
              <a:gdLst/>
              <a:ahLst/>
              <a:cxnLst/>
              <a:rect l="l" t="t" r="r" b="b"/>
              <a:pathLst>
                <a:path w="7700009" h="31750" extrusionOk="0">
                  <a:moveTo>
                    <a:pt x="7699801" y="0"/>
                  </a:moveTo>
                  <a:lnTo>
                    <a:pt x="0" y="0"/>
                  </a:lnTo>
                  <a:lnTo>
                    <a:pt x="0" y="31473"/>
                  </a:lnTo>
                  <a:lnTo>
                    <a:pt x="7699801" y="31473"/>
                  </a:lnTo>
                  <a:lnTo>
                    <a:pt x="7699801" y="0"/>
                  </a:lnTo>
                  <a:close/>
                </a:path>
              </a:pathLst>
            </a:custGeom>
            <a:solidFill>
              <a:srgbClr val="F5CFD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711" name="Google Shape;8711;p59"/>
          <p:cNvSpPr txBox="1"/>
          <p:nvPr/>
        </p:nvSpPr>
        <p:spPr>
          <a:xfrm>
            <a:off x="10469912" y="609307"/>
            <a:ext cx="143129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D70A5B"/>
                </a:solidFill>
                <a:latin typeface="Arial"/>
                <a:ea typeface="Arial"/>
                <a:cs typeface="Arial"/>
                <a:sym typeface="Arial"/>
              </a:rPr>
              <a:t>Reflection </a:t>
            </a:r>
            <a:endParaRPr sz="1850">
              <a:solidFill>
                <a:schemeClr val="dk1"/>
              </a:solidFill>
              <a:latin typeface="Arial"/>
              <a:ea typeface="Arial"/>
              <a:cs typeface="Arial"/>
              <a:sym typeface="Arial"/>
            </a:endParaRPr>
          </a:p>
        </p:txBody>
      </p:sp>
      <p:sp>
        <p:nvSpPr>
          <p:cNvPr id="8712" name="Google Shape;8712;p59"/>
          <p:cNvSpPr txBox="1"/>
          <p:nvPr/>
        </p:nvSpPr>
        <p:spPr>
          <a:xfrm>
            <a:off x="12199390" y="447318"/>
            <a:ext cx="363982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Take a look at the notes you collected from testing your prototype.  Use the worksheet to organize your thoughts, reactions and questions. Use this tool</a:t>
            </a:r>
            <a:endParaRPr sz="750">
              <a:solidFill>
                <a:schemeClr val="dk1"/>
              </a:solidFill>
              <a:latin typeface="Arial"/>
              <a:ea typeface="Arial"/>
              <a:cs typeface="Arial"/>
              <a:sym typeface="Arial"/>
            </a:endParaRPr>
          </a:p>
        </p:txBody>
      </p:sp>
      <p:sp>
        <p:nvSpPr>
          <p:cNvPr id="8713" name="Google Shape;8713;p59"/>
          <p:cNvSpPr txBox="1"/>
          <p:nvPr/>
        </p:nvSpPr>
        <p:spPr>
          <a:xfrm>
            <a:off x="12199390" y="791186"/>
            <a:ext cx="28949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that you would like to address as you create your next prototype.</a:t>
            </a:r>
            <a:endParaRPr sz="750">
              <a:solidFill>
                <a:schemeClr val="dk1"/>
              </a:solidFill>
              <a:latin typeface="Arial"/>
              <a:ea typeface="Arial"/>
              <a:cs typeface="Arial"/>
              <a:sym typeface="Arial"/>
            </a:endParaRPr>
          </a:p>
        </p:txBody>
      </p:sp>
      <p:sp>
        <p:nvSpPr>
          <p:cNvPr id="8714" name="Google Shape;8714;p59"/>
          <p:cNvSpPr txBox="1"/>
          <p:nvPr/>
        </p:nvSpPr>
        <p:spPr>
          <a:xfrm>
            <a:off x="2147352" y="447318"/>
            <a:ext cx="363982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Take a look at the notes you collected from testing your prototype.  Use the worksheet to organize your thoughts, reactions and questions. Use this tool</a:t>
            </a:r>
            <a:endParaRPr sz="750">
              <a:solidFill>
                <a:schemeClr val="dk1"/>
              </a:solidFill>
              <a:latin typeface="Arial"/>
              <a:ea typeface="Arial"/>
              <a:cs typeface="Arial"/>
              <a:sym typeface="Arial"/>
            </a:endParaRPr>
          </a:p>
        </p:txBody>
      </p:sp>
      <p:sp>
        <p:nvSpPr>
          <p:cNvPr id="8715" name="Google Shape;8715;p59"/>
          <p:cNvSpPr txBox="1"/>
          <p:nvPr/>
        </p:nvSpPr>
        <p:spPr>
          <a:xfrm>
            <a:off x="2147352" y="791186"/>
            <a:ext cx="28949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that you would like to address as you create your next prototype.</a:t>
            </a:r>
            <a:endParaRPr sz="750">
              <a:solidFill>
                <a:schemeClr val="dk1"/>
              </a:solidFill>
              <a:latin typeface="Arial"/>
              <a:ea typeface="Arial"/>
              <a:cs typeface="Arial"/>
              <a:sym typeface="Arial"/>
            </a:endParaRPr>
          </a:p>
        </p:txBody>
      </p:sp>
      <p:grpSp>
        <p:nvGrpSpPr>
          <p:cNvPr id="8716" name="Google Shape;8716;p59"/>
          <p:cNvGrpSpPr/>
          <p:nvPr/>
        </p:nvGrpSpPr>
        <p:grpSpPr>
          <a:xfrm>
            <a:off x="16106038" y="638090"/>
            <a:ext cx="3592386" cy="259079"/>
            <a:chOff x="16106038" y="638090"/>
            <a:chExt cx="3592386" cy="259079"/>
          </a:xfrm>
        </p:grpSpPr>
        <p:sp>
          <p:nvSpPr>
            <p:cNvPr id="8717" name="Google Shape;8717;p59"/>
            <p:cNvSpPr/>
            <p:nvPr/>
          </p:nvSpPr>
          <p:spPr>
            <a:xfrm>
              <a:off x="17120447" y="638090"/>
              <a:ext cx="549275" cy="259079"/>
            </a:xfrm>
            <a:custGeom>
              <a:avLst/>
              <a:gdLst/>
              <a:ahLst/>
              <a:cxnLst/>
              <a:rect l="l" t="t" r="r" b="b"/>
              <a:pathLst>
                <a:path w="549275" h="259080" extrusionOk="0">
                  <a:moveTo>
                    <a:pt x="441536"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18" name="Google Shape;8718;p59"/>
            <p:cNvSpPr/>
            <p:nvPr/>
          </p:nvSpPr>
          <p:spPr>
            <a:xfrm>
              <a:off x="16613242"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19" name="Google Shape;8719;p59"/>
            <p:cNvSpPr/>
            <p:nvPr/>
          </p:nvSpPr>
          <p:spPr>
            <a:xfrm>
              <a:off x="161060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20" name="Google Shape;8720;p59"/>
            <p:cNvSpPr/>
            <p:nvPr/>
          </p:nvSpPr>
          <p:spPr>
            <a:xfrm>
              <a:off x="17627533"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21" name="Google Shape;8721;p59"/>
            <p:cNvSpPr/>
            <p:nvPr/>
          </p:nvSpPr>
          <p:spPr>
            <a:xfrm>
              <a:off x="181347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22" name="Google Shape;8722;p59"/>
            <p:cNvSpPr/>
            <p:nvPr/>
          </p:nvSpPr>
          <p:spPr>
            <a:xfrm>
              <a:off x="18641944"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23" name="Google Shape;8723;p59"/>
            <p:cNvSpPr/>
            <p:nvPr/>
          </p:nvSpPr>
          <p:spPr>
            <a:xfrm>
              <a:off x="1914914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724" name="Google Shape;8724;p59"/>
          <p:cNvGrpSpPr/>
          <p:nvPr/>
        </p:nvGrpSpPr>
        <p:grpSpPr>
          <a:xfrm>
            <a:off x="6034549" y="638090"/>
            <a:ext cx="3592375" cy="259079"/>
            <a:chOff x="6034549" y="638090"/>
            <a:chExt cx="3592375" cy="259079"/>
          </a:xfrm>
        </p:grpSpPr>
        <p:sp>
          <p:nvSpPr>
            <p:cNvPr id="8725" name="Google Shape;8725;p59"/>
            <p:cNvSpPr/>
            <p:nvPr/>
          </p:nvSpPr>
          <p:spPr>
            <a:xfrm>
              <a:off x="7048911" y="638090"/>
              <a:ext cx="549275" cy="259079"/>
            </a:xfrm>
            <a:custGeom>
              <a:avLst/>
              <a:gdLst/>
              <a:ahLst/>
              <a:cxnLst/>
              <a:rect l="l" t="t" r="r" b="b"/>
              <a:pathLst>
                <a:path w="549275" h="259080" extrusionOk="0">
                  <a:moveTo>
                    <a:pt x="441536"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26" name="Google Shape;8726;p59"/>
            <p:cNvSpPr/>
            <p:nvPr/>
          </p:nvSpPr>
          <p:spPr>
            <a:xfrm>
              <a:off x="6541730"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27" name="Google Shape;8727;p59"/>
            <p:cNvSpPr/>
            <p:nvPr/>
          </p:nvSpPr>
          <p:spPr>
            <a:xfrm>
              <a:off x="603454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28" name="Google Shape;8728;p59"/>
            <p:cNvSpPr/>
            <p:nvPr/>
          </p:nvSpPr>
          <p:spPr>
            <a:xfrm>
              <a:off x="755610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29" name="Google Shape;8729;p59"/>
            <p:cNvSpPr/>
            <p:nvPr/>
          </p:nvSpPr>
          <p:spPr>
            <a:xfrm>
              <a:off x="8063286"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30" name="Google Shape;8730;p59"/>
            <p:cNvSpPr/>
            <p:nvPr/>
          </p:nvSpPr>
          <p:spPr>
            <a:xfrm>
              <a:off x="857046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31" name="Google Shape;8731;p59"/>
            <p:cNvSpPr/>
            <p:nvPr/>
          </p:nvSpPr>
          <p:spPr>
            <a:xfrm>
              <a:off x="907764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732" name="Google Shape;8732;p59"/>
          <p:cNvSpPr txBox="1"/>
          <p:nvPr/>
        </p:nvSpPr>
        <p:spPr>
          <a:xfrm>
            <a:off x="17318683" y="758815"/>
            <a:ext cx="15303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FFFFFF"/>
                </a:solidFill>
                <a:latin typeface="Arial"/>
                <a:ea typeface="Arial"/>
                <a:cs typeface="Arial"/>
                <a:sym typeface="Arial"/>
              </a:rPr>
              <a:t>GRID</a:t>
            </a:r>
            <a:endParaRPr sz="400">
              <a:solidFill>
                <a:schemeClr val="dk1"/>
              </a:solidFill>
              <a:latin typeface="Arial"/>
              <a:ea typeface="Arial"/>
              <a:cs typeface="Arial"/>
              <a:sym typeface="Arial"/>
            </a:endParaRPr>
          </a:p>
        </p:txBody>
      </p:sp>
      <p:sp>
        <p:nvSpPr>
          <p:cNvPr id="8733" name="Google Shape;8733;p59"/>
          <p:cNvSpPr txBox="1"/>
          <p:nvPr/>
        </p:nvSpPr>
        <p:spPr>
          <a:xfrm>
            <a:off x="7247219" y="758815"/>
            <a:ext cx="15303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FFFFFF"/>
                </a:solidFill>
                <a:latin typeface="Arial"/>
                <a:ea typeface="Arial"/>
                <a:cs typeface="Arial"/>
                <a:sym typeface="Arial"/>
              </a:rPr>
              <a:t>GRID</a:t>
            </a:r>
            <a:endParaRPr sz="400">
              <a:solidFill>
                <a:schemeClr val="dk1"/>
              </a:solidFill>
              <a:latin typeface="Arial"/>
              <a:ea typeface="Arial"/>
              <a:cs typeface="Arial"/>
              <a:sym typeface="Arial"/>
            </a:endParaRPr>
          </a:p>
        </p:txBody>
      </p:sp>
      <p:sp>
        <p:nvSpPr>
          <p:cNvPr id="8734" name="Google Shape;8734;p59"/>
          <p:cNvSpPr txBox="1"/>
          <p:nvPr/>
        </p:nvSpPr>
        <p:spPr>
          <a:xfrm>
            <a:off x="16723794" y="725335"/>
            <a:ext cx="328295" cy="159385"/>
          </a:xfrm>
          <a:prstGeom prst="rect">
            <a:avLst/>
          </a:prstGeom>
          <a:noFill/>
          <a:ln>
            <a:noFill/>
          </a:ln>
        </p:spPr>
        <p:txBody>
          <a:bodyPr spcFirstLastPara="1" wrap="square" lIns="0" tIns="11425" rIns="0" bIns="0" anchor="t" anchorCtr="0">
            <a:spAutoFit/>
          </a:bodyPr>
          <a:lstStyle/>
          <a:p>
            <a:pPr marL="12700" marR="5080" lvl="0" indent="8255" algn="l" rtl="0">
              <a:lnSpc>
                <a:spcPct val="109900"/>
              </a:lnSpc>
              <a:spcBef>
                <a:spcPts val="0"/>
              </a:spcBef>
              <a:spcAft>
                <a:spcPts val="0"/>
              </a:spcAft>
              <a:buNone/>
            </a:pPr>
            <a:r>
              <a:rPr lang="en-US" sz="400">
                <a:solidFill>
                  <a:srgbClr val="D70A5B"/>
                </a:solidFill>
                <a:latin typeface="Arial"/>
                <a:ea typeface="Arial"/>
                <a:cs typeface="Arial"/>
                <a:sym typeface="Arial"/>
              </a:rPr>
              <a:t>PROTOTYPE  REFLECTION</a:t>
            </a:r>
            <a:endParaRPr sz="400">
              <a:solidFill>
                <a:schemeClr val="dk1"/>
              </a:solidFill>
              <a:latin typeface="Arial"/>
              <a:ea typeface="Arial"/>
              <a:cs typeface="Arial"/>
              <a:sym typeface="Arial"/>
            </a:endParaRPr>
          </a:p>
        </p:txBody>
      </p:sp>
      <p:sp>
        <p:nvSpPr>
          <p:cNvPr id="8735" name="Google Shape;8735;p59"/>
          <p:cNvSpPr txBox="1"/>
          <p:nvPr/>
        </p:nvSpPr>
        <p:spPr>
          <a:xfrm>
            <a:off x="6652190" y="725335"/>
            <a:ext cx="328295" cy="159385"/>
          </a:xfrm>
          <a:prstGeom prst="rect">
            <a:avLst/>
          </a:prstGeom>
          <a:noFill/>
          <a:ln>
            <a:noFill/>
          </a:ln>
        </p:spPr>
        <p:txBody>
          <a:bodyPr spcFirstLastPara="1" wrap="square" lIns="0" tIns="11425" rIns="0" bIns="0" anchor="t" anchorCtr="0">
            <a:spAutoFit/>
          </a:bodyPr>
          <a:lstStyle/>
          <a:p>
            <a:pPr marL="12700" marR="5080" lvl="0" indent="8255" algn="l" rtl="0">
              <a:lnSpc>
                <a:spcPct val="109900"/>
              </a:lnSpc>
              <a:spcBef>
                <a:spcPts val="0"/>
              </a:spcBef>
              <a:spcAft>
                <a:spcPts val="0"/>
              </a:spcAft>
              <a:buNone/>
            </a:pPr>
            <a:r>
              <a:rPr lang="en-US" sz="400">
                <a:solidFill>
                  <a:srgbClr val="D70A5B"/>
                </a:solidFill>
                <a:latin typeface="Arial"/>
                <a:ea typeface="Arial"/>
                <a:cs typeface="Arial"/>
                <a:sym typeface="Arial"/>
              </a:rPr>
              <a:t>PROTOTYPE  REFLECTION</a:t>
            </a:r>
            <a:endParaRPr sz="400">
              <a:solidFill>
                <a:schemeClr val="dk1"/>
              </a:solidFill>
              <a:latin typeface="Arial"/>
              <a:ea typeface="Arial"/>
              <a:cs typeface="Arial"/>
              <a:sym typeface="Arial"/>
            </a:endParaRPr>
          </a:p>
        </p:txBody>
      </p:sp>
      <p:sp>
        <p:nvSpPr>
          <p:cNvPr id="8736" name="Google Shape;8736;p59"/>
          <p:cNvSpPr txBox="1"/>
          <p:nvPr/>
        </p:nvSpPr>
        <p:spPr>
          <a:xfrm>
            <a:off x="16225313" y="751579"/>
            <a:ext cx="31051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PROTOTYPE</a:t>
            </a:r>
            <a:endParaRPr sz="400">
              <a:solidFill>
                <a:schemeClr val="dk1"/>
              </a:solidFill>
              <a:latin typeface="Arial"/>
              <a:ea typeface="Arial"/>
              <a:cs typeface="Arial"/>
              <a:sym typeface="Arial"/>
            </a:endParaRPr>
          </a:p>
        </p:txBody>
      </p:sp>
      <p:sp>
        <p:nvSpPr>
          <p:cNvPr id="8737" name="Google Shape;8737;p59"/>
          <p:cNvSpPr txBox="1"/>
          <p:nvPr/>
        </p:nvSpPr>
        <p:spPr>
          <a:xfrm>
            <a:off x="6153801" y="751579"/>
            <a:ext cx="31051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PROTOTYPE</a:t>
            </a:r>
            <a:endParaRPr sz="400">
              <a:solidFill>
                <a:schemeClr val="dk1"/>
              </a:solidFill>
              <a:latin typeface="Arial"/>
              <a:ea typeface="Arial"/>
              <a:cs typeface="Arial"/>
              <a:sym typeface="Arial"/>
            </a:endParaRPr>
          </a:p>
        </p:txBody>
      </p:sp>
      <p:sp>
        <p:nvSpPr>
          <p:cNvPr id="8738" name="Google Shape;8738;p59"/>
          <p:cNvSpPr txBox="1"/>
          <p:nvPr/>
        </p:nvSpPr>
        <p:spPr>
          <a:xfrm>
            <a:off x="17731864" y="751579"/>
            <a:ext cx="34099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YOU LEARN?</a:t>
            </a:r>
            <a:endParaRPr sz="400">
              <a:solidFill>
                <a:schemeClr val="dk1"/>
              </a:solidFill>
              <a:latin typeface="Arial"/>
              <a:ea typeface="Arial"/>
              <a:cs typeface="Arial"/>
              <a:sym typeface="Arial"/>
            </a:endParaRPr>
          </a:p>
        </p:txBody>
      </p:sp>
      <p:sp>
        <p:nvSpPr>
          <p:cNvPr id="8739" name="Google Shape;8739;p59"/>
          <p:cNvSpPr txBox="1"/>
          <p:nvPr/>
        </p:nvSpPr>
        <p:spPr>
          <a:xfrm>
            <a:off x="7660423" y="751579"/>
            <a:ext cx="34099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YOU LEARN?</a:t>
            </a:r>
            <a:endParaRPr sz="400">
              <a:solidFill>
                <a:schemeClr val="dk1"/>
              </a:solidFill>
              <a:latin typeface="Arial"/>
              <a:ea typeface="Arial"/>
              <a:cs typeface="Arial"/>
              <a:sym typeface="Arial"/>
            </a:endParaRPr>
          </a:p>
        </p:txBody>
      </p:sp>
      <p:sp>
        <p:nvSpPr>
          <p:cNvPr id="8740" name="Google Shape;8740;p59"/>
          <p:cNvSpPr txBox="1"/>
          <p:nvPr/>
        </p:nvSpPr>
        <p:spPr>
          <a:xfrm>
            <a:off x="18243648" y="752928"/>
            <a:ext cx="34099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EVALUATION</a:t>
            </a:r>
            <a:endParaRPr sz="400">
              <a:solidFill>
                <a:schemeClr val="dk1"/>
              </a:solidFill>
              <a:latin typeface="Arial"/>
              <a:ea typeface="Arial"/>
              <a:cs typeface="Arial"/>
              <a:sym typeface="Arial"/>
            </a:endParaRPr>
          </a:p>
        </p:txBody>
      </p:sp>
      <p:sp>
        <p:nvSpPr>
          <p:cNvPr id="8741" name="Google Shape;8741;p59"/>
          <p:cNvSpPr txBox="1"/>
          <p:nvPr/>
        </p:nvSpPr>
        <p:spPr>
          <a:xfrm>
            <a:off x="8172136" y="752928"/>
            <a:ext cx="34099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EVALUATION</a:t>
            </a:r>
            <a:endParaRPr sz="400">
              <a:solidFill>
                <a:schemeClr val="dk1"/>
              </a:solidFill>
              <a:latin typeface="Arial"/>
              <a:ea typeface="Arial"/>
              <a:cs typeface="Arial"/>
              <a:sym typeface="Arial"/>
            </a:endParaRPr>
          </a:p>
        </p:txBody>
      </p:sp>
      <p:sp>
        <p:nvSpPr>
          <p:cNvPr id="8742" name="Google Shape;8742;p59"/>
          <p:cNvSpPr txBox="1"/>
          <p:nvPr/>
        </p:nvSpPr>
        <p:spPr>
          <a:xfrm>
            <a:off x="18746438" y="754230"/>
            <a:ext cx="340360"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PROTOTYPES</a:t>
            </a:r>
            <a:endParaRPr sz="400">
              <a:solidFill>
                <a:schemeClr val="dk1"/>
              </a:solidFill>
              <a:latin typeface="Arial"/>
              <a:ea typeface="Arial"/>
              <a:cs typeface="Arial"/>
              <a:sym typeface="Arial"/>
            </a:endParaRPr>
          </a:p>
        </p:txBody>
      </p:sp>
      <p:sp>
        <p:nvSpPr>
          <p:cNvPr id="8743" name="Google Shape;8743;p59"/>
          <p:cNvSpPr txBox="1"/>
          <p:nvPr/>
        </p:nvSpPr>
        <p:spPr>
          <a:xfrm>
            <a:off x="8674984" y="754230"/>
            <a:ext cx="340360"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PROTOTYPES</a:t>
            </a:r>
            <a:endParaRPr sz="400">
              <a:solidFill>
                <a:schemeClr val="dk1"/>
              </a:solidFill>
              <a:latin typeface="Arial"/>
              <a:ea typeface="Arial"/>
              <a:cs typeface="Arial"/>
              <a:sym typeface="Arial"/>
            </a:endParaRPr>
          </a:p>
        </p:txBody>
      </p:sp>
      <p:sp>
        <p:nvSpPr>
          <p:cNvPr id="8744" name="Google Shape;8744;p59"/>
          <p:cNvSpPr txBox="1"/>
          <p:nvPr/>
        </p:nvSpPr>
        <p:spPr>
          <a:xfrm>
            <a:off x="19333338" y="751579"/>
            <a:ext cx="18097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NEXT?</a:t>
            </a:r>
            <a:endParaRPr sz="400">
              <a:solidFill>
                <a:schemeClr val="dk1"/>
              </a:solidFill>
              <a:latin typeface="Arial"/>
              <a:ea typeface="Arial"/>
              <a:cs typeface="Arial"/>
              <a:sym typeface="Arial"/>
            </a:endParaRPr>
          </a:p>
        </p:txBody>
      </p:sp>
      <p:sp>
        <p:nvSpPr>
          <p:cNvPr id="8745" name="Google Shape;8745;p59"/>
          <p:cNvSpPr txBox="1"/>
          <p:nvPr/>
        </p:nvSpPr>
        <p:spPr>
          <a:xfrm>
            <a:off x="9261861" y="751579"/>
            <a:ext cx="180975" cy="92710"/>
          </a:xfrm>
          <a:prstGeom prst="rect">
            <a:avLst/>
          </a:prstGeom>
          <a:noFill/>
          <a:ln>
            <a:noFill/>
          </a:ln>
        </p:spPr>
        <p:txBody>
          <a:bodyPr spcFirstLastPara="1" wrap="square" lIns="0" tIns="17775" rIns="0" bIns="0" anchor="t" anchorCtr="0">
            <a:spAutoFit/>
          </a:bodyPr>
          <a:lstStyle/>
          <a:p>
            <a:pPr marL="12700" marR="0" lvl="0" indent="0" algn="l" rtl="0">
              <a:lnSpc>
                <a:spcPct val="100000"/>
              </a:lnSpc>
              <a:spcBef>
                <a:spcPts val="0"/>
              </a:spcBef>
              <a:spcAft>
                <a:spcPts val="0"/>
              </a:spcAft>
              <a:buNone/>
            </a:pPr>
            <a:r>
              <a:rPr lang="en-US" sz="400">
                <a:solidFill>
                  <a:srgbClr val="D70A5B"/>
                </a:solidFill>
                <a:latin typeface="Arial"/>
                <a:ea typeface="Arial"/>
                <a:cs typeface="Arial"/>
                <a:sym typeface="Arial"/>
              </a:rPr>
              <a:t>NEXT?</a:t>
            </a:r>
            <a:endParaRPr sz="400">
              <a:solidFill>
                <a:schemeClr val="dk1"/>
              </a:solidFill>
              <a:latin typeface="Arial"/>
              <a:ea typeface="Arial"/>
              <a:cs typeface="Arial"/>
              <a:sym typeface="Arial"/>
            </a:endParaRPr>
          </a:p>
        </p:txBody>
      </p:sp>
      <p:sp>
        <p:nvSpPr>
          <p:cNvPr id="8746" name="Google Shape;8746;p59"/>
          <p:cNvSpPr/>
          <p:nvPr/>
        </p:nvSpPr>
        <p:spPr>
          <a:xfrm>
            <a:off x="10475114" y="1336428"/>
            <a:ext cx="9213850" cy="5425440"/>
          </a:xfrm>
          <a:custGeom>
            <a:avLst/>
            <a:gdLst/>
            <a:ahLst/>
            <a:cxnLst/>
            <a:rect l="l" t="t" r="r" b="b"/>
            <a:pathLst>
              <a:path w="9213850" h="5425440" extrusionOk="0">
                <a:moveTo>
                  <a:pt x="9145718" y="0"/>
                </a:moveTo>
                <a:lnTo>
                  <a:pt x="67687" y="0"/>
                </a:lnTo>
                <a:lnTo>
                  <a:pt x="28555" y="1057"/>
                </a:lnTo>
                <a:lnTo>
                  <a:pt x="8460" y="8460"/>
                </a:lnTo>
                <a:lnTo>
                  <a:pt x="1057" y="28555"/>
                </a:lnTo>
                <a:lnTo>
                  <a:pt x="0" y="67687"/>
                </a:lnTo>
                <a:lnTo>
                  <a:pt x="0" y="5357284"/>
                </a:lnTo>
                <a:lnTo>
                  <a:pt x="1057" y="5396416"/>
                </a:lnTo>
                <a:lnTo>
                  <a:pt x="8460" y="5416510"/>
                </a:lnTo>
                <a:lnTo>
                  <a:pt x="28555" y="5423913"/>
                </a:lnTo>
                <a:lnTo>
                  <a:pt x="67687" y="5424971"/>
                </a:lnTo>
                <a:lnTo>
                  <a:pt x="9145718" y="5424971"/>
                </a:lnTo>
                <a:lnTo>
                  <a:pt x="9184850" y="5423913"/>
                </a:lnTo>
                <a:lnTo>
                  <a:pt x="9204945" y="5416510"/>
                </a:lnTo>
                <a:lnTo>
                  <a:pt x="9212348" y="5396416"/>
                </a:lnTo>
                <a:lnTo>
                  <a:pt x="9213405" y="5357284"/>
                </a:lnTo>
                <a:lnTo>
                  <a:pt x="9213405" y="67687"/>
                </a:lnTo>
                <a:lnTo>
                  <a:pt x="9212348" y="28555"/>
                </a:lnTo>
                <a:lnTo>
                  <a:pt x="9204945" y="8460"/>
                </a:lnTo>
                <a:lnTo>
                  <a:pt x="9184850" y="1057"/>
                </a:lnTo>
                <a:lnTo>
                  <a:pt x="914571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47" name="Google Shape;8747;p59"/>
          <p:cNvSpPr/>
          <p:nvPr/>
        </p:nvSpPr>
        <p:spPr>
          <a:xfrm>
            <a:off x="423069" y="1336428"/>
            <a:ext cx="9213850" cy="5425440"/>
          </a:xfrm>
          <a:custGeom>
            <a:avLst/>
            <a:gdLst/>
            <a:ahLst/>
            <a:cxnLst/>
            <a:rect l="l" t="t" r="r" b="b"/>
            <a:pathLst>
              <a:path w="9213850" h="5425440" extrusionOk="0">
                <a:moveTo>
                  <a:pt x="9145718" y="0"/>
                </a:moveTo>
                <a:lnTo>
                  <a:pt x="67687" y="0"/>
                </a:lnTo>
                <a:lnTo>
                  <a:pt x="28555" y="1057"/>
                </a:lnTo>
                <a:lnTo>
                  <a:pt x="8460" y="8460"/>
                </a:lnTo>
                <a:lnTo>
                  <a:pt x="1057" y="28555"/>
                </a:lnTo>
                <a:lnTo>
                  <a:pt x="0" y="67687"/>
                </a:lnTo>
                <a:lnTo>
                  <a:pt x="0" y="5357284"/>
                </a:lnTo>
                <a:lnTo>
                  <a:pt x="1057" y="5396416"/>
                </a:lnTo>
                <a:lnTo>
                  <a:pt x="8460" y="5416510"/>
                </a:lnTo>
                <a:lnTo>
                  <a:pt x="28555" y="5423913"/>
                </a:lnTo>
                <a:lnTo>
                  <a:pt x="67687" y="5424971"/>
                </a:lnTo>
                <a:lnTo>
                  <a:pt x="9145718" y="5424971"/>
                </a:lnTo>
                <a:lnTo>
                  <a:pt x="9184850" y="5423913"/>
                </a:lnTo>
                <a:lnTo>
                  <a:pt x="9204945" y="5416510"/>
                </a:lnTo>
                <a:lnTo>
                  <a:pt x="9212348" y="5396416"/>
                </a:lnTo>
                <a:lnTo>
                  <a:pt x="9213405" y="5357284"/>
                </a:lnTo>
                <a:lnTo>
                  <a:pt x="9213405" y="67687"/>
                </a:lnTo>
                <a:lnTo>
                  <a:pt x="9212348" y="28555"/>
                </a:lnTo>
                <a:lnTo>
                  <a:pt x="9204945" y="8460"/>
                </a:lnTo>
                <a:lnTo>
                  <a:pt x="9184850" y="1057"/>
                </a:lnTo>
                <a:lnTo>
                  <a:pt x="914571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48" name="Google Shape;8748;p59"/>
          <p:cNvSpPr txBox="1"/>
          <p:nvPr/>
        </p:nvSpPr>
        <p:spPr>
          <a:xfrm>
            <a:off x="10656055" y="1484546"/>
            <a:ext cx="1713864"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LIKES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is working well?</a:t>
            </a:r>
            <a:endParaRPr sz="750">
              <a:solidFill>
                <a:schemeClr val="dk1"/>
              </a:solidFill>
              <a:latin typeface="Arial"/>
              <a:ea typeface="Arial"/>
              <a:cs typeface="Arial"/>
              <a:sym typeface="Arial"/>
            </a:endParaRPr>
          </a:p>
        </p:txBody>
      </p:sp>
      <p:sp>
        <p:nvSpPr>
          <p:cNvPr id="8749" name="Google Shape;8749;p59"/>
          <p:cNvSpPr txBox="1"/>
          <p:nvPr/>
        </p:nvSpPr>
        <p:spPr>
          <a:xfrm>
            <a:off x="604029" y="1484546"/>
            <a:ext cx="1713864"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LIKES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is working well?</a:t>
            </a:r>
            <a:endParaRPr sz="750">
              <a:solidFill>
                <a:schemeClr val="dk1"/>
              </a:solidFill>
              <a:latin typeface="Arial"/>
              <a:ea typeface="Arial"/>
              <a:cs typeface="Arial"/>
              <a:sym typeface="Arial"/>
            </a:endParaRPr>
          </a:p>
        </p:txBody>
      </p:sp>
      <p:sp>
        <p:nvSpPr>
          <p:cNvPr id="8750" name="Google Shape;8750;p59"/>
          <p:cNvSpPr txBox="1"/>
          <p:nvPr/>
        </p:nvSpPr>
        <p:spPr>
          <a:xfrm>
            <a:off x="17618427" y="1484546"/>
            <a:ext cx="1882139" cy="255270"/>
          </a:xfrm>
          <a:prstGeom prst="rect">
            <a:avLst/>
          </a:prstGeom>
          <a:noFill/>
          <a:ln>
            <a:noFill/>
          </a:ln>
        </p:spPr>
        <p:txBody>
          <a:bodyPr spcFirstLastPara="1" wrap="square" lIns="0" tIns="12700" rIns="0" bIns="0" anchor="t" anchorCtr="0">
            <a:spAutoFit/>
          </a:bodyPr>
          <a:lstStyle/>
          <a:p>
            <a:pPr marL="0" marR="5080" lvl="0" indent="0" algn="r" rtl="0">
              <a:lnSpc>
                <a:spcPct val="100000"/>
              </a:lnSpc>
              <a:spcBef>
                <a:spcPts val="0"/>
              </a:spcBef>
              <a:spcAft>
                <a:spcPts val="0"/>
              </a:spcAft>
              <a:buNone/>
            </a:pPr>
            <a:r>
              <a:rPr lang="en-US" sz="750" b="1">
                <a:solidFill>
                  <a:schemeClr val="dk1"/>
                </a:solidFill>
                <a:latin typeface="Arial"/>
                <a:ea typeface="Arial"/>
                <a:cs typeface="Arial"/>
                <a:sym typeface="Arial"/>
              </a:rPr>
              <a:t>CHANGES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is not working well?</a:t>
            </a:r>
            <a:endParaRPr sz="750">
              <a:solidFill>
                <a:schemeClr val="dk1"/>
              </a:solidFill>
              <a:latin typeface="Arial"/>
              <a:ea typeface="Arial"/>
              <a:cs typeface="Arial"/>
              <a:sym typeface="Arial"/>
            </a:endParaRPr>
          </a:p>
        </p:txBody>
      </p:sp>
      <p:sp>
        <p:nvSpPr>
          <p:cNvPr id="8751" name="Google Shape;8751;p59"/>
          <p:cNvSpPr txBox="1"/>
          <p:nvPr/>
        </p:nvSpPr>
        <p:spPr>
          <a:xfrm>
            <a:off x="7566306" y="1484546"/>
            <a:ext cx="1882139" cy="255270"/>
          </a:xfrm>
          <a:prstGeom prst="rect">
            <a:avLst/>
          </a:prstGeom>
          <a:noFill/>
          <a:ln>
            <a:noFill/>
          </a:ln>
        </p:spPr>
        <p:txBody>
          <a:bodyPr spcFirstLastPara="1" wrap="square" lIns="0" tIns="12700" rIns="0" bIns="0" anchor="t" anchorCtr="0">
            <a:spAutoFit/>
          </a:bodyPr>
          <a:lstStyle/>
          <a:p>
            <a:pPr marL="0" marR="5080" lvl="0" indent="0" algn="r" rtl="0">
              <a:lnSpc>
                <a:spcPct val="100000"/>
              </a:lnSpc>
              <a:spcBef>
                <a:spcPts val="0"/>
              </a:spcBef>
              <a:spcAft>
                <a:spcPts val="0"/>
              </a:spcAft>
              <a:buNone/>
            </a:pPr>
            <a:r>
              <a:rPr lang="en-US" sz="750" b="1">
                <a:solidFill>
                  <a:schemeClr val="dk1"/>
                </a:solidFill>
                <a:latin typeface="Arial"/>
                <a:ea typeface="Arial"/>
                <a:cs typeface="Arial"/>
                <a:sym typeface="Arial"/>
              </a:rPr>
              <a:t>CHANGES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is not working well?</a:t>
            </a:r>
            <a:endParaRPr sz="750">
              <a:solidFill>
                <a:schemeClr val="dk1"/>
              </a:solidFill>
              <a:latin typeface="Arial"/>
              <a:ea typeface="Arial"/>
              <a:cs typeface="Arial"/>
              <a:sym typeface="Arial"/>
            </a:endParaRPr>
          </a:p>
        </p:txBody>
      </p:sp>
      <p:sp>
        <p:nvSpPr>
          <p:cNvPr id="8752" name="Google Shape;8752;p59"/>
          <p:cNvSpPr txBox="1"/>
          <p:nvPr/>
        </p:nvSpPr>
        <p:spPr>
          <a:xfrm>
            <a:off x="17606966" y="6275487"/>
            <a:ext cx="1893570" cy="255270"/>
          </a:xfrm>
          <a:prstGeom prst="rect">
            <a:avLst/>
          </a:prstGeom>
          <a:noFill/>
          <a:ln>
            <a:noFill/>
          </a:ln>
        </p:spPr>
        <p:txBody>
          <a:bodyPr spcFirstLastPara="1" wrap="square" lIns="0" tIns="12700" rIns="0" bIns="0" anchor="t" anchorCtr="0">
            <a:spAutoFit/>
          </a:bodyPr>
          <a:lstStyle/>
          <a:p>
            <a:pPr marL="0" marR="5080" lvl="0" indent="0" algn="r" rtl="0">
              <a:lnSpc>
                <a:spcPct val="100000"/>
              </a:lnSpc>
              <a:spcBef>
                <a:spcPts val="0"/>
              </a:spcBef>
              <a:spcAft>
                <a:spcPts val="0"/>
              </a:spcAft>
              <a:buNone/>
            </a:pPr>
            <a:r>
              <a:rPr lang="en-US" sz="750" b="1">
                <a:solidFill>
                  <a:schemeClr val="dk1"/>
                </a:solidFill>
                <a:latin typeface="Arial"/>
                <a:ea typeface="Arial"/>
                <a:cs typeface="Arial"/>
                <a:sym typeface="Arial"/>
              </a:rPr>
              <a:t>IDEAS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ideas came to you as you observed?</a:t>
            </a:r>
            <a:endParaRPr sz="750">
              <a:solidFill>
                <a:schemeClr val="dk1"/>
              </a:solidFill>
              <a:latin typeface="Arial"/>
              <a:ea typeface="Arial"/>
              <a:cs typeface="Arial"/>
              <a:sym typeface="Arial"/>
            </a:endParaRPr>
          </a:p>
        </p:txBody>
      </p:sp>
      <p:sp>
        <p:nvSpPr>
          <p:cNvPr id="8753" name="Google Shape;8753;p59"/>
          <p:cNvSpPr txBox="1"/>
          <p:nvPr/>
        </p:nvSpPr>
        <p:spPr>
          <a:xfrm>
            <a:off x="7554843" y="6275487"/>
            <a:ext cx="1893570" cy="255270"/>
          </a:xfrm>
          <a:prstGeom prst="rect">
            <a:avLst/>
          </a:prstGeom>
          <a:noFill/>
          <a:ln>
            <a:noFill/>
          </a:ln>
        </p:spPr>
        <p:txBody>
          <a:bodyPr spcFirstLastPara="1" wrap="square" lIns="0" tIns="12700" rIns="0" bIns="0" anchor="t" anchorCtr="0">
            <a:spAutoFit/>
          </a:bodyPr>
          <a:lstStyle/>
          <a:p>
            <a:pPr marL="0" marR="5080" lvl="0" indent="0" algn="r" rtl="0">
              <a:lnSpc>
                <a:spcPct val="100000"/>
              </a:lnSpc>
              <a:spcBef>
                <a:spcPts val="0"/>
              </a:spcBef>
              <a:spcAft>
                <a:spcPts val="0"/>
              </a:spcAft>
              <a:buNone/>
            </a:pPr>
            <a:r>
              <a:rPr lang="en-US" sz="750" b="1">
                <a:solidFill>
                  <a:schemeClr val="dk1"/>
                </a:solidFill>
                <a:latin typeface="Arial"/>
                <a:ea typeface="Arial"/>
                <a:cs typeface="Arial"/>
                <a:sym typeface="Arial"/>
              </a:rPr>
              <a:t>IDEAS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ideas came to you as you observed?</a:t>
            </a:r>
            <a:endParaRPr sz="750">
              <a:solidFill>
                <a:schemeClr val="dk1"/>
              </a:solidFill>
              <a:latin typeface="Arial"/>
              <a:ea typeface="Arial"/>
              <a:cs typeface="Arial"/>
              <a:sym typeface="Arial"/>
            </a:endParaRPr>
          </a:p>
        </p:txBody>
      </p:sp>
      <p:sp>
        <p:nvSpPr>
          <p:cNvPr id="8754" name="Google Shape;8754;p59"/>
          <p:cNvSpPr txBox="1"/>
          <p:nvPr/>
        </p:nvSpPr>
        <p:spPr>
          <a:xfrm>
            <a:off x="10655960" y="6275487"/>
            <a:ext cx="211772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QUESTIONS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raised questions for you?</a:t>
            </a:r>
            <a:endParaRPr sz="750">
              <a:solidFill>
                <a:schemeClr val="dk1"/>
              </a:solidFill>
              <a:latin typeface="Arial"/>
              <a:ea typeface="Arial"/>
              <a:cs typeface="Arial"/>
              <a:sym typeface="Arial"/>
            </a:endParaRPr>
          </a:p>
        </p:txBody>
      </p:sp>
      <p:sp>
        <p:nvSpPr>
          <p:cNvPr id="8755" name="Google Shape;8755;p59"/>
          <p:cNvSpPr txBox="1"/>
          <p:nvPr/>
        </p:nvSpPr>
        <p:spPr>
          <a:xfrm>
            <a:off x="603934" y="6275487"/>
            <a:ext cx="211772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QUESTIONS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raised questions for you?</a:t>
            </a:r>
            <a:endParaRPr sz="750">
              <a:solidFill>
                <a:schemeClr val="dk1"/>
              </a:solidFill>
              <a:latin typeface="Arial"/>
              <a:ea typeface="Arial"/>
              <a:cs typeface="Arial"/>
              <a:sym typeface="Arial"/>
            </a:endParaRPr>
          </a:p>
        </p:txBody>
      </p:sp>
      <p:grpSp>
        <p:nvGrpSpPr>
          <p:cNvPr id="8756" name="Google Shape;8756;p59"/>
          <p:cNvGrpSpPr/>
          <p:nvPr/>
        </p:nvGrpSpPr>
        <p:grpSpPr>
          <a:xfrm>
            <a:off x="10893678" y="1523060"/>
            <a:ext cx="8381365" cy="5054600"/>
            <a:chOff x="10893678" y="1523060"/>
            <a:chExt cx="8381365" cy="5054600"/>
          </a:xfrm>
        </p:grpSpPr>
        <p:sp>
          <p:nvSpPr>
            <p:cNvPr id="8757" name="Google Shape;8757;p59"/>
            <p:cNvSpPr/>
            <p:nvPr/>
          </p:nvSpPr>
          <p:spPr>
            <a:xfrm>
              <a:off x="15078014" y="1523060"/>
              <a:ext cx="0" cy="5054600"/>
            </a:xfrm>
            <a:custGeom>
              <a:avLst/>
              <a:gdLst/>
              <a:ahLst/>
              <a:cxnLst/>
              <a:rect l="l" t="t" r="r" b="b"/>
              <a:pathLst>
                <a:path w="120000" h="5054600" extrusionOk="0">
                  <a:moveTo>
                    <a:pt x="0" y="0"/>
                  </a:moveTo>
                  <a:lnTo>
                    <a:pt x="0" y="505420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58" name="Google Shape;8758;p59"/>
            <p:cNvSpPr/>
            <p:nvPr/>
          </p:nvSpPr>
          <p:spPr>
            <a:xfrm>
              <a:off x="10893678" y="4050156"/>
              <a:ext cx="8381365" cy="0"/>
            </a:xfrm>
            <a:custGeom>
              <a:avLst/>
              <a:gdLst/>
              <a:ahLst/>
              <a:cxnLst/>
              <a:rect l="l" t="t" r="r" b="b"/>
              <a:pathLst>
                <a:path w="8381365" h="120000" extrusionOk="0">
                  <a:moveTo>
                    <a:pt x="0" y="0"/>
                  </a:moveTo>
                  <a:lnTo>
                    <a:pt x="8380755"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759" name="Google Shape;8759;p59"/>
          <p:cNvGrpSpPr/>
          <p:nvPr/>
        </p:nvGrpSpPr>
        <p:grpSpPr>
          <a:xfrm>
            <a:off x="841620" y="1523060"/>
            <a:ext cx="8381365" cy="5054600"/>
            <a:chOff x="841620" y="1523060"/>
            <a:chExt cx="8381365" cy="5054600"/>
          </a:xfrm>
        </p:grpSpPr>
        <p:sp>
          <p:nvSpPr>
            <p:cNvPr id="8760" name="Google Shape;8760;p59"/>
            <p:cNvSpPr/>
            <p:nvPr/>
          </p:nvSpPr>
          <p:spPr>
            <a:xfrm>
              <a:off x="5026024" y="1523060"/>
              <a:ext cx="0" cy="5054600"/>
            </a:xfrm>
            <a:custGeom>
              <a:avLst/>
              <a:gdLst/>
              <a:ahLst/>
              <a:cxnLst/>
              <a:rect l="l" t="t" r="r" b="b"/>
              <a:pathLst>
                <a:path w="120000" h="5054600" extrusionOk="0">
                  <a:moveTo>
                    <a:pt x="0" y="0"/>
                  </a:moveTo>
                  <a:lnTo>
                    <a:pt x="0" y="505420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61" name="Google Shape;8761;p59"/>
            <p:cNvSpPr/>
            <p:nvPr/>
          </p:nvSpPr>
          <p:spPr>
            <a:xfrm>
              <a:off x="841620" y="4050156"/>
              <a:ext cx="8381365" cy="0"/>
            </a:xfrm>
            <a:custGeom>
              <a:avLst/>
              <a:gdLst/>
              <a:ahLst/>
              <a:cxnLst/>
              <a:rect l="l" t="t" r="r" b="b"/>
              <a:pathLst>
                <a:path w="8381365" h="120000" extrusionOk="0">
                  <a:moveTo>
                    <a:pt x="0" y="0"/>
                  </a:moveTo>
                  <a:lnTo>
                    <a:pt x="8380755"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762" name="Google Shape;8762;p59"/>
          <p:cNvSpPr txBox="1"/>
          <p:nvPr/>
        </p:nvSpPr>
        <p:spPr>
          <a:xfrm>
            <a:off x="14590706" y="3405280"/>
            <a:ext cx="446405" cy="70040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4400">
                <a:solidFill>
                  <a:srgbClr val="D70A5B"/>
                </a:solidFill>
                <a:latin typeface="Verdana"/>
                <a:ea typeface="Verdana"/>
                <a:cs typeface="Verdana"/>
                <a:sym typeface="Verdana"/>
              </a:rPr>
              <a:t>+</a:t>
            </a:r>
            <a:endParaRPr sz="4400">
              <a:solidFill>
                <a:schemeClr val="dk1"/>
              </a:solidFill>
              <a:latin typeface="Verdana"/>
              <a:ea typeface="Verdana"/>
              <a:cs typeface="Verdana"/>
              <a:sym typeface="Verdana"/>
            </a:endParaRPr>
          </a:p>
        </p:txBody>
      </p:sp>
      <p:sp>
        <p:nvSpPr>
          <p:cNvPr id="8763" name="Google Shape;8763;p59"/>
          <p:cNvSpPr txBox="1"/>
          <p:nvPr/>
        </p:nvSpPr>
        <p:spPr>
          <a:xfrm>
            <a:off x="4538514" y="3405280"/>
            <a:ext cx="446405" cy="70040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4400">
                <a:solidFill>
                  <a:schemeClr val="dk1"/>
                </a:solidFill>
                <a:latin typeface="Verdana"/>
                <a:ea typeface="Verdana"/>
                <a:cs typeface="Verdana"/>
                <a:sym typeface="Verdana"/>
              </a:rPr>
              <a:t>+</a:t>
            </a:r>
            <a:endParaRPr sz="4400">
              <a:solidFill>
                <a:schemeClr val="dk1"/>
              </a:solidFill>
              <a:latin typeface="Verdana"/>
              <a:ea typeface="Verdana"/>
              <a:cs typeface="Verdana"/>
              <a:sym typeface="Verdana"/>
            </a:endParaRPr>
          </a:p>
        </p:txBody>
      </p:sp>
      <p:grpSp>
        <p:nvGrpSpPr>
          <p:cNvPr id="8764" name="Google Shape;8764;p59"/>
          <p:cNvGrpSpPr/>
          <p:nvPr/>
        </p:nvGrpSpPr>
        <p:grpSpPr>
          <a:xfrm>
            <a:off x="15156578" y="3648881"/>
            <a:ext cx="360946" cy="299727"/>
            <a:chOff x="15156578" y="3648881"/>
            <a:chExt cx="360946" cy="299727"/>
          </a:xfrm>
        </p:grpSpPr>
        <p:sp>
          <p:nvSpPr>
            <p:cNvPr id="8765" name="Google Shape;8765;p59"/>
            <p:cNvSpPr/>
            <p:nvPr/>
          </p:nvSpPr>
          <p:spPr>
            <a:xfrm>
              <a:off x="15349884" y="3671113"/>
              <a:ext cx="167640" cy="277495"/>
            </a:xfrm>
            <a:custGeom>
              <a:avLst/>
              <a:gdLst/>
              <a:ahLst/>
              <a:cxnLst/>
              <a:rect l="l" t="t" r="r" b="b"/>
              <a:pathLst>
                <a:path w="167640" h="277495" extrusionOk="0">
                  <a:moveTo>
                    <a:pt x="0" y="0"/>
                  </a:moveTo>
                  <a:lnTo>
                    <a:pt x="167480" y="277458"/>
                  </a:lnTo>
                </a:path>
              </a:pathLst>
            </a:custGeom>
            <a:noFill/>
            <a:ln w="632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66" name="Google Shape;8766;p59"/>
            <p:cNvSpPr/>
            <p:nvPr/>
          </p:nvSpPr>
          <p:spPr>
            <a:xfrm>
              <a:off x="15202189" y="3648881"/>
              <a:ext cx="167640" cy="277495"/>
            </a:xfrm>
            <a:custGeom>
              <a:avLst/>
              <a:gdLst/>
              <a:ahLst/>
              <a:cxnLst/>
              <a:rect l="l" t="t" r="r" b="b"/>
              <a:pathLst>
                <a:path w="167640" h="277495" extrusionOk="0">
                  <a:moveTo>
                    <a:pt x="0" y="277458"/>
                  </a:moveTo>
                  <a:lnTo>
                    <a:pt x="167480" y="0"/>
                  </a:lnTo>
                </a:path>
              </a:pathLst>
            </a:custGeom>
            <a:noFill/>
            <a:ln w="632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67" name="Google Shape;8767;p59"/>
            <p:cNvSpPr/>
            <p:nvPr/>
          </p:nvSpPr>
          <p:spPr>
            <a:xfrm>
              <a:off x="15156578" y="3912752"/>
              <a:ext cx="358140" cy="0"/>
            </a:xfrm>
            <a:custGeom>
              <a:avLst/>
              <a:gdLst/>
              <a:ahLst/>
              <a:cxnLst/>
              <a:rect l="l" t="t" r="r" b="b"/>
              <a:pathLst>
                <a:path w="358140" h="120000" extrusionOk="0">
                  <a:moveTo>
                    <a:pt x="0" y="0"/>
                  </a:moveTo>
                  <a:lnTo>
                    <a:pt x="357849" y="0"/>
                  </a:lnTo>
                </a:path>
              </a:pathLst>
            </a:custGeom>
            <a:noFill/>
            <a:ln w="632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768" name="Google Shape;8768;p59"/>
          <p:cNvSpPr txBox="1"/>
          <p:nvPr/>
        </p:nvSpPr>
        <p:spPr>
          <a:xfrm>
            <a:off x="14679180" y="3975605"/>
            <a:ext cx="787400" cy="615950"/>
          </a:xfrm>
          <a:prstGeom prst="rect">
            <a:avLst/>
          </a:prstGeom>
          <a:noFill/>
          <a:ln>
            <a:noFill/>
          </a:ln>
        </p:spPr>
        <p:txBody>
          <a:bodyPr spcFirstLastPara="1" wrap="square" lIns="0" tIns="15225" rIns="0" bIns="0" anchor="t" anchorCtr="0">
            <a:spAutoFit/>
          </a:bodyPr>
          <a:lstStyle/>
          <a:p>
            <a:pPr marL="12700" marR="0" lvl="0" indent="0" algn="l" rtl="0">
              <a:lnSpc>
                <a:spcPct val="100000"/>
              </a:lnSpc>
              <a:spcBef>
                <a:spcPts val="0"/>
              </a:spcBef>
              <a:spcAft>
                <a:spcPts val="0"/>
              </a:spcAft>
              <a:buNone/>
            </a:pPr>
            <a:r>
              <a:rPr lang="en-US" sz="3850">
                <a:solidFill>
                  <a:srgbClr val="D70A5B"/>
                </a:solidFill>
                <a:latin typeface="Verdana"/>
                <a:ea typeface="Verdana"/>
                <a:cs typeface="Verdana"/>
                <a:sym typeface="Verdana"/>
              </a:rPr>
              <a:t>?	!</a:t>
            </a:r>
            <a:endParaRPr sz="3850">
              <a:solidFill>
                <a:schemeClr val="dk1"/>
              </a:solidFill>
              <a:latin typeface="Verdana"/>
              <a:ea typeface="Verdana"/>
              <a:cs typeface="Verdana"/>
              <a:sym typeface="Verdana"/>
            </a:endParaRPr>
          </a:p>
        </p:txBody>
      </p:sp>
      <p:grpSp>
        <p:nvGrpSpPr>
          <p:cNvPr id="8769" name="Google Shape;8769;p59"/>
          <p:cNvGrpSpPr/>
          <p:nvPr/>
        </p:nvGrpSpPr>
        <p:grpSpPr>
          <a:xfrm>
            <a:off x="5104541" y="3648881"/>
            <a:ext cx="360934" cy="299727"/>
            <a:chOff x="5104541" y="3648881"/>
            <a:chExt cx="360934" cy="299727"/>
          </a:xfrm>
        </p:grpSpPr>
        <p:sp>
          <p:nvSpPr>
            <p:cNvPr id="8770" name="Google Shape;8770;p59"/>
            <p:cNvSpPr/>
            <p:nvPr/>
          </p:nvSpPr>
          <p:spPr>
            <a:xfrm>
              <a:off x="5297835" y="3671113"/>
              <a:ext cx="167640" cy="277495"/>
            </a:xfrm>
            <a:custGeom>
              <a:avLst/>
              <a:gdLst/>
              <a:ahLst/>
              <a:cxnLst/>
              <a:rect l="l" t="t" r="r" b="b"/>
              <a:pathLst>
                <a:path w="167639" h="277495" extrusionOk="0">
                  <a:moveTo>
                    <a:pt x="0" y="0"/>
                  </a:moveTo>
                  <a:lnTo>
                    <a:pt x="167480" y="277458"/>
                  </a:lnTo>
                </a:path>
              </a:pathLst>
            </a:custGeom>
            <a:noFill/>
            <a:ln w="632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71" name="Google Shape;8771;p59"/>
            <p:cNvSpPr/>
            <p:nvPr/>
          </p:nvSpPr>
          <p:spPr>
            <a:xfrm>
              <a:off x="5150127" y="3648881"/>
              <a:ext cx="167640" cy="277495"/>
            </a:xfrm>
            <a:custGeom>
              <a:avLst/>
              <a:gdLst/>
              <a:ahLst/>
              <a:cxnLst/>
              <a:rect l="l" t="t" r="r" b="b"/>
              <a:pathLst>
                <a:path w="167639" h="277495" extrusionOk="0">
                  <a:moveTo>
                    <a:pt x="0" y="277458"/>
                  </a:moveTo>
                  <a:lnTo>
                    <a:pt x="167480" y="0"/>
                  </a:lnTo>
                </a:path>
              </a:pathLst>
            </a:custGeom>
            <a:noFill/>
            <a:ln w="632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72" name="Google Shape;8772;p59"/>
            <p:cNvSpPr/>
            <p:nvPr/>
          </p:nvSpPr>
          <p:spPr>
            <a:xfrm>
              <a:off x="5104541" y="3912752"/>
              <a:ext cx="358140" cy="0"/>
            </a:xfrm>
            <a:custGeom>
              <a:avLst/>
              <a:gdLst/>
              <a:ahLst/>
              <a:cxnLst/>
              <a:rect l="l" t="t" r="r" b="b"/>
              <a:pathLst>
                <a:path w="358139" h="120000" extrusionOk="0">
                  <a:moveTo>
                    <a:pt x="0" y="0"/>
                  </a:moveTo>
                  <a:lnTo>
                    <a:pt x="357849" y="0"/>
                  </a:lnTo>
                </a:path>
              </a:pathLst>
            </a:custGeom>
            <a:noFill/>
            <a:ln w="632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773" name="Google Shape;8773;p59"/>
          <p:cNvSpPr txBox="1"/>
          <p:nvPr/>
        </p:nvSpPr>
        <p:spPr>
          <a:xfrm>
            <a:off x="4626928" y="3975605"/>
            <a:ext cx="787400" cy="615950"/>
          </a:xfrm>
          <a:prstGeom prst="rect">
            <a:avLst/>
          </a:prstGeom>
          <a:noFill/>
          <a:ln>
            <a:noFill/>
          </a:ln>
        </p:spPr>
        <p:txBody>
          <a:bodyPr spcFirstLastPara="1" wrap="square" lIns="0" tIns="15225" rIns="0" bIns="0" anchor="t" anchorCtr="0">
            <a:spAutoFit/>
          </a:bodyPr>
          <a:lstStyle/>
          <a:p>
            <a:pPr marL="12700" marR="0" lvl="0" indent="0" algn="l" rtl="0">
              <a:lnSpc>
                <a:spcPct val="100000"/>
              </a:lnSpc>
              <a:spcBef>
                <a:spcPts val="0"/>
              </a:spcBef>
              <a:spcAft>
                <a:spcPts val="0"/>
              </a:spcAft>
              <a:buNone/>
            </a:pPr>
            <a:r>
              <a:rPr lang="en-US" sz="3850">
                <a:solidFill>
                  <a:schemeClr val="dk1"/>
                </a:solidFill>
                <a:latin typeface="Verdana"/>
                <a:ea typeface="Verdana"/>
                <a:cs typeface="Verdana"/>
                <a:sym typeface="Verdana"/>
              </a:rPr>
              <a:t>?	!</a:t>
            </a:r>
            <a:endParaRPr sz="3850">
              <a:solidFill>
                <a:schemeClr val="dk1"/>
              </a:solidFill>
              <a:latin typeface="Verdana"/>
              <a:ea typeface="Verdana"/>
              <a:cs typeface="Verdana"/>
              <a:sym typeface="Verdana"/>
            </a:endParaRPr>
          </a:p>
        </p:txBody>
      </p:sp>
      <p:sp>
        <p:nvSpPr>
          <p:cNvPr id="8774" name="Google Shape;8774;p59"/>
          <p:cNvSpPr txBox="1"/>
          <p:nvPr/>
        </p:nvSpPr>
        <p:spPr>
          <a:xfrm>
            <a:off x="1077846" y="2141991"/>
            <a:ext cx="3296285" cy="59880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STUDENTS LIKED MEETING LOCAL BUSINESS LEADERS</a:t>
            </a:r>
            <a:endParaRPr sz="950">
              <a:solidFill>
                <a:schemeClr val="dk1"/>
              </a:solidFill>
              <a:latin typeface="Arial Black"/>
              <a:ea typeface="Arial Black"/>
              <a:cs typeface="Arial Black"/>
              <a:sym typeface="Arial Black"/>
            </a:endParaRPr>
          </a:p>
          <a:p>
            <a:pPr marL="12700" marR="67310" lvl="0" indent="0" algn="l" rtl="0">
              <a:lnSpc>
                <a:spcPct val="118947"/>
              </a:lnSpc>
              <a:spcBef>
                <a:spcPts val="1160"/>
              </a:spcBef>
              <a:spcAft>
                <a:spcPts val="0"/>
              </a:spcAft>
              <a:buNone/>
            </a:pPr>
            <a:r>
              <a:rPr lang="en-US" sz="950">
                <a:solidFill>
                  <a:schemeClr val="dk1"/>
                </a:solidFill>
                <a:latin typeface="Arial Black"/>
                <a:ea typeface="Arial Black"/>
                <a:cs typeface="Arial Black"/>
                <a:sym typeface="Arial Black"/>
              </a:rPr>
              <a:t>STUDENTS LIKED MEETING PEOPLE WITH JOBS THEY  ARE INTERESTED IN</a:t>
            </a:r>
            <a:endParaRPr sz="950">
              <a:solidFill>
                <a:schemeClr val="dk1"/>
              </a:solidFill>
              <a:latin typeface="Arial Black"/>
              <a:ea typeface="Arial Black"/>
              <a:cs typeface="Arial Black"/>
              <a:sym typeface="Arial Black"/>
            </a:endParaRPr>
          </a:p>
        </p:txBody>
      </p:sp>
      <p:sp>
        <p:nvSpPr>
          <p:cNvPr id="8775" name="Google Shape;8775;p59"/>
          <p:cNvSpPr txBox="1"/>
          <p:nvPr/>
        </p:nvSpPr>
        <p:spPr>
          <a:xfrm>
            <a:off x="1077846" y="4644825"/>
            <a:ext cx="3206115" cy="74231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MATCH STUDENTS BASED ON PERSONAL CONNECTION  RATHER THAN CAREERS</a:t>
            </a:r>
            <a:endParaRPr sz="950">
              <a:solidFill>
                <a:schemeClr val="dk1"/>
              </a:solidFill>
              <a:latin typeface="Arial Black"/>
              <a:ea typeface="Arial Black"/>
              <a:cs typeface="Arial Black"/>
              <a:sym typeface="Arial Black"/>
            </a:endParaRPr>
          </a:p>
          <a:p>
            <a:pPr marL="12700" marR="11430" lvl="0" indent="0" algn="l" rtl="0">
              <a:lnSpc>
                <a:spcPct val="118947"/>
              </a:lnSpc>
              <a:spcBef>
                <a:spcPts val="1125"/>
              </a:spcBef>
              <a:spcAft>
                <a:spcPts val="0"/>
              </a:spcAft>
              <a:buNone/>
            </a:pPr>
            <a:r>
              <a:rPr lang="en-US" sz="950">
                <a:solidFill>
                  <a:schemeClr val="dk1"/>
                </a:solidFill>
                <a:latin typeface="Arial Black"/>
                <a:ea typeface="Arial Black"/>
                <a:cs typeface="Arial Black"/>
                <a:sym typeface="Arial Black"/>
              </a:rPr>
              <a:t>HELP MENTORS BUILD SKILLS AROUND CONNECTING  WITH YOUNG PEOPLE</a:t>
            </a:r>
            <a:endParaRPr sz="950">
              <a:solidFill>
                <a:schemeClr val="dk1"/>
              </a:solidFill>
              <a:latin typeface="Arial Black"/>
              <a:ea typeface="Arial Black"/>
              <a:cs typeface="Arial Black"/>
              <a:sym typeface="Arial Black"/>
            </a:endParaRPr>
          </a:p>
        </p:txBody>
      </p:sp>
      <p:sp>
        <p:nvSpPr>
          <p:cNvPr id="8776" name="Google Shape;8776;p59"/>
          <p:cNvSpPr txBox="1"/>
          <p:nvPr/>
        </p:nvSpPr>
        <p:spPr>
          <a:xfrm>
            <a:off x="5658812" y="2141991"/>
            <a:ext cx="285877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THE CONNECTION WITH THE ADULT WAS MORE  IMPORTANT THAN THE CAREER MATCH</a:t>
            </a:r>
            <a:endParaRPr sz="950">
              <a:solidFill>
                <a:schemeClr val="dk1"/>
              </a:solidFill>
              <a:latin typeface="Arial Black"/>
              <a:ea typeface="Arial Black"/>
              <a:cs typeface="Arial Black"/>
              <a:sym typeface="Arial Black"/>
            </a:endParaRPr>
          </a:p>
        </p:txBody>
      </p:sp>
      <p:sp>
        <p:nvSpPr>
          <p:cNvPr id="8777" name="Google Shape;8777;p59"/>
          <p:cNvSpPr txBox="1"/>
          <p:nvPr/>
        </p:nvSpPr>
        <p:spPr>
          <a:xfrm>
            <a:off x="5658812" y="4644825"/>
            <a:ext cx="2896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COULD WE CREATE A TRAINING FOR MENTORS?</a:t>
            </a:r>
            <a:endParaRPr sz="950">
              <a:solidFill>
                <a:schemeClr val="dk1"/>
              </a:solidFill>
              <a:latin typeface="Arial Black"/>
              <a:ea typeface="Arial Black"/>
              <a:cs typeface="Arial Black"/>
              <a:sym typeface="Arial Black"/>
            </a:endParaRPr>
          </a:p>
        </p:txBody>
      </p:sp>
      <p:grpSp>
        <p:nvGrpSpPr>
          <p:cNvPr id="8778" name="Google Shape;8778;p59"/>
          <p:cNvGrpSpPr/>
          <p:nvPr/>
        </p:nvGrpSpPr>
        <p:grpSpPr>
          <a:xfrm>
            <a:off x="19768108" y="1083064"/>
            <a:ext cx="336550" cy="560705"/>
            <a:chOff x="19768108" y="1083064"/>
            <a:chExt cx="336550" cy="560705"/>
          </a:xfrm>
        </p:grpSpPr>
        <p:sp>
          <p:nvSpPr>
            <p:cNvPr id="8779" name="Google Shape;8779;p59"/>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80" name="Google Shape;8780;p59"/>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81" name="Google Shape;8781;p59"/>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782" name="Google Shape;8782;p59"/>
          <p:cNvGrpSpPr/>
          <p:nvPr/>
        </p:nvGrpSpPr>
        <p:grpSpPr>
          <a:xfrm>
            <a:off x="10481084" y="0"/>
            <a:ext cx="9206117" cy="332751"/>
            <a:chOff x="10481084" y="0"/>
            <a:chExt cx="9206117" cy="332751"/>
          </a:xfrm>
        </p:grpSpPr>
        <p:sp>
          <p:nvSpPr>
            <p:cNvPr id="8783" name="Google Shape;8783;p59"/>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84" name="Google Shape;8784;p59"/>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85" name="Google Shape;8785;p59"/>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86" name="Google Shape;8786;p59"/>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87" name="Google Shape;8787;p59"/>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88" name="Google Shape;8788;p59"/>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89" name="Google Shape;8789;p59"/>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0" name="Google Shape;8790;p59"/>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1" name="Google Shape;8791;p59"/>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2" name="Google Shape;8792;p59"/>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3" name="Google Shape;8793;p59"/>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4" name="Google Shape;8794;p59"/>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5" name="Google Shape;8795;p59"/>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6" name="Google Shape;8796;p59"/>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7" name="Google Shape;8797;p59"/>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8" name="Google Shape;8798;p59"/>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9" name="Google Shape;8799;p59"/>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00" name="Google Shape;8800;p59"/>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01" name="Google Shape;8801;p59"/>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02" name="Google Shape;8802;p59"/>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03" name="Google Shape;8803;p59"/>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04" name="Google Shape;8804;p59"/>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05" name="Google Shape;8805;p59"/>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8806" name="Google Shape;8806;p59"/>
          <p:cNvSpPr txBox="1"/>
          <p:nvPr/>
        </p:nvSpPr>
        <p:spPr>
          <a:xfrm>
            <a:off x="11678191"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8807" name="Google Shape;8807;p59"/>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808" name="Google Shape;8808;p59"/>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8809" name="Google Shape;8809;p59"/>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8810" name="Google Shape;8810;p59"/>
          <p:cNvSpPr txBox="1"/>
          <p:nvPr/>
        </p:nvSpPr>
        <p:spPr>
          <a:xfrm>
            <a:off x="15411809"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3</a:t>
            </a:r>
            <a:endParaRPr sz="550">
              <a:solidFill>
                <a:schemeClr val="dk1"/>
              </a:solidFill>
              <a:latin typeface="Arial"/>
              <a:ea typeface="Arial"/>
              <a:cs typeface="Arial"/>
              <a:sym typeface="Arial"/>
            </a:endParaRPr>
          </a:p>
        </p:txBody>
      </p:sp>
      <p:sp>
        <p:nvSpPr>
          <p:cNvPr id="8811" name="Google Shape;8811;p59"/>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812" name="Google Shape;8812;p59"/>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813" name="Google Shape;8813;p59"/>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814" name="Google Shape;8814;p59"/>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8815" name="Google Shape;8815;p59"/>
          <p:cNvGrpSpPr/>
          <p:nvPr/>
        </p:nvGrpSpPr>
        <p:grpSpPr>
          <a:xfrm>
            <a:off x="429035" y="0"/>
            <a:ext cx="9206082" cy="332740"/>
            <a:chOff x="429035" y="0"/>
            <a:chExt cx="9206082" cy="332740"/>
          </a:xfrm>
        </p:grpSpPr>
        <p:sp>
          <p:nvSpPr>
            <p:cNvPr id="8816" name="Google Shape;8816;p59"/>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17" name="Google Shape;8817;p59"/>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18" name="Google Shape;8818;p59"/>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19" name="Google Shape;8819;p59"/>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0" name="Google Shape;8820;p59"/>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1" name="Google Shape;8821;p59"/>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2" name="Google Shape;8822;p59"/>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3" name="Google Shape;8823;p59"/>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4" name="Google Shape;8824;p59"/>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5" name="Google Shape;8825;p59"/>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6" name="Google Shape;8826;p59"/>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7" name="Google Shape;8827;p59"/>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8" name="Google Shape;8828;p59"/>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29" name="Google Shape;8829;p59"/>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30" name="Google Shape;8830;p59"/>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31" name="Google Shape;8831;p59"/>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32" name="Google Shape;8832;p59"/>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33" name="Google Shape;8833;p59"/>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34" name="Google Shape;8834;p59"/>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35" name="Google Shape;8835;p59"/>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36" name="Google Shape;8836;p59"/>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37" name="Google Shape;8837;p59"/>
          <p:cNvSpPr txBox="1"/>
          <p:nvPr/>
        </p:nvSpPr>
        <p:spPr>
          <a:xfrm>
            <a:off x="72134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8838" name="Google Shape;8838;p59"/>
          <p:cNvSpPr txBox="1"/>
          <p:nvPr/>
        </p:nvSpPr>
        <p:spPr>
          <a:xfrm>
            <a:off x="162615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8839" name="Google Shape;8839;p59"/>
          <p:cNvSpPr txBox="1"/>
          <p:nvPr/>
        </p:nvSpPr>
        <p:spPr>
          <a:xfrm>
            <a:off x="257860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840" name="Google Shape;8840;p59"/>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8841" name="Google Shape;8841;p59"/>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8842" name="Google Shape;8842;p59"/>
          <p:cNvSpPr txBox="1"/>
          <p:nvPr/>
        </p:nvSpPr>
        <p:spPr>
          <a:xfrm>
            <a:off x="5359831"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3</a:t>
            </a:r>
            <a:endParaRPr sz="550">
              <a:solidFill>
                <a:schemeClr val="dk1"/>
              </a:solidFill>
              <a:latin typeface="Arial"/>
              <a:ea typeface="Arial"/>
              <a:cs typeface="Arial"/>
              <a:sym typeface="Arial"/>
            </a:endParaRPr>
          </a:p>
        </p:txBody>
      </p:sp>
      <p:sp>
        <p:nvSpPr>
          <p:cNvPr id="8843" name="Google Shape;8843;p59"/>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8844" name="Google Shape;8844;p59"/>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8845" name="Google Shape;8845;p59"/>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8846" name="Google Shape;8846;p59"/>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Shape 364"/>
        <p:cNvGrpSpPr/>
        <p:nvPr/>
      </p:nvGrpSpPr>
      <p:grpSpPr>
        <a:xfrm>
          <a:off x="0" y="0"/>
          <a:ext cx="0" cy="0"/>
          <a:chOff x="0" y="0"/>
          <a:chExt cx="0" cy="0"/>
        </a:xfrm>
      </p:grpSpPr>
      <p:sp>
        <p:nvSpPr>
          <p:cNvPr id="365" name="Google Shape;365;p6"/>
          <p:cNvSpPr/>
          <p:nvPr/>
        </p:nvSpPr>
        <p:spPr>
          <a:xfrm>
            <a:off x="0" y="11"/>
            <a:ext cx="20104100" cy="7107555"/>
          </a:xfrm>
          <a:custGeom>
            <a:avLst/>
            <a:gdLst/>
            <a:ahLst/>
            <a:cxnLst/>
            <a:rect l="l" t="t" r="r" b="b"/>
            <a:pathLst>
              <a:path w="20104100" h="7107555" extrusionOk="0">
                <a:moveTo>
                  <a:pt x="20104099" y="0"/>
                </a:moveTo>
                <a:lnTo>
                  <a:pt x="0" y="0"/>
                </a:lnTo>
                <a:lnTo>
                  <a:pt x="0" y="7107500"/>
                </a:lnTo>
                <a:lnTo>
                  <a:pt x="20104099" y="7107500"/>
                </a:lnTo>
                <a:lnTo>
                  <a:pt x="20104099" y="0"/>
                </a:lnTo>
                <a:close/>
              </a:path>
            </a:pathLst>
          </a:custGeom>
          <a:solidFill>
            <a:srgbClr val="F1F8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366" name="Google Shape;366;p6"/>
          <p:cNvGrpSpPr/>
          <p:nvPr/>
        </p:nvGrpSpPr>
        <p:grpSpPr>
          <a:xfrm>
            <a:off x="2641419" y="2315831"/>
            <a:ext cx="4821555" cy="3437254"/>
            <a:chOff x="2641419" y="2315831"/>
            <a:chExt cx="4821555" cy="3437254"/>
          </a:xfrm>
        </p:grpSpPr>
        <p:sp>
          <p:nvSpPr>
            <p:cNvPr id="367" name="Google Shape;367;p6"/>
            <p:cNvSpPr/>
            <p:nvPr/>
          </p:nvSpPr>
          <p:spPr>
            <a:xfrm>
              <a:off x="2641419" y="2315831"/>
              <a:ext cx="4821244" cy="3436924"/>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8" name="Google Shape;368;p6"/>
            <p:cNvSpPr/>
            <p:nvPr/>
          </p:nvSpPr>
          <p:spPr>
            <a:xfrm>
              <a:off x="2641419" y="2315831"/>
              <a:ext cx="4821555" cy="3437254"/>
            </a:xfrm>
            <a:custGeom>
              <a:avLst/>
              <a:gdLst/>
              <a:ahLst/>
              <a:cxnLst/>
              <a:rect l="l" t="t" r="r" b="b"/>
              <a:pathLst>
                <a:path w="4821555" h="3437254" extrusionOk="0">
                  <a:moveTo>
                    <a:pt x="0" y="3436924"/>
                  </a:moveTo>
                  <a:lnTo>
                    <a:pt x="4821244" y="3436924"/>
                  </a:lnTo>
                  <a:lnTo>
                    <a:pt x="4821244" y="0"/>
                  </a:lnTo>
                  <a:lnTo>
                    <a:pt x="0" y="0"/>
                  </a:lnTo>
                  <a:lnTo>
                    <a:pt x="0" y="3436924"/>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69" name="Google Shape;369;p6"/>
          <p:cNvGrpSpPr/>
          <p:nvPr/>
        </p:nvGrpSpPr>
        <p:grpSpPr>
          <a:xfrm>
            <a:off x="430527" y="1075435"/>
            <a:ext cx="9200492" cy="31750"/>
            <a:chOff x="430527" y="1075435"/>
            <a:chExt cx="9200492" cy="31750"/>
          </a:xfrm>
        </p:grpSpPr>
        <p:sp>
          <p:nvSpPr>
            <p:cNvPr id="370" name="Google Shape;370;p6"/>
            <p:cNvSpPr/>
            <p:nvPr/>
          </p:nvSpPr>
          <p:spPr>
            <a:xfrm>
              <a:off x="430527" y="1075435"/>
              <a:ext cx="1628775" cy="31750"/>
            </a:xfrm>
            <a:custGeom>
              <a:avLst/>
              <a:gdLst/>
              <a:ahLst/>
              <a:cxnLst/>
              <a:rect l="l" t="t" r="r" b="b"/>
              <a:pathLst>
                <a:path w="1628775" h="31750" extrusionOk="0">
                  <a:moveTo>
                    <a:pt x="1628752" y="0"/>
                  </a:moveTo>
                  <a:lnTo>
                    <a:pt x="0" y="0"/>
                  </a:lnTo>
                  <a:lnTo>
                    <a:pt x="0" y="31473"/>
                  </a:lnTo>
                  <a:lnTo>
                    <a:pt x="1628752" y="31473"/>
                  </a:lnTo>
                  <a:lnTo>
                    <a:pt x="1628752"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1" name="Google Shape;371;p6"/>
            <p:cNvSpPr/>
            <p:nvPr/>
          </p:nvSpPr>
          <p:spPr>
            <a:xfrm>
              <a:off x="2059279" y="1075435"/>
              <a:ext cx="7571740" cy="31750"/>
            </a:xfrm>
            <a:custGeom>
              <a:avLst/>
              <a:gdLst/>
              <a:ahLst/>
              <a:cxnLst/>
              <a:rect l="l" t="t" r="r" b="b"/>
              <a:pathLst>
                <a:path w="7571740" h="31750" extrusionOk="0">
                  <a:moveTo>
                    <a:pt x="7571185" y="0"/>
                  </a:moveTo>
                  <a:lnTo>
                    <a:pt x="0" y="0"/>
                  </a:lnTo>
                  <a:lnTo>
                    <a:pt x="0" y="31473"/>
                  </a:lnTo>
                  <a:lnTo>
                    <a:pt x="7571185" y="31473"/>
                  </a:lnTo>
                  <a:lnTo>
                    <a:pt x="7571185"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72" name="Google Shape;372;p6"/>
          <p:cNvSpPr txBox="1"/>
          <p:nvPr/>
        </p:nvSpPr>
        <p:spPr>
          <a:xfrm>
            <a:off x="411858" y="649329"/>
            <a:ext cx="1691639"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62BB46"/>
                </a:solidFill>
                <a:latin typeface="Arial"/>
                <a:ea typeface="Arial"/>
                <a:cs typeface="Arial"/>
                <a:sym typeface="Arial"/>
              </a:rPr>
              <a:t>ORIENTATION </a:t>
            </a:r>
            <a:endParaRPr sz="1700">
              <a:solidFill>
                <a:schemeClr val="dk1"/>
              </a:solidFill>
              <a:latin typeface="Arial"/>
              <a:ea typeface="Arial"/>
              <a:cs typeface="Arial"/>
              <a:sym typeface="Arial"/>
            </a:endParaRPr>
          </a:p>
        </p:txBody>
      </p:sp>
      <p:sp>
        <p:nvSpPr>
          <p:cNvPr id="373" name="Google Shape;373;p6"/>
          <p:cNvSpPr txBox="1"/>
          <p:nvPr/>
        </p:nvSpPr>
        <p:spPr>
          <a:xfrm>
            <a:off x="3711772" y="296151"/>
            <a:ext cx="3526790" cy="578485"/>
          </a:xfrm>
          <a:prstGeom prst="rect">
            <a:avLst/>
          </a:prstGeom>
          <a:noFill/>
          <a:ln>
            <a:noFill/>
          </a:ln>
        </p:spPr>
        <p:txBody>
          <a:bodyPr spcFirstLastPara="1" wrap="square" lIns="0" tIns="47625"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a:ea typeface="Arial"/>
                <a:cs typeface="Arial"/>
                <a:sym typeface="Arial"/>
              </a:rPr>
              <a:t>TOOLKIT ORIENTATION: </a:t>
            </a:r>
            <a:r>
              <a:rPr lang="en-US" sz="950" b="1">
                <a:solidFill>
                  <a:srgbClr val="62BB46"/>
                </a:solidFill>
                <a:latin typeface="Arial"/>
                <a:ea typeface="Arial"/>
                <a:cs typeface="Arial"/>
                <a:sym typeface="Arial"/>
              </a:rPr>
              <a:t>TOOL PAGES</a:t>
            </a:r>
            <a:endParaRPr sz="950">
              <a:solidFill>
                <a:schemeClr val="dk1"/>
              </a:solidFill>
              <a:latin typeface="Arial"/>
              <a:ea typeface="Arial"/>
              <a:cs typeface="Arial"/>
              <a:sym typeface="Arial"/>
            </a:endParaRPr>
          </a:p>
          <a:p>
            <a:pPr marL="12700" marR="0" lvl="0" indent="0" algn="l" rtl="0">
              <a:lnSpc>
                <a:spcPct val="100000"/>
              </a:lnSpc>
              <a:spcBef>
                <a:spcPts val="229"/>
              </a:spcBef>
              <a:spcAft>
                <a:spcPts val="0"/>
              </a:spcAft>
              <a:buNone/>
            </a:pPr>
            <a:r>
              <a:rPr lang="en-US" sz="750">
                <a:solidFill>
                  <a:srgbClr val="414042"/>
                </a:solidFill>
                <a:latin typeface="Arial"/>
                <a:ea typeface="Arial"/>
                <a:cs typeface="Arial"/>
                <a:sym typeface="Arial"/>
              </a:rPr>
              <a:t>Review the diagram below to get oriented to how the tool pages are designed.</a:t>
            </a:r>
            <a:endParaRPr sz="750">
              <a:solidFill>
                <a:schemeClr val="dk1"/>
              </a:solidFill>
              <a:latin typeface="Arial"/>
              <a:ea typeface="Arial"/>
              <a:cs typeface="Arial"/>
              <a:sym typeface="Arial"/>
            </a:endParaRPr>
          </a:p>
          <a:p>
            <a:pPr marL="12700" marR="149860" lvl="0" indent="0" algn="l" rtl="0">
              <a:lnSpc>
                <a:spcPct val="100000"/>
              </a:lnSpc>
              <a:spcBef>
                <a:spcPts val="0"/>
              </a:spcBef>
              <a:spcAft>
                <a:spcPts val="0"/>
              </a:spcAft>
              <a:buNone/>
            </a:pPr>
            <a:r>
              <a:rPr lang="en-US" sz="750">
                <a:solidFill>
                  <a:srgbClr val="414042"/>
                </a:solidFill>
                <a:latin typeface="Arial"/>
                <a:ea typeface="Arial"/>
                <a:cs typeface="Arial"/>
                <a:sym typeface="Arial"/>
              </a:rPr>
              <a:t>Each phase of the design challenge will have several tools that you will need  to complete before moving on to the next phase.</a:t>
            </a:r>
            <a:endParaRPr sz="750">
              <a:solidFill>
                <a:schemeClr val="dk1"/>
              </a:solidFill>
              <a:latin typeface="Arial"/>
              <a:ea typeface="Arial"/>
              <a:cs typeface="Arial"/>
              <a:sym typeface="Arial"/>
            </a:endParaRPr>
          </a:p>
        </p:txBody>
      </p:sp>
      <p:sp>
        <p:nvSpPr>
          <p:cNvPr id="374" name="Google Shape;374;p6"/>
          <p:cNvSpPr txBox="1"/>
          <p:nvPr/>
        </p:nvSpPr>
        <p:spPr>
          <a:xfrm>
            <a:off x="6205999" y="1411223"/>
            <a:ext cx="3131820" cy="484505"/>
          </a:xfrm>
          <a:prstGeom prst="rect">
            <a:avLst/>
          </a:prstGeom>
          <a:noFill/>
          <a:ln>
            <a:noFill/>
          </a:ln>
        </p:spPr>
        <p:txBody>
          <a:bodyPr spcFirstLastPara="1" wrap="square" lIns="0" tIns="12700" rIns="0" bIns="0" anchor="t" anchorCtr="0">
            <a:spAutoFit/>
          </a:bodyPr>
          <a:lstStyle/>
          <a:p>
            <a:pPr marL="121285"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PHASE NAVIGATION BAR</a:t>
            </a:r>
            <a:endParaRPr sz="750">
              <a:solidFill>
                <a:schemeClr val="dk1"/>
              </a:solidFill>
              <a:latin typeface="Arial"/>
              <a:ea typeface="Arial"/>
              <a:cs typeface="Arial"/>
              <a:sym typeface="Arial"/>
            </a:endParaRPr>
          </a:p>
          <a:p>
            <a:pPr marL="121285" marR="410209"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navigation bar shows you all the phases of your design  challenge. The highlighted arrow is the phase you are  currently working on.</a:t>
            </a:r>
            <a:endParaRPr sz="750">
              <a:solidFill>
                <a:schemeClr val="dk1"/>
              </a:solidFill>
              <a:latin typeface="Arial"/>
              <a:ea typeface="Arial"/>
              <a:cs typeface="Arial"/>
              <a:sym typeface="Arial"/>
            </a:endParaRPr>
          </a:p>
        </p:txBody>
      </p:sp>
      <p:sp>
        <p:nvSpPr>
          <p:cNvPr id="375" name="Google Shape;375;p6"/>
          <p:cNvSpPr txBox="1"/>
          <p:nvPr/>
        </p:nvSpPr>
        <p:spPr>
          <a:xfrm>
            <a:off x="3389469" y="1496808"/>
            <a:ext cx="2443480" cy="369570"/>
          </a:xfrm>
          <a:prstGeom prst="rect">
            <a:avLst/>
          </a:prstGeom>
          <a:noFill/>
          <a:ln>
            <a:noFill/>
          </a:ln>
        </p:spPr>
        <p:txBody>
          <a:bodyPr spcFirstLastPara="1" wrap="square" lIns="0" tIns="12700" rIns="0" bIns="0" anchor="t" anchorCtr="0">
            <a:spAutoFit/>
          </a:bodyPr>
          <a:lstStyle/>
          <a:p>
            <a:pPr marL="121285"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INSTRUCTIONS</a:t>
            </a:r>
            <a:endParaRPr sz="750">
              <a:solidFill>
                <a:schemeClr val="dk1"/>
              </a:solidFill>
              <a:latin typeface="Arial"/>
              <a:ea typeface="Arial"/>
              <a:cs typeface="Arial"/>
              <a:sym typeface="Arial"/>
            </a:endParaRPr>
          </a:p>
          <a:p>
            <a:pPr marL="121285"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The Instructions will help you understand how</a:t>
            </a:r>
            <a:endParaRPr sz="750">
              <a:solidFill>
                <a:schemeClr val="dk1"/>
              </a:solidFill>
              <a:latin typeface="Arial"/>
              <a:ea typeface="Arial"/>
              <a:cs typeface="Arial"/>
              <a:sym typeface="Arial"/>
            </a:endParaRPr>
          </a:p>
          <a:p>
            <a:pPr marL="121285"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to use the tool. Always read the instructions first.</a:t>
            </a:r>
            <a:endParaRPr sz="750">
              <a:solidFill>
                <a:schemeClr val="dk1"/>
              </a:solidFill>
              <a:latin typeface="Arial"/>
              <a:ea typeface="Arial"/>
              <a:cs typeface="Arial"/>
              <a:sym typeface="Arial"/>
            </a:endParaRPr>
          </a:p>
        </p:txBody>
      </p:sp>
      <p:sp>
        <p:nvSpPr>
          <p:cNvPr id="376" name="Google Shape;376;p6"/>
          <p:cNvSpPr txBox="1"/>
          <p:nvPr/>
        </p:nvSpPr>
        <p:spPr>
          <a:xfrm>
            <a:off x="7720129" y="3488473"/>
            <a:ext cx="1702435" cy="942975"/>
          </a:xfrm>
          <a:prstGeom prst="rect">
            <a:avLst/>
          </a:prstGeom>
          <a:noFill/>
          <a:ln>
            <a:noFill/>
          </a:ln>
        </p:spPr>
        <p:txBody>
          <a:bodyPr spcFirstLastPara="1" wrap="square" lIns="0" tIns="12700" rIns="0" bIns="0" anchor="t" anchorCtr="0">
            <a:spAutoFit/>
          </a:bodyPr>
          <a:lstStyle/>
          <a:p>
            <a:pPr marL="149225"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TOOLS FROM THIS PHASE</a:t>
            </a:r>
            <a:endParaRPr sz="750">
              <a:solidFill>
                <a:schemeClr val="dk1"/>
              </a:solidFill>
              <a:latin typeface="Arial"/>
              <a:ea typeface="Arial"/>
              <a:cs typeface="Arial"/>
              <a:sym typeface="Arial"/>
            </a:endParaRPr>
          </a:p>
          <a:p>
            <a:pPr marL="149225" marR="128904" lvl="0" indent="0" algn="l" rtl="0">
              <a:lnSpc>
                <a:spcPct val="100000"/>
              </a:lnSpc>
              <a:spcBef>
                <a:spcPts val="5"/>
              </a:spcBef>
              <a:spcAft>
                <a:spcPts val="0"/>
              </a:spcAft>
              <a:buNone/>
            </a:pPr>
            <a:r>
              <a:rPr lang="en-US" sz="750">
                <a:solidFill>
                  <a:srgbClr val="414042"/>
                </a:solidFill>
                <a:latin typeface="Arial"/>
                <a:ea typeface="Arial"/>
                <a:cs typeface="Arial"/>
                <a:sym typeface="Arial"/>
              </a:rPr>
              <a:t>These ovals indicate all the tools  you will use in this phase of the  design challenge. They are in  order. Read them from left to  right. The black oval indicates  which tool you are currently  working on.</a:t>
            </a:r>
            <a:endParaRPr sz="750">
              <a:solidFill>
                <a:schemeClr val="dk1"/>
              </a:solidFill>
              <a:latin typeface="Arial"/>
              <a:ea typeface="Arial"/>
              <a:cs typeface="Arial"/>
              <a:sym typeface="Arial"/>
            </a:endParaRPr>
          </a:p>
        </p:txBody>
      </p:sp>
      <p:sp>
        <p:nvSpPr>
          <p:cNvPr id="377" name="Google Shape;377;p6"/>
          <p:cNvSpPr txBox="1"/>
          <p:nvPr/>
        </p:nvSpPr>
        <p:spPr>
          <a:xfrm>
            <a:off x="436873" y="3306509"/>
            <a:ext cx="1573530" cy="828040"/>
          </a:xfrm>
          <a:prstGeom prst="rect">
            <a:avLst/>
          </a:prstGeom>
          <a:noFill/>
          <a:ln>
            <a:noFill/>
          </a:ln>
        </p:spPr>
        <p:txBody>
          <a:bodyPr spcFirstLastPara="1" wrap="square" lIns="0" tIns="12700" rIns="0" bIns="0" anchor="t" anchorCtr="0">
            <a:spAutoFit/>
          </a:bodyPr>
          <a:lstStyle/>
          <a:p>
            <a:pPr marL="13081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EACH STEP OF THE TOOL</a:t>
            </a:r>
            <a:endParaRPr sz="750">
              <a:solidFill>
                <a:schemeClr val="dk1"/>
              </a:solidFill>
              <a:latin typeface="Arial"/>
              <a:ea typeface="Arial"/>
              <a:cs typeface="Arial"/>
              <a:sym typeface="Arial"/>
            </a:endParaRPr>
          </a:p>
          <a:p>
            <a:pPr marL="130810" marR="76200" lvl="0" indent="0" algn="l" rtl="0">
              <a:lnSpc>
                <a:spcPct val="100000"/>
              </a:lnSpc>
              <a:spcBef>
                <a:spcPts val="5"/>
              </a:spcBef>
              <a:spcAft>
                <a:spcPts val="0"/>
              </a:spcAft>
              <a:buNone/>
            </a:pPr>
            <a:r>
              <a:rPr lang="en-US" sz="750">
                <a:solidFill>
                  <a:srgbClr val="414042"/>
                </a:solidFill>
                <a:latin typeface="Arial"/>
                <a:ea typeface="Arial"/>
                <a:cs typeface="Arial"/>
                <a:sym typeface="Arial"/>
              </a:rPr>
              <a:t>Each step of the tool is labeled  with a number as well as a  title. Each step of the tool has  prompts and/or examples of  what you need to create to  complete the step.</a:t>
            </a:r>
            <a:endParaRPr sz="750">
              <a:solidFill>
                <a:schemeClr val="dk1"/>
              </a:solidFill>
              <a:latin typeface="Arial"/>
              <a:ea typeface="Arial"/>
              <a:cs typeface="Arial"/>
              <a:sym typeface="Arial"/>
            </a:endParaRPr>
          </a:p>
        </p:txBody>
      </p:sp>
      <p:sp>
        <p:nvSpPr>
          <p:cNvPr id="378" name="Google Shape;378;p6"/>
          <p:cNvSpPr txBox="1"/>
          <p:nvPr/>
        </p:nvSpPr>
        <p:spPr>
          <a:xfrm>
            <a:off x="3487038" y="6041024"/>
            <a:ext cx="2275840" cy="484505"/>
          </a:xfrm>
          <a:prstGeom prst="rect">
            <a:avLst/>
          </a:prstGeom>
          <a:noFill/>
          <a:ln>
            <a:noFill/>
          </a:ln>
        </p:spPr>
        <p:txBody>
          <a:bodyPr spcFirstLastPara="1" wrap="square" lIns="0" tIns="12700" rIns="0" bIns="0" anchor="t" anchorCtr="0">
            <a:spAutoFit/>
          </a:bodyPr>
          <a:lstStyle/>
          <a:p>
            <a:pPr marL="152400" marR="0" lvl="0" indent="0" algn="just" rtl="0">
              <a:lnSpc>
                <a:spcPct val="100000"/>
              </a:lnSpc>
              <a:spcBef>
                <a:spcPts val="0"/>
              </a:spcBef>
              <a:spcAft>
                <a:spcPts val="0"/>
              </a:spcAft>
              <a:buNone/>
            </a:pPr>
            <a:r>
              <a:rPr lang="en-US" sz="750" b="1">
                <a:solidFill>
                  <a:schemeClr val="dk1"/>
                </a:solidFill>
                <a:latin typeface="Arial"/>
                <a:ea typeface="Arial"/>
                <a:cs typeface="Arial"/>
                <a:sym typeface="Arial"/>
              </a:rPr>
              <a:t>TOOL ORIENTATION</a:t>
            </a:r>
            <a:endParaRPr sz="750">
              <a:solidFill>
                <a:schemeClr val="dk1"/>
              </a:solidFill>
              <a:latin typeface="Arial"/>
              <a:ea typeface="Arial"/>
              <a:cs typeface="Arial"/>
              <a:sym typeface="Arial"/>
            </a:endParaRPr>
          </a:p>
          <a:p>
            <a:pPr marL="152400" marR="115570" lvl="0" indent="0" algn="just" rtl="0">
              <a:lnSpc>
                <a:spcPct val="100000"/>
              </a:lnSpc>
              <a:spcBef>
                <a:spcPts val="5"/>
              </a:spcBef>
              <a:spcAft>
                <a:spcPts val="0"/>
              </a:spcAft>
              <a:buNone/>
            </a:pPr>
            <a:r>
              <a:rPr lang="en-US" sz="750">
                <a:solidFill>
                  <a:srgbClr val="414042"/>
                </a:solidFill>
                <a:latin typeface="Arial"/>
                <a:ea typeface="Arial"/>
                <a:cs typeface="Arial"/>
                <a:sym typeface="Arial"/>
              </a:rPr>
              <a:t>These tools are designed to be read from left  to right. Each step in the process is numbered  to help you navigate between the steps.</a:t>
            </a:r>
            <a:endParaRPr sz="750">
              <a:solidFill>
                <a:schemeClr val="dk1"/>
              </a:solidFill>
              <a:latin typeface="Arial"/>
              <a:ea typeface="Arial"/>
              <a:cs typeface="Arial"/>
              <a:sym typeface="Arial"/>
            </a:endParaRPr>
          </a:p>
        </p:txBody>
      </p:sp>
      <p:sp>
        <p:nvSpPr>
          <p:cNvPr id="379" name="Google Shape;379;p6"/>
          <p:cNvSpPr/>
          <p:nvPr/>
        </p:nvSpPr>
        <p:spPr>
          <a:xfrm>
            <a:off x="427542" y="1647533"/>
            <a:ext cx="1591945" cy="716915"/>
          </a:xfrm>
          <a:custGeom>
            <a:avLst/>
            <a:gdLst/>
            <a:ahLst/>
            <a:cxnLst/>
            <a:rect l="l" t="t" r="r" b="b"/>
            <a:pathLst>
              <a:path w="1591945" h="716914" extrusionOk="0">
                <a:moveTo>
                  <a:pt x="101536" y="0"/>
                </a:moveTo>
                <a:lnTo>
                  <a:pt x="42835" y="1586"/>
                </a:lnTo>
                <a:lnTo>
                  <a:pt x="12692" y="12692"/>
                </a:lnTo>
                <a:lnTo>
                  <a:pt x="1586" y="42835"/>
                </a:lnTo>
                <a:lnTo>
                  <a:pt x="0" y="101536"/>
                </a:lnTo>
                <a:lnTo>
                  <a:pt x="0" y="614807"/>
                </a:lnTo>
                <a:lnTo>
                  <a:pt x="1586" y="673515"/>
                </a:lnTo>
                <a:lnTo>
                  <a:pt x="12692" y="703662"/>
                </a:lnTo>
                <a:lnTo>
                  <a:pt x="42835" y="714769"/>
                </a:lnTo>
                <a:lnTo>
                  <a:pt x="101536" y="716355"/>
                </a:lnTo>
                <a:lnTo>
                  <a:pt x="1490393" y="716355"/>
                </a:lnTo>
                <a:lnTo>
                  <a:pt x="1549094" y="714769"/>
                </a:lnTo>
                <a:lnTo>
                  <a:pt x="1579237" y="703662"/>
                </a:lnTo>
                <a:lnTo>
                  <a:pt x="1590343" y="673515"/>
                </a:lnTo>
                <a:lnTo>
                  <a:pt x="1591929" y="614807"/>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0" name="Google Shape;380;p6"/>
          <p:cNvSpPr/>
          <p:nvPr/>
        </p:nvSpPr>
        <p:spPr>
          <a:xfrm>
            <a:off x="3479179" y="5973179"/>
            <a:ext cx="2291715" cy="715010"/>
          </a:xfrm>
          <a:custGeom>
            <a:avLst/>
            <a:gdLst/>
            <a:ahLst/>
            <a:cxnLst/>
            <a:rect l="l" t="t" r="r" b="b"/>
            <a:pathLst>
              <a:path w="2291715" h="715009" extrusionOk="0">
                <a:moveTo>
                  <a:pt x="77979" y="0"/>
                </a:moveTo>
                <a:lnTo>
                  <a:pt x="32897" y="1218"/>
                </a:lnTo>
                <a:lnTo>
                  <a:pt x="9747" y="9747"/>
                </a:lnTo>
                <a:lnTo>
                  <a:pt x="1218" y="32897"/>
                </a:lnTo>
                <a:lnTo>
                  <a:pt x="0" y="77979"/>
                </a:lnTo>
                <a:lnTo>
                  <a:pt x="0" y="637003"/>
                </a:lnTo>
                <a:lnTo>
                  <a:pt x="1218" y="682085"/>
                </a:lnTo>
                <a:lnTo>
                  <a:pt x="9747" y="705235"/>
                </a:lnTo>
                <a:lnTo>
                  <a:pt x="32897" y="713764"/>
                </a:lnTo>
                <a:lnTo>
                  <a:pt x="77979" y="714982"/>
                </a:lnTo>
                <a:lnTo>
                  <a:pt x="2213172" y="714982"/>
                </a:lnTo>
                <a:lnTo>
                  <a:pt x="2258261" y="713764"/>
                </a:lnTo>
                <a:lnTo>
                  <a:pt x="2281414" y="705235"/>
                </a:lnTo>
                <a:lnTo>
                  <a:pt x="2289945" y="682085"/>
                </a:lnTo>
                <a:lnTo>
                  <a:pt x="2291163" y="637003"/>
                </a:lnTo>
                <a:lnTo>
                  <a:pt x="2291163" y="77979"/>
                </a:lnTo>
                <a:lnTo>
                  <a:pt x="2289945" y="32897"/>
                </a:lnTo>
                <a:lnTo>
                  <a:pt x="2281414" y="9747"/>
                </a:lnTo>
                <a:lnTo>
                  <a:pt x="2258261" y="1218"/>
                </a:lnTo>
                <a:lnTo>
                  <a:pt x="2213172" y="0"/>
                </a:lnTo>
                <a:lnTo>
                  <a:pt x="77979"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381" name="Google Shape;381;p6"/>
          <p:cNvGrpSpPr/>
          <p:nvPr/>
        </p:nvGrpSpPr>
        <p:grpSpPr>
          <a:xfrm>
            <a:off x="3380138" y="1440818"/>
            <a:ext cx="2461895" cy="1114576"/>
            <a:chOff x="3380138" y="1440818"/>
            <a:chExt cx="2461895" cy="1114576"/>
          </a:xfrm>
        </p:grpSpPr>
        <p:sp>
          <p:nvSpPr>
            <p:cNvPr id="382" name="Google Shape;382;p6"/>
            <p:cNvSpPr/>
            <p:nvPr/>
          </p:nvSpPr>
          <p:spPr>
            <a:xfrm>
              <a:off x="3380138" y="1440818"/>
              <a:ext cx="2461895" cy="534670"/>
            </a:xfrm>
            <a:custGeom>
              <a:avLst/>
              <a:gdLst/>
              <a:ahLst/>
              <a:cxnLst/>
              <a:rect l="l" t="t" r="r" b="b"/>
              <a:pathLst>
                <a:path w="2461895" h="534669" extrusionOk="0">
                  <a:moveTo>
                    <a:pt x="101536" y="0"/>
                  </a:moveTo>
                  <a:lnTo>
                    <a:pt x="42835" y="1586"/>
                  </a:lnTo>
                  <a:lnTo>
                    <a:pt x="12692" y="12692"/>
                  </a:lnTo>
                  <a:lnTo>
                    <a:pt x="1586" y="42835"/>
                  </a:lnTo>
                  <a:lnTo>
                    <a:pt x="0" y="101536"/>
                  </a:lnTo>
                  <a:lnTo>
                    <a:pt x="0" y="433022"/>
                  </a:lnTo>
                  <a:lnTo>
                    <a:pt x="1586" y="491723"/>
                  </a:lnTo>
                  <a:lnTo>
                    <a:pt x="12692" y="521867"/>
                  </a:lnTo>
                  <a:lnTo>
                    <a:pt x="42835" y="532973"/>
                  </a:lnTo>
                  <a:lnTo>
                    <a:pt x="101536" y="534559"/>
                  </a:lnTo>
                  <a:lnTo>
                    <a:pt x="2360212" y="534559"/>
                  </a:lnTo>
                  <a:lnTo>
                    <a:pt x="2418912" y="532973"/>
                  </a:lnTo>
                  <a:lnTo>
                    <a:pt x="2449056" y="521867"/>
                  </a:lnTo>
                  <a:lnTo>
                    <a:pt x="2460162" y="491723"/>
                  </a:lnTo>
                  <a:lnTo>
                    <a:pt x="2461748" y="433022"/>
                  </a:lnTo>
                  <a:lnTo>
                    <a:pt x="2461748" y="101536"/>
                  </a:lnTo>
                  <a:lnTo>
                    <a:pt x="2460162" y="42835"/>
                  </a:lnTo>
                  <a:lnTo>
                    <a:pt x="2449056" y="12692"/>
                  </a:lnTo>
                  <a:lnTo>
                    <a:pt x="2418912" y="1586"/>
                  </a:lnTo>
                  <a:lnTo>
                    <a:pt x="2360212"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3" name="Google Shape;383;p6"/>
            <p:cNvSpPr/>
            <p:nvPr/>
          </p:nvSpPr>
          <p:spPr>
            <a:xfrm>
              <a:off x="3738018" y="1931189"/>
              <a:ext cx="181610" cy="624205"/>
            </a:xfrm>
            <a:custGeom>
              <a:avLst/>
              <a:gdLst/>
              <a:ahLst/>
              <a:cxnLst/>
              <a:rect l="l" t="t" r="r" b="b"/>
              <a:pathLst>
                <a:path w="181610" h="624205" extrusionOk="0">
                  <a:moveTo>
                    <a:pt x="150507" y="0"/>
                  </a:moveTo>
                  <a:lnTo>
                    <a:pt x="35199" y="198214"/>
                  </a:lnTo>
                  <a:lnTo>
                    <a:pt x="0" y="329253"/>
                  </a:lnTo>
                  <a:lnTo>
                    <a:pt x="47821" y="451588"/>
                  </a:lnTo>
                  <a:lnTo>
                    <a:pt x="181575" y="62369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4" name="Google Shape;384;p6"/>
            <p:cNvSpPr/>
            <p:nvPr/>
          </p:nvSpPr>
          <p:spPr>
            <a:xfrm>
              <a:off x="3863571" y="2498463"/>
              <a:ext cx="59690" cy="56515"/>
            </a:xfrm>
            <a:custGeom>
              <a:avLst/>
              <a:gdLst/>
              <a:ahLst/>
              <a:cxnLst/>
              <a:rect l="l" t="t" r="r" b="b"/>
              <a:pathLst>
                <a:path w="59689" h="56514" extrusionOk="0">
                  <a:moveTo>
                    <a:pt x="0" y="48834"/>
                  </a:moveTo>
                  <a:lnTo>
                    <a:pt x="56021" y="56415"/>
                  </a:lnTo>
                  <a:lnTo>
                    <a:pt x="59496"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85" name="Google Shape;385;p6"/>
          <p:cNvGrpSpPr/>
          <p:nvPr/>
        </p:nvGrpSpPr>
        <p:grpSpPr>
          <a:xfrm>
            <a:off x="7343205" y="2648663"/>
            <a:ext cx="2088443" cy="1943399"/>
            <a:chOff x="7343205" y="2648663"/>
            <a:chExt cx="2088443" cy="1943399"/>
          </a:xfrm>
        </p:grpSpPr>
        <p:sp>
          <p:nvSpPr>
            <p:cNvPr id="386" name="Google Shape;386;p6"/>
            <p:cNvSpPr/>
            <p:nvPr/>
          </p:nvSpPr>
          <p:spPr>
            <a:xfrm>
              <a:off x="7710798" y="3356987"/>
              <a:ext cx="1720850" cy="1235075"/>
            </a:xfrm>
            <a:custGeom>
              <a:avLst/>
              <a:gdLst/>
              <a:ahLst/>
              <a:cxnLst/>
              <a:rect l="l" t="t" r="r" b="b"/>
              <a:pathLst>
                <a:path w="1720850" h="1235075" extrusionOk="0">
                  <a:moveTo>
                    <a:pt x="101536" y="0"/>
                  </a:moveTo>
                  <a:lnTo>
                    <a:pt x="42835" y="1586"/>
                  </a:lnTo>
                  <a:lnTo>
                    <a:pt x="12692" y="12692"/>
                  </a:lnTo>
                  <a:lnTo>
                    <a:pt x="1586" y="42835"/>
                  </a:lnTo>
                  <a:lnTo>
                    <a:pt x="0" y="101536"/>
                  </a:lnTo>
                  <a:lnTo>
                    <a:pt x="0" y="1132985"/>
                  </a:lnTo>
                  <a:lnTo>
                    <a:pt x="1586" y="1191693"/>
                  </a:lnTo>
                  <a:lnTo>
                    <a:pt x="12692" y="1221840"/>
                  </a:lnTo>
                  <a:lnTo>
                    <a:pt x="42835" y="1232947"/>
                  </a:lnTo>
                  <a:lnTo>
                    <a:pt x="101536" y="1234533"/>
                  </a:lnTo>
                  <a:lnTo>
                    <a:pt x="1619045" y="1234533"/>
                  </a:lnTo>
                  <a:lnTo>
                    <a:pt x="1677746" y="1232947"/>
                  </a:lnTo>
                  <a:lnTo>
                    <a:pt x="1707889" y="1221840"/>
                  </a:lnTo>
                  <a:lnTo>
                    <a:pt x="1718995" y="1191693"/>
                  </a:lnTo>
                  <a:lnTo>
                    <a:pt x="1720581" y="1132985"/>
                  </a:lnTo>
                  <a:lnTo>
                    <a:pt x="1720581" y="101536"/>
                  </a:lnTo>
                  <a:lnTo>
                    <a:pt x="1718995" y="42835"/>
                  </a:lnTo>
                  <a:lnTo>
                    <a:pt x="1707889" y="12692"/>
                  </a:lnTo>
                  <a:lnTo>
                    <a:pt x="1677746" y="1586"/>
                  </a:lnTo>
                  <a:lnTo>
                    <a:pt x="1619045"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7" name="Google Shape;387;p6"/>
            <p:cNvSpPr/>
            <p:nvPr/>
          </p:nvSpPr>
          <p:spPr>
            <a:xfrm>
              <a:off x="7343205" y="2648663"/>
              <a:ext cx="1363980" cy="751205"/>
            </a:xfrm>
            <a:custGeom>
              <a:avLst/>
              <a:gdLst/>
              <a:ahLst/>
              <a:cxnLst/>
              <a:rect l="l" t="t" r="r" b="b"/>
              <a:pathLst>
                <a:path w="1363979" h="751204" extrusionOk="0">
                  <a:moveTo>
                    <a:pt x="0" y="61744"/>
                  </a:moveTo>
                  <a:lnTo>
                    <a:pt x="625221" y="0"/>
                  </a:lnTo>
                  <a:lnTo>
                    <a:pt x="975695" y="51175"/>
                  </a:lnTo>
                  <a:lnTo>
                    <a:pt x="1179282" y="279853"/>
                  </a:lnTo>
                  <a:lnTo>
                    <a:pt x="1363842" y="750614"/>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8" name="Google Shape;388;p6"/>
            <p:cNvSpPr/>
            <p:nvPr/>
          </p:nvSpPr>
          <p:spPr>
            <a:xfrm>
              <a:off x="7343205" y="2667257"/>
              <a:ext cx="45720" cy="76835"/>
            </a:xfrm>
            <a:custGeom>
              <a:avLst/>
              <a:gdLst/>
              <a:ahLst/>
              <a:cxnLst/>
              <a:rect l="l" t="t" r="r" b="b"/>
              <a:pathLst>
                <a:path w="45720" h="76835" extrusionOk="0">
                  <a:moveTo>
                    <a:pt x="45693" y="76427"/>
                  </a:moveTo>
                  <a:lnTo>
                    <a:pt x="0" y="43150"/>
                  </a:lnTo>
                  <a:lnTo>
                    <a:pt x="36512"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89" name="Google Shape;389;p6"/>
          <p:cNvGrpSpPr/>
          <p:nvPr/>
        </p:nvGrpSpPr>
        <p:grpSpPr>
          <a:xfrm>
            <a:off x="6196668" y="1292060"/>
            <a:ext cx="3150235" cy="1151309"/>
            <a:chOff x="6196668" y="1292060"/>
            <a:chExt cx="3150235" cy="1151309"/>
          </a:xfrm>
        </p:grpSpPr>
        <p:sp>
          <p:nvSpPr>
            <p:cNvPr id="390" name="Google Shape;390;p6"/>
            <p:cNvSpPr/>
            <p:nvPr/>
          </p:nvSpPr>
          <p:spPr>
            <a:xfrm>
              <a:off x="6196668" y="1292060"/>
              <a:ext cx="3150235" cy="761365"/>
            </a:xfrm>
            <a:custGeom>
              <a:avLst/>
              <a:gdLst/>
              <a:ahLst/>
              <a:cxnLst/>
              <a:rect l="l" t="t" r="r" b="b"/>
              <a:pathLst>
                <a:path w="3150234" h="761364" extrusionOk="0">
                  <a:moveTo>
                    <a:pt x="101536" y="0"/>
                  </a:moveTo>
                  <a:lnTo>
                    <a:pt x="42835" y="1586"/>
                  </a:lnTo>
                  <a:lnTo>
                    <a:pt x="12692" y="12692"/>
                  </a:lnTo>
                  <a:lnTo>
                    <a:pt x="1586" y="42835"/>
                  </a:lnTo>
                  <a:lnTo>
                    <a:pt x="0" y="101536"/>
                  </a:lnTo>
                  <a:lnTo>
                    <a:pt x="0" y="659665"/>
                  </a:lnTo>
                  <a:lnTo>
                    <a:pt x="1586" y="718359"/>
                  </a:lnTo>
                  <a:lnTo>
                    <a:pt x="12692" y="748499"/>
                  </a:lnTo>
                  <a:lnTo>
                    <a:pt x="42835" y="759603"/>
                  </a:lnTo>
                  <a:lnTo>
                    <a:pt x="101536" y="761190"/>
                  </a:lnTo>
                  <a:lnTo>
                    <a:pt x="3048568" y="761190"/>
                  </a:lnTo>
                  <a:lnTo>
                    <a:pt x="3107269" y="759603"/>
                  </a:lnTo>
                  <a:lnTo>
                    <a:pt x="3137413" y="748499"/>
                  </a:lnTo>
                  <a:lnTo>
                    <a:pt x="3148519" y="718359"/>
                  </a:lnTo>
                  <a:lnTo>
                    <a:pt x="3150105" y="659665"/>
                  </a:lnTo>
                  <a:lnTo>
                    <a:pt x="3150105" y="101536"/>
                  </a:lnTo>
                  <a:lnTo>
                    <a:pt x="3148519" y="42835"/>
                  </a:lnTo>
                  <a:lnTo>
                    <a:pt x="3137413" y="12692"/>
                  </a:lnTo>
                  <a:lnTo>
                    <a:pt x="3107269" y="1586"/>
                  </a:lnTo>
                  <a:lnTo>
                    <a:pt x="3048568"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6"/>
            <p:cNvSpPr/>
            <p:nvPr/>
          </p:nvSpPr>
          <p:spPr>
            <a:xfrm>
              <a:off x="7342931" y="1896157"/>
              <a:ext cx="549910" cy="526415"/>
            </a:xfrm>
            <a:custGeom>
              <a:avLst/>
              <a:gdLst/>
              <a:ahLst/>
              <a:cxnLst/>
              <a:rect l="l" t="t" r="r" b="b"/>
              <a:pathLst>
                <a:path w="549909" h="526414" extrusionOk="0">
                  <a:moveTo>
                    <a:pt x="471266" y="0"/>
                  </a:moveTo>
                  <a:lnTo>
                    <a:pt x="549903" y="168014"/>
                  </a:lnTo>
                  <a:lnTo>
                    <a:pt x="527025" y="278845"/>
                  </a:lnTo>
                  <a:lnTo>
                    <a:pt x="358451" y="381832"/>
                  </a:lnTo>
                  <a:lnTo>
                    <a:pt x="0" y="526321"/>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2" name="Google Shape;392;p6"/>
            <p:cNvSpPr/>
            <p:nvPr/>
          </p:nvSpPr>
          <p:spPr>
            <a:xfrm>
              <a:off x="7342931" y="2371614"/>
              <a:ext cx="52705" cy="71755"/>
            </a:xfrm>
            <a:custGeom>
              <a:avLst/>
              <a:gdLst/>
              <a:ahLst/>
              <a:cxnLst/>
              <a:rect l="l" t="t" r="r" b="b"/>
              <a:pathLst>
                <a:path w="52704" h="71755" extrusionOk="0">
                  <a:moveTo>
                    <a:pt x="52523" y="71758"/>
                  </a:moveTo>
                  <a:lnTo>
                    <a:pt x="0" y="50851"/>
                  </a:lnTo>
                  <a:lnTo>
                    <a:pt x="24667"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393" name="Google Shape;393;p6"/>
          <p:cNvGrpSpPr/>
          <p:nvPr/>
        </p:nvGrpSpPr>
        <p:grpSpPr>
          <a:xfrm>
            <a:off x="427542" y="3162164"/>
            <a:ext cx="2493941" cy="1167130"/>
            <a:chOff x="427542" y="3162164"/>
            <a:chExt cx="2493941" cy="1167130"/>
          </a:xfrm>
        </p:grpSpPr>
        <p:sp>
          <p:nvSpPr>
            <p:cNvPr id="394" name="Google Shape;394;p6"/>
            <p:cNvSpPr/>
            <p:nvPr/>
          </p:nvSpPr>
          <p:spPr>
            <a:xfrm>
              <a:off x="427542" y="3162164"/>
              <a:ext cx="1591945" cy="1167130"/>
            </a:xfrm>
            <a:custGeom>
              <a:avLst/>
              <a:gdLst/>
              <a:ahLst/>
              <a:cxnLst/>
              <a:rect l="l" t="t" r="r" b="b"/>
              <a:pathLst>
                <a:path w="1591945" h="1167129" extrusionOk="0">
                  <a:moveTo>
                    <a:pt x="101536" y="0"/>
                  </a:moveTo>
                  <a:lnTo>
                    <a:pt x="42835" y="1586"/>
                  </a:lnTo>
                  <a:lnTo>
                    <a:pt x="12692" y="12692"/>
                  </a:lnTo>
                  <a:lnTo>
                    <a:pt x="1586" y="42835"/>
                  </a:lnTo>
                  <a:lnTo>
                    <a:pt x="0" y="101536"/>
                  </a:lnTo>
                  <a:lnTo>
                    <a:pt x="0" y="1065035"/>
                  </a:lnTo>
                  <a:lnTo>
                    <a:pt x="1586" y="1123736"/>
                  </a:lnTo>
                  <a:lnTo>
                    <a:pt x="12692" y="1153880"/>
                  </a:lnTo>
                  <a:lnTo>
                    <a:pt x="42835" y="1164985"/>
                  </a:lnTo>
                  <a:lnTo>
                    <a:pt x="101536" y="1166572"/>
                  </a:lnTo>
                  <a:lnTo>
                    <a:pt x="1490393" y="1166572"/>
                  </a:lnTo>
                  <a:lnTo>
                    <a:pt x="1549094" y="1164985"/>
                  </a:lnTo>
                  <a:lnTo>
                    <a:pt x="1579237" y="1153880"/>
                  </a:lnTo>
                  <a:lnTo>
                    <a:pt x="1590343" y="1123736"/>
                  </a:lnTo>
                  <a:lnTo>
                    <a:pt x="1591929" y="1065035"/>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5" name="Google Shape;395;p6"/>
            <p:cNvSpPr/>
            <p:nvPr/>
          </p:nvSpPr>
          <p:spPr>
            <a:xfrm>
              <a:off x="1933851" y="3744245"/>
              <a:ext cx="987425" cy="299720"/>
            </a:xfrm>
            <a:custGeom>
              <a:avLst/>
              <a:gdLst/>
              <a:ahLst/>
              <a:cxnLst/>
              <a:rect l="l" t="t" r="r" b="b"/>
              <a:pathLst>
                <a:path w="987425" h="299720" extrusionOk="0">
                  <a:moveTo>
                    <a:pt x="0" y="0"/>
                  </a:moveTo>
                  <a:lnTo>
                    <a:pt x="226177" y="213017"/>
                  </a:lnTo>
                  <a:lnTo>
                    <a:pt x="404395" y="299389"/>
                  </a:lnTo>
                  <a:lnTo>
                    <a:pt x="627198" y="272941"/>
                  </a:lnTo>
                  <a:lnTo>
                    <a:pt x="987128" y="147505"/>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6" name="Google Shape;396;p6"/>
            <p:cNvSpPr/>
            <p:nvPr/>
          </p:nvSpPr>
          <p:spPr>
            <a:xfrm>
              <a:off x="2868778" y="3870055"/>
              <a:ext cx="52705" cy="72390"/>
            </a:xfrm>
            <a:custGeom>
              <a:avLst/>
              <a:gdLst/>
              <a:ahLst/>
              <a:cxnLst/>
              <a:rect l="l" t="t" r="r" b="b"/>
              <a:pathLst>
                <a:path w="52705" h="72389" extrusionOk="0">
                  <a:moveTo>
                    <a:pt x="0" y="0"/>
                  </a:moveTo>
                  <a:lnTo>
                    <a:pt x="52201" y="21694"/>
                  </a:lnTo>
                  <a:lnTo>
                    <a:pt x="26757" y="72176"/>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97" name="Google Shape;397;p6"/>
          <p:cNvSpPr txBox="1"/>
          <p:nvPr/>
        </p:nvSpPr>
        <p:spPr>
          <a:xfrm>
            <a:off x="436873" y="1723033"/>
            <a:ext cx="1573530" cy="484505"/>
          </a:xfrm>
          <a:prstGeom prst="rect">
            <a:avLst/>
          </a:prstGeom>
          <a:noFill/>
          <a:ln>
            <a:noFill/>
          </a:ln>
        </p:spPr>
        <p:txBody>
          <a:bodyPr spcFirstLastPara="1" wrap="square" lIns="0" tIns="12700" rIns="0" bIns="0" anchor="t" anchorCtr="0">
            <a:spAutoFit/>
          </a:bodyPr>
          <a:lstStyle/>
          <a:p>
            <a:pPr marL="889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TITLE OF THE TOOL</a:t>
            </a:r>
            <a:endParaRPr sz="750">
              <a:solidFill>
                <a:schemeClr val="dk1"/>
              </a:solidFill>
              <a:latin typeface="Arial"/>
              <a:ea typeface="Arial"/>
              <a:cs typeface="Arial"/>
              <a:sym typeface="Arial"/>
            </a:endParaRPr>
          </a:p>
          <a:p>
            <a:pPr marL="889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is the title of the tool.</a:t>
            </a:r>
            <a:endParaRPr sz="750">
              <a:solidFill>
                <a:schemeClr val="dk1"/>
              </a:solidFill>
              <a:latin typeface="Arial"/>
              <a:ea typeface="Arial"/>
              <a:cs typeface="Arial"/>
              <a:sym typeface="Arial"/>
            </a:endParaRPr>
          </a:p>
          <a:p>
            <a:pPr marL="88900" marR="243204" lvl="0" indent="0" algn="l" rtl="0">
              <a:lnSpc>
                <a:spcPct val="100000"/>
              </a:lnSpc>
              <a:spcBef>
                <a:spcPts val="0"/>
              </a:spcBef>
              <a:spcAft>
                <a:spcPts val="0"/>
              </a:spcAft>
              <a:buNone/>
            </a:pPr>
            <a:r>
              <a:rPr lang="en-US" sz="750">
                <a:solidFill>
                  <a:srgbClr val="414042"/>
                </a:solidFill>
                <a:latin typeface="Arial"/>
                <a:ea typeface="Arial"/>
                <a:cs typeface="Arial"/>
                <a:sym typeface="Arial"/>
              </a:rPr>
              <a:t>In this case the tool is called  “Smooth Sailing.”</a:t>
            </a:r>
            <a:endParaRPr sz="750">
              <a:solidFill>
                <a:schemeClr val="dk1"/>
              </a:solidFill>
              <a:latin typeface="Arial"/>
              <a:ea typeface="Arial"/>
              <a:cs typeface="Arial"/>
              <a:sym typeface="Arial"/>
            </a:endParaRPr>
          </a:p>
        </p:txBody>
      </p:sp>
      <p:grpSp>
        <p:nvGrpSpPr>
          <p:cNvPr id="398" name="Google Shape;398;p6"/>
          <p:cNvGrpSpPr/>
          <p:nvPr/>
        </p:nvGrpSpPr>
        <p:grpSpPr>
          <a:xfrm>
            <a:off x="1973587" y="2143823"/>
            <a:ext cx="946895" cy="504421"/>
            <a:chOff x="1973587" y="2143823"/>
            <a:chExt cx="946895" cy="504421"/>
          </a:xfrm>
        </p:grpSpPr>
        <p:sp>
          <p:nvSpPr>
            <p:cNvPr id="399" name="Google Shape;399;p6"/>
            <p:cNvSpPr/>
            <p:nvPr/>
          </p:nvSpPr>
          <p:spPr>
            <a:xfrm>
              <a:off x="1973587" y="2143823"/>
              <a:ext cx="929005" cy="504190"/>
            </a:xfrm>
            <a:custGeom>
              <a:avLst/>
              <a:gdLst/>
              <a:ahLst/>
              <a:cxnLst/>
              <a:rect l="l" t="t" r="r" b="b"/>
              <a:pathLst>
                <a:path w="929005" h="504189" extrusionOk="0">
                  <a:moveTo>
                    <a:pt x="0" y="44072"/>
                  </a:moveTo>
                  <a:lnTo>
                    <a:pt x="398745" y="0"/>
                  </a:lnTo>
                  <a:lnTo>
                    <a:pt x="628371" y="33209"/>
                  </a:lnTo>
                  <a:lnTo>
                    <a:pt x="775915" y="186809"/>
                  </a:lnTo>
                  <a:lnTo>
                    <a:pt x="928419" y="503912"/>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0" name="Google Shape;400;p6"/>
            <p:cNvSpPr/>
            <p:nvPr/>
          </p:nvSpPr>
          <p:spPr>
            <a:xfrm>
              <a:off x="2849997" y="2594269"/>
              <a:ext cx="70485" cy="53975"/>
            </a:xfrm>
            <a:custGeom>
              <a:avLst/>
              <a:gdLst/>
              <a:ahLst/>
              <a:cxnLst/>
              <a:rect l="l" t="t" r="r" b="b"/>
              <a:pathLst>
                <a:path w="70485" h="53975" extrusionOk="0">
                  <a:moveTo>
                    <a:pt x="70325" y="0"/>
                  </a:moveTo>
                  <a:lnTo>
                    <a:pt x="51998" y="53478"/>
                  </a:lnTo>
                  <a:lnTo>
                    <a:pt x="0" y="31318"/>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01" name="Google Shape;401;p6"/>
          <p:cNvSpPr txBox="1"/>
          <p:nvPr/>
        </p:nvSpPr>
        <p:spPr>
          <a:xfrm>
            <a:off x="410366" y="342164"/>
            <a:ext cx="249174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b="1">
                <a:solidFill>
                  <a:srgbClr val="62BB46"/>
                </a:solidFill>
                <a:latin typeface="Arial"/>
                <a:ea typeface="Arial"/>
                <a:cs typeface="Arial"/>
                <a:sym typeface="Arial"/>
              </a:rPr>
              <a:t>SCHOOLS 2030 </a:t>
            </a:r>
            <a:r>
              <a:rPr lang="en-US" sz="650">
                <a:solidFill>
                  <a:srgbClr val="6D6E71"/>
                </a:solidFill>
                <a:latin typeface="Arial"/>
                <a:ea typeface="Arial"/>
                <a:cs typeface="Arial"/>
                <a:sym typeface="Arial"/>
              </a:rPr>
              <a:t>HUMAN-CENTERED DESIGN </a:t>
            </a:r>
            <a:r>
              <a:rPr lang="en-US" sz="650" b="1">
                <a:solidFill>
                  <a:srgbClr val="6D6E71"/>
                </a:solidFill>
                <a:latin typeface="Arial"/>
                <a:ea typeface="Arial"/>
                <a:cs typeface="Arial"/>
                <a:sym typeface="Arial"/>
              </a:rPr>
              <a:t>TOOLKIT </a:t>
            </a:r>
            <a:endParaRPr sz="650">
              <a:solidFill>
                <a:schemeClr val="dk1"/>
              </a:solidFill>
              <a:latin typeface="Arial"/>
              <a:ea typeface="Arial"/>
              <a:cs typeface="Arial"/>
              <a:sym typeface="Arial"/>
            </a:endParaRPr>
          </a:p>
        </p:txBody>
      </p:sp>
      <p:grpSp>
        <p:nvGrpSpPr>
          <p:cNvPr id="402" name="Google Shape;402;p6"/>
          <p:cNvGrpSpPr/>
          <p:nvPr/>
        </p:nvGrpSpPr>
        <p:grpSpPr>
          <a:xfrm>
            <a:off x="12693504" y="2315831"/>
            <a:ext cx="4821556" cy="3437254"/>
            <a:chOff x="12693504" y="2315831"/>
            <a:chExt cx="4821556" cy="3437254"/>
          </a:xfrm>
        </p:grpSpPr>
        <p:sp>
          <p:nvSpPr>
            <p:cNvPr id="403" name="Google Shape;403;p6"/>
            <p:cNvSpPr/>
            <p:nvPr/>
          </p:nvSpPr>
          <p:spPr>
            <a:xfrm>
              <a:off x="12693504" y="2315831"/>
              <a:ext cx="4821244" cy="3436924"/>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4" name="Google Shape;404;p6"/>
            <p:cNvSpPr/>
            <p:nvPr/>
          </p:nvSpPr>
          <p:spPr>
            <a:xfrm>
              <a:off x="12693505" y="2315831"/>
              <a:ext cx="4821555" cy="3437254"/>
            </a:xfrm>
            <a:custGeom>
              <a:avLst/>
              <a:gdLst/>
              <a:ahLst/>
              <a:cxnLst/>
              <a:rect l="l" t="t" r="r" b="b"/>
              <a:pathLst>
                <a:path w="4821555" h="3437254" extrusionOk="0">
                  <a:moveTo>
                    <a:pt x="0" y="3436924"/>
                  </a:moveTo>
                  <a:lnTo>
                    <a:pt x="4821244" y="3436924"/>
                  </a:lnTo>
                  <a:lnTo>
                    <a:pt x="4821244" y="0"/>
                  </a:lnTo>
                  <a:lnTo>
                    <a:pt x="0" y="0"/>
                  </a:lnTo>
                  <a:lnTo>
                    <a:pt x="0" y="3436924"/>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05" name="Google Shape;405;p6"/>
          <p:cNvSpPr/>
          <p:nvPr/>
        </p:nvSpPr>
        <p:spPr>
          <a:xfrm>
            <a:off x="10476607" y="1075435"/>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6" name="Google Shape;406;p6"/>
          <p:cNvSpPr txBox="1"/>
          <p:nvPr/>
        </p:nvSpPr>
        <p:spPr>
          <a:xfrm>
            <a:off x="10463907" y="296151"/>
            <a:ext cx="3627120" cy="578485"/>
          </a:xfrm>
          <a:prstGeom prst="rect">
            <a:avLst/>
          </a:prstGeom>
          <a:noFill/>
          <a:ln>
            <a:noFill/>
          </a:ln>
        </p:spPr>
        <p:txBody>
          <a:bodyPr spcFirstLastPara="1" wrap="square" lIns="0" tIns="47625"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a:ea typeface="Arial"/>
                <a:cs typeface="Arial"/>
                <a:sym typeface="Arial"/>
              </a:rPr>
              <a:t>TOOLKIT ORIENTATION: </a:t>
            </a:r>
            <a:r>
              <a:rPr lang="en-US" sz="950" b="1">
                <a:solidFill>
                  <a:srgbClr val="62BB46"/>
                </a:solidFill>
                <a:latin typeface="Arial"/>
                <a:ea typeface="Arial"/>
                <a:cs typeface="Arial"/>
                <a:sym typeface="Arial"/>
              </a:rPr>
              <a:t>PHASE  SUMMARY PAGES</a:t>
            </a:r>
            <a:endParaRPr sz="950">
              <a:solidFill>
                <a:schemeClr val="dk1"/>
              </a:solidFill>
              <a:latin typeface="Arial"/>
              <a:ea typeface="Arial"/>
              <a:cs typeface="Arial"/>
              <a:sym typeface="Arial"/>
            </a:endParaRPr>
          </a:p>
          <a:p>
            <a:pPr marL="12700" marR="5080" lvl="0" indent="0" algn="l" rtl="0">
              <a:lnSpc>
                <a:spcPct val="100000"/>
              </a:lnSpc>
              <a:spcBef>
                <a:spcPts val="229"/>
              </a:spcBef>
              <a:spcAft>
                <a:spcPts val="0"/>
              </a:spcAft>
              <a:buNone/>
            </a:pPr>
            <a:r>
              <a:rPr lang="en-US" sz="750">
                <a:solidFill>
                  <a:srgbClr val="414042"/>
                </a:solidFill>
                <a:latin typeface="Arial"/>
                <a:ea typeface="Arial"/>
                <a:cs typeface="Arial"/>
                <a:sym typeface="Arial"/>
              </a:rPr>
              <a:t>Review the diagram below to get oriented to the Summary page for each phase.  The Summary pages are designed to help you individually gather up the work you  completed in this phase so that you can share it with your team.</a:t>
            </a:r>
            <a:endParaRPr sz="750">
              <a:solidFill>
                <a:schemeClr val="dk1"/>
              </a:solidFill>
              <a:latin typeface="Arial"/>
              <a:ea typeface="Arial"/>
              <a:cs typeface="Arial"/>
              <a:sym typeface="Arial"/>
            </a:endParaRPr>
          </a:p>
        </p:txBody>
      </p:sp>
      <p:sp>
        <p:nvSpPr>
          <p:cNvPr id="407" name="Google Shape;407;p6"/>
          <p:cNvSpPr txBox="1"/>
          <p:nvPr/>
        </p:nvSpPr>
        <p:spPr>
          <a:xfrm>
            <a:off x="13289991" y="1496713"/>
            <a:ext cx="3358515" cy="369570"/>
          </a:xfrm>
          <a:prstGeom prst="rect">
            <a:avLst/>
          </a:prstGeom>
          <a:noFill/>
          <a:ln>
            <a:noFill/>
          </a:ln>
        </p:spPr>
        <p:txBody>
          <a:bodyPr spcFirstLastPara="1" wrap="square" lIns="0" tIns="12700" rIns="0" bIns="0" anchor="t" anchorCtr="0">
            <a:spAutoFit/>
          </a:bodyPr>
          <a:lstStyle/>
          <a:p>
            <a:pPr marL="121285"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TOOLS FROM THIS PHASE</a:t>
            </a:r>
            <a:endParaRPr sz="750">
              <a:solidFill>
                <a:schemeClr val="dk1"/>
              </a:solidFill>
              <a:latin typeface="Arial"/>
              <a:ea typeface="Arial"/>
              <a:cs typeface="Arial"/>
              <a:sym typeface="Arial"/>
            </a:endParaRPr>
          </a:p>
          <a:p>
            <a:pPr marL="121285" marR="113029" lvl="0" indent="0" algn="l" rtl="0">
              <a:lnSpc>
                <a:spcPct val="100000"/>
              </a:lnSpc>
              <a:spcBef>
                <a:spcPts val="5"/>
              </a:spcBef>
              <a:spcAft>
                <a:spcPts val="0"/>
              </a:spcAft>
              <a:buNone/>
            </a:pPr>
            <a:r>
              <a:rPr lang="en-US" sz="750">
                <a:solidFill>
                  <a:srgbClr val="414042"/>
                </a:solidFill>
                <a:latin typeface="Arial"/>
                <a:ea typeface="Arial"/>
                <a:cs typeface="Arial"/>
                <a:sym typeface="Arial"/>
              </a:rPr>
              <a:t>These ovals indicate all the tools you will use in this phase of the design  challenge. They are in order. Read them from left to right.</a:t>
            </a:r>
            <a:endParaRPr sz="750">
              <a:solidFill>
                <a:schemeClr val="dk1"/>
              </a:solidFill>
              <a:latin typeface="Arial"/>
              <a:ea typeface="Arial"/>
              <a:cs typeface="Arial"/>
              <a:sym typeface="Arial"/>
            </a:endParaRPr>
          </a:p>
        </p:txBody>
      </p:sp>
      <p:sp>
        <p:nvSpPr>
          <p:cNvPr id="408" name="Google Shape;408;p6"/>
          <p:cNvSpPr txBox="1"/>
          <p:nvPr/>
        </p:nvSpPr>
        <p:spPr>
          <a:xfrm>
            <a:off x="17865583" y="2956910"/>
            <a:ext cx="1573530" cy="1401445"/>
          </a:xfrm>
          <a:prstGeom prst="rect">
            <a:avLst/>
          </a:prstGeom>
          <a:noFill/>
          <a:ln>
            <a:noFill/>
          </a:ln>
        </p:spPr>
        <p:txBody>
          <a:bodyPr spcFirstLastPara="1" wrap="square" lIns="0" tIns="12700" rIns="0" bIns="0" anchor="t" anchorCtr="0">
            <a:spAutoFit/>
          </a:bodyPr>
          <a:lstStyle/>
          <a:p>
            <a:pPr marL="130810" marR="578485" lvl="0" indent="0" algn="l" rtl="0">
              <a:lnSpc>
                <a:spcPct val="100000"/>
              </a:lnSpc>
              <a:spcBef>
                <a:spcPts val="0"/>
              </a:spcBef>
              <a:spcAft>
                <a:spcPts val="0"/>
              </a:spcAft>
              <a:buNone/>
            </a:pPr>
            <a:r>
              <a:rPr lang="en-US" sz="750" b="1">
                <a:solidFill>
                  <a:schemeClr val="dk1"/>
                </a:solidFill>
                <a:latin typeface="Arial"/>
                <a:ea typeface="Arial"/>
                <a:cs typeface="Arial"/>
                <a:sym typeface="Arial"/>
              </a:rPr>
              <a:t>WORKSHOP &amp;  FIELDWORK TOOLS</a:t>
            </a:r>
            <a:endParaRPr sz="750">
              <a:solidFill>
                <a:schemeClr val="dk1"/>
              </a:solidFill>
              <a:latin typeface="Arial"/>
              <a:ea typeface="Arial"/>
              <a:cs typeface="Arial"/>
              <a:sym typeface="Arial"/>
            </a:endParaRPr>
          </a:p>
          <a:p>
            <a:pPr marL="130810" marR="73660" lvl="0" indent="0" algn="l" rtl="0">
              <a:lnSpc>
                <a:spcPct val="100000"/>
              </a:lnSpc>
              <a:spcBef>
                <a:spcPts val="5"/>
              </a:spcBef>
              <a:spcAft>
                <a:spcPts val="0"/>
              </a:spcAft>
              <a:buNone/>
            </a:pPr>
            <a:r>
              <a:rPr lang="en-US" sz="750">
                <a:solidFill>
                  <a:srgbClr val="414042"/>
                </a:solidFill>
                <a:latin typeface="Arial"/>
                <a:ea typeface="Arial"/>
                <a:cs typeface="Arial"/>
                <a:sym typeface="Arial"/>
              </a:rPr>
              <a:t>These boxes give you  reflection prompts to complete  individually. These prompts  are designed to ask you to  focus your design work in  order to get ready to share  your work with your team.</a:t>
            </a:r>
            <a:endParaRPr sz="750">
              <a:solidFill>
                <a:schemeClr val="dk1"/>
              </a:solidFill>
              <a:latin typeface="Arial"/>
              <a:ea typeface="Arial"/>
              <a:cs typeface="Arial"/>
              <a:sym typeface="Arial"/>
            </a:endParaRPr>
          </a:p>
          <a:p>
            <a:pPr marL="130810" marR="126364" lvl="0" indent="0" algn="l" rtl="0">
              <a:lnSpc>
                <a:spcPct val="100000"/>
              </a:lnSpc>
              <a:spcBef>
                <a:spcPts val="20"/>
              </a:spcBef>
              <a:spcAft>
                <a:spcPts val="0"/>
              </a:spcAft>
              <a:buNone/>
            </a:pPr>
            <a:r>
              <a:rPr lang="en-US" sz="750">
                <a:solidFill>
                  <a:srgbClr val="414042"/>
                </a:solidFill>
                <a:latin typeface="Arial"/>
                <a:ea typeface="Arial"/>
                <a:cs typeface="Arial"/>
                <a:sym typeface="Arial"/>
              </a:rPr>
              <a:t>Above the boxes you’ll see a  title that specifies “workshop”  or “field work.”</a:t>
            </a:r>
            <a:endParaRPr sz="750">
              <a:solidFill>
                <a:schemeClr val="dk1"/>
              </a:solidFill>
              <a:latin typeface="Arial"/>
              <a:ea typeface="Arial"/>
              <a:cs typeface="Arial"/>
              <a:sym typeface="Arial"/>
            </a:endParaRPr>
          </a:p>
        </p:txBody>
      </p:sp>
      <p:sp>
        <p:nvSpPr>
          <p:cNvPr id="409" name="Google Shape;409;p6"/>
          <p:cNvSpPr txBox="1"/>
          <p:nvPr/>
        </p:nvSpPr>
        <p:spPr>
          <a:xfrm>
            <a:off x="14200416" y="6041024"/>
            <a:ext cx="2100580" cy="484505"/>
          </a:xfrm>
          <a:prstGeom prst="rect">
            <a:avLst/>
          </a:prstGeom>
          <a:noFill/>
          <a:ln>
            <a:noFill/>
          </a:ln>
        </p:spPr>
        <p:txBody>
          <a:bodyPr spcFirstLastPara="1" wrap="square" lIns="0" tIns="12700" rIns="0" bIns="0" anchor="t" anchorCtr="0">
            <a:spAutoFit/>
          </a:bodyPr>
          <a:lstStyle/>
          <a:p>
            <a:pPr marL="12700" marR="0" lvl="0" indent="0" algn="just" rtl="0">
              <a:lnSpc>
                <a:spcPct val="100000"/>
              </a:lnSpc>
              <a:spcBef>
                <a:spcPts val="0"/>
              </a:spcBef>
              <a:spcAft>
                <a:spcPts val="0"/>
              </a:spcAft>
              <a:buNone/>
            </a:pPr>
            <a:r>
              <a:rPr lang="en-US" sz="750" b="1">
                <a:solidFill>
                  <a:schemeClr val="dk1"/>
                </a:solidFill>
                <a:latin typeface="Arial"/>
                <a:ea typeface="Arial"/>
                <a:cs typeface="Arial"/>
                <a:sym typeface="Arial"/>
              </a:rPr>
              <a:t>PHASE NAVIGATION BAR</a:t>
            </a:r>
            <a:endParaRPr sz="750">
              <a:solidFill>
                <a:schemeClr val="dk1"/>
              </a:solidFill>
              <a:latin typeface="Arial"/>
              <a:ea typeface="Arial"/>
              <a:cs typeface="Arial"/>
              <a:sym typeface="Arial"/>
            </a:endParaRPr>
          </a:p>
          <a:p>
            <a:pPr marL="12700" marR="5080" lvl="0" indent="0" algn="just" rtl="0">
              <a:lnSpc>
                <a:spcPct val="100000"/>
              </a:lnSpc>
              <a:spcBef>
                <a:spcPts val="5"/>
              </a:spcBef>
              <a:spcAft>
                <a:spcPts val="0"/>
              </a:spcAft>
              <a:buNone/>
            </a:pPr>
            <a:r>
              <a:rPr lang="en-US" sz="750">
                <a:solidFill>
                  <a:srgbClr val="414042"/>
                </a:solidFill>
                <a:latin typeface="Arial"/>
                <a:ea typeface="Arial"/>
                <a:cs typeface="Arial"/>
                <a:sym typeface="Arial"/>
              </a:rPr>
              <a:t>This navigation bar shows you all the phases of  your design challenge. The highlighted arrow is  the phase you are currently working on.</a:t>
            </a:r>
            <a:endParaRPr sz="750">
              <a:solidFill>
                <a:schemeClr val="dk1"/>
              </a:solidFill>
              <a:latin typeface="Arial"/>
              <a:ea typeface="Arial"/>
              <a:cs typeface="Arial"/>
              <a:sym typeface="Arial"/>
            </a:endParaRPr>
          </a:p>
        </p:txBody>
      </p:sp>
      <p:grpSp>
        <p:nvGrpSpPr>
          <p:cNvPr id="410" name="Google Shape;410;p6"/>
          <p:cNvGrpSpPr/>
          <p:nvPr/>
        </p:nvGrpSpPr>
        <p:grpSpPr>
          <a:xfrm>
            <a:off x="10479592" y="1440818"/>
            <a:ext cx="8968606" cy="5211811"/>
            <a:chOff x="10479592" y="1440818"/>
            <a:chExt cx="8968606" cy="5211811"/>
          </a:xfrm>
        </p:grpSpPr>
        <p:sp>
          <p:nvSpPr>
            <p:cNvPr id="411" name="Google Shape;411;p6"/>
            <p:cNvSpPr/>
            <p:nvPr/>
          </p:nvSpPr>
          <p:spPr>
            <a:xfrm>
              <a:off x="10479592" y="1440818"/>
              <a:ext cx="1591945" cy="1000125"/>
            </a:xfrm>
            <a:custGeom>
              <a:avLst/>
              <a:gdLst/>
              <a:ahLst/>
              <a:cxnLst/>
              <a:rect l="l" t="t" r="r" b="b"/>
              <a:pathLst>
                <a:path w="1591945" h="1000125" extrusionOk="0">
                  <a:moveTo>
                    <a:pt x="101536" y="0"/>
                  </a:moveTo>
                  <a:lnTo>
                    <a:pt x="42835" y="1586"/>
                  </a:lnTo>
                  <a:lnTo>
                    <a:pt x="12692" y="12692"/>
                  </a:lnTo>
                  <a:lnTo>
                    <a:pt x="1586" y="42835"/>
                  </a:lnTo>
                  <a:lnTo>
                    <a:pt x="0" y="101536"/>
                  </a:lnTo>
                  <a:lnTo>
                    <a:pt x="0" y="898188"/>
                  </a:lnTo>
                  <a:lnTo>
                    <a:pt x="1586" y="956888"/>
                  </a:lnTo>
                  <a:lnTo>
                    <a:pt x="12692" y="987032"/>
                  </a:lnTo>
                  <a:lnTo>
                    <a:pt x="42835" y="998138"/>
                  </a:lnTo>
                  <a:lnTo>
                    <a:pt x="101536" y="999724"/>
                  </a:lnTo>
                  <a:lnTo>
                    <a:pt x="1490393" y="999724"/>
                  </a:lnTo>
                  <a:lnTo>
                    <a:pt x="1549094" y="998138"/>
                  </a:lnTo>
                  <a:lnTo>
                    <a:pt x="1579237" y="987032"/>
                  </a:lnTo>
                  <a:lnTo>
                    <a:pt x="1590343" y="956888"/>
                  </a:lnTo>
                  <a:lnTo>
                    <a:pt x="1591929" y="898188"/>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 name="Google Shape;412;p6"/>
            <p:cNvSpPr/>
            <p:nvPr/>
          </p:nvSpPr>
          <p:spPr>
            <a:xfrm>
              <a:off x="13280659" y="1440818"/>
              <a:ext cx="3376929" cy="603885"/>
            </a:xfrm>
            <a:custGeom>
              <a:avLst/>
              <a:gdLst/>
              <a:ahLst/>
              <a:cxnLst/>
              <a:rect l="l" t="t" r="r" b="b"/>
              <a:pathLst>
                <a:path w="3376930" h="603885" extrusionOk="0">
                  <a:moveTo>
                    <a:pt x="101536" y="0"/>
                  </a:moveTo>
                  <a:lnTo>
                    <a:pt x="42835" y="1586"/>
                  </a:lnTo>
                  <a:lnTo>
                    <a:pt x="12692" y="12692"/>
                  </a:lnTo>
                  <a:lnTo>
                    <a:pt x="1586" y="42835"/>
                  </a:lnTo>
                  <a:lnTo>
                    <a:pt x="0" y="101536"/>
                  </a:lnTo>
                  <a:lnTo>
                    <a:pt x="0" y="501880"/>
                  </a:lnTo>
                  <a:lnTo>
                    <a:pt x="1586" y="560580"/>
                  </a:lnTo>
                  <a:lnTo>
                    <a:pt x="12692" y="590724"/>
                  </a:lnTo>
                  <a:lnTo>
                    <a:pt x="42835" y="601830"/>
                  </a:lnTo>
                  <a:lnTo>
                    <a:pt x="101536" y="603416"/>
                  </a:lnTo>
                  <a:lnTo>
                    <a:pt x="3275139" y="603416"/>
                  </a:lnTo>
                  <a:lnTo>
                    <a:pt x="3333840" y="601830"/>
                  </a:lnTo>
                  <a:lnTo>
                    <a:pt x="3363984" y="590724"/>
                  </a:lnTo>
                  <a:lnTo>
                    <a:pt x="3375089" y="560580"/>
                  </a:lnTo>
                  <a:lnTo>
                    <a:pt x="3376676" y="501880"/>
                  </a:lnTo>
                  <a:lnTo>
                    <a:pt x="3376676" y="101536"/>
                  </a:lnTo>
                  <a:lnTo>
                    <a:pt x="3375089" y="42835"/>
                  </a:lnTo>
                  <a:lnTo>
                    <a:pt x="3363984" y="12692"/>
                  </a:lnTo>
                  <a:lnTo>
                    <a:pt x="3333840" y="1586"/>
                  </a:lnTo>
                  <a:lnTo>
                    <a:pt x="3275139"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 name="Google Shape;413;p6"/>
            <p:cNvSpPr/>
            <p:nvPr/>
          </p:nvSpPr>
          <p:spPr>
            <a:xfrm>
              <a:off x="17856253" y="2812649"/>
              <a:ext cx="1591945" cy="1779270"/>
            </a:xfrm>
            <a:custGeom>
              <a:avLst/>
              <a:gdLst/>
              <a:ahLst/>
              <a:cxnLst/>
              <a:rect l="l" t="t" r="r" b="b"/>
              <a:pathLst>
                <a:path w="1591944" h="1779270" extrusionOk="0">
                  <a:moveTo>
                    <a:pt x="101536" y="0"/>
                  </a:moveTo>
                  <a:lnTo>
                    <a:pt x="42835" y="1586"/>
                  </a:lnTo>
                  <a:lnTo>
                    <a:pt x="12692" y="12692"/>
                  </a:lnTo>
                  <a:lnTo>
                    <a:pt x="1586" y="42835"/>
                  </a:lnTo>
                  <a:lnTo>
                    <a:pt x="0" y="101536"/>
                  </a:lnTo>
                  <a:lnTo>
                    <a:pt x="0" y="1677335"/>
                  </a:lnTo>
                  <a:lnTo>
                    <a:pt x="1586" y="1736036"/>
                  </a:lnTo>
                  <a:lnTo>
                    <a:pt x="12692" y="1766180"/>
                  </a:lnTo>
                  <a:lnTo>
                    <a:pt x="42835" y="1777285"/>
                  </a:lnTo>
                  <a:lnTo>
                    <a:pt x="101536" y="1778872"/>
                  </a:lnTo>
                  <a:lnTo>
                    <a:pt x="1490393" y="1778872"/>
                  </a:lnTo>
                  <a:lnTo>
                    <a:pt x="1549094" y="1777285"/>
                  </a:lnTo>
                  <a:lnTo>
                    <a:pt x="1579237" y="1766180"/>
                  </a:lnTo>
                  <a:lnTo>
                    <a:pt x="1590343" y="1736036"/>
                  </a:lnTo>
                  <a:lnTo>
                    <a:pt x="1591929" y="1677335"/>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 name="Google Shape;414;p6"/>
            <p:cNvSpPr/>
            <p:nvPr/>
          </p:nvSpPr>
          <p:spPr>
            <a:xfrm>
              <a:off x="14052488" y="5973179"/>
              <a:ext cx="2484755" cy="679450"/>
            </a:xfrm>
            <a:custGeom>
              <a:avLst/>
              <a:gdLst/>
              <a:ahLst/>
              <a:cxnLst/>
              <a:rect l="l" t="t" r="r" b="b"/>
              <a:pathLst>
                <a:path w="2484755" h="679450" extrusionOk="0">
                  <a:moveTo>
                    <a:pt x="77979" y="0"/>
                  </a:moveTo>
                  <a:lnTo>
                    <a:pt x="32897" y="1218"/>
                  </a:lnTo>
                  <a:lnTo>
                    <a:pt x="9747" y="9747"/>
                  </a:lnTo>
                  <a:lnTo>
                    <a:pt x="1218" y="32897"/>
                  </a:lnTo>
                  <a:lnTo>
                    <a:pt x="0" y="77979"/>
                  </a:lnTo>
                  <a:lnTo>
                    <a:pt x="0" y="601279"/>
                  </a:lnTo>
                  <a:lnTo>
                    <a:pt x="1218" y="646361"/>
                  </a:lnTo>
                  <a:lnTo>
                    <a:pt x="9747" y="669511"/>
                  </a:lnTo>
                  <a:lnTo>
                    <a:pt x="32897" y="678040"/>
                  </a:lnTo>
                  <a:lnTo>
                    <a:pt x="77979" y="679258"/>
                  </a:lnTo>
                  <a:lnTo>
                    <a:pt x="2406252" y="679258"/>
                  </a:lnTo>
                  <a:lnTo>
                    <a:pt x="2451333" y="678040"/>
                  </a:lnTo>
                  <a:lnTo>
                    <a:pt x="2474484" y="669511"/>
                  </a:lnTo>
                  <a:lnTo>
                    <a:pt x="2483013" y="646361"/>
                  </a:lnTo>
                  <a:lnTo>
                    <a:pt x="2484231" y="601279"/>
                  </a:lnTo>
                  <a:lnTo>
                    <a:pt x="2484231" y="77979"/>
                  </a:lnTo>
                  <a:lnTo>
                    <a:pt x="2483013" y="32897"/>
                  </a:lnTo>
                  <a:lnTo>
                    <a:pt x="2474484" y="9747"/>
                  </a:lnTo>
                  <a:lnTo>
                    <a:pt x="2451333" y="1218"/>
                  </a:lnTo>
                  <a:lnTo>
                    <a:pt x="2406252" y="0"/>
                  </a:lnTo>
                  <a:lnTo>
                    <a:pt x="77979"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15" name="Google Shape;415;p6"/>
          <p:cNvSpPr txBox="1"/>
          <p:nvPr/>
        </p:nvSpPr>
        <p:spPr>
          <a:xfrm>
            <a:off x="10488923" y="1564078"/>
            <a:ext cx="1573530" cy="713740"/>
          </a:xfrm>
          <a:prstGeom prst="rect">
            <a:avLst/>
          </a:prstGeom>
          <a:noFill/>
          <a:ln>
            <a:noFill/>
          </a:ln>
        </p:spPr>
        <p:txBody>
          <a:bodyPr spcFirstLastPara="1" wrap="square" lIns="0" tIns="12700" rIns="0" bIns="0" anchor="t" anchorCtr="0">
            <a:spAutoFit/>
          </a:bodyPr>
          <a:lstStyle/>
          <a:p>
            <a:pPr marL="104775"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TITLE OF THE PHASE</a:t>
            </a:r>
            <a:endParaRPr sz="750">
              <a:solidFill>
                <a:schemeClr val="dk1"/>
              </a:solidFill>
              <a:latin typeface="Arial"/>
              <a:ea typeface="Arial"/>
              <a:cs typeface="Arial"/>
              <a:sym typeface="Arial"/>
            </a:endParaRPr>
          </a:p>
          <a:p>
            <a:pPr marL="104775" marR="210184"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is the title of the phase  as well as the title of the  page. In this case, “Launch”  is the phase and “Summary”  is the page.</a:t>
            </a:r>
            <a:endParaRPr sz="750">
              <a:solidFill>
                <a:schemeClr val="dk1"/>
              </a:solidFill>
              <a:latin typeface="Arial"/>
              <a:ea typeface="Arial"/>
              <a:cs typeface="Arial"/>
              <a:sym typeface="Arial"/>
            </a:endParaRPr>
          </a:p>
        </p:txBody>
      </p:sp>
      <p:grpSp>
        <p:nvGrpSpPr>
          <p:cNvPr id="416" name="Google Shape;416;p6"/>
          <p:cNvGrpSpPr/>
          <p:nvPr/>
        </p:nvGrpSpPr>
        <p:grpSpPr>
          <a:xfrm>
            <a:off x="11941413" y="1891891"/>
            <a:ext cx="6153737" cy="4421053"/>
            <a:chOff x="11941413" y="1891891"/>
            <a:chExt cx="6153737" cy="4421053"/>
          </a:xfrm>
        </p:grpSpPr>
        <p:sp>
          <p:nvSpPr>
            <p:cNvPr id="417" name="Google Shape;417;p6"/>
            <p:cNvSpPr/>
            <p:nvPr/>
          </p:nvSpPr>
          <p:spPr>
            <a:xfrm>
              <a:off x="11941413" y="1891891"/>
              <a:ext cx="1012825" cy="549275"/>
            </a:xfrm>
            <a:custGeom>
              <a:avLst/>
              <a:gdLst/>
              <a:ahLst/>
              <a:cxnLst/>
              <a:rect l="l" t="t" r="r" b="b"/>
              <a:pathLst>
                <a:path w="1012825" h="549275" extrusionOk="0">
                  <a:moveTo>
                    <a:pt x="0" y="47810"/>
                  </a:moveTo>
                  <a:lnTo>
                    <a:pt x="434931" y="0"/>
                  </a:lnTo>
                  <a:lnTo>
                    <a:pt x="685391" y="36285"/>
                  </a:lnTo>
                  <a:lnTo>
                    <a:pt x="846313" y="203665"/>
                  </a:lnTo>
                  <a:lnTo>
                    <a:pt x="1012631" y="549141"/>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8" name="Google Shape;418;p6"/>
            <p:cNvSpPr/>
            <p:nvPr/>
          </p:nvSpPr>
          <p:spPr>
            <a:xfrm>
              <a:off x="12902106" y="2387542"/>
              <a:ext cx="70485" cy="53975"/>
            </a:xfrm>
            <a:custGeom>
              <a:avLst/>
              <a:gdLst/>
              <a:ahLst/>
              <a:cxnLst/>
              <a:rect l="l" t="t" r="r" b="b"/>
              <a:pathLst>
                <a:path w="70484" h="53975" extrusionOk="0">
                  <a:moveTo>
                    <a:pt x="70313" y="0"/>
                  </a:moveTo>
                  <a:lnTo>
                    <a:pt x="52010" y="53478"/>
                  </a:lnTo>
                  <a:lnTo>
                    <a:pt x="0" y="31342"/>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9" name="Google Shape;419;p6"/>
            <p:cNvSpPr/>
            <p:nvPr/>
          </p:nvSpPr>
          <p:spPr>
            <a:xfrm>
              <a:off x="15053750" y="2013800"/>
              <a:ext cx="627380" cy="431165"/>
            </a:xfrm>
            <a:custGeom>
              <a:avLst/>
              <a:gdLst/>
              <a:ahLst/>
              <a:cxnLst/>
              <a:rect l="l" t="t" r="r" b="b"/>
              <a:pathLst>
                <a:path w="627380" h="431164" extrusionOk="0">
                  <a:moveTo>
                    <a:pt x="29279" y="0"/>
                  </a:moveTo>
                  <a:lnTo>
                    <a:pt x="0" y="209841"/>
                  </a:lnTo>
                  <a:lnTo>
                    <a:pt x="52541" y="324661"/>
                  </a:lnTo>
                  <a:lnTo>
                    <a:pt x="242974" y="384845"/>
                  </a:lnTo>
                  <a:lnTo>
                    <a:pt x="627371" y="430778"/>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0" name="Google Shape;420;p6"/>
            <p:cNvSpPr/>
            <p:nvPr/>
          </p:nvSpPr>
          <p:spPr>
            <a:xfrm>
              <a:off x="15635964" y="2401977"/>
              <a:ext cx="45720" cy="76835"/>
            </a:xfrm>
            <a:custGeom>
              <a:avLst/>
              <a:gdLst/>
              <a:ahLst/>
              <a:cxnLst/>
              <a:rect l="l" t="t" r="r" b="b"/>
              <a:pathLst>
                <a:path w="45719" h="76835" extrusionOk="0">
                  <a:moveTo>
                    <a:pt x="0" y="76570"/>
                  </a:moveTo>
                  <a:lnTo>
                    <a:pt x="45180" y="42589"/>
                  </a:lnTo>
                  <a:lnTo>
                    <a:pt x="7999"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1" name="Google Shape;421;p6"/>
            <p:cNvSpPr/>
            <p:nvPr/>
          </p:nvSpPr>
          <p:spPr>
            <a:xfrm>
              <a:off x="17265206" y="4501912"/>
              <a:ext cx="829944" cy="250190"/>
            </a:xfrm>
            <a:custGeom>
              <a:avLst/>
              <a:gdLst/>
              <a:ahLst/>
              <a:cxnLst/>
              <a:rect l="l" t="t" r="r" b="b"/>
              <a:pathLst>
                <a:path w="829944" h="250189" extrusionOk="0">
                  <a:moveTo>
                    <a:pt x="829533" y="0"/>
                  </a:moveTo>
                  <a:lnTo>
                    <a:pt x="639695" y="177931"/>
                  </a:lnTo>
                  <a:lnTo>
                    <a:pt x="490005" y="250092"/>
                  </a:lnTo>
                  <a:lnTo>
                    <a:pt x="302697" y="228047"/>
                  </a:lnTo>
                  <a:lnTo>
                    <a:pt x="0" y="123362"/>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2" name="Google Shape;422;p6"/>
            <p:cNvSpPr/>
            <p:nvPr/>
          </p:nvSpPr>
          <p:spPr>
            <a:xfrm>
              <a:off x="17265194" y="4603437"/>
              <a:ext cx="52705" cy="72390"/>
            </a:xfrm>
            <a:custGeom>
              <a:avLst/>
              <a:gdLst/>
              <a:ahLst/>
              <a:cxnLst/>
              <a:rect l="l" t="t" r="r" b="b"/>
              <a:pathLst>
                <a:path w="52705" h="72389" extrusionOk="0">
                  <a:moveTo>
                    <a:pt x="52141" y="0"/>
                  </a:moveTo>
                  <a:lnTo>
                    <a:pt x="0" y="21826"/>
                  </a:lnTo>
                  <a:lnTo>
                    <a:pt x="25563" y="72248"/>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 name="Google Shape;423;p6"/>
            <p:cNvSpPr/>
            <p:nvPr/>
          </p:nvSpPr>
          <p:spPr>
            <a:xfrm>
              <a:off x="13379331" y="5597299"/>
              <a:ext cx="735965" cy="715645"/>
            </a:xfrm>
            <a:custGeom>
              <a:avLst/>
              <a:gdLst/>
              <a:ahLst/>
              <a:cxnLst/>
              <a:rect l="l" t="t" r="r" b="b"/>
              <a:pathLst>
                <a:path w="735965" h="715645" extrusionOk="0">
                  <a:moveTo>
                    <a:pt x="0" y="0"/>
                  </a:moveTo>
                  <a:lnTo>
                    <a:pt x="54041" y="375955"/>
                  </a:lnTo>
                  <a:lnTo>
                    <a:pt x="148682" y="575807"/>
                  </a:lnTo>
                  <a:lnTo>
                    <a:pt x="352889" y="666635"/>
                  </a:lnTo>
                  <a:lnTo>
                    <a:pt x="735626" y="71552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 name="Google Shape;424;p6"/>
            <p:cNvSpPr/>
            <p:nvPr/>
          </p:nvSpPr>
          <p:spPr>
            <a:xfrm>
              <a:off x="13345898" y="5597299"/>
              <a:ext cx="76835" cy="45720"/>
            </a:xfrm>
            <a:custGeom>
              <a:avLst/>
              <a:gdLst/>
              <a:ahLst/>
              <a:cxnLst/>
              <a:rect l="l" t="t" r="r" b="b"/>
              <a:pathLst>
                <a:path w="76834" h="45720" extrusionOk="0">
                  <a:moveTo>
                    <a:pt x="0" y="45574"/>
                  </a:moveTo>
                  <a:lnTo>
                    <a:pt x="33431" y="0"/>
                  </a:lnTo>
                  <a:lnTo>
                    <a:pt x="76462" y="36655"/>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Shape 8850"/>
        <p:cNvGrpSpPr/>
        <p:nvPr/>
      </p:nvGrpSpPr>
      <p:grpSpPr>
        <a:xfrm>
          <a:off x="0" y="0"/>
          <a:ext cx="0" cy="0"/>
          <a:chOff x="0" y="0"/>
          <a:chExt cx="0" cy="0"/>
        </a:xfrm>
      </p:grpSpPr>
      <p:sp>
        <p:nvSpPr>
          <p:cNvPr id="8851" name="Google Shape;8851;p60"/>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118</a:t>
            </a:r>
            <a:endParaRPr sz="550">
              <a:solidFill>
                <a:schemeClr val="dk1"/>
              </a:solidFill>
              <a:latin typeface="Arial"/>
              <a:ea typeface="Arial"/>
              <a:cs typeface="Arial"/>
              <a:sym typeface="Arial"/>
            </a:endParaRPr>
          </a:p>
        </p:txBody>
      </p:sp>
      <p:sp>
        <p:nvSpPr>
          <p:cNvPr id="8852" name="Google Shape;8852;p60"/>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119</a:t>
            </a:r>
            <a:endParaRPr sz="550">
              <a:solidFill>
                <a:schemeClr val="dk1"/>
              </a:solidFill>
              <a:latin typeface="Arial"/>
              <a:ea typeface="Arial"/>
              <a:cs typeface="Arial"/>
              <a:sym typeface="Arial"/>
            </a:endParaRPr>
          </a:p>
        </p:txBody>
      </p:sp>
      <p:sp>
        <p:nvSpPr>
          <p:cNvPr id="8853" name="Google Shape;8853;p60"/>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54" name="Google Shape;8854;p60"/>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8855" name="Google Shape;8855;p60"/>
          <p:cNvGrpSpPr/>
          <p:nvPr/>
        </p:nvGrpSpPr>
        <p:grpSpPr>
          <a:xfrm>
            <a:off x="10488583" y="1051579"/>
            <a:ext cx="9200121" cy="31750"/>
            <a:chOff x="10488583" y="1051579"/>
            <a:chExt cx="9200121" cy="31750"/>
          </a:xfrm>
        </p:grpSpPr>
        <p:sp>
          <p:nvSpPr>
            <p:cNvPr id="8856" name="Google Shape;8856;p60"/>
            <p:cNvSpPr/>
            <p:nvPr/>
          </p:nvSpPr>
          <p:spPr>
            <a:xfrm>
              <a:off x="10488583" y="1051579"/>
              <a:ext cx="1500505" cy="31750"/>
            </a:xfrm>
            <a:custGeom>
              <a:avLst/>
              <a:gdLst/>
              <a:ahLst/>
              <a:cxnLst/>
              <a:rect l="l" t="t" r="r" b="b"/>
              <a:pathLst>
                <a:path w="1500504" h="31750" extrusionOk="0">
                  <a:moveTo>
                    <a:pt x="1500148" y="0"/>
                  </a:moveTo>
                  <a:lnTo>
                    <a:pt x="0" y="0"/>
                  </a:lnTo>
                  <a:lnTo>
                    <a:pt x="0" y="31473"/>
                  </a:lnTo>
                  <a:lnTo>
                    <a:pt x="1500148" y="31473"/>
                  </a:lnTo>
                  <a:lnTo>
                    <a:pt x="150014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57" name="Google Shape;8857;p60"/>
            <p:cNvSpPr/>
            <p:nvPr/>
          </p:nvSpPr>
          <p:spPr>
            <a:xfrm>
              <a:off x="11988695" y="1051579"/>
              <a:ext cx="7700009" cy="31750"/>
            </a:xfrm>
            <a:custGeom>
              <a:avLst/>
              <a:gdLst/>
              <a:ahLst/>
              <a:cxnLst/>
              <a:rect l="l" t="t" r="r" b="b"/>
              <a:pathLst>
                <a:path w="7700009" h="31750" extrusionOk="0">
                  <a:moveTo>
                    <a:pt x="7699801" y="0"/>
                  </a:moveTo>
                  <a:lnTo>
                    <a:pt x="0" y="0"/>
                  </a:lnTo>
                  <a:lnTo>
                    <a:pt x="0" y="31473"/>
                  </a:lnTo>
                  <a:lnTo>
                    <a:pt x="7699801" y="31473"/>
                  </a:lnTo>
                  <a:lnTo>
                    <a:pt x="7699801"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858" name="Google Shape;8858;p60"/>
          <p:cNvGrpSpPr/>
          <p:nvPr/>
        </p:nvGrpSpPr>
        <p:grpSpPr>
          <a:xfrm>
            <a:off x="426814" y="1051579"/>
            <a:ext cx="9200157" cy="31750"/>
            <a:chOff x="426814" y="1051579"/>
            <a:chExt cx="9200157" cy="31750"/>
          </a:xfrm>
        </p:grpSpPr>
        <p:sp>
          <p:nvSpPr>
            <p:cNvPr id="8859" name="Google Shape;8859;p60"/>
            <p:cNvSpPr/>
            <p:nvPr/>
          </p:nvSpPr>
          <p:spPr>
            <a:xfrm>
              <a:off x="426814" y="1051579"/>
              <a:ext cx="1500505" cy="31750"/>
            </a:xfrm>
            <a:custGeom>
              <a:avLst/>
              <a:gdLst/>
              <a:ahLst/>
              <a:cxnLst/>
              <a:rect l="l" t="t" r="r" b="b"/>
              <a:pathLst>
                <a:path w="1500505" h="31750" extrusionOk="0">
                  <a:moveTo>
                    <a:pt x="1500148" y="0"/>
                  </a:moveTo>
                  <a:lnTo>
                    <a:pt x="0" y="0"/>
                  </a:lnTo>
                  <a:lnTo>
                    <a:pt x="0" y="31473"/>
                  </a:lnTo>
                  <a:lnTo>
                    <a:pt x="1500148" y="31473"/>
                  </a:lnTo>
                  <a:lnTo>
                    <a:pt x="1500148"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0" name="Google Shape;8860;p60"/>
            <p:cNvSpPr/>
            <p:nvPr/>
          </p:nvSpPr>
          <p:spPr>
            <a:xfrm>
              <a:off x="1926962" y="1051579"/>
              <a:ext cx="7700009" cy="31750"/>
            </a:xfrm>
            <a:custGeom>
              <a:avLst/>
              <a:gdLst/>
              <a:ahLst/>
              <a:cxnLst/>
              <a:rect l="l" t="t" r="r" b="b"/>
              <a:pathLst>
                <a:path w="7700009" h="31750" extrusionOk="0">
                  <a:moveTo>
                    <a:pt x="7699801" y="0"/>
                  </a:moveTo>
                  <a:lnTo>
                    <a:pt x="0" y="0"/>
                  </a:lnTo>
                  <a:lnTo>
                    <a:pt x="0" y="31473"/>
                  </a:lnTo>
                  <a:lnTo>
                    <a:pt x="7699801" y="31473"/>
                  </a:lnTo>
                  <a:lnTo>
                    <a:pt x="7699801" y="0"/>
                  </a:lnTo>
                  <a:close/>
                </a:path>
              </a:pathLst>
            </a:custGeom>
            <a:solidFill>
              <a:srgbClr val="F5CFD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61" name="Google Shape;8861;p60"/>
          <p:cNvSpPr txBox="1"/>
          <p:nvPr/>
        </p:nvSpPr>
        <p:spPr>
          <a:xfrm>
            <a:off x="12404158" y="507424"/>
            <a:ext cx="308292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Reflect on what assumptions you tested, what you learned  and how you will iterate on your idea.</a:t>
            </a:r>
            <a:endParaRPr sz="750">
              <a:solidFill>
                <a:schemeClr val="dk1"/>
              </a:solidFill>
              <a:latin typeface="Arial"/>
              <a:ea typeface="Arial"/>
              <a:cs typeface="Arial"/>
              <a:sym typeface="Arial"/>
            </a:endParaRPr>
          </a:p>
        </p:txBody>
      </p:sp>
      <p:sp>
        <p:nvSpPr>
          <p:cNvPr id="8862" name="Google Shape;8862;p60"/>
          <p:cNvSpPr txBox="1"/>
          <p:nvPr/>
        </p:nvSpPr>
        <p:spPr>
          <a:xfrm>
            <a:off x="2342413" y="507424"/>
            <a:ext cx="308292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Reflect on what assumptions you tested, what you learned  and how you will iterate on your idea.</a:t>
            </a:r>
            <a:endParaRPr sz="750">
              <a:solidFill>
                <a:schemeClr val="dk1"/>
              </a:solidFill>
              <a:latin typeface="Arial"/>
              <a:ea typeface="Arial"/>
              <a:cs typeface="Arial"/>
              <a:sym typeface="Arial"/>
            </a:endParaRPr>
          </a:p>
        </p:txBody>
      </p:sp>
      <p:grpSp>
        <p:nvGrpSpPr>
          <p:cNvPr id="8863" name="Google Shape;8863;p60"/>
          <p:cNvGrpSpPr/>
          <p:nvPr/>
        </p:nvGrpSpPr>
        <p:grpSpPr>
          <a:xfrm>
            <a:off x="16106038" y="638090"/>
            <a:ext cx="3592386" cy="259079"/>
            <a:chOff x="16106038" y="638090"/>
            <a:chExt cx="3592386" cy="259079"/>
          </a:xfrm>
        </p:grpSpPr>
        <p:sp>
          <p:nvSpPr>
            <p:cNvPr id="8864" name="Google Shape;8864;p60"/>
            <p:cNvSpPr/>
            <p:nvPr/>
          </p:nvSpPr>
          <p:spPr>
            <a:xfrm>
              <a:off x="17120447"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5" name="Google Shape;8865;p60"/>
            <p:cNvSpPr/>
            <p:nvPr/>
          </p:nvSpPr>
          <p:spPr>
            <a:xfrm>
              <a:off x="16613242"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6" name="Google Shape;8866;p60"/>
            <p:cNvSpPr/>
            <p:nvPr/>
          </p:nvSpPr>
          <p:spPr>
            <a:xfrm>
              <a:off x="161060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7" name="Google Shape;8867;p60"/>
            <p:cNvSpPr/>
            <p:nvPr/>
          </p:nvSpPr>
          <p:spPr>
            <a:xfrm>
              <a:off x="17627533" y="638090"/>
              <a:ext cx="549275" cy="259079"/>
            </a:xfrm>
            <a:custGeom>
              <a:avLst/>
              <a:gdLst/>
              <a:ahLst/>
              <a:cxnLst/>
              <a:rect l="l" t="t" r="r" b="b"/>
              <a:pathLst>
                <a:path w="549275" h="259080" extrusionOk="0">
                  <a:moveTo>
                    <a:pt x="441548"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8" name="Google Shape;8868;p60"/>
            <p:cNvSpPr/>
            <p:nvPr/>
          </p:nvSpPr>
          <p:spPr>
            <a:xfrm>
              <a:off x="181347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9" name="Google Shape;8869;p60"/>
            <p:cNvSpPr/>
            <p:nvPr/>
          </p:nvSpPr>
          <p:spPr>
            <a:xfrm>
              <a:off x="18641944"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70" name="Google Shape;8870;p60"/>
            <p:cNvSpPr/>
            <p:nvPr/>
          </p:nvSpPr>
          <p:spPr>
            <a:xfrm>
              <a:off x="1914914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871" name="Google Shape;8871;p60"/>
          <p:cNvGrpSpPr/>
          <p:nvPr/>
        </p:nvGrpSpPr>
        <p:grpSpPr>
          <a:xfrm>
            <a:off x="6044268" y="638090"/>
            <a:ext cx="3592375" cy="259079"/>
            <a:chOff x="6044268" y="638090"/>
            <a:chExt cx="3592375" cy="259079"/>
          </a:xfrm>
        </p:grpSpPr>
        <p:sp>
          <p:nvSpPr>
            <p:cNvPr id="8872" name="Google Shape;8872;p60"/>
            <p:cNvSpPr/>
            <p:nvPr/>
          </p:nvSpPr>
          <p:spPr>
            <a:xfrm>
              <a:off x="7058631"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73" name="Google Shape;8873;p60"/>
            <p:cNvSpPr/>
            <p:nvPr/>
          </p:nvSpPr>
          <p:spPr>
            <a:xfrm>
              <a:off x="655144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74" name="Google Shape;8874;p60"/>
            <p:cNvSpPr/>
            <p:nvPr/>
          </p:nvSpPr>
          <p:spPr>
            <a:xfrm>
              <a:off x="604426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75" name="Google Shape;8875;p60"/>
            <p:cNvSpPr/>
            <p:nvPr/>
          </p:nvSpPr>
          <p:spPr>
            <a:xfrm>
              <a:off x="7565824" y="638090"/>
              <a:ext cx="549275" cy="259079"/>
            </a:xfrm>
            <a:custGeom>
              <a:avLst/>
              <a:gdLst/>
              <a:ahLst/>
              <a:cxnLst/>
              <a:rect l="l" t="t" r="r" b="b"/>
              <a:pathLst>
                <a:path w="549275" h="259080" extrusionOk="0">
                  <a:moveTo>
                    <a:pt x="441536"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76" name="Google Shape;8876;p60"/>
            <p:cNvSpPr/>
            <p:nvPr/>
          </p:nvSpPr>
          <p:spPr>
            <a:xfrm>
              <a:off x="807300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77" name="Google Shape;8877;p60"/>
            <p:cNvSpPr/>
            <p:nvPr/>
          </p:nvSpPr>
          <p:spPr>
            <a:xfrm>
              <a:off x="8580187"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78" name="Google Shape;8878;p60"/>
            <p:cNvSpPr/>
            <p:nvPr/>
          </p:nvSpPr>
          <p:spPr>
            <a:xfrm>
              <a:off x="908736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79" name="Google Shape;8879;p60"/>
          <p:cNvSpPr txBox="1"/>
          <p:nvPr/>
        </p:nvSpPr>
        <p:spPr>
          <a:xfrm>
            <a:off x="17230847"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8880" name="Google Shape;8880;p60"/>
          <p:cNvSpPr txBox="1"/>
          <p:nvPr/>
        </p:nvSpPr>
        <p:spPr>
          <a:xfrm>
            <a:off x="7169102"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8881" name="Google Shape;8881;p60"/>
          <p:cNvSpPr txBox="1"/>
          <p:nvPr/>
        </p:nvSpPr>
        <p:spPr>
          <a:xfrm>
            <a:off x="16723794"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8882" name="Google Shape;8882;p60"/>
          <p:cNvSpPr txBox="1"/>
          <p:nvPr/>
        </p:nvSpPr>
        <p:spPr>
          <a:xfrm>
            <a:off x="6661909"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8883" name="Google Shape;8883;p60"/>
          <p:cNvSpPr txBox="1"/>
          <p:nvPr/>
        </p:nvSpPr>
        <p:spPr>
          <a:xfrm>
            <a:off x="16225313"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8884" name="Google Shape;8884;p60"/>
          <p:cNvSpPr txBox="1"/>
          <p:nvPr/>
        </p:nvSpPr>
        <p:spPr>
          <a:xfrm>
            <a:off x="6163520"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8885" name="Google Shape;8885;p60"/>
          <p:cNvSpPr txBox="1"/>
          <p:nvPr/>
        </p:nvSpPr>
        <p:spPr>
          <a:xfrm>
            <a:off x="17731864"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FFFFFF"/>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8886" name="Google Shape;8886;p60"/>
          <p:cNvSpPr txBox="1"/>
          <p:nvPr/>
        </p:nvSpPr>
        <p:spPr>
          <a:xfrm>
            <a:off x="7670143"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FFFFFF"/>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8887" name="Google Shape;8887;p60"/>
          <p:cNvSpPr txBox="1"/>
          <p:nvPr/>
        </p:nvSpPr>
        <p:spPr>
          <a:xfrm>
            <a:off x="18243648"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8888" name="Google Shape;8888;p60"/>
          <p:cNvSpPr txBox="1"/>
          <p:nvPr/>
        </p:nvSpPr>
        <p:spPr>
          <a:xfrm>
            <a:off x="8181856"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8889" name="Google Shape;8889;p60"/>
          <p:cNvSpPr txBox="1"/>
          <p:nvPr/>
        </p:nvSpPr>
        <p:spPr>
          <a:xfrm>
            <a:off x="18746438"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8890" name="Google Shape;8890;p60"/>
          <p:cNvSpPr txBox="1"/>
          <p:nvPr/>
        </p:nvSpPr>
        <p:spPr>
          <a:xfrm>
            <a:off x="8684703"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8891" name="Google Shape;8891;p60"/>
          <p:cNvSpPr txBox="1"/>
          <p:nvPr/>
        </p:nvSpPr>
        <p:spPr>
          <a:xfrm>
            <a:off x="19312802"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sp>
        <p:nvSpPr>
          <p:cNvPr id="8892" name="Google Shape;8892;p60"/>
          <p:cNvSpPr txBox="1"/>
          <p:nvPr/>
        </p:nvSpPr>
        <p:spPr>
          <a:xfrm>
            <a:off x="9251044"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grpSp>
        <p:nvGrpSpPr>
          <p:cNvPr id="8893" name="Google Shape;8893;p60"/>
          <p:cNvGrpSpPr/>
          <p:nvPr/>
        </p:nvGrpSpPr>
        <p:grpSpPr>
          <a:xfrm>
            <a:off x="10485597" y="1368093"/>
            <a:ext cx="9204713" cy="2627630"/>
            <a:chOff x="10485597" y="1368093"/>
            <a:chExt cx="9204713" cy="2627630"/>
          </a:xfrm>
        </p:grpSpPr>
        <p:sp>
          <p:nvSpPr>
            <p:cNvPr id="8894" name="Google Shape;8894;p60"/>
            <p:cNvSpPr/>
            <p:nvPr/>
          </p:nvSpPr>
          <p:spPr>
            <a:xfrm>
              <a:off x="10485597" y="1368272"/>
              <a:ext cx="2976880" cy="2623820"/>
            </a:xfrm>
            <a:custGeom>
              <a:avLst/>
              <a:gdLst/>
              <a:ahLst/>
              <a:cxnLst/>
              <a:rect l="l" t="t" r="r" b="b"/>
              <a:pathLst>
                <a:path w="2976880" h="2623820" extrusionOk="0">
                  <a:moveTo>
                    <a:pt x="2917851" y="0"/>
                  </a:moveTo>
                  <a:lnTo>
                    <a:pt x="58887" y="0"/>
                  </a:lnTo>
                  <a:lnTo>
                    <a:pt x="24843" y="920"/>
                  </a:lnTo>
                  <a:lnTo>
                    <a:pt x="7360" y="7360"/>
                  </a:lnTo>
                  <a:lnTo>
                    <a:pt x="920" y="24843"/>
                  </a:lnTo>
                  <a:lnTo>
                    <a:pt x="0" y="58887"/>
                  </a:lnTo>
                  <a:lnTo>
                    <a:pt x="0" y="2564921"/>
                  </a:lnTo>
                  <a:lnTo>
                    <a:pt x="920" y="2598972"/>
                  </a:lnTo>
                  <a:lnTo>
                    <a:pt x="7360" y="2616457"/>
                  </a:lnTo>
                  <a:lnTo>
                    <a:pt x="24843" y="2622900"/>
                  </a:lnTo>
                  <a:lnTo>
                    <a:pt x="58887" y="2623820"/>
                  </a:lnTo>
                  <a:lnTo>
                    <a:pt x="2917851" y="2623820"/>
                  </a:lnTo>
                  <a:lnTo>
                    <a:pt x="2951895" y="2622900"/>
                  </a:lnTo>
                  <a:lnTo>
                    <a:pt x="2969377" y="2616457"/>
                  </a:lnTo>
                  <a:lnTo>
                    <a:pt x="2975818" y="2598972"/>
                  </a:lnTo>
                  <a:lnTo>
                    <a:pt x="2976738" y="2564921"/>
                  </a:lnTo>
                  <a:lnTo>
                    <a:pt x="2976738" y="58887"/>
                  </a:lnTo>
                  <a:lnTo>
                    <a:pt x="2975818" y="24843"/>
                  </a:lnTo>
                  <a:lnTo>
                    <a:pt x="2969377" y="7360"/>
                  </a:lnTo>
                  <a:lnTo>
                    <a:pt x="2951895" y="920"/>
                  </a:lnTo>
                  <a:lnTo>
                    <a:pt x="2917851"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95" name="Google Shape;8895;p60"/>
            <p:cNvSpPr/>
            <p:nvPr/>
          </p:nvSpPr>
          <p:spPr>
            <a:xfrm>
              <a:off x="13599478" y="1368272"/>
              <a:ext cx="2976880" cy="2626995"/>
            </a:xfrm>
            <a:custGeom>
              <a:avLst/>
              <a:gdLst/>
              <a:ahLst/>
              <a:cxnLst/>
              <a:rect l="l" t="t" r="r" b="b"/>
              <a:pathLst>
                <a:path w="2976880" h="2626995" extrusionOk="0">
                  <a:moveTo>
                    <a:pt x="58887" y="0"/>
                  </a:moveTo>
                  <a:lnTo>
                    <a:pt x="24843" y="920"/>
                  </a:lnTo>
                  <a:lnTo>
                    <a:pt x="7360" y="7360"/>
                  </a:lnTo>
                  <a:lnTo>
                    <a:pt x="920" y="24843"/>
                  </a:lnTo>
                  <a:lnTo>
                    <a:pt x="0" y="58887"/>
                  </a:lnTo>
                  <a:lnTo>
                    <a:pt x="0" y="2568108"/>
                  </a:lnTo>
                  <a:lnTo>
                    <a:pt x="920" y="2602153"/>
                  </a:lnTo>
                  <a:lnTo>
                    <a:pt x="7360" y="2619635"/>
                  </a:lnTo>
                  <a:lnTo>
                    <a:pt x="24843" y="2626076"/>
                  </a:lnTo>
                  <a:lnTo>
                    <a:pt x="58887" y="2626996"/>
                  </a:lnTo>
                  <a:lnTo>
                    <a:pt x="2917851" y="2626996"/>
                  </a:lnTo>
                  <a:lnTo>
                    <a:pt x="2951895" y="2626076"/>
                  </a:lnTo>
                  <a:lnTo>
                    <a:pt x="2969377" y="2619635"/>
                  </a:lnTo>
                  <a:lnTo>
                    <a:pt x="2975818" y="2602153"/>
                  </a:lnTo>
                  <a:lnTo>
                    <a:pt x="2976738" y="2568108"/>
                  </a:lnTo>
                  <a:lnTo>
                    <a:pt x="2976738" y="58887"/>
                  </a:lnTo>
                  <a:lnTo>
                    <a:pt x="2975818" y="24843"/>
                  </a:lnTo>
                  <a:lnTo>
                    <a:pt x="2969377" y="7360"/>
                  </a:lnTo>
                  <a:lnTo>
                    <a:pt x="2951895" y="920"/>
                  </a:lnTo>
                  <a:lnTo>
                    <a:pt x="2917851" y="0"/>
                  </a:lnTo>
                  <a:lnTo>
                    <a:pt x="588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96" name="Google Shape;8896;p60"/>
            <p:cNvSpPr/>
            <p:nvPr/>
          </p:nvSpPr>
          <p:spPr>
            <a:xfrm>
              <a:off x="13242500" y="2680200"/>
              <a:ext cx="545465" cy="0"/>
            </a:xfrm>
            <a:custGeom>
              <a:avLst/>
              <a:gdLst/>
              <a:ahLst/>
              <a:cxnLst/>
              <a:rect l="l" t="t" r="r" b="b"/>
              <a:pathLst>
                <a:path w="545465" h="120000" extrusionOk="0">
                  <a:moveTo>
                    <a:pt x="0" y="0"/>
                  </a:moveTo>
                  <a:lnTo>
                    <a:pt x="545353" y="0"/>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97" name="Google Shape;8897;p60"/>
            <p:cNvSpPr/>
            <p:nvPr/>
          </p:nvSpPr>
          <p:spPr>
            <a:xfrm>
              <a:off x="13733586" y="2629742"/>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98" name="Google Shape;8898;p60"/>
            <p:cNvSpPr/>
            <p:nvPr/>
          </p:nvSpPr>
          <p:spPr>
            <a:xfrm>
              <a:off x="16712795" y="1368093"/>
              <a:ext cx="2977515" cy="2627630"/>
            </a:xfrm>
            <a:custGeom>
              <a:avLst/>
              <a:gdLst/>
              <a:ahLst/>
              <a:cxnLst/>
              <a:rect l="l" t="t" r="r" b="b"/>
              <a:pathLst>
                <a:path w="2977515" h="2627629" extrusionOk="0">
                  <a:moveTo>
                    <a:pt x="58887" y="0"/>
                  </a:moveTo>
                  <a:lnTo>
                    <a:pt x="24843" y="920"/>
                  </a:lnTo>
                  <a:lnTo>
                    <a:pt x="7360" y="7360"/>
                  </a:lnTo>
                  <a:lnTo>
                    <a:pt x="920" y="24843"/>
                  </a:lnTo>
                  <a:lnTo>
                    <a:pt x="0" y="58887"/>
                  </a:lnTo>
                  <a:lnTo>
                    <a:pt x="0" y="2568479"/>
                  </a:lnTo>
                  <a:lnTo>
                    <a:pt x="920" y="2602530"/>
                  </a:lnTo>
                  <a:lnTo>
                    <a:pt x="7360" y="2620016"/>
                  </a:lnTo>
                  <a:lnTo>
                    <a:pt x="24843" y="2626458"/>
                  </a:lnTo>
                  <a:lnTo>
                    <a:pt x="58887" y="2627378"/>
                  </a:lnTo>
                  <a:lnTo>
                    <a:pt x="2918627" y="2627378"/>
                  </a:lnTo>
                  <a:lnTo>
                    <a:pt x="2952671" y="2626458"/>
                  </a:lnTo>
                  <a:lnTo>
                    <a:pt x="2970153" y="2620016"/>
                  </a:lnTo>
                  <a:lnTo>
                    <a:pt x="2976594" y="2602530"/>
                  </a:lnTo>
                  <a:lnTo>
                    <a:pt x="2977514" y="2568479"/>
                  </a:lnTo>
                  <a:lnTo>
                    <a:pt x="2977514" y="58887"/>
                  </a:lnTo>
                  <a:lnTo>
                    <a:pt x="2976594" y="24843"/>
                  </a:lnTo>
                  <a:lnTo>
                    <a:pt x="2970153" y="7360"/>
                  </a:lnTo>
                  <a:lnTo>
                    <a:pt x="2952671" y="920"/>
                  </a:lnTo>
                  <a:lnTo>
                    <a:pt x="2918627" y="0"/>
                  </a:lnTo>
                  <a:lnTo>
                    <a:pt x="588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99" name="Google Shape;8899;p60"/>
            <p:cNvSpPr/>
            <p:nvPr/>
          </p:nvSpPr>
          <p:spPr>
            <a:xfrm>
              <a:off x="16367519" y="2680200"/>
              <a:ext cx="545465" cy="0"/>
            </a:xfrm>
            <a:custGeom>
              <a:avLst/>
              <a:gdLst/>
              <a:ahLst/>
              <a:cxnLst/>
              <a:rect l="l" t="t" r="r" b="b"/>
              <a:pathLst>
                <a:path w="545465" h="120000" extrusionOk="0">
                  <a:moveTo>
                    <a:pt x="0" y="0"/>
                  </a:moveTo>
                  <a:lnTo>
                    <a:pt x="545353" y="0"/>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00" name="Google Shape;8900;p60"/>
            <p:cNvSpPr/>
            <p:nvPr/>
          </p:nvSpPr>
          <p:spPr>
            <a:xfrm>
              <a:off x="16858606" y="2629742"/>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901" name="Google Shape;8901;p60"/>
          <p:cNvGrpSpPr/>
          <p:nvPr/>
        </p:nvGrpSpPr>
        <p:grpSpPr>
          <a:xfrm>
            <a:off x="423832" y="1368093"/>
            <a:ext cx="9204770" cy="2627630"/>
            <a:chOff x="423832" y="1368093"/>
            <a:chExt cx="9204770" cy="2627630"/>
          </a:xfrm>
        </p:grpSpPr>
        <p:sp>
          <p:nvSpPr>
            <p:cNvPr id="8902" name="Google Shape;8902;p60"/>
            <p:cNvSpPr/>
            <p:nvPr/>
          </p:nvSpPr>
          <p:spPr>
            <a:xfrm>
              <a:off x="423832" y="1368272"/>
              <a:ext cx="2976880" cy="2623820"/>
            </a:xfrm>
            <a:custGeom>
              <a:avLst/>
              <a:gdLst/>
              <a:ahLst/>
              <a:cxnLst/>
              <a:rect l="l" t="t" r="r" b="b"/>
              <a:pathLst>
                <a:path w="2976879" h="2623820" extrusionOk="0">
                  <a:moveTo>
                    <a:pt x="2917851" y="0"/>
                  </a:moveTo>
                  <a:lnTo>
                    <a:pt x="58887" y="0"/>
                  </a:lnTo>
                  <a:lnTo>
                    <a:pt x="24843" y="920"/>
                  </a:lnTo>
                  <a:lnTo>
                    <a:pt x="7360" y="7360"/>
                  </a:lnTo>
                  <a:lnTo>
                    <a:pt x="920" y="24843"/>
                  </a:lnTo>
                  <a:lnTo>
                    <a:pt x="0" y="58887"/>
                  </a:lnTo>
                  <a:lnTo>
                    <a:pt x="0" y="2564921"/>
                  </a:lnTo>
                  <a:lnTo>
                    <a:pt x="920" y="2598972"/>
                  </a:lnTo>
                  <a:lnTo>
                    <a:pt x="7360" y="2616457"/>
                  </a:lnTo>
                  <a:lnTo>
                    <a:pt x="24843" y="2622900"/>
                  </a:lnTo>
                  <a:lnTo>
                    <a:pt x="58887" y="2623820"/>
                  </a:lnTo>
                  <a:lnTo>
                    <a:pt x="2917851" y="2623820"/>
                  </a:lnTo>
                  <a:lnTo>
                    <a:pt x="2951895" y="2622900"/>
                  </a:lnTo>
                  <a:lnTo>
                    <a:pt x="2969377" y="2616457"/>
                  </a:lnTo>
                  <a:lnTo>
                    <a:pt x="2975818" y="2598972"/>
                  </a:lnTo>
                  <a:lnTo>
                    <a:pt x="2976738" y="2564921"/>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03" name="Google Shape;8903;p60"/>
            <p:cNvSpPr/>
            <p:nvPr/>
          </p:nvSpPr>
          <p:spPr>
            <a:xfrm>
              <a:off x="3537649" y="1368272"/>
              <a:ext cx="2976880" cy="2626995"/>
            </a:xfrm>
            <a:custGeom>
              <a:avLst/>
              <a:gdLst/>
              <a:ahLst/>
              <a:cxnLst/>
              <a:rect l="l" t="t" r="r" b="b"/>
              <a:pathLst>
                <a:path w="2976879" h="2626995" extrusionOk="0">
                  <a:moveTo>
                    <a:pt x="2917851" y="0"/>
                  </a:moveTo>
                  <a:lnTo>
                    <a:pt x="58887" y="0"/>
                  </a:lnTo>
                  <a:lnTo>
                    <a:pt x="24843" y="920"/>
                  </a:lnTo>
                  <a:lnTo>
                    <a:pt x="7360" y="7360"/>
                  </a:lnTo>
                  <a:lnTo>
                    <a:pt x="920" y="24843"/>
                  </a:lnTo>
                  <a:lnTo>
                    <a:pt x="0" y="58887"/>
                  </a:lnTo>
                  <a:lnTo>
                    <a:pt x="0" y="2568108"/>
                  </a:lnTo>
                  <a:lnTo>
                    <a:pt x="920" y="2602153"/>
                  </a:lnTo>
                  <a:lnTo>
                    <a:pt x="7360" y="2619635"/>
                  </a:lnTo>
                  <a:lnTo>
                    <a:pt x="24843" y="2626076"/>
                  </a:lnTo>
                  <a:lnTo>
                    <a:pt x="58887" y="2626996"/>
                  </a:lnTo>
                  <a:lnTo>
                    <a:pt x="2917851" y="2626996"/>
                  </a:lnTo>
                  <a:lnTo>
                    <a:pt x="2951895" y="2626076"/>
                  </a:lnTo>
                  <a:lnTo>
                    <a:pt x="2969377" y="2619635"/>
                  </a:lnTo>
                  <a:lnTo>
                    <a:pt x="2975818" y="2602153"/>
                  </a:lnTo>
                  <a:lnTo>
                    <a:pt x="2976738" y="2568108"/>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04" name="Google Shape;8904;p60"/>
            <p:cNvSpPr/>
            <p:nvPr/>
          </p:nvSpPr>
          <p:spPr>
            <a:xfrm>
              <a:off x="3180743" y="2680200"/>
              <a:ext cx="545465" cy="0"/>
            </a:xfrm>
            <a:custGeom>
              <a:avLst/>
              <a:gdLst/>
              <a:ahLst/>
              <a:cxnLst/>
              <a:rect l="l" t="t" r="r" b="b"/>
              <a:pathLst>
                <a:path w="545464" h="120000" extrusionOk="0">
                  <a:moveTo>
                    <a:pt x="0" y="0"/>
                  </a:moveTo>
                  <a:lnTo>
                    <a:pt x="545353"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05" name="Google Shape;8905;p60"/>
            <p:cNvSpPr/>
            <p:nvPr/>
          </p:nvSpPr>
          <p:spPr>
            <a:xfrm>
              <a:off x="3671853" y="2629742"/>
              <a:ext cx="54610" cy="100965"/>
            </a:xfrm>
            <a:custGeom>
              <a:avLst/>
              <a:gdLst/>
              <a:ahLst/>
              <a:cxnLst/>
              <a:rect l="l" t="t" r="r" b="b"/>
              <a:pathLst>
                <a:path w="54610"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06" name="Google Shape;8906;p60"/>
            <p:cNvSpPr/>
            <p:nvPr/>
          </p:nvSpPr>
          <p:spPr>
            <a:xfrm>
              <a:off x="6651087" y="1368093"/>
              <a:ext cx="2977515" cy="2627630"/>
            </a:xfrm>
            <a:custGeom>
              <a:avLst/>
              <a:gdLst/>
              <a:ahLst/>
              <a:cxnLst/>
              <a:rect l="l" t="t" r="r" b="b"/>
              <a:pathLst>
                <a:path w="2977515" h="2627629" extrusionOk="0">
                  <a:moveTo>
                    <a:pt x="2918627" y="0"/>
                  </a:moveTo>
                  <a:lnTo>
                    <a:pt x="58887" y="0"/>
                  </a:lnTo>
                  <a:lnTo>
                    <a:pt x="24843" y="920"/>
                  </a:lnTo>
                  <a:lnTo>
                    <a:pt x="7360" y="7360"/>
                  </a:lnTo>
                  <a:lnTo>
                    <a:pt x="920" y="24843"/>
                  </a:lnTo>
                  <a:lnTo>
                    <a:pt x="0" y="58887"/>
                  </a:lnTo>
                  <a:lnTo>
                    <a:pt x="0" y="2568479"/>
                  </a:lnTo>
                  <a:lnTo>
                    <a:pt x="920" y="2602530"/>
                  </a:lnTo>
                  <a:lnTo>
                    <a:pt x="7360" y="2620016"/>
                  </a:lnTo>
                  <a:lnTo>
                    <a:pt x="24843" y="2626458"/>
                  </a:lnTo>
                  <a:lnTo>
                    <a:pt x="58887" y="2627378"/>
                  </a:lnTo>
                  <a:lnTo>
                    <a:pt x="2918627" y="2627378"/>
                  </a:lnTo>
                  <a:lnTo>
                    <a:pt x="2952671" y="2626458"/>
                  </a:lnTo>
                  <a:lnTo>
                    <a:pt x="2970153" y="2620016"/>
                  </a:lnTo>
                  <a:lnTo>
                    <a:pt x="2976594" y="2602530"/>
                  </a:lnTo>
                  <a:lnTo>
                    <a:pt x="2977514" y="2568479"/>
                  </a:lnTo>
                  <a:lnTo>
                    <a:pt x="2977514" y="58887"/>
                  </a:lnTo>
                  <a:lnTo>
                    <a:pt x="2976594" y="24843"/>
                  </a:lnTo>
                  <a:lnTo>
                    <a:pt x="2970153" y="7360"/>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07" name="Google Shape;8907;p60"/>
            <p:cNvSpPr/>
            <p:nvPr/>
          </p:nvSpPr>
          <p:spPr>
            <a:xfrm>
              <a:off x="6305691" y="2680200"/>
              <a:ext cx="545465" cy="0"/>
            </a:xfrm>
            <a:custGeom>
              <a:avLst/>
              <a:gdLst/>
              <a:ahLst/>
              <a:cxnLst/>
              <a:rect l="l" t="t" r="r" b="b"/>
              <a:pathLst>
                <a:path w="545465" h="120000" extrusionOk="0">
                  <a:moveTo>
                    <a:pt x="0" y="0"/>
                  </a:moveTo>
                  <a:lnTo>
                    <a:pt x="545353"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08" name="Google Shape;8908;p60"/>
            <p:cNvSpPr/>
            <p:nvPr/>
          </p:nvSpPr>
          <p:spPr>
            <a:xfrm>
              <a:off x="6796801" y="2629742"/>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909" name="Google Shape;8909;p60"/>
          <p:cNvGrpSpPr/>
          <p:nvPr/>
        </p:nvGrpSpPr>
        <p:grpSpPr>
          <a:xfrm>
            <a:off x="10485597" y="4131036"/>
            <a:ext cx="9204713" cy="2627630"/>
            <a:chOff x="10485597" y="4131036"/>
            <a:chExt cx="9204713" cy="2627630"/>
          </a:xfrm>
        </p:grpSpPr>
        <p:sp>
          <p:nvSpPr>
            <p:cNvPr id="8910" name="Google Shape;8910;p60"/>
            <p:cNvSpPr/>
            <p:nvPr/>
          </p:nvSpPr>
          <p:spPr>
            <a:xfrm>
              <a:off x="10485597" y="4131239"/>
              <a:ext cx="2976880" cy="2623820"/>
            </a:xfrm>
            <a:custGeom>
              <a:avLst/>
              <a:gdLst/>
              <a:ahLst/>
              <a:cxnLst/>
              <a:rect l="l" t="t" r="r" b="b"/>
              <a:pathLst>
                <a:path w="2976880" h="2623820" extrusionOk="0">
                  <a:moveTo>
                    <a:pt x="2917851" y="0"/>
                  </a:moveTo>
                  <a:lnTo>
                    <a:pt x="58887" y="0"/>
                  </a:lnTo>
                  <a:lnTo>
                    <a:pt x="24843" y="920"/>
                  </a:lnTo>
                  <a:lnTo>
                    <a:pt x="7360" y="7360"/>
                  </a:lnTo>
                  <a:lnTo>
                    <a:pt x="920" y="24843"/>
                  </a:lnTo>
                  <a:lnTo>
                    <a:pt x="0" y="58887"/>
                  </a:lnTo>
                  <a:lnTo>
                    <a:pt x="0" y="2564921"/>
                  </a:lnTo>
                  <a:lnTo>
                    <a:pt x="920" y="2598972"/>
                  </a:lnTo>
                  <a:lnTo>
                    <a:pt x="7360" y="2616457"/>
                  </a:lnTo>
                  <a:lnTo>
                    <a:pt x="24843" y="2622900"/>
                  </a:lnTo>
                  <a:lnTo>
                    <a:pt x="58887" y="2623820"/>
                  </a:lnTo>
                  <a:lnTo>
                    <a:pt x="2917851" y="2623820"/>
                  </a:lnTo>
                  <a:lnTo>
                    <a:pt x="2951895" y="2622900"/>
                  </a:lnTo>
                  <a:lnTo>
                    <a:pt x="2969377" y="2616457"/>
                  </a:lnTo>
                  <a:lnTo>
                    <a:pt x="2975818" y="2598972"/>
                  </a:lnTo>
                  <a:lnTo>
                    <a:pt x="2976738" y="2564921"/>
                  </a:lnTo>
                  <a:lnTo>
                    <a:pt x="2976738" y="58887"/>
                  </a:lnTo>
                  <a:lnTo>
                    <a:pt x="2975818" y="24843"/>
                  </a:lnTo>
                  <a:lnTo>
                    <a:pt x="2969377" y="7360"/>
                  </a:lnTo>
                  <a:lnTo>
                    <a:pt x="2951895" y="920"/>
                  </a:lnTo>
                  <a:lnTo>
                    <a:pt x="2917851"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11" name="Google Shape;8911;p60"/>
            <p:cNvSpPr/>
            <p:nvPr/>
          </p:nvSpPr>
          <p:spPr>
            <a:xfrm>
              <a:off x="13599478" y="4131239"/>
              <a:ext cx="2976880" cy="2626995"/>
            </a:xfrm>
            <a:custGeom>
              <a:avLst/>
              <a:gdLst/>
              <a:ahLst/>
              <a:cxnLst/>
              <a:rect l="l" t="t" r="r" b="b"/>
              <a:pathLst>
                <a:path w="2976880" h="2626995" extrusionOk="0">
                  <a:moveTo>
                    <a:pt x="58887" y="0"/>
                  </a:moveTo>
                  <a:lnTo>
                    <a:pt x="24843" y="920"/>
                  </a:lnTo>
                  <a:lnTo>
                    <a:pt x="7360" y="7360"/>
                  </a:lnTo>
                  <a:lnTo>
                    <a:pt x="920" y="24843"/>
                  </a:lnTo>
                  <a:lnTo>
                    <a:pt x="0" y="58887"/>
                  </a:lnTo>
                  <a:lnTo>
                    <a:pt x="0" y="2568108"/>
                  </a:lnTo>
                  <a:lnTo>
                    <a:pt x="920" y="2602153"/>
                  </a:lnTo>
                  <a:lnTo>
                    <a:pt x="7360" y="2619635"/>
                  </a:lnTo>
                  <a:lnTo>
                    <a:pt x="24843" y="2626076"/>
                  </a:lnTo>
                  <a:lnTo>
                    <a:pt x="58887" y="2626996"/>
                  </a:lnTo>
                  <a:lnTo>
                    <a:pt x="2917851" y="2626996"/>
                  </a:lnTo>
                  <a:lnTo>
                    <a:pt x="2951895" y="2626076"/>
                  </a:lnTo>
                  <a:lnTo>
                    <a:pt x="2969377" y="2619635"/>
                  </a:lnTo>
                  <a:lnTo>
                    <a:pt x="2975818" y="2602153"/>
                  </a:lnTo>
                  <a:lnTo>
                    <a:pt x="2976738" y="2568108"/>
                  </a:lnTo>
                  <a:lnTo>
                    <a:pt x="2976738" y="58887"/>
                  </a:lnTo>
                  <a:lnTo>
                    <a:pt x="2975818" y="24843"/>
                  </a:lnTo>
                  <a:lnTo>
                    <a:pt x="2969377" y="7360"/>
                  </a:lnTo>
                  <a:lnTo>
                    <a:pt x="2951895" y="920"/>
                  </a:lnTo>
                  <a:lnTo>
                    <a:pt x="2917851" y="0"/>
                  </a:lnTo>
                  <a:lnTo>
                    <a:pt x="588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12" name="Google Shape;8912;p60"/>
            <p:cNvSpPr/>
            <p:nvPr/>
          </p:nvSpPr>
          <p:spPr>
            <a:xfrm>
              <a:off x="13242500" y="5443156"/>
              <a:ext cx="545465" cy="0"/>
            </a:xfrm>
            <a:custGeom>
              <a:avLst/>
              <a:gdLst/>
              <a:ahLst/>
              <a:cxnLst/>
              <a:rect l="l" t="t" r="r" b="b"/>
              <a:pathLst>
                <a:path w="545465" h="120000" extrusionOk="0">
                  <a:moveTo>
                    <a:pt x="0" y="0"/>
                  </a:moveTo>
                  <a:lnTo>
                    <a:pt x="545353" y="0"/>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13" name="Google Shape;8913;p60"/>
            <p:cNvSpPr/>
            <p:nvPr/>
          </p:nvSpPr>
          <p:spPr>
            <a:xfrm>
              <a:off x="13733586" y="5392698"/>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14" name="Google Shape;8914;p60"/>
            <p:cNvSpPr/>
            <p:nvPr/>
          </p:nvSpPr>
          <p:spPr>
            <a:xfrm>
              <a:off x="16712795" y="4131036"/>
              <a:ext cx="2977515" cy="2627630"/>
            </a:xfrm>
            <a:custGeom>
              <a:avLst/>
              <a:gdLst/>
              <a:ahLst/>
              <a:cxnLst/>
              <a:rect l="l" t="t" r="r" b="b"/>
              <a:pathLst>
                <a:path w="2977515" h="2627629" extrusionOk="0">
                  <a:moveTo>
                    <a:pt x="58887" y="0"/>
                  </a:moveTo>
                  <a:lnTo>
                    <a:pt x="24843" y="920"/>
                  </a:lnTo>
                  <a:lnTo>
                    <a:pt x="7360" y="7360"/>
                  </a:lnTo>
                  <a:lnTo>
                    <a:pt x="920" y="24843"/>
                  </a:lnTo>
                  <a:lnTo>
                    <a:pt x="0" y="58887"/>
                  </a:lnTo>
                  <a:lnTo>
                    <a:pt x="0" y="2568479"/>
                  </a:lnTo>
                  <a:lnTo>
                    <a:pt x="920" y="2602530"/>
                  </a:lnTo>
                  <a:lnTo>
                    <a:pt x="7360" y="2620016"/>
                  </a:lnTo>
                  <a:lnTo>
                    <a:pt x="24843" y="2626458"/>
                  </a:lnTo>
                  <a:lnTo>
                    <a:pt x="58887" y="2627378"/>
                  </a:lnTo>
                  <a:lnTo>
                    <a:pt x="2918627" y="2627378"/>
                  </a:lnTo>
                  <a:lnTo>
                    <a:pt x="2952671" y="2626458"/>
                  </a:lnTo>
                  <a:lnTo>
                    <a:pt x="2970153" y="2620016"/>
                  </a:lnTo>
                  <a:lnTo>
                    <a:pt x="2976594" y="2602530"/>
                  </a:lnTo>
                  <a:lnTo>
                    <a:pt x="2977514" y="2568479"/>
                  </a:lnTo>
                  <a:lnTo>
                    <a:pt x="2977514" y="58887"/>
                  </a:lnTo>
                  <a:lnTo>
                    <a:pt x="2976594" y="24843"/>
                  </a:lnTo>
                  <a:lnTo>
                    <a:pt x="2970153" y="7360"/>
                  </a:lnTo>
                  <a:lnTo>
                    <a:pt x="2952671" y="920"/>
                  </a:lnTo>
                  <a:lnTo>
                    <a:pt x="2918627" y="0"/>
                  </a:lnTo>
                  <a:lnTo>
                    <a:pt x="588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15" name="Google Shape;8915;p60"/>
            <p:cNvSpPr/>
            <p:nvPr/>
          </p:nvSpPr>
          <p:spPr>
            <a:xfrm>
              <a:off x="16367519" y="5443156"/>
              <a:ext cx="545465" cy="0"/>
            </a:xfrm>
            <a:custGeom>
              <a:avLst/>
              <a:gdLst/>
              <a:ahLst/>
              <a:cxnLst/>
              <a:rect l="l" t="t" r="r" b="b"/>
              <a:pathLst>
                <a:path w="545465" h="120000" extrusionOk="0">
                  <a:moveTo>
                    <a:pt x="0" y="0"/>
                  </a:moveTo>
                  <a:lnTo>
                    <a:pt x="545353" y="0"/>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16" name="Google Shape;8916;p60"/>
            <p:cNvSpPr/>
            <p:nvPr/>
          </p:nvSpPr>
          <p:spPr>
            <a:xfrm>
              <a:off x="16858606" y="5392698"/>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917" name="Google Shape;8917;p60"/>
          <p:cNvGrpSpPr/>
          <p:nvPr/>
        </p:nvGrpSpPr>
        <p:grpSpPr>
          <a:xfrm>
            <a:off x="423832" y="4131036"/>
            <a:ext cx="9204770" cy="2627630"/>
            <a:chOff x="423832" y="4131036"/>
            <a:chExt cx="9204770" cy="2627630"/>
          </a:xfrm>
        </p:grpSpPr>
        <p:sp>
          <p:nvSpPr>
            <p:cNvPr id="8918" name="Google Shape;8918;p60"/>
            <p:cNvSpPr/>
            <p:nvPr/>
          </p:nvSpPr>
          <p:spPr>
            <a:xfrm>
              <a:off x="423832" y="4131239"/>
              <a:ext cx="2976880" cy="2623820"/>
            </a:xfrm>
            <a:custGeom>
              <a:avLst/>
              <a:gdLst/>
              <a:ahLst/>
              <a:cxnLst/>
              <a:rect l="l" t="t" r="r" b="b"/>
              <a:pathLst>
                <a:path w="2976879" h="2623820" extrusionOk="0">
                  <a:moveTo>
                    <a:pt x="2917851" y="0"/>
                  </a:moveTo>
                  <a:lnTo>
                    <a:pt x="58887" y="0"/>
                  </a:lnTo>
                  <a:lnTo>
                    <a:pt x="24843" y="920"/>
                  </a:lnTo>
                  <a:lnTo>
                    <a:pt x="7360" y="7360"/>
                  </a:lnTo>
                  <a:lnTo>
                    <a:pt x="920" y="24843"/>
                  </a:lnTo>
                  <a:lnTo>
                    <a:pt x="0" y="58887"/>
                  </a:lnTo>
                  <a:lnTo>
                    <a:pt x="0" y="2564921"/>
                  </a:lnTo>
                  <a:lnTo>
                    <a:pt x="920" y="2598972"/>
                  </a:lnTo>
                  <a:lnTo>
                    <a:pt x="7360" y="2616457"/>
                  </a:lnTo>
                  <a:lnTo>
                    <a:pt x="24843" y="2622900"/>
                  </a:lnTo>
                  <a:lnTo>
                    <a:pt x="58887" y="2623820"/>
                  </a:lnTo>
                  <a:lnTo>
                    <a:pt x="2917851" y="2623820"/>
                  </a:lnTo>
                  <a:lnTo>
                    <a:pt x="2951895" y="2622900"/>
                  </a:lnTo>
                  <a:lnTo>
                    <a:pt x="2969377" y="2616457"/>
                  </a:lnTo>
                  <a:lnTo>
                    <a:pt x="2975818" y="2598972"/>
                  </a:lnTo>
                  <a:lnTo>
                    <a:pt x="2976738" y="2564921"/>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19" name="Google Shape;8919;p60"/>
            <p:cNvSpPr/>
            <p:nvPr/>
          </p:nvSpPr>
          <p:spPr>
            <a:xfrm>
              <a:off x="3537649" y="4131239"/>
              <a:ext cx="2976880" cy="2626995"/>
            </a:xfrm>
            <a:custGeom>
              <a:avLst/>
              <a:gdLst/>
              <a:ahLst/>
              <a:cxnLst/>
              <a:rect l="l" t="t" r="r" b="b"/>
              <a:pathLst>
                <a:path w="2976879" h="2626995" extrusionOk="0">
                  <a:moveTo>
                    <a:pt x="2917851" y="0"/>
                  </a:moveTo>
                  <a:lnTo>
                    <a:pt x="58887" y="0"/>
                  </a:lnTo>
                  <a:lnTo>
                    <a:pt x="24843" y="920"/>
                  </a:lnTo>
                  <a:lnTo>
                    <a:pt x="7360" y="7360"/>
                  </a:lnTo>
                  <a:lnTo>
                    <a:pt x="920" y="24843"/>
                  </a:lnTo>
                  <a:lnTo>
                    <a:pt x="0" y="58887"/>
                  </a:lnTo>
                  <a:lnTo>
                    <a:pt x="0" y="2568108"/>
                  </a:lnTo>
                  <a:lnTo>
                    <a:pt x="920" y="2602153"/>
                  </a:lnTo>
                  <a:lnTo>
                    <a:pt x="7360" y="2619635"/>
                  </a:lnTo>
                  <a:lnTo>
                    <a:pt x="24843" y="2626076"/>
                  </a:lnTo>
                  <a:lnTo>
                    <a:pt x="58887" y="2626996"/>
                  </a:lnTo>
                  <a:lnTo>
                    <a:pt x="2917851" y="2626996"/>
                  </a:lnTo>
                  <a:lnTo>
                    <a:pt x="2951895" y="2626076"/>
                  </a:lnTo>
                  <a:lnTo>
                    <a:pt x="2969377" y="2619635"/>
                  </a:lnTo>
                  <a:lnTo>
                    <a:pt x="2975818" y="2602153"/>
                  </a:lnTo>
                  <a:lnTo>
                    <a:pt x="2976738" y="2568108"/>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20" name="Google Shape;8920;p60"/>
            <p:cNvSpPr/>
            <p:nvPr/>
          </p:nvSpPr>
          <p:spPr>
            <a:xfrm>
              <a:off x="3180743" y="5443156"/>
              <a:ext cx="545465" cy="0"/>
            </a:xfrm>
            <a:custGeom>
              <a:avLst/>
              <a:gdLst/>
              <a:ahLst/>
              <a:cxnLst/>
              <a:rect l="l" t="t" r="r" b="b"/>
              <a:pathLst>
                <a:path w="545464" h="120000" extrusionOk="0">
                  <a:moveTo>
                    <a:pt x="0" y="0"/>
                  </a:moveTo>
                  <a:lnTo>
                    <a:pt x="545353"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21" name="Google Shape;8921;p60"/>
            <p:cNvSpPr/>
            <p:nvPr/>
          </p:nvSpPr>
          <p:spPr>
            <a:xfrm>
              <a:off x="3671853" y="5392698"/>
              <a:ext cx="54610" cy="100965"/>
            </a:xfrm>
            <a:custGeom>
              <a:avLst/>
              <a:gdLst/>
              <a:ahLst/>
              <a:cxnLst/>
              <a:rect l="l" t="t" r="r" b="b"/>
              <a:pathLst>
                <a:path w="54610"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22" name="Google Shape;8922;p60"/>
            <p:cNvSpPr/>
            <p:nvPr/>
          </p:nvSpPr>
          <p:spPr>
            <a:xfrm>
              <a:off x="6651087" y="4131036"/>
              <a:ext cx="2977515" cy="2627630"/>
            </a:xfrm>
            <a:custGeom>
              <a:avLst/>
              <a:gdLst/>
              <a:ahLst/>
              <a:cxnLst/>
              <a:rect l="l" t="t" r="r" b="b"/>
              <a:pathLst>
                <a:path w="2977515" h="2627629" extrusionOk="0">
                  <a:moveTo>
                    <a:pt x="2918627" y="0"/>
                  </a:moveTo>
                  <a:lnTo>
                    <a:pt x="58887" y="0"/>
                  </a:lnTo>
                  <a:lnTo>
                    <a:pt x="24843" y="920"/>
                  </a:lnTo>
                  <a:lnTo>
                    <a:pt x="7360" y="7360"/>
                  </a:lnTo>
                  <a:lnTo>
                    <a:pt x="920" y="24843"/>
                  </a:lnTo>
                  <a:lnTo>
                    <a:pt x="0" y="58887"/>
                  </a:lnTo>
                  <a:lnTo>
                    <a:pt x="0" y="2568479"/>
                  </a:lnTo>
                  <a:lnTo>
                    <a:pt x="920" y="2602530"/>
                  </a:lnTo>
                  <a:lnTo>
                    <a:pt x="7360" y="2620016"/>
                  </a:lnTo>
                  <a:lnTo>
                    <a:pt x="24843" y="2626458"/>
                  </a:lnTo>
                  <a:lnTo>
                    <a:pt x="58887" y="2627378"/>
                  </a:lnTo>
                  <a:lnTo>
                    <a:pt x="2918627" y="2627378"/>
                  </a:lnTo>
                  <a:lnTo>
                    <a:pt x="2952671" y="2626458"/>
                  </a:lnTo>
                  <a:lnTo>
                    <a:pt x="2970153" y="2620016"/>
                  </a:lnTo>
                  <a:lnTo>
                    <a:pt x="2976594" y="2602530"/>
                  </a:lnTo>
                  <a:lnTo>
                    <a:pt x="2977514" y="2568479"/>
                  </a:lnTo>
                  <a:lnTo>
                    <a:pt x="2977514" y="58887"/>
                  </a:lnTo>
                  <a:lnTo>
                    <a:pt x="2976594" y="24843"/>
                  </a:lnTo>
                  <a:lnTo>
                    <a:pt x="2970153" y="7360"/>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23" name="Google Shape;8923;p60"/>
            <p:cNvSpPr/>
            <p:nvPr/>
          </p:nvSpPr>
          <p:spPr>
            <a:xfrm>
              <a:off x="6305691" y="5443156"/>
              <a:ext cx="545465" cy="0"/>
            </a:xfrm>
            <a:custGeom>
              <a:avLst/>
              <a:gdLst/>
              <a:ahLst/>
              <a:cxnLst/>
              <a:rect l="l" t="t" r="r" b="b"/>
              <a:pathLst>
                <a:path w="545465" h="120000" extrusionOk="0">
                  <a:moveTo>
                    <a:pt x="0" y="0"/>
                  </a:moveTo>
                  <a:lnTo>
                    <a:pt x="545353"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24" name="Google Shape;8924;p60"/>
            <p:cNvSpPr/>
            <p:nvPr/>
          </p:nvSpPr>
          <p:spPr>
            <a:xfrm>
              <a:off x="6796801" y="5392698"/>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925" name="Google Shape;8925;p60"/>
          <p:cNvSpPr txBox="1"/>
          <p:nvPr/>
        </p:nvSpPr>
        <p:spPr>
          <a:xfrm>
            <a:off x="10613203" y="1422101"/>
            <a:ext cx="1986280" cy="487680"/>
          </a:xfrm>
          <a:prstGeom prst="rect">
            <a:avLst/>
          </a:prstGeom>
          <a:noFill/>
          <a:ln>
            <a:noFill/>
          </a:ln>
        </p:spPr>
        <p:txBody>
          <a:bodyPr spcFirstLastPara="1" wrap="square" lIns="0" tIns="52700"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1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5080" lvl="0" indent="0" algn="l" rtl="0">
              <a:lnSpc>
                <a:spcPct val="100000"/>
              </a:lnSpc>
              <a:spcBef>
                <a:spcPts val="195"/>
              </a:spcBef>
              <a:spcAft>
                <a:spcPts val="0"/>
              </a:spcAft>
              <a:buNone/>
            </a:pPr>
            <a:r>
              <a:rPr lang="en-US" sz="750">
                <a:solidFill>
                  <a:srgbClr val="414042"/>
                </a:solidFill>
                <a:latin typeface="Arial"/>
                <a:ea typeface="Arial"/>
                <a:cs typeface="Arial"/>
                <a:sym typeface="Arial"/>
              </a:rPr>
              <a:t>What was the assumption that this prototype  was designed to test?</a:t>
            </a:r>
            <a:endParaRPr sz="750">
              <a:solidFill>
                <a:schemeClr val="dk1"/>
              </a:solidFill>
              <a:latin typeface="Arial"/>
              <a:ea typeface="Arial"/>
              <a:cs typeface="Arial"/>
              <a:sym typeface="Arial"/>
            </a:endParaRPr>
          </a:p>
        </p:txBody>
      </p:sp>
      <p:sp>
        <p:nvSpPr>
          <p:cNvPr id="8926" name="Google Shape;8926;p60"/>
          <p:cNvSpPr txBox="1"/>
          <p:nvPr/>
        </p:nvSpPr>
        <p:spPr>
          <a:xfrm>
            <a:off x="551433" y="1422101"/>
            <a:ext cx="1986280" cy="487680"/>
          </a:xfrm>
          <a:prstGeom prst="rect">
            <a:avLst/>
          </a:prstGeom>
          <a:noFill/>
          <a:ln>
            <a:noFill/>
          </a:ln>
        </p:spPr>
        <p:txBody>
          <a:bodyPr spcFirstLastPara="1" wrap="square" lIns="0" tIns="52700"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1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5080" lvl="0" indent="0" algn="l" rtl="0">
              <a:lnSpc>
                <a:spcPct val="100000"/>
              </a:lnSpc>
              <a:spcBef>
                <a:spcPts val="195"/>
              </a:spcBef>
              <a:spcAft>
                <a:spcPts val="0"/>
              </a:spcAft>
              <a:buNone/>
            </a:pPr>
            <a:r>
              <a:rPr lang="en-US" sz="750">
                <a:solidFill>
                  <a:srgbClr val="414042"/>
                </a:solidFill>
                <a:latin typeface="Arial"/>
                <a:ea typeface="Arial"/>
                <a:cs typeface="Arial"/>
                <a:sym typeface="Arial"/>
              </a:rPr>
              <a:t>What was the assumption that this prototype  was designed to test?</a:t>
            </a:r>
            <a:endParaRPr sz="750">
              <a:solidFill>
                <a:schemeClr val="dk1"/>
              </a:solidFill>
              <a:latin typeface="Arial"/>
              <a:ea typeface="Arial"/>
              <a:cs typeface="Arial"/>
              <a:sym typeface="Arial"/>
            </a:endParaRPr>
          </a:p>
        </p:txBody>
      </p:sp>
      <p:sp>
        <p:nvSpPr>
          <p:cNvPr id="8927" name="Google Shape;8927;p60"/>
          <p:cNvSpPr txBox="1"/>
          <p:nvPr/>
        </p:nvSpPr>
        <p:spPr>
          <a:xfrm>
            <a:off x="13724061" y="1437574"/>
            <a:ext cx="191008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did you learn from your stakeholders  about the assumption you were testing?</a:t>
            </a:r>
            <a:endParaRPr sz="750">
              <a:solidFill>
                <a:schemeClr val="dk1"/>
              </a:solidFill>
              <a:latin typeface="Arial"/>
              <a:ea typeface="Arial"/>
              <a:cs typeface="Arial"/>
              <a:sym typeface="Arial"/>
            </a:endParaRPr>
          </a:p>
        </p:txBody>
      </p:sp>
      <p:sp>
        <p:nvSpPr>
          <p:cNvPr id="8928" name="Google Shape;8928;p60"/>
          <p:cNvSpPr txBox="1"/>
          <p:nvPr/>
        </p:nvSpPr>
        <p:spPr>
          <a:xfrm>
            <a:off x="3662292" y="1437574"/>
            <a:ext cx="191008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did you learn from your stakeholders  about the assumption you were testing?</a:t>
            </a:r>
            <a:endParaRPr sz="750">
              <a:solidFill>
                <a:schemeClr val="dk1"/>
              </a:solidFill>
              <a:latin typeface="Arial"/>
              <a:ea typeface="Arial"/>
              <a:cs typeface="Arial"/>
              <a:sym typeface="Arial"/>
            </a:endParaRPr>
          </a:p>
        </p:txBody>
      </p:sp>
      <p:sp>
        <p:nvSpPr>
          <p:cNvPr id="8929" name="Google Shape;8929;p60"/>
          <p:cNvSpPr txBox="1"/>
          <p:nvPr/>
        </p:nvSpPr>
        <p:spPr>
          <a:xfrm>
            <a:off x="16836448" y="1437574"/>
            <a:ext cx="1780539"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WILL YOU DO?</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How will you iterate on your idea based  on stakeholder feedback?</a:t>
            </a:r>
            <a:endParaRPr sz="750">
              <a:solidFill>
                <a:schemeClr val="dk1"/>
              </a:solidFill>
              <a:latin typeface="Arial"/>
              <a:ea typeface="Arial"/>
              <a:cs typeface="Arial"/>
              <a:sym typeface="Arial"/>
            </a:endParaRPr>
          </a:p>
        </p:txBody>
      </p:sp>
      <p:sp>
        <p:nvSpPr>
          <p:cNvPr id="8930" name="Google Shape;8930;p60"/>
          <p:cNvSpPr txBox="1"/>
          <p:nvPr/>
        </p:nvSpPr>
        <p:spPr>
          <a:xfrm>
            <a:off x="6774680" y="1437574"/>
            <a:ext cx="1780539"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WILL YOU DO?</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How will you iterate on your idea based  on stakeholder feedback?</a:t>
            </a:r>
            <a:endParaRPr sz="750">
              <a:solidFill>
                <a:schemeClr val="dk1"/>
              </a:solidFill>
              <a:latin typeface="Arial"/>
              <a:ea typeface="Arial"/>
              <a:cs typeface="Arial"/>
              <a:sym typeface="Arial"/>
            </a:endParaRPr>
          </a:p>
        </p:txBody>
      </p:sp>
      <p:sp>
        <p:nvSpPr>
          <p:cNvPr id="8931" name="Google Shape;8931;p60"/>
          <p:cNvSpPr txBox="1"/>
          <p:nvPr/>
        </p:nvSpPr>
        <p:spPr>
          <a:xfrm>
            <a:off x="16836448" y="4197115"/>
            <a:ext cx="1780539"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WILL YOU DO?</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How will you iterate on your idea based  on stakeholder feedback?</a:t>
            </a:r>
            <a:endParaRPr sz="750">
              <a:solidFill>
                <a:schemeClr val="dk1"/>
              </a:solidFill>
              <a:latin typeface="Arial"/>
              <a:ea typeface="Arial"/>
              <a:cs typeface="Arial"/>
              <a:sym typeface="Arial"/>
            </a:endParaRPr>
          </a:p>
        </p:txBody>
      </p:sp>
      <p:sp>
        <p:nvSpPr>
          <p:cNvPr id="8932" name="Google Shape;8932;p60"/>
          <p:cNvSpPr txBox="1"/>
          <p:nvPr/>
        </p:nvSpPr>
        <p:spPr>
          <a:xfrm>
            <a:off x="6774680" y="4197115"/>
            <a:ext cx="1780539"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WILL YOU DO?</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How will you iterate on your idea based  on stakeholder feedback?</a:t>
            </a:r>
            <a:endParaRPr sz="750">
              <a:solidFill>
                <a:schemeClr val="dk1"/>
              </a:solidFill>
              <a:latin typeface="Arial"/>
              <a:ea typeface="Arial"/>
              <a:cs typeface="Arial"/>
              <a:sym typeface="Arial"/>
            </a:endParaRPr>
          </a:p>
        </p:txBody>
      </p:sp>
      <p:sp>
        <p:nvSpPr>
          <p:cNvPr id="8933" name="Google Shape;8933;p60"/>
          <p:cNvSpPr txBox="1"/>
          <p:nvPr/>
        </p:nvSpPr>
        <p:spPr>
          <a:xfrm>
            <a:off x="13724061" y="4197115"/>
            <a:ext cx="191008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did you learn from your stakeholders  about the assumption you were testing?</a:t>
            </a:r>
            <a:endParaRPr sz="750">
              <a:solidFill>
                <a:schemeClr val="dk1"/>
              </a:solidFill>
              <a:latin typeface="Arial"/>
              <a:ea typeface="Arial"/>
              <a:cs typeface="Arial"/>
              <a:sym typeface="Arial"/>
            </a:endParaRPr>
          </a:p>
        </p:txBody>
      </p:sp>
      <p:sp>
        <p:nvSpPr>
          <p:cNvPr id="8934" name="Google Shape;8934;p60"/>
          <p:cNvSpPr txBox="1"/>
          <p:nvPr/>
        </p:nvSpPr>
        <p:spPr>
          <a:xfrm>
            <a:off x="3662292" y="4197115"/>
            <a:ext cx="191008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did you learn from your stakeholders  about the assumption you were testing?</a:t>
            </a:r>
            <a:endParaRPr sz="750">
              <a:solidFill>
                <a:schemeClr val="dk1"/>
              </a:solidFill>
              <a:latin typeface="Arial"/>
              <a:ea typeface="Arial"/>
              <a:cs typeface="Arial"/>
              <a:sym typeface="Arial"/>
            </a:endParaRPr>
          </a:p>
        </p:txBody>
      </p:sp>
      <p:sp>
        <p:nvSpPr>
          <p:cNvPr id="8935" name="Google Shape;8935;p60"/>
          <p:cNvSpPr txBox="1"/>
          <p:nvPr/>
        </p:nvSpPr>
        <p:spPr>
          <a:xfrm>
            <a:off x="10613203" y="4181689"/>
            <a:ext cx="1986280" cy="487680"/>
          </a:xfrm>
          <a:prstGeom prst="rect">
            <a:avLst/>
          </a:prstGeom>
          <a:noFill/>
          <a:ln>
            <a:noFill/>
          </a:ln>
        </p:spPr>
        <p:txBody>
          <a:bodyPr spcFirstLastPara="1" wrap="square" lIns="0" tIns="52700"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2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5080" lvl="0" indent="0" algn="l" rtl="0">
              <a:lnSpc>
                <a:spcPct val="100000"/>
              </a:lnSpc>
              <a:spcBef>
                <a:spcPts val="195"/>
              </a:spcBef>
              <a:spcAft>
                <a:spcPts val="0"/>
              </a:spcAft>
              <a:buNone/>
            </a:pPr>
            <a:r>
              <a:rPr lang="en-US" sz="750">
                <a:solidFill>
                  <a:srgbClr val="414042"/>
                </a:solidFill>
                <a:latin typeface="Arial"/>
                <a:ea typeface="Arial"/>
                <a:cs typeface="Arial"/>
                <a:sym typeface="Arial"/>
              </a:rPr>
              <a:t>What was the assumption that this prototype  was designed to test?</a:t>
            </a:r>
            <a:endParaRPr sz="750">
              <a:solidFill>
                <a:schemeClr val="dk1"/>
              </a:solidFill>
              <a:latin typeface="Arial"/>
              <a:ea typeface="Arial"/>
              <a:cs typeface="Arial"/>
              <a:sym typeface="Arial"/>
            </a:endParaRPr>
          </a:p>
        </p:txBody>
      </p:sp>
      <p:sp>
        <p:nvSpPr>
          <p:cNvPr id="8936" name="Google Shape;8936;p60"/>
          <p:cNvSpPr txBox="1"/>
          <p:nvPr/>
        </p:nvSpPr>
        <p:spPr>
          <a:xfrm>
            <a:off x="551433" y="4181689"/>
            <a:ext cx="1986280" cy="487680"/>
          </a:xfrm>
          <a:prstGeom prst="rect">
            <a:avLst/>
          </a:prstGeom>
          <a:noFill/>
          <a:ln>
            <a:noFill/>
          </a:ln>
        </p:spPr>
        <p:txBody>
          <a:bodyPr spcFirstLastPara="1" wrap="square" lIns="0" tIns="52700"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2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5080" lvl="0" indent="0" algn="l" rtl="0">
              <a:lnSpc>
                <a:spcPct val="100000"/>
              </a:lnSpc>
              <a:spcBef>
                <a:spcPts val="195"/>
              </a:spcBef>
              <a:spcAft>
                <a:spcPts val="0"/>
              </a:spcAft>
              <a:buNone/>
            </a:pPr>
            <a:r>
              <a:rPr lang="en-US" sz="750">
                <a:solidFill>
                  <a:srgbClr val="414042"/>
                </a:solidFill>
                <a:latin typeface="Arial"/>
                <a:ea typeface="Arial"/>
                <a:cs typeface="Arial"/>
                <a:sym typeface="Arial"/>
              </a:rPr>
              <a:t>What was the assumption that this prototype  was designed to test?</a:t>
            </a:r>
            <a:endParaRPr sz="750">
              <a:solidFill>
                <a:schemeClr val="dk1"/>
              </a:solidFill>
              <a:latin typeface="Arial"/>
              <a:ea typeface="Arial"/>
              <a:cs typeface="Arial"/>
              <a:sym typeface="Arial"/>
            </a:endParaRPr>
          </a:p>
        </p:txBody>
      </p:sp>
      <p:sp>
        <p:nvSpPr>
          <p:cNvPr id="8937" name="Google Shape;8937;p60"/>
          <p:cNvSpPr txBox="1"/>
          <p:nvPr/>
        </p:nvSpPr>
        <p:spPr>
          <a:xfrm>
            <a:off x="744515" y="2140343"/>
            <a:ext cx="2371725" cy="312420"/>
          </a:xfrm>
          <a:prstGeom prst="rect">
            <a:avLst/>
          </a:prstGeom>
          <a:noFill/>
          <a:ln>
            <a:noFill/>
          </a:ln>
        </p:spPr>
        <p:txBody>
          <a:bodyPr spcFirstLastPara="1" wrap="square" lIns="0" tIns="11425" rIns="0" bIns="0" anchor="t" anchorCtr="0">
            <a:spAutoFit/>
          </a:bodyPr>
          <a:lstStyle/>
          <a:p>
            <a:pPr marL="12700" marR="0" lvl="0" indent="0" algn="l" rtl="0">
              <a:lnSpc>
                <a:spcPct val="119473"/>
              </a:lnSpc>
              <a:spcBef>
                <a:spcPts val="0"/>
              </a:spcBef>
              <a:spcAft>
                <a:spcPts val="0"/>
              </a:spcAft>
              <a:buNone/>
            </a:pPr>
            <a:r>
              <a:rPr lang="en-US" sz="950">
                <a:solidFill>
                  <a:schemeClr val="dk1"/>
                </a:solidFill>
                <a:latin typeface="Arial Black"/>
                <a:ea typeface="Arial Black"/>
                <a:cs typeface="Arial Black"/>
                <a:sym typeface="Arial Black"/>
              </a:rPr>
              <a:t>STUDENTS AND MENTORS NEED</a:t>
            </a:r>
            <a:endParaRPr sz="950">
              <a:solidFill>
                <a:schemeClr val="dk1"/>
              </a:solidFill>
              <a:latin typeface="Arial Black"/>
              <a:ea typeface="Arial Black"/>
              <a:cs typeface="Arial Black"/>
              <a:sym typeface="Arial Black"/>
            </a:endParaRPr>
          </a:p>
          <a:p>
            <a:pPr marL="12700" marR="0" lvl="0" indent="0" algn="l" rtl="0">
              <a:lnSpc>
                <a:spcPct val="119473"/>
              </a:lnSpc>
              <a:spcBef>
                <a:spcPts val="0"/>
              </a:spcBef>
              <a:spcAft>
                <a:spcPts val="0"/>
              </a:spcAft>
              <a:buNone/>
            </a:pPr>
            <a:r>
              <a:rPr lang="en-US" sz="950">
                <a:solidFill>
                  <a:schemeClr val="dk1"/>
                </a:solidFill>
                <a:latin typeface="Arial Black"/>
                <a:ea typeface="Arial Black"/>
                <a:cs typeface="Arial Black"/>
                <a:sym typeface="Arial Black"/>
              </a:rPr>
              <a:t>GAMES TO GET TO KNOW EACH OTHER</a:t>
            </a:r>
            <a:endParaRPr sz="950">
              <a:solidFill>
                <a:schemeClr val="dk1"/>
              </a:solidFill>
              <a:latin typeface="Arial Black"/>
              <a:ea typeface="Arial Black"/>
              <a:cs typeface="Arial Black"/>
              <a:sym typeface="Arial Black"/>
            </a:endParaRPr>
          </a:p>
        </p:txBody>
      </p:sp>
      <p:sp>
        <p:nvSpPr>
          <p:cNvPr id="8938" name="Google Shape;8938;p60"/>
          <p:cNvSpPr txBox="1"/>
          <p:nvPr/>
        </p:nvSpPr>
        <p:spPr>
          <a:xfrm>
            <a:off x="744515" y="4945852"/>
            <a:ext cx="169418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THERE WILL BE SPACE AT  THE SCHOOL ON SATURDAYS</a:t>
            </a:r>
            <a:endParaRPr sz="950">
              <a:solidFill>
                <a:schemeClr val="dk1"/>
              </a:solidFill>
              <a:latin typeface="Arial Black"/>
              <a:ea typeface="Arial Black"/>
              <a:cs typeface="Arial Black"/>
              <a:sym typeface="Arial Black"/>
            </a:endParaRPr>
          </a:p>
        </p:txBody>
      </p:sp>
      <p:sp>
        <p:nvSpPr>
          <p:cNvPr id="8939" name="Google Shape;8939;p60"/>
          <p:cNvSpPr txBox="1"/>
          <p:nvPr/>
        </p:nvSpPr>
        <p:spPr>
          <a:xfrm>
            <a:off x="3918010" y="2140343"/>
            <a:ext cx="222250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ACTIVITIES DID HELP THE STUDENTS  AND MENTORS GET TO KNOW EACH  OTHER</a:t>
            </a:r>
            <a:endParaRPr sz="950">
              <a:solidFill>
                <a:schemeClr val="dk1"/>
              </a:solidFill>
              <a:latin typeface="Arial Black"/>
              <a:ea typeface="Arial Black"/>
              <a:cs typeface="Arial Black"/>
              <a:sym typeface="Arial Black"/>
            </a:endParaRPr>
          </a:p>
        </p:txBody>
      </p:sp>
      <p:sp>
        <p:nvSpPr>
          <p:cNvPr id="8940" name="Google Shape;8940;p60"/>
          <p:cNvSpPr txBox="1"/>
          <p:nvPr/>
        </p:nvSpPr>
        <p:spPr>
          <a:xfrm>
            <a:off x="3918010" y="4945852"/>
            <a:ext cx="231521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SATURDAYS WERE OKAY WITH THE  SCHOOL BUT HARD FOR THE MENTORS</a:t>
            </a:r>
            <a:endParaRPr sz="950">
              <a:solidFill>
                <a:schemeClr val="dk1"/>
              </a:solidFill>
              <a:latin typeface="Arial Black"/>
              <a:ea typeface="Arial Black"/>
              <a:cs typeface="Arial Black"/>
              <a:sym typeface="Arial Black"/>
            </a:endParaRPr>
          </a:p>
        </p:txBody>
      </p:sp>
      <p:sp>
        <p:nvSpPr>
          <p:cNvPr id="8941" name="Google Shape;8941;p60"/>
          <p:cNvSpPr txBox="1"/>
          <p:nvPr/>
        </p:nvSpPr>
        <p:spPr>
          <a:xfrm>
            <a:off x="7037061" y="2140343"/>
            <a:ext cx="2071370" cy="455295"/>
          </a:xfrm>
          <a:prstGeom prst="rect">
            <a:avLst/>
          </a:prstGeom>
          <a:noFill/>
          <a:ln>
            <a:noFill/>
          </a:ln>
        </p:spPr>
        <p:txBody>
          <a:bodyPr spcFirstLastPara="1" wrap="square" lIns="0" tIns="17125" rIns="0" bIns="0" anchor="t" anchorCtr="0">
            <a:spAutoFit/>
          </a:bodyPr>
          <a:lstStyle/>
          <a:p>
            <a:pPr marL="12700" marR="168275"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ENSURE THERE ARE ALWAYS  GET TO KNOW YOU ACTIVITIES</a:t>
            </a:r>
            <a:endParaRPr sz="950">
              <a:solidFill>
                <a:schemeClr val="dk1"/>
              </a:solidFill>
              <a:latin typeface="Arial Black"/>
              <a:ea typeface="Arial Black"/>
              <a:cs typeface="Arial Black"/>
              <a:sym typeface="Arial Black"/>
            </a:endParaRPr>
          </a:p>
          <a:p>
            <a:pPr marL="12700" marR="0" lvl="0" indent="0" algn="l" rtl="0">
              <a:lnSpc>
                <a:spcPct val="114736"/>
              </a:lnSpc>
              <a:spcBef>
                <a:spcPts val="0"/>
              </a:spcBef>
              <a:spcAft>
                <a:spcPts val="0"/>
              </a:spcAft>
              <a:buNone/>
            </a:pPr>
            <a:r>
              <a:rPr lang="en-US" sz="950">
                <a:solidFill>
                  <a:schemeClr val="dk1"/>
                </a:solidFill>
                <a:latin typeface="Arial Black"/>
                <a:ea typeface="Arial Black"/>
                <a:cs typeface="Arial Black"/>
                <a:sym typeface="Arial Black"/>
              </a:rPr>
              <a:t>FOR THE STUDENTS AND MENTORS</a:t>
            </a:r>
            <a:endParaRPr sz="950">
              <a:solidFill>
                <a:schemeClr val="dk1"/>
              </a:solidFill>
              <a:latin typeface="Arial Black"/>
              <a:ea typeface="Arial Black"/>
              <a:cs typeface="Arial Black"/>
              <a:sym typeface="Arial Black"/>
            </a:endParaRPr>
          </a:p>
        </p:txBody>
      </p:sp>
      <p:sp>
        <p:nvSpPr>
          <p:cNvPr id="8942" name="Google Shape;8942;p60"/>
          <p:cNvSpPr txBox="1"/>
          <p:nvPr/>
        </p:nvSpPr>
        <p:spPr>
          <a:xfrm>
            <a:off x="7037061" y="4945852"/>
            <a:ext cx="203708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TRY HAVING THESE MEETINGS  AFTER SCHOOL AT THE MENTOR’S  WORKPLACE.</a:t>
            </a:r>
            <a:endParaRPr sz="950">
              <a:solidFill>
                <a:schemeClr val="dk1"/>
              </a:solidFill>
              <a:latin typeface="Arial Black"/>
              <a:ea typeface="Arial Black"/>
              <a:cs typeface="Arial Black"/>
              <a:sym typeface="Arial Black"/>
            </a:endParaRPr>
          </a:p>
        </p:txBody>
      </p:sp>
      <p:grpSp>
        <p:nvGrpSpPr>
          <p:cNvPr id="8943" name="Google Shape;8943;p60"/>
          <p:cNvGrpSpPr/>
          <p:nvPr/>
        </p:nvGrpSpPr>
        <p:grpSpPr>
          <a:xfrm>
            <a:off x="19768108" y="1083064"/>
            <a:ext cx="336550" cy="560705"/>
            <a:chOff x="19768108" y="1083064"/>
            <a:chExt cx="336550" cy="560705"/>
          </a:xfrm>
        </p:grpSpPr>
        <p:sp>
          <p:nvSpPr>
            <p:cNvPr id="8944" name="Google Shape;8944;p60"/>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45" name="Google Shape;8945;p60"/>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46" name="Google Shape;8946;p60"/>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8947" name="Google Shape;8947;p60"/>
          <p:cNvGrpSpPr/>
          <p:nvPr/>
        </p:nvGrpSpPr>
        <p:grpSpPr>
          <a:xfrm>
            <a:off x="10481084" y="0"/>
            <a:ext cx="9206117" cy="332751"/>
            <a:chOff x="10481084" y="0"/>
            <a:chExt cx="9206117" cy="332751"/>
          </a:xfrm>
        </p:grpSpPr>
        <p:sp>
          <p:nvSpPr>
            <p:cNvPr id="8948" name="Google Shape;8948;p60"/>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49" name="Google Shape;8949;p60"/>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0" name="Google Shape;8950;p60"/>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1" name="Google Shape;8951;p60"/>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2" name="Google Shape;8952;p60"/>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3" name="Google Shape;8953;p60"/>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4" name="Google Shape;8954;p60"/>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5" name="Google Shape;8955;p60"/>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6" name="Google Shape;8956;p60"/>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7" name="Google Shape;8957;p60"/>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8" name="Google Shape;8958;p60"/>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59" name="Google Shape;8959;p60"/>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0" name="Google Shape;8960;p60"/>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1" name="Google Shape;8961;p60"/>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2" name="Google Shape;8962;p60"/>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3" name="Google Shape;8963;p60"/>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4" name="Google Shape;8964;p60"/>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5" name="Google Shape;8965;p60"/>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6" name="Google Shape;8966;p60"/>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7" name="Google Shape;8967;p60"/>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8" name="Google Shape;8968;p60"/>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69" name="Google Shape;8969;p60"/>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970" name="Google Shape;8970;p60"/>
          <p:cNvSpPr txBox="1"/>
          <p:nvPr/>
        </p:nvSpPr>
        <p:spPr>
          <a:xfrm>
            <a:off x="10469912"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650">
              <a:solidFill>
                <a:schemeClr val="dk1"/>
              </a:solidFill>
              <a:latin typeface="Arial"/>
              <a:ea typeface="Arial"/>
              <a:cs typeface="Arial"/>
              <a:sym typeface="Arial"/>
            </a:endParaRPr>
          </a:p>
          <a:p>
            <a:pPr marL="12700" marR="87630" lvl="0" indent="0" algn="l" rtl="0">
              <a:lnSpc>
                <a:spcPct val="101600"/>
              </a:lnSpc>
              <a:spcBef>
                <a:spcPts val="5"/>
              </a:spcBef>
              <a:spcAft>
                <a:spcPts val="0"/>
              </a:spcAft>
              <a:buNone/>
            </a:pPr>
            <a:r>
              <a:rPr lang="en-US" sz="1850" b="1">
                <a:solidFill>
                  <a:srgbClr val="D70A5B"/>
                </a:solidFill>
                <a:latin typeface="Arial"/>
                <a:ea typeface="Arial"/>
                <a:cs typeface="Arial"/>
                <a:sym typeface="Arial"/>
              </a:rPr>
              <a:t>What	did  you	learn? </a:t>
            </a:r>
            <a:endParaRPr sz="1850">
              <a:solidFill>
                <a:schemeClr val="dk1"/>
              </a:solidFill>
              <a:latin typeface="Arial"/>
              <a:ea typeface="Arial"/>
              <a:cs typeface="Arial"/>
              <a:sym typeface="Arial"/>
            </a:endParaRPr>
          </a:p>
        </p:txBody>
      </p:sp>
      <p:grpSp>
        <p:nvGrpSpPr>
          <p:cNvPr id="8971" name="Google Shape;8971;p60"/>
          <p:cNvGrpSpPr/>
          <p:nvPr/>
        </p:nvGrpSpPr>
        <p:grpSpPr>
          <a:xfrm>
            <a:off x="419315" y="0"/>
            <a:ext cx="9206083" cy="332740"/>
            <a:chOff x="419315" y="0"/>
            <a:chExt cx="9206083" cy="332740"/>
          </a:xfrm>
        </p:grpSpPr>
        <p:sp>
          <p:nvSpPr>
            <p:cNvPr id="8972" name="Google Shape;8972;p60"/>
            <p:cNvSpPr/>
            <p:nvPr/>
          </p:nvSpPr>
          <p:spPr>
            <a:xfrm>
              <a:off x="41931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73" name="Google Shape;8973;p60"/>
            <p:cNvSpPr/>
            <p:nvPr/>
          </p:nvSpPr>
          <p:spPr>
            <a:xfrm>
              <a:off x="870464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74" name="Google Shape;8974;p60"/>
            <p:cNvSpPr/>
            <p:nvPr/>
          </p:nvSpPr>
          <p:spPr>
            <a:xfrm>
              <a:off x="870464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75" name="Google Shape;8975;p60"/>
            <p:cNvSpPr/>
            <p:nvPr/>
          </p:nvSpPr>
          <p:spPr>
            <a:xfrm>
              <a:off x="777807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76" name="Google Shape;8976;p60"/>
            <p:cNvSpPr/>
            <p:nvPr/>
          </p:nvSpPr>
          <p:spPr>
            <a:xfrm>
              <a:off x="777807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77" name="Google Shape;8977;p60"/>
            <p:cNvSpPr/>
            <p:nvPr/>
          </p:nvSpPr>
          <p:spPr>
            <a:xfrm>
              <a:off x="685730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78" name="Google Shape;8978;p60"/>
            <p:cNvSpPr/>
            <p:nvPr/>
          </p:nvSpPr>
          <p:spPr>
            <a:xfrm>
              <a:off x="685730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79" name="Google Shape;8979;p60"/>
            <p:cNvSpPr/>
            <p:nvPr/>
          </p:nvSpPr>
          <p:spPr>
            <a:xfrm>
              <a:off x="593689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0" name="Google Shape;8980;p60"/>
            <p:cNvSpPr/>
            <p:nvPr/>
          </p:nvSpPr>
          <p:spPr>
            <a:xfrm>
              <a:off x="593689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1" name="Google Shape;8981;p60"/>
            <p:cNvSpPr/>
            <p:nvPr/>
          </p:nvSpPr>
          <p:spPr>
            <a:xfrm>
              <a:off x="50163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2" name="Google Shape;8982;p60"/>
            <p:cNvSpPr/>
            <p:nvPr/>
          </p:nvSpPr>
          <p:spPr>
            <a:xfrm>
              <a:off x="50163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3" name="Google Shape;8983;p60"/>
            <p:cNvSpPr/>
            <p:nvPr/>
          </p:nvSpPr>
          <p:spPr>
            <a:xfrm>
              <a:off x="409570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4" name="Google Shape;8984;p60"/>
            <p:cNvSpPr/>
            <p:nvPr/>
          </p:nvSpPr>
          <p:spPr>
            <a:xfrm>
              <a:off x="409570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5" name="Google Shape;8985;p60"/>
            <p:cNvSpPr/>
            <p:nvPr/>
          </p:nvSpPr>
          <p:spPr>
            <a:xfrm>
              <a:off x="317511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6" name="Google Shape;8986;p60"/>
            <p:cNvSpPr/>
            <p:nvPr/>
          </p:nvSpPr>
          <p:spPr>
            <a:xfrm>
              <a:off x="317511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7" name="Google Shape;8987;p60"/>
            <p:cNvSpPr/>
            <p:nvPr/>
          </p:nvSpPr>
          <p:spPr>
            <a:xfrm>
              <a:off x="225453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8" name="Google Shape;8988;p60"/>
            <p:cNvSpPr/>
            <p:nvPr/>
          </p:nvSpPr>
          <p:spPr>
            <a:xfrm>
              <a:off x="225453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89" name="Google Shape;8989;p60"/>
            <p:cNvSpPr/>
            <p:nvPr/>
          </p:nvSpPr>
          <p:spPr>
            <a:xfrm>
              <a:off x="133394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90" name="Google Shape;8990;p60"/>
            <p:cNvSpPr/>
            <p:nvPr/>
          </p:nvSpPr>
          <p:spPr>
            <a:xfrm>
              <a:off x="133394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91" name="Google Shape;8991;p60"/>
            <p:cNvSpPr/>
            <p:nvPr/>
          </p:nvSpPr>
          <p:spPr>
            <a:xfrm>
              <a:off x="41931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92" name="Google Shape;8992;p60"/>
            <p:cNvSpPr/>
            <p:nvPr/>
          </p:nvSpPr>
          <p:spPr>
            <a:xfrm>
              <a:off x="41931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993" name="Google Shape;8993;p60"/>
          <p:cNvSpPr txBox="1"/>
          <p:nvPr/>
        </p:nvSpPr>
        <p:spPr>
          <a:xfrm>
            <a:off x="408144"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650">
              <a:solidFill>
                <a:schemeClr val="dk1"/>
              </a:solidFill>
              <a:latin typeface="Arial"/>
              <a:ea typeface="Arial"/>
              <a:cs typeface="Arial"/>
              <a:sym typeface="Arial"/>
            </a:endParaRPr>
          </a:p>
          <a:p>
            <a:pPr marL="12700" marR="87630" lvl="0" indent="0" algn="l" rtl="0">
              <a:lnSpc>
                <a:spcPct val="101600"/>
              </a:lnSpc>
              <a:spcBef>
                <a:spcPts val="5"/>
              </a:spcBef>
              <a:spcAft>
                <a:spcPts val="0"/>
              </a:spcAft>
              <a:buNone/>
            </a:pPr>
            <a:r>
              <a:rPr lang="en-US" sz="1850" b="1">
                <a:solidFill>
                  <a:srgbClr val="D70A5B"/>
                </a:solidFill>
                <a:latin typeface="Arial"/>
                <a:ea typeface="Arial"/>
                <a:cs typeface="Arial"/>
                <a:sym typeface="Arial"/>
              </a:rPr>
              <a:t>What	did  you	learn? </a:t>
            </a:r>
            <a:endParaRPr sz="1850">
              <a:solidFill>
                <a:schemeClr val="dk1"/>
              </a:solidFill>
              <a:latin typeface="Arial"/>
              <a:ea typeface="Arial"/>
              <a:cs typeface="Arial"/>
              <a:sym typeface="Arial"/>
            </a:endParaRPr>
          </a:p>
        </p:txBody>
      </p:sp>
      <p:sp>
        <p:nvSpPr>
          <p:cNvPr id="8994" name="Google Shape;8994;p60"/>
          <p:cNvSpPr txBox="1"/>
          <p:nvPr/>
        </p:nvSpPr>
        <p:spPr>
          <a:xfrm>
            <a:off x="1263065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995" name="Google Shape;8995;p60"/>
          <p:cNvSpPr txBox="1"/>
          <p:nvPr/>
        </p:nvSpPr>
        <p:spPr>
          <a:xfrm>
            <a:off x="2568889"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8996" name="Google Shape;8996;p60"/>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8997" name="Google Shape;8997;p60"/>
          <p:cNvSpPr txBox="1"/>
          <p:nvPr/>
        </p:nvSpPr>
        <p:spPr>
          <a:xfrm>
            <a:off x="3433012"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8998" name="Google Shape;8998;p60"/>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8999" name="Google Shape;8999;p60"/>
          <p:cNvSpPr txBox="1"/>
          <p:nvPr/>
        </p:nvSpPr>
        <p:spPr>
          <a:xfrm>
            <a:off x="4439638"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000" name="Google Shape;9000;p60"/>
          <p:cNvSpPr txBox="1"/>
          <p:nvPr/>
        </p:nvSpPr>
        <p:spPr>
          <a:xfrm>
            <a:off x="15411930"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4</a:t>
            </a:r>
            <a:endParaRPr sz="550">
              <a:solidFill>
                <a:schemeClr val="dk1"/>
              </a:solidFill>
              <a:latin typeface="Arial"/>
              <a:ea typeface="Arial"/>
              <a:cs typeface="Arial"/>
              <a:sym typeface="Arial"/>
            </a:endParaRPr>
          </a:p>
        </p:txBody>
      </p:sp>
      <p:sp>
        <p:nvSpPr>
          <p:cNvPr id="9001" name="Google Shape;9001;p60"/>
          <p:cNvSpPr txBox="1"/>
          <p:nvPr/>
        </p:nvSpPr>
        <p:spPr>
          <a:xfrm>
            <a:off x="5350112"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4</a:t>
            </a:r>
            <a:endParaRPr sz="550">
              <a:solidFill>
                <a:schemeClr val="dk1"/>
              </a:solidFill>
              <a:latin typeface="Arial"/>
              <a:ea typeface="Arial"/>
              <a:cs typeface="Arial"/>
              <a:sym typeface="Arial"/>
            </a:endParaRPr>
          </a:p>
        </p:txBody>
      </p:sp>
      <p:sp>
        <p:nvSpPr>
          <p:cNvPr id="9002" name="Google Shape;9002;p60"/>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003" name="Google Shape;9003;p60"/>
          <p:cNvSpPr txBox="1"/>
          <p:nvPr/>
        </p:nvSpPr>
        <p:spPr>
          <a:xfrm>
            <a:off x="625355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004" name="Google Shape;9004;p60"/>
          <p:cNvSpPr txBox="1"/>
          <p:nvPr/>
        </p:nvSpPr>
        <p:spPr>
          <a:xfrm>
            <a:off x="1729317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005" name="Google Shape;9005;p60"/>
          <p:cNvSpPr txBox="1"/>
          <p:nvPr/>
        </p:nvSpPr>
        <p:spPr>
          <a:xfrm>
            <a:off x="7231464"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006" name="Google Shape;9006;p60"/>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007" name="Google Shape;9007;p60"/>
          <p:cNvSpPr txBox="1"/>
          <p:nvPr/>
        </p:nvSpPr>
        <p:spPr>
          <a:xfrm>
            <a:off x="8016343"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008" name="Google Shape;9008;p60"/>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9009" name="Google Shape;9009;p60"/>
          <p:cNvSpPr txBox="1"/>
          <p:nvPr/>
        </p:nvSpPr>
        <p:spPr>
          <a:xfrm>
            <a:off x="9076519"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Shape 9013"/>
        <p:cNvGrpSpPr/>
        <p:nvPr/>
      </p:nvGrpSpPr>
      <p:grpSpPr>
        <a:xfrm>
          <a:off x="0" y="0"/>
          <a:ext cx="0" cy="0"/>
          <a:chOff x="0" y="0"/>
          <a:chExt cx="0" cy="0"/>
        </a:xfrm>
      </p:grpSpPr>
      <p:sp>
        <p:nvSpPr>
          <p:cNvPr id="9014" name="Google Shape;9014;p61"/>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120</a:t>
            </a:r>
            <a:endParaRPr sz="550">
              <a:solidFill>
                <a:schemeClr val="dk1"/>
              </a:solidFill>
              <a:latin typeface="Arial"/>
              <a:ea typeface="Arial"/>
              <a:cs typeface="Arial"/>
              <a:sym typeface="Arial"/>
            </a:endParaRPr>
          </a:p>
        </p:txBody>
      </p:sp>
      <p:sp>
        <p:nvSpPr>
          <p:cNvPr id="9015" name="Google Shape;9015;p61"/>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121</a:t>
            </a:r>
            <a:endParaRPr sz="550">
              <a:solidFill>
                <a:schemeClr val="dk1"/>
              </a:solidFill>
              <a:latin typeface="Arial"/>
              <a:ea typeface="Arial"/>
              <a:cs typeface="Arial"/>
              <a:sym typeface="Arial"/>
            </a:endParaRPr>
          </a:p>
        </p:txBody>
      </p:sp>
      <p:sp>
        <p:nvSpPr>
          <p:cNvPr id="9016" name="Google Shape;9016;p61"/>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17" name="Google Shape;9017;p61"/>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9018" name="Google Shape;9018;p61"/>
          <p:cNvGrpSpPr/>
          <p:nvPr/>
        </p:nvGrpSpPr>
        <p:grpSpPr>
          <a:xfrm>
            <a:off x="10488583" y="1051579"/>
            <a:ext cx="9200121" cy="31750"/>
            <a:chOff x="10488583" y="1051579"/>
            <a:chExt cx="9200121" cy="31750"/>
          </a:xfrm>
        </p:grpSpPr>
        <p:sp>
          <p:nvSpPr>
            <p:cNvPr id="9019" name="Google Shape;9019;p61"/>
            <p:cNvSpPr/>
            <p:nvPr/>
          </p:nvSpPr>
          <p:spPr>
            <a:xfrm>
              <a:off x="10488583" y="1051579"/>
              <a:ext cx="1500505" cy="31750"/>
            </a:xfrm>
            <a:custGeom>
              <a:avLst/>
              <a:gdLst/>
              <a:ahLst/>
              <a:cxnLst/>
              <a:rect l="l" t="t" r="r" b="b"/>
              <a:pathLst>
                <a:path w="1500504" h="31750" extrusionOk="0">
                  <a:moveTo>
                    <a:pt x="1500148" y="0"/>
                  </a:moveTo>
                  <a:lnTo>
                    <a:pt x="0" y="0"/>
                  </a:lnTo>
                  <a:lnTo>
                    <a:pt x="0" y="31473"/>
                  </a:lnTo>
                  <a:lnTo>
                    <a:pt x="1500148" y="31473"/>
                  </a:lnTo>
                  <a:lnTo>
                    <a:pt x="150014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20" name="Google Shape;9020;p61"/>
            <p:cNvSpPr/>
            <p:nvPr/>
          </p:nvSpPr>
          <p:spPr>
            <a:xfrm>
              <a:off x="11988695" y="1051579"/>
              <a:ext cx="7700009" cy="31750"/>
            </a:xfrm>
            <a:custGeom>
              <a:avLst/>
              <a:gdLst/>
              <a:ahLst/>
              <a:cxnLst/>
              <a:rect l="l" t="t" r="r" b="b"/>
              <a:pathLst>
                <a:path w="7700009" h="31750" extrusionOk="0">
                  <a:moveTo>
                    <a:pt x="7699801" y="0"/>
                  </a:moveTo>
                  <a:lnTo>
                    <a:pt x="0" y="0"/>
                  </a:lnTo>
                  <a:lnTo>
                    <a:pt x="0" y="31473"/>
                  </a:lnTo>
                  <a:lnTo>
                    <a:pt x="7699801" y="31473"/>
                  </a:lnTo>
                  <a:lnTo>
                    <a:pt x="7699801"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021" name="Google Shape;9021;p61"/>
          <p:cNvGrpSpPr/>
          <p:nvPr/>
        </p:nvGrpSpPr>
        <p:grpSpPr>
          <a:xfrm>
            <a:off x="436533" y="1051579"/>
            <a:ext cx="9192538" cy="31750"/>
            <a:chOff x="436533" y="1051579"/>
            <a:chExt cx="9192538" cy="31750"/>
          </a:xfrm>
        </p:grpSpPr>
        <p:sp>
          <p:nvSpPr>
            <p:cNvPr id="9022" name="Google Shape;9022;p61"/>
            <p:cNvSpPr/>
            <p:nvPr/>
          </p:nvSpPr>
          <p:spPr>
            <a:xfrm>
              <a:off x="436533" y="1051579"/>
              <a:ext cx="1500505" cy="31750"/>
            </a:xfrm>
            <a:custGeom>
              <a:avLst/>
              <a:gdLst/>
              <a:ahLst/>
              <a:cxnLst/>
              <a:rect l="l" t="t" r="r" b="b"/>
              <a:pathLst>
                <a:path w="1500505" h="31750" extrusionOk="0">
                  <a:moveTo>
                    <a:pt x="1500148" y="0"/>
                  </a:moveTo>
                  <a:lnTo>
                    <a:pt x="0" y="0"/>
                  </a:lnTo>
                  <a:lnTo>
                    <a:pt x="0" y="31473"/>
                  </a:lnTo>
                  <a:lnTo>
                    <a:pt x="1500148" y="31473"/>
                  </a:lnTo>
                  <a:lnTo>
                    <a:pt x="1500148"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23" name="Google Shape;9023;p61"/>
            <p:cNvSpPr/>
            <p:nvPr/>
          </p:nvSpPr>
          <p:spPr>
            <a:xfrm>
              <a:off x="1936681" y="1051579"/>
              <a:ext cx="7692390" cy="31750"/>
            </a:xfrm>
            <a:custGeom>
              <a:avLst/>
              <a:gdLst/>
              <a:ahLst/>
              <a:cxnLst/>
              <a:rect l="l" t="t" r="r" b="b"/>
              <a:pathLst>
                <a:path w="7692390" h="31750" extrusionOk="0">
                  <a:moveTo>
                    <a:pt x="7692303" y="0"/>
                  </a:moveTo>
                  <a:lnTo>
                    <a:pt x="0" y="0"/>
                  </a:lnTo>
                  <a:lnTo>
                    <a:pt x="0" y="31473"/>
                  </a:lnTo>
                  <a:lnTo>
                    <a:pt x="7692303" y="31473"/>
                  </a:lnTo>
                  <a:lnTo>
                    <a:pt x="7692303" y="0"/>
                  </a:lnTo>
                  <a:close/>
                </a:path>
              </a:pathLst>
            </a:custGeom>
            <a:solidFill>
              <a:srgbClr val="F5CFD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024" name="Google Shape;9024;p61"/>
          <p:cNvSpPr txBox="1"/>
          <p:nvPr/>
        </p:nvSpPr>
        <p:spPr>
          <a:xfrm>
            <a:off x="12416814" y="447318"/>
            <a:ext cx="318579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the worksheet to reflect on how well your prototype met  the needs of the stakeholder in relation to the scale of the intervention.  Next, use the questions to reflect on how well your solution will increase  learning outcomes for students.</a:t>
            </a:r>
            <a:endParaRPr sz="750">
              <a:solidFill>
                <a:schemeClr val="dk1"/>
              </a:solidFill>
              <a:latin typeface="Arial"/>
              <a:ea typeface="Arial"/>
              <a:cs typeface="Arial"/>
              <a:sym typeface="Arial"/>
            </a:endParaRPr>
          </a:p>
        </p:txBody>
      </p:sp>
      <p:sp>
        <p:nvSpPr>
          <p:cNvPr id="9025" name="Google Shape;9025;p61"/>
          <p:cNvSpPr txBox="1"/>
          <p:nvPr/>
        </p:nvSpPr>
        <p:spPr>
          <a:xfrm>
            <a:off x="2364765" y="447318"/>
            <a:ext cx="318579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the worksheet to reflect on how well your prototype met  the needs of the stakeholder in relation to the scale of the intervention.  Next, use the questions to reflect on how well your solution will increase  learning outcomes for students.</a:t>
            </a:r>
            <a:endParaRPr sz="750">
              <a:solidFill>
                <a:schemeClr val="dk1"/>
              </a:solidFill>
              <a:latin typeface="Arial"/>
              <a:ea typeface="Arial"/>
              <a:cs typeface="Arial"/>
              <a:sym typeface="Arial"/>
            </a:endParaRPr>
          </a:p>
        </p:txBody>
      </p:sp>
      <p:grpSp>
        <p:nvGrpSpPr>
          <p:cNvPr id="9026" name="Google Shape;9026;p61"/>
          <p:cNvGrpSpPr/>
          <p:nvPr/>
        </p:nvGrpSpPr>
        <p:grpSpPr>
          <a:xfrm>
            <a:off x="16106038" y="638090"/>
            <a:ext cx="3592386" cy="259079"/>
            <a:chOff x="16106038" y="638090"/>
            <a:chExt cx="3592386" cy="259079"/>
          </a:xfrm>
        </p:grpSpPr>
        <p:sp>
          <p:nvSpPr>
            <p:cNvPr id="9027" name="Google Shape;9027;p61"/>
            <p:cNvSpPr/>
            <p:nvPr/>
          </p:nvSpPr>
          <p:spPr>
            <a:xfrm>
              <a:off x="17120447"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28" name="Google Shape;9028;p61"/>
            <p:cNvSpPr/>
            <p:nvPr/>
          </p:nvSpPr>
          <p:spPr>
            <a:xfrm>
              <a:off x="16613242"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29" name="Google Shape;9029;p61"/>
            <p:cNvSpPr/>
            <p:nvPr/>
          </p:nvSpPr>
          <p:spPr>
            <a:xfrm>
              <a:off x="161060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30" name="Google Shape;9030;p61"/>
            <p:cNvSpPr/>
            <p:nvPr/>
          </p:nvSpPr>
          <p:spPr>
            <a:xfrm>
              <a:off x="17627533"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31" name="Google Shape;9031;p61"/>
            <p:cNvSpPr/>
            <p:nvPr/>
          </p:nvSpPr>
          <p:spPr>
            <a:xfrm>
              <a:off x="18134738" y="638090"/>
              <a:ext cx="549275" cy="259079"/>
            </a:xfrm>
            <a:custGeom>
              <a:avLst/>
              <a:gdLst/>
              <a:ahLst/>
              <a:cxnLst/>
              <a:rect l="l" t="t" r="r" b="b"/>
              <a:pathLst>
                <a:path w="549275" h="259080" extrusionOk="0">
                  <a:moveTo>
                    <a:pt x="441536"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32" name="Google Shape;9032;p61"/>
            <p:cNvSpPr/>
            <p:nvPr/>
          </p:nvSpPr>
          <p:spPr>
            <a:xfrm>
              <a:off x="18641944"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33" name="Google Shape;9033;p61"/>
            <p:cNvSpPr/>
            <p:nvPr/>
          </p:nvSpPr>
          <p:spPr>
            <a:xfrm>
              <a:off x="1914914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034" name="Google Shape;9034;p61"/>
          <p:cNvGrpSpPr/>
          <p:nvPr/>
        </p:nvGrpSpPr>
        <p:grpSpPr>
          <a:xfrm>
            <a:off x="6034549" y="638090"/>
            <a:ext cx="3592375" cy="259079"/>
            <a:chOff x="6034549" y="638090"/>
            <a:chExt cx="3592375" cy="259079"/>
          </a:xfrm>
        </p:grpSpPr>
        <p:sp>
          <p:nvSpPr>
            <p:cNvPr id="9035" name="Google Shape;9035;p61"/>
            <p:cNvSpPr/>
            <p:nvPr/>
          </p:nvSpPr>
          <p:spPr>
            <a:xfrm>
              <a:off x="7048911"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36" name="Google Shape;9036;p61"/>
            <p:cNvSpPr/>
            <p:nvPr/>
          </p:nvSpPr>
          <p:spPr>
            <a:xfrm>
              <a:off x="6541730"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37" name="Google Shape;9037;p61"/>
            <p:cNvSpPr/>
            <p:nvPr/>
          </p:nvSpPr>
          <p:spPr>
            <a:xfrm>
              <a:off x="603454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38" name="Google Shape;9038;p61"/>
            <p:cNvSpPr/>
            <p:nvPr/>
          </p:nvSpPr>
          <p:spPr>
            <a:xfrm>
              <a:off x="755610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39" name="Google Shape;9039;p61"/>
            <p:cNvSpPr/>
            <p:nvPr/>
          </p:nvSpPr>
          <p:spPr>
            <a:xfrm>
              <a:off x="8063286" y="638090"/>
              <a:ext cx="549275" cy="259079"/>
            </a:xfrm>
            <a:custGeom>
              <a:avLst/>
              <a:gdLst/>
              <a:ahLst/>
              <a:cxnLst/>
              <a:rect l="l" t="t" r="r" b="b"/>
              <a:pathLst>
                <a:path w="549275" h="259080" extrusionOk="0">
                  <a:moveTo>
                    <a:pt x="441548"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40" name="Google Shape;9040;p61"/>
            <p:cNvSpPr/>
            <p:nvPr/>
          </p:nvSpPr>
          <p:spPr>
            <a:xfrm>
              <a:off x="857046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41" name="Google Shape;9041;p61"/>
            <p:cNvSpPr/>
            <p:nvPr/>
          </p:nvSpPr>
          <p:spPr>
            <a:xfrm>
              <a:off x="907764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042" name="Google Shape;9042;p61"/>
          <p:cNvSpPr txBox="1"/>
          <p:nvPr/>
        </p:nvSpPr>
        <p:spPr>
          <a:xfrm>
            <a:off x="17230847"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9043" name="Google Shape;9043;p61"/>
          <p:cNvSpPr txBox="1"/>
          <p:nvPr/>
        </p:nvSpPr>
        <p:spPr>
          <a:xfrm>
            <a:off x="7159383"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9044" name="Google Shape;9044;p61"/>
          <p:cNvSpPr txBox="1"/>
          <p:nvPr/>
        </p:nvSpPr>
        <p:spPr>
          <a:xfrm>
            <a:off x="16723794"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9045" name="Google Shape;9045;p61"/>
          <p:cNvSpPr txBox="1"/>
          <p:nvPr/>
        </p:nvSpPr>
        <p:spPr>
          <a:xfrm>
            <a:off x="6652190"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9046" name="Google Shape;9046;p61"/>
          <p:cNvSpPr txBox="1"/>
          <p:nvPr/>
        </p:nvSpPr>
        <p:spPr>
          <a:xfrm>
            <a:off x="16225313"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9047" name="Google Shape;9047;p61"/>
          <p:cNvSpPr txBox="1"/>
          <p:nvPr/>
        </p:nvSpPr>
        <p:spPr>
          <a:xfrm>
            <a:off x="6153801"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9048" name="Google Shape;9048;p61"/>
          <p:cNvSpPr txBox="1"/>
          <p:nvPr/>
        </p:nvSpPr>
        <p:spPr>
          <a:xfrm>
            <a:off x="17731864"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9049" name="Google Shape;9049;p61"/>
          <p:cNvSpPr txBox="1"/>
          <p:nvPr/>
        </p:nvSpPr>
        <p:spPr>
          <a:xfrm>
            <a:off x="7660423"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9050" name="Google Shape;9050;p61"/>
          <p:cNvSpPr txBox="1"/>
          <p:nvPr/>
        </p:nvSpPr>
        <p:spPr>
          <a:xfrm>
            <a:off x="18243648"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FFFFFF"/>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9051" name="Google Shape;9051;p61"/>
          <p:cNvSpPr txBox="1"/>
          <p:nvPr/>
        </p:nvSpPr>
        <p:spPr>
          <a:xfrm>
            <a:off x="8172136"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FFFFFF"/>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9052" name="Google Shape;9052;p61"/>
          <p:cNvSpPr txBox="1"/>
          <p:nvPr/>
        </p:nvSpPr>
        <p:spPr>
          <a:xfrm>
            <a:off x="18746438"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9053" name="Google Shape;9053;p61"/>
          <p:cNvSpPr txBox="1"/>
          <p:nvPr/>
        </p:nvSpPr>
        <p:spPr>
          <a:xfrm>
            <a:off x="8674984"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9054" name="Google Shape;9054;p61"/>
          <p:cNvSpPr txBox="1"/>
          <p:nvPr/>
        </p:nvSpPr>
        <p:spPr>
          <a:xfrm>
            <a:off x="19312802"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sp>
        <p:nvSpPr>
          <p:cNvPr id="9055" name="Google Shape;9055;p61"/>
          <p:cNvSpPr txBox="1"/>
          <p:nvPr/>
        </p:nvSpPr>
        <p:spPr>
          <a:xfrm>
            <a:off x="9241325"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grpSp>
        <p:nvGrpSpPr>
          <p:cNvPr id="9056" name="Google Shape;9056;p61"/>
          <p:cNvGrpSpPr/>
          <p:nvPr/>
        </p:nvGrpSpPr>
        <p:grpSpPr>
          <a:xfrm>
            <a:off x="10478099" y="1325957"/>
            <a:ext cx="4601845" cy="5444490"/>
            <a:chOff x="10478099" y="1325957"/>
            <a:chExt cx="4601845" cy="5444490"/>
          </a:xfrm>
        </p:grpSpPr>
        <p:sp>
          <p:nvSpPr>
            <p:cNvPr id="9057" name="Google Shape;9057;p61"/>
            <p:cNvSpPr/>
            <p:nvPr/>
          </p:nvSpPr>
          <p:spPr>
            <a:xfrm>
              <a:off x="10478099" y="1325957"/>
              <a:ext cx="4601845" cy="5444490"/>
            </a:xfrm>
            <a:custGeom>
              <a:avLst/>
              <a:gdLst/>
              <a:ahLst/>
              <a:cxnLst/>
              <a:rect l="l" t="t" r="r" b="b"/>
              <a:pathLst>
                <a:path w="4601844" h="5444490" extrusionOk="0">
                  <a:moveTo>
                    <a:pt x="58887" y="0"/>
                  </a:moveTo>
                  <a:lnTo>
                    <a:pt x="24843" y="920"/>
                  </a:lnTo>
                  <a:lnTo>
                    <a:pt x="7360" y="7363"/>
                  </a:lnTo>
                  <a:lnTo>
                    <a:pt x="920" y="24853"/>
                  </a:lnTo>
                  <a:lnTo>
                    <a:pt x="0" y="58911"/>
                  </a:lnTo>
                  <a:lnTo>
                    <a:pt x="0" y="5385534"/>
                  </a:lnTo>
                  <a:lnTo>
                    <a:pt x="920" y="5419557"/>
                  </a:lnTo>
                  <a:lnTo>
                    <a:pt x="7360" y="5437029"/>
                  </a:lnTo>
                  <a:lnTo>
                    <a:pt x="24843" y="5443466"/>
                  </a:lnTo>
                  <a:lnTo>
                    <a:pt x="58887" y="5444385"/>
                  </a:lnTo>
                  <a:lnTo>
                    <a:pt x="4542603" y="5444385"/>
                  </a:lnTo>
                  <a:lnTo>
                    <a:pt x="4576655" y="5443466"/>
                  </a:lnTo>
                  <a:lnTo>
                    <a:pt x="4594140" y="5437029"/>
                  </a:lnTo>
                  <a:lnTo>
                    <a:pt x="4600582" y="5419557"/>
                  </a:lnTo>
                  <a:lnTo>
                    <a:pt x="4601503" y="5385534"/>
                  </a:lnTo>
                  <a:lnTo>
                    <a:pt x="4601503" y="58911"/>
                  </a:lnTo>
                  <a:lnTo>
                    <a:pt x="4600582" y="24853"/>
                  </a:lnTo>
                  <a:lnTo>
                    <a:pt x="4594140" y="7363"/>
                  </a:lnTo>
                  <a:lnTo>
                    <a:pt x="4576655" y="920"/>
                  </a:lnTo>
                  <a:lnTo>
                    <a:pt x="4542603" y="0"/>
                  </a:lnTo>
                  <a:lnTo>
                    <a:pt x="588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58" name="Google Shape;9058;p61"/>
            <p:cNvSpPr/>
            <p:nvPr/>
          </p:nvSpPr>
          <p:spPr>
            <a:xfrm>
              <a:off x="12781860" y="1521054"/>
              <a:ext cx="0" cy="5054600"/>
            </a:xfrm>
            <a:custGeom>
              <a:avLst/>
              <a:gdLst/>
              <a:ahLst/>
              <a:cxnLst/>
              <a:rect l="l" t="t" r="r" b="b"/>
              <a:pathLst>
                <a:path w="120000" h="5054600" extrusionOk="0">
                  <a:moveTo>
                    <a:pt x="0" y="0"/>
                  </a:moveTo>
                  <a:lnTo>
                    <a:pt x="0" y="505420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59" name="Google Shape;9059;p61"/>
            <p:cNvSpPr/>
            <p:nvPr/>
          </p:nvSpPr>
          <p:spPr>
            <a:xfrm>
              <a:off x="10855709" y="3963747"/>
              <a:ext cx="3852545" cy="0"/>
            </a:xfrm>
            <a:custGeom>
              <a:avLst/>
              <a:gdLst/>
              <a:ahLst/>
              <a:cxnLst/>
              <a:rect l="l" t="t" r="r" b="b"/>
              <a:pathLst>
                <a:path w="3852544" h="120000" extrusionOk="0">
                  <a:moveTo>
                    <a:pt x="0" y="0"/>
                  </a:moveTo>
                  <a:lnTo>
                    <a:pt x="3852336"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060" name="Google Shape;9060;p61"/>
          <p:cNvGrpSpPr/>
          <p:nvPr/>
        </p:nvGrpSpPr>
        <p:grpSpPr>
          <a:xfrm>
            <a:off x="426054" y="1325957"/>
            <a:ext cx="4601845" cy="5444490"/>
            <a:chOff x="426054" y="1325957"/>
            <a:chExt cx="4601845" cy="5444490"/>
          </a:xfrm>
        </p:grpSpPr>
        <p:sp>
          <p:nvSpPr>
            <p:cNvPr id="9061" name="Google Shape;9061;p61"/>
            <p:cNvSpPr/>
            <p:nvPr/>
          </p:nvSpPr>
          <p:spPr>
            <a:xfrm>
              <a:off x="426054" y="1325957"/>
              <a:ext cx="4601845" cy="5444490"/>
            </a:xfrm>
            <a:custGeom>
              <a:avLst/>
              <a:gdLst/>
              <a:ahLst/>
              <a:cxnLst/>
              <a:rect l="l" t="t" r="r" b="b"/>
              <a:pathLst>
                <a:path w="4601845" h="5444490" extrusionOk="0">
                  <a:moveTo>
                    <a:pt x="4542603" y="0"/>
                  </a:moveTo>
                  <a:lnTo>
                    <a:pt x="58887" y="0"/>
                  </a:lnTo>
                  <a:lnTo>
                    <a:pt x="24843" y="920"/>
                  </a:lnTo>
                  <a:lnTo>
                    <a:pt x="7360" y="7363"/>
                  </a:lnTo>
                  <a:lnTo>
                    <a:pt x="920" y="24853"/>
                  </a:lnTo>
                  <a:lnTo>
                    <a:pt x="0" y="58911"/>
                  </a:lnTo>
                  <a:lnTo>
                    <a:pt x="0" y="5385534"/>
                  </a:lnTo>
                  <a:lnTo>
                    <a:pt x="920" y="5419557"/>
                  </a:lnTo>
                  <a:lnTo>
                    <a:pt x="7360" y="5437029"/>
                  </a:lnTo>
                  <a:lnTo>
                    <a:pt x="24843" y="5443466"/>
                  </a:lnTo>
                  <a:lnTo>
                    <a:pt x="58887" y="5444385"/>
                  </a:lnTo>
                  <a:lnTo>
                    <a:pt x="4542603" y="5444385"/>
                  </a:lnTo>
                  <a:lnTo>
                    <a:pt x="4576648" y="5443466"/>
                  </a:lnTo>
                  <a:lnTo>
                    <a:pt x="4594130" y="5437029"/>
                  </a:lnTo>
                  <a:lnTo>
                    <a:pt x="4600571" y="5419557"/>
                  </a:lnTo>
                  <a:lnTo>
                    <a:pt x="4601491" y="5385534"/>
                  </a:lnTo>
                  <a:lnTo>
                    <a:pt x="4601491" y="58911"/>
                  </a:lnTo>
                  <a:lnTo>
                    <a:pt x="4600571" y="24853"/>
                  </a:lnTo>
                  <a:lnTo>
                    <a:pt x="4594130" y="7363"/>
                  </a:lnTo>
                  <a:lnTo>
                    <a:pt x="4576648" y="920"/>
                  </a:lnTo>
                  <a:lnTo>
                    <a:pt x="4542603"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2" name="Google Shape;9062;p61"/>
            <p:cNvSpPr/>
            <p:nvPr/>
          </p:nvSpPr>
          <p:spPr>
            <a:xfrm>
              <a:off x="2729786" y="1521054"/>
              <a:ext cx="0" cy="5054600"/>
            </a:xfrm>
            <a:custGeom>
              <a:avLst/>
              <a:gdLst/>
              <a:ahLst/>
              <a:cxnLst/>
              <a:rect l="l" t="t" r="r" b="b"/>
              <a:pathLst>
                <a:path w="120000" h="5054600" extrusionOk="0">
                  <a:moveTo>
                    <a:pt x="0" y="0"/>
                  </a:moveTo>
                  <a:lnTo>
                    <a:pt x="0" y="505420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3" name="Google Shape;9063;p61"/>
            <p:cNvSpPr/>
            <p:nvPr/>
          </p:nvSpPr>
          <p:spPr>
            <a:xfrm>
              <a:off x="803655" y="3963747"/>
              <a:ext cx="3852545" cy="0"/>
            </a:xfrm>
            <a:custGeom>
              <a:avLst/>
              <a:gdLst/>
              <a:ahLst/>
              <a:cxnLst/>
              <a:rect l="l" t="t" r="r" b="b"/>
              <a:pathLst>
                <a:path w="3852545" h="120000" extrusionOk="0">
                  <a:moveTo>
                    <a:pt x="0" y="0"/>
                  </a:moveTo>
                  <a:lnTo>
                    <a:pt x="3852336"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064" name="Google Shape;9064;p61"/>
          <p:cNvSpPr/>
          <p:nvPr/>
        </p:nvSpPr>
        <p:spPr>
          <a:xfrm>
            <a:off x="15260791" y="1325957"/>
            <a:ext cx="4431665" cy="2635250"/>
          </a:xfrm>
          <a:custGeom>
            <a:avLst/>
            <a:gdLst/>
            <a:ahLst/>
            <a:cxnLst/>
            <a:rect l="l" t="t" r="r" b="b"/>
            <a:pathLst>
              <a:path w="4431665" h="2635250" extrusionOk="0">
                <a:moveTo>
                  <a:pt x="58887" y="0"/>
                </a:moveTo>
                <a:lnTo>
                  <a:pt x="24843" y="920"/>
                </a:lnTo>
                <a:lnTo>
                  <a:pt x="7360" y="7363"/>
                </a:lnTo>
                <a:lnTo>
                  <a:pt x="920" y="24853"/>
                </a:lnTo>
                <a:lnTo>
                  <a:pt x="0" y="58911"/>
                </a:lnTo>
                <a:lnTo>
                  <a:pt x="0" y="2575929"/>
                </a:lnTo>
                <a:lnTo>
                  <a:pt x="920" y="2609987"/>
                </a:lnTo>
                <a:lnTo>
                  <a:pt x="7360" y="2627476"/>
                </a:lnTo>
                <a:lnTo>
                  <a:pt x="24843" y="2633920"/>
                </a:lnTo>
                <a:lnTo>
                  <a:pt x="58887" y="2634840"/>
                </a:lnTo>
                <a:lnTo>
                  <a:pt x="4372305" y="2634840"/>
                </a:lnTo>
                <a:lnTo>
                  <a:pt x="4406349" y="2633920"/>
                </a:lnTo>
                <a:lnTo>
                  <a:pt x="4423832" y="2627476"/>
                </a:lnTo>
                <a:lnTo>
                  <a:pt x="4430272" y="2609987"/>
                </a:lnTo>
                <a:lnTo>
                  <a:pt x="4431192" y="2575929"/>
                </a:lnTo>
                <a:lnTo>
                  <a:pt x="4431192" y="58911"/>
                </a:lnTo>
                <a:lnTo>
                  <a:pt x="4430272" y="24853"/>
                </a:lnTo>
                <a:lnTo>
                  <a:pt x="4423832" y="7363"/>
                </a:lnTo>
                <a:lnTo>
                  <a:pt x="4406349" y="920"/>
                </a:lnTo>
                <a:lnTo>
                  <a:pt x="4372305" y="0"/>
                </a:lnTo>
                <a:lnTo>
                  <a:pt x="588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5" name="Google Shape;9065;p61"/>
          <p:cNvSpPr/>
          <p:nvPr/>
        </p:nvSpPr>
        <p:spPr>
          <a:xfrm>
            <a:off x="5208716" y="1325957"/>
            <a:ext cx="4417695" cy="2635250"/>
          </a:xfrm>
          <a:custGeom>
            <a:avLst/>
            <a:gdLst/>
            <a:ahLst/>
            <a:cxnLst/>
            <a:rect l="l" t="t" r="r" b="b"/>
            <a:pathLst>
              <a:path w="4417695" h="2635250" extrusionOk="0">
                <a:moveTo>
                  <a:pt x="4358383" y="0"/>
                </a:moveTo>
                <a:lnTo>
                  <a:pt x="58887" y="0"/>
                </a:lnTo>
                <a:lnTo>
                  <a:pt x="24843" y="920"/>
                </a:lnTo>
                <a:lnTo>
                  <a:pt x="7360" y="7363"/>
                </a:lnTo>
                <a:lnTo>
                  <a:pt x="920" y="24853"/>
                </a:lnTo>
                <a:lnTo>
                  <a:pt x="0" y="58911"/>
                </a:lnTo>
                <a:lnTo>
                  <a:pt x="0" y="2575929"/>
                </a:lnTo>
                <a:lnTo>
                  <a:pt x="920" y="2609987"/>
                </a:lnTo>
                <a:lnTo>
                  <a:pt x="7360" y="2627476"/>
                </a:lnTo>
                <a:lnTo>
                  <a:pt x="24843" y="2633920"/>
                </a:lnTo>
                <a:lnTo>
                  <a:pt x="58887" y="2634840"/>
                </a:lnTo>
                <a:lnTo>
                  <a:pt x="4358383" y="2634840"/>
                </a:lnTo>
                <a:lnTo>
                  <a:pt x="4392427" y="2633920"/>
                </a:lnTo>
                <a:lnTo>
                  <a:pt x="4409910" y="2627476"/>
                </a:lnTo>
                <a:lnTo>
                  <a:pt x="4416351" y="2609987"/>
                </a:lnTo>
                <a:lnTo>
                  <a:pt x="4417271" y="2575929"/>
                </a:lnTo>
                <a:lnTo>
                  <a:pt x="4417271" y="58911"/>
                </a:lnTo>
                <a:lnTo>
                  <a:pt x="4416351" y="24853"/>
                </a:lnTo>
                <a:lnTo>
                  <a:pt x="4409910" y="7363"/>
                </a:lnTo>
                <a:lnTo>
                  <a:pt x="4392427" y="920"/>
                </a:lnTo>
                <a:lnTo>
                  <a:pt x="4358383"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6" name="Google Shape;9066;p61"/>
          <p:cNvSpPr/>
          <p:nvPr/>
        </p:nvSpPr>
        <p:spPr>
          <a:xfrm>
            <a:off x="15260791" y="4135561"/>
            <a:ext cx="4431665" cy="2635250"/>
          </a:xfrm>
          <a:custGeom>
            <a:avLst/>
            <a:gdLst/>
            <a:ahLst/>
            <a:cxnLst/>
            <a:rect l="l" t="t" r="r" b="b"/>
            <a:pathLst>
              <a:path w="4431665" h="2635250" extrusionOk="0">
                <a:moveTo>
                  <a:pt x="58887" y="0"/>
                </a:moveTo>
                <a:lnTo>
                  <a:pt x="24843" y="920"/>
                </a:lnTo>
                <a:lnTo>
                  <a:pt x="7360" y="7363"/>
                </a:lnTo>
                <a:lnTo>
                  <a:pt x="920" y="24853"/>
                </a:lnTo>
                <a:lnTo>
                  <a:pt x="0" y="58911"/>
                </a:lnTo>
                <a:lnTo>
                  <a:pt x="0" y="2575929"/>
                </a:lnTo>
                <a:lnTo>
                  <a:pt x="920" y="2609987"/>
                </a:lnTo>
                <a:lnTo>
                  <a:pt x="7360" y="2627476"/>
                </a:lnTo>
                <a:lnTo>
                  <a:pt x="24843" y="2633920"/>
                </a:lnTo>
                <a:lnTo>
                  <a:pt x="58887" y="2634840"/>
                </a:lnTo>
                <a:lnTo>
                  <a:pt x="4372305" y="2634840"/>
                </a:lnTo>
                <a:lnTo>
                  <a:pt x="4406349" y="2633920"/>
                </a:lnTo>
                <a:lnTo>
                  <a:pt x="4423832" y="2627476"/>
                </a:lnTo>
                <a:lnTo>
                  <a:pt x="4430272" y="2609987"/>
                </a:lnTo>
                <a:lnTo>
                  <a:pt x="4431192" y="2575929"/>
                </a:lnTo>
                <a:lnTo>
                  <a:pt x="4431192" y="58911"/>
                </a:lnTo>
                <a:lnTo>
                  <a:pt x="4430272" y="24853"/>
                </a:lnTo>
                <a:lnTo>
                  <a:pt x="4423832" y="7363"/>
                </a:lnTo>
                <a:lnTo>
                  <a:pt x="4406349" y="920"/>
                </a:lnTo>
                <a:lnTo>
                  <a:pt x="4372305" y="0"/>
                </a:lnTo>
                <a:lnTo>
                  <a:pt x="588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7" name="Google Shape;9067;p61"/>
          <p:cNvSpPr/>
          <p:nvPr/>
        </p:nvSpPr>
        <p:spPr>
          <a:xfrm>
            <a:off x="5208716" y="4135561"/>
            <a:ext cx="4417695" cy="2635250"/>
          </a:xfrm>
          <a:custGeom>
            <a:avLst/>
            <a:gdLst/>
            <a:ahLst/>
            <a:cxnLst/>
            <a:rect l="l" t="t" r="r" b="b"/>
            <a:pathLst>
              <a:path w="4417695" h="2635250" extrusionOk="0">
                <a:moveTo>
                  <a:pt x="4358383" y="0"/>
                </a:moveTo>
                <a:lnTo>
                  <a:pt x="58887" y="0"/>
                </a:lnTo>
                <a:lnTo>
                  <a:pt x="24843" y="920"/>
                </a:lnTo>
                <a:lnTo>
                  <a:pt x="7360" y="7363"/>
                </a:lnTo>
                <a:lnTo>
                  <a:pt x="920" y="24853"/>
                </a:lnTo>
                <a:lnTo>
                  <a:pt x="0" y="58911"/>
                </a:lnTo>
                <a:lnTo>
                  <a:pt x="0" y="2575929"/>
                </a:lnTo>
                <a:lnTo>
                  <a:pt x="920" y="2609987"/>
                </a:lnTo>
                <a:lnTo>
                  <a:pt x="7360" y="2627476"/>
                </a:lnTo>
                <a:lnTo>
                  <a:pt x="24843" y="2633920"/>
                </a:lnTo>
                <a:lnTo>
                  <a:pt x="58887" y="2634840"/>
                </a:lnTo>
                <a:lnTo>
                  <a:pt x="4358383" y="2634840"/>
                </a:lnTo>
                <a:lnTo>
                  <a:pt x="4392427" y="2633920"/>
                </a:lnTo>
                <a:lnTo>
                  <a:pt x="4409910" y="2627476"/>
                </a:lnTo>
                <a:lnTo>
                  <a:pt x="4416351" y="2609987"/>
                </a:lnTo>
                <a:lnTo>
                  <a:pt x="4417271" y="2575929"/>
                </a:lnTo>
                <a:lnTo>
                  <a:pt x="4417271" y="58911"/>
                </a:lnTo>
                <a:lnTo>
                  <a:pt x="4416351" y="24853"/>
                </a:lnTo>
                <a:lnTo>
                  <a:pt x="4409910" y="7363"/>
                </a:lnTo>
                <a:lnTo>
                  <a:pt x="4392427" y="920"/>
                </a:lnTo>
                <a:lnTo>
                  <a:pt x="4358383"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8" name="Google Shape;9068;p61"/>
          <p:cNvSpPr txBox="1"/>
          <p:nvPr/>
        </p:nvSpPr>
        <p:spPr>
          <a:xfrm>
            <a:off x="15394378" y="1424190"/>
            <a:ext cx="313055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D70A5B"/>
                </a:solidFill>
                <a:latin typeface="Arial"/>
                <a:ea typeface="Arial"/>
                <a:cs typeface="Arial"/>
                <a:sym typeface="Arial"/>
              </a:rPr>
              <a:t>1 </a:t>
            </a:r>
            <a:r>
              <a:rPr lang="en-US" sz="750">
                <a:solidFill>
                  <a:srgbClr val="414042"/>
                </a:solidFill>
                <a:latin typeface="Arial"/>
                <a:ea typeface="Arial"/>
                <a:cs typeface="Arial"/>
                <a:sym typeface="Arial"/>
              </a:rPr>
              <a:t>After reflecting on the test of your prototype, how do you think your  idea aligns with your POV statement? Why?</a:t>
            </a:r>
            <a:endParaRPr sz="750">
              <a:solidFill>
                <a:schemeClr val="dk1"/>
              </a:solidFill>
              <a:latin typeface="Arial"/>
              <a:ea typeface="Arial"/>
              <a:cs typeface="Arial"/>
              <a:sym typeface="Arial"/>
            </a:endParaRPr>
          </a:p>
        </p:txBody>
      </p:sp>
      <p:sp>
        <p:nvSpPr>
          <p:cNvPr id="9069" name="Google Shape;9069;p61"/>
          <p:cNvSpPr txBox="1"/>
          <p:nvPr/>
        </p:nvSpPr>
        <p:spPr>
          <a:xfrm>
            <a:off x="5342351" y="1424190"/>
            <a:ext cx="313055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D70A5B"/>
                </a:solidFill>
                <a:latin typeface="Arial"/>
                <a:ea typeface="Arial"/>
                <a:cs typeface="Arial"/>
                <a:sym typeface="Arial"/>
              </a:rPr>
              <a:t>1 </a:t>
            </a:r>
            <a:r>
              <a:rPr lang="en-US" sz="750">
                <a:solidFill>
                  <a:srgbClr val="414042"/>
                </a:solidFill>
                <a:latin typeface="Arial"/>
                <a:ea typeface="Arial"/>
                <a:cs typeface="Arial"/>
                <a:sym typeface="Arial"/>
              </a:rPr>
              <a:t>After reflecting on the test of your prototype, how do you think your  idea aligns with your POV statement? Why?</a:t>
            </a:r>
            <a:endParaRPr sz="750">
              <a:solidFill>
                <a:schemeClr val="dk1"/>
              </a:solidFill>
              <a:latin typeface="Arial"/>
              <a:ea typeface="Arial"/>
              <a:cs typeface="Arial"/>
              <a:sym typeface="Arial"/>
            </a:endParaRPr>
          </a:p>
        </p:txBody>
      </p:sp>
      <p:sp>
        <p:nvSpPr>
          <p:cNvPr id="9070" name="Google Shape;9070;p61"/>
          <p:cNvSpPr txBox="1"/>
          <p:nvPr/>
        </p:nvSpPr>
        <p:spPr>
          <a:xfrm>
            <a:off x="5477737" y="1888281"/>
            <a:ext cx="3528695"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YES, I BELIEVE THE AFTER SCHOOL CAREER EXPLORATION  PROGRAM WILL DIRECTLY HELP JOE CONNECT WHAT IS  LEARNING TODAY WITH WHAT HE NEEDS FOR HIS FUTURE  CAREER.</a:t>
            </a:r>
            <a:endParaRPr sz="950">
              <a:solidFill>
                <a:schemeClr val="dk1"/>
              </a:solidFill>
              <a:latin typeface="Arial Black"/>
              <a:ea typeface="Arial Black"/>
              <a:cs typeface="Arial Black"/>
              <a:sym typeface="Arial Black"/>
            </a:endParaRPr>
          </a:p>
        </p:txBody>
      </p:sp>
      <p:sp>
        <p:nvSpPr>
          <p:cNvPr id="9071" name="Google Shape;9071;p61"/>
          <p:cNvSpPr txBox="1"/>
          <p:nvPr/>
        </p:nvSpPr>
        <p:spPr>
          <a:xfrm>
            <a:off x="15394378" y="4232481"/>
            <a:ext cx="3333115"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D70A5B"/>
                </a:solidFill>
                <a:latin typeface="Arial"/>
                <a:ea typeface="Arial"/>
                <a:cs typeface="Arial"/>
                <a:sym typeface="Arial"/>
              </a:rPr>
              <a:t>2 </a:t>
            </a:r>
            <a:r>
              <a:rPr lang="en-US" sz="750">
                <a:solidFill>
                  <a:srgbClr val="414042"/>
                </a:solidFill>
                <a:latin typeface="Arial"/>
                <a:ea typeface="Arial"/>
                <a:cs typeface="Arial"/>
                <a:sym typeface="Arial"/>
              </a:rPr>
              <a:t>After reflecting on the test of your prototype, how well do you think your  idea will improve the holistic learning outcomes for students? Why?</a:t>
            </a:r>
            <a:endParaRPr sz="750">
              <a:solidFill>
                <a:schemeClr val="dk1"/>
              </a:solidFill>
              <a:latin typeface="Arial"/>
              <a:ea typeface="Arial"/>
              <a:cs typeface="Arial"/>
              <a:sym typeface="Arial"/>
            </a:endParaRPr>
          </a:p>
        </p:txBody>
      </p:sp>
      <p:sp>
        <p:nvSpPr>
          <p:cNvPr id="9072" name="Google Shape;9072;p61"/>
          <p:cNvSpPr txBox="1"/>
          <p:nvPr/>
        </p:nvSpPr>
        <p:spPr>
          <a:xfrm>
            <a:off x="5342351" y="4232481"/>
            <a:ext cx="3333115"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D70A5B"/>
                </a:solidFill>
                <a:latin typeface="Arial"/>
                <a:ea typeface="Arial"/>
                <a:cs typeface="Arial"/>
                <a:sym typeface="Arial"/>
              </a:rPr>
              <a:t>2 </a:t>
            </a:r>
            <a:r>
              <a:rPr lang="en-US" sz="750">
                <a:solidFill>
                  <a:srgbClr val="414042"/>
                </a:solidFill>
                <a:latin typeface="Arial"/>
                <a:ea typeface="Arial"/>
                <a:cs typeface="Arial"/>
                <a:sym typeface="Arial"/>
              </a:rPr>
              <a:t>After reflecting on the test of your prototype, how well do you think your  idea will improve the holistic learning outcomes for students? Why?</a:t>
            </a:r>
            <a:endParaRPr sz="750">
              <a:solidFill>
                <a:schemeClr val="dk1"/>
              </a:solidFill>
              <a:latin typeface="Arial"/>
              <a:ea typeface="Arial"/>
              <a:cs typeface="Arial"/>
              <a:sym typeface="Arial"/>
            </a:endParaRPr>
          </a:p>
        </p:txBody>
      </p:sp>
      <p:sp>
        <p:nvSpPr>
          <p:cNvPr id="9073" name="Google Shape;9073;p61"/>
          <p:cNvSpPr txBox="1"/>
          <p:nvPr/>
        </p:nvSpPr>
        <p:spPr>
          <a:xfrm>
            <a:off x="5477737" y="4696572"/>
            <a:ext cx="3277870" cy="74231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BELIEVE THE AFTER SCHOOL CAREER EXPLORATION  PROGRAM WILL HELP STUDENTS TO DEVELOP CAREER  GOALS FOR THEMSELVES WHICH WILL IN TURN HELP  THEM TO ADVOCATE FOR THEIR GOALS AND BECOME  MORE SELF-EFFICACIOUS.</a:t>
            </a:r>
            <a:endParaRPr sz="950">
              <a:solidFill>
                <a:schemeClr val="dk1"/>
              </a:solidFill>
              <a:latin typeface="Arial Black"/>
              <a:ea typeface="Arial Black"/>
              <a:cs typeface="Arial Black"/>
              <a:sym typeface="Arial Black"/>
            </a:endParaRPr>
          </a:p>
        </p:txBody>
      </p:sp>
      <p:sp>
        <p:nvSpPr>
          <p:cNvPr id="9074" name="Google Shape;9074;p61"/>
          <p:cNvSpPr txBox="1"/>
          <p:nvPr/>
        </p:nvSpPr>
        <p:spPr>
          <a:xfrm>
            <a:off x="10592129" y="3515266"/>
            <a:ext cx="78803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Did Not Meet the  Stakeholder’s  Needs</a:t>
            </a:r>
            <a:endParaRPr sz="750">
              <a:solidFill>
                <a:schemeClr val="dk1"/>
              </a:solidFill>
              <a:latin typeface="Arial"/>
              <a:ea typeface="Arial"/>
              <a:cs typeface="Arial"/>
              <a:sym typeface="Arial"/>
            </a:endParaRPr>
          </a:p>
        </p:txBody>
      </p:sp>
      <p:sp>
        <p:nvSpPr>
          <p:cNvPr id="9075" name="Google Shape;9075;p61"/>
          <p:cNvSpPr txBox="1"/>
          <p:nvPr/>
        </p:nvSpPr>
        <p:spPr>
          <a:xfrm>
            <a:off x="540103" y="3515266"/>
            <a:ext cx="78803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Did Not Meet the  Stakeholder’s  Needs</a:t>
            </a:r>
            <a:endParaRPr sz="750">
              <a:solidFill>
                <a:schemeClr val="dk1"/>
              </a:solidFill>
              <a:latin typeface="Arial"/>
              <a:ea typeface="Arial"/>
              <a:cs typeface="Arial"/>
              <a:sym typeface="Arial"/>
            </a:endParaRPr>
          </a:p>
        </p:txBody>
      </p:sp>
      <p:sp>
        <p:nvSpPr>
          <p:cNvPr id="9076" name="Google Shape;9076;p61"/>
          <p:cNvSpPr txBox="1"/>
          <p:nvPr/>
        </p:nvSpPr>
        <p:spPr>
          <a:xfrm>
            <a:off x="12872929" y="1382998"/>
            <a:ext cx="61976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Meets Many  Stakeholder’s  Needs</a:t>
            </a:r>
            <a:endParaRPr sz="750">
              <a:solidFill>
                <a:schemeClr val="dk1"/>
              </a:solidFill>
              <a:latin typeface="Arial"/>
              <a:ea typeface="Arial"/>
              <a:cs typeface="Arial"/>
              <a:sym typeface="Arial"/>
            </a:endParaRPr>
          </a:p>
        </p:txBody>
      </p:sp>
      <p:sp>
        <p:nvSpPr>
          <p:cNvPr id="9077" name="Google Shape;9077;p61"/>
          <p:cNvSpPr txBox="1"/>
          <p:nvPr/>
        </p:nvSpPr>
        <p:spPr>
          <a:xfrm>
            <a:off x="2820903" y="1382998"/>
            <a:ext cx="61976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Meets Many  Stakeholder’s  Needs</a:t>
            </a:r>
            <a:endParaRPr sz="750">
              <a:solidFill>
                <a:schemeClr val="dk1"/>
              </a:solidFill>
              <a:latin typeface="Arial"/>
              <a:ea typeface="Arial"/>
              <a:cs typeface="Arial"/>
              <a:sym typeface="Arial"/>
            </a:endParaRPr>
          </a:p>
        </p:txBody>
      </p:sp>
      <p:sp>
        <p:nvSpPr>
          <p:cNvPr id="9078" name="Google Shape;9078;p61"/>
          <p:cNvSpPr txBox="1"/>
          <p:nvPr/>
        </p:nvSpPr>
        <p:spPr>
          <a:xfrm>
            <a:off x="11898159" y="6299069"/>
            <a:ext cx="80962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Meets Only a Few  Stakeholder’s  Needs</a:t>
            </a:r>
            <a:endParaRPr sz="750">
              <a:solidFill>
                <a:schemeClr val="dk1"/>
              </a:solidFill>
              <a:latin typeface="Arial"/>
              <a:ea typeface="Arial"/>
              <a:cs typeface="Arial"/>
              <a:sym typeface="Arial"/>
            </a:endParaRPr>
          </a:p>
        </p:txBody>
      </p:sp>
      <p:sp>
        <p:nvSpPr>
          <p:cNvPr id="9079" name="Google Shape;9079;p61"/>
          <p:cNvSpPr txBox="1"/>
          <p:nvPr/>
        </p:nvSpPr>
        <p:spPr>
          <a:xfrm>
            <a:off x="1846133" y="6299069"/>
            <a:ext cx="80962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Meets Only a Few  Stakeholder’s  Needs</a:t>
            </a:r>
            <a:endParaRPr sz="750">
              <a:solidFill>
                <a:schemeClr val="dk1"/>
              </a:solidFill>
              <a:latin typeface="Arial"/>
              <a:ea typeface="Arial"/>
              <a:cs typeface="Arial"/>
              <a:sym typeface="Arial"/>
            </a:endParaRPr>
          </a:p>
        </p:txBody>
      </p:sp>
      <p:sp>
        <p:nvSpPr>
          <p:cNvPr id="9080" name="Google Shape;9080;p61"/>
          <p:cNvSpPr txBox="1"/>
          <p:nvPr/>
        </p:nvSpPr>
        <p:spPr>
          <a:xfrm>
            <a:off x="14340481" y="3515266"/>
            <a:ext cx="619760" cy="369570"/>
          </a:xfrm>
          <a:prstGeom prst="rect">
            <a:avLst/>
          </a:prstGeom>
          <a:noFill/>
          <a:ln>
            <a:noFill/>
          </a:ln>
        </p:spPr>
        <p:txBody>
          <a:bodyPr spcFirstLastPara="1" wrap="square" lIns="0" tIns="12700" rIns="0" bIns="0" anchor="t" anchorCtr="0">
            <a:spAutoFit/>
          </a:bodyPr>
          <a:lstStyle/>
          <a:p>
            <a:pPr marL="12700" marR="5080" lvl="0" indent="19050" algn="r" rtl="0">
              <a:lnSpc>
                <a:spcPct val="100000"/>
              </a:lnSpc>
              <a:spcBef>
                <a:spcPts val="0"/>
              </a:spcBef>
              <a:spcAft>
                <a:spcPts val="0"/>
              </a:spcAft>
              <a:buNone/>
            </a:pPr>
            <a:r>
              <a:rPr lang="en-US" sz="750">
                <a:solidFill>
                  <a:srgbClr val="414042"/>
                </a:solidFill>
                <a:latin typeface="Arial"/>
                <a:ea typeface="Arial"/>
                <a:cs typeface="Arial"/>
                <a:sym typeface="Arial"/>
              </a:rPr>
              <a:t>Did Meet the  Stakeholder’s</a:t>
            </a:r>
            <a:endParaRPr sz="750">
              <a:solidFill>
                <a:schemeClr val="dk1"/>
              </a:solidFill>
              <a:latin typeface="Arial"/>
              <a:ea typeface="Arial"/>
              <a:cs typeface="Arial"/>
              <a:sym typeface="Arial"/>
            </a:endParaRPr>
          </a:p>
          <a:p>
            <a:pPr marL="0" marR="5080" lvl="0" indent="0" algn="r" rtl="0">
              <a:lnSpc>
                <a:spcPct val="100000"/>
              </a:lnSpc>
              <a:spcBef>
                <a:spcPts val="5"/>
              </a:spcBef>
              <a:spcAft>
                <a:spcPts val="0"/>
              </a:spcAft>
              <a:buNone/>
            </a:pPr>
            <a:r>
              <a:rPr lang="en-US" sz="750">
                <a:solidFill>
                  <a:srgbClr val="414042"/>
                </a:solidFill>
                <a:latin typeface="Arial"/>
                <a:ea typeface="Arial"/>
                <a:cs typeface="Arial"/>
                <a:sym typeface="Arial"/>
              </a:rPr>
              <a:t>Needs</a:t>
            </a:r>
            <a:endParaRPr sz="750">
              <a:solidFill>
                <a:schemeClr val="dk1"/>
              </a:solidFill>
              <a:latin typeface="Arial"/>
              <a:ea typeface="Arial"/>
              <a:cs typeface="Arial"/>
              <a:sym typeface="Arial"/>
            </a:endParaRPr>
          </a:p>
        </p:txBody>
      </p:sp>
      <p:sp>
        <p:nvSpPr>
          <p:cNvPr id="9081" name="Google Shape;9081;p61"/>
          <p:cNvSpPr txBox="1"/>
          <p:nvPr/>
        </p:nvSpPr>
        <p:spPr>
          <a:xfrm>
            <a:off x="4288456" y="3515266"/>
            <a:ext cx="619760" cy="369570"/>
          </a:xfrm>
          <a:prstGeom prst="rect">
            <a:avLst/>
          </a:prstGeom>
          <a:noFill/>
          <a:ln>
            <a:noFill/>
          </a:ln>
        </p:spPr>
        <p:txBody>
          <a:bodyPr spcFirstLastPara="1" wrap="square" lIns="0" tIns="12700" rIns="0" bIns="0" anchor="t" anchorCtr="0">
            <a:spAutoFit/>
          </a:bodyPr>
          <a:lstStyle/>
          <a:p>
            <a:pPr marL="12700" marR="5080" lvl="0" indent="19050" algn="r" rtl="0">
              <a:lnSpc>
                <a:spcPct val="100000"/>
              </a:lnSpc>
              <a:spcBef>
                <a:spcPts val="0"/>
              </a:spcBef>
              <a:spcAft>
                <a:spcPts val="0"/>
              </a:spcAft>
              <a:buNone/>
            </a:pPr>
            <a:r>
              <a:rPr lang="en-US" sz="750">
                <a:solidFill>
                  <a:srgbClr val="414042"/>
                </a:solidFill>
                <a:latin typeface="Arial"/>
                <a:ea typeface="Arial"/>
                <a:cs typeface="Arial"/>
                <a:sym typeface="Arial"/>
              </a:rPr>
              <a:t>Did Meet the  Stakeholder’s</a:t>
            </a:r>
            <a:endParaRPr sz="750">
              <a:solidFill>
                <a:schemeClr val="dk1"/>
              </a:solidFill>
              <a:latin typeface="Arial"/>
              <a:ea typeface="Arial"/>
              <a:cs typeface="Arial"/>
              <a:sym typeface="Arial"/>
            </a:endParaRPr>
          </a:p>
          <a:p>
            <a:pPr marL="0" marR="5080" lvl="0" indent="0" algn="r" rtl="0">
              <a:lnSpc>
                <a:spcPct val="100000"/>
              </a:lnSpc>
              <a:spcBef>
                <a:spcPts val="5"/>
              </a:spcBef>
              <a:spcAft>
                <a:spcPts val="0"/>
              </a:spcAft>
              <a:buNone/>
            </a:pPr>
            <a:r>
              <a:rPr lang="en-US" sz="750">
                <a:solidFill>
                  <a:srgbClr val="414042"/>
                </a:solidFill>
                <a:latin typeface="Arial"/>
                <a:ea typeface="Arial"/>
                <a:cs typeface="Arial"/>
                <a:sym typeface="Arial"/>
              </a:rPr>
              <a:t>Needs</a:t>
            </a:r>
            <a:endParaRPr sz="750">
              <a:solidFill>
                <a:schemeClr val="dk1"/>
              </a:solidFill>
              <a:latin typeface="Arial"/>
              <a:ea typeface="Arial"/>
              <a:cs typeface="Arial"/>
              <a:sym typeface="Arial"/>
            </a:endParaRPr>
          </a:p>
        </p:txBody>
      </p:sp>
      <p:sp>
        <p:nvSpPr>
          <p:cNvPr id="9082" name="Google Shape;9082;p61"/>
          <p:cNvSpPr txBox="1"/>
          <p:nvPr/>
        </p:nvSpPr>
        <p:spPr>
          <a:xfrm>
            <a:off x="3272636" y="2280720"/>
            <a:ext cx="339090" cy="6286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3950">
                <a:solidFill>
                  <a:schemeClr val="dk1"/>
                </a:solidFill>
                <a:latin typeface="Arial Black"/>
                <a:ea typeface="Arial Black"/>
                <a:cs typeface="Arial Black"/>
                <a:sym typeface="Arial Black"/>
              </a:rPr>
              <a:t>X</a:t>
            </a:r>
            <a:endParaRPr sz="3950">
              <a:solidFill>
                <a:schemeClr val="dk1"/>
              </a:solidFill>
              <a:latin typeface="Arial Black"/>
              <a:ea typeface="Arial Black"/>
              <a:cs typeface="Arial Black"/>
              <a:sym typeface="Arial Black"/>
            </a:endParaRPr>
          </a:p>
        </p:txBody>
      </p:sp>
      <p:grpSp>
        <p:nvGrpSpPr>
          <p:cNvPr id="9083" name="Google Shape;9083;p61"/>
          <p:cNvGrpSpPr/>
          <p:nvPr/>
        </p:nvGrpSpPr>
        <p:grpSpPr>
          <a:xfrm>
            <a:off x="19768108" y="1083064"/>
            <a:ext cx="336550" cy="560705"/>
            <a:chOff x="19768108" y="1083064"/>
            <a:chExt cx="336550" cy="560705"/>
          </a:xfrm>
        </p:grpSpPr>
        <p:sp>
          <p:nvSpPr>
            <p:cNvPr id="9084" name="Google Shape;9084;p61"/>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85" name="Google Shape;9085;p61"/>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86" name="Google Shape;9086;p61"/>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087" name="Google Shape;9087;p61"/>
          <p:cNvGrpSpPr/>
          <p:nvPr/>
        </p:nvGrpSpPr>
        <p:grpSpPr>
          <a:xfrm>
            <a:off x="10481084" y="0"/>
            <a:ext cx="9206117" cy="332751"/>
            <a:chOff x="10481084" y="0"/>
            <a:chExt cx="9206117" cy="332751"/>
          </a:xfrm>
        </p:grpSpPr>
        <p:sp>
          <p:nvSpPr>
            <p:cNvPr id="9088" name="Google Shape;9088;p61"/>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89" name="Google Shape;9089;p61"/>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0" name="Google Shape;9090;p61"/>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1" name="Google Shape;9091;p61"/>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2" name="Google Shape;9092;p61"/>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3" name="Google Shape;9093;p61"/>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4" name="Google Shape;9094;p61"/>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5" name="Google Shape;9095;p61"/>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6" name="Google Shape;9096;p61"/>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7" name="Google Shape;9097;p61"/>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8" name="Google Shape;9098;p61"/>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9" name="Google Shape;9099;p61"/>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0" name="Google Shape;9100;p61"/>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1" name="Google Shape;9101;p61"/>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2" name="Google Shape;9102;p61"/>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3" name="Google Shape;9103;p61"/>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4" name="Google Shape;9104;p61"/>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5" name="Google Shape;9105;p61"/>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6" name="Google Shape;9106;p61"/>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7" name="Google Shape;9107;p61"/>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8" name="Google Shape;9108;p61"/>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9" name="Google Shape;9109;p61"/>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110" name="Google Shape;9110;p61"/>
          <p:cNvSpPr txBox="1"/>
          <p:nvPr/>
        </p:nvSpPr>
        <p:spPr>
          <a:xfrm>
            <a:off x="10469912"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25"/>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1850" b="1">
                <a:solidFill>
                  <a:srgbClr val="D70A5B"/>
                </a:solidFill>
                <a:latin typeface="Arial"/>
                <a:ea typeface="Arial"/>
                <a:cs typeface="Arial"/>
                <a:sym typeface="Arial"/>
              </a:rPr>
              <a:t>Idea </a:t>
            </a:r>
            <a:endParaRPr sz="1850">
              <a:solidFill>
                <a:schemeClr val="dk1"/>
              </a:solidFill>
              <a:latin typeface="Arial"/>
              <a:ea typeface="Arial"/>
              <a:cs typeface="Arial"/>
              <a:sym typeface="Arial"/>
            </a:endParaRPr>
          </a:p>
          <a:p>
            <a:pPr marL="12700" marR="0" lvl="0" indent="0" algn="l" rtl="0">
              <a:lnSpc>
                <a:spcPct val="100000"/>
              </a:lnSpc>
              <a:spcBef>
                <a:spcPts val="40"/>
              </a:spcBef>
              <a:spcAft>
                <a:spcPts val="0"/>
              </a:spcAft>
              <a:buNone/>
            </a:pPr>
            <a:r>
              <a:rPr lang="en-US" sz="1850" b="1">
                <a:solidFill>
                  <a:srgbClr val="D70A5B"/>
                </a:solidFill>
                <a:latin typeface="Arial"/>
                <a:ea typeface="Arial"/>
                <a:cs typeface="Arial"/>
                <a:sym typeface="Arial"/>
              </a:rPr>
              <a:t>Evaluation </a:t>
            </a:r>
            <a:endParaRPr sz="1850">
              <a:solidFill>
                <a:schemeClr val="dk1"/>
              </a:solidFill>
              <a:latin typeface="Arial"/>
              <a:ea typeface="Arial"/>
              <a:cs typeface="Arial"/>
              <a:sym typeface="Arial"/>
            </a:endParaRPr>
          </a:p>
        </p:txBody>
      </p:sp>
      <p:sp>
        <p:nvSpPr>
          <p:cNvPr id="9111" name="Google Shape;9111;p61"/>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112" name="Google Shape;9112;p61"/>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113" name="Google Shape;9113;p61"/>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114" name="Google Shape;9114;p61"/>
          <p:cNvSpPr txBox="1"/>
          <p:nvPr/>
        </p:nvSpPr>
        <p:spPr>
          <a:xfrm>
            <a:off x="15411809"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5</a:t>
            </a:r>
            <a:endParaRPr sz="550">
              <a:solidFill>
                <a:schemeClr val="dk1"/>
              </a:solidFill>
              <a:latin typeface="Arial"/>
              <a:ea typeface="Arial"/>
              <a:cs typeface="Arial"/>
              <a:sym typeface="Arial"/>
            </a:endParaRPr>
          </a:p>
        </p:txBody>
      </p:sp>
      <p:sp>
        <p:nvSpPr>
          <p:cNvPr id="9115" name="Google Shape;9115;p61"/>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116" name="Google Shape;9116;p61"/>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117" name="Google Shape;9117;p61"/>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118" name="Google Shape;9118;p61"/>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9119" name="Google Shape;9119;p61"/>
          <p:cNvGrpSpPr/>
          <p:nvPr/>
        </p:nvGrpSpPr>
        <p:grpSpPr>
          <a:xfrm>
            <a:off x="429035" y="0"/>
            <a:ext cx="9206082" cy="332740"/>
            <a:chOff x="429035" y="0"/>
            <a:chExt cx="9206082" cy="332740"/>
          </a:xfrm>
        </p:grpSpPr>
        <p:sp>
          <p:nvSpPr>
            <p:cNvPr id="9120" name="Google Shape;9120;p61"/>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1" name="Google Shape;9121;p61"/>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2" name="Google Shape;9122;p61"/>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3" name="Google Shape;9123;p61"/>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4" name="Google Shape;9124;p61"/>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5" name="Google Shape;9125;p61"/>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6" name="Google Shape;9126;p61"/>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7" name="Google Shape;9127;p61"/>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8" name="Google Shape;9128;p61"/>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29" name="Google Shape;9129;p61"/>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0" name="Google Shape;9130;p61"/>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1" name="Google Shape;9131;p61"/>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2" name="Google Shape;9132;p61"/>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3" name="Google Shape;9133;p61"/>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4" name="Google Shape;9134;p61"/>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5" name="Google Shape;9135;p61"/>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6" name="Google Shape;9136;p61"/>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7" name="Google Shape;9137;p61"/>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8" name="Google Shape;9138;p61"/>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39" name="Google Shape;9139;p61"/>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40" name="Google Shape;9140;p61"/>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141" name="Google Shape;9141;p61"/>
          <p:cNvSpPr txBox="1"/>
          <p:nvPr/>
        </p:nvSpPr>
        <p:spPr>
          <a:xfrm>
            <a:off x="417863"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25"/>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1850" b="1">
                <a:solidFill>
                  <a:srgbClr val="D70A5B"/>
                </a:solidFill>
                <a:latin typeface="Arial"/>
                <a:ea typeface="Arial"/>
                <a:cs typeface="Arial"/>
                <a:sym typeface="Arial"/>
              </a:rPr>
              <a:t>Idea </a:t>
            </a:r>
            <a:endParaRPr sz="1850">
              <a:solidFill>
                <a:schemeClr val="dk1"/>
              </a:solidFill>
              <a:latin typeface="Arial"/>
              <a:ea typeface="Arial"/>
              <a:cs typeface="Arial"/>
              <a:sym typeface="Arial"/>
            </a:endParaRPr>
          </a:p>
          <a:p>
            <a:pPr marL="12700" marR="0" lvl="0" indent="0" algn="l" rtl="0">
              <a:lnSpc>
                <a:spcPct val="100000"/>
              </a:lnSpc>
              <a:spcBef>
                <a:spcPts val="40"/>
              </a:spcBef>
              <a:spcAft>
                <a:spcPts val="0"/>
              </a:spcAft>
              <a:buNone/>
            </a:pPr>
            <a:r>
              <a:rPr lang="en-US" sz="1850" b="1">
                <a:solidFill>
                  <a:srgbClr val="D70A5B"/>
                </a:solidFill>
                <a:latin typeface="Arial"/>
                <a:ea typeface="Arial"/>
                <a:cs typeface="Arial"/>
                <a:sym typeface="Arial"/>
              </a:rPr>
              <a:t>Evaluation </a:t>
            </a:r>
            <a:endParaRPr sz="1850">
              <a:solidFill>
                <a:schemeClr val="dk1"/>
              </a:solidFill>
              <a:latin typeface="Arial"/>
              <a:ea typeface="Arial"/>
              <a:cs typeface="Arial"/>
              <a:sym typeface="Arial"/>
            </a:endParaRPr>
          </a:p>
        </p:txBody>
      </p:sp>
      <p:sp>
        <p:nvSpPr>
          <p:cNvPr id="9142" name="Google Shape;9142;p61"/>
          <p:cNvSpPr txBox="1"/>
          <p:nvPr/>
        </p:nvSpPr>
        <p:spPr>
          <a:xfrm>
            <a:off x="257860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143" name="Google Shape;9143;p61"/>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144" name="Google Shape;9144;p61"/>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145" name="Google Shape;9145;p61"/>
          <p:cNvSpPr txBox="1"/>
          <p:nvPr/>
        </p:nvSpPr>
        <p:spPr>
          <a:xfrm>
            <a:off x="5359831"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5</a:t>
            </a:r>
            <a:endParaRPr sz="550">
              <a:solidFill>
                <a:schemeClr val="dk1"/>
              </a:solidFill>
              <a:latin typeface="Arial"/>
              <a:ea typeface="Arial"/>
              <a:cs typeface="Arial"/>
              <a:sym typeface="Arial"/>
            </a:endParaRPr>
          </a:p>
        </p:txBody>
      </p:sp>
      <p:sp>
        <p:nvSpPr>
          <p:cNvPr id="9146" name="Google Shape;9146;p61"/>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147" name="Google Shape;9147;p61"/>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148" name="Google Shape;9148;p61"/>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149" name="Google Shape;9149;p61"/>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Shape 9153"/>
        <p:cNvGrpSpPr/>
        <p:nvPr/>
      </p:nvGrpSpPr>
      <p:grpSpPr>
        <a:xfrm>
          <a:off x="0" y="0"/>
          <a:ext cx="0" cy="0"/>
          <a:chOff x="0" y="0"/>
          <a:chExt cx="0" cy="0"/>
        </a:xfrm>
      </p:grpSpPr>
      <p:sp>
        <p:nvSpPr>
          <p:cNvPr id="9154" name="Google Shape;9154;p62"/>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122</a:t>
            </a:r>
            <a:endParaRPr sz="550">
              <a:solidFill>
                <a:schemeClr val="dk1"/>
              </a:solidFill>
              <a:latin typeface="Arial"/>
              <a:ea typeface="Arial"/>
              <a:cs typeface="Arial"/>
              <a:sym typeface="Arial"/>
            </a:endParaRPr>
          </a:p>
        </p:txBody>
      </p:sp>
      <p:sp>
        <p:nvSpPr>
          <p:cNvPr id="9155" name="Google Shape;9155;p62"/>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123</a:t>
            </a:r>
            <a:endParaRPr sz="550">
              <a:solidFill>
                <a:schemeClr val="dk1"/>
              </a:solidFill>
              <a:latin typeface="Arial"/>
              <a:ea typeface="Arial"/>
              <a:cs typeface="Arial"/>
              <a:sym typeface="Arial"/>
            </a:endParaRPr>
          </a:p>
        </p:txBody>
      </p:sp>
      <p:sp>
        <p:nvSpPr>
          <p:cNvPr id="9156" name="Google Shape;9156;p62"/>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57" name="Google Shape;9157;p62"/>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9158" name="Google Shape;9158;p62"/>
          <p:cNvGrpSpPr/>
          <p:nvPr/>
        </p:nvGrpSpPr>
        <p:grpSpPr>
          <a:xfrm>
            <a:off x="10488583" y="1051579"/>
            <a:ext cx="9200107" cy="31750"/>
            <a:chOff x="10488583" y="1051579"/>
            <a:chExt cx="9200107" cy="31750"/>
          </a:xfrm>
        </p:grpSpPr>
        <p:sp>
          <p:nvSpPr>
            <p:cNvPr id="9159" name="Google Shape;9159;p62"/>
            <p:cNvSpPr/>
            <p:nvPr/>
          </p:nvSpPr>
          <p:spPr>
            <a:xfrm>
              <a:off x="10488583" y="1051579"/>
              <a:ext cx="2905125" cy="31750"/>
            </a:xfrm>
            <a:custGeom>
              <a:avLst/>
              <a:gdLst/>
              <a:ahLst/>
              <a:cxnLst/>
              <a:rect l="l" t="t" r="r" b="b"/>
              <a:pathLst>
                <a:path w="2905125" h="31750" extrusionOk="0">
                  <a:moveTo>
                    <a:pt x="2904729" y="0"/>
                  </a:moveTo>
                  <a:lnTo>
                    <a:pt x="0" y="0"/>
                  </a:lnTo>
                  <a:lnTo>
                    <a:pt x="0" y="31473"/>
                  </a:lnTo>
                  <a:lnTo>
                    <a:pt x="2904729" y="31473"/>
                  </a:lnTo>
                  <a:lnTo>
                    <a:pt x="2904729"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0" name="Google Shape;9160;p62"/>
            <p:cNvSpPr/>
            <p:nvPr/>
          </p:nvSpPr>
          <p:spPr>
            <a:xfrm>
              <a:off x="13393300" y="1051579"/>
              <a:ext cx="6295390" cy="31750"/>
            </a:xfrm>
            <a:custGeom>
              <a:avLst/>
              <a:gdLst/>
              <a:ahLst/>
              <a:cxnLst/>
              <a:rect l="l" t="t" r="r" b="b"/>
              <a:pathLst>
                <a:path w="6295390" h="31750" extrusionOk="0">
                  <a:moveTo>
                    <a:pt x="6295220" y="0"/>
                  </a:moveTo>
                  <a:lnTo>
                    <a:pt x="0" y="0"/>
                  </a:lnTo>
                  <a:lnTo>
                    <a:pt x="0" y="31473"/>
                  </a:lnTo>
                  <a:lnTo>
                    <a:pt x="6295220" y="31473"/>
                  </a:lnTo>
                  <a:lnTo>
                    <a:pt x="6295220"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161" name="Google Shape;9161;p62"/>
          <p:cNvGrpSpPr/>
          <p:nvPr/>
        </p:nvGrpSpPr>
        <p:grpSpPr>
          <a:xfrm>
            <a:off x="436533" y="1051579"/>
            <a:ext cx="9200119" cy="31750"/>
            <a:chOff x="436533" y="1051579"/>
            <a:chExt cx="9200119" cy="31750"/>
          </a:xfrm>
        </p:grpSpPr>
        <p:sp>
          <p:nvSpPr>
            <p:cNvPr id="9162" name="Google Shape;9162;p62"/>
            <p:cNvSpPr/>
            <p:nvPr/>
          </p:nvSpPr>
          <p:spPr>
            <a:xfrm>
              <a:off x="436533" y="1051579"/>
              <a:ext cx="2905125" cy="31750"/>
            </a:xfrm>
            <a:custGeom>
              <a:avLst/>
              <a:gdLst/>
              <a:ahLst/>
              <a:cxnLst/>
              <a:rect l="l" t="t" r="r" b="b"/>
              <a:pathLst>
                <a:path w="2905125" h="31750" extrusionOk="0">
                  <a:moveTo>
                    <a:pt x="2904729" y="0"/>
                  </a:moveTo>
                  <a:lnTo>
                    <a:pt x="0" y="0"/>
                  </a:lnTo>
                  <a:lnTo>
                    <a:pt x="0" y="31473"/>
                  </a:lnTo>
                  <a:lnTo>
                    <a:pt x="2904729" y="31473"/>
                  </a:lnTo>
                  <a:lnTo>
                    <a:pt x="2904729"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3" name="Google Shape;9163;p62"/>
            <p:cNvSpPr/>
            <p:nvPr/>
          </p:nvSpPr>
          <p:spPr>
            <a:xfrm>
              <a:off x="3341262" y="1051579"/>
              <a:ext cx="6295390" cy="31750"/>
            </a:xfrm>
            <a:custGeom>
              <a:avLst/>
              <a:gdLst/>
              <a:ahLst/>
              <a:cxnLst/>
              <a:rect l="l" t="t" r="r" b="b"/>
              <a:pathLst>
                <a:path w="6295390" h="31750" extrusionOk="0">
                  <a:moveTo>
                    <a:pt x="6295220" y="0"/>
                  </a:moveTo>
                  <a:lnTo>
                    <a:pt x="0" y="0"/>
                  </a:lnTo>
                  <a:lnTo>
                    <a:pt x="0" y="31473"/>
                  </a:lnTo>
                  <a:lnTo>
                    <a:pt x="6295220" y="31473"/>
                  </a:lnTo>
                  <a:lnTo>
                    <a:pt x="6295220" y="0"/>
                  </a:lnTo>
                  <a:close/>
                </a:path>
              </a:pathLst>
            </a:custGeom>
            <a:solidFill>
              <a:srgbClr val="F5CFD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164" name="Google Shape;9164;p62"/>
          <p:cNvSpPr txBox="1"/>
          <p:nvPr/>
        </p:nvSpPr>
        <p:spPr>
          <a:xfrm>
            <a:off x="10469912" y="376181"/>
            <a:ext cx="3074670"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D70A5B"/>
                </a:solidFill>
                <a:latin typeface="Arial"/>
                <a:ea typeface="Arial"/>
                <a:cs typeface="Arial"/>
                <a:sym typeface="Arial"/>
              </a:rPr>
              <a:t>Evaluating	Prototypes  to	Get	to	Next	Steps </a:t>
            </a:r>
            <a:endParaRPr sz="1850">
              <a:solidFill>
                <a:schemeClr val="dk1"/>
              </a:solidFill>
              <a:latin typeface="Arial"/>
              <a:ea typeface="Arial"/>
              <a:cs typeface="Arial"/>
              <a:sym typeface="Arial"/>
            </a:endParaRPr>
          </a:p>
        </p:txBody>
      </p:sp>
      <p:sp>
        <p:nvSpPr>
          <p:cNvPr id="9165" name="Google Shape;9165;p62"/>
          <p:cNvSpPr txBox="1"/>
          <p:nvPr/>
        </p:nvSpPr>
        <p:spPr>
          <a:xfrm>
            <a:off x="417863" y="376181"/>
            <a:ext cx="3074670"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D70A5B"/>
                </a:solidFill>
                <a:latin typeface="Arial"/>
                <a:ea typeface="Arial"/>
                <a:cs typeface="Arial"/>
                <a:sym typeface="Arial"/>
              </a:rPr>
              <a:t>Evaluating	Prototypes  to	Get	to	Next	Steps </a:t>
            </a:r>
            <a:endParaRPr sz="1850">
              <a:solidFill>
                <a:schemeClr val="dk1"/>
              </a:solidFill>
              <a:latin typeface="Arial"/>
              <a:ea typeface="Arial"/>
              <a:cs typeface="Arial"/>
              <a:sym typeface="Arial"/>
            </a:endParaRPr>
          </a:p>
        </p:txBody>
      </p:sp>
      <p:sp>
        <p:nvSpPr>
          <p:cNvPr id="9166" name="Google Shape;9166;p62"/>
          <p:cNvSpPr txBox="1"/>
          <p:nvPr/>
        </p:nvSpPr>
        <p:spPr>
          <a:xfrm>
            <a:off x="13657127" y="462148"/>
            <a:ext cx="23063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the worksheet to reflect on how well</a:t>
            </a:r>
            <a:endParaRPr sz="750">
              <a:solidFill>
                <a:schemeClr val="dk1"/>
              </a:solidFill>
              <a:latin typeface="Arial"/>
              <a:ea typeface="Arial"/>
              <a:cs typeface="Arial"/>
              <a:sym typeface="Arial"/>
            </a:endParaRPr>
          </a:p>
        </p:txBody>
      </p:sp>
      <p:sp>
        <p:nvSpPr>
          <p:cNvPr id="9167" name="Google Shape;9167;p62"/>
          <p:cNvSpPr txBox="1"/>
          <p:nvPr/>
        </p:nvSpPr>
        <p:spPr>
          <a:xfrm>
            <a:off x="13657127" y="576770"/>
            <a:ext cx="233743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your idea will increase the holistic learning outcomes  for students across the school. Based on where you  place your idea, think about next steps.</a:t>
            </a:r>
            <a:endParaRPr sz="750">
              <a:solidFill>
                <a:schemeClr val="dk1"/>
              </a:solidFill>
              <a:latin typeface="Arial"/>
              <a:ea typeface="Arial"/>
              <a:cs typeface="Arial"/>
              <a:sym typeface="Arial"/>
            </a:endParaRPr>
          </a:p>
        </p:txBody>
      </p:sp>
      <p:sp>
        <p:nvSpPr>
          <p:cNvPr id="9168" name="Google Shape;9168;p62"/>
          <p:cNvSpPr txBox="1"/>
          <p:nvPr/>
        </p:nvSpPr>
        <p:spPr>
          <a:xfrm>
            <a:off x="3605053" y="462148"/>
            <a:ext cx="23063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the worksheet to reflect on how well</a:t>
            </a:r>
            <a:endParaRPr sz="750">
              <a:solidFill>
                <a:schemeClr val="dk1"/>
              </a:solidFill>
              <a:latin typeface="Arial"/>
              <a:ea typeface="Arial"/>
              <a:cs typeface="Arial"/>
              <a:sym typeface="Arial"/>
            </a:endParaRPr>
          </a:p>
        </p:txBody>
      </p:sp>
      <p:sp>
        <p:nvSpPr>
          <p:cNvPr id="9169" name="Google Shape;9169;p62"/>
          <p:cNvSpPr txBox="1"/>
          <p:nvPr/>
        </p:nvSpPr>
        <p:spPr>
          <a:xfrm>
            <a:off x="3605053" y="576770"/>
            <a:ext cx="233743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your idea will increase the holistic learning outcomes  for students across the school. Based on where you  place your idea, think about next steps.</a:t>
            </a:r>
            <a:endParaRPr sz="750">
              <a:solidFill>
                <a:schemeClr val="dk1"/>
              </a:solidFill>
              <a:latin typeface="Arial"/>
              <a:ea typeface="Arial"/>
              <a:cs typeface="Arial"/>
              <a:sym typeface="Arial"/>
            </a:endParaRPr>
          </a:p>
        </p:txBody>
      </p:sp>
      <p:grpSp>
        <p:nvGrpSpPr>
          <p:cNvPr id="9170" name="Google Shape;9170;p62"/>
          <p:cNvGrpSpPr/>
          <p:nvPr/>
        </p:nvGrpSpPr>
        <p:grpSpPr>
          <a:xfrm>
            <a:off x="16106038" y="638090"/>
            <a:ext cx="3592386" cy="259079"/>
            <a:chOff x="16106038" y="638090"/>
            <a:chExt cx="3592386" cy="259079"/>
          </a:xfrm>
        </p:grpSpPr>
        <p:sp>
          <p:nvSpPr>
            <p:cNvPr id="9171" name="Google Shape;9171;p62"/>
            <p:cNvSpPr/>
            <p:nvPr/>
          </p:nvSpPr>
          <p:spPr>
            <a:xfrm>
              <a:off x="17120447"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72" name="Google Shape;9172;p62"/>
            <p:cNvSpPr/>
            <p:nvPr/>
          </p:nvSpPr>
          <p:spPr>
            <a:xfrm>
              <a:off x="16613242"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73" name="Google Shape;9173;p62"/>
            <p:cNvSpPr/>
            <p:nvPr/>
          </p:nvSpPr>
          <p:spPr>
            <a:xfrm>
              <a:off x="161060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74" name="Google Shape;9174;p62"/>
            <p:cNvSpPr/>
            <p:nvPr/>
          </p:nvSpPr>
          <p:spPr>
            <a:xfrm>
              <a:off x="17627533"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75" name="Google Shape;9175;p62"/>
            <p:cNvSpPr/>
            <p:nvPr/>
          </p:nvSpPr>
          <p:spPr>
            <a:xfrm>
              <a:off x="181347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76" name="Google Shape;9176;p62"/>
            <p:cNvSpPr/>
            <p:nvPr/>
          </p:nvSpPr>
          <p:spPr>
            <a:xfrm>
              <a:off x="18641944" y="638090"/>
              <a:ext cx="549275" cy="259079"/>
            </a:xfrm>
            <a:custGeom>
              <a:avLst/>
              <a:gdLst/>
              <a:ahLst/>
              <a:cxnLst/>
              <a:rect l="l" t="t" r="r" b="b"/>
              <a:pathLst>
                <a:path w="549275" h="259080" extrusionOk="0">
                  <a:moveTo>
                    <a:pt x="441536"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77" name="Google Shape;9177;p62"/>
            <p:cNvSpPr/>
            <p:nvPr/>
          </p:nvSpPr>
          <p:spPr>
            <a:xfrm>
              <a:off x="1914914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178" name="Google Shape;9178;p62"/>
          <p:cNvGrpSpPr/>
          <p:nvPr/>
        </p:nvGrpSpPr>
        <p:grpSpPr>
          <a:xfrm>
            <a:off x="6034549" y="638090"/>
            <a:ext cx="3592375" cy="259079"/>
            <a:chOff x="6034549" y="638090"/>
            <a:chExt cx="3592375" cy="259079"/>
          </a:xfrm>
        </p:grpSpPr>
        <p:sp>
          <p:nvSpPr>
            <p:cNvPr id="9179" name="Google Shape;9179;p62"/>
            <p:cNvSpPr/>
            <p:nvPr/>
          </p:nvSpPr>
          <p:spPr>
            <a:xfrm>
              <a:off x="7048911"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80" name="Google Shape;9180;p62"/>
            <p:cNvSpPr/>
            <p:nvPr/>
          </p:nvSpPr>
          <p:spPr>
            <a:xfrm>
              <a:off x="6541730"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81" name="Google Shape;9181;p62"/>
            <p:cNvSpPr/>
            <p:nvPr/>
          </p:nvSpPr>
          <p:spPr>
            <a:xfrm>
              <a:off x="603454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82" name="Google Shape;9182;p62"/>
            <p:cNvSpPr/>
            <p:nvPr/>
          </p:nvSpPr>
          <p:spPr>
            <a:xfrm>
              <a:off x="755610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83" name="Google Shape;9183;p62"/>
            <p:cNvSpPr/>
            <p:nvPr/>
          </p:nvSpPr>
          <p:spPr>
            <a:xfrm>
              <a:off x="8063286"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84" name="Google Shape;9184;p62"/>
            <p:cNvSpPr/>
            <p:nvPr/>
          </p:nvSpPr>
          <p:spPr>
            <a:xfrm>
              <a:off x="8570468" y="638090"/>
              <a:ext cx="549275" cy="259079"/>
            </a:xfrm>
            <a:custGeom>
              <a:avLst/>
              <a:gdLst/>
              <a:ahLst/>
              <a:cxnLst/>
              <a:rect l="l" t="t" r="r" b="b"/>
              <a:pathLst>
                <a:path w="549275" h="259080" extrusionOk="0">
                  <a:moveTo>
                    <a:pt x="441548"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85" name="Google Shape;9185;p62"/>
            <p:cNvSpPr/>
            <p:nvPr/>
          </p:nvSpPr>
          <p:spPr>
            <a:xfrm>
              <a:off x="9077649"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186" name="Google Shape;9186;p62"/>
          <p:cNvSpPr txBox="1"/>
          <p:nvPr/>
        </p:nvSpPr>
        <p:spPr>
          <a:xfrm>
            <a:off x="17230847"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9187" name="Google Shape;9187;p62"/>
          <p:cNvSpPr txBox="1"/>
          <p:nvPr/>
        </p:nvSpPr>
        <p:spPr>
          <a:xfrm>
            <a:off x="7159383"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9188" name="Google Shape;9188;p62"/>
          <p:cNvSpPr txBox="1"/>
          <p:nvPr/>
        </p:nvSpPr>
        <p:spPr>
          <a:xfrm>
            <a:off x="16723794"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9189" name="Google Shape;9189;p62"/>
          <p:cNvSpPr txBox="1"/>
          <p:nvPr/>
        </p:nvSpPr>
        <p:spPr>
          <a:xfrm>
            <a:off x="6652190"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9190" name="Google Shape;9190;p62"/>
          <p:cNvSpPr txBox="1"/>
          <p:nvPr/>
        </p:nvSpPr>
        <p:spPr>
          <a:xfrm>
            <a:off x="16225313"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9191" name="Google Shape;9191;p62"/>
          <p:cNvSpPr txBox="1"/>
          <p:nvPr/>
        </p:nvSpPr>
        <p:spPr>
          <a:xfrm>
            <a:off x="6153801"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9192" name="Google Shape;9192;p62"/>
          <p:cNvSpPr txBox="1"/>
          <p:nvPr/>
        </p:nvSpPr>
        <p:spPr>
          <a:xfrm>
            <a:off x="17731864"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9193" name="Google Shape;9193;p62"/>
          <p:cNvSpPr txBox="1"/>
          <p:nvPr/>
        </p:nvSpPr>
        <p:spPr>
          <a:xfrm>
            <a:off x="7660423"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9194" name="Google Shape;9194;p62"/>
          <p:cNvSpPr txBox="1"/>
          <p:nvPr/>
        </p:nvSpPr>
        <p:spPr>
          <a:xfrm>
            <a:off x="18243648"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9195" name="Google Shape;9195;p62"/>
          <p:cNvSpPr txBox="1"/>
          <p:nvPr/>
        </p:nvSpPr>
        <p:spPr>
          <a:xfrm>
            <a:off x="8172136"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9196" name="Google Shape;9196;p62"/>
          <p:cNvSpPr txBox="1"/>
          <p:nvPr/>
        </p:nvSpPr>
        <p:spPr>
          <a:xfrm>
            <a:off x="18746438"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FFFFFF"/>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9197" name="Google Shape;9197;p62"/>
          <p:cNvSpPr txBox="1"/>
          <p:nvPr/>
        </p:nvSpPr>
        <p:spPr>
          <a:xfrm>
            <a:off x="8674984"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FFFFFF"/>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9198" name="Google Shape;9198;p62"/>
          <p:cNvSpPr txBox="1"/>
          <p:nvPr/>
        </p:nvSpPr>
        <p:spPr>
          <a:xfrm>
            <a:off x="19312802"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sp>
        <p:nvSpPr>
          <p:cNvPr id="9199" name="Google Shape;9199;p62"/>
          <p:cNvSpPr txBox="1"/>
          <p:nvPr/>
        </p:nvSpPr>
        <p:spPr>
          <a:xfrm>
            <a:off x="9241325"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D70A5B"/>
                </a:solidFill>
                <a:latin typeface="Arial"/>
                <a:ea typeface="Arial"/>
                <a:cs typeface="Arial"/>
                <a:sym typeface="Arial"/>
              </a:rPr>
              <a:t>WHAT’S  NEXT?</a:t>
            </a:r>
            <a:endParaRPr sz="400">
              <a:solidFill>
                <a:schemeClr val="dk1"/>
              </a:solidFill>
              <a:latin typeface="Arial"/>
              <a:ea typeface="Arial"/>
              <a:cs typeface="Arial"/>
              <a:sym typeface="Arial"/>
            </a:endParaRPr>
          </a:p>
        </p:txBody>
      </p:sp>
      <p:grpSp>
        <p:nvGrpSpPr>
          <p:cNvPr id="9200" name="Google Shape;9200;p62"/>
          <p:cNvGrpSpPr/>
          <p:nvPr/>
        </p:nvGrpSpPr>
        <p:grpSpPr>
          <a:xfrm>
            <a:off x="10475114" y="1336428"/>
            <a:ext cx="9213850" cy="3622040"/>
            <a:chOff x="10475114" y="1336428"/>
            <a:chExt cx="9213850" cy="3622040"/>
          </a:xfrm>
        </p:grpSpPr>
        <p:sp>
          <p:nvSpPr>
            <p:cNvPr id="9201" name="Google Shape;9201;p62"/>
            <p:cNvSpPr/>
            <p:nvPr/>
          </p:nvSpPr>
          <p:spPr>
            <a:xfrm>
              <a:off x="10475114" y="1336428"/>
              <a:ext cx="9213850" cy="3622040"/>
            </a:xfrm>
            <a:custGeom>
              <a:avLst/>
              <a:gdLst/>
              <a:ahLst/>
              <a:cxnLst/>
              <a:rect l="l" t="t" r="r" b="b"/>
              <a:pathLst>
                <a:path w="9213850" h="3622040" extrusionOk="0">
                  <a:moveTo>
                    <a:pt x="9145718" y="0"/>
                  </a:moveTo>
                  <a:lnTo>
                    <a:pt x="67687" y="0"/>
                  </a:lnTo>
                  <a:lnTo>
                    <a:pt x="28555" y="1057"/>
                  </a:lnTo>
                  <a:lnTo>
                    <a:pt x="8460" y="8460"/>
                  </a:lnTo>
                  <a:lnTo>
                    <a:pt x="1057" y="28555"/>
                  </a:lnTo>
                  <a:lnTo>
                    <a:pt x="0" y="67687"/>
                  </a:lnTo>
                  <a:lnTo>
                    <a:pt x="0" y="3554222"/>
                  </a:lnTo>
                  <a:lnTo>
                    <a:pt x="1057" y="3593360"/>
                  </a:lnTo>
                  <a:lnTo>
                    <a:pt x="8460" y="3613458"/>
                  </a:lnTo>
                  <a:lnTo>
                    <a:pt x="28555" y="3620863"/>
                  </a:lnTo>
                  <a:lnTo>
                    <a:pt x="67687" y="3621921"/>
                  </a:lnTo>
                  <a:lnTo>
                    <a:pt x="9145718" y="3621921"/>
                  </a:lnTo>
                  <a:lnTo>
                    <a:pt x="9184850" y="3620863"/>
                  </a:lnTo>
                  <a:lnTo>
                    <a:pt x="9204945" y="3613458"/>
                  </a:lnTo>
                  <a:lnTo>
                    <a:pt x="9212348" y="3593360"/>
                  </a:lnTo>
                  <a:lnTo>
                    <a:pt x="9213405" y="3554222"/>
                  </a:lnTo>
                  <a:lnTo>
                    <a:pt x="9213405" y="67687"/>
                  </a:lnTo>
                  <a:lnTo>
                    <a:pt x="9212348" y="28555"/>
                  </a:lnTo>
                  <a:lnTo>
                    <a:pt x="9204945" y="8460"/>
                  </a:lnTo>
                  <a:lnTo>
                    <a:pt x="9184850" y="1057"/>
                  </a:lnTo>
                  <a:lnTo>
                    <a:pt x="9145718"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02" name="Google Shape;9202;p62"/>
            <p:cNvSpPr/>
            <p:nvPr/>
          </p:nvSpPr>
          <p:spPr>
            <a:xfrm>
              <a:off x="15086850" y="1572360"/>
              <a:ext cx="0" cy="3201670"/>
            </a:xfrm>
            <a:custGeom>
              <a:avLst/>
              <a:gdLst/>
              <a:ahLst/>
              <a:cxnLst/>
              <a:rect l="l" t="t" r="r" b="b"/>
              <a:pathLst>
                <a:path w="120000" h="3201670" extrusionOk="0">
                  <a:moveTo>
                    <a:pt x="0" y="0"/>
                  </a:moveTo>
                  <a:lnTo>
                    <a:pt x="0" y="320110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03" name="Google Shape;9203;p62"/>
            <p:cNvSpPr/>
            <p:nvPr/>
          </p:nvSpPr>
          <p:spPr>
            <a:xfrm>
              <a:off x="15048403" y="1572360"/>
              <a:ext cx="77470" cy="41910"/>
            </a:xfrm>
            <a:custGeom>
              <a:avLst/>
              <a:gdLst/>
              <a:ahLst/>
              <a:cxnLst/>
              <a:rect l="l" t="t" r="r" b="b"/>
              <a:pathLst>
                <a:path w="77469" h="41909" extrusionOk="0">
                  <a:moveTo>
                    <a:pt x="0" y="41371"/>
                  </a:moveTo>
                  <a:lnTo>
                    <a:pt x="38494" y="0"/>
                  </a:lnTo>
                  <a:lnTo>
                    <a:pt x="76976" y="41371"/>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04" name="Google Shape;9204;p62"/>
            <p:cNvSpPr/>
            <p:nvPr/>
          </p:nvSpPr>
          <p:spPr>
            <a:xfrm>
              <a:off x="15048320" y="4732089"/>
              <a:ext cx="77470" cy="41910"/>
            </a:xfrm>
            <a:custGeom>
              <a:avLst/>
              <a:gdLst/>
              <a:ahLst/>
              <a:cxnLst/>
              <a:rect l="l" t="t" r="r" b="b"/>
              <a:pathLst>
                <a:path w="77469" h="41910" extrusionOk="0">
                  <a:moveTo>
                    <a:pt x="76976" y="0"/>
                  </a:moveTo>
                  <a:lnTo>
                    <a:pt x="38482" y="41371"/>
                  </a:lnTo>
                  <a:lnTo>
                    <a:pt x="0"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05" name="Google Shape;9205;p62"/>
            <p:cNvSpPr/>
            <p:nvPr/>
          </p:nvSpPr>
          <p:spPr>
            <a:xfrm>
              <a:off x="10846802" y="3147383"/>
              <a:ext cx="8470265" cy="0"/>
            </a:xfrm>
            <a:custGeom>
              <a:avLst/>
              <a:gdLst/>
              <a:ahLst/>
              <a:cxnLst/>
              <a:rect l="l" t="t" r="r" b="b"/>
              <a:pathLst>
                <a:path w="8470265" h="120000" extrusionOk="0">
                  <a:moveTo>
                    <a:pt x="0" y="0"/>
                  </a:moveTo>
                  <a:lnTo>
                    <a:pt x="8470077"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06" name="Google Shape;9206;p62"/>
            <p:cNvSpPr/>
            <p:nvPr/>
          </p:nvSpPr>
          <p:spPr>
            <a:xfrm>
              <a:off x="10846802" y="3108889"/>
              <a:ext cx="41910" cy="77470"/>
            </a:xfrm>
            <a:custGeom>
              <a:avLst/>
              <a:gdLst/>
              <a:ahLst/>
              <a:cxnLst/>
              <a:rect l="l" t="t" r="r" b="b"/>
              <a:pathLst>
                <a:path w="41909" h="77469" extrusionOk="0">
                  <a:moveTo>
                    <a:pt x="41371" y="76976"/>
                  </a:moveTo>
                  <a:lnTo>
                    <a:pt x="0" y="38482"/>
                  </a:lnTo>
                  <a:lnTo>
                    <a:pt x="41371"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07" name="Google Shape;9207;p62"/>
            <p:cNvSpPr/>
            <p:nvPr/>
          </p:nvSpPr>
          <p:spPr>
            <a:xfrm>
              <a:off x="19275473" y="3108889"/>
              <a:ext cx="41910" cy="77470"/>
            </a:xfrm>
            <a:custGeom>
              <a:avLst/>
              <a:gdLst/>
              <a:ahLst/>
              <a:cxnLst/>
              <a:rect l="l" t="t" r="r" b="b"/>
              <a:pathLst>
                <a:path w="41909" h="77469" extrusionOk="0">
                  <a:moveTo>
                    <a:pt x="0" y="0"/>
                  </a:moveTo>
                  <a:lnTo>
                    <a:pt x="41419" y="38494"/>
                  </a:lnTo>
                  <a:lnTo>
                    <a:pt x="0" y="76976"/>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208" name="Google Shape;9208;p62"/>
          <p:cNvGrpSpPr/>
          <p:nvPr/>
        </p:nvGrpSpPr>
        <p:grpSpPr>
          <a:xfrm>
            <a:off x="423069" y="1336428"/>
            <a:ext cx="9213850" cy="3622040"/>
            <a:chOff x="423069" y="1336428"/>
            <a:chExt cx="9213850" cy="3622040"/>
          </a:xfrm>
        </p:grpSpPr>
        <p:sp>
          <p:nvSpPr>
            <p:cNvPr id="9209" name="Google Shape;9209;p62"/>
            <p:cNvSpPr/>
            <p:nvPr/>
          </p:nvSpPr>
          <p:spPr>
            <a:xfrm>
              <a:off x="423069" y="1336428"/>
              <a:ext cx="9213850" cy="3622040"/>
            </a:xfrm>
            <a:custGeom>
              <a:avLst/>
              <a:gdLst/>
              <a:ahLst/>
              <a:cxnLst/>
              <a:rect l="l" t="t" r="r" b="b"/>
              <a:pathLst>
                <a:path w="9213850" h="3622040" extrusionOk="0">
                  <a:moveTo>
                    <a:pt x="9145718" y="0"/>
                  </a:moveTo>
                  <a:lnTo>
                    <a:pt x="67687" y="0"/>
                  </a:lnTo>
                  <a:lnTo>
                    <a:pt x="28555" y="1057"/>
                  </a:lnTo>
                  <a:lnTo>
                    <a:pt x="8460" y="8460"/>
                  </a:lnTo>
                  <a:lnTo>
                    <a:pt x="1057" y="28555"/>
                  </a:lnTo>
                  <a:lnTo>
                    <a:pt x="0" y="67687"/>
                  </a:lnTo>
                  <a:lnTo>
                    <a:pt x="0" y="3554222"/>
                  </a:lnTo>
                  <a:lnTo>
                    <a:pt x="1057" y="3593360"/>
                  </a:lnTo>
                  <a:lnTo>
                    <a:pt x="8460" y="3613458"/>
                  </a:lnTo>
                  <a:lnTo>
                    <a:pt x="28555" y="3620863"/>
                  </a:lnTo>
                  <a:lnTo>
                    <a:pt x="67687" y="3621921"/>
                  </a:lnTo>
                  <a:lnTo>
                    <a:pt x="9145718" y="3621921"/>
                  </a:lnTo>
                  <a:lnTo>
                    <a:pt x="9184850" y="3620863"/>
                  </a:lnTo>
                  <a:lnTo>
                    <a:pt x="9204945" y="3613458"/>
                  </a:lnTo>
                  <a:lnTo>
                    <a:pt x="9212348" y="3593360"/>
                  </a:lnTo>
                  <a:lnTo>
                    <a:pt x="9213405" y="3554222"/>
                  </a:lnTo>
                  <a:lnTo>
                    <a:pt x="9213405" y="67687"/>
                  </a:lnTo>
                  <a:lnTo>
                    <a:pt x="9212348" y="28555"/>
                  </a:lnTo>
                  <a:lnTo>
                    <a:pt x="9204945" y="8460"/>
                  </a:lnTo>
                  <a:lnTo>
                    <a:pt x="9184850" y="1057"/>
                  </a:lnTo>
                  <a:lnTo>
                    <a:pt x="914571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10" name="Google Shape;9210;p62"/>
            <p:cNvSpPr/>
            <p:nvPr/>
          </p:nvSpPr>
          <p:spPr>
            <a:xfrm>
              <a:off x="5034812" y="1572360"/>
              <a:ext cx="0" cy="3201670"/>
            </a:xfrm>
            <a:custGeom>
              <a:avLst/>
              <a:gdLst/>
              <a:ahLst/>
              <a:cxnLst/>
              <a:rect l="l" t="t" r="r" b="b"/>
              <a:pathLst>
                <a:path w="120000" h="3201670" extrusionOk="0">
                  <a:moveTo>
                    <a:pt x="0" y="0"/>
                  </a:moveTo>
                  <a:lnTo>
                    <a:pt x="0" y="320110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11" name="Google Shape;9211;p62"/>
            <p:cNvSpPr/>
            <p:nvPr/>
          </p:nvSpPr>
          <p:spPr>
            <a:xfrm>
              <a:off x="4996318" y="1572360"/>
              <a:ext cx="77470" cy="41910"/>
            </a:xfrm>
            <a:custGeom>
              <a:avLst/>
              <a:gdLst/>
              <a:ahLst/>
              <a:cxnLst/>
              <a:rect l="l" t="t" r="r" b="b"/>
              <a:pathLst>
                <a:path w="77470" h="41909" extrusionOk="0">
                  <a:moveTo>
                    <a:pt x="0" y="41371"/>
                  </a:moveTo>
                  <a:lnTo>
                    <a:pt x="38494" y="0"/>
                  </a:lnTo>
                  <a:lnTo>
                    <a:pt x="76976" y="41371"/>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12" name="Google Shape;9212;p62"/>
            <p:cNvSpPr/>
            <p:nvPr/>
          </p:nvSpPr>
          <p:spPr>
            <a:xfrm>
              <a:off x="4996330" y="4732089"/>
              <a:ext cx="77470" cy="41910"/>
            </a:xfrm>
            <a:custGeom>
              <a:avLst/>
              <a:gdLst/>
              <a:ahLst/>
              <a:cxnLst/>
              <a:rect l="l" t="t" r="r" b="b"/>
              <a:pathLst>
                <a:path w="77470" h="41910" extrusionOk="0">
                  <a:moveTo>
                    <a:pt x="76976" y="0"/>
                  </a:moveTo>
                  <a:lnTo>
                    <a:pt x="38482" y="41371"/>
                  </a:lnTo>
                  <a:lnTo>
                    <a:pt x="0"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13" name="Google Shape;9213;p62"/>
            <p:cNvSpPr/>
            <p:nvPr/>
          </p:nvSpPr>
          <p:spPr>
            <a:xfrm>
              <a:off x="794747" y="3147383"/>
              <a:ext cx="8470265" cy="0"/>
            </a:xfrm>
            <a:custGeom>
              <a:avLst/>
              <a:gdLst/>
              <a:ahLst/>
              <a:cxnLst/>
              <a:rect l="l" t="t" r="r" b="b"/>
              <a:pathLst>
                <a:path w="8470265" h="120000" extrusionOk="0">
                  <a:moveTo>
                    <a:pt x="0" y="0"/>
                  </a:moveTo>
                  <a:lnTo>
                    <a:pt x="8470077"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14" name="Google Shape;9214;p62"/>
            <p:cNvSpPr/>
            <p:nvPr/>
          </p:nvSpPr>
          <p:spPr>
            <a:xfrm>
              <a:off x="794744" y="3108889"/>
              <a:ext cx="41910" cy="77470"/>
            </a:xfrm>
            <a:custGeom>
              <a:avLst/>
              <a:gdLst/>
              <a:ahLst/>
              <a:cxnLst/>
              <a:rect l="l" t="t" r="r" b="b"/>
              <a:pathLst>
                <a:path w="41909" h="77469" extrusionOk="0">
                  <a:moveTo>
                    <a:pt x="41371" y="76976"/>
                  </a:moveTo>
                  <a:lnTo>
                    <a:pt x="0" y="38482"/>
                  </a:lnTo>
                  <a:lnTo>
                    <a:pt x="41371"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15" name="Google Shape;9215;p62"/>
            <p:cNvSpPr/>
            <p:nvPr/>
          </p:nvSpPr>
          <p:spPr>
            <a:xfrm>
              <a:off x="9223399" y="3108889"/>
              <a:ext cx="41910" cy="77470"/>
            </a:xfrm>
            <a:custGeom>
              <a:avLst/>
              <a:gdLst/>
              <a:ahLst/>
              <a:cxnLst/>
              <a:rect l="l" t="t" r="r" b="b"/>
              <a:pathLst>
                <a:path w="41909" h="77469" extrusionOk="0">
                  <a:moveTo>
                    <a:pt x="0" y="0"/>
                  </a:moveTo>
                  <a:lnTo>
                    <a:pt x="41419" y="38494"/>
                  </a:lnTo>
                  <a:lnTo>
                    <a:pt x="0" y="76976"/>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216" name="Google Shape;9216;p62"/>
          <p:cNvSpPr txBox="1"/>
          <p:nvPr/>
        </p:nvSpPr>
        <p:spPr>
          <a:xfrm>
            <a:off x="10605287" y="1433790"/>
            <a:ext cx="2620010" cy="369570"/>
          </a:xfrm>
          <a:prstGeom prst="rect">
            <a:avLst/>
          </a:prstGeom>
          <a:noFill/>
          <a:ln>
            <a:noFill/>
          </a:ln>
        </p:spPr>
        <p:txBody>
          <a:bodyPr spcFirstLastPara="1" wrap="square" lIns="0" tIns="12700" rIns="0" bIns="0" anchor="t" anchorCtr="0">
            <a:spAutoFit/>
          </a:bodyPr>
          <a:lstStyle/>
          <a:p>
            <a:pPr marL="12700" marR="1094105" lvl="0" indent="0" algn="l" rtl="0">
              <a:lnSpc>
                <a:spcPct val="100000"/>
              </a:lnSpc>
              <a:spcBef>
                <a:spcPts val="0"/>
              </a:spcBef>
              <a:spcAft>
                <a:spcPts val="0"/>
              </a:spcAft>
              <a:buNone/>
            </a:pPr>
            <a:r>
              <a:rPr lang="en-US" sz="750">
                <a:solidFill>
                  <a:srgbClr val="414042"/>
                </a:solidFill>
                <a:latin typeface="Arial"/>
                <a:ea typeface="Arial"/>
                <a:cs typeface="Arial"/>
                <a:sym typeface="Arial"/>
              </a:rPr>
              <a:t>How might we spread the impact?  How might we make this a policy?</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How might we infuse this solution in every aspect of school?</a:t>
            </a:r>
            <a:endParaRPr sz="750">
              <a:solidFill>
                <a:schemeClr val="dk1"/>
              </a:solidFill>
              <a:latin typeface="Arial"/>
              <a:ea typeface="Arial"/>
              <a:cs typeface="Arial"/>
              <a:sym typeface="Arial"/>
            </a:endParaRPr>
          </a:p>
        </p:txBody>
      </p:sp>
      <p:sp>
        <p:nvSpPr>
          <p:cNvPr id="9217" name="Google Shape;9217;p62"/>
          <p:cNvSpPr txBox="1"/>
          <p:nvPr/>
        </p:nvSpPr>
        <p:spPr>
          <a:xfrm>
            <a:off x="553261" y="1433790"/>
            <a:ext cx="2620010" cy="369570"/>
          </a:xfrm>
          <a:prstGeom prst="rect">
            <a:avLst/>
          </a:prstGeom>
          <a:noFill/>
          <a:ln>
            <a:noFill/>
          </a:ln>
        </p:spPr>
        <p:txBody>
          <a:bodyPr spcFirstLastPara="1" wrap="square" lIns="0" tIns="12700" rIns="0" bIns="0" anchor="t" anchorCtr="0">
            <a:spAutoFit/>
          </a:bodyPr>
          <a:lstStyle/>
          <a:p>
            <a:pPr marL="12700" marR="1094105" lvl="0" indent="0" algn="l" rtl="0">
              <a:lnSpc>
                <a:spcPct val="100000"/>
              </a:lnSpc>
              <a:spcBef>
                <a:spcPts val="0"/>
              </a:spcBef>
              <a:spcAft>
                <a:spcPts val="0"/>
              </a:spcAft>
              <a:buNone/>
            </a:pPr>
            <a:r>
              <a:rPr lang="en-US" sz="750">
                <a:solidFill>
                  <a:srgbClr val="414042"/>
                </a:solidFill>
                <a:latin typeface="Arial"/>
                <a:ea typeface="Arial"/>
                <a:cs typeface="Arial"/>
                <a:sym typeface="Arial"/>
              </a:rPr>
              <a:t>How might we spread the impact?  How might we make this a policy?</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How might we infuse this solution in every aspect of school?</a:t>
            </a:r>
            <a:endParaRPr sz="750">
              <a:solidFill>
                <a:schemeClr val="dk1"/>
              </a:solidFill>
              <a:latin typeface="Arial"/>
              <a:ea typeface="Arial"/>
              <a:cs typeface="Arial"/>
              <a:sym typeface="Arial"/>
            </a:endParaRPr>
          </a:p>
        </p:txBody>
      </p:sp>
      <p:sp>
        <p:nvSpPr>
          <p:cNvPr id="9218" name="Google Shape;9218;p62"/>
          <p:cNvSpPr txBox="1"/>
          <p:nvPr/>
        </p:nvSpPr>
        <p:spPr>
          <a:xfrm>
            <a:off x="17873797" y="1433790"/>
            <a:ext cx="1694814" cy="255270"/>
          </a:xfrm>
          <a:prstGeom prst="rect">
            <a:avLst/>
          </a:prstGeom>
          <a:noFill/>
          <a:ln>
            <a:noFill/>
          </a:ln>
        </p:spPr>
        <p:txBody>
          <a:bodyPr spcFirstLastPara="1" wrap="square" lIns="0" tIns="12700" rIns="0" bIns="0" anchor="t" anchorCtr="0">
            <a:spAutoFit/>
          </a:bodyPr>
          <a:lstStyle/>
          <a:p>
            <a:pPr marL="158115" marR="5080" lvl="0" indent="-146050" algn="l" rtl="0">
              <a:lnSpc>
                <a:spcPct val="100000"/>
              </a:lnSpc>
              <a:spcBef>
                <a:spcPts val="0"/>
              </a:spcBef>
              <a:spcAft>
                <a:spcPts val="0"/>
              </a:spcAft>
              <a:buNone/>
            </a:pPr>
            <a:r>
              <a:rPr lang="en-US" sz="750">
                <a:solidFill>
                  <a:srgbClr val="414042"/>
                </a:solidFill>
                <a:latin typeface="Arial"/>
                <a:ea typeface="Arial"/>
                <a:cs typeface="Arial"/>
                <a:sym typeface="Arial"/>
              </a:rPr>
              <a:t>How might we accelerate the impact?  How might we amplify the impact?</a:t>
            </a:r>
            <a:endParaRPr sz="750">
              <a:solidFill>
                <a:schemeClr val="dk1"/>
              </a:solidFill>
              <a:latin typeface="Arial"/>
              <a:ea typeface="Arial"/>
              <a:cs typeface="Arial"/>
              <a:sym typeface="Arial"/>
            </a:endParaRPr>
          </a:p>
        </p:txBody>
      </p:sp>
      <p:sp>
        <p:nvSpPr>
          <p:cNvPr id="9219" name="Google Shape;9219;p62"/>
          <p:cNvSpPr txBox="1"/>
          <p:nvPr/>
        </p:nvSpPr>
        <p:spPr>
          <a:xfrm>
            <a:off x="7821771" y="1433790"/>
            <a:ext cx="1694814" cy="255270"/>
          </a:xfrm>
          <a:prstGeom prst="rect">
            <a:avLst/>
          </a:prstGeom>
          <a:noFill/>
          <a:ln>
            <a:noFill/>
          </a:ln>
        </p:spPr>
        <p:txBody>
          <a:bodyPr spcFirstLastPara="1" wrap="square" lIns="0" tIns="12700" rIns="0" bIns="0" anchor="t" anchorCtr="0">
            <a:spAutoFit/>
          </a:bodyPr>
          <a:lstStyle/>
          <a:p>
            <a:pPr marL="158115" marR="5080" lvl="0" indent="-146050" algn="l" rtl="0">
              <a:lnSpc>
                <a:spcPct val="100000"/>
              </a:lnSpc>
              <a:spcBef>
                <a:spcPts val="0"/>
              </a:spcBef>
              <a:spcAft>
                <a:spcPts val="0"/>
              </a:spcAft>
              <a:buNone/>
            </a:pPr>
            <a:r>
              <a:rPr lang="en-US" sz="750">
                <a:solidFill>
                  <a:srgbClr val="414042"/>
                </a:solidFill>
                <a:latin typeface="Arial"/>
                <a:ea typeface="Arial"/>
                <a:cs typeface="Arial"/>
                <a:sym typeface="Arial"/>
              </a:rPr>
              <a:t>How might we accelerate the impact?  How might we amplify the impact?</a:t>
            </a:r>
            <a:endParaRPr sz="750">
              <a:solidFill>
                <a:schemeClr val="dk1"/>
              </a:solidFill>
              <a:latin typeface="Arial"/>
              <a:ea typeface="Arial"/>
              <a:cs typeface="Arial"/>
              <a:sym typeface="Arial"/>
            </a:endParaRPr>
          </a:p>
        </p:txBody>
      </p:sp>
      <p:sp>
        <p:nvSpPr>
          <p:cNvPr id="9220" name="Google Shape;9220;p62"/>
          <p:cNvSpPr txBox="1"/>
          <p:nvPr/>
        </p:nvSpPr>
        <p:spPr>
          <a:xfrm>
            <a:off x="10605382" y="4485045"/>
            <a:ext cx="2620010" cy="369570"/>
          </a:xfrm>
          <a:prstGeom prst="rect">
            <a:avLst/>
          </a:prstGeom>
          <a:noFill/>
          <a:ln>
            <a:noFill/>
          </a:ln>
        </p:spPr>
        <p:txBody>
          <a:bodyPr spcFirstLastPara="1" wrap="square" lIns="0" tIns="12700" rIns="0" bIns="0" anchor="t" anchorCtr="0">
            <a:spAutoFit/>
          </a:bodyPr>
          <a:lstStyle/>
          <a:p>
            <a:pPr marL="12700" marR="960119" lvl="0" indent="0" algn="l" rtl="0">
              <a:lnSpc>
                <a:spcPct val="100000"/>
              </a:lnSpc>
              <a:spcBef>
                <a:spcPts val="0"/>
              </a:spcBef>
              <a:spcAft>
                <a:spcPts val="0"/>
              </a:spcAft>
              <a:buNone/>
            </a:pPr>
            <a:r>
              <a:rPr lang="en-US" sz="750">
                <a:solidFill>
                  <a:srgbClr val="414042"/>
                </a:solidFill>
                <a:latin typeface="Arial"/>
                <a:ea typeface="Arial"/>
                <a:cs typeface="Arial"/>
                <a:sym typeface="Arial"/>
              </a:rPr>
              <a:t>How might we spread the impact?  How might we disrupt the status quo?</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How might we infuse this solution in every aspect of school?</a:t>
            </a:r>
            <a:endParaRPr sz="750">
              <a:solidFill>
                <a:schemeClr val="dk1"/>
              </a:solidFill>
              <a:latin typeface="Arial"/>
              <a:ea typeface="Arial"/>
              <a:cs typeface="Arial"/>
              <a:sym typeface="Arial"/>
            </a:endParaRPr>
          </a:p>
        </p:txBody>
      </p:sp>
      <p:sp>
        <p:nvSpPr>
          <p:cNvPr id="9221" name="Google Shape;9221;p62"/>
          <p:cNvSpPr txBox="1"/>
          <p:nvPr/>
        </p:nvSpPr>
        <p:spPr>
          <a:xfrm>
            <a:off x="553356" y="4485045"/>
            <a:ext cx="2620010" cy="369570"/>
          </a:xfrm>
          <a:prstGeom prst="rect">
            <a:avLst/>
          </a:prstGeom>
          <a:noFill/>
          <a:ln>
            <a:noFill/>
          </a:ln>
        </p:spPr>
        <p:txBody>
          <a:bodyPr spcFirstLastPara="1" wrap="square" lIns="0" tIns="12700" rIns="0" bIns="0" anchor="t" anchorCtr="0">
            <a:spAutoFit/>
          </a:bodyPr>
          <a:lstStyle/>
          <a:p>
            <a:pPr marL="12700" marR="960119" lvl="0" indent="0" algn="l" rtl="0">
              <a:lnSpc>
                <a:spcPct val="100000"/>
              </a:lnSpc>
              <a:spcBef>
                <a:spcPts val="0"/>
              </a:spcBef>
              <a:spcAft>
                <a:spcPts val="0"/>
              </a:spcAft>
              <a:buNone/>
            </a:pPr>
            <a:r>
              <a:rPr lang="en-US" sz="750">
                <a:solidFill>
                  <a:srgbClr val="414042"/>
                </a:solidFill>
                <a:latin typeface="Arial"/>
                <a:ea typeface="Arial"/>
                <a:cs typeface="Arial"/>
                <a:sym typeface="Arial"/>
              </a:rPr>
              <a:t>How might we spread the impact?  How might we disrupt the status quo?</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How might we infuse this solution in every aspect of school?</a:t>
            </a:r>
            <a:endParaRPr sz="750">
              <a:solidFill>
                <a:schemeClr val="dk1"/>
              </a:solidFill>
              <a:latin typeface="Arial"/>
              <a:ea typeface="Arial"/>
              <a:cs typeface="Arial"/>
              <a:sym typeface="Arial"/>
            </a:endParaRPr>
          </a:p>
        </p:txBody>
      </p:sp>
      <p:sp>
        <p:nvSpPr>
          <p:cNvPr id="9222" name="Google Shape;9222;p62"/>
          <p:cNvSpPr txBox="1"/>
          <p:nvPr/>
        </p:nvSpPr>
        <p:spPr>
          <a:xfrm>
            <a:off x="10931580" y="2918727"/>
            <a:ext cx="7874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Individual Impact</a:t>
            </a:r>
            <a:endParaRPr sz="750">
              <a:solidFill>
                <a:schemeClr val="dk1"/>
              </a:solidFill>
              <a:latin typeface="Arial"/>
              <a:ea typeface="Arial"/>
              <a:cs typeface="Arial"/>
              <a:sym typeface="Arial"/>
            </a:endParaRPr>
          </a:p>
        </p:txBody>
      </p:sp>
      <p:sp>
        <p:nvSpPr>
          <p:cNvPr id="9223" name="Google Shape;9223;p62"/>
          <p:cNvSpPr txBox="1"/>
          <p:nvPr/>
        </p:nvSpPr>
        <p:spPr>
          <a:xfrm>
            <a:off x="879553" y="2918727"/>
            <a:ext cx="7874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Individual Impact</a:t>
            </a:r>
            <a:endParaRPr sz="750">
              <a:solidFill>
                <a:schemeClr val="dk1"/>
              </a:solidFill>
              <a:latin typeface="Arial"/>
              <a:ea typeface="Arial"/>
              <a:cs typeface="Arial"/>
              <a:sym typeface="Arial"/>
            </a:endParaRPr>
          </a:p>
        </p:txBody>
      </p:sp>
      <p:sp>
        <p:nvSpPr>
          <p:cNvPr id="9224" name="Google Shape;9224;p62"/>
          <p:cNvSpPr txBox="1"/>
          <p:nvPr/>
        </p:nvSpPr>
        <p:spPr>
          <a:xfrm>
            <a:off x="15209966" y="1637723"/>
            <a:ext cx="83439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Will increase  learning outcomes</a:t>
            </a:r>
            <a:endParaRPr sz="750">
              <a:solidFill>
                <a:schemeClr val="dk1"/>
              </a:solidFill>
              <a:latin typeface="Arial"/>
              <a:ea typeface="Arial"/>
              <a:cs typeface="Arial"/>
              <a:sym typeface="Arial"/>
            </a:endParaRPr>
          </a:p>
        </p:txBody>
      </p:sp>
      <p:sp>
        <p:nvSpPr>
          <p:cNvPr id="9225" name="Google Shape;9225;p62"/>
          <p:cNvSpPr txBox="1"/>
          <p:nvPr/>
        </p:nvSpPr>
        <p:spPr>
          <a:xfrm>
            <a:off x="5157940" y="1637723"/>
            <a:ext cx="83439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Will increase  learning outcomes</a:t>
            </a:r>
            <a:endParaRPr sz="750">
              <a:solidFill>
                <a:schemeClr val="dk1"/>
              </a:solidFill>
              <a:latin typeface="Arial"/>
              <a:ea typeface="Arial"/>
              <a:cs typeface="Arial"/>
              <a:sym typeface="Arial"/>
            </a:endParaRPr>
          </a:p>
        </p:txBody>
      </p:sp>
      <p:sp>
        <p:nvSpPr>
          <p:cNvPr id="9226" name="Google Shape;9226;p62"/>
          <p:cNvSpPr txBox="1"/>
          <p:nvPr/>
        </p:nvSpPr>
        <p:spPr>
          <a:xfrm>
            <a:off x="14085231" y="4485045"/>
            <a:ext cx="84455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Might not increase  learning outcomes</a:t>
            </a:r>
            <a:endParaRPr sz="750">
              <a:solidFill>
                <a:schemeClr val="dk1"/>
              </a:solidFill>
              <a:latin typeface="Arial"/>
              <a:ea typeface="Arial"/>
              <a:cs typeface="Arial"/>
              <a:sym typeface="Arial"/>
            </a:endParaRPr>
          </a:p>
        </p:txBody>
      </p:sp>
      <p:sp>
        <p:nvSpPr>
          <p:cNvPr id="9227" name="Google Shape;9227;p62"/>
          <p:cNvSpPr txBox="1"/>
          <p:nvPr/>
        </p:nvSpPr>
        <p:spPr>
          <a:xfrm>
            <a:off x="4033205" y="4485045"/>
            <a:ext cx="84455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Might not increase  learning outcomes</a:t>
            </a:r>
            <a:endParaRPr sz="750">
              <a:solidFill>
                <a:schemeClr val="dk1"/>
              </a:solidFill>
              <a:latin typeface="Arial"/>
              <a:ea typeface="Arial"/>
              <a:cs typeface="Arial"/>
              <a:sym typeface="Arial"/>
            </a:endParaRPr>
          </a:p>
        </p:txBody>
      </p:sp>
      <p:sp>
        <p:nvSpPr>
          <p:cNvPr id="9228" name="Google Shape;9228;p62"/>
          <p:cNvSpPr txBox="1"/>
          <p:nvPr/>
        </p:nvSpPr>
        <p:spPr>
          <a:xfrm>
            <a:off x="18600314" y="3225629"/>
            <a:ext cx="7340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Systemic Impact</a:t>
            </a:r>
            <a:endParaRPr sz="750">
              <a:solidFill>
                <a:schemeClr val="dk1"/>
              </a:solidFill>
              <a:latin typeface="Arial"/>
              <a:ea typeface="Arial"/>
              <a:cs typeface="Arial"/>
              <a:sym typeface="Arial"/>
            </a:endParaRPr>
          </a:p>
        </p:txBody>
      </p:sp>
      <p:sp>
        <p:nvSpPr>
          <p:cNvPr id="9229" name="Google Shape;9229;p62"/>
          <p:cNvSpPr txBox="1"/>
          <p:nvPr/>
        </p:nvSpPr>
        <p:spPr>
          <a:xfrm>
            <a:off x="8548288" y="3225629"/>
            <a:ext cx="7340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Systemic Impact</a:t>
            </a:r>
            <a:endParaRPr sz="750">
              <a:solidFill>
                <a:schemeClr val="dk1"/>
              </a:solidFill>
              <a:latin typeface="Arial"/>
              <a:ea typeface="Arial"/>
              <a:cs typeface="Arial"/>
              <a:sym typeface="Arial"/>
            </a:endParaRPr>
          </a:p>
        </p:txBody>
      </p:sp>
      <p:sp>
        <p:nvSpPr>
          <p:cNvPr id="9230" name="Google Shape;9230;p62"/>
          <p:cNvSpPr txBox="1"/>
          <p:nvPr/>
        </p:nvSpPr>
        <p:spPr>
          <a:xfrm>
            <a:off x="17903884" y="4599668"/>
            <a:ext cx="1664970" cy="255270"/>
          </a:xfrm>
          <a:prstGeom prst="rect">
            <a:avLst/>
          </a:prstGeom>
          <a:noFill/>
          <a:ln>
            <a:noFill/>
          </a:ln>
        </p:spPr>
        <p:txBody>
          <a:bodyPr spcFirstLastPara="1" wrap="square" lIns="0" tIns="12700" rIns="0" bIns="0" anchor="t" anchorCtr="0">
            <a:spAutoFit/>
          </a:bodyPr>
          <a:lstStyle/>
          <a:p>
            <a:pPr marL="356870" marR="5080" lvl="0" indent="-344805" algn="l" rtl="0">
              <a:lnSpc>
                <a:spcPct val="100000"/>
              </a:lnSpc>
              <a:spcBef>
                <a:spcPts val="0"/>
              </a:spcBef>
              <a:spcAft>
                <a:spcPts val="0"/>
              </a:spcAft>
              <a:buNone/>
            </a:pPr>
            <a:r>
              <a:rPr lang="en-US" sz="750">
                <a:solidFill>
                  <a:srgbClr val="414042"/>
                </a:solidFill>
                <a:latin typeface="Arial"/>
                <a:ea typeface="Arial"/>
                <a:cs typeface="Arial"/>
                <a:sym typeface="Arial"/>
              </a:rPr>
              <a:t>How might we disrupt the status quo?  How might we rethink school?</a:t>
            </a:r>
            <a:endParaRPr sz="750">
              <a:solidFill>
                <a:schemeClr val="dk1"/>
              </a:solidFill>
              <a:latin typeface="Arial"/>
              <a:ea typeface="Arial"/>
              <a:cs typeface="Arial"/>
              <a:sym typeface="Arial"/>
            </a:endParaRPr>
          </a:p>
        </p:txBody>
      </p:sp>
      <p:sp>
        <p:nvSpPr>
          <p:cNvPr id="9231" name="Google Shape;9231;p62"/>
          <p:cNvSpPr txBox="1"/>
          <p:nvPr/>
        </p:nvSpPr>
        <p:spPr>
          <a:xfrm>
            <a:off x="7851859" y="4599668"/>
            <a:ext cx="1664970" cy="255270"/>
          </a:xfrm>
          <a:prstGeom prst="rect">
            <a:avLst/>
          </a:prstGeom>
          <a:noFill/>
          <a:ln>
            <a:noFill/>
          </a:ln>
        </p:spPr>
        <p:txBody>
          <a:bodyPr spcFirstLastPara="1" wrap="square" lIns="0" tIns="12700" rIns="0" bIns="0" anchor="t" anchorCtr="0">
            <a:spAutoFit/>
          </a:bodyPr>
          <a:lstStyle/>
          <a:p>
            <a:pPr marL="356870" marR="5080" lvl="0" indent="-344805" algn="l" rtl="0">
              <a:lnSpc>
                <a:spcPct val="100000"/>
              </a:lnSpc>
              <a:spcBef>
                <a:spcPts val="0"/>
              </a:spcBef>
              <a:spcAft>
                <a:spcPts val="0"/>
              </a:spcAft>
              <a:buNone/>
            </a:pPr>
            <a:r>
              <a:rPr lang="en-US" sz="750">
                <a:solidFill>
                  <a:srgbClr val="414042"/>
                </a:solidFill>
                <a:latin typeface="Arial"/>
                <a:ea typeface="Arial"/>
                <a:cs typeface="Arial"/>
                <a:sym typeface="Arial"/>
              </a:rPr>
              <a:t>How might we disrupt the status quo?  How might we rethink school?</a:t>
            </a:r>
            <a:endParaRPr sz="750">
              <a:solidFill>
                <a:schemeClr val="dk1"/>
              </a:solidFill>
              <a:latin typeface="Arial"/>
              <a:ea typeface="Arial"/>
              <a:cs typeface="Arial"/>
              <a:sym typeface="Arial"/>
            </a:endParaRPr>
          </a:p>
        </p:txBody>
      </p:sp>
      <p:sp>
        <p:nvSpPr>
          <p:cNvPr id="9232" name="Google Shape;9232;p62"/>
          <p:cNvSpPr txBox="1"/>
          <p:nvPr/>
        </p:nvSpPr>
        <p:spPr>
          <a:xfrm>
            <a:off x="12546720" y="1895552"/>
            <a:ext cx="527050" cy="102870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6550">
                <a:solidFill>
                  <a:srgbClr val="F0B9BD"/>
                </a:solidFill>
                <a:latin typeface="Arial"/>
                <a:ea typeface="Arial"/>
                <a:cs typeface="Arial"/>
                <a:sym typeface="Arial"/>
              </a:rPr>
              <a:t>2</a:t>
            </a:r>
            <a:endParaRPr sz="6550">
              <a:solidFill>
                <a:schemeClr val="dk1"/>
              </a:solidFill>
              <a:latin typeface="Arial"/>
              <a:ea typeface="Arial"/>
              <a:cs typeface="Arial"/>
              <a:sym typeface="Arial"/>
            </a:endParaRPr>
          </a:p>
        </p:txBody>
      </p:sp>
      <p:sp>
        <p:nvSpPr>
          <p:cNvPr id="9233" name="Google Shape;9233;p62"/>
          <p:cNvSpPr txBox="1"/>
          <p:nvPr/>
        </p:nvSpPr>
        <p:spPr>
          <a:xfrm>
            <a:off x="2494670" y="1895552"/>
            <a:ext cx="527050" cy="102870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6550">
                <a:solidFill>
                  <a:srgbClr val="BCBEC0"/>
                </a:solidFill>
                <a:latin typeface="Arial"/>
                <a:ea typeface="Arial"/>
                <a:cs typeface="Arial"/>
                <a:sym typeface="Arial"/>
              </a:rPr>
              <a:t>2</a:t>
            </a:r>
            <a:endParaRPr sz="6550">
              <a:solidFill>
                <a:schemeClr val="dk1"/>
              </a:solidFill>
              <a:latin typeface="Arial"/>
              <a:ea typeface="Arial"/>
              <a:cs typeface="Arial"/>
              <a:sym typeface="Arial"/>
            </a:endParaRPr>
          </a:p>
        </p:txBody>
      </p:sp>
      <p:sp>
        <p:nvSpPr>
          <p:cNvPr id="9234" name="Google Shape;9234;p62"/>
          <p:cNvSpPr txBox="1"/>
          <p:nvPr/>
        </p:nvSpPr>
        <p:spPr>
          <a:xfrm>
            <a:off x="16854383" y="1895552"/>
            <a:ext cx="527050" cy="102870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6550">
                <a:solidFill>
                  <a:srgbClr val="F0B9BD"/>
                </a:solidFill>
                <a:latin typeface="Arial"/>
                <a:ea typeface="Arial"/>
                <a:cs typeface="Arial"/>
                <a:sym typeface="Arial"/>
              </a:rPr>
              <a:t>3</a:t>
            </a:r>
            <a:endParaRPr sz="6550">
              <a:solidFill>
                <a:schemeClr val="dk1"/>
              </a:solidFill>
              <a:latin typeface="Arial"/>
              <a:ea typeface="Arial"/>
              <a:cs typeface="Arial"/>
              <a:sym typeface="Arial"/>
            </a:endParaRPr>
          </a:p>
        </p:txBody>
      </p:sp>
      <p:sp>
        <p:nvSpPr>
          <p:cNvPr id="9235" name="Google Shape;9235;p62"/>
          <p:cNvSpPr txBox="1"/>
          <p:nvPr/>
        </p:nvSpPr>
        <p:spPr>
          <a:xfrm>
            <a:off x="6802334" y="1895552"/>
            <a:ext cx="527050" cy="102870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6550">
                <a:solidFill>
                  <a:srgbClr val="BCBEC0"/>
                </a:solidFill>
                <a:latin typeface="Arial"/>
                <a:ea typeface="Arial"/>
                <a:cs typeface="Arial"/>
                <a:sym typeface="Arial"/>
              </a:rPr>
              <a:t>3</a:t>
            </a:r>
            <a:endParaRPr sz="6550">
              <a:solidFill>
                <a:schemeClr val="dk1"/>
              </a:solidFill>
              <a:latin typeface="Arial"/>
              <a:ea typeface="Arial"/>
              <a:cs typeface="Arial"/>
              <a:sym typeface="Arial"/>
            </a:endParaRPr>
          </a:p>
        </p:txBody>
      </p:sp>
      <p:sp>
        <p:nvSpPr>
          <p:cNvPr id="9236" name="Google Shape;9236;p62"/>
          <p:cNvSpPr txBox="1"/>
          <p:nvPr/>
        </p:nvSpPr>
        <p:spPr>
          <a:xfrm>
            <a:off x="12546720" y="3231145"/>
            <a:ext cx="527050" cy="102870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6550">
                <a:solidFill>
                  <a:srgbClr val="F0B9BD"/>
                </a:solidFill>
                <a:latin typeface="Arial"/>
                <a:ea typeface="Arial"/>
                <a:cs typeface="Arial"/>
                <a:sym typeface="Arial"/>
              </a:rPr>
              <a:t>1</a:t>
            </a:r>
            <a:endParaRPr sz="6550">
              <a:solidFill>
                <a:schemeClr val="dk1"/>
              </a:solidFill>
              <a:latin typeface="Arial"/>
              <a:ea typeface="Arial"/>
              <a:cs typeface="Arial"/>
              <a:sym typeface="Arial"/>
            </a:endParaRPr>
          </a:p>
        </p:txBody>
      </p:sp>
      <p:sp>
        <p:nvSpPr>
          <p:cNvPr id="9237" name="Google Shape;9237;p62"/>
          <p:cNvSpPr txBox="1"/>
          <p:nvPr/>
        </p:nvSpPr>
        <p:spPr>
          <a:xfrm>
            <a:off x="2494670" y="3231145"/>
            <a:ext cx="527050" cy="102870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6550">
                <a:solidFill>
                  <a:srgbClr val="BCBEC0"/>
                </a:solidFill>
                <a:latin typeface="Arial"/>
                <a:ea typeface="Arial"/>
                <a:cs typeface="Arial"/>
                <a:sym typeface="Arial"/>
              </a:rPr>
              <a:t>1</a:t>
            </a:r>
            <a:endParaRPr sz="6550">
              <a:solidFill>
                <a:schemeClr val="dk1"/>
              </a:solidFill>
              <a:latin typeface="Arial"/>
              <a:ea typeface="Arial"/>
              <a:cs typeface="Arial"/>
              <a:sym typeface="Arial"/>
            </a:endParaRPr>
          </a:p>
        </p:txBody>
      </p:sp>
      <p:sp>
        <p:nvSpPr>
          <p:cNvPr id="9238" name="Google Shape;9238;p62"/>
          <p:cNvSpPr txBox="1"/>
          <p:nvPr/>
        </p:nvSpPr>
        <p:spPr>
          <a:xfrm>
            <a:off x="16854383" y="3231145"/>
            <a:ext cx="527050" cy="102870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6550">
                <a:solidFill>
                  <a:srgbClr val="F0B9BD"/>
                </a:solidFill>
                <a:latin typeface="Arial"/>
                <a:ea typeface="Arial"/>
                <a:cs typeface="Arial"/>
                <a:sym typeface="Arial"/>
              </a:rPr>
              <a:t>4</a:t>
            </a:r>
            <a:endParaRPr sz="6550">
              <a:solidFill>
                <a:schemeClr val="dk1"/>
              </a:solidFill>
              <a:latin typeface="Arial"/>
              <a:ea typeface="Arial"/>
              <a:cs typeface="Arial"/>
              <a:sym typeface="Arial"/>
            </a:endParaRPr>
          </a:p>
        </p:txBody>
      </p:sp>
      <p:sp>
        <p:nvSpPr>
          <p:cNvPr id="9239" name="Google Shape;9239;p62"/>
          <p:cNvSpPr txBox="1"/>
          <p:nvPr/>
        </p:nvSpPr>
        <p:spPr>
          <a:xfrm>
            <a:off x="6802334" y="3231145"/>
            <a:ext cx="527050" cy="102870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6550">
                <a:solidFill>
                  <a:srgbClr val="BCBEC0"/>
                </a:solidFill>
                <a:latin typeface="Arial"/>
                <a:ea typeface="Arial"/>
                <a:cs typeface="Arial"/>
                <a:sym typeface="Arial"/>
              </a:rPr>
              <a:t>4</a:t>
            </a:r>
            <a:endParaRPr sz="6550">
              <a:solidFill>
                <a:schemeClr val="dk1"/>
              </a:solidFill>
              <a:latin typeface="Arial"/>
              <a:ea typeface="Arial"/>
              <a:cs typeface="Arial"/>
              <a:sym typeface="Arial"/>
            </a:endParaRPr>
          </a:p>
        </p:txBody>
      </p:sp>
      <p:sp>
        <p:nvSpPr>
          <p:cNvPr id="9240" name="Google Shape;9240;p62"/>
          <p:cNvSpPr/>
          <p:nvPr/>
        </p:nvSpPr>
        <p:spPr>
          <a:xfrm>
            <a:off x="10478099" y="5095097"/>
            <a:ext cx="2193925" cy="1675764"/>
          </a:xfrm>
          <a:custGeom>
            <a:avLst/>
            <a:gdLst/>
            <a:ahLst/>
            <a:cxnLst/>
            <a:rect l="l" t="t" r="r" b="b"/>
            <a:pathLst>
              <a:path w="2193925" h="1675765" extrusionOk="0">
                <a:moveTo>
                  <a:pt x="67687" y="0"/>
                </a:move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41" name="Google Shape;9241;p62"/>
          <p:cNvSpPr/>
          <p:nvPr/>
        </p:nvSpPr>
        <p:spPr>
          <a:xfrm>
            <a:off x="426054" y="5095097"/>
            <a:ext cx="2193925" cy="1675764"/>
          </a:xfrm>
          <a:custGeom>
            <a:avLst/>
            <a:gdLst/>
            <a:ahLst/>
            <a:cxnLst/>
            <a:rect l="l" t="t" r="r" b="b"/>
            <a:pathLst>
              <a:path w="2193925" h="1675765" extrusionOk="0">
                <a:moveTo>
                  <a:pt x="2126107" y="0"/>
                </a:moveTo>
                <a:lnTo>
                  <a:pt x="67687" y="0"/>
                </a:ln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42" name="Google Shape;9242;p62"/>
          <p:cNvSpPr/>
          <p:nvPr/>
        </p:nvSpPr>
        <p:spPr>
          <a:xfrm>
            <a:off x="12813154" y="5095097"/>
            <a:ext cx="2193925" cy="1675764"/>
          </a:xfrm>
          <a:custGeom>
            <a:avLst/>
            <a:gdLst/>
            <a:ahLst/>
            <a:cxnLst/>
            <a:rect l="l" t="t" r="r" b="b"/>
            <a:pathLst>
              <a:path w="2193925" h="1675765" extrusionOk="0">
                <a:moveTo>
                  <a:pt x="67687" y="0"/>
                </a:move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43" name="Google Shape;9243;p62"/>
          <p:cNvSpPr/>
          <p:nvPr/>
        </p:nvSpPr>
        <p:spPr>
          <a:xfrm>
            <a:off x="2761116" y="5095097"/>
            <a:ext cx="2193925" cy="1675764"/>
          </a:xfrm>
          <a:custGeom>
            <a:avLst/>
            <a:gdLst/>
            <a:ahLst/>
            <a:cxnLst/>
            <a:rect l="l" t="t" r="r" b="b"/>
            <a:pathLst>
              <a:path w="2193925" h="1675765" extrusionOk="0">
                <a:moveTo>
                  <a:pt x="2126107" y="0"/>
                </a:moveTo>
                <a:lnTo>
                  <a:pt x="67687" y="0"/>
                </a:ln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44" name="Google Shape;9244;p62"/>
          <p:cNvSpPr/>
          <p:nvPr/>
        </p:nvSpPr>
        <p:spPr>
          <a:xfrm>
            <a:off x="15148591" y="5095097"/>
            <a:ext cx="2193925" cy="1675764"/>
          </a:xfrm>
          <a:custGeom>
            <a:avLst/>
            <a:gdLst/>
            <a:ahLst/>
            <a:cxnLst/>
            <a:rect l="l" t="t" r="r" b="b"/>
            <a:pathLst>
              <a:path w="2193925" h="1675765" extrusionOk="0">
                <a:moveTo>
                  <a:pt x="67687" y="0"/>
                </a:move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45" name="Google Shape;9245;p62"/>
          <p:cNvSpPr/>
          <p:nvPr/>
        </p:nvSpPr>
        <p:spPr>
          <a:xfrm>
            <a:off x="5096541" y="5095097"/>
            <a:ext cx="2193925" cy="1675764"/>
          </a:xfrm>
          <a:custGeom>
            <a:avLst/>
            <a:gdLst/>
            <a:ahLst/>
            <a:cxnLst/>
            <a:rect l="l" t="t" r="r" b="b"/>
            <a:pathLst>
              <a:path w="2193925" h="1675765" extrusionOk="0">
                <a:moveTo>
                  <a:pt x="2126107" y="0"/>
                </a:moveTo>
                <a:lnTo>
                  <a:pt x="67687" y="0"/>
                </a:ln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46" name="Google Shape;9246;p62"/>
          <p:cNvSpPr/>
          <p:nvPr/>
        </p:nvSpPr>
        <p:spPr>
          <a:xfrm>
            <a:off x="17484028" y="5095097"/>
            <a:ext cx="2193925" cy="1675764"/>
          </a:xfrm>
          <a:custGeom>
            <a:avLst/>
            <a:gdLst/>
            <a:ahLst/>
            <a:cxnLst/>
            <a:rect l="l" t="t" r="r" b="b"/>
            <a:pathLst>
              <a:path w="2193925" h="1675765" extrusionOk="0">
                <a:moveTo>
                  <a:pt x="67687" y="0"/>
                </a:move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47" name="Google Shape;9247;p62"/>
          <p:cNvSpPr/>
          <p:nvPr/>
        </p:nvSpPr>
        <p:spPr>
          <a:xfrm>
            <a:off x="7431966" y="5095097"/>
            <a:ext cx="2193925" cy="1675764"/>
          </a:xfrm>
          <a:custGeom>
            <a:avLst/>
            <a:gdLst/>
            <a:ahLst/>
            <a:cxnLst/>
            <a:rect l="l" t="t" r="r" b="b"/>
            <a:pathLst>
              <a:path w="2193925" h="1675765" extrusionOk="0">
                <a:moveTo>
                  <a:pt x="2126107" y="0"/>
                </a:moveTo>
                <a:lnTo>
                  <a:pt x="67687" y="0"/>
                </a:ln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48" name="Google Shape;9248;p62"/>
          <p:cNvSpPr txBox="1"/>
          <p:nvPr/>
        </p:nvSpPr>
        <p:spPr>
          <a:xfrm>
            <a:off x="10558340" y="5168710"/>
            <a:ext cx="1981200" cy="783590"/>
          </a:xfrm>
          <a:prstGeom prst="rect">
            <a:avLst/>
          </a:prstGeom>
          <a:noFill/>
          <a:ln>
            <a:noFill/>
          </a:ln>
        </p:spPr>
        <p:txBody>
          <a:bodyPr spcFirstLastPara="1" wrap="square" lIns="0" tIns="12700" rIns="0" bIns="0" anchor="t" anchorCtr="0">
            <a:spAutoFit/>
          </a:bodyPr>
          <a:lstStyle/>
          <a:p>
            <a:pPr marL="12700" marR="5080" lvl="0" indent="-635" algn="l" rtl="0">
              <a:lnSpc>
                <a:spcPct val="100000"/>
              </a:lnSpc>
              <a:spcBef>
                <a:spcPts val="0"/>
              </a:spcBef>
              <a:spcAft>
                <a:spcPts val="0"/>
              </a:spcAft>
              <a:buNone/>
            </a:pPr>
            <a:r>
              <a:rPr lang="en-US" sz="750" b="1">
                <a:solidFill>
                  <a:schemeClr val="dk1"/>
                </a:solidFill>
                <a:latin typeface="Arial"/>
                <a:ea typeface="Arial"/>
                <a:cs typeface="Arial"/>
                <a:sym typeface="Arial"/>
              </a:rPr>
              <a:t>BOX 1? </a:t>
            </a:r>
            <a:r>
              <a:rPr lang="en-US" sz="700">
                <a:solidFill>
                  <a:srgbClr val="414042"/>
                </a:solidFill>
                <a:latin typeface="Arial"/>
                <a:ea typeface="Arial"/>
                <a:cs typeface="Arial"/>
                <a:sym typeface="Arial"/>
              </a:rPr>
              <a:t>If you landed in Box 1, you need to  keep brainstorming or return to the other ideas  you generated during your first brainstorm. You  might also consider conducting more design  research before preparing to brainstorm.</a:t>
            </a:r>
            <a:endParaRPr sz="700">
              <a:solidFill>
                <a:schemeClr val="dk1"/>
              </a:solidFill>
              <a:latin typeface="Arial"/>
              <a:ea typeface="Arial"/>
              <a:cs typeface="Arial"/>
              <a:sym typeface="Arial"/>
            </a:endParaRPr>
          </a:p>
          <a:p>
            <a:pPr marL="12700" marR="50800" lvl="0" indent="0" algn="l" rtl="0">
              <a:lnSpc>
                <a:spcPct val="100000"/>
              </a:lnSpc>
              <a:spcBef>
                <a:spcPts val="20"/>
              </a:spcBef>
              <a:spcAft>
                <a:spcPts val="0"/>
              </a:spcAft>
              <a:buNone/>
            </a:pPr>
            <a:r>
              <a:rPr lang="en-US" sz="700">
                <a:solidFill>
                  <a:srgbClr val="414042"/>
                </a:solidFill>
                <a:latin typeface="Arial"/>
                <a:ea typeface="Arial"/>
                <a:cs typeface="Arial"/>
                <a:sym typeface="Arial"/>
              </a:rPr>
              <a:t>You can also write HMW questions focused on  scaling up as well as disrupting the status quo.</a:t>
            </a:r>
            <a:endParaRPr sz="700">
              <a:solidFill>
                <a:schemeClr val="dk1"/>
              </a:solidFill>
              <a:latin typeface="Arial"/>
              <a:ea typeface="Arial"/>
              <a:cs typeface="Arial"/>
              <a:sym typeface="Arial"/>
            </a:endParaRPr>
          </a:p>
        </p:txBody>
      </p:sp>
      <p:sp>
        <p:nvSpPr>
          <p:cNvPr id="9249" name="Google Shape;9249;p62"/>
          <p:cNvSpPr txBox="1"/>
          <p:nvPr/>
        </p:nvSpPr>
        <p:spPr>
          <a:xfrm>
            <a:off x="506288" y="5168710"/>
            <a:ext cx="1981200" cy="783590"/>
          </a:xfrm>
          <a:prstGeom prst="rect">
            <a:avLst/>
          </a:prstGeom>
          <a:noFill/>
          <a:ln>
            <a:noFill/>
          </a:ln>
        </p:spPr>
        <p:txBody>
          <a:bodyPr spcFirstLastPara="1" wrap="square" lIns="0" tIns="12700" rIns="0" bIns="0" anchor="t" anchorCtr="0">
            <a:spAutoFit/>
          </a:bodyPr>
          <a:lstStyle/>
          <a:p>
            <a:pPr marL="12700" marR="5080" lvl="0" indent="-635" algn="l" rtl="0">
              <a:lnSpc>
                <a:spcPct val="100000"/>
              </a:lnSpc>
              <a:spcBef>
                <a:spcPts val="0"/>
              </a:spcBef>
              <a:spcAft>
                <a:spcPts val="0"/>
              </a:spcAft>
              <a:buNone/>
            </a:pPr>
            <a:r>
              <a:rPr lang="en-US" sz="750" b="1">
                <a:solidFill>
                  <a:schemeClr val="dk1"/>
                </a:solidFill>
                <a:latin typeface="Arial"/>
                <a:ea typeface="Arial"/>
                <a:cs typeface="Arial"/>
                <a:sym typeface="Arial"/>
              </a:rPr>
              <a:t>BOX 1? </a:t>
            </a:r>
            <a:r>
              <a:rPr lang="en-US" sz="700">
                <a:solidFill>
                  <a:srgbClr val="414042"/>
                </a:solidFill>
                <a:latin typeface="Arial"/>
                <a:ea typeface="Arial"/>
                <a:cs typeface="Arial"/>
                <a:sym typeface="Arial"/>
              </a:rPr>
              <a:t>If you landed in Box 1, you need to  keep brainstorming or return to the other ideas  you generated during your first brainstorm. You  might also consider conducting more design  research before preparing to brainstorm.</a:t>
            </a:r>
            <a:endParaRPr sz="700">
              <a:solidFill>
                <a:schemeClr val="dk1"/>
              </a:solidFill>
              <a:latin typeface="Arial"/>
              <a:ea typeface="Arial"/>
              <a:cs typeface="Arial"/>
              <a:sym typeface="Arial"/>
            </a:endParaRPr>
          </a:p>
          <a:p>
            <a:pPr marL="12700" marR="50800" lvl="0" indent="0" algn="l" rtl="0">
              <a:lnSpc>
                <a:spcPct val="100000"/>
              </a:lnSpc>
              <a:spcBef>
                <a:spcPts val="20"/>
              </a:spcBef>
              <a:spcAft>
                <a:spcPts val="0"/>
              </a:spcAft>
              <a:buNone/>
            </a:pPr>
            <a:r>
              <a:rPr lang="en-US" sz="700">
                <a:solidFill>
                  <a:srgbClr val="414042"/>
                </a:solidFill>
                <a:latin typeface="Arial"/>
                <a:ea typeface="Arial"/>
                <a:cs typeface="Arial"/>
                <a:sym typeface="Arial"/>
              </a:rPr>
              <a:t>You can also write HMW questions focused on  scaling up as well as disrupting the status quo.</a:t>
            </a:r>
            <a:endParaRPr sz="700">
              <a:solidFill>
                <a:schemeClr val="dk1"/>
              </a:solidFill>
              <a:latin typeface="Arial"/>
              <a:ea typeface="Arial"/>
              <a:cs typeface="Arial"/>
              <a:sym typeface="Arial"/>
            </a:endParaRPr>
          </a:p>
        </p:txBody>
      </p:sp>
      <p:sp>
        <p:nvSpPr>
          <p:cNvPr id="9250" name="Google Shape;9250;p62"/>
          <p:cNvSpPr txBox="1"/>
          <p:nvPr/>
        </p:nvSpPr>
        <p:spPr>
          <a:xfrm>
            <a:off x="12903125" y="5168710"/>
            <a:ext cx="1912620" cy="246379"/>
          </a:xfrm>
          <a:prstGeom prst="rect">
            <a:avLst/>
          </a:prstGeom>
          <a:noFill/>
          <a:ln>
            <a:noFill/>
          </a:ln>
        </p:spPr>
        <p:txBody>
          <a:bodyPr spcFirstLastPara="1" wrap="square" lIns="0" tIns="12700" rIns="0" bIns="0" anchor="t" anchorCtr="0">
            <a:spAutoFit/>
          </a:bodyPr>
          <a:lstStyle/>
          <a:p>
            <a:pPr marL="12700" marR="5080" lvl="0" indent="-635" algn="l" rtl="0">
              <a:lnSpc>
                <a:spcPct val="100000"/>
              </a:lnSpc>
              <a:spcBef>
                <a:spcPts val="0"/>
              </a:spcBef>
              <a:spcAft>
                <a:spcPts val="0"/>
              </a:spcAft>
              <a:buNone/>
            </a:pPr>
            <a:r>
              <a:rPr lang="en-US" sz="750" b="1">
                <a:solidFill>
                  <a:schemeClr val="dk1"/>
                </a:solidFill>
                <a:latin typeface="Arial"/>
                <a:ea typeface="Arial"/>
                <a:cs typeface="Arial"/>
                <a:sym typeface="Arial"/>
              </a:rPr>
              <a:t>BOX 2? </a:t>
            </a:r>
            <a:r>
              <a:rPr lang="en-US" sz="700">
                <a:solidFill>
                  <a:srgbClr val="414042"/>
                </a:solidFill>
                <a:latin typeface="Arial"/>
                <a:ea typeface="Arial"/>
                <a:cs typeface="Arial"/>
                <a:sym typeface="Arial"/>
              </a:rPr>
              <a:t>If you landed in Box 2, you need to  brainstorm how you might scale up your idea.</a:t>
            </a:r>
            <a:endParaRPr sz="700">
              <a:solidFill>
                <a:schemeClr val="dk1"/>
              </a:solidFill>
              <a:latin typeface="Arial"/>
              <a:ea typeface="Arial"/>
              <a:cs typeface="Arial"/>
              <a:sym typeface="Arial"/>
            </a:endParaRPr>
          </a:p>
        </p:txBody>
      </p:sp>
      <p:sp>
        <p:nvSpPr>
          <p:cNvPr id="9251" name="Google Shape;9251;p62"/>
          <p:cNvSpPr txBox="1"/>
          <p:nvPr/>
        </p:nvSpPr>
        <p:spPr>
          <a:xfrm>
            <a:off x="2851111" y="5168710"/>
            <a:ext cx="1912620" cy="246379"/>
          </a:xfrm>
          <a:prstGeom prst="rect">
            <a:avLst/>
          </a:prstGeom>
          <a:noFill/>
          <a:ln>
            <a:noFill/>
          </a:ln>
        </p:spPr>
        <p:txBody>
          <a:bodyPr spcFirstLastPara="1" wrap="square" lIns="0" tIns="12700" rIns="0" bIns="0" anchor="t" anchorCtr="0">
            <a:spAutoFit/>
          </a:bodyPr>
          <a:lstStyle/>
          <a:p>
            <a:pPr marL="12700" marR="5080" lvl="0" indent="-635" algn="l" rtl="0">
              <a:lnSpc>
                <a:spcPct val="100000"/>
              </a:lnSpc>
              <a:spcBef>
                <a:spcPts val="0"/>
              </a:spcBef>
              <a:spcAft>
                <a:spcPts val="0"/>
              </a:spcAft>
              <a:buNone/>
            </a:pPr>
            <a:r>
              <a:rPr lang="en-US" sz="750" b="1">
                <a:solidFill>
                  <a:schemeClr val="dk1"/>
                </a:solidFill>
                <a:latin typeface="Arial"/>
                <a:ea typeface="Arial"/>
                <a:cs typeface="Arial"/>
                <a:sym typeface="Arial"/>
              </a:rPr>
              <a:t>BOX 2? </a:t>
            </a:r>
            <a:r>
              <a:rPr lang="en-US" sz="700">
                <a:solidFill>
                  <a:srgbClr val="414042"/>
                </a:solidFill>
                <a:latin typeface="Arial"/>
                <a:ea typeface="Arial"/>
                <a:cs typeface="Arial"/>
                <a:sym typeface="Arial"/>
              </a:rPr>
              <a:t>If you landed in Box 2, you need to  brainstorm how you might scale up your idea.</a:t>
            </a:r>
            <a:endParaRPr sz="700">
              <a:solidFill>
                <a:schemeClr val="dk1"/>
              </a:solidFill>
              <a:latin typeface="Arial"/>
              <a:ea typeface="Arial"/>
              <a:cs typeface="Arial"/>
              <a:sym typeface="Arial"/>
            </a:endParaRPr>
          </a:p>
        </p:txBody>
      </p:sp>
      <p:sp>
        <p:nvSpPr>
          <p:cNvPr id="9252" name="Google Shape;9252;p62"/>
          <p:cNvSpPr txBox="1"/>
          <p:nvPr/>
        </p:nvSpPr>
        <p:spPr>
          <a:xfrm>
            <a:off x="15238563" y="5168710"/>
            <a:ext cx="1929130" cy="354330"/>
          </a:xfrm>
          <a:prstGeom prst="rect">
            <a:avLst/>
          </a:prstGeom>
          <a:noFill/>
          <a:ln>
            <a:noFill/>
          </a:ln>
        </p:spPr>
        <p:txBody>
          <a:bodyPr spcFirstLastPara="1" wrap="square" lIns="0" tIns="12700" rIns="0" bIns="0" anchor="t" anchorCtr="0">
            <a:spAutoFit/>
          </a:bodyPr>
          <a:lstStyle/>
          <a:p>
            <a:pPr marL="12700" marR="5080" lvl="0" indent="-635" algn="l" rtl="0">
              <a:lnSpc>
                <a:spcPct val="100000"/>
              </a:lnSpc>
              <a:spcBef>
                <a:spcPts val="0"/>
              </a:spcBef>
              <a:spcAft>
                <a:spcPts val="0"/>
              </a:spcAft>
              <a:buNone/>
            </a:pPr>
            <a:r>
              <a:rPr lang="en-US" sz="750" b="1">
                <a:solidFill>
                  <a:schemeClr val="dk1"/>
                </a:solidFill>
                <a:latin typeface="Arial"/>
                <a:ea typeface="Arial"/>
                <a:cs typeface="Arial"/>
                <a:sym typeface="Arial"/>
              </a:rPr>
              <a:t>BOX 3? </a:t>
            </a:r>
            <a:r>
              <a:rPr lang="en-US" sz="700">
                <a:solidFill>
                  <a:srgbClr val="414042"/>
                </a:solidFill>
                <a:latin typeface="Arial"/>
                <a:ea typeface="Arial"/>
                <a:cs typeface="Arial"/>
                <a:sym typeface="Arial"/>
              </a:rPr>
              <a:t>If you landed in Box 3, it is time to  further develop your concept. Begin to think  about what kind of initiative you want to start.</a:t>
            </a:r>
            <a:endParaRPr sz="700">
              <a:solidFill>
                <a:schemeClr val="dk1"/>
              </a:solidFill>
              <a:latin typeface="Arial"/>
              <a:ea typeface="Arial"/>
              <a:cs typeface="Arial"/>
              <a:sym typeface="Arial"/>
            </a:endParaRPr>
          </a:p>
        </p:txBody>
      </p:sp>
      <p:sp>
        <p:nvSpPr>
          <p:cNvPr id="9253" name="Google Shape;9253;p62"/>
          <p:cNvSpPr txBox="1"/>
          <p:nvPr/>
        </p:nvSpPr>
        <p:spPr>
          <a:xfrm>
            <a:off x="5186536" y="5168710"/>
            <a:ext cx="1929130" cy="354330"/>
          </a:xfrm>
          <a:prstGeom prst="rect">
            <a:avLst/>
          </a:prstGeom>
          <a:noFill/>
          <a:ln>
            <a:noFill/>
          </a:ln>
        </p:spPr>
        <p:txBody>
          <a:bodyPr spcFirstLastPara="1" wrap="square" lIns="0" tIns="12700" rIns="0" bIns="0" anchor="t" anchorCtr="0">
            <a:spAutoFit/>
          </a:bodyPr>
          <a:lstStyle/>
          <a:p>
            <a:pPr marL="12700" marR="5080" lvl="0" indent="-635" algn="l" rtl="0">
              <a:lnSpc>
                <a:spcPct val="100000"/>
              </a:lnSpc>
              <a:spcBef>
                <a:spcPts val="0"/>
              </a:spcBef>
              <a:spcAft>
                <a:spcPts val="0"/>
              </a:spcAft>
              <a:buNone/>
            </a:pPr>
            <a:r>
              <a:rPr lang="en-US" sz="750" b="1">
                <a:solidFill>
                  <a:schemeClr val="dk1"/>
                </a:solidFill>
                <a:latin typeface="Arial"/>
                <a:ea typeface="Arial"/>
                <a:cs typeface="Arial"/>
                <a:sym typeface="Arial"/>
              </a:rPr>
              <a:t>BOX 3? </a:t>
            </a:r>
            <a:r>
              <a:rPr lang="en-US" sz="700">
                <a:solidFill>
                  <a:srgbClr val="414042"/>
                </a:solidFill>
                <a:latin typeface="Arial"/>
                <a:ea typeface="Arial"/>
                <a:cs typeface="Arial"/>
                <a:sym typeface="Arial"/>
              </a:rPr>
              <a:t>If you landed in Box 3, it is time to  further develop your concept. Begin to think  about what kind of initiative you want to start.</a:t>
            </a:r>
            <a:endParaRPr sz="700">
              <a:solidFill>
                <a:schemeClr val="dk1"/>
              </a:solidFill>
              <a:latin typeface="Arial"/>
              <a:ea typeface="Arial"/>
              <a:cs typeface="Arial"/>
              <a:sym typeface="Arial"/>
            </a:endParaRPr>
          </a:p>
        </p:txBody>
      </p:sp>
      <p:sp>
        <p:nvSpPr>
          <p:cNvPr id="9254" name="Google Shape;9254;p62"/>
          <p:cNvSpPr txBox="1"/>
          <p:nvPr/>
        </p:nvSpPr>
        <p:spPr>
          <a:xfrm>
            <a:off x="5254223" y="5610473"/>
            <a:ext cx="1537335" cy="88519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WE NEED TO CONTINUE  TO PROTOTYPE TO THAT  WE ENSURE THAT THE  AFTERSCHOOL PROGRAM  INCREASES STUDENTS’  SELF EFFICACY</a:t>
            </a:r>
            <a:endParaRPr sz="950">
              <a:solidFill>
                <a:schemeClr val="dk1"/>
              </a:solidFill>
              <a:latin typeface="Arial Black"/>
              <a:ea typeface="Arial Black"/>
              <a:cs typeface="Arial Black"/>
              <a:sym typeface="Arial Black"/>
            </a:endParaRPr>
          </a:p>
        </p:txBody>
      </p:sp>
      <p:sp>
        <p:nvSpPr>
          <p:cNvPr id="9255" name="Google Shape;9255;p62"/>
          <p:cNvSpPr txBox="1"/>
          <p:nvPr/>
        </p:nvSpPr>
        <p:spPr>
          <a:xfrm>
            <a:off x="17573998" y="5168710"/>
            <a:ext cx="2014220" cy="783590"/>
          </a:xfrm>
          <a:prstGeom prst="rect">
            <a:avLst/>
          </a:prstGeom>
          <a:noFill/>
          <a:ln>
            <a:noFill/>
          </a:ln>
        </p:spPr>
        <p:txBody>
          <a:bodyPr spcFirstLastPara="1" wrap="square" lIns="0" tIns="12700" rIns="0" bIns="0" anchor="t" anchorCtr="0">
            <a:spAutoFit/>
          </a:bodyPr>
          <a:lstStyle/>
          <a:p>
            <a:pPr marL="12700" marR="48260" lvl="0" indent="-635" algn="l" rtl="0">
              <a:lnSpc>
                <a:spcPct val="100000"/>
              </a:lnSpc>
              <a:spcBef>
                <a:spcPts val="0"/>
              </a:spcBef>
              <a:spcAft>
                <a:spcPts val="0"/>
              </a:spcAft>
              <a:buNone/>
            </a:pPr>
            <a:r>
              <a:rPr lang="en-US" sz="750" b="1">
                <a:solidFill>
                  <a:schemeClr val="dk1"/>
                </a:solidFill>
                <a:latin typeface="Arial"/>
                <a:ea typeface="Arial"/>
                <a:cs typeface="Arial"/>
                <a:sym typeface="Arial"/>
              </a:rPr>
              <a:t>BOX 4? </a:t>
            </a:r>
            <a:r>
              <a:rPr lang="en-US" sz="700">
                <a:solidFill>
                  <a:srgbClr val="414042"/>
                </a:solidFill>
                <a:latin typeface="Arial"/>
                <a:ea typeface="Arial"/>
                <a:cs typeface="Arial"/>
                <a:sym typeface="Arial"/>
              </a:rPr>
              <a:t>If you landed in Box 4, you need to  keep brainstorming or return to the other ideas  you generated during your first brainstorm.</a:t>
            </a:r>
            <a:endParaRPr sz="700">
              <a:solidFill>
                <a:schemeClr val="dk1"/>
              </a:solidFill>
              <a:latin typeface="Arial"/>
              <a:ea typeface="Arial"/>
              <a:cs typeface="Arial"/>
              <a:sym typeface="Arial"/>
            </a:endParaRPr>
          </a:p>
          <a:p>
            <a:pPr marL="12700" marR="5080" lvl="0" indent="0" algn="l" rtl="0">
              <a:lnSpc>
                <a:spcPct val="100000"/>
              </a:lnSpc>
              <a:spcBef>
                <a:spcPts val="10"/>
              </a:spcBef>
              <a:spcAft>
                <a:spcPts val="0"/>
              </a:spcAft>
              <a:buNone/>
            </a:pPr>
            <a:r>
              <a:rPr lang="en-US" sz="700">
                <a:solidFill>
                  <a:srgbClr val="414042"/>
                </a:solidFill>
                <a:latin typeface="Arial"/>
                <a:ea typeface="Arial"/>
                <a:cs typeface="Arial"/>
                <a:sym typeface="Arial"/>
              </a:rPr>
              <a:t>You might also consider conducting more design  research before preparing to brainstorm.</a:t>
            </a:r>
            <a:endParaRPr sz="700">
              <a:solidFill>
                <a:schemeClr val="dk1"/>
              </a:solidFill>
              <a:latin typeface="Arial"/>
              <a:ea typeface="Arial"/>
              <a:cs typeface="Arial"/>
              <a:sym typeface="Arial"/>
            </a:endParaRPr>
          </a:p>
          <a:p>
            <a:pPr marL="12700" marR="237490" lvl="0" indent="0" algn="l" rtl="0">
              <a:lnSpc>
                <a:spcPct val="100000"/>
              </a:lnSpc>
              <a:spcBef>
                <a:spcPts val="10"/>
              </a:spcBef>
              <a:spcAft>
                <a:spcPts val="0"/>
              </a:spcAft>
              <a:buNone/>
            </a:pPr>
            <a:r>
              <a:rPr lang="en-US" sz="700">
                <a:solidFill>
                  <a:srgbClr val="414042"/>
                </a:solidFill>
                <a:latin typeface="Arial"/>
                <a:ea typeface="Arial"/>
                <a:cs typeface="Arial"/>
                <a:sym typeface="Arial"/>
              </a:rPr>
              <a:t>You can also write HMW questions focused  on disrupting the status quo.</a:t>
            </a:r>
            <a:endParaRPr sz="700">
              <a:solidFill>
                <a:schemeClr val="dk1"/>
              </a:solidFill>
              <a:latin typeface="Arial"/>
              <a:ea typeface="Arial"/>
              <a:cs typeface="Arial"/>
              <a:sym typeface="Arial"/>
            </a:endParaRPr>
          </a:p>
        </p:txBody>
      </p:sp>
      <p:sp>
        <p:nvSpPr>
          <p:cNvPr id="9256" name="Google Shape;9256;p62"/>
          <p:cNvSpPr txBox="1"/>
          <p:nvPr/>
        </p:nvSpPr>
        <p:spPr>
          <a:xfrm>
            <a:off x="7521949" y="5168710"/>
            <a:ext cx="2014220" cy="783590"/>
          </a:xfrm>
          <a:prstGeom prst="rect">
            <a:avLst/>
          </a:prstGeom>
          <a:noFill/>
          <a:ln>
            <a:noFill/>
          </a:ln>
        </p:spPr>
        <p:txBody>
          <a:bodyPr spcFirstLastPara="1" wrap="square" lIns="0" tIns="12700" rIns="0" bIns="0" anchor="t" anchorCtr="0">
            <a:spAutoFit/>
          </a:bodyPr>
          <a:lstStyle/>
          <a:p>
            <a:pPr marL="12700" marR="48260" lvl="0" indent="-635" algn="l" rtl="0">
              <a:lnSpc>
                <a:spcPct val="100000"/>
              </a:lnSpc>
              <a:spcBef>
                <a:spcPts val="0"/>
              </a:spcBef>
              <a:spcAft>
                <a:spcPts val="0"/>
              </a:spcAft>
              <a:buNone/>
            </a:pPr>
            <a:r>
              <a:rPr lang="en-US" sz="750" b="1">
                <a:solidFill>
                  <a:schemeClr val="dk1"/>
                </a:solidFill>
                <a:latin typeface="Arial"/>
                <a:ea typeface="Arial"/>
                <a:cs typeface="Arial"/>
                <a:sym typeface="Arial"/>
              </a:rPr>
              <a:t>BOX 4? </a:t>
            </a:r>
            <a:r>
              <a:rPr lang="en-US" sz="700">
                <a:solidFill>
                  <a:srgbClr val="414042"/>
                </a:solidFill>
                <a:latin typeface="Arial"/>
                <a:ea typeface="Arial"/>
                <a:cs typeface="Arial"/>
                <a:sym typeface="Arial"/>
              </a:rPr>
              <a:t>If you landed in Box 4, you need to  keep brainstorming or return to the other ideas  you generated during your first brainstorm.</a:t>
            </a:r>
            <a:endParaRPr sz="700">
              <a:solidFill>
                <a:schemeClr val="dk1"/>
              </a:solidFill>
              <a:latin typeface="Arial"/>
              <a:ea typeface="Arial"/>
              <a:cs typeface="Arial"/>
              <a:sym typeface="Arial"/>
            </a:endParaRPr>
          </a:p>
          <a:p>
            <a:pPr marL="12700" marR="5080" lvl="0" indent="0" algn="l" rtl="0">
              <a:lnSpc>
                <a:spcPct val="100000"/>
              </a:lnSpc>
              <a:spcBef>
                <a:spcPts val="10"/>
              </a:spcBef>
              <a:spcAft>
                <a:spcPts val="0"/>
              </a:spcAft>
              <a:buNone/>
            </a:pPr>
            <a:r>
              <a:rPr lang="en-US" sz="700">
                <a:solidFill>
                  <a:srgbClr val="414042"/>
                </a:solidFill>
                <a:latin typeface="Arial"/>
                <a:ea typeface="Arial"/>
                <a:cs typeface="Arial"/>
                <a:sym typeface="Arial"/>
              </a:rPr>
              <a:t>You might also consider conducting more design  research before preparing to brainstorm.</a:t>
            </a:r>
            <a:endParaRPr sz="700">
              <a:solidFill>
                <a:schemeClr val="dk1"/>
              </a:solidFill>
              <a:latin typeface="Arial"/>
              <a:ea typeface="Arial"/>
              <a:cs typeface="Arial"/>
              <a:sym typeface="Arial"/>
            </a:endParaRPr>
          </a:p>
          <a:p>
            <a:pPr marL="12700" marR="237490" lvl="0" indent="0" algn="l" rtl="0">
              <a:lnSpc>
                <a:spcPct val="100000"/>
              </a:lnSpc>
              <a:spcBef>
                <a:spcPts val="10"/>
              </a:spcBef>
              <a:spcAft>
                <a:spcPts val="0"/>
              </a:spcAft>
              <a:buNone/>
            </a:pPr>
            <a:r>
              <a:rPr lang="en-US" sz="700">
                <a:solidFill>
                  <a:srgbClr val="414042"/>
                </a:solidFill>
                <a:latin typeface="Arial"/>
                <a:ea typeface="Arial"/>
                <a:cs typeface="Arial"/>
                <a:sym typeface="Arial"/>
              </a:rPr>
              <a:t>You can also write HMW questions focused  on disrupting the status quo.</a:t>
            </a:r>
            <a:endParaRPr sz="700">
              <a:solidFill>
                <a:schemeClr val="dk1"/>
              </a:solidFill>
              <a:latin typeface="Arial"/>
              <a:ea typeface="Arial"/>
              <a:cs typeface="Arial"/>
              <a:sym typeface="Arial"/>
            </a:endParaRPr>
          </a:p>
        </p:txBody>
      </p:sp>
      <p:sp>
        <p:nvSpPr>
          <p:cNvPr id="9257" name="Google Shape;9257;p62"/>
          <p:cNvSpPr txBox="1"/>
          <p:nvPr/>
        </p:nvSpPr>
        <p:spPr>
          <a:xfrm>
            <a:off x="7848062" y="2441944"/>
            <a:ext cx="339090" cy="6286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3950">
                <a:solidFill>
                  <a:schemeClr val="dk1"/>
                </a:solidFill>
                <a:latin typeface="Arial Black"/>
                <a:ea typeface="Arial Black"/>
                <a:cs typeface="Arial Black"/>
                <a:sym typeface="Arial Black"/>
              </a:rPr>
              <a:t>X</a:t>
            </a:r>
            <a:endParaRPr sz="3950">
              <a:solidFill>
                <a:schemeClr val="dk1"/>
              </a:solidFill>
              <a:latin typeface="Arial Black"/>
              <a:ea typeface="Arial Black"/>
              <a:cs typeface="Arial Black"/>
              <a:sym typeface="Arial Black"/>
            </a:endParaRPr>
          </a:p>
        </p:txBody>
      </p:sp>
      <p:grpSp>
        <p:nvGrpSpPr>
          <p:cNvPr id="9258" name="Google Shape;9258;p62"/>
          <p:cNvGrpSpPr/>
          <p:nvPr/>
        </p:nvGrpSpPr>
        <p:grpSpPr>
          <a:xfrm>
            <a:off x="19768108" y="1083064"/>
            <a:ext cx="336550" cy="560705"/>
            <a:chOff x="19768108" y="1083064"/>
            <a:chExt cx="336550" cy="560705"/>
          </a:xfrm>
        </p:grpSpPr>
        <p:sp>
          <p:nvSpPr>
            <p:cNvPr id="9259" name="Google Shape;9259;p62"/>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60" name="Google Shape;9260;p62"/>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61" name="Google Shape;9261;p62"/>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262" name="Google Shape;9262;p62"/>
          <p:cNvGrpSpPr/>
          <p:nvPr/>
        </p:nvGrpSpPr>
        <p:grpSpPr>
          <a:xfrm>
            <a:off x="10481084" y="0"/>
            <a:ext cx="9206117" cy="332751"/>
            <a:chOff x="10481084" y="0"/>
            <a:chExt cx="9206117" cy="332751"/>
          </a:xfrm>
        </p:grpSpPr>
        <p:sp>
          <p:nvSpPr>
            <p:cNvPr id="9263" name="Google Shape;9263;p62"/>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64" name="Google Shape;9264;p62"/>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65" name="Google Shape;9265;p62"/>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66" name="Google Shape;9266;p62"/>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67" name="Google Shape;9267;p62"/>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68" name="Google Shape;9268;p62"/>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69" name="Google Shape;9269;p62"/>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0" name="Google Shape;9270;p62"/>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1" name="Google Shape;9271;p62"/>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2" name="Google Shape;9272;p62"/>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3" name="Google Shape;9273;p62"/>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4" name="Google Shape;9274;p62"/>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5" name="Google Shape;9275;p62"/>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6" name="Google Shape;9276;p62"/>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7" name="Google Shape;9277;p62"/>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8" name="Google Shape;9278;p62"/>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9" name="Google Shape;9279;p62"/>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80" name="Google Shape;9280;p62"/>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81" name="Google Shape;9281;p62"/>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82" name="Google Shape;9282;p62"/>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83" name="Google Shape;9283;p62"/>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84" name="Google Shape;9284;p62"/>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285" name="Google Shape;9285;p62"/>
          <p:cNvGrpSpPr/>
          <p:nvPr/>
        </p:nvGrpSpPr>
        <p:grpSpPr>
          <a:xfrm>
            <a:off x="429035" y="0"/>
            <a:ext cx="9206082" cy="332740"/>
            <a:chOff x="429035" y="0"/>
            <a:chExt cx="9206082" cy="332740"/>
          </a:xfrm>
        </p:grpSpPr>
        <p:sp>
          <p:nvSpPr>
            <p:cNvPr id="9286" name="Google Shape;9286;p62"/>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87" name="Google Shape;9287;p62"/>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88" name="Google Shape;9288;p62"/>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89" name="Google Shape;9289;p62"/>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0" name="Google Shape;9290;p62"/>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1" name="Google Shape;9291;p62"/>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2" name="Google Shape;9292;p62"/>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3" name="Google Shape;9293;p62"/>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4" name="Google Shape;9294;p62"/>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5" name="Google Shape;9295;p62"/>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6" name="Google Shape;9296;p62"/>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7" name="Google Shape;9297;p62"/>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8" name="Google Shape;9298;p62"/>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9" name="Google Shape;9299;p62"/>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0" name="Google Shape;9300;p62"/>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1" name="Google Shape;9301;p62"/>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2" name="Google Shape;9302;p62"/>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3" name="Google Shape;9303;p62"/>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4" name="Google Shape;9304;p62"/>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5" name="Google Shape;9305;p62"/>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6" name="Google Shape;9306;p62"/>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07" name="Google Shape;9307;p62"/>
          <p:cNvSpPr txBox="1"/>
          <p:nvPr/>
        </p:nvSpPr>
        <p:spPr>
          <a:xfrm>
            <a:off x="10773388" y="189035"/>
            <a:ext cx="31445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GENERATE </a:t>
            </a:r>
            <a:endParaRPr sz="550">
              <a:solidFill>
                <a:schemeClr val="dk1"/>
              </a:solidFill>
              <a:latin typeface="Arial"/>
              <a:ea typeface="Arial"/>
              <a:cs typeface="Arial"/>
              <a:sym typeface="Arial"/>
            </a:endParaRPr>
          </a:p>
        </p:txBody>
      </p:sp>
      <p:sp>
        <p:nvSpPr>
          <p:cNvPr id="9308" name="Google Shape;9308;p62"/>
          <p:cNvSpPr txBox="1"/>
          <p:nvPr/>
        </p:nvSpPr>
        <p:spPr>
          <a:xfrm>
            <a:off x="721345" y="189035"/>
            <a:ext cx="314452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GENERATE </a:t>
            </a:r>
            <a:endParaRPr sz="550">
              <a:solidFill>
                <a:schemeClr val="dk1"/>
              </a:solidFill>
              <a:latin typeface="Arial"/>
              <a:ea typeface="Arial"/>
              <a:cs typeface="Arial"/>
              <a:sym typeface="Arial"/>
            </a:endParaRPr>
          </a:p>
        </p:txBody>
      </p:sp>
      <p:sp>
        <p:nvSpPr>
          <p:cNvPr id="9309" name="Google Shape;9309;p62"/>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310" name="Google Shape;9310;p62"/>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311" name="Google Shape;9311;p62"/>
          <p:cNvSpPr txBox="1"/>
          <p:nvPr/>
        </p:nvSpPr>
        <p:spPr>
          <a:xfrm>
            <a:off x="15411930"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6</a:t>
            </a:r>
            <a:endParaRPr sz="550">
              <a:solidFill>
                <a:schemeClr val="dk1"/>
              </a:solidFill>
              <a:latin typeface="Arial"/>
              <a:ea typeface="Arial"/>
              <a:cs typeface="Arial"/>
              <a:sym typeface="Arial"/>
            </a:endParaRPr>
          </a:p>
        </p:txBody>
      </p:sp>
      <p:sp>
        <p:nvSpPr>
          <p:cNvPr id="9312" name="Google Shape;9312;p62"/>
          <p:cNvSpPr txBox="1"/>
          <p:nvPr/>
        </p:nvSpPr>
        <p:spPr>
          <a:xfrm>
            <a:off x="5359831"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6</a:t>
            </a:r>
            <a:endParaRPr sz="550">
              <a:solidFill>
                <a:schemeClr val="dk1"/>
              </a:solidFill>
              <a:latin typeface="Arial"/>
              <a:ea typeface="Arial"/>
              <a:cs typeface="Arial"/>
              <a:sym typeface="Arial"/>
            </a:endParaRPr>
          </a:p>
        </p:txBody>
      </p:sp>
      <p:sp>
        <p:nvSpPr>
          <p:cNvPr id="9313" name="Google Shape;9313;p62"/>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314" name="Google Shape;9314;p62"/>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315" name="Google Shape;9315;p62"/>
          <p:cNvSpPr txBox="1"/>
          <p:nvPr/>
        </p:nvSpPr>
        <p:spPr>
          <a:xfrm>
            <a:off x="1729317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316" name="Google Shape;9316;p62"/>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317" name="Google Shape;9317;p62"/>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318" name="Google Shape;9318;p62"/>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319" name="Google Shape;9319;p62"/>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9320" name="Google Shape;9320;p62"/>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Shape 9324"/>
        <p:cNvGrpSpPr/>
        <p:nvPr/>
      </p:nvGrpSpPr>
      <p:grpSpPr>
        <a:xfrm>
          <a:off x="0" y="0"/>
          <a:ext cx="0" cy="0"/>
          <a:chOff x="0" y="0"/>
          <a:chExt cx="0" cy="0"/>
        </a:xfrm>
      </p:grpSpPr>
      <p:sp>
        <p:nvSpPr>
          <p:cNvPr id="9325" name="Google Shape;9325;p63"/>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124</a:t>
            </a:r>
            <a:endParaRPr sz="550">
              <a:solidFill>
                <a:schemeClr val="dk1"/>
              </a:solidFill>
              <a:latin typeface="Arial"/>
              <a:ea typeface="Arial"/>
              <a:cs typeface="Arial"/>
              <a:sym typeface="Arial"/>
            </a:endParaRPr>
          </a:p>
        </p:txBody>
      </p:sp>
      <p:sp>
        <p:nvSpPr>
          <p:cNvPr id="9326" name="Google Shape;9326;p63"/>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125</a:t>
            </a:r>
            <a:endParaRPr sz="550">
              <a:solidFill>
                <a:schemeClr val="dk1"/>
              </a:solidFill>
              <a:latin typeface="Arial"/>
              <a:ea typeface="Arial"/>
              <a:cs typeface="Arial"/>
              <a:sym typeface="Arial"/>
            </a:endParaRPr>
          </a:p>
        </p:txBody>
      </p:sp>
      <p:sp>
        <p:nvSpPr>
          <p:cNvPr id="9327" name="Google Shape;9327;p63"/>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28" name="Google Shape;9328;p63"/>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9329" name="Google Shape;9329;p63"/>
          <p:cNvGrpSpPr/>
          <p:nvPr/>
        </p:nvGrpSpPr>
        <p:grpSpPr>
          <a:xfrm>
            <a:off x="10488583" y="1051579"/>
            <a:ext cx="9200062" cy="31750"/>
            <a:chOff x="10488583" y="1051579"/>
            <a:chExt cx="9200062" cy="31750"/>
          </a:xfrm>
        </p:grpSpPr>
        <p:sp>
          <p:nvSpPr>
            <p:cNvPr id="9330" name="Google Shape;9330;p63"/>
            <p:cNvSpPr/>
            <p:nvPr/>
          </p:nvSpPr>
          <p:spPr>
            <a:xfrm>
              <a:off x="10488583" y="1051579"/>
              <a:ext cx="1930400" cy="31750"/>
            </a:xfrm>
            <a:custGeom>
              <a:avLst/>
              <a:gdLst/>
              <a:ahLst/>
              <a:cxnLst/>
              <a:rect l="l" t="t" r="r" b="b"/>
              <a:pathLst>
                <a:path w="1930400" h="31750" extrusionOk="0">
                  <a:moveTo>
                    <a:pt x="1929983" y="0"/>
                  </a:moveTo>
                  <a:lnTo>
                    <a:pt x="0" y="0"/>
                  </a:lnTo>
                  <a:lnTo>
                    <a:pt x="0" y="31473"/>
                  </a:lnTo>
                  <a:lnTo>
                    <a:pt x="1929983" y="31473"/>
                  </a:lnTo>
                  <a:lnTo>
                    <a:pt x="1929983"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31" name="Google Shape;9331;p63"/>
            <p:cNvSpPr/>
            <p:nvPr/>
          </p:nvSpPr>
          <p:spPr>
            <a:xfrm>
              <a:off x="12418530" y="1051579"/>
              <a:ext cx="7270115" cy="31750"/>
            </a:xfrm>
            <a:custGeom>
              <a:avLst/>
              <a:gdLst/>
              <a:ahLst/>
              <a:cxnLst/>
              <a:rect l="l" t="t" r="r" b="b"/>
              <a:pathLst>
                <a:path w="7270115" h="31750" extrusionOk="0">
                  <a:moveTo>
                    <a:pt x="7269966" y="0"/>
                  </a:moveTo>
                  <a:lnTo>
                    <a:pt x="0" y="0"/>
                  </a:lnTo>
                  <a:lnTo>
                    <a:pt x="0" y="31473"/>
                  </a:lnTo>
                  <a:lnTo>
                    <a:pt x="7269966" y="31473"/>
                  </a:lnTo>
                  <a:lnTo>
                    <a:pt x="7269966"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332" name="Google Shape;9332;p63"/>
          <p:cNvGrpSpPr/>
          <p:nvPr/>
        </p:nvGrpSpPr>
        <p:grpSpPr>
          <a:xfrm>
            <a:off x="436533" y="1051579"/>
            <a:ext cx="9200098" cy="31750"/>
            <a:chOff x="436533" y="1051579"/>
            <a:chExt cx="9200098" cy="31750"/>
          </a:xfrm>
        </p:grpSpPr>
        <p:sp>
          <p:nvSpPr>
            <p:cNvPr id="9333" name="Google Shape;9333;p63"/>
            <p:cNvSpPr/>
            <p:nvPr/>
          </p:nvSpPr>
          <p:spPr>
            <a:xfrm>
              <a:off x="436533" y="1051579"/>
              <a:ext cx="1930400" cy="31750"/>
            </a:xfrm>
            <a:custGeom>
              <a:avLst/>
              <a:gdLst/>
              <a:ahLst/>
              <a:cxnLst/>
              <a:rect l="l" t="t" r="r" b="b"/>
              <a:pathLst>
                <a:path w="1930400" h="31750" extrusionOk="0">
                  <a:moveTo>
                    <a:pt x="1929983" y="0"/>
                  </a:moveTo>
                  <a:lnTo>
                    <a:pt x="0" y="0"/>
                  </a:lnTo>
                  <a:lnTo>
                    <a:pt x="0" y="31473"/>
                  </a:lnTo>
                  <a:lnTo>
                    <a:pt x="1929983" y="31473"/>
                  </a:lnTo>
                  <a:lnTo>
                    <a:pt x="1929983"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34" name="Google Shape;9334;p63"/>
            <p:cNvSpPr/>
            <p:nvPr/>
          </p:nvSpPr>
          <p:spPr>
            <a:xfrm>
              <a:off x="2366516" y="1051579"/>
              <a:ext cx="7270115" cy="31750"/>
            </a:xfrm>
            <a:custGeom>
              <a:avLst/>
              <a:gdLst/>
              <a:ahLst/>
              <a:cxnLst/>
              <a:rect l="l" t="t" r="r" b="b"/>
              <a:pathLst>
                <a:path w="7270115" h="31750" extrusionOk="0">
                  <a:moveTo>
                    <a:pt x="7269966" y="0"/>
                  </a:moveTo>
                  <a:lnTo>
                    <a:pt x="0" y="0"/>
                  </a:lnTo>
                  <a:lnTo>
                    <a:pt x="0" y="31473"/>
                  </a:lnTo>
                  <a:lnTo>
                    <a:pt x="7269966" y="31473"/>
                  </a:lnTo>
                  <a:lnTo>
                    <a:pt x="7269966" y="0"/>
                  </a:lnTo>
                  <a:close/>
                </a:path>
              </a:pathLst>
            </a:custGeom>
            <a:solidFill>
              <a:srgbClr val="F5CFD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35" name="Google Shape;9335;p63"/>
          <p:cNvSpPr txBox="1"/>
          <p:nvPr/>
        </p:nvSpPr>
        <p:spPr>
          <a:xfrm>
            <a:off x="10469912" y="624912"/>
            <a:ext cx="186499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D70A5B"/>
                </a:solidFill>
                <a:latin typeface="Arial"/>
                <a:ea typeface="Arial"/>
                <a:cs typeface="Arial"/>
                <a:sym typeface="Arial"/>
              </a:rPr>
              <a:t>What’s	Next? </a:t>
            </a:r>
            <a:endParaRPr sz="1850">
              <a:solidFill>
                <a:schemeClr val="dk1"/>
              </a:solidFill>
              <a:latin typeface="Arial"/>
              <a:ea typeface="Arial"/>
              <a:cs typeface="Arial"/>
              <a:sym typeface="Arial"/>
            </a:endParaRPr>
          </a:p>
        </p:txBody>
      </p:sp>
      <p:sp>
        <p:nvSpPr>
          <p:cNvPr id="9336" name="Google Shape;9336;p63"/>
          <p:cNvSpPr txBox="1"/>
          <p:nvPr/>
        </p:nvSpPr>
        <p:spPr>
          <a:xfrm>
            <a:off x="417863" y="624912"/>
            <a:ext cx="186499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D70A5B"/>
                </a:solidFill>
                <a:latin typeface="Arial"/>
                <a:ea typeface="Arial"/>
                <a:cs typeface="Arial"/>
                <a:sym typeface="Arial"/>
              </a:rPr>
              <a:t>What’s	Next? </a:t>
            </a:r>
            <a:endParaRPr sz="1850">
              <a:solidFill>
                <a:schemeClr val="dk1"/>
              </a:solidFill>
              <a:latin typeface="Arial"/>
              <a:ea typeface="Arial"/>
              <a:cs typeface="Arial"/>
              <a:sym typeface="Arial"/>
            </a:endParaRPr>
          </a:p>
        </p:txBody>
      </p:sp>
      <p:sp>
        <p:nvSpPr>
          <p:cNvPr id="9337" name="Google Shape;9337;p63"/>
          <p:cNvSpPr txBox="1"/>
          <p:nvPr/>
        </p:nvSpPr>
        <p:spPr>
          <a:xfrm>
            <a:off x="12686775" y="438268"/>
            <a:ext cx="314960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reflect on where you are in the design  challenge - what’s working, what’s not and how you feel about your  project generally. Next, think through next steps you might take to  advance your project.</a:t>
            </a:r>
            <a:endParaRPr sz="750">
              <a:solidFill>
                <a:schemeClr val="dk1"/>
              </a:solidFill>
              <a:latin typeface="Arial"/>
              <a:ea typeface="Arial"/>
              <a:cs typeface="Arial"/>
              <a:sym typeface="Arial"/>
            </a:endParaRPr>
          </a:p>
        </p:txBody>
      </p:sp>
      <p:sp>
        <p:nvSpPr>
          <p:cNvPr id="9338" name="Google Shape;9338;p63"/>
          <p:cNvSpPr txBox="1"/>
          <p:nvPr/>
        </p:nvSpPr>
        <p:spPr>
          <a:xfrm>
            <a:off x="2634725" y="438268"/>
            <a:ext cx="314960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reflect on where you are in the design  challenge - what’s working, what’s not and how you feel about your  project generally. Next, think through next steps you might take to  advance your project.</a:t>
            </a:r>
            <a:endParaRPr sz="750">
              <a:solidFill>
                <a:schemeClr val="dk1"/>
              </a:solidFill>
              <a:latin typeface="Arial"/>
              <a:ea typeface="Arial"/>
              <a:cs typeface="Arial"/>
              <a:sym typeface="Arial"/>
            </a:endParaRPr>
          </a:p>
        </p:txBody>
      </p:sp>
      <p:grpSp>
        <p:nvGrpSpPr>
          <p:cNvPr id="9339" name="Google Shape;9339;p63"/>
          <p:cNvGrpSpPr/>
          <p:nvPr/>
        </p:nvGrpSpPr>
        <p:grpSpPr>
          <a:xfrm>
            <a:off x="16106038" y="638090"/>
            <a:ext cx="3592386" cy="259079"/>
            <a:chOff x="16106038" y="638090"/>
            <a:chExt cx="3592386" cy="259079"/>
          </a:xfrm>
        </p:grpSpPr>
        <p:sp>
          <p:nvSpPr>
            <p:cNvPr id="9340" name="Google Shape;9340;p63"/>
            <p:cNvSpPr/>
            <p:nvPr/>
          </p:nvSpPr>
          <p:spPr>
            <a:xfrm>
              <a:off x="17120447"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41" name="Google Shape;9341;p63"/>
            <p:cNvSpPr/>
            <p:nvPr/>
          </p:nvSpPr>
          <p:spPr>
            <a:xfrm>
              <a:off x="16613242"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42" name="Google Shape;9342;p63"/>
            <p:cNvSpPr/>
            <p:nvPr/>
          </p:nvSpPr>
          <p:spPr>
            <a:xfrm>
              <a:off x="161060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43" name="Google Shape;9343;p63"/>
            <p:cNvSpPr/>
            <p:nvPr/>
          </p:nvSpPr>
          <p:spPr>
            <a:xfrm>
              <a:off x="17627533"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44" name="Google Shape;9344;p63"/>
            <p:cNvSpPr/>
            <p:nvPr/>
          </p:nvSpPr>
          <p:spPr>
            <a:xfrm>
              <a:off x="1813473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45" name="Google Shape;9345;p63"/>
            <p:cNvSpPr/>
            <p:nvPr/>
          </p:nvSpPr>
          <p:spPr>
            <a:xfrm>
              <a:off x="18641944"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46" name="Google Shape;9346;p63"/>
            <p:cNvSpPr/>
            <p:nvPr/>
          </p:nvSpPr>
          <p:spPr>
            <a:xfrm>
              <a:off x="19149148" y="638090"/>
              <a:ext cx="549275" cy="259079"/>
            </a:xfrm>
            <a:custGeom>
              <a:avLst/>
              <a:gdLst/>
              <a:ahLst/>
              <a:cxnLst/>
              <a:rect l="l" t="t" r="r" b="b"/>
              <a:pathLst>
                <a:path w="549275" h="259080" extrusionOk="0">
                  <a:moveTo>
                    <a:pt x="441536"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347" name="Google Shape;9347;p63"/>
          <p:cNvGrpSpPr/>
          <p:nvPr/>
        </p:nvGrpSpPr>
        <p:grpSpPr>
          <a:xfrm>
            <a:off x="6053987" y="638090"/>
            <a:ext cx="3592375" cy="259079"/>
            <a:chOff x="6053987" y="638090"/>
            <a:chExt cx="3592375" cy="259079"/>
          </a:xfrm>
        </p:grpSpPr>
        <p:sp>
          <p:nvSpPr>
            <p:cNvPr id="9348" name="Google Shape;9348;p63"/>
            <p:cNvSpPr/>
            <p:nvPr/>
          </p:nvSpPr>
          <p:spPr>
            <a:xfrm>
              <a:off x="7068350"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49" name="Google Shape;9349;p63"/>
            <p:cNvSpPr/>
            <p:nvPr/>
          </p:nvSpPr>
          <p:spPr>
            <a:xfrm>
              <a:off x="6561168"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50" name="Google Shape;9350;p63"/>
            <p:cNvSpPr/>
            <p:nvPr/>
          </p:nvSpPr>
          <p:spPr>
            <a:xfrm>
              <a:off x="6053987"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51" name="Google Shape;9351;p63"/>
            <p:cNvSpPr/>
            <p:nvPr/>
          </p:nvSpPr>
          <p:spPr>
            <a:xfrm>
              <a:off x="7575543"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36" y="258987"/>
                  </a:lnTo>
                  <a:lnTo>
                    <a:pt x="503660" y="257308"/>
                  </a:lnTo>
                  <a:lnTo>
                    <a:pt x="535562" y="245555"/>
                  </a:lnTo>
                  <a:lnTo>
                    <a:pt x="547315" y="213653"/>
                  </a:lnTo>
                  <a:lnTo>
                    <a:pt x="548994" y="151528"/>
                  </a:lnTo>
                  <a:lnTo>
                    <a:pt x="548994" y="107458"/>
                  </a:lnTo>
                  <a:lnTo>
                    <a:pt x="547315" y="45334"/>
                  </a:lnTo>
                  <a:lnTo>
                    <a:pt x="535562" y="13432"/>
                  </a:lnTo>
                  <a:lnTo>
                    <a:pt x="503660" y="1679"/>
                  </a:lnTo>
                  <a:lnTo>
                    <a:pt x="441536"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52" name="Google Shape;9352;p63"/>
            <p:cNvSpPr/>
            <p:nvPr/>
          </p:nvSpPr>
          <p:spPr>
            <a:xfrm>
              <a:off x="8082725"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53" name="Google Shape;9353;p63"/>
            <p:cNvSpPr/>
            <p:nvPr/>
          </p:nvSpPr>
          <p:spPr>
            <a:xfrm>
              <a:off x="8589906" y="63809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lnTo>
                    <a:pt x="10745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54" name="Google Shape;9354;p63"/>
            <p:cNvSpPr/>
            <p:nvPr/>
          </p:nvSpPr>
          <p:spPr>
            <a:xfrm>
              <a:off x="9097087" y="638090"/>
              <a:ext cx="549275" cy="259079"/>
            </a:xfrm>
            <a:custGeom>
              <a:avLst/>
              <a:gdLst/>
              <a:ahLst/>
              <a:cxnLst/>
              <a:rect l="l" t="t" r="r" b="b"/>
              <a:pathLst>
                <a:path w="549275" h="259080" extrusionOk="0">
                  <a:moveTo>
                    <a:pt x="441548" y="0"/>
                  </a:moveTo>
                  <a:lnTo>
                    <a:pt x="107458" y="0"/>
                  </a:lnTo>
                  <a:lnTo>
                    <a:pt x="45334" y="1679"/>
                  </a:lnTo>
                  <a:lnTo>
                    <a:pt x="13432" y="13432"/>
                  </a:lnTo>
                  <a:lnTo>
                    <a:pt x="1679" y="45334"/>
                  </a:lnTo>
                  <a:lnTo>
                    <a:pt x="0" y="107458"/>
                  </a:lnTo>
                  <a:lnTo>
                    <a:pt x="0" y="151528"/>
                  </a:lnTo>
                  <a:lnTo>
                    <a:pt x="1679" y="213653"/>
                  </a:lnTo>
                  <a:lnTo>
                    <a:pt x="13432" y="245555"/>
                  </a:lnTo>
                  <a:lnTo>
                    <a:pt x="45334" y="257308"/>
                  </a:lnTo>
                  <a:lnTo>
                    <a:pt x="107458" y="258987"/>
                  </a:lnTo>
                  <a:lnTo>
                    <a:pt x="441548" y="258987"/>
                  </a:lnTo>
                  <a:lnTo>
                    <a:pt x="503672" y="257308"/>
                  </a:lnTo>
                  <a:lnTo>
                    <a:pt x="535574" y="245555"/>
                  </a:lnTo>
                  <a:lnTo>
                    <a:pt x="547327" y="213653"/>
                  </a:lnTo>
                  <a:lnTo>
                    <a:pt x="549006" y="151528"/>
                  </a:lnTo>
                  <a:lnTo>
                    <a:pt x="549006" y="107458"/>
                  </a:lnTo>
                  <a:lnTo>
                    <a:pt x="547327" y="45334"/>
                  </a:lnTo>
                  <a:lnTo>
                    <a:pt x="535574" y="13432"/>
                  </a:lnTo>
                  <a:lnTo>
                    <a:pt x="503672" y="1679"/>
                  </a:lnTo>
                  <a:lnTo>
                    <a:pt x="441548"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55" name="Google Shape;9355;p63"/>
          <p:cNvSpPr txBox="1"/>
          <p:nvPr/>
        </p:nvSpPr>
        <p:spPr>
          <a:xfrm>
            <a:off x="17230847"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9356" name="Google Shape;9356;p63"/>
          <p:cNvSpPr txBox="1"/>
          <p:nvPr/>
        </p:nvSpPr>
        <p:spPr>
          <a:xfrm>
            <a:off x="7178821" y="691849"/>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900"/>
              </a:lnSpc>
              <a:spcBef>
                <a:spcPts val="0"/>
              </a:spcBef>
              <a:spcAft>
                <a:spcPts val="0"/>
              </a:spcAft>
              <a:buNone/>
            </a:pPr>
            <a:r>
              <a:rPr lang="en-US" sz="400">
                <a:solidFill>
                  <a:srgbClr val="D70A5B"/>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9357" name="Google Shape;9357;p63"/>
          <p:cNvSpPr txBox="1"/>
          <p:nvPr/>
        </p:nvSpPr>
        <p:spPr>
          <a:xfrm>
            <a:off x="16723794"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9358" name="Google Shape;9358;p63"/>
          <p:cNvSpPr txBox="1"/>
          <p:nvPr/>
        </p:nvSpPr>
        <p:spPr>
          <a:xfrm>
            <a:off x="6671628" y="658370"/>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900"/>
              </a:lnSpc>
              <a:spcBef>
                <a:spcPts val="0"/>
              </a:spcBef>
              <a:spcAft>
                <a:spcPts val="0"/>
              </a:spcAft>
              <a:buNone/>
            </a:pPr>
            <a:r>
              <a:rPr lang="en-US" sz="400">
                <a:solidFill>
                  <a:srgbClr val="D70A5B"/>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9359" name="Google Shape;9359;p63"/>
          <p:cNvSpPr txBox="1"/>
          <p:nvPr/>
        </p:nvSpPr>
        <p:spPr>
          <a:xfrm>
            <a:off x="16225313"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9360" name="Google Shape;9360;p63"/>
          <p:cNvSpPr txBox="1"/>
          <p:nvPr/>
        </p:nvSpPr>
        <p:spPr>
          <a:xfrm>
            <a:off x="6173239" y="684614"/>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900"/>
              </a:lnSpc>
              <a:spcBef>
                <a:spcPts val="0"/>
              </a:spcBef>
              <a:spcAft>
                <a:spcPts val="0"/>
              </a:spcAft>
              <a:buNone/>
            </a:pPr>
            <a:r>
              <a:rPr lang="en-US" sz="400">
                <a:solidFill>
                  <a:srgbClr val="D70A5B"/>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9361" name="Google Shape;9361;p63"/>
          <p:cNvSpPr txBox="1"/>
          <p:nvPr/>
        </p:nvSpPr>
        <p:spPr>
          <a:xfrm>
            <a:off x="17731864"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9362" name="Google Shape;9362;p63"/>
          <p:cNvSpPr txBox="1"/>
          <p:nvPr/>
        </p:nvSpPr>
        <p:spPr>
          <a:xfrm>
            <a:off x="7679862" y="684614"/>
            <a:ext cx="340995" cy="159385"/>
          </a:xfrm>
          <a:prstGeom prst="rect">
            <a:avLst/>
          </a:prstGeom>
          <a:noFill/>
          <a:ln>
            <a:noFill/>
          </a:ln>
        </p:spPr>
        <p:txBody>
          <a:bodyPr spcFirstLastPara="1" wrap="square" lIns="0" tIns="11425" rIns="0" bIns="0" anchor="t" anchorCtr="0">
            <a:spAutoFit/>
          </a:bodyPr>
          <a:lstStyle/>
          <a:p>
            <a:pPr marL="12700" marR="5080" lvl="0" indent="27940" algn="l" rtl="0">
              <a:lnSpc>
                <a:spcPct val="109900"/>
              </a:lnSpc>
              <a:spcBef>
                <a:spcPts val="0"/>
              </a:spcBef>
              <a:spcAft>
                <a:spcPts val="0"/>
              </a:spcAft>
              <a:buNone/>
            </a:pPr>
            <a:r>
              <a:rPr lang="en-US" sz="400">
                <a:solidFill>
                  <a:srgbClr val="D70A5B"/>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9363" name="Google Shape;9363;p63"/>
          <p:cNvSpPr txBox="1"/>
          <p:nvPr/>
        </p:nvSpPr>
        <p:spPr>
          <a:xfrm>
            <a:off x="18243648"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9364" name="Google Shape;9364;p63"/>
          <p:cNvSpPr txBox="1"/>
          <p:nvPr/>
        </p:nvSpPr>
        <p:spPr>
          <a:xfrm>
            <a:off x="8191575" y="685963"/>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900"/>
              </a:lnSpc>
              <a:spcBef>
                <a:spcPts val="0"/>
              </a:spcBef>
              <a:spcAft>
                <a:spcPts val="0"/>
              </a:spcAft>
              <a:buNone/>
            </a:pPr>
            <a:r>
              <a:rPr lang="en-US" sz="400">
                <a:solidFill>
                  <a:srgbClr val="D70A5B"/>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9365" name="Google Shape;9365;p63"/>
          <p:cNvSpPr txBox="1"/>
          <p:nvPr/>
        </p:nvSpPr>
        <p:spPr>
          <a:xfrm>
            <a:off x="18746438"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9366" name="Google Shape;9366;p63"/>
          <p:cNvSpPr txBox="1"/>
          <p:nvPr/>
        </p:nvSpPr>
        <p:spPr>
          <a:xfrm>
            <a:off x="8694422" y="687264"/>
            <a:ext cx="340360" cy="159385"/>
          </a:xfrm>
          <a:prstGeom prst="rect">
            <a:avLst/>
          </a:prstGeom>
          <a:noFill/>
          <a:ln>
            <a:noFill/>
          </a:ln>
        </p:spPr>
        <p:txBody>
          <a:bodyPr spcFirstLastPara="1" wrap="square" lIns="0" tIns="11425" rIns="0" bIns="0" anchor="t" anchorCtr="0">
            <a:spAutoFit/>
          </a:bodyPr>
          <a:lstStyle/>
          <a:p>
            <a:pPr marL="12700" marR="5080" lvl="0" indent="634" algn="l" rtl="0">
              <a:lnSpc>
                <a:spcPct val="109900"/>
              </a:lnSpc>
              <a:spcBef>
                <a:spcPts val="0"/>
              </a:spcBef>
              <a:spcAft>
                <a:spcPts val="0"/>
              </a:spcAft>
              <a:buNone/>
            </a:pPr>
            <a:r>
              <a:rPr lang="en-US" sz="400">
                <a:solidFill>
                  <a:srgbClr val="D70A5B"/>
                </a:solidFill>
                <a:latin typeface="Arial"/>
                <a:ea typeface="Arial"/>
                <a:cs typeface="Arial"/>
                <a:sym typeface="Arial"/>
              </a:rPr>
              <a:t>EVALUATING  PROTOTYPES</a:t>
            </a:r>
            <a:endParaRPr sz="400">
              <a:solidFill>
                <a:schemeClr val="dk1"/>
              </a:solidFill>
              <a:latin typeface="Arial"/>
              <a:ea typeface="Arial"/>
              <a:cs typeface="Arial"/>
              <a:sym typeface="Arial"/>
            </a:endParaRPr>
          </a:p>
        </p:txBody>
      </p:sp>
      <p:sp>
        <p:nvSpPr>
          <p:cNvPr id="9367" name="Google Shape;9367;p63"/>
          <p:cNvSpPr txBox="1"/>
          <p:nvPr/>
        </p:nvSpPr>
        <p:spPr>
          <a:xfrm>
            <a:off x="19312802"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FFFFFF"/>
                </a:solidFill>
                <a:latin typeface="Arial"/>
                <a:ea typeface="Arial"/>
                <a:cs typeface="Arial"/>
                <a:sym typeface="Arial"/>
              </a:rPr>
              <a:t>WHAT’S  NEXT?</a:t>
            </a:r>
            <a:endParaRPr sz="400">
              <a:solidFill>
                <a:schemeClr val="dk1"/>
              </a:solidFill>
              <a:latin typeface="Arial"/>
              <a:ea typeface="Arial"/>
              <a:cs typeface="Arial"/>
              <a:sym typeface="Arial"/>
            </a:endParaRPr>
          </a:p>
        </p:txBody>
      </p:sp>
      <p:sp>
        <p:nvSpPr>
          <p:cNvPr id="9368" name="Google Shape;9368;p63"/>
          <p:cNvSpPr txBox="1"/>
          <p:nvPr/>
        </p:nvSpPr>
        <p:spPr>
          <a:xfrm>
            <a:off x="9260763" y="684614"/>
            <a:ext cx="222250" cy="159385"/>
          </a:xfrm>
          <a:prstGeom prst="rect">
            <a:avLst/>
          </a:prstGeom>
          <a:noFill/>
          <a:ln>
            <a:noFill/>
          </a:ln>
        </p:spPr>
        <p:txBody>
          <a:bodyPr spcFirstLastPara="1" wrap="square" lIns="0" tIns="11425" rIns="0" bIns="0" anchor="t" anchorCtr="0">
            <a:spAutoFit/>
          </a:bodyPr>
          <a:lstStyle/>
          <a:p>
            <a:pPr marL="33020" marR="5080" lvl="0" indent="-20954" algn="l" rtl="0">
              <a:lnSpc>
                <a:spcPct val="109900"/>
              </a:lnSpc>
              <a:spcBef>
                <a:spcPts val="0"/>
              </a:spcBef>
              <a:spcAft>
                <a:spcPts val="0"/>
              </a:spcAft>
              <a:buNone/>
            </a:pPr>
            <a:r>
              <a:rPr lang="en-US" sz="400">
                <a:solidFill>
                  <a:srgbClr val="FFFFFF"/>
                </a:solidFill>
                <a:latin typeface="Arial"/>
                <a:ea typeface="Arial"/>
                <a:cs typeface="Arial"/>
                <a:sym typeface="Arial"/>
              </a:rPr>
              <a:t>WHAT’S  NEXT?</a:t>
            </a:r>
            <a:endParaRPr sz="400">
              <a:solidFill>
                <a:schemeClr val="dk1"/>
              </a:solidFill>
              <a:latin typeface="Arial"/>
              <a:ea typeface="Arial"/>
              <a:cs typeface="Arial"/>
              <a:sym typeface="Arial"/>
            </a:endParaRPr>
          </a:p>
        </p:txBody>
      </p:sp>
      <p:grpSp>
        <p:nvGrpSpPr>
          <p:cNvPr id="9369" name="Google Shape;9369;p63"/>
          <p:cNvGrpSpPr/>
          <p:nvPr/>
        </p:nvGrpSpPr>
        <p:grpSpPr>
          <a:xfrm>
            <a:off x="15150633" y="1379360"/>
            <a:ext cx="4535094" cy="5392221"/>
            <a:chOff x="15150633" y="1379360"/>
            <a:chExt cx="4535094" cy="5392221"/>
          </a:xfrm>
        </p:grpSpPr>
        <p:sp>
          <p:nvSpPr>
            <p:cNvPr id="9370" name="Google Shape;9370;p63"/>
            <p:cNvSpPr/>
            <p:nvPr/>
          </p:nvSpPr>
          <p:spPr>
            <a:xfrm>
              <a:off x="15150633" y="1379364"/>
              <a:ext cx="2193925" cy="2624455"/>
            </a:xfrm>
            <a:custGeom>
              <a:avLst/>
              <a:gdLst/>
              <a:ahLst/>
              <a:cxnLst/>
              <a:rect l="l" t="t" r="r" b="b"/>
              <a:pathLst>
                <a:path w="2193925" h="2624454" extrusionOk="0">
                  <a:moveTo>
                    <a:pt x="2126107" y="2624286"/>
                  </a:moveTo>
                  <a:lnTo>
                    <a:pt x="2165238" y="2623228"/>
                  </a:lnTo>
                  <a:lnTo>
                    <a:pt x="2185333" y="2615825"/>
                  </a:lnTo>
                  <a:lnTo>
                    <a:pt x="2192736" y="2595730"/>
                  </a:lnTo>
                  <a:lnTo>
                    <a:pt x="2193794" y="2556598"/>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2556598"/>
                  </a:lnTo>
                  <a:lnTo>
                    <a:pt x="1057" y="2595730"/>
                  </a:lnTo>
                  <a:lnTo>
                    <a:pt x="8460" y="2615825"/>
                  </a:lnTo>
                  <a:lnTo>
                    <a:pt x="28555" y="2623228"/>
                  </a:lnTo>
                  <a:lnTo>
                    <a:pt x="67687" y="2624286"/>
                  </a:lnTo>
                  <a:lnTo>
                    <a:pt x="2126107" y="2624286"/>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71" name="Google Shape;9371;p63"/>
            <p:cNvSpPr/>
            <p:nvPr/>
          </p:nvSpPr>
          <p:spPr>
            <a:xfrm>
              <a:off x="15150633" y="4147126"/>
              <a:ext cx="2193925" cy="2624455"/>
            </a:xfrm>
            <a:custGeom>
              <a:avLst/>
              <a:gdLst/>
              <a:ahLst/>
              <a:cxnLst/>
              <a:rect l="l" t="t" r="r" b="b"/>
              <a:pathLst>
                <a:path w="2193925" h="2624454" extrusionOk="0">
                  <a:moveTo>
                    <a:pt x="2126107" y="2624286"/>
                  </a:moveTo>
                  <a:lnTo>
                    <a:pt x="2165238" y="2623228"/>
                  </a:lnTo>
                  <a:lnTo>
                    <a:pt x="2185333" y="2615825"/>
                  </a:lnTo>
                  <a:lnTo>
                    <a:pt x="2192736" y="2595730"/>
                  </a:lnTo>
                  <a:lnTo>
                    <a:pt x="2193794" y="2556598"/>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2556598"/>
                  </a:lnTo>
                  <a:lnTo>
                    <a:pt x="1057" y="2595730"/>
                  </a:lnTo>
                  <a:lnTo>
                    <a:pt x="8460" y="2615825"/>
                  </a:lnTo>
                  <a:lnTo>
                    <a:pt x="28555" y="2623228"/>
                  </a:lnTo>
                  <a:lnTo>
                    <a:pt x="67687" y="2624286"/>
                  </a:lnTo>
                  <a:lnTo>
                    <a:pt x="2126107" y="2624286"/>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72" name="Google Shape;9372;p63"/>
            <p:cNvSpPr/>
            <p:nvPr/>
          </p:nvSpPr>
          <p:spPr>
            <a:xfrm>
              <a:off x="17491802" y="1379360"/>
              <a:ext cx="2193925" cy="5391150"/>
            </a:xfrm>
            <a:custGeom>
              <a:avLst/>
              <a:gdLst/>
              <a:ahLst/>
              <a:cxnLst/>
              <a:rect l="l" t="t" r="r" b="b"/>
              <a:pathLst>
                <a:path w="2193925" h="5391150" extrusionOk="0">
                  <a:moveTo>
                    <a:pt x="2126107" y="5390990"/>
                  </a:moveTo>
                  <a:lnTo>
                    <a:pt x="2165238" y="5389933"/>
                  </a:lnTo>
                  <a:lnTo>
                    <a:pt x="2185333" y="5382529"/>
                  </a:lnTo>
                  <a:lnTo>
                    <a:pt x="2192736" y="5362435"/>
                  </a:lnTo>
                  <a:lnTo>
                    <a:pt x="2193794" y="5323303"/>
                  </a:lnTo>
                  <a:lnTo>
                    <a:pt x="2193794" y="67699"/>
                  </a:lnTo>
                  <a:lnTo>
                    <a:pt x="2192736" y="28560"/>
                  </a:lnTo>
                  <a:lnTo>
                    <a:pt x="2185333" y="8462"/>
                  </a:lnTo>
                  <a:lnTo>
                    <a:pt x="2165238" y="1057"/>
                  </a:lnTo>
                  <a:lnTo>
                    <a:pt x="2126107" y="0"/>
                  </a:lnTo>
                  <a:lnTo>
                    <a:pt x="67687" y="0"/>
                  </a:lnTo>
                  <a:lnTo>
                    <a:pt x="28555" y="1057"/>
                  </a:lnTo>
                  <a:lnTo>
                    <a:pt x="8460" y="8462"/>
                  </a:lnTo>
                  <a:lnTo>
                    <a:pt x="1057" y="28560"/>
                  </a:lnTo>
                  <a:lnTo>
                    <a:pt x="0" y="67699"/>
                  </a:lnTo>
                  <a:lnTo>
                    <a:pt x="0" y="5323303"/>
                  </a:lnTo>
                  <a:lnTo>
                    <a:pt x="1057" y="5362435"/>
                  </a:lnTo>
                  <a:lnTo>
                    <a:pt x="8460" y="5382529"/>
                  </a:lnTo>
                  <a:lnTo>
                    <a:pt x="28555" y="5389933"/>
                  </a:lnTo>
                  <a:lnTo>
                    <a:pt x="67687" y="5390990"/>
                  </a:lnTo>
                  <a:lnTo>
                    <a:pt x="2126107" y="539099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73" name="Google Shape;9373;p63"/>
          <p:cNvSpPr/>
          <p:nvPr/>
        </p:nvSpPr>
        <p:spPr>
          <a:xfrm>
            <a:off x="5098631" y="1379368"/>
            <a:ext cx="4535170" cy="5392420"/>
          </a:xfrm>
          <a:custGeom>
            <a:avLst/>
            <a:gdLst/>
            <a:ahLst/>
            <a:cxnLst/>
            <a:rect l="l" t="t" r="r" b="b"/>
            <a:pathLst>
              <a:path w="4535170" h="5392420" extrusionOk="0">
                <a:moveTo>
                  <a:pt x="2193798" y="2835452"/>
                </a:moveTo>
                <a:lnTo>
                  <a:pt x="2192744" y="2796324"/>
                </a:lnTo>
                <a:lnTo>
                  <a:pt x="2185339" y="2776220"/>
                </a:lnTo>
                <a:lnTo>
                  <a:pt x="2165248" y="2768828"/>
                </a:lnTo>
                <a:lnTo>
                  <a:pt x="2126107" y="2767761"/>
                </a:lnTo>
                <a:lnTo>
                  <a:pt x="67691" y="2767761"/>
                </a:lnTo>
                <a:lnTo>
                  <a:pt x="28562" y="2768828"/>
                </a:lnTo>
                <a:lnTo>
                  <a:pt x="8470" y="2776220"/>
                </a:lnTo>
                <a:lnTo>
                  <a:pt x="1066" y="2796324"/>
                </a:lnTo>
                <a:lnTo>
                  <a:pt x="0" y="2835452"/>
                </a:lnTo>
                <a:lnTo>
                  <a:pt x="0" y="5324360"/>
                </a:lnTo>
                <a:lnTo>
                  <a:pt x="1066" y="5363489"/>
                </a:lnTo>
                <a:lnTo>
                  <a:pt x="8470" y="5383593"/>
                </a:lnTo>
                <a:lnTo>
                  <a:pt x="28562" y="5390997"/>
                </a:lnTo>
                <a:lnTo>
                  <a:pt x="67691" y="5392051"/>
                </a:lnTo>
                <a:lnTo>
                  <a:pt x="2126107" y="5392051"/>
                </a:lnTo>
                <a:lnTo>
                  <a:pt x="2165248" y="5390997"/>
                </a:lnTo>
                <a:lnTo>
                  <a:pt x="2185339" y="5383593"/>
                </a:lnTo>
                <a:lnTo>
                  <a:pt x="2192744" y="5363489"/>
                </a:lnTo>
                <a:lnTo>
                  <a:pt x="2193798" y="5324360"/>
                </a:lnTo>
                <a:lnTo>
                  <a:pt x="2193798" y="2835452"/>
                </a:lnTo>
                <a:close/>
              </a:path>
              <a:path w="4535170" h="5392420" extrusionOk="0">
                <a:moveTo>
                  <a:pt x="2193798" y="67691"/>
                </a:moveTo>
                <a:lnTo>
                  <a:pt x="2192744" y="28562"/>
                </a:lnTo>
                <a:lnTo>
                  <a:pt x="2185339" y="8458"/>
                </a:lnTo>
                <a:lnTo>
                  <a:pt x="2165248" y="1054"/>
                </a:lnTo>
                <a:lnTo>
                  <a:pt x="2126107" y="0"/>
                </a:lnTo>
                <a:lnTo>
                  <a:pt x="67691" y="0"/>
                </a:lnTo>
                <a:lnTo>
                  <a:pt x="28562" y="1054"/>
                </a:lnTo>
                <a:lnTo>
                  <a:pt x="8470" y="8458"/>
                </a:lnTo>
                <a:lnTo>
                  <a:pt x="1066" y="28562"/>
                </a:lnTo>
                <a:lnTo>
                  <a:pt x="0" y="67691"/>
                </a:lnTo>
                <a:lnTo>
                  <a:pt x="0" y="2556599"/>
                </a:lnTo>
                <a:lnTo>
                  <a:pt x="1066" y="2595727"/>
                </a:lnTo>
                <a:lnTo>
                  <a:pt x="8470" y="2615831"/>
                </a:lnTo>
                <a:lnTo>
                  <a:pt x="28562" y="2623235"/>
                </a:lnTo>
                <a:lnTo>
                  <a:pt x="67691" y="2624290"/>
                </a:lnTo>
                <a:lnTo>
                  <a:pt x="2126107" y="2624290"/>
                </a:lnTo>
                <a:lnTo>
                  <a:pt x="2165248" y="2623235"/>
                </a:lnTo>
                <a:lnTo>
                  <a:pt x="2185339" y="2615831"/>
                </a:lnTo>
                <a:lnTo>
                  <a:pt x="2192744" y="2595727"/>
                </a:lnTo>
                <a:lnTo>
                  <a:pt x="2193798" y="2556599"/>
                </a:lnTo>
                <a:lnTo>
                  <a:pt x="2193798" y="67691"/>
                </a:lnTo>
                <a:close/>
              </a:path>
              <a:path w="4535170" h="5392420" extrusionOk="0">
                <a:moveTo>
                  <a:pt x="4534852" y="67703"/>
                </a:moveTo>
                <a:lnTo>
                  <a:pt x="4533785" y="28562"/>
                </a:lnTo>
                <a:lnTo>
                  <a:pt x="4526381" y="8458"/>
                </a:lnTo>
                <a:lnTo>
                  <a:pt x="4506290" y="1054"/>
                </a:lnTo>
                <a:lnTo>
                  <a:pt x="4467161" y="0"/>
                </a:lnTo>
                <a:lnTo>
                  <a:pt x="2408745" y="0"/>
                </a:lnTo>
                <a:lnTo>
                  <a:pt x="2369604" y="1054"/>
                </a:lnTo>
                <a:lnTo>
                  <a:pt x="2349512" y="8458"/>
                </a:lnTo>
                <a:lnTo>
                  <a:pt x="2342108" y="28562"/>
                </a:lnTo>
                <a:lnTo>
                  <a:pt x="2341054" y="67703"/>
                </a:lnTo>
                <a:lnTo>
                  <a:pt x="2341054" y="5323306"/>
                </a:lnTo>
                <a:lnTo>
                  <a:pt x="2342108" y="5362435"/>
                </a:lnTo>
                <a:lnTo>
                  <a:pt x="2349512" y="5382526"/>
                </a:lnTo>
                <a:lnTo>
                  <a:pt x="2369604" y="5389931"/>
                </a:lnTo>
                <a:lnTo>
                  <a:pt x="2408745" y="5390985"/>
                </a:lnTo>
                <a:lnTo>
                  <a:pt x="4467161" y="5390985"/>
                </a:lnTo>
                <a:lnTo>
                  <a:pt x="4506290" y="5389931"/>
                </a:lnTo>
                <a:lnTo>
                  <a:pt x="4526381" y="5382526"/>
                </a:lnTo>
                <a:lnTo>
                  <a:pt x="4533785" y="5362435"/>
                </a:lnTo>
                <a:lnTo>
                  <a:pt x="4534852" y="5323306"/>
                </a:lnTo>
                <a:lnTo>
                  <a:pt x="4534852" y="67703"/>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9374" name="Google Shape;9374;p63"/>
          <p:cNvGrpSpPr/>
          <p:nvPr/>
        </p:nvGrpSpPr>
        <p:grpSpPr>
          <a:xfrm>
            <a:off x="10478099" y="1379364"/>
            <a:ext cx="4531248" cy="5379085"/>
            <a:chOff x="10478099" y="1379364"/>
            <a:chExt cx="4531248" cy="5379085"/>
          </a:xfrm>
        </p:grpSpPr>
        <p:sp>
          <p:nvSpPr>
            <p:cNvPr id="9375" name="Google Shape;9375;p63"/>
            <p:cNvSpPr/>
            <p:nvPr/>
          </p:nvSpPr>
          <p:spPr>
            <a:xfrm>
              <a:off x="12815423" y="1379364"/>
              <a:ext cx="2193925" cy="5379085"/>
            </a:xfrm>
            <a:custGeom>
              <a:avLst/>
              <a:gdLst/>
              <a:ahLst/>
              <a:cxnLst/>
              <a:rect l="l" t="t" r="r" b="b"/>
              <a:pathLst>
                <a:path w="2193925" h="5379084" extrusionOk="0">
                  <a:moveTo>
                    <a:pt x="67687" y="0"/>
                  </a:moveTo>
                  <a:lnTo>
                    <a:pt x="28555" y="1057"/>
                  </a:lnTo>
                  <a:lnTo>
                    <a:pt x="8460" y="8460"/>
                  </a:lnTo>
                  <a:lnTo>
                    <a:pt x="1057" y="28555"/>
                  </a:lnTo>
                  <a:lnTo>
                    <a:pt x="0" y="67687"/>
                  </a:lnTo>
                  <a:lnTo>
                    <a:pt x="0" y="5311351"/>
                  </a:lnTo>
                  <a:lnTo>
                    <a:pt x="1057" y="5350490"/>
                  </a:lnTo>
                  <a:lnTo>
                    <a:pt x="8460" y="5370588"/>
                  </a:lnTo>
                  <a:lnTo>
                    <a:pt x="28555" y="5377993"/>
                  </a:lnTo>
                  <a:lnTo>
                    <a:pt x="67687" y="5379050"/>
                  </a:lnTo>
                  <a:lnTo>
                    <a:pt x="2126107" y="5379050"/>
                  </a:lnTo>
                  <a:lnTo>
                    <a:pt x="2165238" y="5377993"/>
                  </a:lnTo>
                  <a:lnTo>
                    <a:pt x="2185333" y="5370588"/>
                  </a:lnTo>
                  <a:lnTo>
                    <a:pt x="2192736" y="5350490"/>
                  </a:lnTo>
                  <a:lnTo>
                    <a:pt x="2193794" y="5311351"/>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76" name="Google Shape;9376;p63"/>
            <p:cNvSpPr/>
            <p:nvPr/>
          </p:nvSpPr>
          <p:spPr>
            <a:xfrm>
              <a:off x="10478099" y="1379364"/>
              <a:ext cx="2193925" cy="5379085"/>
            </a:xfrm>
            <a:custGeom>
              <a:avLst/>
              <a:gdLst/>
              <a:ahLst/>
              <a:cxnLst/>
              <a:rect l="l" t="t" r="r" b="b"/>
              <a:pathLst>
                <a:path w="2193925" h="5379084" extrusionOk="0">
                  <a:moveTo>
                    <a:pt x="67687" y="0"/>
                  </a:moveTo>
                  <a:lnTo>
                    <a:pt x="28555" y="1057"/>
                  </a:lnTo>
                  <a:lnTo>
                    <a:pt x="8460" y="8460"/>
                  </a:lnTo>
                  <a:lnTo>
                    <a:pt x="1057" y="28555"/>
                  </a:lnTo>
                  <a:lnTo>
                    <a:pt x="0" y="67687"/>
                  </a:lnTo>
                  <a:lnTo>
                    <a:pt x="0" y="5311351"/>
                  </a:lnTo>
                  <a:lnTo>
                    <a:pt x="1057" y="5350490"/>
                  </a:lnTo>
                  <a:lnTo>
                    <a:pt x="8460" y="5370588"/>
                  </a:lnTo>
                  <a:lnTo>
                    <a:pt x="28555" y="5377993"/>
                  </a:lnTo>
                  <a:lnTo>
                    <a:pt x="67687" y="5379050"/>
                  </a:lnTo>
                  <a:lnTo>
                    <a:pt x="2126107" y="5379050"/>
                  </a:lnTo>
                  <a:lnTo>
                    <a:pt x="2165238" y="5377993"/>
                  </a:lnTo>
                  <a:lnTo>
                    <a:pt x="2185333" y="5370588"/>
                  </a:lnTo>
                  <a:lnTo>
                    <a:pt x="2192736" y="5350490"/>
                  </a:lnTo>
                  <a:lnTo>
                    <a:pt x="2193794" y="5311351"/>
                  </a:lnTo>
                  <a:lnTo>
                    <a:pt x="2193794" y="67687"/>
                  </a:lnTo>
                  <a:lnTo>
                    <a:pt x="2192736" y="28555"/>
                  </a:lnTo>
                  <a:lnTo>
                    <a:pt x="2185333" y="8460"/>
                  </a:lnTo>
                  <a:lnTo>
                    <a:pt x="2165238" y="1057"/>
                  </a:lnTo>
                  <a:lnTo>
                    <a:pt x="2126107"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77" name="Google Shape;9377;p63"/>
          <p:cNvSpPr/>
          <p:nvPr/>
        </p:nvSpPr>
        <p:spPr>
          <a:xfrm>
            <a:off x="426046" y="1379368"/>
            <a:ext cx="4531360" cy="5379085"/>
          </a:xfrm>
          <a:custGeom>
            <a:avLst/>
            <a:gdLst/>
            <a:ahLst/>
            <a:cxnLst/>
            <a:rect l="l" t="t" r="r" b="b"/>
            <a:pathLst>
              <a:path w="4531360" h="5379084" extrusionOk="0">
                <a:moveTo>
                  <a:pt x="2193798" y="67691"/>
                </a:moveTo>
                <a:lnTo>
                  <a:pt x="2192744" y="28562"/>
                </a:lnTo>
                <a:lnTo>
                  <a:pt x="2185339" y="8458"/>
                </a:lnTo>
                <a:lnTo>
                  <a:pt x="2165235" y="1054"/>
                </a:lnTo>
                <a:lnTo>
                  <a:pt x="2126107" y="0"/>
                </a:lnTo>
                <a:lnTo>
                  <a:pt x="67691" y="0"/>
                </a:lnTo>
                <a:lnTo>
                  <a:pt x="28562" y="1054"/>
                </a:lnTo>
                <a:lnTo>
                  <a:pt x="8458" y="8458"/>
                </a:lnTo>
                <a:lnTo>
                  <a:pt x="1054" y="28562"/>
                </a:lnTo>
                <a:lnTo>
                  <a:pt x="0" y="67691"/>
                </a:lnTo>
                <a:lnTo>
                  <a:pt x="0" y="5311356"/>
                </a:lnTo>
                <a:lnTo>
                  <a:pt x="1054" y="5350497"/>
                </a:lnTo>
                <a:lnTo>
                  <a:pt x="8458" y="5370588"/>
                </a:lnTo>
                <a:lnTo>
                  <a:pt x="28562" y="5377993"/>
                </a:lnTo>
                <a:lnTo>
                  <a:pt x="67691" y="5379047"/>
                </a:lnTo>
                <a:lnTo>
                  <a:pt x="2126107" y="5379047"/>
                </a:lnTo>
                <a:lnTo>
                  <a:pt x="2165235" y="5377993"/>
                </a:lnTo>
                <a:lnTo>
                  <a:pt x="2185339" y="5370588"/>
                </a:lnTo>
                <a:lnTo>
                  <a:pt x="2192744" y="5350497"/>
                </a:lnTo>
                <a:lnTo>
                  <a:pt x="2193798" y="5311356"/>
                </a:lnTo>
                <a:lnTo>
                  <a:pt x="2193798" y="67691"/>
                </a:lnTo>
                <a:close/>
              </a:path>
              <a:path w="4531360" h="5379084" extrusionOk="0">
                <a:moveTo>
                  <a:pt x="4531080" y="67691"/>
                </a:moveTo>
                <a:lnTo>
                  <a:pt x="4530026" y="28562"/>
                </a:lnTo>
                <a:lnTo>
                  <a:pt x="4522622" y="8458"/>
                </a:lnTo>
                <a:lnTo>
                  <a:pt x="4502518" y="1054"/>
                </a:lnTo>
                <a:lnTo>
                  <a:pt x="4463389" y="0"/>
                </a:lnTo>
                <a:lnTo>
                  <a:pt x="2404973" y="0"/>
                </a:lnTo>
                <a:lnTo>
                  <a:pt x="2365845" y="1054"/>
                </a:lnTo>
                <a:lnTo>
                  <a:pt x="2345740" y="8458"/>
                </a:lnTo>
                <a:lnTo>
                  <a:pt x="2338336" y="28562"/>
                </a:lnTo>
                <a:lnTo>
                  <a:pt x="2337282" y="67691"/>
                </a:lnTo>
                <a:lnTo>
                  <a:pt x="2337282" y="5311356"/>
                </a:lnTo>
                <a:lnTo>
                  <a:pt x="2338336" y="5350497"/>
                </a:lnTo>
                <a:lnTo>
                  <a:pt x="2345740" y="5370588"/>
                </a:lnTo>
                <a:lnTo>
                  <a:pt x="2365845" y="5377993"/>
                </a:lnTo>
                <a:lnTo>
                  <a:pt x="2404973" y="5379047"/>
                </a:lnTo>
                <a:lnTo>
                  <a:pt x="4463389" y="5379047"/>
                </a:lnTo>
                <a:lnTo>
                  <a:pt x="4502518" y="5377993"/>
                </a:lnTo>
                <a:lnTo>
                  <a:pt x="4522622" y="5370588"/>
                </a:lnTo>
                <a:lnTo>
                  <a:pt x="4530026" y="5350497"/>
                </a:lnTo>
                <a:lnTo>
                  <a:pt x="4531080" y="5311356"/>
                </a:lnTo>
                <a:lnTo>
                  <a:pt x="4531080" y="67691"/>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78" name="Google Shape;9378;p63"/>
          <p:cNvSpPr txBox="1"/>
          <p:nvPr/>
        </p:nvSpPr>
        <p:spPr>
          <a:xfrm>
            <a:off x="10606075" y="1470051"/>
            <a:ext cx="11747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1</a:t>
            </a:r>
            <a:endParaRPr sz="1100">
              <a:solidFill>
                <a:schemeClr val="dk1"/>
              </a:solidFill>
              <a:latin typeface="Arial"/>
              <a:ea typeface="Arial"/>
              <a:cs typeface="Arial"/>
              <a:sym typeface="Arial"/>
            </a:endParaRPr>
          </a:p>
        </p:txBody>
      </p:sp>
      <p:sp>
        <p:nvSpPr>
          <p:cNvPr id="9379" name="Google Shape;9379;p63"/>
          <p:cNvSpPr txBox="1"/>
          <p:nvPr/>
        </p:nvSpPr>
        <p:spPr>
          <a:xfrm>
            <a:off x="554097" y="1470051"/>
            <a:ext cx="11747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1</a:t>
            </a:r>
            <a:endParaRPr sz="1100">
              <a:solidFill>
                <a:schemeClr val="dk1"/>
              </a:solidFill>
              <a:latin typeface="Arial"/>
              <a:ea typeface="Arial"/>
              <a:cs typeface="Arial"/>
              <a:sym typeface="Arial"/>
            </a:endParaRPr>
          </a:p>
        </p:txBody>
      </p:sp>
      <p:sp>
        <p:nvSpPr>
          <p:cNvPr id="9380" name="Google Shape;9380;p63"/>
          <p:cNvSpPr txBox="1"/>
          <p:nvPr/>
        </p:nvSpPr>
        <p:spPr>
          <a:xfrm>
            <a:off x="12955661" y="1470051"/>
            <a:ext cx="264160" cy="4044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2</a:t>
            </a:r>
            <a:endParaRPr sz="1100">
              <a:solidFill>
                <a:schemeClr val="dk1"/>
              </a:solidFill>
              <a:latin typeface="Arial"/>
              <a:ea typeface="Arial"/>
              <a:cs typeface="Arial"/>
              <a:sym typeface="Arial"/>
            </a:endParaRPr>
          </a:p>
          <a:p>
            <a:pPr marL="12700" marR="0" lvl="0" indent="0" algn="l" rtl="0">
              <a:lnSpc>
                <a:spcPct val="100000"/>
              </a:lnSpc>
              <a:spcBef>
                <a:spcPts val="735"/>
              </a:spcBef>
              <a:spcAft>
                <a:spcPts val="0"/>
              </a:spcAft>
              <a:buNone/>
            </a:pPr>
            <a:r>
              <a:rPr lang="en-US" sz="750">
                <a:solidFill>
                  <a:srgbClr val="414042"/>
                </a:solidFill>
                <a:latin typeface="Arial"/>
                <a:ea typeface="Arial"/>
                <a:cs typeface="Arial"/>
                <a:sym typeface="Arial"/>
              </a:rPr>
              <a:t>Why?</a:t>
            </a:r>
            <a:endParaRPr sz="750">
              <a:solidFill>
                <a:schemeClr val="dk1"/>
              </a:solidFill>
              <a:latin typeface="Arial"/>
              <a:ea typeface="Arial"/>
              <a:cs typeface="Arial"/>
              <a:sym typeface="Arial"/>
            </a:endParaRPr>
          </a:p>
        </p:txBody>
      </p:sp>
      <p:sp>
        <p:nvSpPr>
          <p:cNvPr id="9381" name="Google Shape;9381;p63"/>
          <p:cNvSpPr txBox="1"/>
          <p:nvPr/>
        </p:nvSpPr>
        <p:spPr>
          <a:xfrm>
            <a:off x="2903599" y="1470051"/>
            <a:ext cx="264160" cy="4044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2</a:t>
            </a:r>
            <a:endParaRPr sz="1100">
              <a:solidFill>
                <a:schemeClr val="dk1"/>
              </a:solidFill>
              <a:latin typeface="Arial"/>
              <a:ea typeface="Arial"/>
              <a:cs typeface="Arial"/>
              <a:sym typeface="Arial"/>
            </a:endParaRPr>
          </a:p>
          <a:p>
            <a:pPr marL="12700" marR="0" lvl="0" indent="0" algn="l" rtl="0">
              <a:lnSpc>
                <a:spcPct val="100000"/>
              </a:lnSpc>
              <a:spcBef>
                <a:spcPts val="735"/>
              </a:spcBef>
              <a:spcAft>
                <a:spcPts val="0"/>
              </a:spcAft>
              <a:buNone/>
            </a:pPr>
            <a:r>
              <a:rPr lang="en-US" sz="750">
                <a:solidFill>
                  <a:srgbClr val="414042"/>
                </a:solidFill>
                <a:latin typeface="Arial"/>
                <a:ea typeface="Arial"/>
                <a:cs typeface="Arial"/>
                <a:sym typeface="Arial"/>
              </a:rPr>
              <a:t>Why?</a:t>
            </a:r>
            <a:endParaRPr sz="750">
              <a:solidFill>
                <a:schemeClr val="dk1"/>
              </a:solidFill>
              <a:latin typeface="Arial"/>
              <a:ea typeface="Arial"/>
              <a:cs typeface="Arial"/>
              <a:sym typeface="Arial"/>
            </a:endParaRPr>
          </a:p>
        </p:txBody>
      </p:sp>
      <p:sp>
        <p:nvSpPr>
          <p:cNvPr id="9382" name="Google Shape;9382;p63"/>
          <p:cNvSpPr txBox="1"/>
          <p:nvPr/>
        </p:nvSpPr>
        <p:spPr>
          <a:xfrm>
            <a:off x="15286202" y="4248576"/>
            <a:ext cx="264160" cy="4044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4</a:t>
            </a:r>
            <a:endParaRPr sz="1100">
              <a:solidFill>
                <a:schemeClr val="dk1"/>
              </a:solidFill>
              <a:latin typeface="Arial"/>
              <a:ea typeface="Arial"/>
              <a:cs typeface="Arial"/>
              <a:sym typeface="Arial"/>
            </a:endParaRPr>
          </a:p>
          <a:p>
            <a:pPr marL="12700" marR="0" lvl="0" indent="0" algn="l" rtl="0">
              <a:lnSpc>
                <a:spcPct val="100000"/>
              </a:lnSpc>
              <a:spcBef>
                <a:spcPts val="735"/>
              </a:spcBef>
              <a:spcAft>
                <a:spcPts val="0"/>
              </a:spcAft>
              <a:buNone/>
            </a:pPr>
            <a:r>
              <a:rPr lang="en-US" sz="750">
                <a:solidFill>
                  <a:srgbClr val="414042"/>
                </a:solidFill>
                <a:latin typeface="Arial"/>
                <a:ea typeface="Arial"/>
                <a:cs typeface="Arial"/>
                <a:sym typeface="Arial"/>
              </a:rPr>
              <a:t>Why?</a:t>
            </a:r>
            <a:endParaRPr sz="750">
              <a:solidFill>
                <a:schemeClr val="dk1"/>
              </a:solidFill>
              <a:latin typeface="Arial"/>
              <a:ea typeface="Arial"/>
              <a:cs typeface="Arial"/>
              <a:sym typeface="Arial"/>
            </a:endParaRPr>
          </a:p>
        </p:txBody>
      </p:sp>
      <p:sp>
        <p:nvSpPr>
          <p:cNvPr id="9383" name="Google Shape;9383;p63"/>
          <p:cNvSpPr txBox="1"/>
          <p:nvPr/>
        </p:nvSpPr>
        <p:spPr>
          <a:xfrm>
            <a:off x="5234116" y="4248576"/>
            <a:ext cx="264160" cy="4044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4</a:t>
            </a:r>
            <a:endParaRPr sz="1100">
              <a:solidFill>
                <a:schemeClr val="dk1"/>
              </a:solidFill>
              <a:latin typeface="Arial"/>
              <a:ea typeface="Arial"/>
              <a:cs typeface="Arial"/>
              <a:sym typeface="Arial"/>
            </a:endParaRPr>
          </a:p>
          <a:p>
            <a:pPr marL="12700" marR="0" lvl="0" indent="0" algn="l" rtl="0">
              <a:lnSpc>
                <a:spcPct val="100000"/>
              </a:lnSpc>
              <a:spcBef>
                <a:spcPts val="735"/>
              </a:spcBef>
              <a:spcAft>
                <a:spcPts val="0"/>
              </a:spcAft>
              <a:buNone/>
            </a:pPr>
            <a:r>
              <a:rPr lang="en-US" sz="750">
                <a:solidFill>
                  <a:srgbClr val="414042"/>
                </a:solidFill>
                <a:latin typeface="Arial"/>
                <a:ea typeface="Arial"/>
                <a:cs typeface="Arial"/>
                <a:sym typeface="Arial"/>
              </a:rPr>
              <a:t>Why?</a:t>
            </a:r>
            <a:endParaRPr sz="750">
              <a:solidFill>
                <a:schemeClr val="dk1"/>
              </a:solidFill>
              <a:latin typeface="Arial"/>
              <a:ea typeface="Arial"/>
              <a:cs typeface="Arial"/>
              <a:sym typeface="Arial"/>
            </a:endParaRPr>
          </a:p>
        </p:txBody>
      </p:sp>
      <p:grpSp>
        <p:nvGrpSpPr>
          <p:cNvPr id="9384" name="Google Shape;9384;p63"/>
          <p:cNvGrpSpPr/>
          <p:nvPr/>
        </p:nvGrpSpPr>
        <p:grpSpPr>
          <a:xfrm>
            <a:off x="10731821" y="1797534"/>
            <a:ext cx="2210197" cy="4743757"/>
            <a:chOff x="10731821" y="1797534"/>
            <a:chExt cx="2210197" cy="4743757"/>
          </a:xfrm>
        </p:grpSpPr>
        <p:sp>
          <p:nvSpPr>
            <p:cNvPr id="9385" name="Google Shape;9385;p63"/>
            <p:cNvSpPr/>
            <p:nvPr/>
          </p:nvSpPr>
          <p:spPr>
            <a:xfrm>
              <a:off x="10980015" y="1797534"/>
              <a:ext cx="0" cy="4693285"/>
            </a:xfrm>
            <a:custGeom>
              <a:avLst/>
              <a:gdLst/>
              <a:ahLst/>
              <a:cxnLst/>
              <a:rect l="l" t="t" r="r" b="b"/>
              <a:pathLst>
                <a:path w="120000" h="4693285" extrusionOk="0">
                  <a:moveTo>
                    <a:pt x="0" y="0"/>
                  </a:moveTo>
                  <a:lnTo>
                    <a:pt x="0" y="4693201"/>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86" name="Google Shape;9386;p63"/>
            <p:cNvSpPr/>
            <p:nvPr/>
          </p:nvSpPr>
          <p:spPr>
            <a:xfrm>
              <a:off x="10731821" y="2030743"/>
              <a:ext cx="496570" cy="0"/>
            </a:xfrm>
            <a:custGeom>
              <a:avLst/>
              <a:gdLst/>
              <a:ahLst/>
              <a:cxnLst/>
              <a:rect l="l" t="t" r="r" b="b"/>
              <a:pathLst>
                <a:path w="496570" h="120000" extrusionOk="0">
                  <a:moveTo>
                    <a:pt x="0" y="0"/>
                  </a:moveTo>
                  <a:lnTo>
                    <a:pt x="496399"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87" name="Google Shape;9387;p63"/>
            <p:cNvSpPr/>
            <p:nvPr/>
          </p:nvSpPr>
          <p:spPr>
            <a:xfrm>
              <a:off x="10731821" y="6264353"/>
              <a:ext cx="496570" cy="0"/>
            </a:xfrm>
            <a:custGeom>
              <a:avLst/>
              <a:gdLst/>
              <a:ahLst/>
              <a:cxnLst/>
              <a:rect l="l" t="t" r="r" b="b"/>
              <a:pathLst>
                <a:path w="496570" h="120000" extrusionOk="0">
                  <a:moveTo>
                    <a:pt x="0" y="0"/>
                  </a:moveTo>
                  <a:lnTo>
                    <a:pt x="496399"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88" name="Google Shape;9388;p63"/>
            <p:cNvSpPr/>
            <p:nvPr/>
          </p:nvSpPr>
          <p:spPr>
            <a:xfrm>
              <a:off x="10731821" y="4147549"/>
              <a:ext cx="496570" cy="0"/>
            </a:xfrm>
            <a:custGeom>
              <a:avLst/>
              <a:gdLst/>
              <a:ahLst/>
              <a:cxnLst/>
              <a:rect l="l" t="t" r="r" b="b"/>
              <a:pathLst>
                <a:path w="496570" h="120000" extrusionOk="0">
                  <a:moveTo>
                    <a:pt x="0" y="0"/>
                  </a:moveTo>
                  <a:lnTo>
                    <a:pt x="496399"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89" name="Google Shape;9389;p63"/>
            <p:cNvSpPr/>
            <p:nvPr/>
          </p:nvSpPr>
          <p:spPr>
            <a:xfrm>
              <a:off x="12396322" y="6490791"/>
              <a:ext cx="545465" cy="0"/>
            </a:xfrm>
            <a:custGeom>
              <a:avLst/>
              <a:gdLst/>
              <a:ahLst/>
              <a:cxnLst/>
              <a:rect l="l" t="t" r="r" b="b"/>
              <a:pathLst>
                <a:path w="545465" h="120000" extrusionOk="0">
                  <a:moveTo>
                    <a:pt x="0" y="0"/>
                  </a:moveTo>
                  <a:lnTo>
                    <a:pt x="545353" y="0"/>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90" name="Google Shape;9390;p63"/>
            <p:cNvSpPr/>
            <p:nvPr/>
          </p:nvSpPr>
          <p:spPr>
            <a:xfrm>
              <a:off x="12887408" y="6440326"/>
              <a:ext cx="54610" cy="100965"/>
            </a:xfrm>
            <a:custGeom>
              <a:avLst/>
              <a:gdLst/>
              <a:ahLst/>
              <a:cxnLst/>
              <a:rect l="l" t="t" r="r" b="b"/>
              <a:pathLst>
                <a:path w="54609" h="100965" extrusionOk="0">
                  <a:moveTo>
                    <a:pt x="0" y="0"/>
                  </a:moveTo>
                  <a:lnTo>
                    <a:pt x="54242" y="50469"/>
                  </a:lnTo>
                  <a:lnTo>
                    <a:pt x="0" y="100879"/>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391" name="Google Shape;9391;p63"/>
          <p:cNvGrpSpPr/>
          <p:nvPr/>
        </p:nvGrpSpPr>
        <p:grpSpPr>
          <a:xfrm>
            <a:off x="679773" y="2030743"/>
            <a:ext cx="2210243" cy="4510548"/>
            <a:chOff x="679773" y="2030743"/>
            <a:chExt cx="2210243" cy="4510548"/>
          </a:xfrm>
        </p:grpSpPr>
        <p:sp>
          <p:nvSpPr>
            <p:cNvPr id="9392" name="Google Shape;9392;p63"/>
            <p:cNvSpPr/>
            <p:nvPr/>
          </p:nvSpPr>
          <p:spPr>
            <a:xfrm>
              <a:off x="679773" y="2030743"/>
              <a:ext cx="496570" cy="0"/>
            </a:xfrm>
            <a:custGeom>
              <a:avLst/>
              <a:gdLst/>
              <a:ahLst/>
              <a:cxnLst/>
              <a:rect l="l" t="t" r="r" b="b"/>
              <a:pathLst>
                <a:path w="496569" h="120000" extrusionOk="0">
                  <a:moveTo>
                    <a:pt x="0" y="0"/>
                  </a:moveTo>
                  <a:lnTo>
                    <a:pt x="496399"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93" name="Google Shape;9393;p63"/>
            <p:cNvSpPr/>
            <p:nvPr/>
          </p:nvSpPr>
          <p:spPr>
            <a:xfrm>
              <a:off x="679773" y="6264353"/>
              <a:ext cx="496570" cy="0"/>
            </a:xfrm>
            <a:custGeom>
              <a:avLst/>
              <a:gdLst/>
              <a:ahLst/>
              <a:cxnLst/>
              <a:rect l="l" t="t" r="r" b="b"/>
              <a:pathLst>
                <a:path w="496569" h="120000" extrusionOk="0">
                  <a:moveTo>
                    <a:pt x="0" y="0"/>
                  </a:moveTo>
                  <a:lnTo>
                    <a:pt x="496399"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94" name="Google Shape;9394;p63"/>
            <p:cNvSpPr/>
            <p:nvPr/>
          </p:nvSpPr>
          <p:spPr>
            <a:xfrm>
              <a:off x="679773" y="4147549"/>
              <a:ext cx="496570" cy="0"/>
            </a:xfrm>
            <a:custGeom>
              <a:avLst/>
              <a:gdLst/>
              <a:ahLst/>
              <a:cxnLst/>
              <a:rect l="l" t="t" r="r" b="b"/>
              <a:pathLst>
                <a:path w="496569" h="120000" extrusionOk="0">
                  <a:moveTo>
                    <a:pt x="0" y="0"/>
                  </a:moveTo>
                  <a:lnTo>
                    <a:pt x="496399"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95" name="Google Shape;9395;p63"/>
            <p:cNvSpPr/>
            <p:nvPr/>
          </p:nvSpPr>
          <p:spPr>
            <a:xfrm>
              <a:off x="2344296" y="6490791"/>
              <a:ext cx="545465" cy="0"/>
            </a:xfrm>
            <a:custGeom>
              <a:avLst/>
              <a:gdLst/>
              <a:ahLst/>
              <a:cxnLst/>
              <a:rect l="l" t="t" r="r" b="b"/>
              <a:pathLst>
                <a:path w="545464" h="120000" extrusionOk="0">
                  <a:moveTo>
                    <a:pt x="0" y="0"/>
                  </a:moveTo>
                  <a:lnTo>
                    <a:pt x="545353" y="0"/>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96" name="Google Shape;9396;p63"/>
            <p:cNvSpPr/>
            <p:nvPr/>
          </p:nvSpPr>
          <p:spPr>
            <a:xfrm>
              <a:off x="2835406" y="6440326"/>
              <a:ext cx="54610" cy="100965"/>
            </a:xfrm>
            <a:custGeom>
              <a:avLst/>
              <a:gdLst/>
              <a:ahLst/>
              <a:cxnLst/>
              <a:rect l="l" t="t" r="r" b="b"/>
              <a:pathLst>
                <a:path w="54610" h="100965" extrusionOk="0">
                  <a:moveTo>
                    <a:pt x="0" y="0"/>
                  </a:moveTo>
                  <a:lnTo>
                    <a:pt x="54242" y="50469"/>
                  </a:lnTo>
                  <a:lnTo>
                    <a:pt x="0" y="100879"/>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97" name="Google Shape;9397;p63"/>
          <p:cNvSpPr txBox="1"/>
          <p:nvPr/>
        </p:nvSpPr>
        <p:spPr>
          <a:xfrm>
            <a:off x="11079120" y="1811722"/>
            <a:ext cx="11766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“I’m ready to implement!”</a:t>
            </a:r>
            <a:endParaRPr sz="750">
              <a:solidFill>
                <a:schemeClr val="dk1"/>
              </a:solidFill>
              <a:latin typeface="Arial"/>
              <a:ea typeface="Arial"/>
              <a:cs typeface="Arial"/>
              <a:sym typeface="Arial"/>
            </a:endParaRPr>
          </a:p>
        </p:txBody>
      </p:sp>
      <p:sp>
        <p:nvSpPr>
          <p:cNvPr id="9398" name="Google Shape;9398;p63"/>
          <p:cNvSpPr txBox="1"/>
          <p:nvPr/>
        </p:nvSpPr>
        <p:spPr>
          <a:xfrm>
            <a:off x="1027094" y="1811722"/>
            <a:ext cx="11766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“I’m ready to implement!”</a:t>
            </a:r>
            <a:endParaRPr sz="750">
              <a:solidFill>
                <a:schemeClr val="dk1"/>
              </a:solidFill>
              <a:latin typeface="Arial"/>
              <a:ea typeface="Arial"/>
              <a:cs typeface="Arial"/>
              <a:sym typeface="Arial"/>
            </a:endParaRPr>
          </a:p>
        </p:txBody>
      </p:sp>
      <p:sp>
        <p:nvSpPr>
          <p:cNvPr id="9399" name="Google Shape;9399;p63"/>
          <p:cNvSpPr txBox="1"/>
          <p:nvPr/>
        </p:nvSpPr>
        <p:spPr>
          <a:xfrm>
            <a:off x="15286202" y="1470051"/>
            <a:ext cx="1029335" cy="4044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3</a:t>
            </a:r>
            <a:endParaRPr sz="1100">
              <a:solidFill>
                <a:schemeClr val="dk1"/>
              </a:solidFill>
              <a:latin typeface="Arial"/>
              <a:ea typeface="Arial"/>
              <a:cs typeface="Arial"/>
              <a:sym typeface="Arial"/>
            </a:endParaRPr>
          </a:p>
          <a:p>
            <a:pPr marL="12700" marR="0" lvl="0" indent="0" algn="l" rtl="0">
              <a:lnSpc>
                <a:spcPct val="100000"/>
              </a:lnSpc>
              <a:spcBef>
                <a:spcPts val="735"/>
              </a:spcBef>
              <a:spcAft>
                <a:spcPts val="0"/>
              </a:spcAft>
              <a:buNone/>
            </a:pPr>
            <a:r>
              <a:rPr lang="en-US" sz="750">
                <a:solidFill>
                  <a:srgbClr val="414042"/>
                </a:solidFill>
                <a:latin typeface="Arial"/>
                <a:ea typeface="Arial"/>
                <a:cs typeface="Arial"/>
                <a:sym typeface="Arial"/>
              </a:rPr>
              <a:t>What should I do next?</a:t>
            </a:r>
            <a:endParaRPr sz="750">
              <a:solidFill>
                <a:schemeClr val="dk1"/>
              </a:solidFill>
              <a:latin typeface="Arial"/>
              <a:ea typeface="Arial"/>
              <a:cs typeface="Arial"/>
              <a:sym typeface="Arial"/>
            </a:endParaRPr>
          </a:p>
        </p:txBody>
      </p:sp>
      <p:sp>
        <p:nvSpPr>
          <p:cNvPr id="9400" name="Google Shape;9400;p63"/>
          <p:cNvSpPr txBox="1"/>
          <p:nvPr/>
        </p:nvSpPr>
        <p:spPr>
          <a:xfrm>
            <a:off x="15286202" y="1916315"/>
            <a:ext cx="1092200" cy="32258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Secondary research</a:t>
            </a:r>
            <a:endParaRPr sz="750">
              <a:solidFill>
                <a:schemeClr val="dk1"/>
              </a:solidFill>
              <a:latin typeface="Arial"/>
              <a:ea typeface="Arial"/>
              <a:cs typeface="Arial"/>
              <a:sym typeface="Arial"/>
            </a:endParaRPr>
          </a:p>
          <a:p>
            <a:pPr marL="83820" marR="0" lvl="0" indent="-7175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Interview more people</a:t>
            </a:r>
            <a:endParaRPr sz="750">
              <a:solidFill>
                <a:schemeClr val="dk1"/>
              </a:solidFill>
              <a:latin typeface="Arial"/>
              <a:ea typeface="Arial"/>
              <a:cs typeface="Arial"/>
              <a:sym typeface="Arial"/>
            </a:endParaRPr>
          </a:p>
        </p:txBody>
      </p:sp>
      <p:sp>
        <p:nvSpPr>
          <p:cNvPr id="9401" name="Google Shape;9401;p63"/>
          <p:cNvSpPr txBox="1"/>
          <p:nvPr/>
        </p:nvSpPr>
        <p:spPr>
          <a:xfrm>
            <a:off x="15286202" y="2281007"/>
            <a:ext cx="99060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Generate new ideas</a:t>
            </a:r>
            <a:endParaRPr sz="750">
              <a:solidFill>
                <a:schemeClr val="dk1"/>
              </a:solidFill>
              <a:latin typeface="Arial"/>
              <a:ea typeface="Arial"/>
              <a:cs typeface="Arial"/>
              <a:sym typeface="Arial"/>
            </a:endParaRPr>
          </a:p>
        </p:txBody>
      </p:sp>
      <p:sp>
        <p:nvSpPr>
          <p:cNvPr id="9402" name="Google Shape;9402;p63"/>
          <p:cNvSpPr txBox="1"/>
          <p:nvPr/>
        </p:nvSpPr>
        <p:spPr>
          <a:xfrm>
            <a:off x="15286202" y="2463352"/>
            <a:ext cx="1421130" cy="32258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Design &amp; test more prototypes</a:t>
            </a:r>
            <a:endParaRPr sz="750">
              <a:solidFill>
                <a:schemeClr val="dk1"/>
              </a:solidFill>
              <a:latin typeface="Arial"/>
              <a:ea typeface="Arial"/>
              <a:cs typeface="Arial"/>
              <a:sym typeface="Arial"/>
            </a:endParaRPr>
          </a:p>
          <a:p>
            <a:pPr marL="83820" marR="0" lvl="0" indent="-7175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Project planning</a:t>
            </a:r>
            <a:endParaRPr sz="750">
              <a:solidFill>
                <a:schemeClr val="dk1"/>
              </a:solidFill>
              <a:latin typeface="Arial"/>
              <a:ea typeface="Arial"/>
              <a:cs typeface="Arial"/>
              <a:sym typeface="Arial"/>
            </a:endParaRPr>
          </a:p>
        </p:txBody>
      </p:sp>
      <p:sp>
        <p:nvSpPr>
          <p:cNvPr id="9403" name="Google Shape;9403;p63"/>
          <p:cNvSpPr txBox="1"/>
          <p:nvPr/>
        </p:nvSpPr>
        <p:spPr>
          <a:xfrm>
            <a:off x="15286202" y="2828043"/>
            <a:ext cx="39624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Other?</a:t>
            </a:r>
            <a:endParaRPr sz="750">
              <a:solidFill>
                <a:schemeClr val="dk1"/>
              </a:solidFill>
              <a:latin typeface="Arial"/>
              <a:ea typeface="Arial"/>
              <a:cs typeface="Arial"/>
              <a:sym typeface="Arial"/>
            </a:endParaRPr>
          </a:p>
        </p:txBody>
      </p:sp>
      <p:sp>
        <p:nvSpPr>
          <p:cNvPr id="9404" name="Google Shape;9404;p63"/>
          <p:cNvSpPr txBox="1"/>
          <p:nvPr/>
        </p:nvSpPr>
        <p:spPr>
          <a:xfrm>
            <a:off x="5234116" y="1470051"/>
            <a:ext cx="1029335" cy="4044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3</a:t>
            </a:r>
            <a:endParaRPr sz="1100">
              <a:solidFill>
                <a:schemeClr val="dk1"/>
              </a:solidFill>
              <a:latin typeface="Arial"/>
              <a:ea typeface="Arial"/>
              <a:cs typeface="Arial"/>
              <a:sym typeface="Arial"/>
            </a:endParaRPr>
          </a:p>
          <a:p>
            <a:pPr marL="12700" marR="0" lvl="0" indent="0" algn="l" rtl="0">
              <a:lnSpc>
                <a:spcPct val="100000"/>
              </a:lnSpc>
              <a:spcBef>
                <a:spcPts val="735"/>
              </a:spcBef>
              <a:spcAft>
                <a:spcPts val="0"/>
              </a:spcAft>
              <a:buNone/>
            </a:pPr>
            <a:r>
              <a:rPr lang="en-US" sz="750">
                <a:solidFill>
                  <a:srgbClr val="414042"/>
                </a:solidFill>
                <a:latin typeface="Arial"/>
                <a:ea typeface="Arial"/>
                <a:cs typeface="Arial"/>
                <a:sym typeface="Arial"/>
              </a:rPr>
              <a:t>What should I do next?</a:t>
            </a:r>
            <a:endParaRPr sz="750">
              <a:solidFill>
                <a:schemeClr val="dk1"/>
              </a:solidFill>
              <a:latin typeface="Arial"/>
              <a:ea typeface="Arial"/>
              <a:cs typeface="Arial"/>
              <a:sym typeface="Arial"/>
            </a:endParaRPr>
          </a:p>
        </p:txBody>
      </p:sp>
      <p:sp>
        <p:nvSpPr>
          <p:cNvPr id="9405" name="Google Shape;9405;p63"/>
          <p:cNvSpPr txBox="1"/>
          <p:nvPr/>
        </p:nvSpPr>
        <p:spPr>
          <a:xfrm>
            <a:off x="5234116" y="1916315"/>
            <a:ext cx="97091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Secondary research</a:t>
            </a:r>
            <a:endParaRPr sz="750">
              <a:solidFill>
                <a:schemeClr val="dk1"/>
              </a:solidFill>
              <a:latin typeface="Arial"/>
              <a:ea typeface="Arial"/>
              <a:cs typeface="Arial"/>
              <a:sym typeface="Arial"/>
            </a:endParaRPr>
          </a:p>
        </p:txBody>
      </p:sp>
      <p:sp>
        <p:nvSpPr>
          <p:cNvPr id="9406" name="Google Shape;9406;p63"/>
          <p:cNvSpPr txBox="1"/>
          <p:nvPr/>
        </p:nvSpPr>
        <p:spPr>
          <a:xfrm>
            <a:off x="5234116" y="2098661"/>
            <a:ext cx="109220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Interview more people</a:t>
            </a:r>
            <a:endParaRPr sz="750">
              <a:solidFill>
                <a:schemeClr val="dk1"/>
              </a:solidFill>
              <a:latin typeface="Arial"/>
              <a:ea typeface="Arial"/>
              <a:cs typeface="Arial"/>
              <a:sym typeface="Arial"/>
            </a:endParaRPr>
          </a:p>
        </p:txBody>
      </p:sp>
      <p:sp>
        <p:nvSpPr>
          <p:cNvPr id="9407" name="Google Shape;9407;p63"/>
          <p:cNvSpPr txBox="1"/>
          <p:nvPr/>
        </p:nvSpPr>
        <p:spPr>
          <a:xfrm>
            <a:off x="5234116" y="2281007"/>
            <a:ext cx="99060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Generate new ideas</a:t>
            </a:r>
            <a:endParaRPr sz="750">
              <a:solidFill>
                <a:schemeClr val="dk1"/>
              </a:solidFill>
              <a:latin typeface="Arial"/>
              <a:ea typeface="Arial"/>
              <a:cs typeface="Arial"/>
              <a:sym typeface="Arial"/>
            </a:endParaRPr>
          </a:p>
        </p:txBody>
      </p:sp>
      <p:sp>
        <p:nvSpPr>
          <p:cNvPr id="9408" name="Google Shape;9408;p63"/>
          <p:cNvSpPr txBox="1"/>
          <p:nvPr/>
        </p:nvSpPr>
        <p:spPr>
          <a:xfrm>
            <a:off x="5234116" y="2828043"/>
            <a:ext cx="39624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Other?</a:t>
            </a:r>
            <a:endParaRPr sz="750">
              <a:solidFill>
                <a:schemeClr val="dk1"/>
              </a:solidFill>
              <a:latin typeface="Arial"/>
              <a:ea typeface="Arial"/>
              <a:cs typeface="Arial"/>
              <a:sym typeface="Arial"/>
            </a:endParaRPr>
          </a:p>
        </p:txBody>
      </p:sp>
      <p:sp>
        <p:nvSpPr>
          <p:cNvPr id="9409" name="Google Shape;9409;p63"/>
          <p:cNvSpPr txBox="1"/>
          <p:nvPr/>
        </p:nvSpPr>
        <p:spPr>
          <a:xfrm>
            <a:off x="17612566" y="1470051"/>
            <a:ext cx="1506855" cy="5187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5</a:t>
            </a:r>
            <a:endParaRPr sz="1100">
              <a:solidFill>
                <a:schemeClr val="dk1"/>
              </a:solidFill>
              <a:latin typeface="Arial"/>
              <a:ea typeface="Arial"/>
              <a:cs typeface="Arial"/>
              <a:sym typeface="Arial"/>
            </a:endParaRPr>
          </a:p>
          <a:p>
            <a:pPr marL="12700" marR="5080" lvl="0" indent="0" algn="l" rtl="0">
              <a:lnSpc>
                <a:spcPct val="100000"/>
              </a:lnSpc>
              <a:spcBef>
                <a:spcPts val="735"/>
              </a:spcBef>
              <a:spcAft>
                <a:spcPts val="0"/>
              </a:spcAft>
              <a:buNone/>
            </a:pPr>
            <a:r>
              <a:rPr lang="en-US" sz="750">
                <a:solidFill>
                  <a:srgbClr val="414042"/>
                </a:solidFill>
                <a:latin typeface="Arial"/>
                <a:ea typeface="Arial"/>
                <a:cs typeface="Arial"/>
                <a:sym typeface="Arial"/>
              </a:rPr>
              <a:t>Make a recommendation for next  steps for your team.</a:t>
            </a:r>
            <a:endParaRPr sz="750">
              <a:solidFill>
                <a:schemeClr val="dk1"/>
              </a:solidFill>
              <a:latin typeface="Arial"/>
              <a:ea typeface="Arial"/>
              <a:cs typeface="Arial"/>
              <a:sym typeface="Arial"/>
            </a:endParaRPr>
          </a:p>
        </p:txBody>
      </p:sp>
      <p:sp>
        <p:nvSpPr>
          <p:cNvPr id="9410" name="Google Shape;9410;p63"/>
          <p:cNvSpPr txBox="1"/>
          <p:nvPr/>
        </p:nvSpPr>
        <p:spPr>
          <a:xfrm>
            <a:off x="7560515" y="1470051"/>
            <a:ext cx="1506855" cy="5187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D70A5B"/>
                </a:solidFill>
                <a:latin typeface="Arial"/>
                <a:ea typeface="Arial"/>
                <a:cs typeface="Arial"/>
                <a:sym typeface="Arial"/>
              </a:rPr>
              <a:t>5</a:t>
            </a:r>
            <a:endParaRPr sz="1100">
              <a:solidFill>
                <a:schemeClr val="dk1"/>
              </a:solidFill>
              <a:latin typeface="Arial"/>
              <a:ea typeface="Arial"/>
              <a:cs typeface="Arial"/>
              <a:sym typeface="Arial"/>
            </a:endParaRPr>
          </a:p>
          <a:p>
            <a:pPr marL="12700" marR="5080" lvl="0" indent="0" algn="l" rtl="0">
              <a:lnSpc>
                <a:spcPct val="100000"/>
              </a:lnSpc>
              <a:spcBef>
                <a:spcPts val="735"/>
              </a:spcBef>
              <a:spcAft>
                <a:spcPts val="0"/>
              </a:spcAft>
              <a:buNone/>
            </a:pPr>
            <a:r>
              <a:rPr lang="en-US" sz="750">
                <a:solidFill>
                  <a:srgbClr val="414042"/>
                </a:solidFill>
                <a:latin typeface="Arial"/>
                <a:ea typeface="Arial"/>
                <a:cs typeface="Arial"/>
                <a:sym typeface="Arial"/>
              </a:rPr>
              <a:t>Make a recommendation for next  steps for your team.</a:t>
            </a:r>
            <a:endParaRPr sz="750">
              <a:solidFill>
                <a:schemeClr val="dk1"/>
              </a:solidFill>
              <a:latin typeface="Arial"/>
              <a:ea typeface="Arial"/>
              <a:cs typeface="Arial"/>
              <a:sym typeface="Arial"/>
            </a:endParaRPr>
          </a:p>
        </p:txBody>
      </p:sp>
      <p:sp>
        <p:nvSpPr>
          <p:cNvPr id="9411" name="Google Shape;9411;p63"/>
          <p:cNvSpPr txBox="1"/>
          <p:nvPr/>
        </p:nvSpPr>
        <p:spPr>
          <a:xfrm>
            <a:off x="11079144" y="3922117"/>
            <a:ext cx="8896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“I’m still exploring.”</a:t>
            </a:r>
            <a:endParaRPr sz="750">
              <a:solidFill>
                <a:schemeClr val="dk1"/>
              </a:solidFill>
              <a:latin typeface="Arial"/>
              <a:ea typeface="Arial"/>
              <a:cs typeface="Arial"/>
              <a:sym typeface="Arial"/>
            </a:endParaRPr>
          </a:p>
        </p:txBody>
      </p:sp>
      <p:sp>
        <p:nvSpPr>
          <p:cNvPr id="9412" name="Google Shape;9412;p63"/>
          <p:cNvSpPr txBox="1"/>
          <p:nvPr/>
        </p:nvSpPr>
        <p:spPr>
          <a:xfrm>
            <a:off x="11079144" y="6039388"/>
            <a:ext cx="5842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“I’m stuck...”</a:t>
            </a:r>
            <a:endParaRPr sz="750">
              <a:solidFill>
                <a:schemeClr val="dk1"/>
              </a:solidFill>
              <a:latin typeface="Arial"/>
              <a:ea typeface="Arial"/>
              <a:cs typeface="Arial"/>
              <a:sym typeface="Arial"/>
            </a:endParaRPr>
          </a:p>
        </p:txBody>
      </p:sp>
      <p:sp>
        <p:nvSpPr>
          <p:cNvPr id="9413" name="Google Shape;9413;p63"/>
          <p:cNvSpPr txBox="1"/>
          <p:nvPr/>
        </p:nvSpPr>
        <p:spPr>
          <a:xfrm>
            <a:off x="1027118" y="6039388"/>
            <a:ext cx="5842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“I’m stuck...”</a:t>
            </a:r>
            <a:endParaRPr sz="750">
              <a:solidFill>
                <a:schemeClr val="dk1"/>
              </a:solidFill>
              <a:latin typeface="Arial"/>
              <a:ea typeface="Arial"/>
              <a:cs typeface="Arial"/>
              <a:sym typeface="Arial"/>
            </a:endParaRPr>
          </a:p>
        </p:txBody>
      </p:sp>
      <p:grpSp>
        <p:nvGrpSpPr>
          <p:cNvPr id="9414" name="Google Shape;9414;p63"/>
          <p:cNvGrpSpPr/>
          <p:nvPr/>
        </p:nvGrpSpPr>
        <p:grpSpPr>
          <a:xfrm>
            <a:off x="15176280" y="1742789"/>
            <a:ext cx="2412374" cy="2730756"/>
            <a:chOff x="15176280" y="1742789"/>
            <a:chExt cx="2412374" cy="2730756"/>
          </a:xfrm>
        </p:grpSpPr>
        <p:sp>
          <p:nvSpPr>
            <p:cNvPr id="9415" name="Google Shape;9415;p63"/>
            <p:cNvSpPr/>
            <p:nvPr/>
          </p:nvSpPr>
          <p:spPr>
            <a:xfrm>
              <a:off x="17042838" y="4423049"/>
              <a:ext cx="545465" cy="0"/>
            </a:xfrm>
            <a:custGeom>
              <a:avLst/>
              <a:gdLst/>
              <a:ahLst/>
              <a:cxnLst/>
              <a:rect l="l" t="t" r="r" b="b"/>
              <a:pathLst>
                <a:path w="545465" h="120000" extrusionOk="0">
                  <a:moveTo>
                    <a:pt x="0" y="0"/>
                  </a:moveTo>
                  <a:lnTo>
                    <a:pt x="545353" y="0"/>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16" name="Google Shape;9416;p63"/>
            <p:cNvSpPr/>
            <p:nvPr/>
          </p:nvSpPr>
          <p:spPr>
            <a:xfrm>
              <a:off x="17534044" y="4372580"/>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17" name="Google Shape;9417;p63"/>
            <p:cNvSpPr/>
            <p:nvPr/>
          </p:nvSpPr>
          <p:spPr>
            <a:xfrm>
              <a:off x="15176280" y="1742789"/>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18" name="Google Shape;9418;p63"/>
            <p:cNvSpPr/>
            <p:nvPr/>
          </p:nvSpPr>
          <p:spPr>
            <a:xfrm>
              <a:off x="16263881" y="3773151"/>
              <a:ext cx="0" cy="545465"/>
            </a:xfrm>
            <a:custGeom>
              <a:avLst/>
              <a:gdLst/>
              <a:ahLst/>
              <a:cxnLst/>
              <a:rect l="l" t="t" r="r" b="b"/>
              <a:pathLst>
                <a:path w="120000" h="545464" extrusionOk="0">
                  <a:moveTo>
                    <a:pt x="0" y="0"/>
                  </a:moveTo>
                  <a:lnTo>
                    <a:pt x="0" y="545353"/>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19" name="Google Shape;9419;p63"/>
            <p:cNvSpPr/>
            <p:nvPr/>
          </p:nvSpPr>
          <p:spPr>
            <a:xfrm>
              <a:off x="16213388" y="4264261"/>
              <a:ext cx="100965" cy="54610"/>
            </a:xfrm>
            <a:custGeom>
              <a:avLst/>
              <a:gdLst/>
              <a:ahLst/>
              <a:cxnLst/>
              <a:rect l="l" t="t" r="r" b="b"/>
              <a:pathLst>
                <a:path w="100965" h="54610" extrusionOk="0">
                  <a:moveTo>
                    <a:pt x="100879" y="0"/>
                  </a:moveTo>
                  <a:lnTo>
                    <a:pt x="50410" y="54242"/>
                  </a:lnTo>
                  <a:lnTo>
                    <a:pt x="0" y="0"/>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420" name="Google Shape;9420;p63"/>
          <p:cNvGrpSpPr/>
          <p:nvPr/>
        </p:nvGrpSpPr>
        <p:grpSpPr>
          <a:xfrm>
            <a:off x="5124206" y="1742789"/>
            <a:ext cx="2412350" cy="2730756"/>
            <a:chOff x="5124206" y="1742789"/>
            <a:chExt cx="2412350" cy="2730756"/>
          </a:xfrm>
        </p:grpSpPr>
        <p:sp>
          <p:nvSpPr>
            <p:cNvPr id="9421" name="Google Shape;9421;p63"/>
            <p:cNvSpPr/>
            <p:nvPr/>
          </p:nvSpPr>
          <p:spPr>
            <a:xfrm>
              <a:off x="6990836" y="4423049"/>
              <a:ext cx="545465" cy="0"/>
            </a:xfrm>
            <a:custGeom>
              <a:avLst/>
              <a:gdLst/>
              <a:ahLst/>
              <a:cxnLst/>
              <a:rect l="l" t="t" r="r" b="b"/>
              <a:pathLst>
                <a:path w="545465" h="120000" extrusionOk="0">
                  <a:moveTo>
                    <a:pt x="0" y="0"/>
                  </a:moveTo>
                  <a:lnTo>
                    <a:pt x="545353" y="0"/>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2" name="Google Shape;9422;p63"/>
            <p:cNvSpPr/>
            <p:nvPr/>
          </p:nvSpPr>
          <p:spPr>
            <a:xfrm>
              <a:off x="7481946" y="4372580"/>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3" name="Google Shape;9423;p63"/>
            <p:cNvSpPr/>
            <p:nvPr/>
          </p:nvSpPr>
          <p:spPr>
            <a:xfrm>
              <a:off x="5124206" y="1742789"/>
              <a:ext cx="54610" cy="100965"/>
            </a:xfrm>
            <a:custGeom>
              <a:avLst/>
              <a:gdLst/>
              <a:ahLst/>
              <a:cxnLst/>
              <a:rect l="l" t="t" r="r" b="b"/>
              <a:pathLst>
                <a:path w="54610" h="100964" extrusionOk="0">
                  <a:moveTo>
                    <a:pt x="0" y="0"/>
                  </a:moveTo>
                  <a:lnTo>
                    <a:pt x="54242" y="50469"/>
                  </a:lnTo>
                  <a:lnTo>
                    <a:pt x="0" y="100879"/>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4" name="Google Shape;9424;p63"/>
            <p:cNvSpPr/>
            <p:nvPr/>
          </p:nvSpPr>
          <p:spPr>
            <a:xfrm>
              <a:off x="6211808" y="3773151"/>
              <a:ext cx="0" cy="545465"/>
            </a:xfrm>
            <a:custGeom>
              <a:avLst/>
              <a:gdLst/>
              <a:ahLst/>
              <a:cxnLst/>
              <a:rect l="l" t="t" r="r" b="b"/>
              <a:pathLst>
                <a:path w="120000" h="545464" extrusionOk="0">
                  <a:moveTo>
                    <a:pt x="0" y="0"/>
                  </a:moveTo>
                  <a:lnTo>
                    <a:pt x="0" y="545353"/>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5" name="Google Shape;9425;p63"/>
            <p:cNvSpPr/>
            <p:nvPr/>
          </p:nvSpPr>
          <p:spPr>
            <a:xfrm>
              <a:off x="6161386" y="4264261"/>
              <a:ext cx="100965" cy="54610"/>
            </a:xfrm>
            <a:custGeom>
              <a:avLst/>
              <a:gdLst/>
              <a:ahLst/>
              <a:cxnLst/>
              <a:rect l="l" t="t" r="r" b="b"/>
              <a:pathLst>
                <a:path w="100964" h="54610" extrusionOk="0">
                  <a:moveTo>
                    <a:pt x="100879" y="0"/>
                  </a:moveTo>
                  <a:lnTo>
                    <a:pt x="50410" y="54242"/>
                  </a:lnTo>
                  <a:lnTo>
                    <a:pt x="0" y="0"/>
                  </a:lnTo>
                </a:path>
              </a:pathLst>
            </a:custGeom>
            <a:noFill/>
            <a:ln w="17900"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426" name="Google Shape;9426;p63"/>
          <p:cNvSpPr txBox="1"/>
          <p:nvPr/>
        </p:nvSpPr>
        <p:spPr>
          <a:xfrm>
            <a:off x="2952039" y="2194538"/>
            <a:ext cx="1591310" cy="885190"/>
          </a:xfrm>
          <a:prstGeom prst="rect">
            <a:avLst/>
          </a:prstGeom>
          <a:noFill/>
          <a:ln>
            <a:noFill/>
          </a:ln>
        </p:spPr>
        <p:txBody>
          <a:bodyPr spcFirstLastPara="1" wrap="square" lIns="0" tIns="17125" rIns="0" bIns="0" anchor="t" anchorCtr="0">
            <a:spAutoFit/>
          </a:bodyPr>
          <a:lstStyle/>
          <a:p>
            <a:pPr marL="12700" marR="64769"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WE ARE NOT YET SURE  THAT THIS CAREER  EXPLORATION PROGRAM  INCREASE STUDENT</a:t>
            </a:r>
            <a:endParaRPr sz="950">
              <a:solidFill>
                <a:schemeClr val="dk1"/>
              </a:solidFill>
              <a:latin typeface="Arial Black"/>
              <a:ea typeface="Arial Black"/>
              <a:cs typeface="Arial Black"/>
              <a:sym typeface="Arial Black"/>
            </a:endParaRPr>
          </a:p>
          <a:p>
            <a:pPr marL="12700" marR="0" lvl="0" indent="0" algn="l" rtl="0">
              <a:lnSpc>
                <a:spcPct val="113684"/>
              </a:lnSpc>
              <a:spcBef>
                <a:spcPts val="0"/>
              </a:spcBef>
              <a:spcAft>
                <a:spcPts val="0"/>
              </a:spcAft>
              <a:buNone/>
            </a:pPr>
            <a:r>
              <a:rPr lang="en-US" sz="950">
                <a:solidFill>
                  <a:schemeClr val="dk1"/>
                </a:solidFill>
                <a:latin typeface="Arial Black"/>
                <a:ea typeface="Arial Black"/>
                <a:cs typeface="Arial Black"/>
                <a:sym typeface="Arial Black"/>
              </a:rPr>
              <a:t>SELF  EFFICACY AND</a:t>
            </a:r>
            <a:endParaRPr sz="950">
              <a:solidFill>
                <a:schemeClr val="dk1"/>
              </a:solidFill>
              <a:latin typeface="Arial Black"/>
              <a:ea typeface="Arial Black"/>
              <a:cs typeface="Arial Black"/>
              <a:sym typeface="Arial Black"/>
            </a:endParaRPr>
          </a:p>
          <a:p>
            <a:pPr marL="12700" marR="0" lvl="0" indent="0" algn="l" rtl="0">
              <a:lnSpc>
                <a:spcPct val="119473"/>
              </a:lnSpc>
              <a:spcBef>
                <a:spcPts val="0"/>
              </a:spcBef>
              <a:spcAft>
                <a:spcPts val="0"/>
              </a:spcAft>
              <a:buNone/>
            </a:pPr>
            <a:r>
              <a:rPr lang="en-US" sz="950">
                <a:solidFill>
                  <a:schemeClr val="dk1"/>
                </a:solidFill>
                <a:latin typeface="Arial Black"/>
                <a:ea typeface="Arial Black"/>
                <a:cs typeface="Arial Black"/>
                <a:sym typeface="Arial Black"/>
              </a:rPr>
              <a:t>ENGAGEMENT AT SCHOOL</a:t>
            </a:r>
            <a:endParaRPr sz="950">
              <a:solidFill>
                <a:schemeClr val="dk1"/>
              </a:solidFill>
              <a:latin typeface="Arial Black"/>
              <a:ea typeface="Arial Black"/>
              <a:cs typeface="Arial Black"/>
              <a:sym typeface="Arial Black"/>
            </a:endParaRPr>
          </a:p>
        </p:txBody>
      </p:sp>
      <p:sp>
        <p:nvSpPr>
          <p:cNvPr id="9427" name="Google Shape;9427;p63"/>
          <p:cNvSpPr txBox="1"/>
          <p:nvPr/>
        </p:nvSpPr>
        <p:spPr>
          <a:xfrm>
            <a:off x="739980" y="3569928"/>
            <a:ext cx="1176655" cy="56324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5250" baseline="-25000">
                <a:solidFill>
                  <a:schemeClr val="dk1"/>
                </a:solidFill>
                <a:latin typeface="Arial Black"/>
                <a:ea typeface="Arial Black"/>
                <a:cs typeface="Arial Black"/>
                <a:sym typeface="Arial Black"/>
              </a:rPr>
              <a:t>X</a:t>
            </a:r>
            <a:r>
              <a:rPr lang="en-US" sz="750">
                <a:solidFill>
                  <a:srgbClr val="414042"/>
                </a:solidFill>
                <a:latin typeface="Arial"/>
                <a:ea typeface="Arial"/>
                <a:cs typeface="Arial"/>
                <a:sym typeface="Arial"/>
              </a:rPr>
              <a:t>“I’m still exploring.”</a:t>
            </a:r>
            <a:endParaRPr sz="750">
              <a:solidFill>
                <a:schemeClr val="dk1"/>
              </a:solidFill>
              <a:latin typeface="Arial"/>
              <a:ea typeface="Arial"/>
              <a:cs typeface="Arial"/>
              <a:sym typeface="Arial"/>
            </a:endParaRPr>
          </a:p>
        </p:txBody>
      </p:sp>
      <p:sp>
        <p:nvSpPr>
          <p:cNvPr id="9428" name="Google Shape;9428;p63"/>
          <p:cNvSpPr txBox="1"/>
          <p:nvPr/>
        </p:nvSpPr>
        <p:spPr>
          <a:xfrm>
            <a:off x="5303594" y="4782861"/>
            <a:ext cx="1537335" cy="88519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WE NEED TO CONTINUE  TO PROTOTYPE TO THAT  WE ENSURE THAT THE  AFTERSCHOOL PROGRAM  INCREASES STUDENTS’  SELF EFFICACY</a:t>
            </a:r>
            <a:endParaRPr sz="950">
              <a:solidFill>
                <a:schemeClr val="dk1"/>
              </a:solidFill>
              <a:latin typeface="Arial Black"/>
              <a:ea typeface="Arial Black"/>
              <a:cs typeface="Arial Black"/>
              <a:sym typeface="Arial Black"/>
            </a:endParaRPr>
          </a:p>
        </p:txBody>
      </p:sp>
      <p:sp>
        <p:nvSpPr>
          <p:cNvPr id="9429" name="Google Shape;9429;p63"/>
          <p:cNvSpPr txBox="1"/>
          <p:nvPr/>
        </p:nvSpPr>
        <p:spPr>
          <a:xfrm>
            <a:off x="7679388" y="2194538"/>
            <a:ext cx="1506855"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INTERVIEW STUDENTS  WHO HAVE PARTICIPATE  IN PROTOTYPES</a:t>
            </a:r>
            <a:endParaRPr sz="950">
              <a:solidFill>
                <a:schemeClr val="dk1"/>
              </a:solidFill>
              <a:latin typeface="Arial Black"/>
              <a:ea typeface="Arial Black"/>
              <a:cs typeface="Arial Black"/>
              <a:sym typeface="Arial Black"/>
            </a:endParaRPr>
          </a:p>
        </p:txBody>
      </p:sp>
      <p:sp>
        <p:nvSpPr>
          <p:cNvPr id="9430" name="Google Shape;9430;p63"/>
          <p:cNvSpPr txBox="1"/>
          <p:nvPr/>
        </p:nvSpPr>
        <p:spPr>
          <a:xfrm>
            <a:off x="7679388" y="2861260"/>
            <a:ext cx="1066165"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CREATE 2-3  APPRENTICESHIP  PROTOTYPES</a:t>
            </a:r>
            <a:endParaRPr sz="950">
              <a:solidFill>
                <a:schemeClr val="dk1"/>
              </a:solidFill>
              <a:latin typeface="Arial Black"/>
              <a:ea typeface="Arial Black"/>
              <a:cs typeface="Arial Black"/>
              <a:sym typeface="Arial Black"/>
            </a:endParaRPr>
          </a:p>
        </p:txBody>
      </p:sp>
      <p:sp>
        <p:nvSpPr>
          <p:cNvPr id="9431" name="Google Shape;9431;p63"/>
          <p:cNvSpPr txBox="1"/>
          <p:nvPr/>
        </p:nvSpPr>
        <p:spPr>
          <a:xfrm>
            <a:off x="7679388" y="3527982"/>
            <a:ext cx="1438910" cy="59880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DEBRIEF WITH</a:t>
            </a:r>
            <a:endParaRPr sz="950">
              <a:solidFill>
                <a:schemeClr val="dk1"/>
              </a:solidFill>
              <a:latin typeface="Arial Black"/>
              <a:ea typeface="Arial Black"/>
              <a:cs typeface="Arial Black"/>
              <a:sym typeface="Arial Black"/>
            </a:endParaRPr>
          </a:p>
          <a:p>
            <a:pPr marL="12700" marR="5080" lvl="0" indent="0" algn="l" rtl="0">
              <a:lnSpc>
                <a:spcPct val="118947"/>
              </a:lnSpc>
              <a:spcBef>
                <a:spcPts val="1160"/>
              </a:spcBef>
              <a:spcAft>
                <a:spcPts val="0"/>
              </a:spcAft>
              <a:buNone/>
            </a:pPr>
            <a:r>
              <a:rPr lang="en-US" sz="950">
                <a:solidFill>
                  <a:schemeClr val="dk1"/>
                </a:solidFill>
                <a:latin typeface="Arial Black"/>
                <a:ea typeface="Arial Black"/>
                <a:cs typeface="Arial Black"/>
                <a:sym typeface="Arial Black"/>
              </a:rPr>
              <a:t>PARTICIPATE IN THOSE  PROTOTYPES</a:t>
            </a:r>
            <a:endParaRPr sz="950">
              <a:solidFill>
                <a:schemeClr val="dk1"/>
              </a:solidFill>
              <a:latin typeface="Arial Black"/>
              <a:ea typeface="Arial Black"/>
              <a:cs typeface="Arial Black"/>
              <a:sym typeface="Arial Black"/>
            </a:endParaRPr>
          </a:p>
        </p:txBody>
      </p:sp>
      <p:sp>
        <p:nvSpPr>
          <p:cNvPr id="9432" name="Google Shape;9432;p63"/>
          <p:cNvSpPr txBox="1"/>
          <p:nvPr/>
        </p:nvSpPr>
        <p:spPr>
          <a:xfrm>
            <a:off x="5140373" y="2240849"/>
            <a:ext cx="1540510" cy="545465"/>
          </a:xfrm>
          <a:prstGeom prst="rect">
            <a:avLst/>
          </a:prstGeom>
          <a:noFill/>
          <a:ln>
            <a:noFill/>
          </a:ln>
        </p:spPr>
        <p:txBody>
          <a:bodyPr spcFirstLastPara="1" wrap="square" lIns="0" tIns="114925" rIns="0" bIns="0" anchor="t" anchorCtr="0">
            <a:spAutoFit/>
          </a:bodyPr>
          <a:lstStyle/>
          <a:p>
            <a:pPr marL="38100" marR="0" lvl="0" indent="0" algn="l" rtl="0">
              <a:lnSpc>
                <a:spcPct val="100000"/>
              </a:lnSpc>
              <a:spcBef>
                <a:spcPts val="0"/>
              </a:spcBef>
              <a:spcAft>
                <a:spcPts val="0"/>
              </a:spcAft>
              <a:buNone/>
            </a:pPr>
            <a:r>
              <a:rPr lang="en-US" sz="2550" baseline="-25000">
                <a:solidFill>
                  <a:schemeClr val="dk1"/>
                </a:solidFill>
                <a:latin typeface="Arial Black"/>
                <a:ea typeface="Arial Black"/>
                <a:cs typeface="Arial Black"/>
                <a:sym typeface="Arial Black"/>
              </a:rPr>
              <a:t>X</a:t>
            </a:r>
            <a:r>
              <a:rPr lang="en-US" sz="750">
                <a:solidFill>
                  <a:srgbClr val="414042"/>
                </a:solidFill>
                <a:latin typeface="Arial"/>
                <a:ea typeface="Arial"/>
                <a:cs typeface="Arial"/>
                <a:sym typeface="Arial"/>
              </a:rPr>
              <a:t>• Design &amp; test more prototypes</a:t>
            </a:r>
            <a:endParaRPr sz="750">
              <a:solidFill>
                <a:schemeClr val="dk1"/>
              </a:solidFill>
              <a:latin typeface="Arial"/>
              <a:ea typeface="Arial"/>
              <a:cs typeface="Arial"/>
              <a:sym typeface="Arial"/>
            </a:endParaRPr>
          </a:p>
          <a:p>
            <a:pPr marL="177800" marR="0" lvl="0" indent="-72390" algn="l" rtl="0">
              <a:lnSpc>
                <a:spcPct val="100000"/>
              </a:lnSpc>
              <a:spcBef>
                <a:spcPts val="345"/>
              </a:spcBef>
              <a:spcAft>
                <a:spcPts val="0"/>
              </a:spcAft>
              <a:buClr>
                <a:srgbClr val="414042"/>
              </a:buClr>
              <a:buSzPts val="750"/>
              <a:buFont typeface="Arial"/>
              <a:buChar char="•"/>
            </a:pPr>
            <a:r>
              <a:rPr lang="en-US" sz="750">
                <a:solidFill>
                  <a:srgbClr val="414042"/>
                </a:solidFill>
                <a:latin typeface="Arial"/>
                <a:ea typeface="Arial"/>
                <a:cs typeface="Arial"/>
                <a:sym typeface="Arial"/>
              </a:rPr>
              <a:t>Project planning</a:t>
            </a:r>
            <a:endParaRPr sz="750">
              <a:solidFill>
                <a:schemeClr val="dk1"/>
              </a:solidFill>
              <a:latin typeface="Arial"/>
              <a:ea typeface="Arial"/>
              <a:cs typeface="Arial"/>
              <a:sym typeface="Arial"/>
            </a:endParaRPr>
          </a:p>
        </p:txBody>
      </p:sp>
      <p:grpSp>
        <p:nvGrpSpPr>
          <p:cNvPr id="9433" name="Google Shape;9433;p63"/>
          <p:cNvGrpSpPr/>
          <p:nvPr/>
        </p:nvGrpSpPr>
        <p:grpSpPr>
          <a:xfrm>
            <a:off x="19768108" y="1083064"/>
            <a:ext cx="336550" cy="560705"/>
            <a:chOff x="19768108" y="1083064"/>
            <a:chExt cx="336550" cy="560705"/>
          </a:xfrm>
        </p:grpSpPr>
        <p:sp>
          <p:nvSpPr>
            <p:cNvPr id="9434" name="Google Shape;9434;p63"/>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35" name="Google Shape;9435;p63"/>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36" name="Google Shape;9436;p63"/>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437" name="Google Shape;9437;p63"/>
          <p:cNvGrpSpPr/>
          <p:nvPr/>
        </p:nvGrpSpPr>
        <p:grpSpPr>
          <a:xfrm>
            <a:off x="10481084" y="0"/>
            <a:ext cx="9206117" cy="332751"/>
            <a:chOff x="10481084" y="0"/>
            <a:chExt cx="9206117" cy="332751"/>
          </a:xfrm>
        </p:grpSpPr>
        <p:sp>
          <p:nvSpPr>
            <p:cNvPr id="9438" name="Google Shape;9438;p63"/>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39" name="Google Shape;9439;p63"/>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0" name="Google Shape;9440;p63"/>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1" name="Google Shape;9441;p63"/>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2" name="Google Shape;9442;p63"/>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3" name="Google Shape;9443;p63"/>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4" name="Google Shape;9444;p63"/>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5" name="Google Shape;9445;p63"/>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6" name="Google Shape;9446;p63"/>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7" name="Google Shape;9447;p63"/>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8" name="Google Shape;9448;p63"/>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49" name="Google Shape;9449;p63"/>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0" name="Google Shape;9450;p63"/>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1" name="Google Shape;9451;p63"/>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2" name="Google Shape;9452;p63"/>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3" name="Google Shape;9453;p63"/>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4" name="Google Shape;9454;p63"/>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5" name="Google Shape;9455;p63"/>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6" name="Google Shape;9456;p63"/>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7" name="Google Shape;9457;p63"/>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8" name="Google Shape;9458;p63"/>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9" name="Google Shape;9459;p63"/>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460" name="Google Shape;9460;p63"/>
          <p:cNvGrpSpPr/>
          <p:nvPr/>
        </p:nvGrpSpPr>
        <p:grpSpPr>
          <a:xfrm>
            <a:off x="429035" y="0"/>
            <a:ext cx="9206082" cy="332740"/>
            <a:chOff x="429035" y="0"/>
            <a:chExt cx="9206082" cy="332740"/>
          </a:xfrm>
        </p:grpSpPr>
        <p:sp>
          <p:nvSpPr>
            <p:cNvPr id="9461" name="Google Shape;9461;p63"/>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2" name="Google Shape;9462;p63"/>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3" name="Google Shape;9463;p63"/>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4" name="Google Shape;9464;p63"/>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5" name="Google Shape;9465;p63"/>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6" name="Google Shape;9466;p63"/>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7" name="Google Shape;9467;p63"/>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8" name="Google Shape;9468;p63"/>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9" name="Google Shape;9469;p63"/>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0" name="Google Shape;9470;p63"/>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1" name="Google Shape;9471;p63"/>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2" name="Google Shape;9472;p63"/>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3" name="Google Shape;9473;p63"/>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4" name="Google Shape;9474;p63"/>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5" name="Google Shape;9475;p63"/>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6" name="Google Shape;9476;p63"/>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7" name="Google Shape;9477;p63"/>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8" name="Google Shape;9478;p63"/>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79" name="Google Shape;9479;p63"/>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80" name="Google Shape;9480;p63"/>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81" name="Google Shape;9481;p63"/>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482" name="Google Shape;9482;p63"/>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9483" name="Google Shape;9483;p63"/>
          <p:cNvSpPr txBox="1"/>
          <p:nvPr/>
        </p:nvSpPr>
        <p:spPr>
          <a:xfrm>
            <a:off x="72134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9484" name="Google Shape;9484;p63"/>
          <p:cNvSpPr txBox="1"/>
          <p:nvPr/>
        </p:nvSpPr>
        <p:spPr>
          <a:xfrm>
            <a:off x="1167820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485" name="Google Shape;9485;p63"/>
          <p:cNvSpPr txBox="1"/>
          <p:nvPr/>
        </p:nvSpPr>
        <p:spPr>
          <a:xfrm>
            <a:off x="162615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486" name="Google Shape;9486;p63"/>
          <p:cNvSpPr txBox="1"/>
          <p:nvPr/>
        </p:nvSpPr>
        <p:spPr>
          <a:xfrm>
            <a:off x="1263065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487" name="Google Shape;9487;p63"/>
          <p:cNvSpPr txBox="1"/>
          <p:nvPr/>
        </p:nvSpPr>
        <p:spPr>
          <a:xfrm>
            <a:off x="257860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488" name="Google Shape;9488;p63"/>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489" name="Google Shape;9489;p63"/>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490" name="Google Shape;9490;p63"/>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491" name="Google Shape;9491;p63"/>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492" name="Google Shape;9492;p63"/>
          <p:cNvSpPr txBox="1"/>
          <p:nvPr/>
        </p:nvSpPr>
        <p:spPr>
          <a:xfrm>
            <a:off x="15411930"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7</a:t>
            </a:r>
            <a:endParaRPr sz="550">
              <a:solidFill>
                <a:schemeClr val="dk1"/>
              </a:solidFill>
              <a:latin typeface="Arial"/>
              <a:ea typeface="Arial"/>
              <a:cs typeface="Arial"/>
              <a:sym typeface="Arial"/>
            </a:endParaRPr>
          </a:p>
        </p:txBody>
      </p:sp>
      <p:sp>
        <p:nvSpPr>
          <p:cNvPr id="9493" name="Google Shape;9493;p63"/>
          <p:cNvSpPr txBox="1"/>
          <p:nvPr/>
        </p:nvSpPr>
        <p:spPr>
          <a:xfrm>
            <a:off x="5359831"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7</a:t>
            </a:r>
            <a:endParaRPr sz="550">
              <a:solidFill>
                <a:schemeClr val="dk1"/>
              </a:solidFill>
              <a:latin typeface="Arial"/>
              <a:ea typeface="Arial"/>
              <a:cs typeface="Arial"/>
              <a:sym typeface="Arial"/>
            </a:endParaRPr>
          </a:p>
        </p:txBody>
      </p:sp>
      <p:sp>
        <p:nvSpPr>
          <p:cNvPr id="9494" name="Google Shape;9494;p63"/>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495" name="Google Shape;9495;p63"/>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496" name="Google Shape;9496;p63"/>
          <p:cNvSpPr txBox="1"/>
          <p:nvPr/>
        </p:nvSpPr>
        <p:spPr>
          <a:xfrm>
            <a:off x="1729317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497" name="Google Shape;9497;p63"/>
          <p:cNvSpPr txBox="1"/>
          <p:nvPr/>
        </p:nvSpPr>
        <p:spPr>
          <a:xfrm>
            <a:off x="724118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498" name="Google Shape;9498;p63"/>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499" name="Google Shape;9499;p63"/>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500" name="Google Shape;9500;p63"/>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9501" name="Google Shape;9501;p63"/>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Shape 9505"/>
        <p:cNvGrpSpPr/>
        <p:nvPr/>
      </p:nvGrpSpPr>
      <p:grpSpPr>
        <a:xfrm>
          <a:off x="0" y="0"/>
          <a:ext cx="0" cy="0"/>
          <a:chOff x="0" y="0"/>
          <a:chExt cx="0" cy="0"/>
        </a:xfrm>
      </p:grpSpPr>
      <p:sp>
        <p:nvSpPr>
          <p:cNvPr id="9506" name="Google Shape;9506;p64"/>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126</a:t>
            </a:r>
            <a:endParaRPr sz="550">
              <a:solidFill>
                <a:schemeClr val="dk1"/>
              </a:solidFill>
              <a:latin typeface="Arial"/>
              <a:ea typeface="Arial"/>
              <a:cs typeface="Arial"/>
              <a:sym typeface="Arial"/>
            </a:endParaRPr>
          </a:p>
        </p:txBody>
      </p:sp>
      <p:sp>
        <p:nvSpPr>
          <p:cNvPr id="9507" name="Google Shape;9507;p64"/>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127</a:t>
            </a:r>
            <a:endParaRPr sz="550">
              <a:solidFill>
                <a:schemeClr val="dk1"/>
              </a:solidFill>
              <a:latin typeface="Arial"/>
              <a:ea typeface="Arial"/>
              <a:cs typeface="Arial"/>
              <a:sym typeface="Arial"/>
            </a:endParaRPr>
          </a:p>
        </p:txBody>
      </p:sp>
      <p:grpSp>
        <p:nvGrpSpPr>
          <p:cNvPr id="9508" name="Google Shape;9508;p64"/>
          <p:cNvGrpSpPr/>
          <p:nvPr/>
        </p:nvGrpSpPr>
        <p:grpSpPr>
          <a:xfrm>
            <a:off x="429031" y="6599833"/>
            <a:ext cx="9206086" cy="508200"/>
            <a:chOff x="429031" y="6599833"/>
            <a:chExt cx="9206086" cy="508200"/>
          </a:xfrm>
        </p:grpSpPr>
        <p:sp>
          <p:nvSpPr>
            <p:cNvPr id="9509" name="Google Shape;9509;p64"/>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0" name="Google Shape;9510;p64"/>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1" name="Google Shape;9511;p64"/>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2" name="Google Shape;9512;p64"/>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3" name="Google Shape;9513;p64"/>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4" name="Google Shape;9514;p64"/>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5" name="Google Shape;9515;p64"/>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6" name="Google Shape;9516;p64"/>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7" name="Google Shape;9517;p64"/>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8" name="Google Shape;9518;p64"/>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19" name="Google Shape;9519;p64"/>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0" name="Google Shape;9520;p64"/>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1" name="Google Shape;9521;p64"/>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2" name="Google Shape;9522;p64"/>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3" name="Google Shape;9523;p64"/>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4" name="Google Shape;9524;p64"/>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5" name="Google Shape;9525;p64"/>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6" name="Google Shape;9526;p64"/>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7" name="Google Shape;9527;p64"/>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8" name="Google Shape;9528;p64"/>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9" name="Google Shape;9529;p64"/>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30" name="Google Shape;9530;p64"/>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531" name="Google Shape;9531;p64"/>
          <p:cNvGrpSpPr/>
          <p:nvPr/>
        </p:nvGrpSpPr>
        <p:grpSpPr>
          <a:xfrm>
            <a:off x="10481081" y="6599833"/>
            <a:ext cx="9206120" cy="508200"/>
            <a:chOff x="10481081" y="6599833"/>
            <a:chExt cx="9206120" cy="508200"/>
          </a:xfrm>
        </p:grpSpPr>
        <p:sp>
          <p:nvSpPr>
            <p:cNvPr id="9532" name="Google Shape;9532;p64"/>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33" name="Google Shape;9533;p64"/>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34" name="Google Shape;9534;p64"/>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35" name="Google Shape;9535;p64"/>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36" name="Google Shape;9536;p64"/>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37" name="Google Shape;9537;p64"/>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38" name="Google Shape;9538;p64"/>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39" name="Google Shape;9539;p64"/>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0" name="Google Shape;9540;p64"/>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1" name="Google Shape;9541;p64"/>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2" name="Google Shape;9542;p64"/>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3" name="Google Shape;9543;p64"/>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4" name="Google Shape;9544;p64"/>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5" name="Google Shape;9545;p64"/>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6" name="Google Shape;9546;p64"/>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7" name="Google Shape;9547;p64"/>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8" name="Google Shape;9548;p64"/>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9" name="Google Shape;9549;p64"/>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0" name="Google Shape;9550;p64"/>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1" name="Google Shape;9551;p64"/>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2" name="Google Shape;9552;p64"/>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3" name="Google Shape;9553;p64"/>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554" name="Google Shape;9554;p64"/>
          <p:cNvGrpSpPr/>
          <p:nvPr/>
        </p:nvGrpSpPr>
        <p:grpSpPr>
          <a:xfrm>
            <a:off x="421536" y="690661"/>
            <a:ext cx="9200116" cy="31750"/>
            <a:chOff x="421536" y="690661"/>
            <a:chExt cx="9200116" cy="31750"/>
          </a:xfrm>
        </p:grpSpPr>
        <p:sp>
          <p:nvSpPr>
            <p:cNvPr id="9555" name="Google Shape;9555;p64"/>
            <p:cNvSpPr/>
            <p:nvPr/>
          </p:nvSpPr>
          <p:spPr>
            <a:xfrm>
              <a:off x="421536" y="690661"/>
              <a:ext cx="556260" cy="31750"/>
            </a:xfrm>
            <a:custGeom>
              <a:avLst/>
              <a:gdLst/>
              <a:ahLst/>
              <a:cxnLst/>
              <a:rect l="l" t="t" r="r" b="b"/>
              <a:pathLst>
                <a:path w="556260" h="31750" extrusionOk="0">
                  <a:moveTo>
                    <a:pt x="555860" y="0"/>
                  </a:moveTo>
                  <a:lnTo>
                    <a:pt x="0" y="0"/>
                  </a:lnTo>
                  <a:lnTo>
                    <a:pt x="0" y="31473"/>
                  </a:lnTo>
                  <a:lnTo>
                    <a:pt x="555860" y="31473"/>
                  </a:lnTo>
                  <a:lnTo>
                    <a:pt x="555860"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6" name="Google Shape;9556;p64"/>
            <p:cNvSpPr/>
            <p:nvPr/>
          </p:nvSpPr>
          <p:spPr>
            <a:xfrm>
              <a:off x="977397" y="690661"/>
              <a:ext cx="8644255" cy="31750"/>
            </a:xfrm>
            <a:custGeom>
              <a:avLst/>
              <a:gdLst/>
              <a:ahLst/>
              <a:cxnLst/>
              <a:rect l="l" t="t" r="r" b="b"/>
              <a:pathLst>
                <a:path w="8644255" h="31750" extrusionOk="0">
                  <a:moveTo>
                    <a:pt x="8644089" y="0"/>
                  </a:moveTo>
                  <a:lnTo>
                    <a:pt x="0" y="0"/>
                  </a:lnTo>
                  <a:lnTo>
                    <a:pt x="0" y="31473"/>
                  </a:lnTo>
                  <a:lnTo>
                    <a:pt x="8644089" y="31473"/>
                  </a:lnTo>
                  <a:lnTo>
                    <a:pt x="8644089"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557" name="Google Shape;9557;p64"/>
          <p:cNvSpPr txBox="1">
            <a:spLocks noGrp="1"/>
          </p:cNvSpPr>
          <p:nvPr>
            <p:ph type="title"/>
          </p:nvPr>
        </p:nvSpPr>
        <p:spPr>
          <a:xfrm>
            <a:off x="402868" y="264555"/>
            <a:ext cx="344741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D70A5B"/>
                </a:solidFill>
              </a:rPr>
              <a:t>TEST TRANSITION </a:t>
            </a:r>
            <a:r>
              <a:rPr lang="en-US" b="0">
                <a:solidFill>
                  <a:srgbClr val="D70A5B"/>
                </a:solidFill>
                <a:latin typeface="Arial"/>
                <a:ea typeface="Arial"/>
                <a:cs typeface="Arial"/>
                <a:sym typeface="Arial"/>
              </a:rPr>
              <a:t>SUMMARY </a:t>
            </a:r>
            <a:endParaRPr/>
          </a:p>
        </p:txBody>
      </p:sp>
      <p:grpSp>
        <p:nvGrpSpPr>
          <p:cNvPr id="9558" name="Google Shape;9558;p64"/>
          <p:cNvGrpSpPr/>
          <p:nvPr/>
        </p:nvGrpSpPr>
        <p:grpSpPr>
          <a:xfrm>
            <a:off x="5007124" y="239907"/>
            <a:ext cx="4611441" cy="332740"/>
            <a:chOff x="5007124" y="239907"/>
            <a:chExt cx="4611441" cy="332740"/>
          </a:xfrm>
        </p:grpSpPr>
        <p:sp>
          <p:nvSpPr>
            <p:cNvPr id="9559" name="Google Shape;9559;p64"/>
            <p:cNvSpPr/>
            <p:nvPr/>
          </p:nvSpPr>
          <p:spPr>
            <a:xfrm>
              <a:off x="630932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60" name="Google Shape;9560;p64"/>
            <p:cNvSpPr/>
            <p:nvPr/>
          </p:nvSpPr>
          <p:spPr>
            <a:xfrm>
              <a:off x="565822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61" name="Google Shape;9561;p64"/>
            <p:cNvSpPr/>
            <p:nvPr/>
          </p:nvSpPr>
          <p:spPr>
            <a:xfrm>
              <a:off x="500712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62" name="Google Shape;9562;p64"/>
            <p:cNvSpPr/>
            <p:nvPr/>
          </p:nvSpPr>
          <p:spPr>
            <a:xfrm>
              <a:off x="696042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63" name="Google Shape;9563;p64"/>
            <p:cNvSpPr/>
            <p:nvPr/>
          </p:nvSpPr>
          <p:spPr>
            <a:xfrm>
              <a:off x="761151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64" name="Google Shape;9564;p64"/>
            <p:cNvSpPr/>
            <p:nvPr/>
          </p:nvSpPr>
          <p:spPr>
            <a:xfrm>
              <a:off x="826262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65" name="Google Shape;9565;p64"/>
            <p:cNvSpPr/>
            <p:nvPr/>
          </p:nvSpPr>
          <p:spPr>
            <a:xfrm>
              <a:off x="891371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566" name="Google Shape;9566;p64"/>
          <p:cNvSpPr txBox="1"/>
          <p:nvPr/>
        </p:nvSpPr>
        <p:spPr>
          <a:xfrm>
            <a:off x="6454728" y="312518"/>
            <a:ext cx="414020" cy="197485"/>
          </a:xfrm>
          <a:prstGeom prst="rect">
            <a:avLst/>
          </a:prstGeom>
          <a:noFill/>
          <a:ln>
            <a:noFill/>
          </a:ln>
        </p:spPr>
        <p:txBody>
          <a:bodyPr spcFirstLastPara="1" wrap="square" lIns="0" tIns="12050" rIns="0" bIns="0" anchor="t" anchorCtr="0">
            <a:spAutoFit/>
          </a:bodyPr>
          <a:lstStyle/>
          <a:p>
            <a:pPr marL="125095" marR="5080" lvl="0" indent="-113030" algn="l" rtl="0">
              <a:lnSpc>
                <a:spcPct val="102600"/>
              </a:lnSpc>
              <a:spcBef>
                <a:spcPts val="0"/>
              </a:spcBef>
              <a:spcAft>
                <a:spcPts val="0"/>
              </a:spcAft>
              <a:buNone/>
            </a:pPr>
            <a:r>
              <a:rPr lang="en-US" sz="550">
                <a:solidFill>
                  <a:srgbClr val="D70A5B"/>
                </a:solidFill>
                <a:latin typeface="Arial"/>
                <a:ea typeface="Arial"/>
                <a:cs typeface="Arial"/>
                <a:sym typeface="Arial"/>
              </a:rPr>
              <a:t>REFLECTION  GRID</a:t>
            </a:r>
            <a:endParaRPr sz="550">
              <a:solidFill>
                <a:schemeClr val="dk1"/>
              </a:solidFill>
              <a:latin typeface="Arial"/>
              <a:ea typeface="Arial"/>
              <a:cs typeface="Arial"/>
              <a:sym typeface="Arial"/>
            </a:endParaRPr>
          </a:p>
        </p:txBody>
      </p:sp>
      <p:sp>
        <p:nvSpPr>
          <p:cNvPr id="9567" name="Google Shape;9567;p64"/>
          <p:cNvSpPr txBox="1"/>
          <p:nvPr/>
        </p:nvSpPr>
        <p:spPr>
          <a:xfrm>
            <a:off x="5803600" y="269534"/>
            <a:ext cx="414020" cy="283845"/>
          </a:xfrm>
          <a:prstGeom prst="rect">
            <a:avLst/>
          </a:prstGeom>
          <a:noFill/>
          <a:ln>
            <a:noFill/>
          </a:ln>
        </p:spPr>
        <p:txBody>
          <a:bodyPr spcFirstLastPara="1" wrap="square" lIns="0" tIns="12050" rIns="0" bIns="0" anchor="t" anchorCtr="0">
            <a:spAutoFit/>
          </a:bodyPr>
          <a:lstStyle/>
          <a:p>
            <a:pPr marL="12700" marR="5080" lvl="0" indent="59689" algn="l" rtl="0">
              <a:lnSpc>
                <a:spcPct val="102600"/>
              </a:lnSpc>
              <a:spcBef>
                <a:spcPts val="0"/>
              </a:spcBef>
              <a:spcAft>
                <a:spcPts val="0"/>
              </a:spcAft>
              <a:buNone/>
            </a:pPr>
            <a:r>
              <a:rPr lang="en-US" sz="550">
                <a:solidFill>
                  <a:srgbClr val="D70A5B"/>
                </a:solidFill>
                <a:latin typeface="Arial"/>
                <a:ea typeface="Arial"/>
                <a:cs typeface="Arial"/>
                <a:sym typeface="Arial"/>
              </a:rPr>
              <a:t>TESTING  PROTOTYPE  REFLECTION</a:t>
            </a:r>
            <a:endParaRPr sz="550">
              <a:solidFill>
                <a:schemeClr val="dk1"/>
              </a:solidFill>
              <a:latin typeface="Arial"/>
              <a:ea typeface="Arial"/>
              <a:cs typeface="Arial"/>
              <a:sym typeface="Arial"/>
            </a:endParaRPr>
          </a:p>
        </p:txBody>
      </p:sp>
      <p:sp>
        <p:nvSpPr>
          <p:cNvPr id="9568" name="Google Shape;9568;p64"/>
          <p:cNvSpPr txBox="1"/>
          <p:nvPr/>
        </p:nvSpPr>
        <p:spPr>
          <a:xfrm>
            <a:off x="5163791" y="303276"/>
            <a:ext cx="391795" cy="197485"/>
          </a:xfrm>
          <a:prstGeom prst="rect">
            <a:avLst/>
          </a:prstGeom>
          <a:noFill/>
          <a:ln>
            <a:noFill/>
          </a:ln>
        </p:spPr>
        <p:txBody>
          <a:bodyPr spcFirstLastPara="1" wrap="square" lIns="0" tIns="12050" rIns="0" bIns="0" anchor="t" anchorCtr="0">
            <a:spAutoFit/>
          </a:bodyPr>
          <a:lstStyle/>
          <a:p>
            <a:pPr marL="12700" marR="5080" lvl="0" indent="79375" algn="l" rtl="0">
              <a:lnSpc>
                <a:spcPct val="102600"/>
              </a:lnSpc>
              <a:spcBef>
                <a:spcPts val="0"/>
              </a:spcBef>
              <a:spcAft>
                <a:spcPts val="0"/>
              </a:spcAft>
              <a:buNone/>
            </a:pPr>
            <a:r>
              <a:rPr lang="en-US" sz="550">
                <a:solidFill>
                  <a:srgbClr val="D70A5B"/>
                </a:solidFill>
                <a:latin typeface="Arial"/>
                <a:ea typeface="Arial"/>
                <a:cs typeface="Arial"/>
                <a:sym typeface="Arial"/>
              </a:rPr>
              <a:t>TEST A  PROTOTYPE</a:t>
            </a:r>
            <a:endParaRPr sz="550">
              <a:solidFill>
                <a:schemeClr val="dk1"/>
              </a:solidFill>
              <a:latin typeface="Arial"/>
              <a:ea typeface="Arial"/>
              <a:cs typeface="Arial"/>
              <a:sym typeface="Arial"/>
            </a:endParaRPr>
          </a:p>
        </p:txBody>
      </p:sp>
      <p:sp>
        <p:nvSpPr>
          <p:cNvPr id="9569" name="Google Shape;9569;p64"/>
          <p:cNvSpPr txBox="1"/>
          <p:nvPr/>
        </p:nvSpPr>
        <p:spPr>
          <a:xfrm>
            <a:off x="7097905" y="303276"/>
            <a:ext cx="429895" cy="197485"/>
          </a:xfrm>
          <a:prstGeom prst="rect">
            <a:avLst/>
          </a:prstGeom>
          <a:noFill/>
          <a:ln>
            <a:noFill/>
          </a:ln>
        </p:spPr>
        <p:txBody>
          <a:bodyPr spcFirstLastPara="1" wrap="square" lIns="0" tIns="12050" rIns="0" bIns="0" anchor="t" anchorCtr="0">
            <a:spAutoFit/>
          </a:bodyPr>
          <a:lstStyle/>
          <a:p>
            <a:pPr marL="12700" marR="5080" lvl="0" indent="36195" algn="l" rtl="0">
              <a:lnSpc>
                <a:spcPct val="102600"/>
              </a:lnSpc>
              <a:spcBef>
                <a:spcPts val="0"/>
              </a:spcBef>
              <a:spcAft>
                <a:spcPts val="0"/>
              </a:spcAft>
              <a:buNone/>
            </a:pPr>
            <a:r>
              <a:rPr lang="en-US" sz="550">
                <a:solidFill>
                  <a:srgbClr val="D70A5B"/>
                </a:solidFill>
                <a:latin typeface="Arial"/>
                <a:ea typeface="Arial"/>
                <a:cs typeface="Arial"/>
                <a:sym typeface="Arial"/>
              </a:rPr>
              <a:t>WHAT DID  YOU LEARN?</a:t>
            </a:r>
            <a:endParaRPr sz="550">
              <a:solidFill>
                <a:schemeClr val="dk1"/>
              </a:solidFill>
              <a:latin typeface="Arial"/>
              <a:ea typeface="Arial"/>
              <a:cs typeface="Arial"/>
              <a:sym typeface="Arial"/>
            </a:endParaRPr>
          </a:p>
        </p:txBody>
      </p:sp>
      <p:sp>
        <p:nvSpPr>
          <p:cNvPr id="9570" name="Google Shape;9570;p64"/>
          <p:cNvSpPr txBox="1"/>
          <p:nvPr/>
        </p:nvSpPr>
        <p:spPr>
          <a:xfrm>
            <a:off x="7754836" y="304996"/>
            <a:ext cx="430530" cy="197485"/>
          </a:xfrm>
          <a:prstGeom prst="rect">
            <a:avLst/>
          </a:prstGeom>
          <a:noFill/>
          <a:ln>
            <a:noFill/>
          </a:ln>
        </p:spPr>
        <p:txBody>
          <a:bodyPr spcFirstLastPara="1" wrap="square" lIns="0" tIns="12050" rIns="0" bIns="0" anchor="t" anchorCtr="0">
            <a:spAutoFit/>
          </a:bodyPr>
          <a:lstStyle/>
          <a:p>
            <a:pPr marL="12700" marR="5080" lvl="0" indent="128270" algn="l" rtl="0">
              <a:lnSpc>
                <a:spcPct val="102600"/>
              </a:lnSpc>
              <a:spcBef>
                <a:spcPts val="0"/>
              </a:spcBef>
              <a:spcAft>
                <a:spcPts val="0"/>
              </a:spcAft>
              <a:buNone/>
            </a:pPr>
            <a:r>
              <a:rPr lang="en-US" sz="550">
                <a:solidFill>
                  <a:srgbClr val="D70A5B"/>
                </a:solidFill>
                <a:latin typeface="Arial"/>
                <a:ea typeface="Arial"/>
                <a:cs typeface="Arial"/>
                <a:sym typeface="Arial"/>
              </a:rPr>
              <a:t>IDEA  EVALUATION</a:t>
            </a:r>
            <a:endParaRPr sz="550">
              <a:solidFill>
                <a:schemeClr val="dk1"/>
              </a:solidFill>
              <a:latin typeface="Arial"/>
              <a:ea typeface="Arial"/>
              <a:cs typeface="Arial"/>
              <a:sym typeface="Arial"/>
            </a:endParaRPr>
          </a:p>
        </p:txBody>
      </p:sp>
      <p:sp>
        <p:nvSpPr>
          <p:cNvPr id="9571" name="Google Shape;9571;p64"/>
          <p:cNvSpPr txBox="1"/>
          <p:nvPr/>
        </p:nvSpPr>
        <p:spPr>
          <a:xfrm>
            <a:off x="8400377" y="306643"/>
            <a:ext cx="429895" cy="197485"/>
          </a:xfrm>
          <a:prstGeom prst="rect">
            <a:avLst/>
          </a:prstGeom>
          <a:noFill/>
          <a:ln>
            <a:noFill/>
          </a:ln>
        </p:spPr>
        <p:txBody>
          <a:bodyPr spcFirstLastPara="1" wrap="square" lIns="0" tIns="12050" rIns="0" bIns="0" anchor="t" anchorCtr="0">
            <a:spAutoFit/>
          </a:bodyPr>
          <a:lstStyle/>
          <a:p>
            <a:pPr marL="12700" marR="5080" lvl="0" indent="634" algn="l" rtl="0">
              <a:lnSpc>
                <a:spcPct val="102600"/>
              </a:lnSpc>
              <a:spcBef>
                <a:spcPts val="0"/>
              </a:spcBef>
              <a:spcAft>
                <a:spcPts val="0"/>
              </a:spcAft>
              <a:buNone/>
            </a:pPr>
            <a:r>
              <a:rPr lang="en-US" sz="550">
                <a:solidFill>
                  <a:srgbClr val="D70A5B"/>
                </a:solidFill>
                <a:latin typeface="Arial"/>
                <a:ea typeface="Arial"/>
                <a:cs typeface="Arial"/>
                <a:sym typeface="Arial"/>
              </a:rPr>
              <a:t>EVALUATING  PROTOTYPES</a:t>
            </a:r>
            <a:endParaRPr sz="550">
              <a:solidFill>
                <a:schemeClr val="dk1"/>
              </a:solidFill>
              <a:latin typeface="Arial"/>
              <a:ea typeface="Arial"/>
              <a:cs typeface="Arial"/>
              <a:sym typeface="Arial"/>
            </a:endParaRPr>
          </a:p>
        </p:txBody>
      </p:sp>
      <p:sp>
        <p:nvSpPr>
          <p:cNvPr id="9572" name="Google Shape;9572;p64"/>
          <p:cNvSpPr txBox="1"/>
          <p:nvPr/>
        </p:nvSpPr>
        <p:spPr>
          <a:xfrm>
            <a:off x="9127442" y="303276"/>
            <a:ext cx="277495" cy="197485"/>
          </a:xfrm>
          <a:prstGeom prst="rect">
            <a:avLst/>
          </a:prstGeom>
          <a:noFill/>
          <a:ln>
            <a:noFill/>
          </a:ln>
        </p:spPr>
        <p:txBody>
          <a:bodyPr spcFirstLastPara="1" wrap="square" lIns="0" tIns="12050" rIns="0" bIns="0" anchor="t" anchorCtr="0">
            <a:spAutoFit/>
          </a:bodyPr>
          <a:lstStyle/>
          <a:p>
            <a:pPr marL="38735" marR="5080" lvl="0" indent="-26669" algn="l" rtl="0">
              <a:lnSpc>
                <a:spcPct val="102600"/>
              </a:lnSpc>
              <a:spcBef>
                <a:spcPts val="0"/>
              </a:spcBef>
              <a:spcAft>
                <a:spcPts val="0"/>
              </a:spcAft>
              <a:buNone/>
            </a:pPr>
            <a:r>
              <a:rPr lang="en-US" sz="550">
                <a:solidFill>
                  <a:srgbClr val="D70A5B"/>
                </a:solidFill>
                <a:latin typeface="Arial"/>
                <a:ea typeface="Arial"/>
                <a:cs typeface="Arial"/>
                <a:sym typeface="Arial"/>
              </a:rPr>
              <a:t>WHAT’S  NEXT?</a:t>
            </a:r>
            <a:endParaRPr sz="550">
              <a:solidFill>
                <a:schemeClr val="dk1"/>
              </a:solidFill>
              <a:latin typeface="Arial"/>
              <a:ea typeface="Arial"/>
              <a:cs typeface="Arial"/>
              <a:sym typeface="Arial"/>
            </a:endParaRPr>
          </a:p>
        </p:txBody>
      </p:sp>
      <p:sp>
        <p:nvSpPr>
          <p:cNvPr id="9573" name="Google Shape;9573;p64"/>
          <p:cNvSpPr/>
          <p:nvPr/>
        </p:nvSpPr>
        <p:spPr>
          <a:xfrm>
            <a:off x="535523" y="2202928"/>
            <a:ext cx="2902585" cy="1724660"/>
          </a:xfrm>
          <a:custGeom>
            <a:avLst/>
            <a:gdLst/>
            <a:ahLst/>
            <a:cxnLst/>
            <a:rect l="l" t="t" r="r" b="b"/>
            <a:pathLst>
              <a:path w="2902585" h="1724660" extrusionOk="0">
                <a:moveTo>
                  <a:pt x="67687" y="0"/>
                </a:moveTo>
                <a:lnTo>
                  <a:pt x="28555" y="1057"/>
                </a:lnTo>
                <a:lnTo>
                  <a:pt x="8460" y="8460"/>
                </a:lnTo>
                <a:lnTo>
                  <a:pt x="1057" y="28555"/>
                </a:lnTo>
                <a:lnTo>
                  <a:pt x="0" y="67687"/>
                </a:lnTo>
                <a:lnTo>
                  <a:pt x="0" y="1656428"/>
                </a:lnTo>
                <a:lnTo>
                  <a:pt x="1057" y="1695560"/>
                </a:lnTo>
                <a:lnTo>
                  <a:pt x="8460" y="1715655"/>
                </a:lnTo>
                <a:lnTo>
                  <a:pt x="28555" y="1723058"/>
                </a:lnTo>
                <a:lnTo>
                  <a:pt x="67687" y="1724115"/>
                </a:lnTo>
                <a:lnTo>
                  <a:pt x="2834320" y="1724115"/>
                </a:lnTo>
                <a:lnTo>
                  <a:pt x="2873451" y="1723058"/>
                </a:lnTo>
                <a:lnTo>
                  <a:pt x="2893546" y="1715655"/>
                </a:lnTo>
                <a:lnTo>
                  <a:pt x="2900949" y="1695560"/>
                </a:lnTo>
                <a:lnTo>
                  <a:pt x="2902007" y="1656428"/>
                </a:lnTo>
                <a:lnTo>
                  <a:pt x="2902007" y="67687"/>
                </a:lnTo>
                <a:lnTo>
                  <a:pt x="2900949" y="28555"/>
                </a:lnTo>
                <a:lnTo>
                  <a:pt x="2893546" y="8460"/>
                </a:lnTo>
                <a:lnTo>
                  <a:pt x="2873451" y="1057"/>
                </a:lnTo>
                <a:lnTo>
                  <a:pt x="2834320"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74" name="Google Shape;9574;p64"/>
          <p:cNvSpPr/>
          <p:nvPr/>
        </p:nvSpPr>
        <p:spPr>
          <a:xfrm>
            <a:off x="3551308" y="2202928"/>
            <a:ext cx="2944495" cy="2089150"/>
          </a:xfrm>
          <a:custGeom>
            <a:avLst/>
            <a:gdLst/>
            <a:ahLst/>
            <a:cxnLst/>
            <a:rect l="l" t="t" r="r" b="b"/>
            <a:pathLst>
              <a:path w="2944495" h="2089150" extrusionOk="0">
                <a:moveTo>
                  <a:pt x="67687" y="0"/>
                </a:moveTo>
                <a:lnTo>
                  <a:pt x="28555" y="1057"/>
                </a:lnTo>
                <a:lnTo>
                  <a:pt x="8460" y="8460"/>
                </a:lnTo>
                <a:lnTo>
                  <a:pt x="1057" y="28555"/>
                </a:lnTo>
                <a:lnTo>
                  <a:pt x="0" y="67687"/>
                </a:lnTo>
                <a:lnTo>
                  <a:pt x="0" y="2020905"/>
                </a:lnTo>
                <a:lnTo>
                  <a:pt x="1057" y="2060036"/>
                </a:lnTo>
                <a:lnTo>
                  <a:pt x="8460" y="2080131"/>
                </a:lnTo>
                <a:lnTo>
                  <a:pt x="28555" y="2087534"/>
                </a:lnTo>
                <a:lnTo>
                  <a:pt x="67687" y="2088592"/>
                </a:lnTo>
                <a:lnTo>
                  <a:pt x="2876491" y="2088592"/>
                </a:lnTo>
                <a:lnTo>
                  <a:pt x="2915630" y="2087534"/>
                </a:lnTo>
                <a:lnTo>
                  <a:pt x="2935728" y="2080131"/>
                </a:lnTo>
                <a:lnTo>
                  <a:pt x="2943132" y="2060036"/>
                </a:lnTo>
                <a:lnTo>
                  <a:pt x="2944190" y="2020905"/>
                </a:lnTo>
                <a:lnTo>
                  <a:pt x="2944190" y="67687"/>
                </a:lnTo>
                <a:lnTo>
                  <a:pt x="2943132" y="28555"/>
                </a:lnTo>
                <a:lnTo>
                  <a:pt x="2935728" y="8460"/>
                </a:lnTo>
                <a:lnTo>
                  <a:pt x="2915630" y="1057"/>
                </a:lnTo>
                <a:lnTo>
                  <a:pt x="2876491"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75" name="Google Shape;9575;p64"/>
          <p:cNvSpPr/>
          <p:nvPr/>
        </p:nvSpPr>
        <p:spPr>
          <a:xfrm>
            <a:off x="6622993" y="2937814"/>
            <a:ext cx="2995930" cy="1694180"/>
          </a:xfrm>
          <a:custGeom>
            <a:avLst/>
            <a:gdLst/>
            <a:ahLst/>
            <a:cxnLst/>
            <a:rect l="l" t="t" r="r" b="b"/>
            <a:pathLst>
              <a:path w="2995929" h="1694179" extrusionOk="0">
                <a:moveTo>
                  <a:pt x="67687" y="0"/>
                </a:moveTo>
                <a:lnTo>
                  <a:pt x="28555" y="1057"/>
                </a:lnTo>
                <a:lnTo>
                  <a:pt x="8460" y="8460"/>
                </a:lnTo>
                <a:lnTo>
                  <a:pt x="1057" y="28555"/>
                </a:lnTo>
                <a:lnTo>
                  <a:pt x="0" y="67687"/>
                </a:lnTo>
                <a:lnTo>
                  <a:pt x="0" y="1626053"/>
                </a:lnTo>
                <a:lnTo>
                  <a:pt x="1057" y="1665185"/>
                </a:lnTo>
                <a:lnTo>
                  <a:pt x="8460" y="1685280"/>
                </a:lnTo>
                <a:lnTo>
                  <a:pt x="28555" y="1692683"/>
                </a:lnTo>
                <a:lnTo>
                  <a:pt x="67687" y="1693740"/>
                </a:lnTo>
                <a:lnTo>
                  <a:pt x="2927809" y="1693740"/>
                </a:lnTo>
                <a:lnTo>
                  <a:pt x="2966940" y="1692683"/>
                </a:lnTo>
                <a:lnTo>
                  <a:pt x="2987035" y="1685280"/>
                </a:lnTo>
                <a:lnTo>
                  <a:pt x="2994438" y="1665185"/>
                </a:lnTo>
                <a:lnTo>
                  <a:pt x="2995496" y="1626053"/>
                </a:lnTo>
                <a:lnTo>
                  <a:pt x="2995496" y="67687"/>
                </a:lnTo>
                <a:lnTo>
                  <a:pt x="2994438" y="28555"/>
                </a:lnTo>
                <a:lnTo>
                  <a:pt x="2987035" y="8460"/>
                </a:lnTo>
                <a:lnTo>
                  <a:pt x="2966940" y="1057"/>
                </a:lnTo>
                <a:lnTo>
                  <a:pt x="2927809"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76" name="Google Shape;9576;p64"/>
          <p:cNvSpPr/>
          <p:nvPr/>
        </p:nvSpPr>
        <p:spPr>
          <a:xfrm>
            <a:off x="6622993" y="1075196"/>
            <a:ext cx="3000375" cy="1747520"/>
          </a:xfrm>
          <a:custGeom>
            <a:avLst/>
            <a:gdLst/>
            <a:ahLst/>
            <a:cxnLst/>
            <a:rect l="l" t="t" r="r" b="b"/>
            <a:pathLst>
              <a:path w="3000375" h="1747520" extrusionOk="0">
                <a:moveTo>
                  <a:pt x="67687" y="0"/>
                </a:moveTo>
                <a:lnTo>
                  <a:pt x="28555" y="1057"/>
                </a:lnTo>
                <a:lnTo>
                  <a:pt x="8460" y="8460"/>
                </a:lnTo>
                <a:lnTo>
                  <a:pt x="1057" y="28555"/>
                </a:lnTo>
                <a:lnTo>
                  <a:pt x="0" y="67687"/>
                </a:lnTo>
                <a:lnTo>
                  <a:pt x="0" y="1679819"/>
                </a:lnTo>
                <a:lnTo>
                  <a:pt x="1057" y="1718950"/>
                </a:lnTo>
                <a:lnTo>
                  <a:pt x="8460" y="1739045"/>
                </a:lnTo>
                <a:lnTo>
                  <a:pt x="28555" y="1746448"/>
                </a:lnTo>
                <a:lnTo>
                  <a:pt x="67687" y="1747506"/>
                </a:lnTo>
                <a:lnTo>
                  <a:pt x="2932250" y="1747506"/>
                </a:lnTo>
                <a:lnTo>
                  <a:pt x="2971382" y="1746448"/>
                </a:lnTo>
                <a:lnTo>
                  <a:pt x="2991477" y="1739045"/>
                </a:lnTo>
                <a:lnTo>
                  <a:pt x="2998880" y="1718950"/>
                </a:lnTo>
                <a:lnTo>
                  <a:pt x="2999937" y="1679819"/>
                </a:lnTo>
                <a:lnTo>
                  <a:pt x="2999937" y="67687"/>
                </a:lnTo>
                <a:lnTo>
                  <a:pt x="2998880" y="28555"/>
                </a:lnTo>
                <a:lnTo>
                  <a:pt x="2991477" y="8460"/>
                </a:lnTo>
                <a:lnTo>
                  <a:pt x="2971382" y="1057"/>
                </a:lnTo>
                <a:lnTo>
                  <a:pt x="2932250"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77" name="Google Shape;9577;p64"/>
          <p:cNvSpPr/>
          <p:nvPr/>
        </p:nvSpPr>
        <p:spPr>
          <a:xfrm>
            <a:off x="535523" y="4406644"/>
            <a:ext cx="2902585" cy="2099310"/>
          </a:xfrm>
          <a:custGeom>
            <a:avLst/>
            <a:gdLst/>
            <a:ahLst/>
            <a:cxnLst/>
            <a:rect l="l" t="t" r="r" b="b"/>
            <a:pathLst>
              <a:path w="2902585" h="2099309" extrusionOk="0">
                <a:moveTo>
                  <a:pt x="67687" y="0"/>
                </a:moveTo>
                <a:lnTo>
                  <a:pt x="28555" y="1057"/>
                </a:lnTo>
                <a:lnTo>
                  <a:pt x="8460" y="8460"/>
                </a:lnTo>
                <a:lnTo>
                  <a:pt x="1057" y="28555"/>
                </a:lnTo>
                <a:lnTo>
                  <a:pt x="0" y="67687"/>
                </a:lnTo>
                <a:lnTo>
                  <a:pt x="0" y="2031531"/>
                </a:lnTo>
                <a:lnTo>
                  <a:pt x="1057" y="2070663"/>
                </a:lnTo>
                <a:lnTo>
                  <a:pt x="8460" y="2090757"/>
                </a:lnTo>
                <a:lnTo>
                  <a:pt x="28555" y="2098161"/>
                </a:lnTo>
                <a:lnTo>
                  <a:pt x="67687" y="2099218"/>
                </a:lnTo>
                <a:lnTo>
                  <a:pt x="2834320" y="2099218"/>
                </a:lnTo>
                <a:lnTo>
                  <a:pt x="2873451" y="2098161"/>
                </a:lnTo>
                <a:lnTo>
                  <a:pt x="2893546" y="2090757"/>
                </a:lnTo>
                <a:lnTo>
                  <a:pt x="2900949" y="2070663"/>
                </a:lnTo>
                <a:lnTo>
                  <a:pt x="2902007" y="2031531"/>
                </a:lnTo>
                <a:lnTo>
                  <a:pt x="2902007" y="67687"/>
                </a:lnTo>
                <a:lnTo>
                  <a:pt x="2900949" y="28555"/>
                </a:lnTo>
                <a:lnTo>
                  <a:pt x="2893546" y="8460"/>
                </a:lnTo>
                <a:lnTo>
                  <a:pt x="2873451" y="1057"/>
                </a:lnTo>
                <a:lnTo>
                  <a:pt x="2834320"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78" name="Google Shape;9578;p64"/>
          <p:cNvSpPr/>
          <p:nvPr/>
        </p:nvSpPr>
        <p:spPr>
          <a:xfrm>
            <a:off x="3551308" y="4406644"/>
            <a:ext cx="2944495" cy="2099310"/>
          </a:xfrm>
          <a:custGeom>
            <a:avLst/>
            <a:gdLst/>
            <a:ahLst/>
            <a:cxnLst/>
            <a:rect l="l" t="t" r="r" b="b"/>
            <a:pathLst>
              <a:path w="2944495" h="2099309" extrusionOk="0">
                <a:moveTo>
                  <a:pt x="67687" y="0"/>
                </a:moveTo>
                <a:lnTo>
                  <a:pt x="28555" y="1057"/>
                </a:lnTo>
                <a:lnTo>
                  <a:pt x="8460" y="8460"/>
                </a:lnTo>
                <a:lnTo>
                  <a:pt x="1057" y="28555"/>
                </a:lnTo>
                <a:lnTo>
                  <a:pt x="0" y="67687"/>
                </a:lnTo>
                <a:lnTo>
                  <a:pt x="0" y="2031531"/>
                </a:lnTo>
                <a:lnTo>
                  <a:pt x="1057" y="2070663"/>
                </a:lnTo>
                <a:lnTo>
                  <a:pt x="8460" y="2090757"/>
                </a:lnTo>
                <a:lnTo>
                  <a:pt x="28555" y="2098161"/>
                </a:lnTo>
                <a:lnTo>
                  <a:pt x="67687" y="2099218"/>
                </a:lnTo>
                <a:lnTo>
                  <a:pt x="2876491" y="2099218"/>
                </a:lnTo>
                <a:lnTo>
                  <a:pt x="2915630" y="2098161"/>
                </a:lnTo>
                <a:lnTo>
                  <a:pt x="2935728" y="2090757"/>
                </a:lnTo>
                <a:lnTo>
                  <a:pt x="2943132" y="2070663"/>
                </a:lnTo>
                <a:lnTo>
                  <a:pt x="2944190" y="2031531"/>
                </a:lnTo>
                <a:lnTo>
                  <a:pt x="2944190" y="67687"/>
                </a:lnTo>
                <a:lnTo>
                  <a:pt x="2943132" y="28555"/>
                </a:lnTo>
                <a:lnTo>
                  <a:pt x="2935728" y="8460"/>
                </a:lnTo>
                <a:lnTo>
                  <a:pt x="2915630" y="1057"/>
                </a:lnTo>
                <a:lnTo>
                  <a:pt x="2876491"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79" name="Google Shape;9579;p64"/>
          <p:cNvSpPr/>
          <p:nvPr/>
        </p:nvSpPr>
        <p:spPr>
          <a:xfrm>
            <a:off x="6622993" y="4746668"/>
            <a:ext cx="2995930" cy="1759585"/>
          </a:xfrm>
          <a:custGeom>
            <a:avLst/>
            <a:gdLst/>
            <a:ahLst/>
            <a:cxnLst/>
            <a:rect l="l" t="t" r="r" b="b"/>
            <a:pathLst>
              <a:path w="2995929" h="1759584" extrusionOk="0">
                <a:moveTo>
                  <a:pt x="67687" y="0"/>
                </a:moveTo>
                <a:lnTo>
                  <a:pt x="28555" y="1057"/>
                </a:lnTo>
                <a:lnTo>
                  <a:pt x="8460" y="8460"/>
                </a:lnTo>
                <a:lnTo>
                  <a:pt x="1057" y="28555"/>
                </a:lnTo>
                <a:lnTo>
                  <a:pt x="0" y="67687"/>
                </a:lnTo>
                <a:lnTo>
                  <a:pt x="0" y="1691496"/>
                </a:lnTo>
                <a:lnTo>
                  <a:pt x="1057" y="1730634"/>
                </a:lnTo>
                <a:lnTo>
                  <a:pt x="8460" y="1750732"/>
                </a:lnTo>
                <a:lnTo>
                  <a:pt x="28555" y="1758137"/>
                </a:lnTo>
                <a:lnTo>
                  <a:pt x="67687" y="1759195"/>
                </a:lnTo>
                <a:lnTo>
                  <a:pt x="2927809" y="1759195"/>
                </a:lnTo>
                <a:lnTo>
                  <a:pt x="2966940" y="1758137"/>
                </a:lnTo>
                <a:lnTo>
                  <a:pt x="2987035" y="1750732"/>
                </a:lnTo>
                <a:lnTo>
                  <a:pt x="2994438" y="1730634"/>
                </a:lnTo>
                <a:lnTo>
                  <a:pt x="2995496" y="1691496"/>
                </a:lnTo>
                <a:lnTo>
                  <a:pt x="2995496" y="67687"/>
                </a:lnTo>
                <a:lnTo>
                  <a:pt x="2994438" y="28555"/>
                </a:lnTo>
                <a:lnTo>
                  <a:pt x="2987035" y="8460"/>
                </a:lnTo>
                <a:lnTo>
                  <a:pt x="2966940" y="1057"/>
                </a:lnTo>
                <a:lnTo>
                  <a:pt x="2927809"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80" name="Google Shape;9580;p64"/>
          <p:cNvSpPr/>
          <p:nvPr/>
        </p:nvSpPr>
        <p:spPr>
          <a:xfrm>
            <a:off x="415571" y="879979"/>
            <a:ext cx="6083300" cy="887094"/>
          </a:xfrm>
          <a:custGeom>
            <a:avLst/>
            <a:gdLst/>
            <a:ahLst/>
            <a:cxnLst/>
            <a:rect l="l" t="t" r="r" b="b"/>
            <a:pathLst>
              <a:path w="6083300" h="887094" extrusionOk="0">
                <a:moveTo>
                  <a:pt x="6015218" y="0"/>
                </a:moveTo>
                <a:lnTo>
                  <a:pt x="67687" y="0"/>
                </a:lnTo>
                <a:lnTo>
                  <a:pt x="28555" y="1057"/>
                </a:lnTo>
                <a:lnTo>
                  <a:pt x="8460" y="8460"/>
                </a:lnTo>
                <a:lnTo>
                  <a:pt x="1057" y="28555"/>
                </a:lnTo>
                <a:lnTo>
                  <a:pt x="0" y="67687"/>
                </a:lnTo>
                <a:lnTo>
                  <a:pt x="0" y="819050"/>
                </a:lnTo>
                <a:lnTo>
                  <a:pt x="1057" y="858189"/>
                </a:lnTo>
                <a:lnTo>
                  <a:pt x="8460" y="878287"/>
                </a:lnTo>
                <a:lnTo>
                  <a:pt x="28555" y="885691"/>
                </a:lnTo>
                <a:lnTo>
                  <a:pt x="67687" y="886749"/>
                </a:lnTo>
                <a:lnTo>
                  <a:pt x="6015218" y="886749"/>
                </a:lnTo>
                <a:lnTo>
                  <a:pt x="6054350" y="885691"/>
                </a:lnTo>
                <a:lnTo>
                  <a:pt x="6074444" y="878287"/>
                </a:lnTo>
                <a:lnTo>
                  <a:pt x="6081848" y="858189"/>
                </a:lnTo>
                <a:lnTo>
                  <a:pt x="6082905" y="819050"/>
                </a:lnTo>
                <a:lnTo>
                  <a:pt x="6082905" y="67687"/>
                </a:lnTo>
                <a:lnTo>
                  <a:pt x="6081848" y="28555"/>
                </a:lnTo>
                <a:lnTo>
                  <a:pt x="6074444" y="8460"/>
                </a:lnTo>
                <a:lnTo>
                  <a:pt x="6054350" y="1057"/>
                </a:lnTo>
                <a:lnTo>
                  <a:pt x="6015218"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81" name="Google Shape;9581;p64"/>
          <p:cNvSpPr txBox="1"/>
          <p:nvPr/>
        </p:nvSpPr>
        <p:spPr>
          <a:xfrm>
            <a:off x="582247" y="952192"/>
            <a:ext cx="516636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TEST YOUR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Test Your Prototype </a:t>
            </a:r>
            <a:r>
              <a:rPr lang="en-US" sz="750">
                <a:solidFill>
                  <a:srgbClr val="414042"/>
                </a:solidFill>
                <a:latin typeface="Arial"/>
                <a:ea typeface="Arial"/>
                <a:cs typeface="Arial"/>
                <a:sym typeface="Arial"/>
              </a:rPr>
              <a:t>summary page to gather up the work you completed during each phase of the process.  Be thinking about the holistic 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9582" name="Google Shape;9582;p64"/>
          <p:cNvSpPr txBox="1"/>
          <p:nvPr/>
        </p:nvSpPr>
        <p:spPr>
          <a:xfrm>
            <a:off x="582248" y="1947025"/>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9583" name="Google Shape;9583;p64"/>
          <p:cNvSpPr txBox="1"/>
          <p:nvPr/>
        </p:nvSpPr>
        <p:spPr>
          <a:xfrm>
            <a:off x="642077" y="2276565"/>
            <a:ext cx="219011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0A5B"/>
                </a:solidFill>
                <a:latin typeface="Arial"/>
                <a:ea typeface="Arial"/>
                <a:cs typeface="Arial"/>
                <a:sym typeface="Arial"/>
              </a:rPr>
              <a:t>#1 Test a Prototype</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most important logistics to consider  for your prototype?</a:t>
            </a:r>
            <a:endParaRPr sz="750">
              <a:solidFill>
                <a:schemeClr val="dk1"/>
              </a:solidFill>
              <a:latin typeface="Arial"/>
              <a:ea typeface="Arial"/>
              <a:cs typeface="Arial"/>
              <a:sym typeface="Arial"/>
            </a:endParaRPr>
          </a:p>
        </p:txBody>
      </p:sp>
      <p:sp>
        <p:nvSpPr>
          <p:cNvPr id="9584" name="Google Shape;9584;p64"/>
          <p:cNvSpPr txBox="1"/>
          <p:nvPr/>
        </p:nvSpPr>
        <p:spPr>
          <a:xfrm>
            <a:off x="3657895" y="2276565"/>
            <a:ext cx="185229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0A5B"/>
                </a:solidFill>
                <a:latin typeface="Arial"/>
                <a:ea typeface="Arial"/>
                <a:cs typeface="Arial"/>
                <a:sym typeface="Arial"/>
              </a:rPr>
              <a:t>#3 Reflection Grid</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most important insights that  you identified from your reflection?</a:t>
            </a:r>
            <a:endParaRPr sz="750">
              <a:solidFill>
                <a:schemeClr val="dk1"/>
              </a:solidFill>
              <a:latin typeface="Arial"/>
              <a:ea typeface="Arial"/>
              <a:cs typeface="Arial"/>
              <a:sym typeface="Arial"/>
            </a:endParaRPr>
          </a:p>
        </p:txBody>
      </p:sp>
      <p:sp>
        <p:nvSpPr>
          <p:cNvPr id="9585" name="Google Shape;9585;p64"/>
          <p:cNvSpPr txBox="1"/>
          <p:nvPr/>
        </p:nvSpPr>
        <p:spPr>
          <a:xfrm>
            <a:off x="6733889" y="1113909"/>
            <a:ext cx="275399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0A5B"/>
                </a:solidFill>
                <a:latin typeface="Arial"/>
                <a:ea typeface="Arial"/>
                <a:cs typeface="Arial"/>
                <a:sym typeface="Arial"/>
              </a:rPr>
              <a:t>#5 Idea Evaluation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After reflecting on how your prototype went, how do you think  your idea aligns with your POV statement? Why?</a:t>
            </a:r>
            <a:endParaRPr sz="750">
              <a:solidFill>
                <a:schemeClr val="dk1"/>
              </a:solidFill>
              <a:latin typeface="Arial"/>
              <a:ea typeface="Arial"/>
              <a:cs typeface="Arial"/>
              <a:sym typeface="Arial"/>
            </a:endParaRPr>
          </a:p>
        </p:txBody>
      </p:sp>
      <p:sp>
        <p:nvSpPr>
          <p:cNvPr id="9586" name="Google Shape;9586;p64"/>
          <p:cNvSpPr txBox="1"/>
          <p:nvPr/>
        </p:nvSpPr>
        <p:spPr>
          <a:xfrm>
            <a:off x="6733889" y="1897737"/>
            <a:ext cx="2722880"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After reflecting on how your prototype went, how well do you  think your idea will improve the holistic learning outcomes for  students? Why?</a:t>
            </a:r>
            <a:endParaRPr sz="750">
              <a:solidFill>
                <a:schemeClr val="dk1"/>
              </a:solidFill>
              <a:latin typeface="Arial"/>
              <a:ea typeface="Arial"/>
              <a:cs typeface="Arial"/>
              <a:sym typeface="Arial"/>
            </a:endParaRPr>
          </a:p>
        </p:txBody>
      </p:sp>
      <p:sp>
        <p:nvSpPr>
          <p:cNvPr id="9587" name="Google Shape;9587;p64"/>
          <p:cNvSpPr txBox="1"/>
          <p:nvPr/>
        </p:nvSpPr>
        <p:spPr>
          <a:xfrm>
            <a:off x="6733889" y="2998019"/>
            <a:ext cx="2098040"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0A5B"/>
                </a:solidFill>
                <a:latin typeface="Arial"/>
                <a:ea typeface="Arial"/>
                <a:cs typeface="Arial"/>
                <a:sym typeface="Arial"/>
              </a:rPr>
              <a:t>#6 Evaluating Prototypes to Get to Next Steps</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is your evaluation of your prototype?</a:t>
            </a:r>
            <a:endParaRPr sz="750">
              <a:solidFill>
                <a:schemeClr val="dk1"/>
              </a:solidFill>
              <a:latin typeface="Arial"/>
              <a:ea typeface="Arial"/>
              <a:cs typeface="Arial"/>
              <a:sym typeface="Arial"/>
            </a:endParaRPr>
          </a:p>
        </p:txBody>
      </p:sp>
      <p:sp>
        <p:nvSpPr>
          <p:cNvPr id="9588" name="Google Shape;9588;p64"/>
          <p:cNvSpPr txBox="1"/>
          <p:nvPr/>
        </p:nvSpPr>
        <p:spPr>
          <a:xfrm>
            <a:off x="642077" y="4486586"/>
            <a:ext cx="203009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0A5B"/>
                </a:solidFill>
                <a:latin typeface="Arial"/>
                <a:ea typeface="Arial"/>
                <a:cs typeface="Arial"/>
                <a:sym typeface="Arial"/>
              </a:rPr>
              <a:t>#2 Testing Prototype Reflection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most important things you  learned from testing your prototype?</a:t>
            </a:r>
            <a:endParaRPr sz="750">
              <a:solidFill>
                <a:schemeClr val="dk1"/>
              </a:solidFill>
              <a:latin typeface="Arial"/>
              <a:ea typeface="Arial"/>
              <a:cs typeface="Arial"/>
              <a:sym typeface="Arial"/>
            </a:endParaRPr>
          </a:p>
        </p:txBody>
      </p:sp>
      <p:sp>
        <p:nvSpPr>
          <p:cNvPr id="9589" name="Google Shape;9589;p64"/>
          <p:cNvSpPr txBox="1"/>
          <p:nvPr/>
        </p:nvSpPr>
        <p:spPr>
          <a:xfrm>
            <a:off x="642077" y="499961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9590" name="Google Shape;9590;p64"/>
          <p:cNvSpPr txBox="1"/>
          <p:nvPr/>
        </p:nvSpPr>
        <p:spPr>
          <a:xfrm>
            <a:off x="642077" y="545266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9591" name="Google Shape;9591;p64"/>
          <p:cNvSpPr txBox="1"/>
          <p:nvPr/>
        </p:nvSpPr>
        <p:spPr>
          <a:xfrm>
            <a:off x="642077" y="590571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9592" name="Google Shape;9592;p64"/>
          <p:cNvSpPr txBox="1"/>
          <p:nvPr/>
        </p:nvSpPr>
        <p:spPr>
          <a:xfrm>
            <a:off x="3657895" y="4486490"/>
            <a:ext cx="188150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0A5B"/>
                </a:solidFill>
                <a:latin typeface="Arial"/>
                <a:ea typeface="Arial"/>
                <a:cs typeface="Arial"/>
                <a:sym typeface="Arial"/>
              </a:rPr>
              <a:t>#4 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most important changes you  want to make to your idea?</a:t>
            </a:r>
            <a:endParaRPr sz="750">
              <a:solidFill>
                <a:schemeClr val="dk1"/>
              </a:solidFill>
              <a:latin typeface="Arial"/>
              <a:ea typeface="Arial"/>
              <a:cs typeface="Arial"/>
              <a:sym typeface="Arial"/>
            </a:endParaRPr>
          </a:p>
        </p:txBody>
      </p:sp>
      <p:sp>
        <p:nvSpPr>
          <p:cNvPr id="9593" name="Google Shape;9593;p64"/>
          <p:cNvSpPr txBox="1"/>
          <p:nvPr/>
        </p:nvSpPr>
        <p:spPr>
          <a:xfrm>
            <a:off x="6725770" y="4799219"/>
            <a:ext cx="2133600"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D70A5B"/>
                </a:solidFill>
                <a:latin typeface="Arial"/>
                <a:ea typeface="Arial"/>
                <a:cs typeface="Arial"/>
                <a:sym typeface="Arial"/>
              </a:rPr>
              <a:t>#7 What’s Next?</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is the best next step for your design work?</a:t>
            </a:r>
            <a:endParaRPr sz="750">
              <a:solidFill>
                <a:schemeClr val="dk1"/>
              </a:solidFill>
              <a:latin typeface="Arial"/>
              <a:ea typeface="Arial"/>
              <a:cs typeface="Arial"/>
              <a:sym typeface="Arial"/>
            </a:endParaRPr>
          </a:p>
        </p:txBody>
      </p:sp>
      <p:grpSp>
        <p:nvGrpSpPr>
          <p:cNvPr id="9594" name="Google Shape;9594;p64"/>
          <p:cNvGrpSpPr/>
          <p:nvPr/>
        </p:nvGrpSpPr>
        <p:grpSpPr>
          <a:xfrm>
            <a:off x="10488583" y="690661"/>
            <a:ext cx="9200115" cy="31750"/>
            <a:chOff x="10488583" y="690661"/>
            <a:chExt cx="9200115" cy="31750"/>
          </a:xfrm>
        </p:grpSpPr>
        <p:sp>
          <p:nvSpPr>
            <p:cNvPr id="9595" name="Google Shape;9595;p64"/>
            <p:cNvSpPr/>
            <p:nvPr/>
          </p:nvSpPr>
          <p:spPr>
            <a:xfrm>
              <a:off x="10488583" y="690661"/>
              <a:ext cx="556260" cy="31750"/>
            </a:xfrm>
            <a:custGeom>
              <a:avLst/>
              <a:gdLst/>
              <a:ahLst/>
              <a:cxnLst/>
              <a:rect l="l" t="t" r="r" b="b"/>
              <a:pathLst>
                <a:path w="556259" h="31750" extrusionOk="0">
                  <a:moveTo>
                    <a:pt x="555860" y="0"/>
                  </a:moveTo>
                  <a:lnTo>
                    <a:pt x="0" y="0"/>
                  </a:lnTo>
                  <a:lnTo>
                    <a:pt x="0" y="31473"/>
                  </a:lnTo>
                  <a:lnTo>
                    <a:pt x="555860" y="31473"/>
                  </a:lnTo>
                  <a:lnTo>
                    <a:pt x="555860"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96" name="Google Shape;9596;p64"/>
            <p:cNvSpPr/>
            <p:nvPr/>
          </p:nvSpPr>
          <p:spPr>
            <a:xfrm>
              <a:off x="11044443" y="690661"/>
              <a:ext cx="8644255" cy="31750"/>
            </a:xfrm>
            <a:custGeom>
              <a:avLst/>
              <a:gdLst/>
              <a:ahLst/>
              <a:cxnLst/>
              <a:rect l="l" t="t" r="r" b="b"/>
              <a:pathLst>
                <a:path w="8644255" h="31750" extrusionOk="0">
                  <a:moveTo>
                    <a:pt x="8644089" y="0"/>
                  </a:moveTo>
                  <a:lnTo>
                    <a:pt x="0" y="0"/>
                  </a:lnTo>
                  <a:lnTo>
                    <a:pt x="0" y="31473"/>
                  </a:lnTo>
                  <a:lnTo>
                    <a:pt x="8644089" y="31473"/>
                  </a:lnTo>
                  <a:lnTo>
                    <a:pt x="8644089"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597" name="Google Shape;9597;p64"/>
          <p:cNvSpPr txBox="1"/>
          <p:nvPr/>
        </p:nvSpPr>
        <p:spPr>
          <a:xfrm>
            <a:off x="10469912" y="264555"/>
            <a:ext cx="3654425"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D70A5B"/>
                </a:solidFill>
                <a:latin typeface="Arial"/>
                <a:ea typeface="Arial"/>
                <a:cs typeface="Arial"/>
                <a:sym typeface="Arial"/>
              </a:rPr>
              <a:t>TEST TRANSITION </a:t>
            </a:r>
            <a:r>
              <a:rPr lang="en-US" sz="1700">
                <a:solidFill>
                  <a:srgbClr val="D70A5B"/>
                </a:solidFill>
                <a:latin typeface="Arial"/>
                <a:ea typeface="Arial"/>
                <a:cs typeface="Arial"/>
                <a:sym typeface="Arial"/>
              </a:rPr>
              <a:t>ALIGNMENT </a:t>
            </a:r>
            <a:endParaRPr sz="1700">
              <a:solidFill>
                <a:schemeClr val="dk1"/>
              </a:solidFill>
              <a:latin typeface="Arial"/>
              <a:ea typeface="Arial"/>
              <a:cs typeface="Arial"/>
              <a:sym typeface="Arial"/>
            </a:endParaRPr>
          </a:p>
        </p:txBody>
      </p:sp>
      <p:grpSp>
        <p:nvGrpSpPr>
          <p:cNvPr id="9598" name="Google Shape;9598;p64"/>
          <p:cNvGrpSpPr/>
          <p:nvPr/>
        </p:nvGrpSpPr>
        <p:grpSpPr>
          <a:xfrm>
            <a:off x="15074194" y="239907"/>
            <a:ext cx="4611452" cy="332740"/>
            <a:chOff x="15074194" y="239907"/>
            <a:chExt cx="4611452" cy="332740"/>
          </a:xfrm>
        </p:grpSpPr>
        <p:sp>
          <p:nvSpPr>
            <p:cNvPr id="9599" name="Google Shape;9599;p64"/>
            <p:cNvSpPr/>
            <p:nvPr/>
          </p:nvSpPr>
          <p:spPr>
            <a:xfrm>
              <a:off x="1637635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00" name="Google Shape;9600;p64"/>
            <p:cNvSpPr/>
            <p:nvPr/>
          </p:nvSpPr>
          <p:spPr>
            <a:xfrm>
              <a:off x="1572527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01" name="Google Shape;9601;p64"/>
            <p:cNvSpPr/>
            <p:nvPr/>
          </p:nvSpPr>
          <p:spPr>
            <a:xfrm>
              <a:off x="1507419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02" name="Google Shape;9602;p64"/>
            <p:cNvSpPr/>
            <p:nvPr/>
          </p:nvSpPr>
          <p:spPr>
            <a:xfrm>
              <a:off x="1702743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03" name="Google Shape;9603;p64"/>
            <p:cNvSpPr/>
            <p:nvPr/>
          </p:nvSpPr>
          <p:spPr>
            <a:xfrm>
              <a:off x="1767851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04" name="Google Shape;9604;p64"/>
            <p:cNvSpPr/>
            <p:nvPr/>
          </p:nvSpPr>
          <p:spPr>
            <a:xfrm>
              <a:off x="1832971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05" name="Google Shape;9605;p64"/>
            <p:cNvSpPr/>
            <p:nvPr/>
          </p:nvSpPr>
          <p:spPr>
            <a:xfrm>
              <a:off x="1898079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606" name="Google Shape;9606;p64"/>
          <p:cNvSpPr txBox="1"/>
          <p:nvPr/>
        </p:nvSpPr>
        <p:spPr>
          <a:xfrm>
            <a:off x="16521738" y="312518"/>
            <a:ext cx="414020" cy="197485"/>
          </a:xfrm>
          <a:prstGeom prst="rect">
            <a:avLst/>
          </a:prstGeom>
          <a:noFill/>
          <a:ln>
            <a:noFill/>
          </a:ln>
        </p:spPr>
        <p:txBody>
          <a:bodyPr spcFirstLastPara="1" wrap="square" lIns="0" tIns="12050" rIns="0" bIns="0" anchor="t" anchorCtr="0">
            <a:spAutoFit/>
          </a:bodyPr>
          <a:lstStyle/>
          <a:p>
            <a:pPr marL="125095" marR="5080" lvl="0" indent="-113030" algn="l" rtl="0">
              <a:lnSpc>
                <a:spcPct val="102600"/>
              </a:lnSpc>
              <a:spcBef>
                <a:spcPts val="0"/>
              </a:spcBef>
              <a:spcAft>
                <a:spcPts val="0"/>
              </a:spcAft>
              <a:buNone/>
            </a:pPr>
            <a:r>
              <a:rPr lang="en-US" sz="550">
                <a:solidFill>
                  <a:srgbClr val="D70A5B"/>
                </a:solidFill>
                <a:latin typeface="Arial"/>
                <a:ea typeface="Arial"/>
                <a:cs typeface="Arial"/>
                <a:sym typeface="Arial"/>
              </a:rPr>
              <a:t>REFLECTION  GRID</a:t>
            </a:r>
            <a:endParaRPr sz="550">
              <a:solidFill>
                <a:schemeClr val="dk1"/>
              </a:solidFill>
              <a:latin typeface="Arial"/>
              <a:ea typeface="Arial"/>
              <a:cs typeface="Arial"/>
              <a:sym typeface="Arial"/>
            </a:endParaRPr>
          </a:p>
        </p:txBody>
      </p:sp>
      <p:sp>
        <p:nvSpPr>
          <p:cNvPr id="9607" name="Google Shape;9607;p64"/>
          <p:cNvSpPr txBox="1"/>
          <p:nvPr/>
        </p:nvSpPr>
        <p:spPr>
          <a:xfrm>
            <a:off x="15870681" y="269534"/>
            <a:ext cx="414020" cy="283845"/>
          </a:xfrm>
          <a:prstGeom prst="rect">
            <a:avLst/>
          </a:prstGeom>
          <a:noFill/>
          <a:ln>
            <a:noFill/>
          </a:ln>
        </p:spPr>
        <p:txBody>
          <a:bodyPr spcFirstLastPara="1" wrap="square" lIns="0" tIns="12050" rIns="0" bIns="0" anchor="t" anchorCtr="0">
            <a:spAutoFit/>
          </a:bodyPr>
          <a:lstStyle/>
          <a:p>
            <a:pPr marL="12700" marR="5080" lvl="0" indent="59689" algn="l" rtl="0">
              <a:lnSpc>
                <a:spcPct val="102600"/>
              </a:lnSpc>
              <a:spcBef>
                <a:spcPts val="0"/>
              </a:spcBef>
              <a:spcAft>
                <a:spcPts val="0"/>
              </a:spcAft>
              <a:buNone/>
            </a:pPr>
            <a:r>
              <a:rPr lang="en-US" sz="550">
                <a:solidFill>
                  <a:srgbClr val="D70A5B"/>
                </a:solidFill>
                <a:latin typeface="Arial"/>
                <a:ea typeface="Arial"/>
                <a:cs typeface="Arial"/>
                <a:sym typeface="Arial"/>
              </a:rPr>
              <a:t>TESTING  PROTOTYPE  REFLECTION</a:t>
            </a:r>
            <a:endParaRPr sz="550">
              <a:solidFill>
                <a:schemeClr val="dk1"/>
              </a:solidFill>
              <a:latin typeface="Arial"/>
              <a:ea typeface="Arial"/>
              <a:cs typeface="Arial"/>
              <a:sym typeface="Arial"/>
            </a:endParaRPr>
          </a:p>
        </p:txBody>
      </p:sp>
      <p:sp>
        <p:nvSpPr>
          <p:cNvPr id="9608" name="Google Shape;9608;p64"/>
          <p:cNvSpPr txBox="1"/>
          <p:nvPr/>
        </p:nvSpPr>
        <p:spPr>
          <a:xfrm>
            <a:off x="15230873" y="303276"/>
            <a:ext cx="391795" cy="197485"/>
          </a:xfrm>
          <a:prstGeom prst="rect">
            <a:avLst/>
          </a:prstGeom>
          <a:noFill/>
          <a:ln>
            <a:noFill/>
          </a:ln>
        </p:spPr>
        <p:txBody>
          <a:bodyPr spcFirstLastPara="1" wrap="square" lIns="0" tIns="12050" rIns="0" bIns="0" anchor="t" anchorCtr="0">
            <a:spAutoFit/>
          </a:bodyPr>
          <a:lstStyle/>
          <a:p>
            <a:pPr marL="12700" marR="5080" lvl="0" indent="79375" algn="l" rtl="0">
              <a:lnSpc>
                <a:spcPct val="102600"/>
              </a:lnSpc>
              <a:spcBef>
                <a:spcPts val="0"/>
              </a:spcBef>
              <a:spcAft>
                <a:spcPts val="0"/>
              </a:spcAft>
              <a:buNone/>
            </a:pPr>
            <a:r>
              <a:rPr lang="en-US" sz="550">
                <a:solidFill>
                  <a:srgbClr val="D70A5B"/>
                </a:solidFill>
                <a:latin typeface="Arial"/>
                <a:ea typeface="Arial"/>
                <a:cs typeface="Arial"/>
                <a:sym typeface="Arial"/>
              </a:rPr>
              <a:t>TEST A  PROTOTYPE</a:t>
            </a:r>
            <a:endParaRPr sz="550">
              <a:solidFill>
                <a:schemeClr val="dk1"/>
              </a:solidFill>
              <a:latin typeface="Arial"/>
              <a:ea typeface="Arial"/>
              <a:cs typeface="Arial"/>
              <a:sym typeface="Arial"/>
            </a:endParaRPr>
          </a:p>
        </p:txBody>
      </p:sp>
      <p:sp>
        <p:nvSpPr>
          <p:cNvPr id="9609" name="Google Shape;9609;p64"/>
          <p:cNvSpPr txBox="1"/>
          <p:nvPr/>
        </p:nvSpPr>
        <p:spPr>
          <a:xfrm>
            <a:off x="17164988" y="303276"/>
            <a:ext cx="429895" cy="197485"/>
          </a:xfrm>
          <a:prstGeom prst="rect">
            <a:avLst/>
          </a:prstGeom>
          <a:noFill/>
          <a:ln>
            <a:noFill/>
          </a:ln>
        </p:spPr>
        <p:txBody>
          <a:bodyPr spcFirstLastPara="1" wrap="square" lIns="0" tIns="12050" rIns="0" bIns="0" anchor="t" anchorCtr="0">
            <a:spAutoFit/>
          </a:bodyPr>
          <a:lstStyle/>
          <a:p>
            <a:pPr marL="12700" marR="5080" lvl="0" indent="36195" algn="l" rtl="0">
              <a:lnSpc>
                <a:spcPct val="102600"/>
              </a:lnSpc>
              <a:spcBef>
                <a:spcPts val="0"/>
              </a:spcBef>
              <a:spcAft>
                <a:spcPts val="0"/>
              </a:spcAft>
              <a:buNone/>
            </a:pPr>
            <a:r>
              <a:rPr lang="en-US" sz="550">
                <a:solidFill>
                  <a:srgbClr val="D70A5B"/>
                </a:solidFill>
                <a:latin typeface="Arial"/>
                <a:ea typeface="Arial"/>
                <a:cs typeface="Arial"/>
                <a:sym typeface="Arial"/>
              </a:rPr>
              <a:t>WHAT DID  YOU LEARN?</a:t>
            </a:r>
            <a:endParaRPr sz="550">
              <a:solidFill>
                <a:schemeClr val="dk1"/>
              </a:solidFill>
              <a:latin typeface="Arial"/>
              <a:ea typeface="Arial"/>
              <a:cs typeface="Arial"/>
              <a:sym typeface="Arial"/>
            </a:endParaRPr>
          </a:p>
        </p:txBody>
      </p:sp>
      <p:sp>
        <p:nvSpPr>
          <p:cNvPr id="9610" name="Google Shape;9610;p64"/>
          <p:cNvSpPr txBox="1"/>
          <p:nvPr/>
        </p:nvSpPr>
        <p:spPr>
          <a:xfrm>
            <a:off x="17821919" y="304996"/>
            <a:ext cx="430530" cy="197485"/>
          </a:xfrm>
          <a:prstGeom prst="rect">
            <a:avLst/>
          </a:prstGeom>
          <a:noFill/>
          <a:ln>
            <a:noFill/>
          </a:ln>
        </p:spPr>
        <p:txBody>
          <a:bodyPr spcFirstLastPara="1" wrap="square" lIns="0" tIns="12050" rIns="0" bIns="0" anchor="t" anchorCtr="0">
            <a:spAutoFit/>
          </a:bodyPr>
          <a:lstStyle/>
          <a:p>
            <a:pPr marL="12700" marR="5080" lvl="0" indent="128270" algn="l" rtl="0">
              <a:lnSpc>
                <a:spcPct val="102600"/>
              </a:lnSpc>
              <a:spcBef>
                <a:spcPts val="0"/>
              </a:spcBef>
              <a:spcAft>
                <a:spcPts val="0"/>
              </a:spcAft>
              <a:buNone/>
            </a:pPr>
            <a:r>
              <a:rPr lang="en-US" sz="550">
                <a:solidFill>
                  <a:srgbClr val="D70A5B"/>
                </a:solidFill>
                <a:latin typeface="Arial"/>
                <a:ea typeface="Arial"/>
                <a:cs typeface="Arial"/>
                <a:sym typeface="Arial"/>
              </a:rPr>
              <a:t>IDEA  EVALUATION</a:t>
            </a:r>
            <a:endParaRPr sz="550">
              <a:solidFill>
                <a:schemeClr val="dk1"/>
              </a:solidFill>
              <a:latin typeface="Arial"/>
              <a:ea typeface="Arial"/>
              <a:cs typeface="Arial"/>
              <a:sym typeface="Arial"/>
            </a:endParaRPr>
          </a:p>
        </p:txBody>
      </p:sp>
      <p:sp>
        <p:nvSpPr>
          <p:cNvPr id="9611" name="Google Shape;9611;p64"/>
          <p:cNvSpPr txBox="1"/>
          <p:nvPr/>
        </p:nvSpPr>
        <p:spPr>
          <a:xfrm>
            <a:off x="18467458" y="306643"/>
            <a:ext cx="429895" cy="197485"/>
          </a:xfrm>
          <a:prstGeom prst="rect">
            <a:avLst/>
          </a:prstGeom>
          <a:noFill/>
          <a:ln>
            <a:noFill/>
          </a:ln>
        </p:spPr>
        <p:txBody>
          <a:bodyPr spcFirstLastPara="1" wrap="square" lIns="0" tIns="12050" rIns="0" bIns="0" anchor="t" anchorCtr="0">
            <a:spAutoFit/>
          </a:bodyPr>
          <a:lstStyle/>
          <a:p>
            <a:pPr marL="12700" marR="5080" lvl="0" indent="634" algn="l" rtl="0">
              <a:lnSpc>
                <a:spcPct val="102600"/>
              </a:lnSpc>
              <a:spcBef>
                <a:spcPts val="0"/>
              </a:spcBef>
              <a:spcAft>
                <a:spcPts val="0"/>
              </a:spcAft>
              <a:buNone/>
            </a:pPr>
            <a:r>
              <a:rPr lang="en-US" sz="550">
                <a:solidFill>
                  <a:srgbClr val="D70A5B"/>
                </a:solidFill>
                <a:latin typeface="Arial"/>
                <a:ea typeface="Arial"/>
                <a:cs typeface="Arial"/>
                <a:sym typeface="Arial"/>
              </a:rPr>
              <a:t>EVALUATING  PROTOTYPES</a:t>
            </a:r>
            <a:endParaRPr sz="550">
              <a:solidFill>
                <a:schemeClr val="dk1"/>
              </a:solidFill>
              <a:latin typeface="Arial"/>
              <a:ea typeface="Arial"/>
              <a:cs typeface="Arial"/>
              <a:sym typeface="Arial"/>
            </a:endParaRPr>
          </a:p>
        </p:txBody>
      </p:sp>
      <p:sp>
        <p:nvSpPr>
          <p:cNvPr id="9612" name="Google Shape;9612;p64"/>
          <p:cNvSpPr txBox="1"/>
          <p:nvPr/>
        </p:nvSpPr>
        <p:spPr>
          <a:xfrm>
            <a:off x="19194523" y="303276"/>
            <a:ext cx="277495" cy="197485"/>
          </a:xfrm>
          <a:prstGeom prst="rect">
            <a:avLst/>
          </a:prstGeom>
          <a:noFill/>
          <a:ln>
            <a:noFill/>
          </a:ln>
        </p:spPr>
        <p:txBody>
          <a:bodyPr spcFirstLastPara="1" wrap="square" lIns="0" tIns="12050" rIns="0" bIns="0" anchor="t" anchorCtr="0">
            <a:spAutoFit/>
          </a:bodyPr>
          <a:lstStyle/>
          <a:p>
            <a:pPr marL="38735" marR="5080" lvl="0" indent="-26669" algn="l" rtl="0">
              <a:lnSpc>
                <a:spcPct val="102600"/>
              </a:lnSpc>
              <a:spcBef>
                <a:spcPts val="0"/>
              </a:spcBef>
              <a:spcAft>
                <a:spcPts val="0"/>
              </a:spcAft>
              <a:buNone/>
            </a:pPr>
            <a:r>
              <a:rPr lang="en-US" sz="550">
                <a:solidFill>
                  <a:srgbClr val="D70A5B"/>
                </a:solidFill>
                <a:latin typeface="Arial"/>
                <a:ea typeface="Arial"/>
                <a:cs typeface="Arial"/>
                <a:sym typeface="Arial"/>
              </a:rPr>
              <a:t>WHAT’S  NEXT?</a:t>
            </a:r>
            <a:endParaRPr sz="550">
              <a:solidFill>
                <a:schemeClr val="dk1"/>
              </a:solidFill>
              <a:latin typeface="Arial"/>
              <a:ea typeface="Arial"/>
              <a:cs typeface="Arial"/>
              <a:sym typeface="Arial"/>
            </a:endParaRPr>
          </a:p>
        </p:txBody>
      </p:sp>
      <p:sp>
        <p:nvSpPr>
          <p:cNvPr id="9613" name="Google Shape;9613;p64"/>
          <p:cNvSpPr/>
          <p:nvPr/>
        </p:nvSpPr>
        <p:spPr>
          <a:xfrm>
            <a:off x="10482612"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14" name="Google Shape;9614;p64"/>
          <p:cNvSpPr/>
          <p:nvPr/>
        </p:nvSpPr>
        <p:spPr>
          <a:xfrm>
            <a:off x="13389370"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FBEBE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15" name="Google Shape;9615;p64"/>
          <p:cNvSpPr txBox="1"/>
          <p:nvPr/>
        </p:nvSpPr>
        <p:spPr>
          <a:xfrm>
            <a:off x="10592989"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 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20"/>
              </a:spcBef>
              <a:spcAft>
                <a:spcPts val="0"/>
              </a:spcAft>
              <a:buNone/>
            </a:pPr>
            <a:r>
              <a:rPr lang="en-US" sz="750">
                <a:solidFill>
                  <a:srgbClr val="414042"/>
                </a:solidFill>
                <a:latin typeface="Arial"/>
                <a:ea typeface="Arial"/>
                <a:cs typeface="Arial"/>
                <a:sym typeface="Arial"/>
              </a:rPr>
              <a:t>“Can you share more information about how you came  to these ideas?”and “Tell me more about that...”</a:t>
            </a:r>
            <a:endParaRPr sz="750">
              <a:solidFill>
                <a:schemeClr val="dk1"/>
              </a:solidFill>
              <a:latin typeface="Arial"/>
              <a:ea typeface="Arial"/>
              <a:cs typeface="Arial"/>
              <a:sym typeface="Arial"/>
            </a:endParaRPr>
          </a:p>
          <a:p>
            <a:pPr marL="12700" marR="16510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  of your design work, but you must be aligned on the  items below in order to move on.</a:t>
            </a:r>
            <a:endParaRPr sz="750">
              <a:solidFill>
                <a:schemeClr val="dk1"/>
              </a:solidFill>
              <a:latin typeface="Arial"/>
              <a:ea typeface="Arial"/>
              <a:cs typeface="Arial"/>
              <a:sym typeface="Arial"/>
            </a:endParaRPr>
          </a:p>
        </p:txBody>
      </p:sp>
      <p:sp>
        <p:nvSpPr>
          <p:cNvPr id="9616" name="Google Shape;9616;p64"/>
          <p:cNvSpPr/>
          <p:nvPr/>
        </p:nvSpPr>
        <p:spPr>
          <a:xfrm>
            <a:off x="10485597" y="3102214"/>
            <a:ext cx="2769870" cy="1638935"/>
          </a:xfrm>
          <a:custGeom>
            <a:avLst/>
            <a:gdLst/>
            <a:ahLst/>
            <a:cxnLst/>
            <a:rect l="l" t="t" r="r" b="b"/>
            <a:pathLst>
              <a:path w="2769869" h="1638935" extrusionOk="0">
                <a:moveTo>
                  <a:pt x="67687" y="0"/>
                </a:moveTo>
                <a:lnTo>
                  <a:pt x="28555" y="1057"/>
                </a:lnTo>
                <a:lnTo>
                  <a:pt x="8460" y="8460"/>
                </a:lnTo>
                <a:lnTo>
                  <a:pt x="1057" y="28555"/>
                </a:lnTo>
                <a:lnTo>
                  <a:pt x="0" y="67687"/>
                </a:lnTo>
                <a:lnTo>
                  <a:pt x="0" y="1570629"/>
                </a:lnTo>
                <a:lnTo>
                  <a:pt x="1057" y="1609760"/>
                </a:lnTo>
                <a:lnTo>
                  <a:pt x="8460" y="1629855"/>
                </a:lnTo>
                <a:lnTo>
                  <a:pt x="28555" y="1637258"/>
                </a:lnTo>
                <a:lnTo>
                  <a:pt x="67687" y="1638316"/>
                </a:lnTo>
                <a:lnTo>
                  <a:pt x="2701644" y="1638316"/>
                </a:lnTo>
                <a:lnTo>
                  <a:pt x="2740782" y="1637258"/>
                </a:lnTo>
                <a:lnTo>
                  <a:pt x="2760881" y="1629855"/>
                </a:lnTo>
                <a:lnTo>
                  <a:pt x="2768285" y="1609760"/>
                </a:lnTo>
                <a:lnTo>
                  <a:pt x="2769343" y="1570629"/>
                </a:lnTo>
                <a:lnTo>
                  <a:pt x="2769343" y="67687"/>
                </a:lnTo>
                <a:lnTo>
                  <a:pt x="2768285" y="28555"/>
                </a:lnTo>
                <a:lnTo>
                  <a:pt x="2760881" y="8460"/>
                </a:lnTo>
                <a:lnTo>
                  <a:pt x="2740782" y="1057"/>
                </a:lnTo>
                <a:lnTo>
                  <a:pt x="2701644"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17" name="Google Shape;9617;p64"/>
          <p:cNvSpPr/>
          <p:nvPr/>
        </p:nvSpPr>
        <p:spPr>
          <a:xfrm>
            <a:off x="10485597" y="4890734"/>
            <a:ext cx="2769870" cy="1633220"/>
          </a:xfrm>
          <a:custGeom>
            <a:avLst/>
            <a:gdLst/>
            <a:ahLst/>
            <a:cxnLst/>
            <a:rect l="l" t="t" r="r" b="b"/>
            <a:pathLst>
              <a:path w="2769869" h="1633220" extrusionOk="0">
                <a:moveTo>
                  <a:pt x="67687" y="0"/>
                </a:moveTo>
                <a:lnTo>
                  <a:pt x="28555" y="1057"/>
                </a:lnTo>
                <a:lnTo>
                  <a:pt x="8460" y="8460"/>
                </a:lnTo>
                <a:lnTo>
                  <a:pt x="1057" y="28555"/>
                </a:lnTo>
                <a:lnTo>
                  <a:pt x="0" y="67687"/>
                </a:lnTo>
                <a:lnTo>
                  <a:pt x="0" y="1565088"/>
                </a:lnTo>
                <a:lnTo>
                  <a:pt x="1057" y="1604220"/>
                </a:lnTo>
                <a:lnTo>
                  <a:pt x="8460" y="1624315"/>
                </a:lnTo>
                <a:lnTo>
                  <a:pt x="28555" y="1631718"/>
                </a:lnTo>
                <a:lnTo>
                  <a:pt x="67687" y="1632776"/>
                </a:lnTo>
                <a:lnTo>
                  <a:pt x="2701644" y="1632776"/>
                </a:lnTo>
                <a:lnTo>
                  <a:pt x="2740782" y="1631718"/>
                </a:lnTo>
                <a:lnTo>
                  <a:pt x="2760881" y="1624315"/>
                </a:lnTo>
                <a:lnTo>
                  <a:pt x="2768285" y="1604220"/>
                </a:lnTo>
                <a:lnTo>
                  <a:pt x="2769343" y="1565088"/>
                </a:lnTo>
                <a:lnTo>
                  <a:pt x="2769343" y="67687"/>
                </a:lnTo>
                <a:lnTo>
                  <a:pt x="2768285" y="28555"/>
                </a:lnTo>
                <a:lnTo>
                  <a:pt x="2760881" y="8460"/>
                </a:lnTo>
                <a:lnTo>
                  <a:pt x="2740782" y="1057"/>
                </a:lnTo>
                <a:lnTo>
                  <a:pt x="2701644" y="0"/>
                </a:lnTo>
                <a:lnTo>
                  <a:pt x="676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18" name="Google Shape;9618;p64"/>
          <p:cNvSpPr txBox="1"/>
          <p:nvPr/>
        </p:nvSpPr>
        <p:spPr>
          <a:xfrm>
            <a:off x="10581049" y="4959834"/>
            <a:ext cx="212979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does your team’s idea relate to improving  the holistic learning outcomes for your students?</a:t>
            </a:r>
            <a:endParaRPr sz="750">
              <a:solidFill>
                <a:schemeClr val="dk1"/>
              </a:solidFill>
              <a:latin typeface="Arial"/>
              <a:ea typeface="Arial"/>
              <a:cs typeface="Arial"/>
              <a:sym typeface="Arial"/>
            </a:endParaRPr>
          </a:p>
        </p:txBody>
      </p:sp>
      <p:graphicFrame>
        <p:nvGraphicFramePr>
          <p:cNvPr id="9619" name="Google Shape;9619;p64"/>
          <p:cNvGraphicFramePr/>
          <p:nvPr/>
        </p:nvGraphicFramePr>
        <p:xfrm>
          <a:off x="13567861" y="1878498"/>
          <a:ext cx="3000000" cy="3000000"/>
        </p:xfrm>
        <a:graphic>
          <a:graphicData uri="http://schemas.openxmlformats.org/drawingml/2006/table">
            <a:tbl>
              <a:tblPr firstRow="1" bandRow="1">
                <a:noFill/>
                <a:tableStyleId>{D4B82BEF-ADFF-4A9F-B7B8-86FF41425FD6}</a:tableStyleId>
              </a:tblPr>
              <a:tblGrid>
                <a:gridCol w="873750">
                  <a:extLst>
                    <a:ext uri="{9D8B030D-6E8A-4147-A177-3AD203B41FA5}">
                      <a16:colId xmlns:a16="http://schemas.microsoft.com/office/drawing/2014/main" val="20000"/>
                    </a:ext>
                  </a:extLst>
                </a:gridCol>
                <a:gridCol w="1238250">
                  <a:extLst>
                    <a:ext uri="{9D8B030D-6E8A-4147-A177-3AD203B41FA5}">
                      <a16:colId xmlns:a16="http://schemas.microsoft.com/office/drawing/2014/main" val="20001"/>
                    </a:ext>
                  </a:extLst>
                </a:gridCol>
                <a:gridCol w="1238250">
                  <a:extLst>
                    <a:ext uri="{9D8B030D-6E8A-4147-A177-3AD203B41FA5}">
                      <a16:colId xmlns:a16="http://schemas.microsoft.com/office/drawing/2014/main" val="20002"/>
                    </a:ext>
                  </a:extLst>
                </a:gridCol>
                <a:gridCol w="1238250">
                  <a:extLst>
                    <a:ext uri="{9D8B030D-6E8A-4147-A177-3AD203B41FA5}">
                      <a16:colId xmlns:a16="http://schemas.microsoft.com/office/drawing/2014/main" val="20003"/>
                    </a:ext>
                  </a:extLst>
                </a:gridCol>
              </a:tblGrid>
              <a:tr h="531125">
                <a:tc>
                  <a:txBody>
                    <a:bodyPr/>
                    <a:lstStyle/>
                    <a:p>
                      <a:pPr marL="67310" marR="35941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TEST A  PROTOTYPE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lnR w="28575" cap="flat" cmpd="sng">
                      <a:solidFill>
                        <a:srgbClr val="F9E4E4"/>
                      </a:solidFill>
                      <a:prstDash val="solid"/>
                      <a:round/>
                      <a:headEnd type="none" w="sm" len="sm"/>
                      <a:tailEnd type="none" w="sm" len="sm"/>
                    </a:lnR>
                    <a:solidFill>
                      <a:srgbClr val="F5CFD0"/>
                    </a:solidFill>
                  </a:tcPr>
                </a:tc>
                <a:tc>
                  <a:txBody>
                    <a:bodyPr/>
                    <a:lstStyle/>
                    <a:p>
                      <a:pPr marL="47625" marR="18161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plan  the timeline and logistics  related to testing your  prototype.</a:t>
                      </a:r>
                      <a:endParaRPr sz="650" u="none" strike="noStrike" cap="none">
                        <a:latin typeface="Arial"/>
                        <a:ea typeface="Arial"/>
                        <a:cs typeface="Arial"/>
                        <a:sym typeface="Arial"/>
                      </a:endParaRPr>
                    </a:p>
                  </a:txBody>
                  <a:tcPr marL="0" marR="0" marT="62875" marB="0">
                    <a:lnL w="28575" cap="flat" cmpd="sng">
                      <a:solidFill>
                        <a:srgbClr val="F9E4E4"/>
                      </a:solidFill>
                      <a:prstDash val="solid"/>
                      <a:round/>
                      <a:headEnd type="none" w="sm" len="sm"/>
                      <a:tailEnd type="none" w="sm" len="sm"/>
                    </a:lnL>
                    <a:lnR w="28575" cap="flat" cmpd="sng">
                      <a:solidFill>
                        <a:srgbClr val="F9E4E4"/>
                      </a:solidFill>
                      <a:prstDash val="solid"/>
                      <a:round/>
                      <a:headEnd type="none" w="sm" len="sm"/>
                      <a:tailEnd type="none" w="sm" len="sm"/>
                    </a:lnR>
                    <a:solidFill>
                      <a:srgbClr val="F5CFD0"/>
                    </a:solidFill>
                  </a:tcPr>
                </a:tc>
                <a:tc>
                  <a:txBody>
                    <a:bodyPr/>
                    <a:lstStyle/>
                    <a:p>
                      <a:pPr marL="47625" marR="838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hesistant about your  plan to test your prototype  but you feel comfortable  moving forward.</a:t>
                      </a:r>
                      <a:endParaRPr sz="650" u="none" strike="noStrike" cap="none">
                        <a:latin typeface="Arial"/>
                        <a:ea typeface="Arial"/>
                        <a:cs typeface="Arial"/>
                        <a:sym typeface="Arial"/>
                      </a:endParaRPr>
                    </a:p>
                  </a:txBody>
                  <a:tcPr marL="0" marR="0" marT="62875" marB="0">
                    <a:lnL w="28575" cap="flat" cmpd="sng">
                      <a:solidFill>
                        <a:srgbClr val="F9E4E4"/>
                      </a:solidFill>
                      <a:prstDash val="solid"/>
                      <a:round/>
                      <a:headEnd type="none" w="sm" len="sm"/>
                      <a:tailEnd type="none" w="sm" len="sm"/>
                    </a:lnL>
                    <a:lnR w="28575" cap="flat" cmpd="sng">
                      <a:solidFill>
                        <a:srgbClr val="F9E4E4"/>
                      </a:solidFill>
                      <a:prstDash val="solid"/>
                      <a:round/>
                      <a:headEnd type="none" w="sm" len="sm"/>
                      <a:tailEnd type="none" w="sm" len="sm"/>
                    </a:lnR>
                    <a:solidFill>
                      <a:srgbClr val="F5CFD0"/>
                    </a:solidFill>
                  </a:tcPr>
                </a:tc>
                <a:tc>
                  <a:txBody>
                    <a:bodyPr/>
                    <a:lstStyle/>
                    <a:p>
                      <a:pPr marL="47625" marR="4445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feel confident about your  plan to test your prototype.</a:t>
                      </a:r>
                      <a:endParaRPr sz="650" u="none" strike="noStrike" cap="none">
                        <a:latin typeface="Arial"/>
                        <a:ea typeface="Arial"/>
                        <a:cs typeface="Arial"/>
                        <a:sym typeface="Arial"/>
                      </a:endParaRPr>
                    </a:p>
                  </a:txBody>
                  <a:tcPr marL="0" marR="0" marT="62875" marB="0">
                    <a:lnL w="28575" cap="flat" cmpd="sng">
                      <a:solidFill>
                        <a:srgbClr val="F9E4E4"/>
                      </a:solidFill>
                      <a:prstDash val="solid"/>
                      <a:round/>
                      <a:headEnd type="none" w="sm" len="sm"/>
                      <a:tailEnd type="none" w="sm" len="sm"/>
                    </a:lnL>
                    <a:solidFill>
                      <a:srgbClr val="F5CFD0"/>
                    </a:solidFill>
                  </a:tcPr>
                </a:tc>
                <a:extLst>
                  <a:ext uri="{0D108BD9-81ED-4DB2-BD59-A6C34878D82A}">
                    <a16:rowId xmlns:a16="http://schemas.microsoft.com/office/drawing/2014/main" val="10000"/>
                  </a:ext>
                </a:extLst>
              </a:tr>
              <a:tr h="731700">
                <a:tc>
                  <a:txBody>
                    <a:bodyPr/>
                    <a:lstStyle/>
                    <a:p>
                      <a:pPr marL="67310" marR="11430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TESTING  PROTOTYPE  REFLECTION &amp;  REFLECTION GRID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solidFill>
                      <a:srgbClr val="F9E4E4"/>
                    </a:solidFill>
                  </a:tcPr>
                </a:tc>
                <a:tc>
                  <a:txBody>
                    <a:bodyPr/>
                    <a:lstStyle/>
                    <a:p>
                      <a:pPr marL="47625" marR="19240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did not test your  prototype and/or you did  not complete the Testing  Prototype Reflection or  Reflection Grid.</a:t>
                      </a:r>
                      <a:endParaRPr sz="650" u="none" strike="noStrike" cap="none">
                        <a:latin typeface="Arial"/>
                        <a:ea typeface="Arial"/>
                        <a:cs typeface="Arial"/>
                        <a:sym typeface="Arial"/>
                      </a:endParaRPr>
                    </a:p>
                  </a:txBody>
                  <a:tcPr marL="0" marR="0" marT="62875" marB="0">
                    <a:solidFill>
                      <a:srgbClr val="F9E4E4"/>
                    </a:solidFill>
                  </a:tcPr>
                </a:tc>
                <a:tc>
                  <a:txBody>
                    <a:bodyPr/>
                    <a:lstStyle/>
                    <a:p>
                      <a:pPr marL="47625" marR="6286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tested your prototype  and completed the reflection  but was not able to gain  insights into testing the  assumptions you identified.</a:t>
                      </a:r>
                      <a:endParaRPr sz="650" u="none" strike="noStrike" cap="none">
                        <a:latin typeface="Arial"/>
                        <a:ea typeface="Arial"/>
                        <a:cs typeface="Arial"/>
                        <a:sym typeface="Arial"/>
                      </a:endParaRPr>
                    </a:p>
                  </a:txBody>
                  <a:tcPr marL="0" marR="0" marT="62875" marB="0">
                    <a:solidFill>
                      <a:srgbClr val="F9E4E4"/>
                    </a:solidFill>
                  </a:tcPr>
                </a:tc>
                <a:tc>
                  <a:txBody>
                    <a:bodyPr/>
                    <a:lstStyle/>
                    <a:p>
                      <a:pPr marL="47625" marR="53339"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tested your prototype  and completed the reflections  and gained strong new  insights into how your  prototype will meet the  needs of your stakeholders.</a:t>
                      </a:r>
                      <a:endParaRPr sz="650" u="none" strike="noStrike" cap="none">
                        <a:latin typeface="Arial"/>
                        <a:ea typeface="Arial"/>
                        <a:cs typeface="Arial"/>
                        <a:sym typeface="Arial"/>
                      </a:endParaRPr>
                    </a:p>
                  </a:txBody>
                  <a:tcPr marL="0" marR="0" marT="62875" marB="0">
                    <a:solidFill>
                      <a:srgbClr val="F9E4E4"/>
                    </a:solidFill>
                  </a:tcPr>
                </a:tc>
                <a:extLst>
                  <a:ext uri="{0D108BD9-81ED-4DB2-BD59-A6C34878D82A}">
                    <a16:rowId xmlns:a16="http://schemas.microsoft.com/office/drawing/2014/main" val="10001"/>
                  </a:ext>
                </a:extLst>
              </a:tr>
              <a:tr h="531125">
                <a:tc>
                  <a:txBody>
                    <a:bodyPr/>
                    <a:lstStyle/>
                    <a:p>
                      <a:pPr marL="67310" marR="3155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WHAT DID  YOU LEARN?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lnR w="28575" cap="flat" cmpd="sng">
                      <a:solidFill>
                        <a:srgbClr val="F9E4E4"/>
                      </a:solidFill>
                      <a:prstDash val="solid"/>
                      <a:round/>
                      <a:headEnd type="none" w="sm" len="sm"/>
                      <a:tailEnd type="none" w="sm" len="sm"/>
                    </a:lnR>
                    <a:solidFill>
                      <a:srgbClr val="F5CFD0"/>
                    </a:solidFill>
                  </a:tcPr>
                </a:tc>
                <a:tc>
                  <a:txBody>
                    <a:bodyPr/>
                    <a:lstStyle/>
                    <a:p>
                      <a:pPr marL="47625" marR="67945"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identify  the assumptions you need to  test and how to test them.</a:t>
                      </a:r>
                      <a:endParaRPr sz="650" u="none" strike="noStrike" cap="none">
                        <a:latin typeface="Arial"/>
                        <a:ea typeface="Arial"/>
                        <a:cs typeface="Arial"/>
                        <a:sym typeface="Arial"/>
                      </a:endParaRPr>
                    </a:p>
                  </a:txBody>
                  <a:tcPr marL="0" marR="0" marT="62875" marB="0">
                    <a:lnL w="28575" cap="flat" cmpd="sng">
                      <a:solidFill>
                        <a:srgbClr val="F9E4E4"/>
                      </a:solidFill>
                      <a:prstDash val="solid"/>
                      <a:round/>
                      <a:headEnd type="none" w="sm" len="sm"/>
                      <a:tailEnd type="none" w="sm" len="sm"/>
                    </a:lnL>
                    <a:lnR w="28575" cap="flat" cmpd="sng">
                      <a:solidFill>
                        <a:srgbClr val="F9E4E4"/>
                      </a:solidFill>
                      <a:prstDash val="solid"/>
                      <a:round/>
                      <a:headEnd type="none" w="sm" len="sm"/>
                      <a:tailEnd type="none" w="sm" len="sm"/>
                    </a:lnR>
                    <a:solidFill>
                      <a:srgbClr val="F5CFD0"/>
                    </a:solidFill>
                  </a:tcPr>
                </a:tc>
                <a:tc>
                  <a:txBody>
                    <a:bodyPr/>
                    <a:lstStyle/>
                    <a:p>
                      <a:pPr marL="47625" marR="16319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about the  assumptions you have  identified and will work to  improve them.</a:t>
                      </a:r>
                      <a:endParaRPr sz="650" u="none" strike="noStrike" cap="none">
                        <a:latin typeface="Arial"/>
                        <a:ea typeface="Arial"/>
                        <a:cs typeface="Arial"/>
                        <a:sym typeface="Arial"/>
                      </a:endParaRPr>
                    </a:p>
                  </a:txBody>
                  <a:tcPr marL="0" marR="0" marT="62875" marB="0">
                    <a:lnL w="28575" cap="flat" cmpd="sng">
                      <a:solidFill>
                        <a:srgbClr val="F9E4E4"/>
                      </a:solidFill>
                      <a:prstDash val="solid"/>
                      <a:round/>
                      <a:headEnd type="none" w="sm" len="sm"/>
                      <a:tailEnd type="none" w="sm" len="sm"/>
                    </a:lnL>
                    <a:lnR w="28575" cap="flat" cmpd="sng">
                      <a:solidFill>
                        <a:srgbClr val="F9E4E4"/>
                      </a:solidFill>
                      <a:prstDash val="solid"/>
                      <a:round/>
                      <a:headEnd type="none" w="sm" len="sm"/>
                      <a:tailEnd type="none" w="sm" len="sm"/>
                    </a:lnR>
                    <a:solidFill>
                      <a:srgbClr val="F5CFD0"/>
                    </a:solidFill>
                  </a:tcPr>
                </a:tc>
                <a:tc>
                  <a:txBody>
                    <a:bodyPr/>
                    <a:lstStyle/>
                    <a:p>
                      <a:pPr marL="47625" marR="6223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feel confident identifying  the assumptions you need to  test and how to test them.</a:t>
                      </a:r>
                      <a:endParaRPr sz="650" u="none" strike="noStrike" cap="none">
                        <a:latin typeface="Arial"/>
                        <a:ea typeface="Arial"/>
                        <a:cs typeface="Arial"/>
                        <a:sym typeface="Arial"/>
                      </a:endParaRPr>
                    </a:p>
                  </a:txBody>
                  <a:tcPr marL="0" marR="0" marT="62875" marB="0">
                    <a:lnL w="28575" cap="flat" cmpd="sng">
                      <a:solidFill>
                        <a:srgbClr val="F9E4E4"/>
                      </a:solidFill>
                      <a:prstDash val="solid"/>
                      <a:round/>
                      <a:headEnd type="none" w="sm" len="sm"/>
                      <a:tailEnd type="none" w="sm" len="sm"/>
                    </a:lnL>
                    <a:solidFill>
                      <a:srgbClr val="F5CFD0"/>
                    </a:solidFill>
                  </a:tcPr>
                </a:tc>
                <a:extLst>
                  <a:ext uri="{0D108BD9-81ED-4DB2-BD59-A6C34878D82A}">
                    <a16:rowId xmlns:a16="http://schemas.microsoft.com/office/drawing/2014/main" val="10002"/>
                  </a:ext>
                </a:extLst>
              </a:tr>
              <a:tr h="631425">
                <a:tc>
                  <a:txBody>
                    <a:bodyPr/>
                    <a:lstStyle/>
                    <a:p>
                      <a:pPr marL="67310" marR="31496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IDEA  EVALUATION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solidFill>
                      <a:srgbClr val="F9E4E4"/>
                    </a:solidFill>
                  </a:tcPr>
                </a:tc>
                <a:tc>
                  <a:txBody>
                    <a:bodyPr/>
                    <a:lstStyle/>
                    <a:p>
                      <a:pPr marL="47625" marR="5461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evaluate your idea against  your POV statement and your  goals of improving the  holistic learning outcomes.</a:t>
                      </a:r>
                      <a:endParaRPr sz="650" u="none" strike="noStrike" cap="none">
                        <a:latin typeface="Arial"/>
                        <a:ea typeface="Arial"/>
                        <a:cs typeface="Arial"/>
                        <a:sym typeface="Arial"/>
                      </a:endParaRPr>
                    </a:p>
                  </a:txBody>
                  <a:tcPr marL="0" marR="0" marT="62875" marB="0">
                    <a:solidFill>
                      <a:srgbClr val="F9E4E4"/>
                    </a:solidFill>
                  </a:tcPr>
                </a:tc>
                <a:tc>
                  <a:txBody>
                    <a:bodyPr/>
                    <a:lstStyle/>
                    <a:p>
                      <a:pPr marL="47625" marR="110489"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about your  evaluation of your idea and  will work to improve it.</a:t>
                      </a:r>
                      <a:endParaRPr sz="650" u="none" strike="noStrike" cap="none">
                        <a:latin typeface="Arial"/>
                        <a:ea typeface="Arial"/>
                        <a:cs typeface="Arial"/>
                        <a:sym typeface="Arial"/>
                      </a:endParaRPr>
                    </a:p>
                  </a:txBody>
                  <a:tcPr marL="0" marR="0" marT="62875" marB="0">
                    <a:solidFill>
                      <a:srgbClr val="F9E4E4"/>
                    </a:solidFill>
                  </a:tcPr>
                </a:tc>
                <a:tc>
                  <a:txBody>
                    <a:bodyPr/>
                    <a:lstStyle/>
                    <a:p>
                      <a:pPr marL="47625" marR="7239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in your  evaluation of your idea  against your POV statement  and your goals of improving  the holistic learning outcomes.</a:t>
                      </a:r>
                      <a:endParaRPr sz="650" u="none" strike="noStrike" cap="none">
                        <a:latin typeface="Arial"/>
                        <a:ea typeface="Arial"/>
                        <a:cs typeface="Arial"/>
                        <a:sym typeface="Arial"/>
                      </a:endParaRPr>
                    </a:p>
                  </a:txBody>
                  <a:tcPr marL="0" marR="0" marT="62875" marB="0">
                    <a:solidFill>
                      <a:srgbClr val="F9E4E4"/>
                    </a:solidFill>
                  </a:tcPr>
                </a:tc>
                <a:extLst>
                  <a:ext uri="{0D108BD9-81ED-4DB2-BD59-A6C34878D82A}">
                    <a16:rowId xmlns:a16="http://schemas.microsoft.com/office/drawing/2014/main" val="10003"/>
                  </a:ext>
                </a:extLst>
              </a:tr>
              <a:tr h="430825">
                <a:tc>
                  <a:txBody>
                    <a:bodyPr/>
                    <a:lstStyle/>
                    <a:p>
                      <a:pPr marL="67310" marR="314325" lvl="0" indent="0" algn="just"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EVALUATING  PROTOTYPES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lnR w="28575" cap="flat" cmpd="sng">
                      <a:solidFill>
                        <a:srgbClr val="F9E4E4"/>
                      </a:solidFill>
                      <a:prstDash val="solid"/>
                      <a:round/>
                      <a:headEnd type="none" w="sm" len="sm"/>
                      <a:tailEnd type="none" w="sm" len="sm"/>
                    </a:lnR>
                    <a:solidFill>
                      <a:srgbClr val="F5CFD0"/>
                    </a:solidFill>
                  </a:tcPr>
                </a:tc>
                <a:tc>
                  <a:txBody>
                    <a:bodyPr/>
                    <a:lstStyle/>
                    <a:p>
                      <a:pPr marL="47625" marR="1473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evaluate your prototype to  identify your next steps.</a:t>
                      </a:r>
                      <a:endParaRPr sz="650" u="none" strike="noStrike" cap="none">
                        <a:latin typeface="Arial"/>
                        <a:ea typeface="Arial"/>
                        <a:cs typeface="Arial"/>
                        <a:sym typeface="Arial"/>
                      </a:endParaRPr>
                    </a:p>
                  </a:txBody>
                  <a:tcPr marL="0" marR="0" marT="62875" marB="0">
                    <a:lnL w="28575" cap="flat" cmpd="sng">
                      <a:solidFill>
                        <a:srgbClr val="F9E4E4"/>
                      </a:solidFill>
                      <a:prstDash val="solid"/>
                      <a:round/>
                      <a:headEnd type="none" w="sm" len="sm"/>
                      <a:tailEnd type="none" w="sm" len="sm"/>
                    </a:lnL>
                    <a:lnR w="28575" cap="flat" cmpd="sng">
                      <a:solidFill>
                        <a:srgbClr val="F9E4E4"/>
                      </a:solidFill>
                      <a:prstDash val="solid"/>
                      <a:round/>
                      <a:headEnd type="none" w="sm" len="sm"/>
                      <a:tailEnd type="none" w="sm" len="sm"/>
                    </a:lnR>
                    <a:solidFill>
                      <a:srgbClr val="F5CFD0"/>
                    </a:solidFill>
                  </a:tcPr>
                </a:tc>
                <a:tc>
                  <a:txBody>
                    <a:bodyPr/>
                    <a:lstStyle/>
                    <a:p>
                      <a:pPr marL="47625" marR="7937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about your  evaluation of your prototype  and will work to improve it.</a:t>
                      </a:r>
                      <a:endParaRPr sz="650" u="none" strike="noStrike" cap="none">
                        <a:latin typeface="Arial"/>
                        <a:ea typeface="Arial"/>
                        <a:cs typeface="Arial"/>
                        <a:sym typeface="Arial"/>
                      </a:endParaRPr>
                    </a:p>
                  </a:txBody>
                  <a:tcPr marL="0" marR="0" marT="62875" marB="0">
                    <a:lnL w="28575" cap="flat" cmpd="sng">
                      <a:solidFill>
                        <a:srgbClr val="F9E4E4"/>
                      </a:solidFill>
                      <a:prstDash val="solid"/>
                      <a:round/>
                      <a:headEnd type="none" w="sm" len="sm"/>
                      <a:tailEnd type="none" w="sm" len="sm"/>
                    </a:lnL>
                    <a:lnR w="28575" cap="flat" cmpd="sng">
                      <a:solidFill>
                        <a:srgbClr val="F9E4E4"/>
                      </a:solidFill>
                      <a:prstDash val="solid"/>
                      <a:round/>
                      <a:headEnd type="none" w="sm" len="sm"/>
                      <a:tailEnd type="none" w="sm" len="sm"/>
                    </a:lnR>
                    <a:solidFill>
                      <a:srgbClr val="F5CFD0"/>
                    </a:solidFill>
                  </a:tcPr>
                </a:tc>
                <a:tc>
                  <a:txBody>
                    <a:bodyPr/>
                    <a:lstStyle/>
                    <a:p>
                      <a:pPr marL="47625" marR="7937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in your  evaluation of your prototype  and your next steps.</a:t>
                      </a:r>
                      <a:endParaRPr sz="650" u="none" strike="noStrike" cap="none">
                        <a:latin typeface="Arial"/>
                        <a:ea typeface="Arial"/>
                        <a:cs typeface="Arial"/>
                        <a:sym typeface="Arial"/>
                      </a:endParaRPr>
                    </a:p>
                  </a:txBody>
                  <a:tcPr marL="0" marR="0" marT="62875" marB="0">
                    <a:lnL w="28575" cap="flat" cmpd="sng">
                      <a:solidFill>
                        <a:srgbClr val="F9E4E4"/>
                      </a:solidFill>
                      <a:prstDash val="solid"/>
                      <a:round/>
                      <a:headEnd type="none" w="sm" len="sm"/>
                      <a:tailEnd type="none" w="sm" len="sm"/>
                    </a:lnL>
                    <a:solidFill>
                      <a:srgbClr val="F5CFD0"/>
                    </a:solidFill>
                  </a:tcPr>
                </a:tc>
                <a:extLst>
                  <a:ext uri="{0D108BD9-81ED-4DB2-BD59-A6C34878D82A}">
                    <a16:rowId xmlns:a16="http://schemas.microsoft.com/office/drawing/2014/main" val="10004"/>
                  </a:ext>
                </a:extLst>
              </a:tr>
              <a:tr h="431675">
                <a:tc>
                  <a:txBody>
                    <a:bodyPr/>
                    <a:lstStyle/>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WHAT’S NEXT?</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2875" marB="0">
                    <a:solidFill>
                      <a:srgbClr val="F9E4E4"/>
                    </a:solidFill>
                  </a:tcPr>
                </a:tc>
                <a:tc>
                  <a:txBody>
                    <a:bodyPr/>
                    <a:lstStyle/>
                    <a:p>
                      <a:pPr marL="47625" marR="6794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identify  your next steps and why.</a:t>
                      </a:r>
                      <a:endParaRPr sz="650" u="none" strike="noStrike" cap="none">
                        <a:latin typeface="Arial"/>
                        <a:ea typeface="Arial"/>
                        <a:cs typeface="Arial"/>
                        <a:sym typeface="Arial"/>
                      </a:endParaRPr>
                    </a:p>
                  </a:txBody>
                  <a:tcPr marL="0" marR="0" marT="62875" marB="0">
                    <a:solidFill>
                      <a:srgbClr val="F9E4E4"/>
                    </a:solidFill>
                  </a:tcPr>
                </a:tc>
                <a:tc>
                  <a:txBody>
                    <a:bodyPr/>
                    <a:lstStyle/>
                    <a:p>
                      <a:pPr marL="47625" marR="29083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about  your next steps but feel</a:t>
                      </a:r>
                      <a:endParaRPr sz="650" u="none" strike="noStrike" cap="none">
                        <a:latin typeface="Arial"/>
                        <a:ea typeface="Arial"/>
                        <a:cs typeface="Arial"/>
                        <a:sym typeface="Arial"/>
                      </a:endParaRPr>
                    </a:p>
                    <a:p>
                      <a:pPr marL="47625" marR="0" lvl="0" indent="0" algn="l" rtl="0">
                        <a:lnSpc>
                          <a:spcPct val="100000"/>
                        </a:lnSpc>
                        <a:spcBef>
                          <a:spcPts val="20"/>
                        </a:spcBef>
                        <a:spcAft>
                          <a:spcPts val="0"/>
                        </a:spcAft>
                        <a:buNone/>
                      </a:pPr>
                      <a:r>
                        <a:rPr lang="en-US" sz="650" u="none" strike="noStrike" cap="none">
                          <a:solidFill>
                            <a:srgbClr val="414042"/>
                          </a:solidFill>
                          <a:latin typeface="Arial"/>
                          <a:ea typeface="Arial"/>
                          <a:cs typeface="Arial"/>
                          <a:sym typeface="Arial"/>
                        </a:rPr>
                        <a:t>comfortable moving forward.</a:t>
                      </a:r>
                      <a:endParaRPr sz="650" u="none" strike="noStrike" cap="none">
                        <a:latin typeface="Arial"/>
                        <a:ea typeface="Arial"/>
                        <a:cs typeface="Arial"/>
                        <a:sym typeface="Arial"/>
                      </a:endParaRPr>
                    </a:p>
                  </a:txBody>
                  <a:tcPr marL="0" marR="0" marT="62875" marB="0">
                    <a:solidFill>
                      <a:srgbClr val="F9E4E4"/>
                    </a:solidFill>
                  </a:tcPr>
                </a:tc>
                <a:tc>
                  <a:txBody>
                    <a:bodyPr/>
                    <a:lstStyle/>
                    <a:p>
                      <a:pPr marL="47625" marR="220979"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in your  next steps for your next  iteration.</a:t>
                      </a:r>
                      <a:endParaRPr sz="650" u="none" strike="noStrike" cap="none">
                        <a:latin typeface="Arial"/>
                        <a:ea typeface="Arial"/>
                        <a:cs typeface="Arial"/>
                        <a:sym typeface="Arial"/>
                      </a:endParaRPr>
                    </a:p>
                  </a:txBody>
                  <a:tcPr marL="0" marR="0" marT="62875" marB="0">
                    <a:solidFill>
                      <a:srgbClr val="F9E4E4"/>
                    </a:solidFill>
                  </a:tcPr>
                </a:tc>
                <a:extLst>
                  <a:ext uri="{0D108BD9-81ED-4DB2-BD59-A6C34878D82A}">
                    <a16:rowId xmlns:a16="http://schemas.microsoft.com/office/drawing/2014/main" val="10005"/>
                  </a:ext>
                </a:extLst>
              </a:tr>
              <a:tr h="630575">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CONNECTION  TO LEARNING  OUTCOMES</a:t>
                      </a:r>
                      <a:endParaRPr sz="650" u="none" strike="noStrike" cap="none">
                        <a:latin typeface="Arial"/>
                        <a:ea typeface="Arial"/>
                        <a:cs typeface="Arial"/>
                        <a:sym typeface="Arial"/>
                      </a:endParaRPr>
                    </a:p>
                  </a:txBody>
                  <a:tcPr marL="0" marR="0" marT="62225" marB="0">
                    <a:lnR w="28575" cap="flat" cmpd="sng">
                      <a:solidFill>
                        <a:srgbClr val="F9E4E4"/>
                      </a:solidFill>
                      <a:prstDash val="solid"/>
                      <a:round/>
                      <a:headEnd type="none" w="sm" len="sm"/>
                      <a:tailEnd type="none" w="sm" len="sm"/>
                    </a:lnR>
                    <a:solidFill>
                      <a:srgbClr val="F5CFD0"/>
                    </a:solidFill>
                  </a:tcPr>
                </a:tc>
                <a:tc>
                  <a:txBody>
                    <a:bodyPr/>
                    <a:lstStyle/>
                    <a:p>
                      <a:pPr marL="47625" marR="39370" lvl="0" indent="-634"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do not feel confident that  your solution is connected</a:t>
                      </a:r>
                      <a:endParaRPr sz="650" u="none" strike="noStrike" cap="none">
                        <a:latin typeface="Arial"/>
                        <a:ea typeface="Arial"/>
                        <a:cs typeface="Arial"/>
                        <a:sym typeface="Arial"/>
                      </a:endParaRPr>
                    </a:p>
                    <a:p>
                      <a:pPr marL="47625" marR="101600" lvl="0" indent="0" algn="l" rtl="0">
                        <a:lnSpc>
                          <a:spcPct val="100000"/>
                        </a:lnSpc>
                        <a:spcBef>
                          <a:spcPts val="20"/>
                        </a:spcBef>
                        <a:spcAft>
                          <a:spcPts val="0"/>
                        </a:spcAft>
                        <a:buNone/>
                      </a:pPr>
                      <a:r>
                        <a:rPr lang="en-US" sz="650" u="none" strike="noStrike" cap="none">
                          <a:solidFill>
                            <a:srgbClr val="414042"/>
                          </a:solidFill>
                          <a:latin typeface="Arial"/>
                          <a:ea typeface="Arial"/>
                          <a:cs typeface="Arial"/>
                          <a:sym typeface="Arial"/>
                        </a:rPr>
                        <a:t>to the goal of improving the  holistic learning outcomes.</a:t>
                      </a:r>
                      <a:endParaRPr sz="650" u="none" strike="noStrike" cap="none">
                        <a:latin typeface="Arial"/>
                        <a:ea typeface="Arial"/>
                        <a:cs typeface="Arial"/>
                        <a:sym typeface="Arial"/>
                      </a:endParaRPr>
                    </a:p>
                  </a:txBody>
                  <a:tcPr marL="0" marR="0" marT="62225" marB="0">
                    <a:lnL w="28575" cap="flat" cmpd="sng">
                      <a:solidFill>
                        <a:srgbClr val="F9E4E4"/>
                      </a:solidFill>
                      <a:prstDash val="solid"/>
                      <a:round/>
                      <a:headEnd type="none" w="sm" len="sm"/>
                      <a:tailEnd type="none" w="sm" len="sm"/>
                    </a:lnL>
                    <a:lnR w="28575" cap="flat" cmpd="sng">
                      <a:solidFill>
                        <a:srgbClr val="F9E4E4"/>
                      </a:solidFill>
                      <a:prstDash val="solid"/>
                      <a:round/>
                      <a:headEnd type="none" w="sm" len="sm"/>
                      <a:tailEnd type="none" w="sm" len="sm"/>
                    </a:lnR>
                    <a:solidFill>
                      <a:srgbClr val="F5CFD0"/>
                    </a:solidFill>
                  </a:tcPr>
                </a:tc>
                <a:tc>
                  <a:txBody>
                    <a:bodyPr/>
                    <a:lstStyle/>
                    <a:p>
                      <a:pPr marL="47625" marR="577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about how  your solution is connected to  the goal of improving the  holistic learning outcomes  and are working to improve it.</a:t>
                      </a:r>
                      <a:endParaRPr sz="650" u="none" strike="noStrike" cap="none">
                        <a:latin typeface="Arial"/>
                        <a:ea typeface="Arial"/>
                        <a:cs typeface="Arial"/>
                        <a:sym typeface="Arial"/>
                      </a:endParaRPr>
                    </a:p>
                  </a:txBody>
                  <a:tcPr marL="0" marR="0" marT="62225" marB="0">
                    <a:lnL w="28575" cap="flat" cmpd="sng">
                      <a:solidFill>
                        <a:srgbClr val="F9E4E4"/>
                      </a:solidFill>
                      <a:prstDash val="solid"/>
                      <a:round/>
                      <a:headEnd type="none" w="sm" len="sm"/>
                      <a:tailEnd type="none" w="sm" len="sm"/>
                    </a:lnL>
                    <a:lnR w="28575" cap="flat" cmpd="sng">
                      <a:solidFill>
                        <a:srgbClr val="F9E4E4"/>
                      </a:solidFill>
                      <a:prstDash val="solid"/>
                      <a:round/>
                      <a:headEnd type="none" w="sm" len="sm"/>
                      <a:tailEnd type="none" w="sm" len="sm"/>
                    </a:lnR>
                    <a:solidFill>
                      <a:srgbClr val="F5CFD0"/>
                    </a:solidFill>
                  </a:tcPr>
                </a:tc>
                <a:tc>
                  <a:txBody>
                    <a:bodyPr/>
                    <a:lstStyle/>
                    <a:p>
                      <a:pPr marL="47625" marR="1339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that your  solution is connected to the  goal of improving the  holistic learning outcomes.</a:t>
                      </a:r>
                      <a:endParaRPr sz="650" u="none" strike="noStrike" cap="none">
                        <a:latin typeface="Arial"/>
                        <a:ea typeface="Arial"/>
                        <a:cs typeface="Arial"/>
                        <a:sym typeface="Arial"/>
                      </a:endParaRPr>
                    </a:p>
                  </a:txBody>
                  <a:tcPr marL="0" marR="0" marT="62225" marB="0">
                    <a:lnL w="28575" cap="flat" cmpd="sng">
                      <a:solidFill>
                        <a:srgbClr val="F9E4E4"/>
                      </a:solidFill>
                      <a:prstDash val="solid"/>
                      <a:round/>
                      <a:headEnd type="none" w="sm" len="sm"/>
                      <a:tailEnd type="none" w="sm" len="sm"/>
                    </a:lnL>
                    <a:solidFill>
                      <a:srgbClr val="F5CFD0"/>
                    </a:solidFill>
                  </a:tcPr>
                </a:tc>
                <a:extLst>
                  <a:ext uri="{0D108BD9-81ED-4DB2-BD59-A6C34878D82A}">
                    <a16:rowId xmlns:a16="http://schemas.microsoft.com/office/drawing/2014/main" val="10006"/>
                  </a:ext>
                </a:extLst>
              </a:tr>
            </a:tbl>
          </a:graphicData>
        </a:graphic>
      </p:graphicFrame>
      <p:sp>
        <p:nvSpPr>
          <p:cNvPr id="9620" name="Google Shape;9620;p64"/>
          <p:cNvSpPr txBox="1"/>
          <p:nvPr/>
        </p:nvSpPr>
        <p:spPr>
          <a:xfrm>
            <a:off x="13555161" y="926772"/>
            <a:ext cx="4451985" cy="906144"/>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process and are  ready to move into the next phase. Circle the description that most represents your team’s progress.  For the Project Status criteria at the bottom of the rubric, consider as a team the progress you’re  making overall.</a:t>
            </a:r>
            <a:endParaRPr sz="750">
              <a:solidFill>
                <a:schemeClr val="dk1"/>
              </a:solidFill>
              <a:latin typeface="Arial"/>
              <a:ea typeface="Arial"/>
              <a:cs typeface="Arial"/>
              <a:sym typeface="Arial"/>
            </a:endParaRPr>
          </a:p>
          <a:p>
            <a:pPr marL="1311275" marR="0" lvl="0" indent="0" algn="l" rtl="0">
              <a:lnSpc>
                <a:spcPct val="100000"/>
              </a:lnSpc>
              <a:spcBef>
                <a:spcPts val="305"/>
              </a:spcBef>
              <a:spcAft>
                <a:spcPts val="0"/>
              </a:spcAft>
              <a:buNone/>
            </a:pPr>
            <a:r>
              <a:rPr lang="en-US" sz="650">
                <a:solidFill>
                  <a:srgbClr val="414042"/>
                </a:solidFill>
                <a:latin typeface="Arial"/>
                <a:ea typeface="Arial"/>
                <a:cs typeface="Arial"/>
                <a:sym typeface="Arial"/>
              </a:rPr>
              <a:t>Not ready	Ready with hesitation	Ready with confidence</a:t>
            </a:r>
            <a:endParaRPr sz="650">
              <a:solidFill>
                <a:schemeClr val="dk1"/>
              </a:solidFill>
              <a:latin typeface="Arial"/>
              <a:ea typeface="Arial"/>
              <a:cs typeface="Arial"/>
              <a:sym typeface="Arial"/>
            </a:endParaRPr>
          </a:p>
        </p:txBody>
      </p:sp>
      <p:sp>
        <p:nvSpPr>
          <p:cNvPr id="9621" name="Google Shape;9621;p64"/>
          <p:cNvSpPr txBox="1"/>
          <p:nvPr/>
        </p:nvSpPr>
        <p:spPr>
          <a:xfrm>
            <a:off x="13555161" y="5918282"/>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sp>
        <p:nvSpPr>
          <p:cNvPr id="9622" name="Google Shape;9622;p64"/>
          <p:cNvSpPr txBox="1"/>
          <p:nvPr/>
        </p:nvSpPr>
        <p:spPr>
          <a:xfrm>
            <a:off x="10581085" y="3161703"/>
            <a:ext cx="242697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As a team, select one idea to advance. Write it below.</a:t>
            </a:r>
            <a:endParaRPr sz="750">
              <a:solidFill>
                <a:schemeClr val="dk1"/>
              </a:solidFill>
              <a:latin typeface="Arial"/>
              <a:ea typeface="Arial"/>
              <a:cs typeface="Arial"/>
              <a:sym typeface="Arial"/>
            </a:endParaRPr>
          </a:p>
        </p:txBody>
      </p:sp>
      <p:grpSp>
        <p:nvGrpSpPr>
          <p:cNvPr id="9623" name="Google Shape;9623;p64"/>
          <p:cNvGrpSpPr/>
          <p:nvPr/>
        </p:nvGrpSpPr>
        <p:grpSpPr>
          <a:xfrm>
            <a:off x="0" y="722143"/>
            <a:ext cx="334010" cy="560705"/>
            <a:chOff x="0" y="722143"/>
            <a:chExt cx="334010" cy="560705"/>
          </a:xfrm>
        </p:grpSpPr>
        <p:sp>
          <p:nvSpPr>
            <p:cNvPr id="9624" name="Google Shape;9624;p64"/>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25" name="Google Shape;9625;p64"/>
            <p:cNvSpPr/>
            <p:nvPr/>
          </p:nvSpPr>
          <p:spPr>
            <a:xfrm>
              <a:off x="72396" y="801594"/>
              <a:ext cx="210397"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26" name="Google Shape;9626;p64"/>
            <p:cNvSpPr/>
            <p:nvPr/>
          </p:nvSpPr>
          <p:spPr>
            <a:xfrm>
              <a:off x="84339" y="1073047"/>
              <a:ext cx="163952"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627" name="Google Shape;9627;p64"/>
          <p:cNvGrpSpPr/>
          <p:nvPr/>
        </p:nvGrpSpPr>
        <p:grpSpPr>
          <a:xfrm>
            <a:off x="19768108" y="722143"/>
            <a:ext cx="336550" cy="560705"/>
            <a:chOff x="19768108" y="722143"/>
            <a:chExt cx="336550" cy="560705"/>
          </a:xfrm>
        </p:grpSpPr>
        <p:sp>
          <p:nvSpPr>
            <p:cNvPr id="9628" name="Google Shape;9628;p64"/>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29" name="Google Shape;9629;p64"/>
            <p:cNvSpPr/>
            <p:nvPr/>
          </p:nvSpPr>
          <p:spPr>
            <a:xfrm>
              <a:off x="19843130" y="801594"/>
              <a:ext cx="210344"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30" name="Google Shape;9630;p64"/>
            <p:cNvSpPr/>
            <p:nvPr/>
          </p:nvSpPr>
          <p:spPr>
            <a:xfrm>
              <a:off x="19855069" y="1073047"/>
              <a:ext cx="163886"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631" name="Google Shape;9631;p64"/>
          <p:cNvSpPr txBox="1"/>
          <p:nvPr/>
        </p:nvSpPr>
        <p:spPr>
          <a:xfrm>
            <a:off x="582248" y="4127005"/>
            <a:ext cx="198628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INDIVIDUAL FIELDWORK TOOLS</a:t>
            </a:r>
            <a:endParaRPr sz="950">
              <a:solidFill>
                <a:schemeClr val="dk1"/>
              </a:solidFill>
              <a:latin typeface="Arial"/>
              <a:ea typeface="Arial"/>
              <a:cs typeface="Arial"/>
              <a:sym typeface="Arial"/>
            </a:endParaRPr>
          </a:p>
        </p:txBody>
      </p:sp>
      <p:sp>
        <p:nvSpPr>
          <p:cNvPr id="9632" name="Google Shape;9632;p64"/>
          <p:cNvSpPr txBox="1"/>
          <p:nvPr/>
        </p:nvSpPr>
        <p:spPr>
          <a:xfrm>
            <a:off x="6667518" y="807484"/>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9633" name="Google Shape;9633;p64"/>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9634" name="Google Shape;9634;p64"/>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635" name="Google Shape;9635;p64"/>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636" name="Google Shape;9636;p64"/>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637" name="Google Shape;9637;p64"/>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638" name="Google Shape;9638;p64"/>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639" name="Google Shape;9639;p64"/>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640" name="Google Shape;9640;p64"/>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641" name="Google Shape;9641;p64"/>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642" name="Google Shape;9642;p64"/>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9643" name="Google Shape;9643;p64"/>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9644" name="Google Shape;9644;p64"/>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645" name="Google Shape;9645;p64"/>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646" name="Google Shape;9646;p64"/>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647" name="Google Shape;9647;p64"/>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648" name="Google Shape;9648;p64"/>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649" name="Google Shape;9649;p64"/>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650" name="Google Shape;9650;p64"/>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651" name="Google Shape;9651;p64"/>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652" name="Google Shape;9652;p64"/>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9653" name="Google Shape;9653;p64"/>
          <p:cNvSpPr txBox="1"/>
          <p:nvPr/>
        </p:nvSpPr>
        <p:spPr>
          <a:xfrm>
            <a:off x="18545745" y="1233612"/>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Shape 9657"/>
        <p:cNvGrpSpPr/>
        <p:nvPr/>
      </p:nvGrpSpPr>
      <p:grpSpPr>
        <a:xfrm>
          <a:off x="0" y="0"/>
          <a:ext cx="0" cy="0"/>
          <a:chOff x="0" y="0"/>
          <a:chExt cx="0" cy="0"/>
        </a:xfrm>
      </p:grpSpPr>
      <p:sp>
        <p:nvSpPr>
          <p:cNvPr id="9658" name="Google Shape;9658;p65"/>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59" name="Google Shape;9659;p65"/>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128</a:t>
            </a:r>
            <a:endParaRPr sz="550">
              <a:solidFill>
                <a:schemeClr val="dk1"/>
              </a:solidFill>
              <a:latin typeface="Arial"/>
              <a:ea typeface="Arial"/>
              <a:cs typeface="Arial"/>
              <a:sym typeface="Arial"/>
            </a:endParaRPr>
          </a:p>
        </p:txBody>
      </p:sp>
      <p:grpSp>
        <p:nvGrpSpPr>
          <p:cNvPr id="9660" name="Google Shape;9660;p65"/>
          <p:cNvGrpSpPr/>
          <p:nvPr/>
        </p:nvGrpSpPr>
        <p:grpSpPr>
          <a:xfrm>
            <a:off x="429031" y="6599833"/>
            <a:ext cx="9206086" cy="508200"/>
            <a:chOff x="429031" y="6599833"/>
            <a:chExt cx="9206086" cy="508200"/>
          </a:xfrm>
        </p:grpSpPr>
        <p:sp>
          <p:nvSpPr>
            <p:cNvPr id="9661" name="Google Shape;9661;p65"/>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62" name="Google Shape;9662;p65"/>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63" name="Google Shape;9663;p65"/>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64" name="Google Shape;9664;p65"/>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65" name="Google Shape;9665;p65"/>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66" name="Google Shape;9666;p65"/>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67" name="Google Shape;9667;p65"/>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68" name="Google Shape;9668;p65"/>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69" name="Google Shape;9669;p65"/>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0" name="Google Shape;9670;p65"/>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1" name="Google Shape;9671;p65"/>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2" name="Google Shape;9672;p65"/>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3" name="Google Shape;9673;p65"/>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4" name="Google Shape;9674;p65"/>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5" name="Google Shape;9675;p65"/>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6" name="Google Shape;9676;p65"/>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7" name="Google Shape;9677;p65"/>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8" name="Google Shape;9678;p65"/>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79" name="Google Shape;9679;p65"/>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80" name="Google Shape;9680;p65"/>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81" name="Google Shape;9681;p65"/>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82" name="Google Shape;9682;p65"/>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683" name="Google Shape;9683;p65"/>
          <p:cNvGrpSpPr/>
          <p:nvPr/>
        </p:nvGrpSpPr>
        <p:grpSpPr>
          <a:xfrm>
            <a:off x="436533" y="690661"/>
            <a:ext cx="9200115" cy="31750"/>
            <a:chOff x="436533" y="690661"/>
            <a:chExt cx="9200115" cy="31750"/>
          </a:xfrm>
        </p:grpSpPr>
        <p:sp>
          <p:nvSpPr>
            <p:cNvPr id="9684" name="Google Shape;9684;p65"/>
            <p:cNvSpPr/>
            <p:nvPr/>
          </p:nvSpPr>
          <p:spPr>
            <a:xfrm>
              <a:off x="436533" y="690661"/>
              <a:ext cx="556260" cy="31750"/>
            </a:xfrm>
            <a:custGeom>
              <a:avLst/>
              <a:gdLst/>
              <a:ahLst/>
              <a:cxnLst/>
              <a:rect l="l" t="t" r="r" b="b"/>
              <a:pathLst>
                <a:path w="556260" h="31750" extrusionOk="0">
                  <a:moveTo>
                    <a:pt x="555860" y="0"/>
                  </a:moveTo>
                  <a:lnTo>
                    <a:pt x="0" y="0"/>
                  </a:lnTo>
                  <a:lnTo>
                    <a:pt x="0" y="31473"/>
                  </a:lnTo>
                  <a:lnTo>
                    <a:pt x="555860" y="31473"/>
                  </a:lnTo>
                  <a:lnTo>
                    <a:pt x="555860" y="0"/>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85" name="Google Shape;9685;p65"/>
            <p:cNvSpPr/>
            <p:nvPr/>
          </p:nvSpPr>
          <p:spPr>
            <a:xfrm>
              <a:off x="992393" y="690661"/>
              <a:ext cx="8644255" cy="31750"/>
            </a:xfrm>
            <a:custGeom>
              <a:avLst/>
              <a:gdLst/>
              <a:ahLst/>
              <a:cxnLst/>
              <a:rect l="l" t="t" r="r" b="b"/>
              <a:pathLst>
                <a:path w="8644255" h="31750" extrusionOk="0">
                  <a:moveTo>
                    <a:pt x="8644089" y="0"/>
                  </a:moveTo>
                  <a:lnTo>
                    <a:pt x="0" y="0"/>
                  </a:lnTo>
                  <a:lnTo>
                    <a:pt x="0" y="31473"/>
                  </a:lnTo>
                  <a:lnTo>
                    <a:pt x="8644089" y="31473"/>
                  </a:lnTo>
                  <a:lnTo>
                    <a:pt x="8644089" y="0"/>
                  </a:lnTo>
                  <a:close/>
                </a:path>
              </a:pathLst>
            </a:custGeom>
            <a:solidFill>
              <a:srgbClr val="F5CF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686" name="Google Shape;9686;p65"/>
          <p:cNvSpPr txBox="1">
            <a:spLocks noGrp="1"/>
          </p:cNvSpPr>
          <p:nvPr>
            <p:ph type="title"/>
          </p:nvPr>
        </p:nvSpPr>
        <p:spPr>
          <a:xfrm>
            <a:off x="417863" y="264555"/>
            <a:ext cx="3662679"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D70A5B"/>
                </a:solidFill>
              </a:rPr>
              <a:t>TEST TRANSITION </a:t>
            </a:r>
            <a:r>
              <a:rPr lang="en-US" b="0">
                <a:solidFill>
                  <a:srgbClr val="D70A5B"/>
                </a:solidFill>
                <a:latin typeface="Arial"/>
                <a:ea typeface="Arial"/>
                <a:cs typeface="Arial"/>
                <a:sym typeface="Arial"/>
              </a:rPr>
              <a:t>REFLECTION </a:t>
            </a:r>
            <a:endParaRPr/>
          </a:p>
        </p:txBody>
      </p:sp>
      <p:grpSp>
        <p:nvGrpSpPr>
          <p:cNvPr id="9687" name="Google Shape;9687;p65"/>
          <p:cNvGrpSpPr/>
          <p:nvPr/>
        </p:nvGrpSpPr>
        <p:grpSpPr>
          <a:xfrm>
            <a:off x="5022120" y="239907"/>
            <a:ext cx="4611441" cy="332740"/>
            <a:chOff x="5022120" y="239907"/>
            <a:chExt cx="4611441" cy="332740"/>
          </a:xfrm>
        </p:grpSpPr>
        <p:sp>
          <p:nvSpPr>
            <p:cNvPr id="9688" name="Google Shape;9688;p65"/>
            <p:cNvSpPr/>
            <p:nvPr/>
          </p:nvSpPr>
          <p:spPr>
            <a:xfrm>
              <a:off x="63243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89" name="Google Shape;9689;p65"/>
            <p:cNvSpPr/>
            <p:nvPr/>
          </p:nvSpPr>
          <p:spPr>
            <a:xfrm>
              <a:off x="567322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90" name="Google Shape;9690;p65"/>
            <p:cNvSpPr/>
            <p:nvPr/>
          </p:nvSpPr>
          <p:spPr>
            <a:xfrm>
              <a:off x="502212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91" name="Google Shape;9691;p65"/>
            <p:cNvSpPr/>
            <p:nvPr/>
          </p:nvSpPr>
          <p:spPr>
            <a:xfrm>
              <a:off x="697542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92" name="Google Shape;9692;p65"/>
            <p:cNvSpPr/>
            <p:nvPr/>
          </p:nvSpPr>
          <p:spPr>
            <a:xfrm>
              <a:off x="76265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93" name="Google Shape;9693;p65"/>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94" name="Google Shape;9694;p65"/>
            <p:cNvSpPr/>
            <p:nvPr/>
          </p:nvSpPr>
          <p:spPr>
            <a:xfrm>
              <a:off x="892871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695" name="Google Shape;9695;p65"/>
          <p:cNvSpPr txBox="1"/>
          <p:nvPr/>
        </p:nvSpPr>
        <p:spPr>
          <a:xfrm>
            <a:off x="6469725" y="312518"/>
            <a:ext cx="414020" cy="197485"/>
          </a:xfrm>
          <a:prstGeom prst="rect">
            <a:avLst/>
          </a:prstGeom>
          <a:noFill/>
          <a:ln>
            <a:noFill/>
          </a:ln>
        </p:spPr>
        <p:txBody>
          <a:bodyPr spcFirstLastPara="1" wrap="square" lIns="0" tIns="12050" rIns="0" bIns="0" anchor="t" anchorCtr="0">
            <a:spAutoFit/>
          </a:bodyPr>
          <a:lstStyle/>
          <a:p>
            <a:pPr marL="125095" marR="5080" lvl="0" indent="-113030" algn="l" rtl="0">
              <a:lnSpc>
                <a:spcPct val="102600"/>
              </a:lnSpc>
              <a:spcBef>
                <a:spcPts val="0"/>
              </a:spcBef>
              <a:spcAft>
                <a:spcPts val="0"/>
              </a:spcAft>
              <a:buNone/>
            </a:pPr>
            <a:r>
              <a:rPr lang="en-US" sz="550">
                <a:solidFill>
                  <a:srgbClr val="D70A5B"/>
                </a:solidFill>
                <a:latin typeface="Arial"/>
                <a:ea typeface="Arial"/>
                <a:cs typeface="Arial"/>
                <a:sym typeface="Arial"/>
              </a:rPr>
              <a:t>REFLECTION  GRID</a:t>
            </a:r>
            <a:endParaRPr sz="550">
              <a:solidFill>
                <a:schemeClr val="dk1"/>
              </a:solidFill>
              <a:latin typeface="Arial"/>
              <a:ea typeface="Arial"/>
              <a:cs typeface="Arial"/>
              <a:sym typeface="Arial"/>
            </a:endParaRPr>
          </a:p>
        </p:txBody>
      </p:sp>
      <p:sp>
        <p:nvSpPr>
          <p:cNvPr id="9696" name="Google Shape;9696;p65"/>
          <p:cNvSpPr txBox="1"/>
          <p:nvPr/>
        </p:nvSpPr>
        <p:spPr>
          <a:xfrm>
            <a:off x="5818596" y="269534"/>
            <a:ext cx="414020" cy="283845"/>
          </a:xfrm>
          <a:prstGeom prst="rect">
            <a:avLst/>
          </a:prstGeom>
          <a:noFill/>
          <a:ln>
            <a:noFill/>
          </a:ln>
        </p:spPr>
        <p:txBody>
          <a:bodyPr spcFirstLastPara="1" wrap="square" lIns="0" tIns="12050" rIns="0" bIns="0" anchor="t" anchorCtr="0">
            <a:spAutoFit/>
          </a:bodyPr>
          <a:lstStyle/>
          <a:p>
            <a:pPr marL="12700" marR="5080" lvl="0" indent="59689" algn="l" rtl="0">
              <a:lnSpc>
                <a:spcPct val="102600"/>
              </a:lnSpc>
              <a:spcBef>
                <a:spcPts val="0"/>
              </a:spcBef>
              <a:spcAft>
                <a:spcPts val="0"/>
              </a:spcAft>
              <a:buNone/>
            </a:pPr>
            <a:r>
              <a:rPr lang="en-US" sz="550">
                <a:solidFill>
                  <a:srgbClr val="D70A5B"/>
                </a:solidFill>
                <a:latin typeface="Arial"/>
                <a:ea typeface="Arial"/>
                <a:cs typeface="Arial"/>
                <a:sym typeface="Arial"/>
              </a:rPr>
              <a:t>TESTING  PROTOTYPE  REFLECTION</a:t>
            </a:r>
            <a:endParaRPr sz="550">
              <a:solidFill>
                <a:schemeClr val="dk1"/>
              </a:solidFill>
              <a:latin typeface="Arial"/>
              <a:ea typeface="Arial"/>
              <a:cs typeface="Arial"/>
              <a:sym typeface="Arial"/>
            </a:endParaRPr>
          </a:p>
        </p:txBody>
      </p:sp>
      <p:sp>
        <p:nvSpPr>
          <p:cNvPr id="9697" name="Google Shape;9697;p65"/>
          <p:cNvSpPr txBox="1"/>
          <p:nvPr/>
        </p:nvSpPr>
        <p:spPr>
          <a:xfrm>
            <a:off x="5178787" y="303276"/>
            <a:ext cx="391795" cy="197485"/>
          </a:xfrm>
          <a:prstGeom prst="rect">
            <a:avLst/>
          </a:prstGeom>
          <a:noFill/>
          <a:ln>
            <a:noFill/>
          </a:ln>
        </p:spPr>
        <p:txBody>
          <a:bodyPr spcFirstLastPara="1" wrap="square" lIns="0" tIns="12050" rIns="0" bIns="0" anchor="t" anchorCtr="0">
            <a:spAutoFit/>
          </a:bodyPr>
          <a:lstStyle/>
          <a:p>
            <a:pPr marL="12700" marR="5080" lvl="0" indent="79375" algn="l" rtl="0">
              <a:lnSpc>
                <a:spcPct val="102600"/>
              </a:lnSpc>
              <a:spcBef>
                <a:spcPts val="0"/>
              </a:spcBef>
              <a:spcAft>
                <a:spcPts val="0"/>
              </a:spcAft>
              <a:buNone/>
            </a:pPr>
            <a:r>
              <a:rPr lang="en-US" sz="550">
                <a:solidFill>
                  <a:srgbClr val="D70A5B"/>
                </a:solidFill>
                <a:latin typeface="Arial"/>
                <a:ea typeface="Arial"/>
                <a:cs typeface="Arial"/>
                <a:sym typeface="Arial"/>
              </a:rPr>
              <a:t>TEST A  PROTOTYPE</a:t>
            </a:r>
            <a:endParaRPr sz="550">
              <a:solidFill>
                <a:schemeClr val="dk1"/>
              </a:solidFill>
              <a:latin typeface="Arial"/>
              <a:ea typeface="Arial"/>
              <a:cs typeface="Arial"/>
              <a:sym typeface="Arial"/>
            </a:endParaRPr>
          </a:p>
        </p:txBody>
      </p:sp>
      <p:sp>
        <p:nvSpPr>
          <p:cNvPr id="9698" name="Google Shape;9698;p65"/>
          <p:cNvSpPr txBox="1"/>
          <p:nvPr/>
        </p:nvSpPr>
        <p:spPr>
          <a:xfrm>
            <a:off x="7112901" y="303276"/>
            <a:ext cx="429895" cy="197485"/>
          </a:xfrm>
          <a:prstGeom prst="rect">
            <a:avLst/>
          </a:prstGeom>
          <a:noFill/>
          <a:ln>
            <a:noFill/>
          </a:ln>
        </p:spPr>
        <p:txBody>
          <a:bodyPr spcFirstLastPara="1" wrap="square" lIns="0" tIns="12050" rIns="0" bIns="0" anchor="t" anchorCtr="0">
            <a:spAutoFit/>
          </a:bodyPr>
          <a:lstStyle/>
          <a:p>
            <a:pPr marL="12700" marR="5080" lvl="0" indent="36195" algn="l" rtl="0">
              <a:lnSpc>
                <a:spcPct val="102600"/>
              </a:lnSpc>
              <a:spcBef>
                <a:spcPts val="0"/>
              </a:spcBef>
              <a:spcAft>
                <a:spcPts val="0"/>
              </a:spcAft>
              <a:buNone/>
            </a:pPr>
            <a:r>
              <a:rPr lang="en-US" sz="550">
                <a:solidFill>
                  <a:srgbClr val="D70A5B"/>
                </a:solidFill>
                <a:latin typeface="Arial"/>
                <a:ea typeface="Arial"/>
                <a:cs typeface="Arial"/>
                <a:sym typeface="Arial"/>
              </a:rPr>
              <a:t>WHAT DID  YOU LEARN?</a:t>
            </a:r>
            <a:endParaRPr sz="550">
              <a:solidFill>
                <a:schemeClr val="dk1"/>
              </a:solidFill>
              <a:latin typeface="Arial"/>
              <a:ea typeface="Arial"/>
              <a:cs typeface="Arial"/>
              <a:sym typeface="Arial"/>
            </a:endParaRPr>
          </a:p>
        </p:txBody>
      </p:sp>
      <p:sp>
        <p:nvSpPr>
          <p:cNvPr id="9699" name="Google Shape;9699;p65"/>
          <p:cNvSpPr txBox="1"/>
          <p:nvPr/>
        </p:nvSpPr>
        <p:spPr>
          <a:xfrm>
            <a:off x="7769832" y="304996"/>
            <a:ext cx="430530" cy="197485"/>
          </a:xfrm>
          <a:prstGeom prst="rect">
            <a:avLst/>
          </a:prstGeom>
          <a:noFill/>
          <a:ln>
            <a:noFill/>
          </a:ln>
        </p:spPr>
        <p:txBody>
          <a:bodyPr spcFirstLastPara="1" wrap="square" lIns="0" tIns="12050" rIns="0" bIns="0" anchor="t" anchorCtr="0">
            <a:spAutoFit/>
          </a:bodyPr>
          <a:lstStyle/>
          <a:p>
            <a:pPr marL="12700" marR="5080" lvl="0" indent="128270" algn="l" rtl="0">
              <a:lnSpc>
                <a:spcPct val="102600"/>
              </a:lnSpc>
              <a:spcBef>
                <a:spcPts val="0"/>
              </a:spcBef>
              <a:spcAft>
                <a:spcPts val="0"/>
              </a:spcAft>
              <a:buNone/>
            </a:pPr>
            <a:r>
              <a:rPr lang="en-US" sz="550">
                <a:solidFill>
                  <a:srgbClr val="D70A5B"/>
                </a:solidFill>
                <a:latin typeface="Arial"/>
                <a:ea typeface="Arial"/>
                <a:cs typeface="Arial"/>
                <a:sym typeface="Arial"/>
              </a:rPr>
              <a:t>IDEA  EVALUATION</a:t>
            </a:r>
            <a:endParaRPr sz="550">
              <a:solidFill>
                <a:schemeClr val="dk1"/>
              </a:solidFill>
              <a:latin typeface="Arial"/>
              <a:ea typeface="Arial"/>
              <a:cs typeface="Arial"/>
              <a:sym typeface="Arial"/>
            </a:endParaRPr>
          </a:p>
        </p:txBody>
      </p:sp>
      <p:sp>
        <p:nvSpPr>
          <p:cNvPr id="9700" name="Google Shape;9700;p65"/>
          <p:cNvSpPr txBox="1"/>
          <p:nvPr/>
        </p:nvSpPr>
        <p:spPr>
          <a:xfrm>
            <a:off x="8415373" y="306643"/>
            <a:ext cx="429895" cy="197485"/>
          </a:xfrm>
          <a:prstGeom prst="rect">
            <a:avLst/>
          </a:prstGeom>
          <a:noFill/>
          <a:ln>
            <a:noFill/>
          </a:ln>
        </p:spPr>
        <p:txBody>
          <a:bodyPr spcFirstLastPara="1" wrap="square" lIns="0" tIns="12050" rIns="0" bIns="0" anchor="t" anchorCtr="0">
            <a:spAutoFit/>
          </a:bodyPr>
          <a:lstStyle/>
          <a:p>
            <a:pPr marL="12700" marR="5080" lvl="0" indent="634" algn="l" rtl="0">
              <a:lnSpc>
                <a:spcPct val="102600"/>
              </a:lnSpc>
              <a:spcBef>
                <a:spcPts val="0"/>
              </a:spcBef>
              <a:spcAft>
                <a:spcPts val="0"/>
              </a:spcAft>
              <a:buNone/>
            </a:pPr>
            <a:r>
              <a:rPr lang="en-US" sz="550">
                <a:solidFill>
                  <a:srgbClr val="D70A5B"/>
                </a:solidFill>
                <a:latin typeface="Arial"/>
                <a:ea typeface="Arial"/>
                <a:cs typeface="Arial"/>
                <a:sym typeface="Arial"/>
              </a:rPr>
              <a:t>EVALUATING  PROTOTYPES</a:t>
            </a:r>
            <a:endParaRPr sz="550">
              <a:solidFill>
                <a:schemeClr val="dk1"/>
              </a:solidFill>
              <a:latin typeface="Arial"/>
              <a:ea typeface="Arial"/>
              <a:cs typeface="Arial"/>
              <a:sym typeface="Arial"/>
            </a:endParaRPr>
          </a:p>
        </p:txBody>
      </p:sp>
      <p:sp>
        <p:nvSpPr>
          <p:cNvPr id="9701" name="Google Shape;9701;p65"/>
          <p:cNvSpPr txBox="1"/>
          <p:nvPr/>
        </p:nvSpPr>
        <p:spPr>
          <a:xfrm>
            <a:off x="9142439" y="303276"/>
            <a:ext cx="277495" cy="197485"/>
          </a:xfrm>
          <a:prstGeom prst="rect">
            <a:avLst/>
          </a:prstGeom>
          <a:noFill/>
          <a:ln>
            <a:noFill/>
          </a:ln>
        </p:spPr>
        <p:txBody>
          <a:bodyPr spcFirstLastPara="1" wrap="square" lIns="0" tIns="12050" rIns="0" bIns="0" anchor="t" anchorCtr="0">
            <a:spAutoFit/>
          </a:bodyPr>
          <a:lstStyle/>
          <a:p>
            <a:pPr marL="38735" marR="5080" lvl="0" indent="-26669" algn="l" rtl="0">
              <a:lnSpc>
                <a:spcPct val="102600"/>
              </a:lnSpc>
              <a:spcBef>
                <a:spcPts val="0"/>
              </a:spcBef>
              <a:spcAft>
                <a:spcPts val="0"/>
              </a:spcAft>
              <a:buNone/>
            </a:pPr>
            <a:r>
              <a:rPr lang="en-US" sz="550">
                <a:solidFill>
                  <a:srgbClr val="D70A5B"/>
                </a:solidFill>
                <a:latin typeface="Arial"/>
                <a:ea typeface="Arial"/>
                <a:cs typeface="Arial"/>
                <a:sym typeface="Arial"/>
              </a:rPr>
              <a:t>WHAT’S  NEXT?</a:t>
            </a:r>
            <a:endParaRPr sz="550">
              <a:solidFill>
                <a:schemeClr val="dk1"/>
              </a:solidFill>
              <a:latin typeface="Arial"/>
              <a:ea typeface="Arial"/>
              <a:cs typeface="Arial"/>
              <a:sym typeface="Arial"/>
            </a:endParaRPr>
          </a:p>
        </p:txBody>
      </p:sp>
      <p:sp>
        <p:nvSpPr>
          <p:cNvPr id="9702" name="Google Shape;9702;p65"/>
          <p:cNvSpPr/>
          <p:nvPr/>
        </p:nvSpPr>
        <p:spPr>
          <a:xfrm>
            <a:off x="423831" y="108006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03" name="Google Shape;9703;p65"/>
          <p:cNvSpPr/>
          <p:nvPr/>
        </p:nvSpPr>
        <p:spPr>
          <a:xfrm>
            <a:off x="5081999" y="108006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D70A5B"/>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04" name="Google Shape;9704;p65"/>
          <p:cNvSpPr txBox="1"/>
          <p:nvPr/>
        </p:nvSpPr>
        <p:spPr>
          <a:xfrm>
            <a:off x="577370" y="1143191"/>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9705" name="Google Shape;9705;p65"/>
          <p:cNvSpPr txBox="1"/>
          <p:nvPr/>
        </p:nvSpPr>
        <p:spPr>
          <a:xfrm>
            <a:off x="577370" y="2664981"/>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9706" name="Google Shape;9706;p65"/>
          <p:cNvSpPr txBox="1"/>
          <p:nvPr/>
        </p:nvSpPr>
        <p:spPr>
          <a:xfrm>
            <a:off x="577370" y="3558035"/>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9707" name="Google Shape;9707;p65"/>
          <p:cNvSpPr txBox="1"/>
          <p:nvPr/>
        </p:nvSpPr>
        <p:spPr>
          <a:xfrm>
            <a:off x="577370" y="456572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9708" name="Google Shape;9708;p65"/>
          <p:cNvSpPr txBox="1"/>
          <p:nvPr/>
        </p:nvSpPr>
        <p:spPr>
          <a:xfrm>
            <a:off x="577370" y="545878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9709" name="Google Shape;9709;p65"/>
          <p:cNvSpPr txBox="1"/>
          <p:nvPr/>
        </p:nvSpPr>
        <p:spPr>
          <a:xfrm>
            <a:off x="5253841" y="1143191"/>
            <a:ext cx="414909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D70A5B"/>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p:txBody>
      </p:sp>
      <p:sp>
        <p:nvSpPr>
          <p:cNvPr id="9710" name="Google Shape;9710;p65"/>
          <p:cNvSpPr txBox="1"/>
          <p:nvPr/>
        </p:nvSpPr>
        <p:spPr>
          <a:xfrm>
            <a:off x="5253841" y="1839638"/>
            <a:ext cx="394906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9711" name="Google Shape;9711;p65"/>
          <p:cNvSpPr txBox="1"/>
          <p:nvPr/>
        </p:nvSpPr>
        <p:spPr>
          <a:xfrm>
            <a:off x="13831092" y="4796592"/>
            <a:ext cx="2497455"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ITERATE</a:t>
            </a:r>
            <a:endParaRPr sz="4700">
              <a:solidFill>
                <a:schemeClr val="dk1"/>
              </a:solidFill>
              <a:latin typeface="Arial"/>
              <a:ea typeface="Arial"/>
              <a:cs typeface="Arial"/>
              <a:sym typeface="Arial"/>
            </a:endParaRPr>
          </a:p>
        </p:txBody>
      </p:sp>
      <p:sp>
        <p:nvSpPr>
          <p:cNvPr id="9712" name="Google Shape;9712;p65"/>
          <p:cNvSpPr txBox="1"/>
          <p:nvPr/>
        </p:nvSpPr>
        <p:spPr>
          <a:xfrm>
            <a:off x="13488178"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9713" name="Google Shape;9713;p65"/>
          <p:cNvGrpSpPr/>
          <p:nvPr/>
        </p:nvGrpSpPr>
        <p:grpSpPr>
          <a:xfrm>
            <a:off x="11018975" y="1034696"/>
            <a:ext cx="8200881" cy="4965130"/>
            <a:chOff x="11018975" y="1034696"/>
            <a:chExt cx="8200881" cy="4965130"/>
          </a:xfrm>
        </p:grpSpPr>
        <p:sp>
          <p:nvSpPr>
            <p:cNvPr id="9714" name="Google Shape;9714;p65"/>
            <p:cNvSpPr/>
            <p:nvPr/>
          </p:nvSpPr>
          <p:spPr>
            <a:xfrm>
              <a:off x="15035305" y="3076675"/>
              <a:ext cx="239395" cy="652145"/>
            </a:xfrm>
            <a:custGeom>
              <a:avLst/>
              <a:gdLst/>
              <a:ahLst/>
              <a:cxnLst/>
              <a:rect l="l" t="t" r="r" b="b"/>
              <a:pathLst>
                <a:path w="239394" h="652145" extrusionOk="0">
                  <a:moveTo>
                    <a:pt x="200316" y="0"/>
                  </a:moveTo>
                  <a:lnTo>
                    <a:pt x="173281" y="14379"/>
                  </a:lnTo>
                  <a:lnTo>
                    <a:pt x="154447" y="27678"/>
                  </a:lnTo>
                  <a:lnTo>
                    <a:pt x="134976" y="47552"/>
                  </a:lnTo>
                  <a:lnTo>
                    <a:pt x="106027" y="81656"/>
                  </a:lnTo>
                  <a:lnTo>
                    <a:pt x="83136" y="100760"/>
                  </a:lnTo>
                  <a:lnTo>
                    <a:pt x="53996" y="116989"/>
                  </a:lnTo>
                  <a:lnTo>
                    <a:pt x="25594" y="131208"/>
                  </a:lnTo>
                  <a:lnTo>
                    <a:pt x="4920" y="144281"/>
                  </a:lnTo>
                  <a:lnTo>
                    <a:pt x="0" y="160663"/>
                  </a:lnTo>
                  <a:lnTo>
                    <a:pt x="9033" y="180772"/>
                  </a:lnTo>
                  <a:lnTo>
                    <a:pt x="24246" y="199390"/>
                  </a:lnTo>
                  <a:lnTo>
                    <a:pt x="37862" y="211299"/>
                  </a:lnTo>
                  <a:lnTo>
                    <a:pt x="44680" y="218204"/>
                  </a:lnTo>
                  <a:lnTo>
                    <a:pt x="46384" y="224791"/>
                  </a:lnTo>
                  <a:lnTo>
                    <a:pt x="45532" y="230313"/>
                  </a:lnTo>
                  <a:lnTo>
                    <a:pt x="44680" y="234021"/>
                  </a:lnTo>
                  <a:lnTo>
                    <a:pt x="40822" y="248423"/>
                  </a:lnTo>
                  <a:lnTo>
                    <a:pt x="32119" y="278394"/>
                  </a:lnTo>
                  <a:lnTo>
                    <a:pt x="22879" y="311766"/>
                  </a:lnTo>
                  <a:lnTo>
                    <a:pt x="17409" y="336369"/>
                  </a:lnTo>
                  <a:lnTo>
                    <a:pt x="14527" y="406009"/>
                  </a:lnTo>
                  <a:lnTo>
                    <a:pt x="25075" y="456238"/>
                  </a:lnTo>
                  <a:lnTo>
                    <a:pt x="45784" y="490266"/>
                  </a:lnTo>
                  <a:lnTo>
                    <a:pt x="104604" y="522555"/>
                  </a:lnTo>
                  <a:lnTo>
                    <a:pt x="164833" y="528554"/>
                  </a:lnTo>
                  <a:lnTo>
                    <a:pt x="187302" y="529718"/>
                  </a:lnTo>
                  <a:lnTo>
                    <a:pt x="200316" y="533938"/>
                  </a:lnTo>
                  <a:lnTo>
                    <a:pt x="215458" y="561027"/>
                  </a:lnTo>
                  <a:lnTo>
                    <a:pt x="227724" y="600680"/>
                  </a:lnTo>
                  <a:lnTo>
                    <a:pt x="235942" y="636499"/>
                  </a:lnTo>
                  <a:lnTo>
                    <a:pt x="238941" y="652083"/>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15" name="Google Shape;9715;p65"/>
            <p:cNvSpPr/>
            <p:nvPr/>
          </p:nvSpPr>
          <p:spPr>
            <a:xfrm>
              <a:off x="15235330" y="2939343"/>
              <a:ext cx="201238" cy="491151"/>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16" name="Google Shape;9716;p65"/>
            <p:cNvSpPr/>
            <p:nvPr/>
          </p:nvSpPr>
          <p:spPr>
            <a:xfrm>
              <a:off x="15335723" y="3452864"/>
              <a:ext cx="100867" cy="156352"/>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17" name="Google Shape;9717;p65"/>
            <p:cNvSpPr/>
            <p:nvPr/>
          </p:nvSpPr>
          <p:spPr>
            <a:xfrm>
              <a:off x="14967511" y="2948298"/>
              <a:ext cx="785495" cy="1354455"/>
            </a:xfrm>
            <a:custGeom>
              <a:avLst/>
              <a:gdLst/>
              <a:ahLst/>
              <a:cxnLst/>
              <a:rect l="l" t="t" r="r" b="b"/>
              <a:pathLst>
                <a:path w="785494" h="1354454" extrusionOk="0">
                  <a:moveTo>
                    <a:pt x="323773" y="0"/>
                  </a:moveTo>
                  <a:lnTo>
                    <a:pt x="507795" y="7956"/>
                  </a:lnTo>
                  <a:lnTo>
                    <a:pt x="609962" y="42205"/>
                  </a:lnTo>
                  <a:lnTo>
                    <a:pt x="667019" y="131185"/>
                  </a:lnTo>
                  <a:lnTo>
                    <a:pt x="715711" y="303332"/>
                  </a:lnTo>
                </a:path>
                <a:path w="785494" h="1354454" extrusionOk="0">
                  <a:moveTo>
                    <a:pt x="712296" y="336274"/>
                  </a:moveTo>
                  <a:lnTo>
                    <a:pt x="755079" y="418291"/>
                  </a:lnTo>
                  <a:lnTo>
                    <a:pt x="752063" y="476161"/>
                  </a:lnTo>
                  <a:lnTo>
                    <a:pt x="687700" y="537363"/>
                  </a:lnTo>
                  <a:lnTo>
                    <a:pt x="546439" y="629373"/>
                  </a:lnTo>
                  <a:lnTo>
                    <a:pt x="530560" y="647019"/>
                  </a:lnTo>
                  <a:lnTo>
                    <a:pt x="522070" y="671847"/>
                  </a:lnTo>
                  <a:lnTo>
                    <a:pt x="519088" y="699893"/>
                  </a:lnTo>
                  <a:lnTo>
                    <a:pt x="519730" y="727197"/>
                  </a:lnTo>
                  <a:lnTo>
                    <a:pt x="524852" y="766252"/>
                  </a:lnTo>
                  <a:lnTo>
                    <a:pt x="594877" y="789100"/>
                  </a:lnTo>
                  <a:lnTo>
                    <a:pt x="635023" y="806836"/>
                  </a:lnTo>
                  <a:lnTo>
                    <a:pt x="686171" y="863395"/>
                  </a:lnTo>
                  <a:lnTo>
                    <a:pt x="707672" y="901408"/>
                  </a:lnTo>
                  <a:lnTo>
                    <a:pt x="726246" y="947778"/>
                  </a:lnTo>
                  <a:lnTo>
                    <a:pt x="742083" y="1000047"/>
                  </a:lnTo>
                  <a:lnTo>
                    <a:pt x="755371" y="1055758"/>
                  </a:lnTo>
                  <a:lnTo>
                    <a:pt x="766299" y="1112453"/>
                  </a:lnTo>
                  <a:lnTo>
                    <a:pt x="775057" y="1167674"/>
                  </a:lnTo>
                  <a:lnTo>
                    <a:pt x="781834" y="1218964"/>
                  </a:lnTo>
                  <a:lnTo>
                    <a:pt x="785308" y="1268734"/>
                  </a:lnTo>
                  <a:lnTo>
                    <a:pt x="779716" y="1312025"/>
                  </a:lnTo>
                  <a:lnTo>
                    <a:pt x="759494" y="1342583"/>
                  </a:lnTo>
                  <a:lnTo>
                    <a:pt x="719078" y="1354159"/>
                  </a:lnTo>
                  <a:lnTo>
                    <a:pt x="418647" y="1354159"/>
                  </a:lnTo>
                </a:path>
                <a:path w="785494" h="1354454" extrusionOk="0">
                  <a:moveTo>
                    <a:pt x="445332" y="788699"/>
                  </a:moveTo>
                  <a:lnTo>
                    <a:pt x="243413" y="802120"/>
                  </a:lnTo>
                  <a:lnTo>
                    <a:pt x="134618" y="835485"/>
                  </a:lnTo>
                  <a:lnTo>
                    <a:pt x="81608" y="914798"/>
                  </a:lnTo>
                  <a:lnTo>
                    <a:pt x="47043" y="1066062"/>
                  </a:lnTo>
                  <a:lnTo>
                    <a:pt x="31240" y="1149992"/>
                  </a:lnTo>
                  <a:lnTo>
                    <a:pt x="16008" y="1233405"/>
                  </a:lnTo>
                  <a:lnTo>
                    <a:pt x="4533" y="1297350"/>
                  </a:lnTo>
                  <a:lnTo>
                    <a:pt x="0" y="1322876"/>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18" name="Google Shape;9718;p65"/>
            <p:cNvSpPr/>
            <p:nvPr/>
          </p:nvSpPr>
          <p:spPr>
            <a:xfrm>
              <a:off x="14450156" y="2299688"/>
              <a:ext cx="147457" cy="147457"/>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19" name="Google Shape;9719;p65"/>
            <p:cNvSpPr/>
            <p:nvPr/>
          </p:nvSpPr>
          <p:spPr>
            <a:xfrm>
              <a:off x="14450156" y="1473796"/>
              <a:ext cx="147457" cy="147457"/>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0" name="Google Shape;9720;p65"/>
            <p:cNvSpPr/>
            <p:nvPr/>
          </p:nvSpPr>
          <p:spPr>
            <a:xfrm>
              <a:off x="15110873" y="1846248"/>
              <a:ext cx="147469" cy="147469"/>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1" name="Google Shape;9721;p65"/>
            <p:cNvSpPr/>
            <p:nvPr/>
          </p:nvSpPr>
          <p:spPr>
            <a:xfrm>
              <a:off x="13714948" y="1846248"/>
              <a:ext cx="147469" cy="147469"/>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2" name="Google Shape;9722;p65"/>
            <p:cNvSpPr/>
            <p:nvPr/>
          </p:nvSpPr>
          <p:spPr>
            <a:xfrm>
              <a:off x="13873831" y="1587595"/>
              <a:ext cx="1246505" cy="734060"/>
            </a:xfrm>
            <a:custGeom>
              <a:avLst/>
              <a:gdLst/>
              <a:ahLst/>
              <a:cxnLst/>
              <a:rect l="l" t="t" r="r" b="b"/>
              <a:pathLst>
                <a:path w="1246505" h="734060" extrusionOk="0">
                  <a:moveTo>
                    <a:pt x="0" y="276013"/>
                  </a:moveTo>
                  <a:lnTo>
                    <a:pt x="547514" y="0"/>
                  </a:lnTo>
                </a:path>
                <a:path w="1246505" h="734060" extrusionOk="0">
                  <a:moveTo>
                    <a:pt x="0" y="397167"/>
                  </a:moveTo>
                  <a:lnTo>
                    <a:pt x="536935" y="733728"/>
                  </a:lnTo>
                </a:path>
                <a:path w="1246505" h="734060" extrusionOk="0">
                  <a:moveTo>
                    <a:pt x="725967" y="733728"/>
                  </a:moveTo>
                  <a:lnTo>
                    <a:pt x="1228193" y="389072"/>
                  </a:lnTo>
                </a:path>
                <a:path w="1246505" h="734060" extrusionOk="0">
                  <a:moveTo>
                    <a:pt x="747387" y="0"/>
                  </a:moveTo>
                  <a:lnTo>
                    <a:pt x="1245996" y="29304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3" name="Google Shape;9723;p65"/>
            <p:cNvSpPr/>
            <p:nvPr/>
          </p:nvSpPr>
          <p:spPr>
            <a:xfrm>
              <a:off x="14450156" y="3125581"/>
              <a:ext cx="147457" cy="147469"/>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4" name="Google Shape;9724;p65"/>
            <p:cNvSpPr/>
            <p:nvPr/>
          </p:nvSpPr>
          <p:spPr>
            <a:xfrm>
              <a:off x="14450156" y="2299688"/>
              <a:ext cx="147457" cy="147457"/>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5" name="Google Shape;9725;p65"/>
            <p:cNvSpPr/>
            <p:nvPr/>
          </p:nvSpPr>
          <p:spPr>
            <a:xfrm>
              <a:off x="13714948" y="2672152"/>
              <a:ext cx="147469" cy="147457"/>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6" name="Google Shape;9726;p65"/>
            <p:cNvSpPr/>
            <p:nvPr/>
          </p:nvSpPr>
          <p:spPr>
            <a:xfrm>
              <a:off x="15110873" y="2672152"/>
              <a:ext cx="147469" cy="147457"/>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7" name="Google Shape;9727;p65"/>
            <p:cNvSpPr/>
            <p:nvPr/>
          </p:nvSpPr>
          <p:spPr>
            <a:xfrm>
              <a:off x="13274702" y="1034696"/>
              <a:ext cx="3073400" cy="3185795"/>
            </a:xfrm>
            <a:custGeom>
              <a:avLst/>
              <a:gdLst/>
              <a:ahLst/>
              <a:cxnLst/>
              <a:rect l="l" t="t" r="r" b="b"/>
              <a:pathLst>
                <a:path w="3073400" h="3185795" extrusionOk="0">
                  <a:moveTo>
                    <a:pt x="599130" y="1654805"/>
                  </a:moveTo>
                  <a:lnTo>
                    <a:pt x="1146644" y="1378791"/>
                  </a:lnTo>
                </a:path>
                <a:path w="3073400" h="3185795" extrusionOk="0">
                  <a:moveTo>
                    <a:pt x="599130" y="1775958"/>
                  </a:moveTo>
                  <a:lnTo>
                    <a:pt x="1146644" y="2119516"/>
                  </a:lnTo>
                </a:path>
                <a:path w="3073400" h="3185795" extrusionOk="0">
                  <a:moveTo>
                    <a:pt x="1365060" y="2128531"/>
                  </a:moveTo>
                  <a:lnTo>
                    <a:pt x="1845126" y="1775958"/>
                  </a:lnTo>
                </a:path>
                <a:path w="3073400" h="3185795" extrusionOk="0">
                  <a:moveTo>
                    <a:pt x="1365060" y="1389692"/>
                  </a:moveTo>
                  <a:lnTo>
                    <a:pt x="1816148" y="1654805"/>
                  </a:lnTo>
                </a:path>
                <a:path w="3073400" h="3185795" extrusionOk="0">
                  <a:moveTo>
                    <a:pt x="513975" y="998650"/>
                  </a:moveTo>
                  <a:lnTo>
                    <a:pt x="513975" y="1610782"/>
                  </a:lnTo>
                </a:path>
                <a:path w="3073400" h="3185795" extrusionOk="0">
                  <a:moveTo>
                    <a:pt x="1909912" y="985695"/>
                  </a:moveTo>
                  <a:lnTo>
                    <a:pt x="1909912" y="1610782"/>
                  </a:lnTo>
                </a:path>
                <a:path w="3073400" h="3185795" extrusionOk="0">
                  <a:moveTo>
                    <a:pt x="1249184" y="632657"/>
                  </a:moveTo>
                  <a:lnTo>
                    <a:pt x="1249184" y="1273947"/>
                  </a:lnTo>
                </a:path>
                <a:path w="3073400" h="3185795" extrusionOk="0">
                  <a:moveTo>
                    <a:pt x="1249184" y="1445606"/>
                  </a:moveTo>
                  <a:lnTo>
                    <a:pt x="1249184" y="2051256"/>
                  </a:lnTo>
                </a:path>
                <a:path w="3073400" h="3185795" extrusionOk="0">
                  <a:moveTo>
                    <a:pt x="1314328" y="2590138"/>
                  </a:moveTo>
                  <a:lnTo>
                    <a:pt x="1266015" y="2592569"/>
                  </a:lnTo>
                  <a:lnTo>
                    <a:pt x="1218046" y="2593131"/>
                  </a:lnTo>
                  <a:lnTo>
                    <a:pt x="1170457" y="2591855"/>
                  </a:lnTo>
                  <a:lnTo>
                    <a:pt x="1123284" y="2588773"/>
                  </a:lnTo>
                  <a:lnTo>
                    <a:pt x="1076564" y="2583916"/>
                  </a:lnTo>
                  <a:lnTo>
                    <a:pt x="1030333" y="2577316"/>
                  </a:lnTo>
                  <a:lnTo>
                    <a:pt x="984628" y="2569005"/>
                  </a:lnTo>
                  <a:lnTo>
                    <a:pt x="939485" y="2559015"/>
                  </a:lnTo>
                  <a:lnTo>
                    <a:pt x="894941" y="2547378"/>
                  </a:lnTo>
                  <a:lnTo>
                    <a:pt x="851032" y="2534124"/>
                  </a:lnTo>
                  <a:lnTo>
                    <a:pt x="807795" y="2519287"/>
                  </a:lnTo>
                  <a:lnTo>
                    <a:pt x="765267" y="2502898"/>
                  </a:lnTo>
                  <a:lnTo>
                    <a:pt x="723484" y="2484988"/>
                  </a:lnTo>
                  <a:lnTo>
                    <a:pt x="682482" y="2465590"/>
                  </a:lnTo>
                  <a:lnTo>
                    <a:pt x="642298" y="2444735"/>
                  </a:lnTo>
                  <a:lnTo>
                    <a:pt x="602969" y="2422455"/>
                  </a:lnTo>
                  <a:lnTo>
                    <a:pt x="564531" y="2398781"/>
                  </a:lnTo>
                  <a:lnTo>
                    <a:pt x="527020" y="2373746"/>
                  </a:lnTo>
                  <a:lnTo>
                    <a:pt x="490473" y="2347381"/>
                  </a:lnTo>
                  <a:lnTo>
                    <a:pt x="454927" y="2319718"/>
                  </a:lnTo>
                  <a:lnTo>
                    <a:pt x="420418" y="2290789"/>
                  </a:lnTo>
                  <a:lnTo>
                    <a:pt x="386983" y="2260625"/>
                  </a:lnTo>
                  <a:lnTo>
                    <a:pt x="354658" y="2229259"/>
                  </a:lnTo>
                  <a:lnTo>
                    <a:pt x="323480" y="2196721"/>
                  </a:lnTo>
                  <a:lnTo>
                    <a:pt x="293485" y="2163044"/>
                  </a:lnTo>
                  <a:lnTo>
                    <a:pt x="264710" y="2128260"/>
                  </a:lnTo>
                  <a:lnTo>
                    <a:pt x="237191" y="2092401"/>
                  </a:lnTo>
                  <a:lnTo>
                    <a:pt x="210965" y="2055497"/>
                  </a:lnTo>
                  <a:lnTo>
                    <a:pt x="186068" y="2017581"/>
                  </a:lnTo>
                  <a:lnTo>
                    <a:pt x="162537" y="1978685"/>
                  </a:lnTo>
                  <a:lnTo>
                    <a:pt x="140409" y="1938841"/>
                  </a:lnTo>
                  <a:lnTo>
                    <a:pt x="119719" y="1898079"/>
                  </a:lnTo>
                  <a:lnTo>
                    <a:pt x="100505" y="1856432"/>
                  </a:lnTo>
                  <a:lnTo>
                    <a:pt x="82803" y="1813933"/>
                  </a:lnTo>
                  <a:lnTo>
                    <a:pt x="66649" y="1770611"/>
                  </a:lnTo>
                  <a:lnTo>
                    <a:pt x="52081" y="1726500"/>
                  </a:lnTo>
                  <a:lnTo>
                    <a:pt x="39134" y="1681631"/>
                  </a:lnTo>
                  <a:lnTo>
                    <a:pt x="27845" y="1636035"/>
                  </a:lnTo>
                  <a:lnTo>
                    <a:pt x="18250" y="1589746"/>
                  </a:lnTo>
                  <a:lnTo>
                    <a:pt x="10387" y="1542793"/>
                  </a:lnTo>
                  <a:lnTo>
                    <a:pt x="4291" y="1495210"/>
                  </a:lnTo>
                  <a:lnTo>
                    <a:pt x="0" y="1447027"/>
                  </a:lnTo>
                </a:path>
                <a:path w="3073400" h="3185795" extrusionOk="0">
                  <a:moveTo>
                    <a:pt x="1143110" y="132687"/>
                  </a:moveTo>
                  <a:lnTo>
                    <a:pt x="1191422" y="130255"/>
                  </a:lnTo>
                  <a:lnTo>
                    <a:pt x="1239391" y="129693"/>
                  </a:lnTo>
                  <a:lnTo>
                    <a:pt x="1286980" y="130970"/>
                  </a:lnTo>
                  <a:lnTo>
                    <a:pt x="1334154" y="134052"/>
                  </a:lnTo>
                  <a:lnTo>
                    <a:pt x="1380874" y="138909"/>
                  </a:lnTo>
                  <a:lnTo>
                    <a:pt x="1427105" y="145509"/>
                  </a:lnTo>
                  <a:lnTo>
                    <a:pt x="1472811" y="153820"/>
                  </a:lnTo>
                  <a:lnTo>
                    <a:pt x="1517954" y="163810"/>
                  </a:lnTo>
                  <a:lnTo>
                    <a:pt x="1562498" y="175447"/>
                  </a:lnTo>
                  <a:lnTo>
                    <a:pt x="1606407" y="188700"/>
                  </a:lnTo>
                  <a:lnTo>
                    <a:pt x="1649644" y="203538"/>
                  </a:lnTo>
                  <a:lnTo>
                    <a:pt x="1692173" y="219927"/>
                  </a:lnTo>
                  <a:lnTo>
                    <a:pt x="1733956" y="237837"/>
                  </a:lnTo>
                  <a:lnTo>
                    <a:pt x="1774959" y="257235"/>
                  </a:lnTo>
                  <a:lnTo>
                    <a:pt x="1815143" y="278090"/>
                  </a:lnTo>
                  <a:lnTo>
                    <a:pt x="1854472" y="300371"/>
                  </a:lnTo>
                  <a:lnTo>
                    <a:pt x="1892911" y="324044"/>
                  </a:lnTo>
                  <a:lnTo>
                    <a:pt x="1930422" y="349080"/>
                  </a:lnTo>
                  <a:lnTo>
                    <a:pt x="1966969" y="375445"/>
                  </a:lnTo>
                  <a:lnTo>
                    <a:pt x="2002516" y="403108"/>
                  </a:lnTo>
                  <a:lnTo>
                    <a:pt x="2037025" y="432037"/>
                  </a:lnTo>
                  <a:lnTo>
                    <a:pt x="2070460" y="462201"/>
                  </a:lnTo>
                  <a:lnTo>
                    <a:pt x="2102786" y="493568"/>
                  </a:lnTo>
                  <a:lnTo>
                    <a:pt x="2133965" y="526106"/>
                  </a:lnTo>
                  <a:lnTo>
                    <a:pt x="2163960" y="559783"/>
                  </a:lnTo>
                  <a:lnTo>
                    <a:pt x="2192736" y="594567"/>
                  </a:lnTo>
                  <a:lnTo>
                    <a:pt x="2220255" y="630427"/>
                  </a:lnTo>
                  <a:lnTo>
                    <a:pt x="2246481" y="667331"/>
                  </a:lnTo>
                  <a:lnTo>
                    <a:pt x="2271378" y="705247"/>
                  </a:lnTo>
                  <a:lnTo>
                    <a:pt x="2294910" y="744144"/>
                  </a:lnTo>
                  <a:lnTo>
                    <a:pt x="2317038" y="783989"/>
                  </a:lnTo>
                  <a:lnTo>
                    <a:pt x="2337728" y="824751"/>
                  </a:lnTo>
                  <a:lnTo>
                    <a:pt x="2356943" y="866398"/>
                  </a:lnTo>
                  <a:lnTo>
                    <a:pt x="2374645" y="908898"/>
                  </a:lnTo>
                  <a:lnTo>
                    <a:pt x="2390799" y="952220"/>
                  </a:lnTo>
                  <a:lnTo>
                    <a:pt x="2405368" y="996332"/>
                  </a:lnTo>
                  <a:lnTo>
                    <a:pt x="2418315" y="1041202"/>
                  </a:lnTo>
                  <a:lnTo>
                    <a:pt x="2429605" y="1086798"/>
                  </a:lnTo>
                  <a:lnTo>
                    <a:pt x="2439199" y="1133089"/>
                  </a:lnTo>
                  <a:lnTo>
                    <a:pt x="2447063" y="1180042"/>
                  </a:lnTo>
                  <a:lnTo>
                    <a:pt x="2453158" y="1227626"/>
                  </a:lnTo>
                  <a:lnTo>
                    <a:pt x="2457450" y="1275810"/>
                  </a:lnTo>
                </a:path>
                <a:path w="3073400" h="3185795" extrusionOk="0">
                  <a:moveTo>
                    <a:pt x="1178655" y="2473975"/>
                  </a:moveTo>
                  <a:lnTo>
                    <a:pt x="1314053" y="2588358"/>
                  </a:lnTo>
                  <a:lnTo>
                    <a:pt x="1199657" y="2723756"/>
                  </a:lnTo>
                </a:path>
                <a:path w="3073400" h="3185795" extrusionOk="0">
                  <a:moveTo>
                    <a:pt x="1265529" y="249781"/>
                  </a:moveTo>
                  <a:lnTo>
                    <a:pt x="1130131" y="135398"/>
                  </a:lnTo>
                  <a:lnTo>
                    <a:pt x="1244527" y="0"/>
                  </a:lnTo>
                </a:path>
                <a:path w="3073400" h="3185795" extrusionOk="0">
                  <a:moveTo>
                    <a:pt x="3073033" y="2713739"/>
                  </a:moveTo>
                  <a:lnTo>
                    <a:pt x="2956974" y="2736001"/>
                  </a:lnTo>
                  <a:lnTo>
                    <a:pt x="2888889" y="2766288"/>
                  </a:lnTo>
                  <a:lnTo>
                    <a:pt x="2842321" y="2825179"/>
                  </a:lnTo>
                  <a:lnTo>
                    <a:pt x="2790811" y="2933253"/>
                  </a:lnTo>
                  <a:lnTo>
                    <a:pt x="2754553" y="3027961"/>
                  </a:lnTo>
                  <a:lnTo>
                    <a:pt x="2732341" y="3108460"/>
                  </a:lnTo>
                  <a:lnTo>
                    <a:pt x="2721198" y="3164372"/>
                  </a:lnTo>
                  <a:lnTo>
                    <a:pt x="2718145" y="3185316"/>
                  </a:lnTo>
                </a:path>
                <a:path w="3073400" h="3185795" extrusionOk="0">
                  <a:moveTo>
                    <a:pt x="2567249" y="2824923"/>
                  </a:moveTo>
                  <a:lnTo>
                    <a:pt x="2518797" y="2549829"/>
                  </a:lnTo>
                  <a:lnTo>
                    <a:pt x="2854964" y="2512767"/>
                  </a:lnTo>
                  <a:lnTo>
                    <a:pt x="2883154" y="2658326"/>
                  </a:lnTo>
                </a:path>
                <a:path w="3073400" h="3185795" extrusionOk="0">
                  <a:moveTo>
                    <a:pt x="2543381" y="2689441"/>
                  </a:moveTo>
                  <a:lnTo>
                    <a:pt x="2516445" y="2722300"/>
                  </a:lnTo>
                  <a:lnTo>
                    <a:pt x="2496923" y="2792620"/>
                  </a:lnTo>
                  <a:lnTo>
                    <a:pt x="2487026" y="2833357"/>
                  </a:lnTo>
                  <a:lnTo>
                    <a:pt x="2483705" y="2860077"/>
                  </a:lnTo>
                  <a:lnTo>
                    <a:pt x="2483909" y="2888347"/>
                  </a:lnTo>
                  <a:lnTo>
                    <a:pt x="2494506" y="2923979"/>
                  </a:lnTo>
                  <a:lnTo>
                    <a:pt x="2517249" y="2982043"/>
                  </a:lnTo>
                  <a:lnTo>
                    <a:pt x="2539883" y="3036197"/>
                  </a:lnTo>
                  <a:lnTo>
                    <a:pt x="2550151" y="3060102"/>
                  </a:lnTo>
                  <a:lnTo>
                    <a:pt x="2614292" y="3040151"/>
                  </a:lnTo>
                  <a:lnTo>
                    <a:pt x="2637986" y="3044250"/>
                  </a:lnTo>
                  <a:lnTo>
                    <a:pt x="2655460" y="3053330"/>
                  </a:lnTo>
                  <a:lnTo>
                    <a:pt x="2675335" y="3074333"/>
                  </a:lnTo>
                  <a:lnTo>
                    <a:pt x="2706229" y="3114202"/>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8" name="Google Shape;9728;p65"/>
            <p:cNvSpPr/>
            <p:nvPr/>
          </p:nvSpPr>
          <p:spPr>
            <a:xfrm>
              <a:off x="15800220" y="3811563"/>
              <a:ext cx="148070" cy="234699"/>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9" name="Google Shape;9729;p65"/>
            <p:cNvSpPr/>
            <p:nvPr/>
          </p:nvSpPr>
          <p:spPr>
            <a:xfrm>
              <a:off x="15839575" y="2975473"/>
              <a:ext cx="1022985" cy="1301750"/>
            </a:xfrm>
            <a:custGeom>
              <a:avLst/>
              <a:gdLst/>
              <a:ahLst/>
              <a:cxnLst/>
              <a:rect l="l" t="t" r="r" b="b"/>
              <a:pathLst>
                <a:path w="1022984" h="1301750" extrusionOk="0">
                  <a:moveTo>
                    <a:pt x="27139" y="670888"/>
                  </a:moveTo>
                  <a:lnTo>
                    <a:pt x="247740" y="642054"/>
                  </a:lnTo>
                </a:path>
                <a:path w="1022984" h="1301750" extrusionOk="0">
                  <a:moveTo>
                    <a:pt x="0" y="1187801"/>
                  </a:moveTo>
                  <a:lnTo>
                    <a:pt x="34697" y="1301277"/>
                  </a:lnTo>
                  <a:lnTo>
                    <a:pt x="508160" y="1301277"/>
                  </a:lnTo>
                </a:path>
                <a:path w="1022984" h="1301750" extrusionOk="0">
                  <a:moveTo>
                    <a:pt x="520052" y="714170"/>
                  </a:moveTo>
                  <a:lnTo>
                    <a:pt x="528121" y="692817"/>
                  </a:lnTo>
                  <a:lnTo>
                    <a:pt x="532838" y="652910"/>
                  </a:lnTo>
                  <a:lnTo>
                    <a:pt x="531481" y="610795"/>
                  </a:lnTo>
                  <a:lnTo>
                    <a:pt x="521330" y="582820"/>
                  </a:lnTo>
                  <a:lnTo>
                    <a:pt x="496470" y="571992"/>
                  </a:lnTo>
                  <a:lnTo>
                    <a:pt x="460314" y="563294"/>
                  </a:lnTo>
                  <a:lnTo>
                    <a:pt x="424127" y="546037"/>
                  </a:lnTo>
                  <a:lnTo>
                    <a:pt x="399173" y="509533"/>
                  </a:lnTo>
                  <a:lnTo>
                    <a:pt x="392740" y="449614"/>
                  </a:lnTo>
                  <a:lnTo>
                    <a:pt x="398831" y="382380"/>
                  </a:lnTo>
                  <a:lnTo>
                    <a:pt x="408816" y="327565"/>
                  </a:lnTo>
                  <a:lnTo>
                    <a:pt x="414062" y="304908"/>
                  </a:lnTo>
                  <a:lnTo>
                    <a:pt x="410284" y="294324"/>
                  </a:lnTo>
                  <a:lnTo>
                    <a:pt x="405958" y="286501"/>
                  </a:lnTo>
                  <a:lnTo>
                    <a:pt x="398323" y="277575"/>
                  </a:lnTo>
                  <a:lnTo>
                    <a:pt x="384618" y="263679"/>
                  </a:lnTo>
                  <a:lnTo>
                    <a:pt x="373665" y="247209"/>
                  </a:lnTo>
                  <a:lnTo>
                    <a:pt x="374290" y="233501"/>
                  </a:lnTo>
                  <a:lnTo>
                    <a:pt x="383718" y="223107"/>
                  </a:lnTo>
                  <a:lnTo>
                    <a:pt x="399173" y="216577"/>
                  </a:lnTo>
                  <a:lnTo>
                    <a:pt x="420481" y="213581"/>
                  </a:lnTo>
                  <a:lnTo>
                    <a:pt x="446307" y="208104"/>
                  </a:lnTo>
                  <a:lnTo>
                    <a:pt x="472163" y="192138"/>
                  </a:lnTo>
                  <a:lnTo>
                    <a:pt x="493558" y="157677"/>
                  </a:lnTo>
                  <a:lnTo>
                    <a:pt x="519598" y="120554"/>
                  </a:lnTo>
                  <a:lnTo>
                    <a:pt x="553918" y="99163"/>
                  </a:lnTo>
                  <a:lnTo>
                    <a:pt x="583821" y="89364"/>
                  </a:lnTo>
                  <a:lnTo>
                    <a:pt x="596610" y="87017"/>
                  </a:lnTo>
                  <a:lnTo>
                    <a:pt x="595550" y="35797"/>
                  </a:lnTo>
                  <a:lnTo>
                    <a:pt x="599184" y="9659"/>
                  </a:lnTo>
                  <a:lnTo>
                    <a:pt x="611101" y="446"/>
                  </a:lnTo>
                  <a:lnTo>
                    <a:pt x="634890" y="0"/>
                  </a:lnTo>
                  <a:lnTo>
                    <a:pt x="672059" y="5546"/>
                  </a:lnTo>
                  <a:lnTo>
                    <a:pt x="713645" y="16153"/>
                  </a:lnTo>
                  <a:lnTo>
                    <a:pt x="747503" y="26453"/>
                  </a:lnTo>
                  <a:lnTo>
                    <a:pt x="761488" y="31079"/>
                  </a:lnTo>
                  <a:lnTo>
                    <a:pt x="802807" y="28637"/>
                  </a:lnTo>
                  <a:lnTo>
                    <a:pt x="851300" y="38067"/>
                  </a:lnTo>
                  <a:lnTo>
                    <a:pt x="893165" y="57987"/>
                  </a:lnTo>
                  <a:lnTo>
                    <a:pt x="914605" y="87017"/>
                  </a:lnTo>
                  <a:lnTo>
                    <a:pt x="922012" y="120711"/>
                  </a:lnTo>
                  <a:lnTo>
                    <a:pt x="931903" y="152969"/>
                  </a:lnTo>
                  <a:lnTo>
                    <a:pt x="945657" y="179927"/>
                  </a:lnTo>
                  <a:lnTo>
                    <a:pt x="964657" y="197724"/>
                  </a:lnTo>
                  <a:lnTo>
                    <a:pt x="979379" y="212945"/>
                  </a:lnTo>
                  <a:lnTo>
                    <a:pt x="983059" y="233354"/>
                  </a:lnTo>
                  <a:lnTo>
                    <a:pt x="981219" y="256854"/>
                  </a:lnTo>
                  <a:lnTo>
                    <a:pt x="979379" y="281350"/>
                  </a:lnTo>
                  <a:lnTo>
                    <a:pt x="983472" y="300761"/>
                  </a:lnTo>
                  <a:lnTo>
                    <a:pt x="992259" y="315204"/>
                  </a:lnTo>
                  <a:lnTo>
                    <a:pt x="1000494" y="331858"/>
                  </a:lnTo>
                  <a:lnTo>
                    <a:pt x="997919" y="391643"/>
                  </a:lnTo>
                  <a:lnTo>
                    <a:pt x="960285" y="454161"/>
                  </a:lnTo>
                  <a:lnTo>
                    <a:pt x="920491" y="477128"/>
                  </a:lnTo>
                  <a:lnTo>
                    <a:pt x="928696" y="489225"/>
                  </a:lnTo>
                  <a:lnTo>
                    <a:pt x="921416" y="535896"/>
                  </a:lnTo>
                  <a:lnTo>
                    <a:pt x="871904" y="577002"/>
                  </a:lnTo>
                  <a:lnTo>
                    <a:pt x="827319" y="582143"/>
                  </a:lnTo>
                  <a:lnTo>
                    <a:pt x="767386" y="569901"/>
                  </a:lnTo>
                  <a:lnTo>
                    <a:pt x="753951" y="595235"/>
                  </a:lnTo>
                  <a:lnTo>
                    <a:pt x="748245" y="630272"/>
                  </a:lnTo>
                  <a:lnTo>
                    <a:pt x="749164" y="666567"/>
                  </a:lnTo>
                  <a:lnTo>
                    <a:pt x="755602" y="695676"/>
                  </a:lnTo>
                  <a:lnTo>
                    <a:pt x="769261" y="706221"/>
                  </a:lnTo>
                  <a:lnTo>
                    <a:pt x="797084" y="714644"/>
                  </a:lnTo>
                  <a:lnTo>
                    <a:pt x="834485" y="725053"/>
                  </a:lnTo>
                  <a:lnTo>
                    <a:pt x="876882" y="741560"/>
                  </a:lnTo>
                  <a:lnTo>
                    <a:pt x="919692" y="768272"/>
                  </a:lnTo>
                  <a:lnTo>
                    <a:pt x="958330" y="809301"/>
                  </a:lnTo>
                  <a:lnTo>
                    <a:pt x="988214" y="868756"/>
                  </a:lnTo>
                  <a:lnTo>
                    <a:pt x="1003912" y="924397"/>
                  </a:lnTo>
                  <a:lnTo>
                    <a:pt x="1014308" y="981438"/>
                  </a:lnTo>
                  <a:lnTo>
                    <a:pt x="1020293" y="1038468"/>
                  </a:lnTo>
                  <a:lnTo>
                    <a:pt x="1022760" y="1094072"/>
                  </a:lnTo>
                  <a:lnTo>
                    <a:pt x="1022601" y="1146839"/>
                  </a:lnTo>
                  <a:lnTo>
                    <a:pt x="1020706" y="1195356"/>
                  </a:lnTo>
                  <a:lnTo>
                    <a:pt x="1017967" y="1238210"/>
                  </a:lnTo>
                  <a:lnTo>
                    <a:pt x="1015277" y="1273988"/>
                  </a:lnTo>
                  <a:lnTo>
                    <a:pt x="1013527" y="1301277"/>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0" name="Google Shape;9730;p65"/>
            <p:cNvSpPr/>
            <p:nvPr/>
          </p:nvSpPr>
          <p:spPr>
            <a:xfrm>
              <a:off x="16485461" y="3227420"/>
              <a:ext cx="82364" cy="135512"/>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1" name="Google Shape;9731;p65"/>
            <p:cNvSpPr/>
            <p:nvPr/>
          </p:nvSpPr>
          <p:spPr>
            <a:xfrm>
              <a:off x="16536645" y="3453473"/>
              <a:ext cx="73660" cy="78105"/>
            </a:xfrm>
            <a:custGeom>
              <a:avLst/>
              <a:gdLst/>
              <a:ahLst/>
              <a:cxnLst/>
              <a:rect l="l" t="t" r="r" b="b"/>
              <a:pathLst>
                <a:path w="73659" h="78104" extrusionOk="0">
                  <a:moveTo>
                    <a:pt x="9134" y="0"/>
                  </a:moveTo>
                  <a:lnTo>
                    <a:pt x="0" y="43188"/>
                  </a:lnTo>
                  <a:lnTo>
                    <a:pt x="3664" y="65664"/>
                  </a:lnTo>
                  <a:lnTo>
                    <a:pt x="26168" y="74702"/>
                  </a:lnTo>
                  <a:lnTo>
                    <a:pt x="73550" y="77573"/>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2" name="Google Shape;9732;p65"/>
            <p:cNvSpPr/>
            <p:nvPr/>
          </p:nvSpPr>
          <p:spPr>
            <a:xfrm>
              <a:off x="16248323" y="3091230"/>
              <a:ext cx="80673" cy="119649"/>
            </a:xfrm>
            <a:prstGeom prst="rect">
              <a:avLst/>
            </a:prstGeom>
            <a:blipFill rotWithShape="1">
              <a:blip r:embed="rId1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3" name="Google Shape;9733;p65"/>
            <p:cNvSpPr/>
            <p:nvPr/>
          </p:nvSpPr>
          <p:spPr>
            <a:xfrm>
              <a:off x="16275797" y="3134535"/>
              <a:ext cx="240665" cy="106045"/>
            </a:xfrm>
            <a:custGeom>
              <a:avLst/>
              <a:gdLst/>
              <a:ahLst/>
              <a:cxnLst/>
              <a:rect l="l" t="t" r="r" b="b"/>
              <a:pathLst>
                <a:path w="240665" h="106044" extrusionOk="0">
                  <a:moveTo>
                    <a:pt x="0" y="0"/>
                  </a:moveTo>
                  <a:lnTo>
                    <a:pt x="240253" y="105894"/>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4" name="Google Shape;9734;p65"/>
            <p:cNvSpPr/>
            <p:nvPr/>
          </p:nvSpPr>
          <p:spPr>
            <a:xfrm>
              <a:off x="16053298" y="3621049"/>
              <a:ext cx="231984" cy="210153"/>
            </a:xfrm>
            <a:prstGeom prst="rect">
              <a:avLst/>
            </a:prstGeom>
            <a:blipFill rotWithShape="1">
              <a:blip r:embed="rId1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5" name="Google Shape;9735;p65"/>
            <p:cNvSpPr/>
            <p:nvPr/>
          </p:nvSpPr>
          <p:spPr>
            <a:xfrm>
              <a:off x="18391181"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6" name="Google Shape;9736;p65"/>
            <p:cNvSpPr/>
            <p:nvPr/>
          </p:nvSpPr>
          <p:spPr>
            <a:xfrm>
              <a:off x="17557291"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7" name="Google Shape;9737;p65"/>
            <p:cNvSpPr/>
            <p:nvPr/>
          </p:nvSpPr>
          <p:spPr>
            <a:xfrm>
              <a:off x="17557291"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8" name="Google Shape;9738;p65"/>
            <p:cNvSpPr/>
            <p:nvPr/>
          </p:nvSpPr>
          <p:spPr>
            <a:xfrm>
              <a:off x="16728545"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39" name="Google Shape;9739;p65"/>
            <p:cNvSpPr/>
            <p:nvPr/>
          </p:nvSpPr>
          <p:spPr>
            <a:xfrm>
              <a:off x="16728545"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0" name="Google Shape;9740;p65"/>
            <p:cNvSpPr/>
            <p:nvPr/>
          </p:nvSpPr>
          <p:spPr>
            <a:xfrm>
              <a:off x="15900156"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1" name="Google Shape;9741;p65"/>
            <p:cNvSpPr/>
            <p:nvPr/>
          </p:nvSpPr>
          <p:spPr>
            <a:xfrm>
              <a:off x="15900156"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2" name="Google Shape;9742;p65"/>
            <p:cNvSpPr/>
            <p:nvPr/>
          </p:nvSpPr>
          <p:spPr>
            <a:xfrm>
              <a:off x="15071650"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3" name="Google Shape;9743;p65"/>
            <p:cNvSpPr/>
            <p:nvPr/>
          </p:nvSpPr>
          <p:spPr>
            <a:xfrm>
              <a:off x="15071650"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4" name="Google Shape;9744;p65"/>
            <p:cNvSpPr/>
            <p:nvPr/>
          </p:nvSpPr>
          <p:spPr>
            <a:xfrm>
              <a:off x="1424314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5" name="Google Shape;9745;p65"/>
            <p:cNvSpPr/>
            <p:nvPr/>
          </p:nvSpPr>
          <p:spPr>
            <a:xfrm>
              <a:off x="1424314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6" name="Google Shape;9746;p65"/>
            <p:cNvSpPr/>
            <p:nvPr/>
          </p:nvSpPr>
          <p:spPr>
            <a:xfrm>
              <a:off x="13414636"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7" name="Google Shape;9747;p65"/>
            <p:cNvSpPr/>
            <p:nvPr/>
          </p:nvSpPr>
          <p:spPr>
            <a:xfrm>
              <a:off x="13414636"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8" name="Google Shape;9748;p65"/>
            <p:cNvSpPr/>
            <p:nvPr/>
          </p:nvSpPr>
          <p:spPr>
            <a:xfrm>
              <a:off x="12586010"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9" name="Google Shape;9749;p65"/>
            <p:cNvSpPr/>
            <p:nvPr/>
          </p:nvSpPr>
          <p:spPr>
            <a:xfrm>
              <a:off x="12586010"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50" name="Google Shape;9750;p65"/>
            <p:cNvSpPr/>
            <p:nvPr/>
          </p:nvSpPr>
          <p:spPr>
            <a:xfrm>
              <a:off x="11842157"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51" name="Google Shape;9751;p65"/>
            <p:cNvSpPr/>
            <p:nvPr/>
          </p:nvSpPr>
          <p:spPr>
            <a:xfrm>
              <a:off x="11842157"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52" name="Google Shape;9752;p65"/>
            <p:cNvSpPr/>
            <p:nvPr/>
          </p:nvSpPr>
          <p:spPr>
            <a:xfrm>
              <a:off x="11018975"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53" name="Google Shape;9753;p65"/>
            <p:cNvSpPr/>
            <p:nvPr/>
          </p:nvSpPr>
          <p:spPr>
            <a:xfrm>
              <a:off x="11018975"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754" name="Google Shape;9754;p65"/>
          <p:cNvGrpSpPr/>
          <p:nvPr/>
        </p:nvGrpSpPr>
        <p:grpSpPr>
          <a:xfrm>
            <a:off x="0" y="722143"/>
            <a:ext cx="334010" cy="560705"/>
            <a:chOff x="0" y="722143"/>
            <a:chExt cx="334010" cy="560705"/>
          </a:xfrm>
        </p:grpSpPr>
        <p:sp>
          <p:nvSpPr>
            <p:cNvPr id="9755" name="Google Shape;9755;p65"/>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D70A5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56" name="Google Shape;9756;p65"/>
            <p:cNvSpPr/>
            <p:nvPr/>
          </p:nvSpPr>
          <p:spPr>
            <a:xfrm>
              <a:off x="72396" y="801594"/>
              <a:ext cx="210397" cy="110395"/>
            </a:xfrm>
            <a:prstGeom prst="rect">
              <a:avLst/>
            </a:prstGeom>
            <a:blipFill rotWithShape="1">
              <a:blip r:embed="rId1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57" name="Google Shape;9757;p65"/>
            <p:cNvSpPr/>
            <p:nvPr/>
          </p:nvSpPr>
          <p:spPr>
            <a:xfrm>
              <a:off x="84339" y="1073047"/>
              <a:ext cx="163952" cy="149678"/>
            </a:xfrm>
            <a:prstGeom prst="rect">
              <a:avLst/>
            </a:prstGeom>
            <a:blipFill rotWithShape="1">
              <a:blip r:embed="rId1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758" name="Google Shape;9758;p65"/>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9759" name="Google Shape;9759;p65"/>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760" name="Google Shape;9760;p65"/>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761" name="Google Shape;9761;p65"/>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762" name="Google Shape;9762;p65"/>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763" name="Google Shape;9763;p65"/>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764" name="Google Shape;9764;p65"/>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765" name="Google Shape;9765;p65"/>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766" name="Google Shape;9766;p65"/>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767" name="Google Shape;9767;p65"/>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9768" name="Google Shape;9768;p65"/>
          <p:cNvSpPr txBox="1"/>
          <p:nvPr/>
        </p:nvSpPr>
        <p:spPr>
          <a:xfrm>
            <a:off x="11280785"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9769" name="Google Shape;9769;p65"/>
          <p:cNvSpPr txBox="1"/>
          <p:nvPr/>
        </p:nvSpPr>
        <p:spPr>
          <a:xfrm>
            <a:off x="12095107"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9770" name="Google Shape;9770;p65"/>
          <p:cNvSpPr txBox="1"/>
          <p:nvPr/>
        </p:nvSpPr>
        <p:spPr>
          <a:xfrm>
            <a:off x="12867714"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9771" name="Google Shape;9771;p65"/>
          <p:cNvSpPr txBox="1"/>
          <p:nvPr/>
        </p:nvSpPr>
        <p:spPr>
          <a:xfrm>
            <a:off x="13645416"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9772" name="Google Shape;9772;p65"/>
          <p:cNvSpPr txBox="1"/>
          <p:nvPr/>
        </p:nvSpPr>
        <p:spPr>
          <a:xfrm>
            <a:off x="14551356"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9773" name="Google Shape;9773;p65"/>
          <p:cNvSpPr txBox="1"/>
          <p:nvPr/>
        </p:nvSpPr>
        <p:spPr>
          <a:xfrm>
            <a:off x="15406878"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9774" name="Google Shape;9774;p65"/>
          <p:cNvSpPr txBox="1"/>
          <p:nvPr/>
        </p:nvSpPr>
        <p:spPr>
          <a:xfrm>
            <a:off x="16183869"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92278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9775" name="Google Shape;9775;p65"/>
          <p:cNvSpPr txBox="1"/>
          <p:nvPr/>
        </p:nvSpPr>
        <p:spPr>
          <a:xfrm>
            <a:off x="17063956"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9776" name="Google Shape;9776;p65"/>
          <p:cNvSpPr txBox="1"/>
          <p:nvPr/>
        </p:nvSpPr>
        <p:spPr>
          <a:xfrm>
            <a:off x="17770347"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9777" name="Google Shape;9777;p65"/>
          <p:cNvSpPr txBox="1"/>
          <p:nvPr/>
        </p:nvSpPr>
        <p:spPr>
          <a:xfrm>
            <a:off x="18724517" y="5878906"/>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TELL </a:t>
            </a:r>
            <a:endParaRPr sz="500">
              <a:solidFill>
                <a:schemeClr val="dk1"/>
              </a:solidFill>
              <a:latin typeface="Arial"/>
              <a:ea typeface="Arial"/>
              <a:cs typeface="Arial"/>
              <a:sym typeface="Aria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Shape 9781"/>
        <p:cNvGrpSpPr/>
        <p:nvPr/>
      </p:nvGrpSpPr>
      <p:grpSpPr>
        <a:xfrm>
          <a:off x="0" y="0"/>
          <a:ext cx="0" cy="0"/>
          <a:chOff x="0" y="0"/>
          <a:chExt cx="0" cy="0"/>
        </a:xfrm>
      </p:grpSpPr>
      <p:sp>
        <p:nvSpPr>
          <p:cNvPr id="9782" name="Google Shape;9782;p66"/>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130</a:t>
            </a:r>
            <a:endParaRPr sz="550">
              <a:solidFill>
                <a:schemeClr val="dk1"/>
              </a:solidFill>
              <a:latin typeface="Arial"/>
              <a:ea typeface="Arial"/>
              <a:cs typeface="Arial"/>
              <a:sym typeface="Arial"/>
            </a:endParaRPr>
          </a:p>
        </p:txBody>
      </p:sp>
      <p:sp>
        <p:nvSpPr>
          <p:cNvPr id="9783" name="Google Shape;9783;p66"/>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131</a:t>
            </a:r>
            <a:endParaRPr sz="550">
              <a:solidFill>
                <a:schemeClr val="dk1"/>
              </a:solidFill>
              <a:latin typeface="Arial"/>
              <a:ea typeface="Arial"/>
              <a:cs typeface="Arial"/>
              <a:sym typeface="Arial"/>
            </a:endParaRPr>
          </a:p>
        </p:txBody>
      </p:sp>
      <p:grpSp>
        <p:nvGrpSpPr>
          <p:cNvPr id="9784" name="Google Shape;9784;p66"/>
          <p:cNvGrpSpPr/>
          <p:nvPr/>
        </p:nvGrpSpPr>
        <p:grpSpPr>
          <a:xfrm>
            <a:off x="429031" y="6599833"/>
            <a:ext cx="9206086" cy="508200"/>
            <a:chOff x="429031" y="6599833"/>
            <a:chExt cx="9206086" cy="508200"/>
          </a:xfrm>
        </p:grpSpPr>
        <p:sp>
          <p:nvSpPr>
            <p:cNvPr id="9785" name="Google Shape;9785;p66"/>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86" name="Google Shape;9786;p66"/>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87" name="Google Shape;9787;p66"/>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88" name="Google Shape;9788;p66"/>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89" name="Google Shape;9789;p66"/>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0" name="Google Shape;9790;p66"/>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1" name="Google Shape;9791;p66"/>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2" name="Google Shape;9792;p66"/>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3" name="Google Shape;9793;p66"/>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4" name="Google Shape;9794;p66"/>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5" name="Google Shape;9795;p66"/>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6" name="Google Shape;9796;p66"/>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7" name="Google Shape;9797;p66"/>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8" name="Google Shape;9798;p66"/>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99" name="Google Shape;9799;p66"/>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0" name="Google Shape;9800;p66"/>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1" name="Google Shape;9801;p66"/>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2" name="Google Shape;9802;p66"/>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3" name="Google Shape;9803;p66"/>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4" name="Google Shape;9804;p66"/>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5" name="Google Shape;9805;p66"/>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6" name="Google Shape;9806;p66"/>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807" name="Google Shape;9807;p66"/>
          <p:cNvGrpSpPr/>
          <p:nvPr/>
        </p:nvGrpSpPr>
        <p:grpSpPr>
          <a:xfrm>
            <a:off x="10481081" y="6599833"/>
            <a:ext cx="9206120" cy="508200"/>
            <a:chOff x="10481081" y="6599833"/>
            <a:chExt cx="9206120" cy="508200"/>
          </a:xfrm>
        </p:grpSpPr>
        <p:sp>
          <p:nvSpPr>
            <p:cNvPr id="9808" name="Google Shape;9808;p66"/>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9" name="Google Shape;9809;p66"/>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0" name="Google Shape;9810;p66"/>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1" name="Google Shape;9811;p66"/>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2" name="Google Shape;9812;p66"/>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3" name="Google Shape;9813;p66"/>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4" name="Google Shape;9814;p66"/>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5" name="Google Shape;9815;p66"/>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6" name="Google Shape;9816;p66"/>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7" name="Google Shape;9817;p66"/>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8" name="Google Shape;9818;p66"/>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9" name="Google Shape;9819;p66"/>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0" name="Google Shape;9820;p66"/>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1" name="Google Shape;9821;p66"/>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2" name="Google Shape;9822;p66"/>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3" name="Google Shape;9823;p66"/>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4" name="Google Shape;9824;p66"/>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5" name="Google Shape;9825;p66"/>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6" name="Google Shape;9826;p66"/>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7" name="Google Shape;9827;p66"/>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8" name="Google Shape;9828;p66"/>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9" name="Google Shape;9829;p66"/>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830" name="Google Shape;9830;p66"/>
          <p:cNvGrpSpPr/>
          <p:nvPr/>
        </p:nvGrpSpPr>
        <p:grpSpPr>
          <a:xfrm>
            <a:off x="4809041" y="1646280"/>
            <a:ext cx="3994150" cy="3994150"/>
            <a:chOff x="4809041" y="1646280"/>
            <a:chExt cx="3994150" cy="3994150"/>
          </a:xfrm>
        </p:grpSpPr>
        <p:sp>
          <p:nvSpPr>
            <p:cNvPr id="9831" name="Google Shape;9831;p66"/>
            <p:cNvSpPr/>
            <p:nvPr/>
          </p:nvSpPr>
          <p:spPr>
            <a:xfrm>
              <a:off x="4954278" y="1964978"/>
              <a:ext cx="255904" cy="743585"/>
            </a:xfrm>
            <a:custGeom>
              <a:avLst/>
              <a:gdLst/>
              <a:ahLst/>
              <a:cxnLst/>
              <a:rect l="l" t="t" r="r" b="b"/>
              <a:pathLst>
                <a:path w="255904" h="743585" extrusionOk="0">
                  <a:moveTo>
                    <a:pt x="87220" y="743292"/>
                  </a:moveTo>
                  <a:lnTo>
                    <a:pt x="220248" y="464784"/>
                  </a:lnTo>
                  <a:lnTo>
                    <a:pt x="255505" y="294522"/>
                  </a:lnTo>
                  <a:lnTo>
                    <a:pt x="184815" y="162821"/>
                  </a:lnTo>
                  <a:lnTo>
                    <a:pt x="0" y="0"/>
                  </a:lnTo>
                </a:path>
              </a:pathLst>
            </a:custGeom>
            <a:noFill/>
            <a:ln w="119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32" name="Google Shape;9832;p66"/>
            <p:cNvSpPr/>
            <p:nvPr/>
          </p:nvSpPr>
          <p:spPr>
            <a:xfrm>
              <a:off x="4809041" y="1646280"/>
              <a:ext cx="3994150" cy="3994150"/>
            </a:xfrm>
            <a:custGeom>
              <a:avLst/>
              <a:gdLst/>
              <a:ahLst/>
              <a:cxnLst/>
              <a:rect l="l" t="t" r="r" b="b"/>
              <a:pathLst>
                <a:path w="3994150" h="3994150" extrusionOk="0">
                  <a:moveTo>
                    <a:pt x="399221" y="798740"/>
                  </a:moveTo>
                  <a:lnTo>
                    <a:pt x="370752" y="837606"/>
                  </a:lnTo>
                  <a:lnTo>
                    <a:pt x="343206" y="877176"/>
                  </a:lnTo>
                  <a:lnTo>
                    <a:pt x="316598" y="917435"/>
                  </a:lnTo>
                  <a:lnTo>
                    <a:pt x="290945" y="958365"/>
                  </a:lnTo>
                  <a:lnTo>
                    <a:pt x="266261" y="999952"/>
                  </a:lnTo>
                  <a:lnTo>
                    <a:pt x="242562" y="1042179"/>
                  </a:lnTo>
                  <a:lnTo>
                    <a:pt x="219866" y="1085032"/>
                  </a:lnTo>
                  <a:lnTo>
                    <a:pt x="198187" y="1128493"/>
                  </a:lnTo>
                  <a:lnTo>
                    <a:pt x="177541" y="1172547"/>
                  </a:lnTo>
                  <a:lnTo>
                    <a:pt x="157944" y="1217178"/>
                  </a:lnTo>
                  <a:lnTo>
                    <a:pt x="139412" y="1262371"/>
                  </a:lnTo>
                  <a:lnTo>
                    <a:pt x="121961" y="1308110"/>
                  </a:lnTo>
                  <a:lnTo>
                    <a:pt x="105606" y="1354378"/>
                  </a:lnTo>
                  <a:lnTo>
                    <a:pt x="90364" y="1401161"/>
                  </a:lnTo>
                  <a:lnTo>
                    <a:pt x="76250" y="1448441"/>
                  </a:lnTo>
                  <a:lnTo>
                    <a:pt x="63281" y="1496203"/>
                  </a:lnTo>
                  <a:lnTo>
                    <a:pt x="51471" y="1544432"/>
                  </a:lnTo>
                  <a:lnTo>
                    <a:pt x="40837" y="1593112"/>
                  </a:lnTo>
                  <a:lnTo>
                    <a:pt x="31395" y="1642226"/>
                  </a:lnTo>
                  <a:lnTo>
                    <a:pt x="23161" y="1691760"/>
                  </a:lnTo>
                  <a:lnTo>
                    <a:pt x="16150" y="1741696"/>
                  </a:lnTo>
                  <a:lnTo>
                    <a:pt x="10378" y="1792020"/>
                  </a:lnTo>
                  <a:lnTo>
                    <a:pt x="5861" y="1842715"/>
                  </a:lnTo>
                  <a:lnTo>
                    <a:pt x="2615" y="1893765"/>
                  </a:lnTo>
                  <a:lnTo>
                    <a:pt x="656" y="1945155"/>
                  </a:lnTo>
                  <a:lnTo>
                    <a:pt x="0" y="1996870"/>
                  </a:lnTo>
                  <a:lnTo>
                    <a:pt x="577" y="2045387"/>
                  </a:lnTo>
                  <a:lnTo>
                    <a:pt x="2302" y="2093620"/>
                  </a:lnTo>
                  <a:lnTo>
                    <a:pt x="5161" y="2141555"/>
                  </a:lnTo>
                  <a:lnTo>
                    <a:pt x="9141" y="2189181"/>
                  </a:lnTo>
                  <a:lnTo>
                    <a:pt x="14228" y="2236483"/>
                  </a:lnTo>
                  <a:lnTo>
                    <a:pt x="20410" y="2283450"/>
                  </a:lnTo>
                  <a:lnTo>
                    <a:pt x="27674" y="2330066"/>
                  </a:lnTo>
                  <a:lnTo>
                    <a:pt x="36006" y="2376320"/>
                  </a:lnTo>
                  <a:lnTo>
                    <a:pt x="45393" y="2422199"/>
                  </a:lnTo>
                  <a:lnTo>
                    <a:pt x="55823" y="2467689"/>
                  </a:lnTo>
                  <a:lnTo>
                    <a:pt x="67283" y="2512778"/>
                  </a:lnTo>
                  <a:lnTo>
                    <a:pt x="79758" y="2557451"/>
                  </a:lnTo>
                  <a:lnTo>
                    <a:pt x="93237" y="2601697"/>
                  </a:lnTo>
                  <a:lnTo>
                    <a:pt x="107706" y="2645502"/>
                  </a:lnTo>
                  <a:lnTo>
                    <a:pt x="123152" y="2688853"/>
                  </a:lnTo>
                  <a:lnTo>
                    <a:pt x="139562" y="2731736"/>
                  </a:lnTo>
                  <a:lnTo>
                    <a:pt x="156922" y="2774140"/>
                  </a:lnTo>
                  <a:lnTo>
                    <a:pt x="175221" y="2816050"/>
                  </a:lnTo>
                  <a:lnTo>
                    <a:pt x="194444" y="2857455"/>
                  </a:lnTo>
                  <a:lnTo>
                    <a:pt x="214579" y="2898339"/>
                  </a:lnTo>
                  <a:lnTo>
                    <a:pt x="235612" y="2938692"/>
                  </a:lnTo>
                  <a:lnTo>
                    <a:pt x="257531" y="2978498"/>
                  </a:lnTo>
                  <a:lnTo>
                    <a:pt x="280322" y="3017746"/>
                  </a:lnTo>
                  <a:lnTo>
                    <a:pt x="303973" y="3056423"/>
                  </a:lnTo>
                  <a:lnTo>
                    <a:pt x="328470" y="3094515"/>
                  </a:lnTo>
                  <a:lnTo>
                    <a:pt x="353800" y="3132009"/>
                  </a:lnTo>
                  <a:lnTo>
                    <a:pt x="379950" y="3168892"/>
                  </a:lnTo>
                  <a:lnTo>
                    <a:pt x="406907" y="3205151"/>
                  </a:lnTo>
                  <a:lnTo>
                    <a:pt x="434658" y="3240772"/>
                  </a:lnTo>
                  <a:lnTo>
                    <a:pt x="463190" y="3275744"/>
                  </a:lnTo>
                  <a:lnTo>
                    <a:pt x="492490" y="3310053"/>
                  </a:lnTo>
                  <a:lnTo>
                    <a:pt x="522545" y="3343685"/>
                  </a:lnTo>
                  <a:lnTo>
                    <a:pt x="553341" y="3376628"/>
                  </a:lnTo>
                  <a:lnTo>
                    <a:pt x="584866" y="3408869"/>
                  </a:lnTo>
                  <a:lnTo>
                    <a:pt x="617107" y="3440394"/>
                  </a:lnTo>
                  <a:lnTo>
                    <a:pt x="650049" y="3471190"/>
                  </a:lnTo>
                  <a:lnTo>
                    <a:pt x="683682" y="3501245"/>
                  </a:lnTo>
                  <a:lnTo>
                    <a:pt x="717990" y="3530545"/>
                  </a:lnTo>
                  <a:lnTo>
                    <a:pt x="752962" y="3559077"/>
                  </a:lnTo>
                  <a:lnTo>
                    <a:pt x="788584" y="3586829"/>
                  </a:lnTo>
                  <a:lnTo>
                    <a:pt x="824843" y="3613786"/>
                  </a:lnTo>
                  <a:lnTo>
                    <a:pt x="861726" y="3639936"/>
                  </a:lnTo>
                  <a:lnTo>
                    <a:pt x="899219" y="3665267"/>
                  </a:lnTo>
                  <a:lnTo>
                    <a:pt x="937311" y="3689764"/>
                  </a:lnTo>
                  <a:lnTo>
                    <a:pt x="975988" y="3713414"/>
                  </a:lnTo>
                  <a:lnTo>
                    <a:pt x="1015236" y="3736206"/>
                  </a:lnTo>
                  <a:lnTo>
                    <a:pt x="1055042" y="3758125"/>
                  </a:lnTo>
                  <a:lnTo>
                    <a:pt x="1095395" y="3779158"/>
                  </a:lnTo>
                  <a:lnTo>
                    <a:pt x="1136280" y="3799293"/>
                  </a:lnTo>
                  <a:lnTo>
                    <a:pt x="1177684" y="3818517"/>
                  </a:lnTo>
                  <a:lnTo>
                    <a:pt x="1219594" y="3836815"/>
                  </a:lnTo>
                  <a:lnTo>
                    <a:pt x="1261998" y="3854176"/>
                  </a:lnTo>
                  <a:lnTo>
                    <a:pt x="1304882" y="3870586"/>
                  </a:lnTo>
                  <a:lnTo>
                    <a:pt x="1348233" y="3886032"/>
                  </a:lnTo>
                  <a:lnTo>
                    <a:pt x="1392038" y="3900501"/>
                  </a:lnTo>
                  <a:lnTo>
                    <a:pt x="1436284" y="3913980"/>
                  </a:lnTo>
                  <a:lnTo>
                    <a:pt x="1480958" y="3926456"/>
                  </a:lnTo>
                  <a:lnTo>
                    <a:pt x="1526046" y="3937915"/>
                  </a:lnTo>
                  <a:lnTo>
                    <a:pt x="1571537" y="3948345"/>
                  </a:lnTo>
                  <a:lnTo>
                    <a:pt x="1617416" y="3957733"/>
                  </a:lnTo>
                  <a:lnTo>
                    <a:pt x="1663670" y="3966065"/>
                  </a:lnTo>
                  <a:lnTo>
                    <a:pt x="1710287" y="3973329"/>
                  </a:lnTo>
                  <a:lnTo>
                    <a:pt x="1757254" y="3979511"/>
                  </a:lnTo>
                  <a:lnTo>
                    <a:pt x="1804556" y="3984599"/>
                  </a:lnTo>
                  <a:lnTo>
                    <a:pt x="1852183" y="3988578"/>
                  </a:lnTo>
                  <a:lnTo>
                    <a:pt x="1900119" y="3991437"/>
                  </a:lnTo>
                  <a:lnTo>
                    <a:pt x="1948352" y="3993162"/>
                  </a:lnTo>
                  <a:lnTo>
                    <a:pt x="1996870" y="3993740"/>
                  </a:lnTo>
                  <a:lnTo>
                    <a:pt x="2045387" y="3993162"/>
                  </a:lnTo>
                  <a:lnTo>
                    <a:pt x="2093620" y="3991437"/>
                  </a:lnTo>
                  <a:lnTo>
                    <a:pt x="2141555" y="3988578"/>
                  </a:lnTo>
                  <a:lnTo>
                    <a:pt x="2189181" y="3984599"/>
                  </a:lnTo>
                  <a:lnTo>
                    <a:pt x="2236483" y="3979511"/>
                  </a:lnTo>
                  <a:lnTo>
                    <a:pt x="2283450" y="3973329"/>
                  </a:lnTo>
                  <a:lnTo>
                    <a:pt x="2330066" y="3966065"/>
                  </a:lnTo>
                  <a:lnTo>
                    <a:pt x="2376320" y="3957733"/>
                  </a:lnTo>
                  <a:lnTo>
                    <a:pt x="2422199" y="3948345"/>
                  </a:lnTo>
                  <a:lnTo>
                    <a:pt x="2467689" y="3937915"/>
                  </a:lnTo>
                  <a:lnTo>
                    <a:pt x="2512778" y="3926456"/>
                  </a:lnTo>
                  <a:lnTo>
                    <a:pt x="2557451" y="3913980"/>
                  </a:lnTo>
                  <a:lnTo>
                    <a:pt x="2601697" y="3900501"/>
                  </a:lnTo>
                  <a:lnTo>
                    <a:pt x="2645502" y="3886032"/>
                  </a:lnTo>
                  <a:lnTo>
                    <a:pt x="2688853" y="3870586"/>
                  </a:lnTo>
                  <a:lnTo>
                    <a:pt x="2731736" y="3854176"/>
                  </a:lnTo>
                  <a:lnTo>
                    <a:pt x="2774140" y="3836815"/>
                  </a:lnTo>
                  <a:lnTo>
                    <a:pt x="2816050" y="3818517"/>
                  </a:lnTo>
                  <a:lnTo>
                    <a:pt x="2857455" y="3799293"/>
                  </a:lnTo>
                  <a:lnTo>
                    <a:pt x="2898339" y="3779158"/>
                  </a:lnTo>
                  <a:lnTo>
                    <a:pt x="2938692" y="3758125"/>
                  </a:lnTo>
                  <a:lnTo>
                    <a:pt x="2978498" y="3736206"/>
                  </a:lnTo>
                  <a:lnTo>
                    <a:pt x="3017746" y="3713414"/>
                  </a:lnTo>
                  <a:lnTo>
                    <a:pt x="3056423" y="3689764"/>
                  </a:lnTo>
                  <a:lnTo>
                    <a:pt x="3094515" y="3665267"/>
                  </a:lnTo>
                  <a:lnTo>
                    <a:pt x="3132009" y="3639936"/>
                  </a:lnTo>
                  <a:lnTo>
                    <a:pt x="3168892" y="3613786"/>
                  </a:lnTo>
                  <a:lnTo>
                    <a:pt x="3205151" y="3586829"/>
                  </a:lnTo>
                  <a:lnTo>
                    <a:pt x="3240772" y="3559077"/>
                  </a:lnTo>
                  <a:lnTo>
                    <a:pt x="3275744" y="3530545"/>
                  </a:lnTo>
                  <a:lnTo>
                    <a:pt x="3310053" y="3501245"/>
                  </a:lnTo>
                  <a:lnTo>
                    <a:pt x="3343685" y="3471190"/>
                  </a:lnTo>
                  <a:lnTo>
                    <a:pt x="3376628" y="3440394"/>
                  </a:lnTo>
                  <a:lnTo>
                    <a:pt x="3408869" y="3408869"/>
                  </a:lnTo>
                  <a:lnTo>
                    <a:pt x="3440394" y="3376628"/>
                  </a:lnTo>
                  <a:lnTo>
                    <a:pt x="3471190" y="3343685"/>
                  </a:lnTo>
                  <a:lnTo>
                    <a:pt x="3501245" y="3310053"/>
                  </a:lnTo>
                  <a:lnTo>
                    <a:pt x="3530545" y="3275744"/>
                  </a:lnTo>
                  <a:lnTo>
                    <a:pt x="3559077" y="3240772"/>
                  </a:lnTo>
                  <a:lnTo>
                    <a:pt x="3586829" y="3205151"/>
                  </a:lnTo>
                  <a:lnTo>
                    <a:pt x="3613786" y="3168892"/>
                  </a:lnTo>
                  <a:lnTo>
                    <a:pt x="3639936" y="3132009"/>
                  </a:lnTo>
                  <a:lnTo>
                    <a:pt x="3665267" y="3094515"/>
                  </a:lnTo>
                  <a:lnTo>
                    <a:pt x="3689764" y="3056423"/>
                  </a:lnTo>
                  <a:lnTo>
                    <a:pt x="3713414" y="3017746"/>
                  </a:lnTo>
                  <a:lnTo>
                    <a:pt x="3736206" y="2978498"/>
                  </a:lnTo>
                  <a:lnTo>
                    <a:pt x="3758125" y="2938692"/>
                  </a:lnTo>
                  <a:lnTo>
                    <a:pt x="3779158" y="2898339"/>
                  </a:lnTo>
                  <a:lnTo>
                    <a:pt x="3799293" y="2857455"/>
                  </a:lnTo>
                  <a:lnTo>
                    <a:pt x="3818517" y="2816050"/>
                  </a:lnTo>
                  <a:lnTo>
                    <a:pt x="3836815" y="2774140"/>
                  </a:lnTo>
                  <a:lnTo>
                    <a:pt x="3854176" y="2731736"/>
                  </a:lnTo>
                  <a:lnTo>
                    <a:pt x="3870586" y="2688853"/>
                  </a:lnTo>
                  <a:lnTo>
                    <a:pt x="3886032" y="2645502"/>
                  </a:lnTo>
                  <a:lnTo>
                    <a:pt x="3900501" y="2601697"/>
                  </a:lnTo>
                  <a:lnTo>
                    <a:pt x="3913980" y="2557451"/>
                  </a:lnTo>
                  <a:lnTo>
                    <a:pt x="3926456" y="2512778"/>
                  </a:lnTo>
                  <a:lnTo>
                    <a:pt x="3937915" y="2467689"/>
                  </a:lnTo>
                  <a:lnTo>
                    <a:pt x="3948345" y="2422199"/>
                  </a:lnTo>
                  <a:lnTo>
                    <a:pt x="3957733" y="2376320"/>
                  </a:lnTo>
                  <a:lnTo>
                    <a:pt x="3966065" y="2330066"/>
                  </a:lnTo>
                  <a:lnTo>
                    <a:pt x="3973329" y="2283450"/>
                  </a:lnTo>
                  <a:lnTo>
                    <a:pt x="3979511" y="2236483"/>
                  </a:lnTo>
                  <a:lnTo>
                    <a:pt x="3984599" y="2189181"/>
                  </a:lnTo>
                  <a:lnTo>
                    <a:pt x="3988578" y="2141555"/>
                  </a:lnTo>
                  <a:lnTo>
                    <a:pt x="3991437" y="2093620"/>
                  </a:lnTo>
                  <a:lnTo>
                    <a:pt x="3993162" y="2045387"/>
                  </a:lnTo>
                  <a:lnTo>
                    <a:pt x="3993740" y="1996870"/>
                  </a:lnTo>
                  <a:lnTo>
                    <a:pt x="3993162" y="1948352"/>
                  </a:lnTo>
                  <a:lnTo>
                    <a:pt x="3991437" y="1900118"/>
                  </a:lnTo>
                  <a:lnTo>
                    <a:pt x="3988578" y="1852181"/>
                  </a:lnTo>
                  <a:lnTo>
                    <a:pt x="3984599" y="1804555"/>
                  </a:lnTo>
                  <a:lnTo>
                    <a:pt x="3979511" y="1757251"/>
                  </a:lnTo>
                  <a:lnTo>
                    <a:pt x="3973329" y="1710285"/>
                  </a:lnTo>
                  <a:lnTo>
                    <a:pt x="3966065" y="1663667"/>
                  </a:lnTo>
                  <a:lnTo>
                    <a:pt x="3957733" y="1617412"/>
                  </a:lnTo>
                  <a:lnTo>
                    <a:pt x="3948345" y="1571533"/>
                  </a:lnTo>
                  <a:lnTo>
                    <a:pt x="3937915" y="1526042"/>
                  </a:lnTo>
                  <a:lnTo>
                    <a:pt x="3926456" y="1480954"/>
                  </a:lnTo>
                  <a:lnTo>
                    <a:pt x="3913980" y="1436280"/>
                  </a:lnTo>
                  <a:lnTo>
                    <a:pt x="3900501" y="1392033"/>
                  </a:lnTo>
                  <a:lnTo>
                    <a:pt x="3886032" y="1348228"/>
                  </a:lnTo>
                  <a:lnTo>
                    <a:pt x="3870586" y="1304877"/>
                  </a:lnTo>
                  <a:lnTo>
                    <a:pt x="3854176" y="1261993"/>
                  </a:lnTo>
                  <a:lnTo>
                    <a:pt x="3836815" y="1219589"/>
                  </a:lnTo>
                  <a:lnTo>
                    <a:pt x="3818517" y="1177679"/>
                  </a:lnTo>
                  <a:lnTo>
                    <a:pt x="3799293" y="1136274"/>
                  </a:lnTo>
                  <a:lnTo>
                    <a:pt x="3779158" y="1095390"/>
                  </a:lnTo>
                  <a:lnTo>
                    <a:pt x="3758125" y="1055037"/>
                  </a:lnTo>
                  <a:lnTo>
                    <a:pt x="3736206" y="1015230"/>
                  </a:lnTo>
                  <a:lnTo>
                    <a:pt x="3713414" y="975982"/>
                  </a:lnTo>
                  <a:lnTo>
                    <a:pt x="3689764" y="937306"/>
                  </a:lnTo>
                  <a:lnTo>
                    <a:pt x="3665267" y="899214"/>
                  </a:lnTo>
                  <a:lnTo>
                    <a:pt x="3639936" y="861720"/>
                  </a:lnTo>
                  <a:lnTo>
                    <a:pt x="3613786" y="824837"/>
                  </a:lnTo>
                  <a:lnTo>
                    <a:pt x="3586829" y="788579"/>
                  </a:lnTo>
                  <a:lnTo>
                    <a:pt x="3559077" y="752957"/>
                  </a:lnTo>
                  <a:lnTo>
                    <a:pt x="3530545" y="717985"/>
                  </a:lnTo>
                  <a:lnTo>
                    <a:pt x="3501245" y="683677"/>
                  </a:lnTo>
                  <a:lnTo>
                    <a:pt x="3471190" y="650045"/>
                  </a:lnTo>
                  <a:lnTo>
                    <a:pt x="3440394" y="617102"/>
                  </a:lnTo>
                  <a:lnTo>
                    <a:pt x="3408869" y="584862"/>
                  </a:lnTo>
                  <a:lnTo>
                    <a:pt x="3376628" y="553337"/>
                  </a:lnTo>
                  <a:lnTo>
                    <a:pt x="3343685" y="522541"/>
                  </a:lnTo>
                  <a:lnTo>
                    <a:pt x="3310053" y="492486"/>
                  </a:lnTo>
                  <a:lnTo>
                    <a:pt x="3275744" y="463187"/>
                  </a:lnTo>
                  <a:lnTo>
                    <a:pt x="3240772" y="434655"/>
                  </a:lnTo>
                  <a:lnTo>
                    <a:pt x="3205151" y="406904"/>
                  </a:lnTo>
                  <a:lnTo>
                    <a:pt x="3168892" y="379947"/>
                  </a:lnTo>
                  <a:lnTo>
                    <a:pt x="3132009" y="353797"/>
                  </a:lnTo>
                  <a:lnTo>
                    <a:pt x="3094515" y="328467"/>
                  </a:lnTo>
                  <a:lnTo>
                    <a:pt x="3056423" y="303970"/>
                  </a:lnTo>
                  <a:lnTo>
                    <a:pt x="3017746" y="280319"/>
                  </a:lnTo>
                  <a:lnTo>
                    <a:pt x="2978498" y="257528"/>
                  </a:lnTo>
                  <a:lnTo>
                    <a:pt x="2938692" y="235610"/>
                  </a:lnTo>
                  <a:lnTo>
                    <a:pt x="2898339" y="214577"/>
                  </a:lnTo>
                  <a:lnTo>
                    <a:pt x="2857455" y="194442"/>
                  </a:lnTo>
                  <a:lnTo>
                    <a:pt x="2816050" y="175219"/>
                  </a:lnTo>
                  <a:lnTo>
                    <a:pt x="2774140" y="156921"/>
                  </a:lnTo>
                  <a:lnTo>
                    <a:pt x="2731736" y="139560"/>
                  </a:lnTo>
                  <a:lnTo>
                    <a:pt x="2688853" y="123150"/>
                  </a:lnTo>
                  <a:lnTo>
                    <a:pt x="2645502" y="107705"/>
                  </a:lnTo>
                  <a:lnTo>
                    <a:pt x="2601697" y="93236"/>
                  </a:lnTo>
                  <a:lnTo>
                    <a:pt x="2557451" y="79757"/>
                  </a:lnTo>
                  <a:lnTo>
                    <a:pt x="2512778" y="67282"/>
                  </a:lnTo>
                  <a:lnTo>
                    <a:pt x="2467689" y="55823"/>
                  </a:lnTo>
                  <a:lnTo>
                    <a:pt x="2422199" y="45393"/>
                  </a:lnTo>
                  <a:lnTo>
                    <a:pt x="2376320" y="36005"/>
                  </a:lnTo>
                  <a:lnTo>
                    <a:pt x="2330066" y="27673"/>
                  </a:lnTo>
                  <a:lnTo>
                    <a:pt x="2283450" y="20410"/>
                  </a:lnTo>
                  <a:lnTo>
                    <a:pt x="2236483" y="14228"/>
                  </a:lnTo>
                  <a:lnTo>
                    <a:pt x="2189181" y="9140"/>
                  </a:lnTo>
                  <a:lnTo>
                    <a:pt x="2141555" y="5161"/>
                  </a:lnTo>
                  <a:lnTo>
                    <a:pt x="2093620" y="2302"/>
                  </a:lnTo>
                  <a:lnTo>
                    <a:pt x="2045387" y="577"/>
                  </a:lnTo>
                  <a:lnTo>
                    <a:pt x="1996870" y="0"/>
                  </a:lnTo>
                </a:path>
              </a:pathLst>
            </a:custGeom>
            <a:noFill/>
            <a:ln w="119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833" name="Google Shape;9833;p66"/>
          <p:cNvGrpSpPr/>
          <p:nvPr/>
        </p:nvGrpSpPr>
        <p:grpSpPr>
          <a:xfrm>
            <a:off x="436533" y="690661"/>
            <a:ext cx="9200280" cy="31750"/>
            <a:chOff x="436533" y="690661"/>
            <a:chExt cx="9200280" cy="31750"/>
          </a:xfrm>
        </p:grpSpPr>
        <p:sp>
          <p:nvSpPr>
            <p:cNvPr id="9834" name="Google Shape;9834;p66"/>
            <p:cNvSpPr/>
            <p:nvPr/>
          </p:nvSpPr>
          <p:spPr>
            <a:xfrm>
              <a:off x="436533"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35" name="Google Shape;9835;p66"/>
            <p:cNvSpPr/>
            <p:nvPr/>
          </p:nvSpPr>
          <p:spPr>
            <a:xfrm>
              <a:off x="1395148"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DFCC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836" name="Google Shape;9836;p66"/>
          <p:cNvSpPr txBox="1">
            <a:spLocks noGrp="1"/>
          </p:cNvSpPr>
          <p:nvPr>
            <p:ph type="title"/>
          </p:nvPr>
        </p:nvSpPr>
        <p:spPr>
          <a:xfrm>
            <a:off x="417863" y="264555"/>
            <a:ext cx="289687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92278F"/>
                </a:solidFill>
              </a:rPr>
              <a:t>ITERATE </a:t>
            </a:r>
            <a:r>
              <a:rPr lang="en-US" b="0">
                <a:solidFill>
                  <a:srgbClr val="92278F"/>
                </a:solidFill>
                <a:latin typeface="Arial"/>
                <a:ea typeface="Arial"/>
                <a:cs typeface="Arial"/>
                <a:sym typeface="Arial"/>
              </a:rPr>
              <a:t>INTRODUCTION </a:t>
            </a:r>
            <a:endParaRPr/>
          </a:p>
        </p:txBody>
      </p:sp>
      <p:sp>
        <p:nvSpPr>
          <p:cNvPr id="9837" name="Google Shape;9837;p66"/>
          <p:cNvSpPr/>
          <p:nvPr/>
        </p:nvSpPr>
        <p:spPr>
          <a:xfrm>
            <a:off x="430566" y="879979"/>
            <a:ext cx="2954020" cy="1963420"/>
          </a:xfrm>
          <a:custGeom>
            <a:avLst/>
            <a:gdLst/>
            <a:ahLst/>
            <a:cxnLst/>
            <a:rect l="l" t="t" r="r" b="b"/>
            <a:pathLst>
              <a:path w="2954020" h="1963420" extrusionOk="0">
                <a:moveTo>
                  <a:pt x="2886270" y="0"/>
                </a:moveTo>
                <a:lnTo>
                  <a:pt x="67687" y="0"/>
                </a:lnTo>
                <a:lnTo>
                  <a:pt x="28555" y="1057"/>
                </a:lnTo>
                <a:lnTo>
                  <a:pt x="8460" y="8460"/>
                </a:lnTo>
                <a:lnTo>
                  <a:pt x="1057" y="28555"/>
                </a:lnTo>
                <a:lnTo>
                  <a:pt x="0" y="67687"/>
                </a:lnTo>
                <a:lnTo>
                  <a:pt x="0" y="1895333"/>
                </a:lnTo>
                <a:lnTo>
                  <a:pt x="1057" y="1934465"/>
                </a:lnTo>
                <a:lnTo>
                  <a:pt x="8460" y="1954559"/>
                </a:lnTo>
                <a:lnTo>
                  <a:pt x="28555" y="1961963"/>
                </a:lnTo>
                <a:lnTo>
                  <a:pt x="67687" y="1963020"/>
                </a:lnTo>
                <a:lnTo>
                  <a:pt x="2886270" y="1963020"/>
                </a:lnTo>
                <a:lnTo>
                  <a:pt x="2925402" y="1961963"/>
                </a:lnTo>
                <a:lnTo>
                  <a:pt x="2945496" y="1954559"/>
                </a:lnTo>
                <a:lnTo>
                  <a:pt x="2952899" y="1934465"/>
                </a:lnTo>
                <a:lnTo>
                  <a:pt x="2953957" y="1895333"/>
                </a:lnTo>
                <a:lnTo>
                  <a:pt x="2953957" y="67687"/>
                </a:lnTo>
                <a:lnTo>
                  <a:pt x="2952899" y="28555"/>
                </a:lnTo>
                <a:lnTo>
                  <a:pt x="2945496" y="8460"/>
                </a:lnTo>
                <a:lnTo>
                  <a:pt x="2925402" y="1057"/>
                </a:lnTo>
                <a:lnTo>
                  <a:pt x="2886270"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38" name="Google Shape;9838;p66"/>
          <p:cNvSpPr/>
          <p:nvPr/>
        </p:nvSpPr>
        <p:spPr>
          <a:xfrm>
            <a:off x="430566" y="2966148"/>
            <a:ext cx="2954020" cy="1788160"/>
          </a:xfrm>
          <a:custGeom>
            <a:avLst/>
            <a:gdLst/>
            <a:ahLst/>
            <a:cxnLst/>
            <a:rect l="l" t="t" r="r" b="b"/>
            <a:pathLst>
              <a:path w="2954020" h="1788160" extrusionOk="0">
                <a:moveTo>
                  <a:pt x="2886270" y="0"/>
                </a:moveTo>
                <a:lnTo>
                  <a:pt x="67687" y="0"/>
                </a:lnTo>
                <a:lnTo>
                  <a:pt x="28555" y="1057"/>
                </a:lnTo>
                <a:lnTo>
                  <a:pt x="8460" y="8460"/>
                </a:lnTo>
                <a:lnTo>
                  <a:pt x="1057" y="28555"/>
                </a:lnTo>
                <a:lnTo>
                  <a:pt x="0" y="67687"/>
                </a:lnTo>
                <a:lnTo>
                  <a:pt x="0" y="1720140"/>
                </a:lnTo>
                <a:lnTo>
                  <a:pt x="1057" y="1759271"/>
                </a:lnTo>
                <a:lnTo>
                  <a:pt x="8460" y="1779366"/>
                </a:lnTo>
                <a:lnTo>
                  <a:pt x="28555" y="1786769"/>
                </a:lnTo>
                <a:lnTo>
                  <a:pt x="67687" y="1787827"/>
                </a:lnTo>
                <a:lnTo>
                  <a:pt x="2886270" y="1787827"/>
                </a:lnTo>
                <a:lnTo>
                  <a:pt x="2925402" y="1786769"/>
                </a:lnTo>
                <a:lnTo>
                  <a:pt x="2945496" y="1779366"/>
                </a:lnTo>
                <a:lnTo>
                  <a:pt x="2952899" y="1759271"/>
                </a:lnTo>
                <a:lnTo>
                  <a:pt x="2953957" y="1720140"/>
                </a:lnTo>
                <a:lnTo>
                  <a:pt x="2953957" y="67687"/>
                </a:lnTo>
                <a:lnTo>
                  <a:pt x="2952899" y="28555"/>
                </a:lnTo>
                <a:lnTo>
                  <a:pt x="2945496" y="8460"/>
                </a:lnTo>
                <a:lnTo>
                  <a:pt x="2925402" y="1057"/>
                </a:lnTo>
                <a:lnTo>
                  <a:pt x="2886270"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39" name="Google Shape;9839;p66"/>
          <p:cNvSpPr/>
          <p:nvPr/>
        </p:nvSpPr>
        <p:spPr>
          <a:xfrm>
            <a:off x="430566" y="4877110"/>
            <a:ext cx="2954020" cy="1706245"/>
          </a:xfrm>
          <a:custGeom>
            <a:avLst/>
            <a:gdLst/>
            <a:ahLst/>
            <a:cxnLst/>
            <a:rect l="l" t="t" r="r" b="b"/>
            <a:pathLst>
              <a:path w="2954020" h="1706245" extrusionOk="0">
                <a:moveTo>
                  <a:pt x="2886270" y="0"/>
                </a:moveTo>
                <a:lnTo>
                  <a:pt x="67687" y="0"/>
                </a:lnTo>
                <a:lnTo>
                  <a:pt x="28555" y="1057"/>
                </a:lnTo>
                <a:lnTo>
                  <a:pt x="8460" y="8460"/>
                </a:lnTo>
                <a:lnTo>
                  <a:pt x="1057" y="28555"/>
                </a:lnTo>
                <a:lnTo>
                  <a:pt x="0" y="67687"/>
                </a:lnTo>
                <a:lnTo>
                  <a:pt x="0" y="1638005"/>
                </a:lnTo>
                <a:lnTo>
                  <a:pt x="1057" y="1677144"/>
                </a:lnTo>
                <a:lnTo>
                  <a:pt x="8460" y="1697242"/>
                </a:lnTo>
                <a:lnTo>
                  <a:pt x="28555" y="1704646"/>
                </a:lnTo>
                <a:lnTo>
                  <a:pt x="67687" y="1705704"/>
                </a:lnTo>
                <a:lnTo>
                  <a:pt x="2886270" y="1705704"/>
                </a:lnTo>
                <a:lnTo>
                  <a:pt x="2925402" y="1704646"/>
                </a:lnTo>
                <a:lnTo>
                  <a:pt x="2945496" y="1697242"/>
                </a:lnTo>
                <a:lnTo>
                  <a:pt x="2952899" y="1677144"/>
                </a:lnTo>
                <a:lnTo>
                  <a:pt x="2953957" y="1638005"/>
                </a:lnTo>
                <a:lnTo>
                  <a:pt x="2953957" y="67687"/>
                </a:lnTo>
                <a:lnTo>
                  <a:pt x="2952899" y="28555"/>
                </a:lnTo>
                <a:lnTo>
                  <a:pt x="2945496" y="8460"/>
                </a:lnTo>
                <a:lnTo>
                  <a:pt x="2925402" y="1057"/>
                </a:lnTo>
                <a:lnTo>
                  <a:pt x="2886270"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40" name="Google Shape;9840;p66"/>
          <p:cNvSpPr txBox="1"/>
          <p:nvPr/>
        </p:nvSpPr>
        <p:spPr>
          <a:xfrm>
            <a:off x="573536" y="1055544"/>
            <a:ext cx="2584450" cy="7689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ITERATE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The worksheets in the </a:t>
            </a:r>
            <a:r>
              <a:rPr lang="en-US" sz="750" b="1">
                <a:solidFill>
                  <a:srgbClr val="414042"/>
                </a:solidFill>
                <a:latin typeface="Arial"/>
                <a:ea typeface="Arial"/>
                <a:cs typeface="Arial"/>
                <a:sym typeface="Arial"/>
              </a:rPr>
              <a:t>Iterate </a:t>
            </a:r>
            <a:r>
              <a:rPr lang="en-US" sz="750">
                <a:solidFill>
                  <a:srgbClr val="414042"/>
                </a:solidFill>
                <a:latin typeface="Arial"/>
                <a:ea typeface="Arial"/>
                <a:cs typeface="Arial"/>
                <a:sym typeface="Arial"/>
              </a:rPr>
              <a:t>phase will help you advance  your solution through another round of low-resolution  prototypes. This can be done in school-based teams or  with other schools.</a:t>
            </a:r>
            <a:endParaRPr sz="750">
              <a:solidFill>
                <a:schemeClr val="dk1"/>
              </a:solidFill>
              <a:latin typeface="Arial"/>
              <a:ea typeface="Arial"/>
              <a:cs typeface="Arial"/>
              <a:sym typeface="Arial"/>
            </a:endParaRPr>
          </a:p>
        </p:txBody>
      </p:sp>
      <p:sp>
        <p:nvSpPr>
          <p:cNvPr id="9841" name="Google Shape;9841;p66"/>
          <p:cNvSpPr txBox="1"/>
          <p:nvPr/>
        </p:nvSpPr>
        <p:spPr>
          <a:xfrm>
            <a:off x="573536" y="1866586"/>
            <a:ext cx="2583815" cy="71374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This phase of the design challenge will include: combining  ideas from your reflection about your first round of  prototypes into larger concepts, expanding your ideas  with specific elements, identifying the assumptions you are  making with your solution and making a prototype to test  those assumptions.</a:t>
            </a:r>
            <a:endParaRPr sz="750">
              <a:solidFill>
                <a:schemeClr val="dk1"/>
              </a:solidFill>
              <a:latin typeface="Arial"/>
              <a:ea typeface="Arial"/>
              <a:cs typeface="Arial"/>
              <a:sym typeface="Arial"/>
            </a:endParaRPr>
          </a:p>
        </p:txBody>
      </p:sp>
      <p:sp>
        <p:nvSpPr>
          <p:cNvPr id="9842" name="Google Shape;9842;p66"/>
          <p:cNvSpPr txBox="1"/>
          <p:nvPr/>
        </p:nvSpPr>
        <p:spPr>
          <a:xfrm>
            <a:off x="573536" y="3099290"/>
            <a:ext cx="2548255" cy="883919"/>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ITERATE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The goal of this phase is to help you advance your idea  by incorporating feedback from the first round of testing  while also testing new assumptions you are making about  your solution. From there, you will design low-resolution  prototypes (low time investment, low cost, small scale).</a:t>
            </a:r>
            <a:endParaRPr sz="750">
              <a:solidFill>
                <a:schemeClr val="dk1"/>
              </a:solidFill>
              <a:latin typeface="Arial"/>
              <a:ea typeface="Arial"/>
              <a:cs typeface="Arial"/>
              <a:sym typeface="Arial"/>
            </a:endParaRPr>
          </a:p>
        </p:txBody>
      </p:sp>
      <p:sp>
        <p:nvSpPr>
          <p:cNvPr id="9843" name="Google Shape;9843;p66"/>
          <p:cNvSpPr txBox="1"/>
          <p:nvPr/>
        </p:nvSpPr>
        <p:spPr>
          <a:xfrm>
            <a:off x="573536" y="4024955"/>
            <a:ext cx="262382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phase, all team members should be clear  on how they are going to conduct a new iteration of a  prototype to test an assumption embedded in the team’s  solution.</a:t>
            </a:r>
            <a:endParaRPr sz="750">
              <a:solidFill>
                <a:schemeClr val="dk1"/>
              </a:solidFill>
              <a:latin typeface="Arial"/>
              <a:ea typeface="Arial"/>
              <a:cs typeface="Arial"/>
              <a:sym typeface="Arial"/>
            </a:endParaRPr>
          </a:p>
        </p:txBody>
      </p:sp>
      <p:sp>
        <p:nvSpPr>
          <p:cNvPr id="9844" name="Google Shape;9844;p66"/>
          <p:cNvSpPr txBox="1"/>
          <p:nvPr/>
        </p:nvSpPr>
        <p:spPr>
          <a:xfrm>
            <a:off x="573536" y="4986922"/>
            <a:ext cx="2266315" cy="72199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ITERATE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83820" marR="0" lvl="0" indent="-71755" algn="l" rtl="0">
              <a:lnSpc>
                <a:spcPct val="100000"/>
              </a:lnSpc>
              <a:spcBef>
                <a:spcPts val="495"/>
              </a:spcBef>
              <a:spcAft>
                <a:spcPts val="0"/>
              </a:spcAft>
              <a:buClr>
                <a:srgbClr val="414042"/>
              </a:buClr>
              <a:buSzPts val="750"/>
              <a:buFont typeface="Arial"/>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a:p>
            <a:pPr marL="80010" marR="5080" lvl="0" indent="-6794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Prototype early and often in order to learn about  your idea</a:t>
            </a:r>
            <a:endParaRPr sz="750">
              <a:solidFill>
                <a:schemeClr val="dk1"/>
              </a:solidFill>
              <a:latin typeface="Arial"/>
              <a:ea typeface="Arial"/>
              <a:cs typeface="Arial"/>
              <a:sym typeface="Arial"/>
            </a:endParaRPr>
          </a:p>
        </p:txBody>
      </p:sp>
      <p:sp>
        <p:nvSpPr>
          <p:cNvPr id="9845" name="Google Shape;9845;p66"/>
          <p:cNvSpPr txBox="1"/>
          <p:nvPr/>
        </p:nvSpPr>
        <p:spPr>
          <a:xfrm>
            <a:off x="573536" y="5751065"/>
            <a:ext cx="1515110" cy="32258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Start small to make big changes</a:t>
            </a:r>
            <a:endParaRPr sz="750">
              <a:solidFill>
                <a:schemeClr val="dk1"/>
              </a:solidFill>
              <a:latin typeface="Arial"/>
              <a:ea typeface="Arial"/>
              <a:cs typeface="Arial"/>
              <a:sym typeface="Arial"/>
            </a:endParaRPr>
          </a:p>
          <a:p>
            <a:pPr marL="83820" marR="0" lvl="0" indent="-7175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Show don’t tell</a:t>
            </a:r>
            <a:endParaRPr sz="750">
              <a:solidFill>
                <a:schemeClr val="dk1"/>
              </a:solidFill>
              <a:latin typeface="Arial"/>
              <a:ea typeface="Arial"/>
              <a:cs typeface="Arial"/>
              <a:sym typeface="Arial"/>
            </a:endParaRPr>
          </a:p>
        </p:txBody>
      </p:sp>
      <p:sp>
        <p:nvSpPr>
          <p:cNvPr id="9846" name="Google Shape;9846;p66"/>
          <p:cNvSpPr txBox="1"/>
          <p:nvPr/>
        </p:nvSpPr>
        <p:spPr>
          <a:xfrm>
            <a:off x="573536" y="6115756"/>
            <a:ext cx="2048510"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Many cycles of prototyping are necessary to  develop an idea</a:t>
            </a:r>
            <a:endParaRPr sz="750">
              <a:solidFill>
                <a:schemeClr val="dk1"/>
              </a:solidFill>
              <a:latin typeface="Arial"/>
              <a:ea typeface="Arial"/>
              <a:cs typeface="Arial"/>
              <a:sym typeface="Arial"/>
            </a:endParaRPr>
          </a:p>
        </p:txBody>
      </p:sp>
      <p:grpSp>
        <p:nvGrpSpPr>
          <p:cNvPr id="9847" name="Google Shape;9847;p66"/>
          <p:cNvGrpSpPr/>
          <p:nvPr/>
        </p:nvGrpSpPr>
        <p:grpSpPr>
          <a:xfrm>
            <a:off x="12331847" y="994602"/>
            <a:ext cx="4895850" cy="1172845"/>
            <a:chOff x="12331847" y="994602"/>
            <a:chExt cx="4895850" cy="1172845"/>
          </a:xfrm>
        </p:grpSpPr>
        <p:sp>
          <p:nvSpPr>
            <p:cNvPr id="9848" name="Google Shape;9848;p66"/>
            <p:cNvSpPr/>
            <p:nvPr/>
          </p:nvSpPr>
          <p:spPr>
            <a:xfrm>
              <a:off x="12332790" y="999772"/>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49" name="Google Shape;9849;p66"/>
            <p:cNvSpPr/>
            <p:nvPr/>
          </p:nvSpPr>
          <p:spPr>
            <a:xfrm>
              <a:off x="12331847" y="1086408"/>
              <a:ext cx="0" cy="1001394"/>
            </a:xfrm>
            <a:custGeom>
              <a:avLst/>
              <a:gdLst/>
              <a:ahLst/>
              <a:cxnLst/>
              <a:rect l="l" t="t" r="r" b="b"/>
              <a:pathLst>
                <a:path w="120000" h="1001394" extrusionOk="0">
                  <a:moveTo>
                    <a:pt x="0" y="0"/>
                  </a:moveTo>
                  <a:lnTo>
                    <a:pt x="0" y="1001085"/>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50" name="Google Shape;9850;p66"/>
            <p:cNvSpPr/>
            <p:nvPr/>
          </p:nvSpPr>
          <p:spPr>
            <a:xfrm>
              <a:off x="12336981" y="2125796"/>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51" name="Google Shape;9851;p66"/>
            <p:cNvSpPr/>
            <p:nvPr/>
          </p:nvSpPr>
          <p:spPr>
            <a:xfrm>
              <a:off x="12423425" y="2167252"/>
              <a:ext cx="4724400" cy="0"/>
            </a:xfrm>
            <a:custGeom>
              <a:avLst/>
              <a:gdLst/>
              <a:ahLst/>
              <a:cxnLst/>
              <a:rect l="l" t="t" r="r" b="b"/>
              <a:pathLst>
                <a:path w="4724400" h="120000" extrusionOk="0">
                  <a:moveTo>
                    <a:pt x="0" y="0"/>
                  </a:moveTo>
                  <a:lnTo>
                    <a:pt x="4724364"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52" name="Google Shape;9852;p66"/>
            <p:cNvSpPr/>
            <p:nvPr/>
          </p:nvSpPr>
          <p:spPr>
            <a:xfrm>
              <a:off x="17185997" y="2112937"/>
              <a:ext cx="40640" cy="49530"/>
            </a:xfrm>
            <a:custGeom>
              <a:avLst/>
              <a:gdLst/>
              <a:ahLst/>
              <a:cxnLst/>
              <a:rect l="l" t="t" r="r" b="b"/>
              <a:pathLst>
                <a:path w="40640" h="49530" extrusionOk="0">
                  <a:moveTo>
                    <a:pt x="0" y="49144"/>
                  </a:moveTo>
                  <a:lnTo>
                    <a:pt x="12736" y="43022"/>
                  </a:lnTo>
                  <a:lnTo>
                    <a:pt x="24819" y="33334"/>
                  </a:lnTo>
                  <a:lnTo>
                    <a:pt x="34615" y="19265"/>
                  </a:lnTo>
                  <a:lnTo>
                    <a:pt x="40488"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53" name="Google Shape;9853;p66"/>
            <p:cNvSpPr/>
            <p:nvPr/>
          </p:nvSpPr>
          <p:spPr>
            <a:xfrm>
              <a:off x="17227430" y="1074348"/>
              <a:ext cx="0" cy="1001394"/>
            </a:xfrm>
            <a:custGeom>
              <a:avLst/>
              <a:gdLst/>
              <a:ahLst/>
              <a:cxnLst/>
              <a:rect l="l" t="t" r="r" b="b"/>
              <a:pathLst>
                <a:path w="120000" h="1001394" extrusionOk="0">
                  <a:moveTo>
                    <a:pt x="0" y="1001097"/>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54" name="Google Shape;9854;p66"/>
            <p:cNvSpPr/>
            <p:nvPr/>
          </p:nvSpPr>
          <p:spPr>
            <a:xfrm>
              <a:off x="17173150" y="995569"/>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55" name="Google Shape;9855;p66"/>
            <p:cNvSpPr/>
            <p:nvPr/>
          </p:nvSpPr>
          <p:spPr>
            <a:xfrm>
              <a:off x="12411485" y="994602"/>
              <a:ext cx="4724400" cy="0"/>
            </a:xfrm>
            <a:custGeom>
              <a:avLst/>
              <a:gdLst/>
              <a:ahLst/>
              <a:cxnLst/>
              <a:rect l="l" t="t" r="r" b="b"/>
              <a:pathLst>
                <a:path w="4724400" h="120000" extrusionOk="0">
                  <a:moveTo>
                    <a:pt x="4724364" y="0"/>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56" name="Google Shape;9856;p66"/>
            <p:cNvSpPr/>
            <p:nvPr/>
          </p:nvSpPr>
          <p:spPr>
            <a:xfrm>
              <a:off x="12331847" y="994602"/>
              <a:ext cx="4895850" cy="1172845"/>
            </a:xfrm>
            <a:custGeom>
              <a:avLst/>
              <a:gdLst/>
              <a:ahLst/>
              <a:cxnLst/>
              <a:rect l="l" t="t" r="r" b="b"/>
              <a:pathLst>
                <a:path w="4895850" h="1172845" extrusionOk="0">
                  <a:moveTo>
                    <a:pt x="0" y="67687"/>
                  </a:moveTo>
                  <a:lnTo>
                    <a:pt x="0" y="67687"/>
                  </a:lnTo>
                </a:path>
                <a:path w="4895850" h="1172845" extrusionOk="0">
                  <a:moveTo>
                    <a:pt x="0" y="1104962"/>
                  </a:moveTo>
                  <a:lnTo>
                    <a:pt x="0" y="1104962"/>
                  </a:lnTo>
                </a:path>
                <a:path w="4895850" h="1172845" extrusionOk="0">
                  <a:moveTo>
                    <a:pt x="67687" y="1172649"/>
                  </a:moveTo>
                  <a:lnTo>
                    <a:pt x="67687" y="1172649"/>
                  </a:lnTo>
                </a:path>
                <a:path w="4895850" h="1172845" extrusionOk="0">
                  <a:moveTo>
                    <a:pt x="4827930" y="1172649"/>
                  </a:moveTo>
                  <a:lnTo>
                    <a:pt x="4827930" y="1172649"/>
                  </a:lnTo>
                </a:path>
                <a:path w="4895850" h="1172845" extrusionOk="0">
                  <a:moveTo>
                    <a:pt x="4895629" y="1104962"/>
                  </a:moveTo>
                  <a:lnTo>
                    <a:pt x="4895629" y="1104962"/>
                  </a:lnTo>
                </a:path>
                <a:path w="4895850" h="1172845" extrusionOk="0">
                  <a:moveTo>
                    <a:pt x="4895629" y="67687"/>
                  </a:moveTo>
                  <a:lnTo>
                    <a:pt x="4895629" y="67687"/>
                  </a:lnTo>
                </a:path>
                <a:path w="4895850" h="1172845" extrusionOk="0">
                  <a:moveTo>
                    <a:pt x="4827930" y="0"/>
                  </a:moveTo>
                  <a:lnTo>
                    <a:pt x="4827930" y="0"/>
                  </a:lnTo>
                </a:path>
                <a:path w="4895850" h="1172845" extrusionOk="0">
                  <a:moveTo>
                    <a:pt x="67687" y="0"/>
                  </a:moveTo>
                  <a:lnTo>
                    <a:pt x="67687" y="0"/>
                  </a:lnTo>
                </a:path>
              </a:pathLst>
            </a:custGeom>
            <a:noFill/>
            <a:ln w="119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857" name="Google Shape;9857;p66"/>
          <p:cNvGrpSpPr/>
          <p:nvPr/>
        </p:nvGrpSpPr>
        <p:grpSpPr>
          <a:xfrm>
            <a:off x="17022183" y="239907"/>
            <a:ext cx="2655944" cy="332740"/>
            <a:chOff x="17022183" y="239907"/>
            <a:chExt cx="2655944" cy="332740"/>
          </a:xfrm>
        </p:grpSpPr>
        <p:sp>
          <p:nvSpPr>
            <p:cNvPr id="9858" name="Google Shape;9858;p66"/>
            <p:cNvSpPr/>
            <p:nvPr/>
          </p:nvSpPr>
          <p:spPr>
            <a:xfrm>
              <a:off x="176711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59" name="Google Shape;9859;p66"/>
            <p:cNvSpPr/>
            <p:nvPr/>
          </p:nvSpPr>
          <p:spPr>
            <a:xfrm>
              <a:off x="1702218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60" name="Google Shape;9860;p66"/>
            <p:cNvSpPr/>
            <p:nvPr/>
          </p:nvSpPr>
          <p:spPr>
            <a:xfrm>
              <a:off x="1832219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61" name="Google Shape;9861;p66"/>
            <p:cNvSpPr/>
            <p:nvPr/>
          </p:nvSpPr>
          <p:spPr>
            <a:xfrm>
              <a:off x="1897327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862" name="Google Shape;9862;p66"/>
          <p:cNvSpPr txBox="1"/>
          <p:nvPr/>
        </p:nvSpPr>
        <p:spPr>
          <a:xfrm>
            <a:off x="17859720" y="309580"/>
            <a:ext cx="339725" cy="197485"/>
          </a:xfrm>
          <a:prstGeom prst="rect">
            <a:avLst/>
          </a:prstGeom>
          <a:noFill/>
          <a:ln>
            <a:noFill/>
          </a:ln>
        </p:spPr>
        <p:txBody>
          <a:bodyPr spcFirstLastPara="1" wrap="square" lIns="0" tIns="12050" rIns="0" bIns="0" anchor="t" anchorCtr="0">
            <a:spAutoFit/>
          </a:bodyPr>
          <a:lstStyle/>
          <a:p>
            <a:pPr marL="40005" marR="5080" lvl="0" indent="-27940" algn="l" rtl="0">
              <a:lnSpc>
                <a:spcPct val="102600"/>
              </a:lnSpc>
              <a:spcBef>
                <a:spcPts val="0"/>
              </a:spcBef>
              <a:spcAft>
                <a:spcPts val="0"/>
              </a:spcAft>
              <a:buNone/>
            </a:pPr>
            <a:r>
              <a:rPr lang="en-US" sz="550">
                <a:solidFill>
                  <a:srgbClr val="92278F"/>
                </a:solidFill>
                <a:latin typeface="Arial"/>
                <a:ea typeface="Arial"/>
                <a:cs typeface="Arial"/>
                <a:sym typeface="Arial"/>
              </a:rPr>
              <a:t>BUILDING  BLOCKS</a:t>
            </a:r>
            <a:endParaRPr sz="550">
              <a:solidFill>
                <a:schemeClr val="dk1"/>
              </a:solidFill>
              <a:latin typeface="Arial"/>
              <a:ea typeface="Arial"/>
              <a:cs typeface="Arial"/>
              <a:sym typeface="Arial"/>
            </a:endParaRPr>
          </a:p>
        </p:txBody>
      </p:sp>
      <p:sp>
        <p:nvSpPr>
          <p:cNvPr id="9863" name="Google Shape;9863;p66"/>
          <p:cNvSpPr txBox="1"/>
          <p:nvPr/>
        </p:nvSpPr>
        <p:spPr>
          <a:xfrm>
            <a:off x="17208734" y="309580"/>
            <a:ext cx="344170" cy="197485"/>
          </a:xfrm>
          <a:prstGeom prst="rect">
            <a:avLst/>
          </a:prstGeom>
          <a:noFill/>
          <a:ln>
            <a:noFill/>
          </a:ln>
        </p:spPr>
        <p:txBody>
          <a:bodyPr spcFirstLastPara="1" wrap="square" lIns="0" tIns="12050" rIns="0" bIns="0" anchor="t" anchorCtr="0">
            <a:spAutoFit/>
          </a:bodyPr>
          <a:lstStyle/>
          <a:p>
            <a:pPr marL="78740" marR="5080" lvl="0" indent="-66675" algn="l" rtl="0">
              <a:lnSpc>
                <a:spcPct val="102600"/>
              </a:lnSpc>
              <a:spcBef>
                <a:spcPts val="0"/>
              </a:spcBef>
              <a:spcAft>
                <a:spcPts val="0"/>
              </a:spcAft>
              <a:buNone/>
            </a:pPr>
            <a:r>
              <a:rPr lang="en-US" sz="550">
                <a:solidFill>
                  <a:srgbClr val="92278F"/>
                </a:solidFill>
                <a:latin typeface="Arial"/>
                <a:ea typeface="Arial"/>
                <a:cs typeface="Arial"/>
                <a:sym typeface="Arial"/>
              </a:rPr>
              <a:t>COMBINE  IDEAS</a:t>
            </a:r>
            <a:endParaRPr sz="550">
              <a:solidFill>
                <a:schemeClr val="dk1"/>
              </a:solidFill>
              <a:latin typeface="Arial"/>
              <a:ea typeface="Arial"/>
              <a:cs typeface="Arial"/>
              <a:sym typeface="Arial"/>
            </a:endParaRPr>
          </a:p>
        </p:txBody>
      </p:sp>
      <p:sp>
        <p:nvSpPr>
          <p:cNvPr id="9864" name="Google Shape;9864;p66"/>
          <p:cNvSpPr txBox="1"/>
          <p:nvPr/>
        </p:nvSpPr>
        <p:spPr>
          <a:xfrm>
            <a:off x="18442219" y="304996"/>
            <a:ext cx="464820"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92278F"/>
                </a:solidFill>
                <a:latin typeface="Arial"/>
                <a:ea typeface="Arial"/>
                <a:cs typeface="Arial"/>
                <a:sym typeface="Arial"/>
              </a:rPr>
              <a:t>STORYBOARD  YOUR IDEA</a:t>
            </a:r>
            <a:endParaRPr sz="550">
              <a:solidFill>
                <a:schemeClr val="dk1"/>
              </a:solidFill>
              <a:latin typeface="Arial"/>
              <a:ea typeface="Arial"/>
              <a:cs typeface="Arial"/>
              <a:sym typeface="Arial"/>
            </a:endParaRPr>
          </a:p>
        </p:txBody>
      </p:sp>
      <p:sp>
        <p:nvSpPr>
          <p:cNvPr id="9865" name="Google Shape;9865;p66"/>
          <p:cNvSpPr txBox="1"/>
          <p:nvPr/>
        </p:nvSpPr>
        <p:spPr>
          <a:xfrm>
            <a:off x="19096570" y="306643"/>
            <a:ext cx="458470" cy="197485"/>
          </a:xfrm>
          <a:prstGeom prst="rect">
            <a:avLst/>
          </a:prstGeom>
          <a:noFill/>
          <a:ln>
            <a:noFill/>
          </a:ln>
        </p:spPr>
        <p:txBody>
          <a:bodyPr spcFirstLastPara="1" wrap="square" lIns="0" tIns="14600" rIns="0" bIns="0" anchor="t" anchorCtr="0">
            <a:spAutoFit/>
          </a:bodyPr>
          <a:lstStyle/>
          <a:p>
            <a:pPr marL="0" marR="0" lvl="0" indent="0" algn="ctr" rtl="0">
              <a:lnSpc>
                <a:spcPct val="100000"/>
              </a:lnSpc>
              <a:spcBef>
                <a:spcPts val="0"/>
              </a:spcBef>
              <a:spcAft>
                <a:spcPts val="0"/>
              </a:spcAft>
              <a:buNone/>
            </a:pPr>
            <a:r>
              <a:rPr lang="en-US" sz="550">
                <a:solidFill>
                  <a:srgbClr val="92278F"/>
                </a:solidFill>
                <a:latin typeface="Arial"/>
                <a:ea typeface="Arial"/>
                <a:cs typeface="Arial"/>
                <a:sym typeface="Arial"/>
              </a:rPr>
              <a:t>DESIGN</a:t>
            </a:r>
            <a:endParaRPr sz="550">
              <a:solidFill>
                <a:schemeClr val="dk1"/>
              </a:solidFill>
              <a:latin typeface="Arial"/>
              <a:ea typeface="Arial"/>
              <a:cs typeface="Arial"/>
              <a:sym typeface="Arial"/>
            </a:endParaRPr>
          </a:p>
          <a:p>
            <a:pPr marL="0" marR="0" lvl="0" indent="0" algn="ctr" rtl="0">
              <a:lnSpc>
                <a:spcPct val="100000"/>
              </a:lnSpc>
              <a:spcBef>
                <a:spcPts val="15"/>
              </a:spcBef>
              <a:spcAft>
                <a:spcPts val="0"/>
              </a:spcAft>
              <a:buNone/>
            </a:pPr>
            <a:r>
              <a:rPr lang="en-US" sz="550">
                <a:solidFill>
                  <a:srgbClr val="92278F"/>
                </a:solidFill>
                <a:latin typeface="Arial"/>
                <a:ea typeface="Arial"/>
                <a:cs typeface="Arial"/>
                <a:sym typeface="Arial"/>
              </a:rPr>
              <a:t>A PROTOTYPE</a:t>
            </a:r>
            <a:endParaRPr sz="550">
              <a:solidFill>
                <a:schemeClr val="dk1"/>
              </a:solidFill>
              <a:latin typeface="Arial"/>
              <a:ea typeface="Arial"/>
              <a:cs typeface="Arial"/>
              <a:sym typeface="Arial"/>
            </a:endParaRPr>
          </a:p>
        </p:txBody>
      </p:sp>
      <p:sp>
        <p:nvSpPr>
          <p:cNvPr id="9866" name="Google Shape;9866;p66"/>
          <p:cNvSpPr txBox="1"/>
          <p:nvPr/>
        </p:nvSpPr>
        <p:spPr>
          <a:xfrm>
            <a:off x="10462414" y="947252"/>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F36F21"/>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grpSp>
        <p:nvGrpSpPr>
          <p:cNvPr id="9867" name="Google Shape;9867;p66"/>
          <p:cNvGrpSpPr/>
          <p:nvPr/>
        </p:nvGrpSpPr>
        <p:grpSpPr>
          <a:xfrm>
            <a:off x="12331847" y="2295891"/>
            <a:ext cx="4895850" cy="1238897"/>
            <a:chOff x="12331847" y="2295891"/>
            <a:chExt cx="4895850" cy="1238897"/>
          </a:xfrm>
        </p:grpSpPr>
        <p:sp>
          <p:nvSpPr>
            <p:cNvPr id="9868" name="Google Shape;9868;p66"/>
            <p:cNvSpPr/>
            <p:nvPr/>
          </p:nvSpPr>
          <p:spPr>
            <a:xfrm>
              <a:off x="12332790" y="2301073"/>
              <a:ext cx="40640" cy="49530"/>
            </a:xfrm>
            <a:custGeom>
              <a:avLst/>
              <a:gdLst/>
              <a:ahLst/>
              <a:cxnLst/>
              <a:rect l="l" t="t" r="r" b="b"/>
              <a:pathLst>
                <a:path w="40640" h="49530" extrusionOk="0">
                  <a:moveTo>
                    <a:pt x="40488" y="0"/>
                  </a:moveTo>
                  <a:lnTo>
                    <a:pt x="27751" y="6127"/>
                  </a:lnTo>
                  <a:lnTo>
                    <a:pt x="15668" y="15814"/>
                  </a:lnTo>
                  <a:lnTo>
                    <a:pt x="5872" y="29880"/>
                  </a:lnTo>
                  <a:lnTo>
                    <a:pt x="0" y="49144"/>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69" name="Google Shape;9869;p66"/>
            <p:cNvSpPr/>
            <p:nvPr/>
          </p:nvSpPr>
          <p:spPr>
            <a:xfrm>
              <a:off x="12331847" y="2387566"/>
              <a:ext cx="0" cy="1067435"/>
            </a:xfrm>
            <a:custGeom>
              <a:avLst/>
              <a:gdLst/>
              <a:ahLst/>
              <a:cxnLst/>
              <a:rect l="l" t="t" r="r" b="b"/>
              <a:pathLst>
                <a:path w="120000" h="1067435" extrusionOk="0">
                  <a:moveTo>
                    <a:pt x="0" y="0"/>
                  </a:moveTo>
                  <a:lnTo>
                    <a:pt x="0" y="1066922"/>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70" name="Google Shape;9870;p66"/>
            <p:cNvSpPr/>
            <p:nvPr/>
          </p:nvSpPr>
          <p:spPr>
            <a:xfrm>
              <a:off x="12336981" y="3492707"/>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71" name="Google Shape;9871;p66"/>
            <p:cNvSpPr/>
            <p:nvPr/>
          </p:nvSpPr>
          <p:spPr>
            <a:xfrm>
              <a:off x="12423425" y="3534163"/>
              <a:ext cx="4724400" cy="0"/>
            </a:xfrm>
            <a:custGeom>
              <a:avLst/>
              <a:gdLst/>
              <a:ahLst/>
              <a:cxnLst/>
              <a:rect l="l" t="t" r="r" b="b"/>
              <a:pathLst>
                <a:path w="4724400" h="120000" extrusionOk="0">
                  <a:moveTo>
                    <a:pt x="0" y="0"/>
                  </a:moveTo>
                  <a:lnTo>
                    <a:pt x="4724364"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72" name="Google Shape;9872;p66"/>
            <p:cNvSpPr/>
            <p:nvPr/>
          </p:nvSpPr>
          <p:spPr>
            <a:xfrm>
              <a:off x="17185997" y="3479848"/>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73" name="Google Shape;9873;p66"/>
            <p:cNvSpPr/>
            <p:nvPr/>
          </p:nvSpPr>
          <p:spPr>
            <a:xfrm>
              <a:off x="17227430" y="2375578"/>
              <a:ext cx="0" cy="1067435"/>
            </a:xfrm>
            <a:custGeom>
              <a:avLst/>
              <a:gdLst/>
              <a:ahLst/>
              <a:cxnLst/>
              <a:rect l="l" t="t" r="r" b="b"/>
              <a:pathLst>
                <a:path w="120000" h="1067435" extrusionOk="0">
                  <a:moveTo>
                    <a:pt x="0" y="1066922"/>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74" name="Google Shape;9874;p66"/>
            <p:cNvSpPr/>
            <p:nvPr/>
          </p:nvSpPr>
          <p:spPr>
            <a:xfrm>
              <a:off x="17173150" y="2296859"/>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75" name="Google Shape;9875;p66"/>
            <p:cNvSpPr/>
            <p:nvPr/>
          </p:nvSpPr>
          <p:spPr>
            <a:xfrm>
              <a:off x="12411485" y="2295891"/>
              <a:ext cx="4724400" cy="0"/>
            </a:xfrm>
            <a:custGeom>
              <a:avLst/>
              <a:gdLst/>
              <a:ahLst/>
              <a:cxnLst/>
              <a:rect l="l" t="t" r="r" b="b"/>
              <a:pathLst>
                <a:path w="4724400" h="120000" extrusionOk="0">
                  <a:moveTo>
                    <a:pt x="4724364" y="0"/>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76" name="Google Shape;9876;p66"/>
            <p:cNvSpPr/>
            <p:nvPr/>
          </p:nvSpPr>
          <p:spPr>
            <a:xfrm>
              <a:off x="12331847" y="2295903"/>
              <a:ext cx="4895850" cy="1238885"/>
            </a:xfrm>
            <a:custGeom>
              <a:avLst/>
              <a:gdLst/>
              <a:ahLst/>
              <a:cxnLst/>
              <a:rect l="l" t="t" r="r" b="b"/>
              <a:pathLst>
                <a:path w="4895850" h="1238885" extrusionOk="0">
                  <a:moveTo>
                    <a:pt x="0" y="67687"/>
                  </a:moveTo>
                  <a:lnTo>
                    <a:pt x="0" y="67687"/>
                  </a:lnTo>
                </a:path>
                <a:path w="4895850" h="1238885" extrusionOk="0">
                  <a:moveTo>
                    <a:pt x="0" y="1170572"/>
                  </a:moveTo>
                  <a:lnTo>
                    <a:pt x="0" y="1170572"/>
                  </a:lnTo>
                </a:path>
                <a:path w="4895850" h="1238885" extrusionOk="0">
                  <a:moveTo>
                    <a:pt x="67687" y="1238271"/>
                  </a:moveTo>
                  <a:lnTo>
                    <a:pt x="67687" y="1238271"/>
                  </a:lnTo>
                </a:path>
                <a:path w="4895850" h="1238885" extrusionOk="0">
                  <a:moveTo>
                    <a:pt x="4827930" y="1238271"/>
                  </a:moveTo>
                  <a:lnTo>
                    <a:pt x="4827930" y="1238271"/>
                  </a:lnTo>
                </a:path>
                <a:path w="4895850" h="1238885" extrusionOk="0">
                  <a:moveTo>
                    <a:pt x="4895629" y="1170572"/>
                  </a:moveTo>
                  <a:lnTo>
                    <a:pt x="4895629" y="1170572"/>
                  </a:lnTo>
                </a:path>
                <a:path w="4895850" h="1238885" extrusionOk="0">
                  <a:moveTo>
                    <a:pt x="4895629" y="67687"/>
                  </a:moveTo>
                  <a:lnTo>
                    <a:pt x="4895629" y="67687"/>
                  </a:lnTo>
                </a:path>
                <a:path w="4895850" h="1238885" extrusionOk="0">
                  <a:moveTo>
                    <a:pt x="4827930" y="0"/>
                  </a:moveTo>
                  <a:lnTo>
                    <a:pt x="4827930" y="0"/>
                  </a:lnTo>
                </a:path>
                <a:path w="4895850" h="1238885" extrusionOk="0">
                  <a:moveTo>
                    <a:pt x="67687" y="0"/>
                  </a:moveTo>
                  <a:lnTo>
                    <a:pt x="67687" y="0"/>
                  </a:lnTo>
                </a:path>
              </a:pathLst>
            </a:custGeom>
            <a:noFill/>
            <a:ln w="119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877" name="Google Shape;9877;p66"/>
          <p:cNvGrpSpPr/>
          <p:nvPr/>
        </p:nvGrpSpPr>
        <p:grpSpPr>
          <a:xfrm>
            <a:off x="12331847" y="3670205"/>
            <a:ext cx="4895850" cy="1243965"/>
            <a:chOff x="12331847" y="3670205"/>
            <a:chExt cx="4895850" cy="1243965"/>
          </a:xfrm>
        </p:grpSpPr>
        <p:sp>
          <p:nvSpPr>
            <p:cNvPr id="9878" name="Google Shape;9878;p66"/>
            <p:cNvSpPr/>
            <p:nvPr/>
          </p:nvSpPr>
          <p:spPr>
            <a:xfrm>
              <a:off x="12332790" y="3675375"/>
              <a:ext cx="40640" cy="49530"/>
            </a:xfrm>
            <a:custGeom>
              <a:avLst/>
              <a:gdLst/>
              <a:ahLst/>
              <a:cxnLst/>
              <a:rect l="l" t="t" r="r" b="b"/>
              <a:pathLst>
                <a:path w="40640" h="49529" extrusionOk="0">
                  <a:moveTo>
                    <a:pt x="40488" y="0"/>
                  </a:moveTo>
                  <a:lnTo>
                    <a:pt x="27751" y="6129"/>
                  </a:lnTo>
                  <a:lnTo>
                    <a:pt x="15668" y="15818"/>
                  </a:lnTo>
                  <a:lnTo>
                    <a:pt x="5872" y="29885"/>
                  </a:lnTo>
                  <a:lnTo>
                    <a:pt x="0" y="49144"/>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79" name="Google Shape;9879;p66"/>
            <p:cNvSpPr/>
            <p:nvPr/>
          </p:nvSpPr>
          <p:spPr>
            <a:xfrm>
              <a:off x="12331847" y="3761987"/>
              <a:ext cx="0" cy="1072515"/>
            </a:xfrm>
            <a:custGeom>
              <a:avLst/>
              <a:gdLst/>
              <a:ahLst/>
              <a:cxnLst/>
              <a:rect l="l" t="t" r="r" b="b"/>
              <a:pathLst>
                <a:path w="120000" h="1072514" extrusionOk="0">
                  <a:moveTo>
                    <a:pt x="0" y="0"/>
                  </a:moveTo>
                  <a:lnTo>
                    <a:pt x="0" y="1071901"/>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0" name="Google Shape;9880;p66"/>
            <p:cNvSpPr/>
            <p:nvPr/>
          </p:nvSpPr>
          <p:spPr>
            <a:xfrm>
              <a:off x="12336981" y="4872156"/>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1" name="Google Shape;9881;p66"/>
            <p:cNvSpPr/>
            <p:nvPr/>
          </p:nvSpPr>
          <p:spPr>
            <a:xfrm>
              <a:off x="12423425" y="4913623"/>
              <a:ext cx="4724400" cy="0"/>
            </a:xfrm>
            <a:custGeom>
              <a:avLst/>
              <a:gdLst/>
              <a:ahLst/>
              <a:cxnLst/>
              <a:rect l="l" t="t" r="r" b="b"/>
              <a:pathLst>
                <a:path w="4724400" h="120000" extrusionOk="0">
                  <a:moveTo>
                    <a:pt x="0" y="0"/>
                  </a:moveTo>
                  <a:lnTo>
                    <a:pt x="4724364"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2" name="Google Shape;9882;p66"/>
            <p:cNvSpPr/>
            <p:nvPr/>
          </p:nvSpPr>
          <p:spPr>
            <a:xfrm>
              <a:off x="17185997" y="4859308"/>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3" name="Google Shape;9883;p66"/>
            <p:cNvSpPr/>
            <p:nvPr/>
          </p:nvSpPr>
          <p:spPr>
            <a:xfrm>
              <a:off x="17227430" y="3749940"/>
              <a:ext cx="0" cy="1072515"/>
            </a:xfrm>
            <a:custGeom>
              <a:avLst/>
              <a:gdLst/>
              <a:ahLst/>
              <a:cxnLst/>
              <a:rect l="l" t="t" r="r" b="b"/>
              <a:pathLst>
                <a:path w="120000" h="1072514" extrusionOk="0">
                  <a:moveTo>
                    <a:pt x="0" y="1071901"/>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4" name="Google Shape;9884;p66"/>
            <p:cNvSpPr/>
            <p:nvPr/>
          </p:nvSpPr>
          <p:spPr>
            <a:xfrm>
              <a:off x="17173150" y="3671173"/>
              <a:ext cx="49530" cy="40640"/>
            </a:xfrm>
            <a:custGeom>
              <a:avLst/>
              <a:gdLst/>
              <a:ahLst/>
              <a:cxnLst/>
              <a:rect l="l" t="t" r="r" b="b"/>
              <a:pathLst>
                <a:path w="49530" h="40639" extrusionOk="0">
                  <a:moveTo>
                    <a:pt x="49144" y="40488"/>
                  </a:moveTo>
                  <a:lnTo>
                    <a:pt x="43017" y="27751"/>
                  </a:lnTo>
                  <a:lnTo>
                    <a:pt x="33330" y="15668"/>
                  </a:lnTo>
                  <a:lnTo>
                    <a:pt x="19264" y="5872"/>
                  </a:ln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5" name="Google Shape;9885;p66"/>
            <p:cNvSpPr/>
            <p:nvPr/>
          </p:nvSpPr>
          <p:spPr>
            <a:xfrm>
              <a:off x="12411485" y="3670205"/>
              <a:ext cx="4724400" cy="0"/>
            </a:xfrm>
            <a:custGeom>
              <a:avLst/>
              <a:gdLst/>
              <a:ahLst/>
              <a:cxnLst/>
              <a:rect l="l" t="t" r="r" b="b"/>
              <a:pathLst>
                <a:path w="4724400" h="120000" extrusionOk="0">
                  <a:moveTo>
                    <a:pt x="4724364" y="0"/>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6" name="Google Shape;9886;p66"/>
            <p:cNvSpPr/>
            <p:nvPr/>
          </p:nvSpPr>
          <p:spPr>
            <a:xfrm>
              <a:off x="12331847" y="3670205"/>
              <a:ext cx="4895850" cy="1243965"/>
            </a:xfrm>
            <a:custGeom>
              <a:avLst/>
              <a:gdLst/>
              <a:ahLst/>
              <a:cxnLst/>
              <a:rect l="l" t="t" r="r" b="b"/>
              <a:pathLst>
                <a:path w="4895850" h="1243964" extrusionOk="0">
                  <a:moveTo>
                    <a:pt x="0" y="67687"/>
                  </a:moveTo>
                  <a:lnTo>
                    <a:pt x="0" y="67687"/>
                  </a:lnTo>
                </a:path>
                <a:path w="4895850" h="1243964" extrusionOk="0">
                  <a:moveTo>
                    <a:pt x="0" y="1175730"/>
                  </a:moveTo>
                  <a:lnTo>
                    <a:pt x="0" y="1175730"/>
                  </a:lnTo>
                </a:path>
                <a:path w="4895850" h="1243964" extrusionOk="0">
                  <a:moveTo>
                    <a:pt x="67687" y="1243417"/>
                  </a:moveTo>
                  <a:lnTo>
                    <a:pt x="67687" y="1243417"/>
                  </a:lnTo>
                </a:path>
                <a:path w="4895850" h="1243964" extrusionOk="0">
                  <a:moveTo>
                    <a:pt x="4827930" y="1243417"/>
                  </a:moveTo>
                  <a:lnTo>
                    <a:pt x="4827930" y="1243417"/>
                  </a:lnTo>
                </a:path>
                <a:path w="4895850" h="1243964" extrusionOk="0">
                  <a:moveTo>
                    <a:pt x="4895629" y="1175730"/>
                  </a:moveTo>
                  <a:lnTo>
                    <a:pt x="4895629" y="1175730"/>
                  </a:lnTo>
                </a:path>
                <a:path w="4895850" h="1243964" extrusionOk="0">
                  <a:moveTo>
                    <a:pt x="4895629" y="67687"/>
                  </a:moveTo>
                  <a:lnTo>
                    <a:pt x="4895629" y="67687"/>
                  </a:lnTo>
                </a:path>
                <a:path w="4895850" h="1243964" extrusionOk="0">
                  <a:moveTo>
                    <a:pt x="4827930" y="0"/>
                  </a:moveTo>
                  <a:lnTo>
                    <a:pt x="4827930" y="0"/>
                  </a:lnTo>
                </a:path>
                <a:path w="4895850" h="1243964" extrusionOk="0">
                  <a:moveTo>
                    <a:pt x="67687" y="0"/>
                  </a:moveTo>
                  <a:lnTo>
                    <a:pt x="67687" y="0"/>
                  </a:lnTo>
                </a:path>
              </a:pathLst>
            </a:custGeom>
            <a:noFill/>
            <a:ln w="119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887" name="Google Shape;9887;p66"/>
          <p:cNvGrpSpPr/>
          <p:nvPr/>
        </p:nvGrpSpPr>
        <p:grpSpPr>
          <a:xfrm>
            <a:off x="12331847" y="5042310"/>
            <a:ext cx="4895850" cy="1440192"/>
            <a:chOff x="12331847" y="5042310"/>
            <a:chExt cx="4895850" cy="1440192"/>
          </a:xfrm>
        </p:grpSpPr>
        <p:sp>
          <p:nvSpPr>
            <p:cNvPr id="9888" name="Google Shape;9888;p66"/>
            <p:cNvSpPr/>
            <p:nvPr/>
          </p:nvSpPr>
          <p:spPr>
            <a:xfrm>
              <a:off x="12332790" y="5047492"/>
              <a:ext cx="40640" cy="49530"/>
            </a:xfrm>
            <a:custGeom>
              <a:avLst/>
              <a:gdLst/>
              <a:ahLst/>
              <a:cxnLst/>
              <a:rect l="l" t="t" r="r" b="b"/>
              <a:pathLst>
                <a:path w="40640" h="49529" extrusionOk="0">
                  <a:moveTo>
                    <a:pt x="40488" y="0"/>
                  </a:moveTo>
                  <a:lnTo>
                    <a:pt x="27751" y="6127"/>
                  </a:lnTo>
                  <a:lnTo>
                    <a:pt x="15668" y="15814"/>
                  </a:lnTo>
                  <a:lnTo>
                    <a:pt x="5872" y="29880"/>
                  </a:lnTo>
                  <a:lnTo>
                    <a:pt x="0" y="49144"/>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9" name="Google Shape;9889;p66"/>
            <p:cNvSpPr/>
            <p:nvPr/>
          </p:nvSpPr>
          <p:spPr>
            <a:xfrm>
              <a:off x="12331847" y="5133734"/>
              <a:ext cx="0" cy="1269365"/>
            </a:xfrm>
            <a:custGeom>
              <a:avLst/>
              <a:gdLst/>
              <a:ahLst/>
              <a:cxnLst/>
              <a:rect l="l" t="t" r="r" b="b"/>
              <a:pathLst>
                <a:path w="120000" h="1269364" extrusionOk="0">
                  <a:moveTo>
                    <a:pt x="0" y="0"/>
                  </a:moveTo>
                  <a:lnTo>
                    <a:pt x="0" y="1269016"/>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90" name="Google Shape;9890;p66"/>
            <p:cNvSpPr/>
            <p:nvPr/>
          </p:nvSpPr>
          <p:spPr>
            <a:xfrm>
              <a:off x="12336981" y="6440834"/>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91" name="Google Shape;9891;p66"/>
            <p:cNvSpPr/>
            <p:nvPr/>
          </p:nvSpPr>
          <p:spPr>
            <a:xfrm>
              <a:off x="12423425" y="6482296"/>
              <a:ext cx="4724400" cy="0"/>
            </a:xfrm>
            <a:custGeom>
              <a:avLst/>
              <a:gdLst/>
              <a:ahLst/>
              <a:cxnLst/>
              <a:rect l="l" t="t" r="r" b="b"/>
              <a:pathLst>
                <a:path w="4724400" h="120000" extrusionOk="0">
                  <a:moveTo>
                    <a:pt x="0" y="0"/>
                  </a:moveTo>
                  <a:lnTo>
                    <a:pt x="4724364"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92" name="Google Shape;9892;p66"/>
            <p:cNvSpPr/>
            <p:nvPr/>
          </p:nvSpPr>
          <p:spPr>
            <a:xfrm>
              <a:off x="17185997" y="6427974"/>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93" name="Google Shape;9893;p66"/>
            <p:cNvSpPr/>
            <p:nvPr/>
          </p:nvSpPr>
          <p:spPr>
            <a:xfrm>
              <a:off x="17227430" y="5121866"/>
              <a:ext cx="0" cy="1269365"/>
            </a:xfrm>
            <a:custGeom>
              <a:avLst/>
              <a:gdLst/>
              <a:ahLst/>
              <a:cxnLst/>
              <a:rect l="l" t="t" r="r" b="b"/>
              <a:pathLst>
                <a:path w="120000" h="1269364" extrusionOk="0">
                  <a:moveTo>
                    <a:pt x="0" y="1269016"/>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94" name="Google Shape;9894;p66"/>
            <p:cNvSpPr/>
            <p:nvPr/>
          </p:nvSpPr>
          <p:spPr>
            <a:xfrm>
              <a:off x="17173150" y="5043278"/>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95" name="Google Shape;9895;p66"/>
            <p:cNvSpPr/>
            <p:nvPr/>
          </p:nvSpPr>
          <p:spPr>
            <a:xfrm>
              <a:off x="12411485" y="5042310"/>
              <a:ext cx="4724400" cy="0"/>
            </a:xfrm>
            <a:custGeom>
              <a:avLst/>
              <a:gdLst/>
              <a:ahLst/>
              <a:cxnLst/>
              <a:rect l="l" t="t" r="r" b="b"/>
              <a:pathLst>
                <a:path w="4724400" h="120000" extrusionOk="0">
                  <a:moveTo>
                    <a:pt x="4724364" y="0"/>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96" name="Google Shape;9896;p66"/>
            <p:cNvSpPr/>
            <p:nvPr/>
          </p:nvSpPr>
          <p:spPr>
            <a:xfrm>
              <a:off x="12331847" y="5042322"/>
              <a:ext cx="4895850" cy="1440180"/>
            </a:xfrm>
            <a:custGeom>
              <a:avLst/>
              <a:gdLst/>
              <a:ahLst/>
              <a:cxnLst/>
              <a:rect l="l" t="t" r="r" b="b"/>
              <a:pathLst>
                <a:path w="4895850" h="1440179" extrusionOk="0">
                  <a:moveTo>
                    <a:pt x="0" y="67687"/>
                  </a:moveTo>
                  <a:lnTo>
                    <a:pt x="0" y="67687"/>
                  </a:lnTo>
                </a:path>
                <a:path w="4895850" h="1440179" extrusionOk="0">
                  <a:moveTo>
                    <a:pt x="0" y="1372284"/>
                  </a:moveTo>
                  <a:lnTo>
                    <a:pt x="0" y="1372284"/>
                  </a:lnTo>
                </a:path>
                <a:path w="4895850" h="1440179" extrusionOk="0">
                  <a:moveTo>
                    <a:pt x="67687" y="1439983"/>
                  </a:moveTo>
                  <a:lnTo>
                    <a:pt x="67687" y="1439983"/>
                  </a:lnTo>
                </a:path>
                <a:path w="4895850" h="1440179" extrusionOk="0">
                  <a:moveTo>
                    <a:pt x="4827930" y="1439983"/>
                  </a:moveTo>
                  <a:lnTo>
                    <a:pt x="4827930" y="1439983"/>
                  </a:lnTo>
                </a:path>
                <a:path w="4895850" h="1440179" extrusionOk="0">
                  <a:moveTo>
                    <a:pt x="4895629" y="1372284"/>
                  </a:moveTo>
                  <a:lnTo>
                    <a:pt x="4895629" y="1372284"/>
                  </a:lnTo>
                </a:path>
                <a:path w="4895850" h="1440179" extrusionOk="0">
                  <a:moveTo>
                    <a:pt x="4895629" y="67687"/>
                  </a:moveTo>
                  <a:lnTo>
                    <a:pt x="4895629" y="67687"/>
                  </a:lnTo>
                </a:path>
                <a:path w="4895850" h="1440179" extrusionOk="0">
                  <a:moveTo>
                    <a:pt x="4827930" y="0"/>
                  </a:moveTo>
                  <a:lnTo>
                    <a:pt x="4827930" y="0"/>
                  </a:lnTo>
                </a:path>
                <a:path w="4895850" h="1440179" extrusionOk="0">
                  <a:moveTo>
                    <a:pt x="67687" y="0"/>
                  </a:moveTo>
                  <a:lnTo>
                    <a:pt x="67687" y="0"/>
                  </a:lnTo>
                </a:path>
              </a:pathLst>
            </a:custGeom>
            <a:noFill/>
            <a:ln w="119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897" name="Google Shape;9897;p66"/>
          <p:cNvSpPr txBox="1"/>
          <p:nvPr/>
        </p:nvSpPr>
        <p:spPr>
          <a:xfrm>
            <a:off x="12484513" y="1153322"/>
            <a:ext cx="4558030" cy="5518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92278F"/>
                </a:solidFill>
                <a:latin typeface="Arial"/>
                <a:ea typeface="Arial"/>
                <a:cs typeface="Arial"/>
                <a:sym typeface="Arial"/>
              </a:rPr>
              <a:t>#1 Combine Reflections &amp; Ideas	</a:t>
            </a:r>
            <a:r>
              <a:rPr lang="en-US" sz="750" i="1">
                <a:solidFill>
                  <a:srgbClr val="92278F"/>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22860" lvl="0" indent="0" algn="l" rtl="0">
              <a:lnSpc>
                <a:spcPct val="100000"/>
              </a:lnSpc>
              <a:spcBef>
                <a:spcPts val="5"/>
              </a:spcBef>
              <a:spcAft>
                <a:spcPts val="0"/>
              </a:spcAft>
              <a:buNone/>
            </a:pPr>
            <a:r>
              <a:rPr lang="en-US" sz="750" b="1">
                <a:solidFill>
                  <a:srgbClr val="414042"/>
                </a:solidFill>
                <a:latin typeface="Arial"/>
                <a:ea typeface="Arial"/>
                <a:cs typeface="Arial"/>
                <a:sym typeface="Arial"/>
              </a:rPr>
              <a:t>Combine Reflections &amp; Ideas </a:t>
            </a:r>
            <a:r>
              <a:rPr lang="en-US" sz="750">
                <a:solidFill>
                  <a:srgbClr val="414042"/>
                </a:solidFill>
                <a:latin typeface="Arial"/>
                <a:ea typeface="Arial"/>
                <a:cs typeface="Arial"/>
                <a:sym typeface="Arial"/>
              </a:rPr>
              <a:t>is a worksheet designed to help you combine ideas from your first round  of testing in order to advance your solution.</a:t>
            </a:r>
            <a:endParaRPr sz="750">
              <a:solidFill>
                <a:schemeClr val="dk1"/>
              </a:solidFill>
              <a:latin typeface="Arial"/>
              <a:ea typeface="Arial"/>
              <a:cs typeface="Arial"/>
              <a:sym typeface="Arial"/>
            </a:endParaRPr>
          </a:p>
        </p:txBody>
      </p:sp>
      <p:sp>
        <p:nvSpPr>
          <p:cNvPr id="9898" name="Google Shape;9898;p66"/>
          <p:cNvSpPr txBox="1"/>
          <p:nvPr/>
        </p:nvSpPr>
        <p:spPr>
          <a:xfrm>
            <a:off x="12484513" y="1747259"/>
            <a:ext cx="327596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tool helps you group and combine new ideas into a broader concept.</a:t>
            </a:r>
            <a:endParaRPr sz="750">
              <a:solidFill>
                <a:schemeClr val="dk1"/>
              </a:solidFill>
              <a:latin typeface="Arial"/>
              <a:ea typeface="Arial"/>
              <a:cs typeface="Arial"/>
              <a:sym typeface="Arial"/>
            </a:endParaRPr>
          </a:p>
        </p:txBody>
      </p:sp>
      <p:sp>
        <p:nvSpPr>
          <p:cNvPr id="9899" name="Google Shape;9899;p66"/>
          <p:cNvSpPr txBox="1"/>
          <p:nvPr/>
        </p:nvSpPr>
        <p:spPr>
          <a:xfrm>
            <a:off x="12484513" y="2430219"/>
            <a:ext cx="4558030" cy="5518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92278F"/>
                </a:solidFill>
                <a:latin typeface="Arial"/>
                <a:ea typeface="Arial"/>
                <a:cs typeface="Arial"/>
                <a:sym typeface="Arial"/>
              </a:rPr>
              <a:t>#2 Building to Iterate	</a:t>
            </a:r>
            <a:r>
              <a:rPr lang="en-US" sz="750" i="1">
                <a:solidFill>
                  <a:srgbClr val="92278F"/>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40385"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Building to Iterate </a:t>
            </a:r>
            <a:r>
              <a:rPr lang="en-US" sz="750">
                <a:solidFill>
                  <a:srgbClr val="414042"/>
                </a:solidFill>
                <a:latin typeface="Arial"/>
                <a:ea typeface="Arial"/>
                <a:cs typeface="Arial"/>
                <a:sym typeface="Arial"/>
              </a:rPr>
              <a:t>worksheet helps your team identify all the elements of your concept  that need to be developed as well as the assumptions embedded in that concept.</a:t>
            </a:r>
            <a:endParaRPr sz="750">
              <a:solidFill>
                <a:schemeClr val="dk1"/>
              </a:solidFill>
              <a:latin typeface="Arial"/>
              <a:ea typeface="Arial"/>
              <a:cs typeface="Arial"/>
              <a:sym typeface="Arial"/>
            </a:endParaRPr>
          </a:p>
        </p:txBody>
      </p:sp>
      <p:sp>
        <p:nvSpPr>
          <p:cNvPr id="9900" name="Google Shape;9900;p66"/>
          <p:cNvSpPr txBox="1"/>
          <p:nvPr/>
        </p:nvSpPr>
        <p:spPr>
          <a:xfrm>
            <a:off x="12484513" y="3024156"/>
            <a:ext cx="376618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concept is more complex than a single post-it. Use this tool to help your develop  your concept more fully.</a:t>
            </a:r>
            <a:endParaRPr sz="750">
              <a:solidFill>
                <a:schemeClr val="dk1"/>
              </a:solidFill>
              <a:latin typeface="Arial"/>
              <a:ea typeface="Arial"/>
              <a:cs typeface="Arial"/>
              <a:sym typeface="Arial"/>
            </a:endParaRPr>
          </a:p>
        </p:txBody>
      </p:sp>
      <p:sp>
        <p:nvSpPr>
          <p:cNvPr id="9901" name="Google Shape;9901;p66"/>
          <p:cNvSpPr txBox="1"/>
          <p:nvPr/>
        </p:nvSpPr>
        <p:spPr>
          <a:xfrm>
            <a:off x="12484513" y="3807124"/>
            <a:ext cx="4558030" cy="5518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92278F"/>
                </a:solidFill>
                <a:latin typeface="Arial"/>
                <a:ea typeface="Arial"/>
                <a:cs typeface="Arial"/>
                <a:sym typeface="Arial"/>
              </a:rPr>
              <a:t>#3 Storyboard Your Iteration	</a:t>
            </a:r>
            <a:r>
              <a:rPr lang="en-US" sz="750" i="1">
                <a:solidFill>
                  <a:srgbClr val="92278F"/>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433069" lvl="0" indent="0" algn="l" rtl="0">
              <a:lnSpc>
                <a:spcPct val="100000"/>
              </a:lnSpc>
              <a:spcBef>
                <a:spcPts val="5"/>
              </a:spcBef>
              <a:spcAft>
                <a:spcPts val="0"/>
              </a:spcAft>
              <a:buNone/>
            </a:pPr>
            <a:r>
              <a:rPr lang="en-US" sz="750" b="1">
                <a:solidFill>
                  <a:srgbClr val="414042"/>
                </a:solidFill>
                <a:latin typeface="Arial"/>
                <a:ea typeface="Arial"/>
                <a:cs typeface="Arial"/>
                <a:sym typeface="Arial"/>
              </a:rPr>
              <a:t>Storyboard Your Iteration </a:t>
            </a:r>
            <a:r>
              <a:rPr lang="en-US" sz="750">
                <a:solidFill>
                  <a:srgbClr val="414042"/>
                </a:solidFill>
                <a:latin typeface="Arial"/>
                <a:ea typeface="Arial"/>
                <a:cs typeface="Arial"/>
                <a:sym typeface="Arial"/>
              </a:rPr>
              <a:t>is a worksheet designed to help your team think through your idea  in terms of a timeline. What happens at the beginning, the middle and then end?</a:t>
            </a:r>
            <a:endParaRPr sz="750">
              <a:solidFill>
                <a:schemeClr val="dk1"/>
              </a:solidFill>
              <a:latin typeface="Arial"/>
              <a:ea typeface="Arial"/>
              <a:cs typeface="Arial"/>
              <a:sym typeface="Arial"/>
            </a:endParaRPr>
          </a:p>
        </p:txBody>
      </p:sp>
      <p:sp>
        <p:nvSpPr>
          <p:cNvPr id="9902" name="Google Shape;9902;p66"/>
          <p:cNvSpPr txBox="1"/>
          <p:nvPr/>
        </p:nvSpPr>
        <p:spPr>
          <a:xfrm>
            <a:off x="12484513" y="4401060"/>
            <a:ext cx="376618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By thinking through your idea in terms of a timeline, you will be able to further reflect  on the assumptions you are making and generate new assumptions as well.</a:t>
            </a:r>
            <a:endParaRPr sz="750">
              <a:solidFill>
                <a:schemeClr val="dk1"/>
              </a:solidFill>
              <a:latin typeface="Arial"/>
              <a:ea typeface="Arial"/>
              <a:cs typeface="Arial"/>
              <a:sym typeface="Arial"/>
            </a:endParaRPr>
          </a:p>
        </p:txBody>
      </p:sp>
      <p:sp>
        <p:nvSpPr>
          <p:cNvPr id="9903" name="Google Shape;9903;p66"/>
          <p:cNvSpPr txBox="1"/>
          <p:nvPr/>
        </p:nvSpPr>
        <p:spPr>
          <a:xfrm>
            <a:off x="12484513" y="5150310"/>
            <a:ext cx="4576445" cy="119253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92278F"/>
                </a:solidFill>
                <a:latin typeface="Arial"/>
                <a:ea typeface="Arial"/>
                <a:cs typeface="Arial"/>
                <a:sym typeface="Arial"/>
              </a:rPr>
              <a:t>#4 Design Another Prototype	</a:t>
            </a:r>
            <a:r>
              <a:rPr lang="en-US" sz="750" i="1">
                <a:solidFill>
                  <a:srgbClr val="92278F"/>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86995" lvl="0" indent="0" algn="l" rtl="0">
              <a:lnSpc>
                <a:spcPct val="100000"/>
              </a:lnSpc>
              <a:spcBef>
                <a:spcPts val="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Design Another Prototype </a:t>
            </a:r>
            <a:r>
              <a:rPr lang="en-US" sz="750">
                <a:solidFill>
                  <a:srgbClr val="414042"/>
                </a:solidFill>
                <a:latin typeface="Arial"/>
                <a:ea typeface="Arial"/>
                <a:cs typeface="Arial"/>
                <a:sym typeface="Arial"/>
              </a:rPr>
              <a:t>worksheet helps your team design low-resolution prototypes to test the  assumptions you are making about why your concept is going to solve your stakeholder’s problem</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or meet their need.</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As you continue to prototype, the ideas you generate are full of assumptions about why those ideas will  solve your stakeholder’s problem or fill their need. Your prototype needs to test those assumptions early  in order to get authentic, relevant stakeholder feedback.</a:t>
            </a:r>
            <a:endParaRPr sz="750">
              <a:solidFill>
                <a:schemeClr val="dk1"/>
              </a:solidFill>
              <a:latin typeface="Arial"/>
              <a:ea typeface="Arial"/>
              <a:cs typeface="Arial"/>
              <a:sym typeface="Arial"/>
            </a:endParaRPr>
          </a:p>
        </p:txBody>
      </p:sp>
      <p:sp>
        <p:nvSpPr>
          <p:cNvPr id="9904" name="Google Shape;9904;p66"/>
          <p:cNvSpPr/>
          <p:nvPr/>
        </p:nvSpPr>
        <p:spPr>
          <a:xfrm>
            <a:off x="10475114" y="690661"/>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DFCC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05" name="Google Shape;9905;p66"/>
          <p:cNvSpPr txBox="1"/>
          <p:nvPr/>
        </p:nvSpPr>
        <p:spPr>
          <a:xfrm>
            <a:off x="5788986" y="3138205"/>
            <a:ext cx="2040255" cy="709295"/>
          </a:xfrm>
          <a:prstGeom prst="rect">
            <a:avLst/>
          </a:prstGeom>
          <a:noFill/>
          <a:ln>
            <a:noFill/>
          </a:ln>
        </p:spPr>
        <p:txBody>
          <a:bodyPr spcFirstLastPara="1" wrap="square" lIns="0" tIns="17125" rIns="0" bIns="0" anchor="t" anchorCtr="0">
            <a:spAutoFit/>
          </a:bodyPr>
          <a:lstStyle/>
          <a:p>
            <a:pPr marL="12700" marR="0" lvl="0" indent="0" algn="l" rtl="0">
              <a:lnSpc>
                <a:spcPct val="100000"/>
              </a:lnSpc>
              <a:spcBef>
                <a:spcPts val="0"/>
              </a:spcBef>
              <a:spcAft>
                <a:spcPts val="0"/>
              </a:spcAft>
              <a:buNone/>
            </a:pPr>
            <a:r>
              <a:rPr lang="en-US" sz="4450" b="1">
                <a:solidFill>
                  <a:srgbClr val="92278F"/>
                </a:solidFill>
                <a:latin typeface="Arial"/>
                <a:ea typeface="Arial"/>
                <a:cs typeface="Arial"/>
                <a:sym typeface="Arial"/>
              </a:rPr>
              <a:t>ITERATE</a:t>
            </a:r>
            <a:endParaRPr sz="4450">
              <a:solidFill>
                <a:schemeClr val="dk1"/>
              </a:solidFill>
              <a:latin typeface="Arial"/>
              <a:ea typeface="Arial"/>
              <a:cs typeface="Arial"/>
              <a:sym typeface="Arial"/>
            </a:endParaRPr>
          </a:p>
        </p:txBody>
      </p:sp>
      <p:sp>
        <p:nvSpPr>
          <p:cNvPr id="9906" name="Google Shape;9906;p66"/>
          <p:cNvSpPr txBox="1"/>
          <p:nvPr/>
        </p:nvSpPr>
        <p:spPr>
          <a:xfrm>
            <a:off x="6289003"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9907" name="Google Shape;9907;p66"/>
          <p:cNvSpPr txBox="1"/>
          <p:nvPr/>
        </p:nvSpPr>
        <p:spPr>
          <a:xfrm>
            <a:off x="8201888" y="1930786"/>
            <a:ext cx="132905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COMBINE REFLECTIONS  &amp; IDEAS</a:t>
            </a:r>
            <a:endParaRPr sz="950">
              <a:solidFill>
                <a:schemeClr val="dk1"/>
              </a:solidFill>
              <a:latin typeface="Arial"/>
              <a:ea typeface="Arial"/>
              <a:cs typeface="Arial"/>
              <a:sym typeface="Arial"/>
            </a:endParaRPr>
          </a:p>
        </p:txBody>
      </p:sp>
      <p:sp>
        <p:nvSpPr>
          <p:cNvPr id="9908" name="Google Shape;9908;p66"/>
          <p:cNvSpPr txBox="1"/>
          <p:nvPr/>
        </p:nvSpPr>
        <p:spPr>
          <a:xfrm>
            <a:off x="8900012" y="3170980"/>
            <a:ext cx="62420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BUILDING  TO ITERATE</a:t>
            </a:r>
            <a:endParaRPr sz="950">
              <a:solidFill>
                <a:schemeClr val="dk1"/>
              </a:solidFill>
              <a:latin typeface="Arial"/>
              <a:ea typeface="Arial"/>
              <a:cs typeface="Arial"/>
              <a:sym typeface="Arial"/>
            </a:endParaRPr>
          </a:p>
        </p:txBody>
      </p:sp>
      <p:sp>
        <p:nvSpPr>
          <p:cNvPr id="9909" name="Google Shape;9909;p66"/>
          <p:cNvSpPr txBox="1"/>
          <p:nvPr/>
        </p:nvSpPr>
        <p:spPr>
          <a:xfrm>
            <a:off x="5652728" y="5684798"/>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9910" name="Google Shape;9910;p66"/>
          <p:cNvSpPr txBox="1"/>
          <p:nvPr/>
        </p:nvSpPr>
        <p:spPr>
          <a:xfrm>
            <a:off x="4456115" y="4934856"/>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9911" name="Google Shape;9911;p66"/>
          <p:cNvSpPr txBox="1"/>
          <p:nvPr/>
        </p:nvSpPr>
        <p:spPr>
          <a:xfrm>
            <a:off x="3952730" y="4113393"/>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9912" name="Google Shape;9912;p66"/>
          <p:cNvSpPr txBox="1"/>
          <p:nvPr/>
        </p:nvSpPr>
        <p:spPr>
          <a:xfrm>
            <a:off x="3968336" y="3002640"/>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9913" name="Google Shape;9913;p66"/>
          <p:cNvSpPr txBox="1"/>
          <p:nvPr/>
        </p:nvSpPr>
        <p:spPr>
          <a:xfrm>
            <a:off x="4217091" y="2168235"/>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00AF9D"/>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sp>
        <p:nvSpPr>
          <p:cNvPr id="9914" name="Google Shape;9914;p66"/>
          <p:cNvSpPr txBox="1"/>
          <p:nvPr/>
        </p:nvSpPr>
        <p:spPr>
          <a:xfrm>
            <a:off x="4967046" y="1444798"/>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92278F"/>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9915" name="Google Shape;9915;p66"/>
          <p:cNvGrpSpPr/>
          <p:nvPr/>
        </p:nvGrpSpPr>
        <p:grpSpPr>
          <a:xfrm>
            <a:off x="4758261" y="1561650"/>
            <a:ext cx="3378885" cy="4095885"/>
            <a:chOff x="4758261" y="1561650"/>
            <a:chExt cx="3378885" cy="4095885"/>
          </a:xfrm>
        </p:grpSpPr>
        <p:sp>
          <p:nvSpPr>
            <p:cNvPr id="9916" name="Google Shape;9916;p66"/>
            <p:cNvSpPr/>
            <p:nvPr/>
          </p:nvSpPr>
          <p:spPr>
            <a:xfrm>
              <a:off x="5186639" y="4074131"/>
              <a:ext cx="1204595" cy="1185545"/>
            </a:xfrm>
            <a:custGeom>
              <a:avLst/>
              <a:gdLst/>
              <a:ahLst/>
              <a:cxnLst/>
              <a:rect l="l" t="t" r="r" b="b"/>
              <a:pathLst>
                <a:path w="1204595" h="1185545" extrusionOk="0">
                  <a:moveTo>
                    <a:pt x="0" y="0"/>
                  </a:moveTo>
                  <a:lnTo>
                    <a:pt x="13778" y="47260"/>
                  </a:lnTo>
                  <a:lnTo>
                    <a:pt x="28902" y="93995"/>
                  </a:lnTo>
                  <a:lnTo>
                    <a:pt x="45353" y="140179"/>
                  </a:lnTo>
                  <a:lnTo>
                    <a:pt x="63110" y="185786"/>
                  </a:lnTo>
                  <a:lnTo>
                    <a:pt x="82154" y="230789"/>
                  </a:lnTo>
                  <a:lnTo>
                    <a:pt x="102466" y="275163"/>
                  </a:lnTo>
                  <a:lnTo>
                    <a:pt x="124027" y="318883"/>
                  </a:lnTo>
                  <a:lnTo>
                    <a:pt x="146816" y="361921"/>
                  </a:lnTo>
                  <a:lnTo>
                    <a:pt x="170814" y="404253"/>
                  </a:lnTo>
                  <a:lnTo>
                    <a:pt x="196002" y="445853"/>
                  </a:lnTo>
                  <a:lnTo>
                    <a:pt x="222361" y="486693"/>
                  </a:lnTo>
                  <a:lnTo>
                    <a:pt x="249869" y="526749"/>
                  </a:lnTo>
                  <a:lnTo>
                    <a:pt x="278509" y="565995"/>
                  </a:lnTo>
                  <a:lnTo>
                    <a:pt x="308261" y="604405"/>
                  </a:lnTo>
                  <a:lnTo>
                    <a:pt x="339105" y="641953"/>
                  </a:lnTo>
                  <a:lnTo>
                    <a:pt x="371021" y="678612"/>
                  </a:lnTo>
                  <a:lnTo>
                    <a:pt x="403991" y="714357"/>
                  </a:lnTo>
                  <a:lnTo>
                    <a:pt x="437994" y="749163"/>
                  </a:lnTo>
                  <a:lnTo>
                    <a:pt x="473011" y="783003"/>
                  </a:lnTo>
                  <a:lnTo>
                    <a:pt x="509023" y="815851"/>
                  </a:lnTo>
                  <a:lnTo>
                    <a:pt x="546010" y="847682"/>
                  </a:lnTo>
                  <a:lnTo>
                    <a:pt x="583952" y="878469"/>
                  </a:lnTo>
                  <a:lnTo>
                    <a:pt x="622831" y="908187"/>
                  </a:lnTo>
                  <a:lnTo>
                    <a:pt x="662626" y="936810"/>
                  </a:lnTo>
                  <a:lnTo>
                    <a:pt x="703318" y="964311"/>
                  </a:lnTo>
                  <a:lnTo>
                    <a:pt x="744887" y="990666"/>
                  </a:lnTo>
                  <a:lnTo>
                    <a:pt x="787315" y="1015847"/>
                  </a:lnTo>
                  <a:lnTo>
                    <a:pt x="830580" y="1039830"/>
                  </a:lnTo>
                  <a:lnTo>
                    <a:pt x="874665" y="1062588"/>
                  </a:lnTo>
                  <a:lnTo>
                    <a:pt x="919550" y="1084095"/>
                  </a:lnTo>
                  <a:lnTo>
                    <a:pt x="965214" y="1104326"/>
                  </a:lnTo>
                  <a:lnTo>
                    <a:pt x="1011639" y="1123254"/>
                  </a:lnTo>
                  <a:lnTo>
                    <a:pt x="1058805" y="1140854"/>
                  </a:lnTo>
                  <a:lnTo>
                    <a:pt x="1106692" y="1157100"/>
                  </a:lnTo>
                  <a:lnTo>
                    <a:pt x="1155281" y="1171965"/>
                  </a:lnTo>
                  <a:lnTo>
                    <a:pt x="1204552" y="1185425"/>
                  </a:lnTo>
                </a:path>
              </a:pathLst>
            </a:custGeom>
            <a:noFill/>
            <a:ln w="2257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17" name="Google Shape;9917;p66"/>
            <p:cNvSpPr/>
            <p:nvPr/>
          </p:nvSpPr>
          <p:spPr>
            <a:xfrm>
              <a:off x="5175320" y="4030789"/>
              <a:ext cx="1237615" cy="1234440"/>
            </a:xfrm>
            <a:custGeom>
              <a:avLst/>
              <a:gdLst/>
              <a:ahLst/>
              <a:cxnLst/>
              <a:rect l="l" t="t" r="r" b="b"/>
              <a:pathLst>
                <a:path w="1237614" h="1234439" extrusionOk="0">
                  <a:moveTo>
                    <a:pt x="0" y="0"/>
                  </a:moveTo>
                  <a:lnTo>
                    <a:pt x="0" y="0"/>
                  </a:lnTo>
                </a:path>
                <a:path w="1237614" h="1234439" extrusionOk="0">
                  <a:moveTo>
                    <a:pt x="1237602" y="1234211"/>
                  </a:moveTo>
                  <a:lnTo>
                    <a:pt x="1237602" y="1234211"/>
                  </a:lnTo>
                </a:path>
              </a:pathLst>
            </a:custGeom>
            <a:noFill/>
            <a:ln w="2257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18" name="Google Shape;9918;p66"/>
            <p:cNvSpPr/>
            <p:nvPr/>
          </p:nvSpPr>
          <p:spPr>
            <a:xfrm>
              <a:off x="6712828"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19" name="Google Shape;9919;p66"/>
            <p:cNvSpPr/>
            <p:nvPr/>
          </p:nvSpPr>
          <p:spPr>
            <a:xfrm>
              <a:off x="5278636" y="4937717"/>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20" name="Google Shape;9920;p66"/>
            <p:cNvSpPr/>
            <p:nvPr/>
          </p:nvSpPr>
          <p:spPr>
            <a:xfrm>
              <a:off x="6213611" y="5488312"/>
              <a:ext cx="169235" cy="16922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21" name="Google Shape;9921;p66"/>
            <p:cNvSpPr/>
            <p:nvPr/>
          </p:nvSpPr>
          <p:spPr>
            <a:xfrm>
              <a:off x="4809029" y="4124684"/>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22" name="Google Shape;9922;p66"/>
            <p:cNvSpPr/>
            <p:nvPr/>
          </p:nvSpPr>
          <p:spPr>
            <a:xfrm>
              <a:off x="4758261" y="3321609"/>
              <a:ext cx="130407" cy="130395"/>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23" name="Google Shape;9923;p66"/>
            <p:cNvSpPr/>
            <p:nvPr/>
          </p:nvSpPr>
          <p:spPr>
            <a:xfrm>
              <a:off x="7955971" y="1964059"/>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924" name="Google Shape;9924;p66"/>
          <p:cNvSpPr txBox="1"/>
          <p:nvPr/>
        </p:nvSpPr>
        <p:spPr>
          <a:xfrm>
            <a:off x="7986469" y="1953854"/>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92278F"/>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9925" name="Google Shape;9925;p66"/>
          <p:cNvSpPr/>
          <p:nvPr/>
        </p:nvSpPr>
        <p:spPr>
          <a:xfrm>
            <a:off x="8665366" y="3167955"/>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26" name="Google Shape;9926;p66"/>
          <p:cNvSpPr txBox="1"/>
          <p:nvPr/>
        </p:nvSpPr>
        <p:spPr>
          <a:xfrm>
            <a:off x="8707804" y="3157751"/>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92278F"/>
                </a:solidFill>
                <a:latin typeface="Arial"/>
                <a:ea typeface="Arial"/>
                <a:cs typeface="Arial"/>
                <a:sym typeface="Arial"/>
              </a:rPr>
              <a:t>2</a:t>
            </a:r>
            <a:endParaRPr sz="950">
              <a:solidFill>
                <a:schemeClr val="dk1"/>
              </a:solidFill>
              <a:latin typeface="Arial"/>
              <a:ea typeface="Arial"/>
              <a:cs typeface="Arial"/>
              <a:sym typeface="Arial"/>
            </a:endParaRPr>
          </a:p>
        </p:txBody>
      </p:sp>
      <p:sp>
        <p:nvSpPr>
          <p:cNvPr id="9927" name="Google Shape;9927;p66"/>
          <p:cNvSpPr/>
          <p:nvPr/>
        </p:nvSpPr>
        <p:spPr>
          <a:xfrm>
            <a:off x="8512810" y="4448720"/>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28" name="Google Shape;9928;p66"/>
          <p:cNvSpPr txBox="1"/>
          <p:nvPr/>
        </p:nvSpPr>
        <p:spPr>
          <a:xfrm>
            <a:off x="8555260" y="4389586"/>
            <a:ext cx="1155065" cy="577215"/>
          </a:xfrm>
          <a:prstGeom prst="rect">
            <a:avLst/>
          </a:prstGeom>
          <a:noFill/>
          <a:ln>
            <a:noFill/>
          </a:ln>
        </p:spPr>
        <p:txBody>
          <a:bodyPr spcFirstLastPara="1" wrap="square" lIns="0" tIns="72375" rIns="0" bIns="0" anchor="t" anchorCtr="0">
            <a:spAutoFit/>
          </a:bodyPr>
          <a:lstStyle/>
          <a:p>
            <a:pPr marL="12700" marR="0" lvl="0" indent="0" algn="l" rtl="0">
              <a:lnSpc>
                <a:spcPct val="100000"/>
              </a:lnSpc>
              <a:spcBef>
                <a:spcPts val="0"/>
              </a:spcBef>
              <a:spcAft>
                <a:spcPts val="0"/>
              </a:spcAft>
              <a:buNone/>
            </a:pPr>
            <a:r>
              <a:rPr lang="en-US" sz="950" b="1">
                <a:solidFill>
                  <a:srgbClr val="92278F"/>
                </a:solidFill>
                <a:latin typeface="Arial"/>
                <a:ea typeface="Arial"/>
                <a:cs typeface="Arial"/>
                <a:sym typeface="Arial"/>
              </a:rPr>
              <a:t>3</a:t>
            </a:r>
            <a:endParaRPr sz="950">
              <a:solidFill>
                <a:schemeClr val="dk1"/>
              </a:solidFill>
              <a:latin typeface="Arial"/>
              <a:ea typeface="Arial"/>
              <a:cs typeface="Arial"/>
              <a:sym typeface="Arial"/>
            </a:endParaRPr>
          </a:p>
          <a:p>
            <a:pPr marL="43180" marR="5080" lvl="0" indent="0" algn="l" rtl="0">
              <a:lnSpc>
                <a:spcPct val="118947"/>
              </a:lnSpc>
              <a:spcBef>
                <a:spcPts val="509"/>
              </a:spcBef>
              <a:spcAft>
                <a:spcPts val="0"/>
              </a:spcAft>
              <a:buNone/>
            </a:pPr>
            <a:r>
              <a:rPr lang="en-US" sz="950">
                <a:solidFill>
                  <a:schemeClr val="dk1"/>
                </a:solidFill>
                <a:latin typeface="Arial"/>
                <a:ea typeface="Arial"/>
                <a:cs typeface="Arial"/>
                <a:sym typeface="Arial"/>
              </a:rPr>
              <a:t>STORYBOARD YOUR  ITERATION</a:t>
            </a:r>
            <a:endParaRPr sz="950">
              <a:solidFill>
                <a:schemeClr val="dk1"/>
              </a:solidFill>
              <a:latin typeface="Arial"/>
              <a:ea typeface="Arial"/>
              <a:cs typeface="Arial"/>
              <a:sym typeface="Arial"/>
            </a:endParaRPr>
          </a:p>
        </p:txBody>
      </p:sp>
      <p:sp>
        <p:nvSpPr>
          <p:cNvPr id="9929" name="Google Shape;9929;p66"/>
          <p:cNvSpPr/>
          <p:nvPr/>
        </p:nvSpPr>
        <p:spPr>
          <a:xfrm>
            <a:off x="7665307" y="5325285"/>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30" name="Google Shape;9930;p66"/>
          <p:cNvSpPr txBox="1"/>
          <p:nvPr/>
        </p:nvSpPr>
        <p:spPr>
          <a:xfrm>
            <a:off x="7707757" y="5266211"/>
            <a:ext cx="1243330" cy="577215"/>
          </a:xfrm>
          <a:prstGeom prst="rect">
            <a:avLst/>
          </a:prstGeom>
          <a:noFill/>
          <a:ln>
            <a:noFill/>
          </a:ln>
        </p:spPr>
        <p:txBody>
          <a:bodyPr spcFirstLastPara="1" wrap="square" lIns="0" tIns="72375" rIns="0" bIns="0" anchor="t" anchorCtr="0">
            <a:spAutoFit/>
          </a:bodyPr>
          <a:lstStyle/>
          <a:p>
            <a:pPr marL="12700" marR="0" lvl="0" indent="0" algn="l" rtl="0">
              <a:lnSpc>
                <a:spcPct val="100000"/>
              </a:lnSpc>
              <a:spcBef>
                <a:spcPts val="0"/>
              </a:spcBef>
              <a:spcAft>
                <a:spcPts val="0"/>
              </a:spcAft>
              <a:buNone/>
            </a:pPr>
            <a:r>
              <a:rPr lang="en-US" sz="950" b="1">
                <a:solidFill>
                  <a:srgbClr val="92278F"/>
                </a:solidFill>
                <a:latin typeface="Arial"/>
                <a:ea typeface="Arial"/>
                <a:cs typeface="Arial"/>
                <a:sym typeface="Arial"/>
              </a:rPr>
              <a:t>4</a:t>
            </a:r>
            <a:endParaRPr sz="950">
              <a:solidFill>
                <a:schemeClr val="dk1"/>
              </a:solidFill>
              <a:latin typeface="Arial"/>
              <a:ea typeface="Arial"/>
              <a:cs typeface="Arial"/>
              <a:sym typeface="Arial"/>
            </a:endParaRPr>
          </a:p>
          <a:p>
            <a:pPr marL="43180" marR="0" lvl="0" indent="0" algn="l" rtl="0">
              <a:lnSpc>
                <a:spcPct val="119473"/>
              </a:lnSpc>
              <a:spcBef>
                <a:spcPts val="465"/>
              </a:spcBef>
              <a:spcAft>
                <a:spcPts val="0"/>
              </a:spcAft>
              <a:buNone/>
            </a:pPr>
            <a:r>
              <a:rPr lang="en-US" sz="950">
                <a:solidFill>
                  <a:schemeClr val="dk1"/>
                </a:solidFill>
                <a:latin typeface="Arial"/>
                <a:ea typeface="Arial"/>
                <a:cs typeface="Arial"/>
                <a:sym typeface="Arial"/>
              </a:rPr>
              <a:t>DESIGN</a:t>
            </a:r>
            <a:endParaRPr sz="950">
              <a:solidFill>
                <a:schemeClr val="dk1"/>
              </a:solidFill>
              <a:latin typeface="Arial"/>
              <a:ea typeface="Arial"/>
              <a:cs typeface="Arial"/>
              <a:sym typeface="Arial"/>
            </a:endParaRPr>
          </a:p>
          <a:p>
            <a:pPr marL="43180" marR="0" lvl="0" indent="0" algn="l" rtl="0">
              <a:lnSpc>
                <a:spcPct val="119473"/>
              </a:lnSpc>
              <a:spcBef>
                <a:spcPts val="0"/>
              </a:spcBef>
              <a:spcAft>
                <a:spcPts val="0"/>
              </a:spcAft>
              <a:buNone/>
            </a:pPr>
            <a:r>
              <a:rPr lang="en-US" sz="950">
                <a:solidFill>
                  <a:schemeClr val="dk1"/>
                </a:solidFill>
                <a:latin typeface="Arial"/>
                <a:ea typeface="Arial"/>
                <a:cs typeface="Arial"/>
                <a:sym typeface="Arial"/>
              </a:rPr>
              <a:t>ANOTHER PROTOTYPE</a:t>
            </a:r>
            <a:endParaRPr sz="950">
              <a:solidFill>
                <a:schemeClr val="dk1"/>
              </a:solidFill>
              <a:latin typeface="Arial"/>
              <a:ea typeface="Arial"/>
              <a:cs typeface="Arial"/>
              <a:sym typeface="Arial"/>
            </a:endParaRPr>
          </a:p>
        </p:txBody>
      </p:sp>
      <p:grpSp>
        <p:nvGrpSpPr>
          <p:cNvPr id="9931" name="Google Shape;9931;p66"/>
          <p:cNvGrpSpPr/>
          <p:nvPr/>
        </p:nvGrpSpPr>
        <p:grpSpPr>
          <a:xfrm>
            <a:off x="19768108" y="749346"/>
            <a:ext cx="336550" cy="560705"/>
            <a:chOff x="19768108" y="749346"/>
            <a:chExt cx="336550" cy="560705"/>
          </a:xfrm>
        </p:grpSpPr>
        <p:sp>
          <p:nvSpPr>
            <p:cNvPr id="9932" name="Google Shape;9932;p66"/>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33" name="Google Shape;9933;p66"/>
            <p:cNvSpPr/>
            <p:nvPr/>
          </p:nvSpPr>
          <p:spPr>
            <a:xfrm>
              <a:off x="19843130" y="828817"/>
              <a:ext cx="210344" cy="110384"/>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34" name="Google Shape;9934;p66"/>
            <p:cNvSpPr/>
            <p:nvPr/>
          </p:nvSpPr>
          <p:spPr>
            <a:xfrm>
              <a:off x="19843141" y="1086061"/>
              <a:ext cx="196971" cy="178083"/>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935" name="Google Shape;9935;p66"/>
          <p:cNvSpPr txBox="1"/>
          <p:nvPr/>
        </p:nvSpPr>
        <p:spPr>
          <a:xfrm rot="3600000">
            <a:off x="5383731" y="4332414"/>
            <a:ext cx="12782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993F97"/>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9936" name="Google Shape;9936;p66"/>
          <p:cNvSpPr txBox="1"/>
          <p:nvPr/>
        </p:nvSpPr>
        <p:spPr>
          <a:xfrm rot="3420000">
            <a:off x="5423705" y="4403172"/>
            <a:ext cx="131230"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993F97"/>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9937" name="Google Shape;9937;p66"/>
          <p:cNvSpPr txBox="1"/>
          <p:nvPr/>
        </p:nvSpPr>
        <p:spPr>
          <a:xfrm rot="3240000">
            <a:off x="5471767" y="4479765"/>
            <a:ext cx="13667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993F97"/>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9938" name="Google Shape;9938;p66"/>
          <p:cNvSpPr txBox="1"/>
          <p:nvPr/>
        </p:nvSpPr>
        <p:spPr>
          <a:xfrm rot="3000000">
            <a:off x="5529618" y="4558966"/>
            <a:ext cx="14109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993F97"/>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9939" name="Google Shape;9939;p66"/>
          <p:cNvSpPr txBox="1"/>
          <p:nvPr/>
        </p:nvSpPr>
        <p:spPr>
          <a:xfrm rot="2820000">
            <a:off x="5596557" y="4629569"/>
            <a:ext cx="129335"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993F97"/>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9940" name="Google Shape;9940;p66"/>
          <p:cNvSpPr txBox="1"/>
          <p:nvPr/>
        </p:nvSpPr>
        <p:spPr>
          <a:xfrm rot="2640000">
            <a:off x="5650132" y="4679926"/>
            <a:ext cx="118491"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993F97"/>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9941" name="Google Shape;9941;p66"/>
          <p:cNvSpPr txBox="1"/>
          <p:nvPr/>
        </p:nvSpPr>
        <p:spPr>
          <a:xfrm rot="2520000">
            <a:off x="5694764" y="4726634"/>
            <a:ext cx="127234"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993F97"/>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9942" name="Google Shape;9942;p66"/>
          <p:cNvSpPr txBox="1"/>
          <p:nvPr/>
        </p:nvSpPr>
        <p:spPr>
          <a:xfrm rot="2340000">
            <a:off x="5749839" y="4770987"/>
            <a:ext cx="118683"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993F97"/>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9943" name="Google Shape;9943;p66"/>
          <p:cNvSpPr txBox="1"/>
          <p:nvPr/>
        </p:nvSpPr>
        <p:spPr>
          <a:xfrm rot="2160000">
            <a:off x="5802010" y="4824206"/>
            <a:ext cx="14781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993F97"/>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9944" name="Google Shape;9944;p66"/>
          <p:cNvSpPr txBox="1"/>
          <p:nvPr/>
        </p:nvSpPr>
        <p:spPr>
          <a:xfrm rot="1920000">
            <a:off x="5894937" y="4886179"/>
            <a:ext cx="14109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993F97"/>
                </a:solidFill>
                <a:latin typeface="Arial"/>
                <a:ea typeface="Arial"/>
                <a:cs typeface="Arial"/>
                <a:sym typeface="Arial"/>
              </a:rPr>
              <a:t>N</a:t>
            </a:r>
            <a:endParaRPr sz="850">
              <a:solidFill>
                <a:schemeClr val="dk1"/>
              </a:solidFill>
              <a:latin typeface="Arial"/>
              <a:ea typeface="Arial"/>
              <a:cs typeface="Arial"/>
              <a:sym typeface="Arial"/>
            </a:endParaRPr>
          </a:p>
        </p:txBody>
      </p:sp>
      <p:grpSp>
        <p:nvGrpSpPr>
          <p:cNvPr id="9945" name="Google Shape;9945;p66"/>
          <p:cNvGrpSpPr/>
          <p:nvPr/>
        </p:nvGrpSpPr>
        <p:grpSpPr>
          <a:xfrm>
            <a:off x="4856467" y="1624979"/>
            <a:ext cx="1695883" cy="852709"/>
            <a:chOff x="4856467" y="1624979"/>
            <a:chExt cx="1695883" cy="852709"/>
          </a:xfrm>
        </p:grpSpPr>
        <p:sp>
          <p:nvSpPr>
            <p:cNvPr id="9946" name="Google Shape;9946;p66"/>
            <p:cNvSpPr/>
            <p:nvPr/>
          </p:nvSpPr>
          <p:spPr>
            <a:xfrm>
              <a:off x="4856467" y="1860946"/>
              <a:ext cx="169235" cy="169223"/>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47" name="Google Shape;9947;p66"/>
            <p:cNvSpPr/>
            <p:nvPr/>
          </p:nvSpPr>
          <p:spPr>
            <a:xfrm>
              <a:off x="518519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92278F"/>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48" name="Google Shape;9948;p66"/>
            <p:cNvSpPr/>
            <p:nvPr/>
          </p:nvSpPr>
          <p:spPr>
            <a:xfrm>
              <a:off x="6498807"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49" name="Google Shape;9949;p66"/>
            <p:cNvSpPr/>
            <p:nvPr/>
          </p:nvSpPr>
          <p:spPr>
            <a:xfrm>
              <a:off x="5734130" y="1844625"/>
              <a:ext cx="130407" cy="130395"/>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950" name="Google Shape;9950;p66"/>
          <p:cNvSpPr txBox="1"/>
          <p:nvPr/>
        </p:nvSpPr>
        <p:spPr>
          <a:xfrm>
            <a:off x="4288933" y="1740346"/>
            <a:ext cx="422275"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00AF9D"/>
                </a:solidFill>
                <a:latin typeface="Arial"/>
                <a:ea typeface="Arial"/>
                <a:cs typeface="Arial"/>
                <a:sym typeface="Arial"/>
              </a:rPr>
              <a:t>TEST</a:t>
            </a:r>
            <a:endParaRPr sz="1400">
              <a:solidFill>
                <a:schemeClr val="dk1"/>
              </a:solidFill>
              <a:latin typeface="Arial"/>
              <a:ea typeface="Arial"/>
              <a:cs typeface="Arial"/>
              <a:sym typeface="Arial"/>
            </a:endParaRPr>
          </a:p>
        </p:txBody>
      </p:sp>
      <p:sp>
        <p:nvSpPr>
          <p:cNvPr id="9951" name="Google Shape;9951;p66"/>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9952" name="Google Shape;9952;p66"/>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953" name="Google Shape;9953;p66"/>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954" name="Google Shape;9954;p66"/>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955" name="Google Shape;9955;p66"/>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956" name="Google Shape;9956;p66"/>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957" name="Google Shape;9957;p66"/>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958" name="Google Shape;9958;p66"/>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959" name="Google Shape;9959;p66"/>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960" name="Google Shape;9960;p66"/>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9961" name="Google Shape;9961;p66"/>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9962" name="Google Shape;9962;p66"/>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9963" name="Google Shape;9963;p66"/>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9964" name="Google Shape;9964;p66"/>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9965" name="Google Shape;9965;p66"/>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9966" name="Google Shape;9966;p66"/>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967" name="Google Shape;9967;p66"/>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9968" name="Google Shape;9968;p66"/>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9969" name="Google Shape;9969;p66"/>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9970" name="Google Shape;9970;p66"/>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9971" name="Google Shape;9971;p66"/>
          <p:cNvSpPr txBox="1"/>
          <p:nvPr/>
        </p:nvSpPr>
        <p:spPr>
          <a:xfrm>
            <a:off x="18072456" y="963628"/>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Shape 9975"/>
        <p:cNvGrpSpPr/>
        <p:nvPr/>
      </p:nvGrpSpPr>
      <p:grpSpPr>
        <a:xfrm>
          <a:off x="0" y="0"/>
          <a:ext cx="0" cy="0"/>
          <a:chOff x="0" y="0"/>
          <a:chExt cx="0" cy="0"/>
        </a:xfrm>
      </p:grpSpPr>
      <p:sp>
        <p:nvSpPr>
          <p:cNvPr id="9976" name="Google Shape;9976;p67"/>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132</a:t>
            </a:r>
            <a:endParaRPr sz="550">
              <a:solidFill>
                <a:schemeClr val="dk1"/>
              </a:solidFill>
              <a:latin typeface="Arial"/>
              <a:ea typeface="Arial"/>
              <a:cs typeface="Arial"/>
              <a:sym typeface="Arial"/>
            </a:endParaRPr>
          </a:p>
        </p:txBody>
      </p:sp>
      <p:sp>
        <p:nvSpPr>
          <p:cNvPr id="9977" name="Google Shape;9977;p67"/>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133</a:t>
            </a:r>
            <a:endParaRPr sz="550">
              <a:solidFill>
                <a:schemeClr val="dk1"/>
              </a:solidFill>
              <a:latin typeface="Arial"/>
              <a:ea typeface="Arial"/>
              <a:cs typeface="Arial"/>
              <a:sym typeface="Arial"/>
            </a:endParaRPr>
          </a:p>
        </p:txBody>
      </p:sp>
      <p:sp>
        <p:nvSpPr>
          <p:cNvPr id="9978" name="Google Shape;9978;p67"/>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79" name="Google Shape;9979;p67"/>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80" name="Google Shape;9980;p67"/>
          <p:cNvSpPr/>
          <p:nvPr/>
        </p:nvSpPr>
        <p:spPr>
          <a:xfrm>
            <a:off x="10470601" y="1362445"/>
            <a:ext cx="6055360" cy="5396230"/>
          </a:xfrm>
          <a:custGeom>
            <a:avLst/>
            <a:gdLst/>
            <a:ahLst/>
            <a:cxnLst/>
            <a:rect l="l" t="t" r="r" b="b"/>
            <a:pathLst>
              <a:path w="6055359" h="5396230" extrusionOk="0">
                <a:moveTo>
                  <a:pt x="5996425"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5996425" y="5395635"/>
                </a:lnTo>
                <a:lnTo>
                  <a:pt x="6030469" y="5394715"/>
                </a:lnTo>
                <a:lnTo>
                  <a:pt x="6047951" y="5388275"/>
                </a:lnTo>
                <a:lnTo>
                  <a:pt x="6054392" y="5370797"/>
                </a:lnTo>
                <a:lnTo>
                  <a:pt x="6055312" y="5336759"/>
                </a:lnTo>
                <a:lnTo>
                  <a:pt x="6055312" y="58887"/>
                </a:lnTo>
                <a:lnTo>
                  <a:pt x="6054392" y="24843"/>
                </a:lnTo>
                <a:lnTo>
                  <a:pt x="6047951" y="7360"/>
                </a:lnTo>
                <a:lnTo>
                  <a:pt x="6030469" y="920"/>
                </a:lnTo>
                <a:lnTo>
                  <a:pt x="5996425"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81" name="Google Shape;9981;p67"/>
          <p:cNvSpPr/>
          <p:nvPr/>
        </p:nvSpPr>
        <p:spPr>
          <a:xfrm>
            <a:off x="417357" y="1362445"/>
            <a:ext cx="6055360" cy="5396230"/>
          </a:xfrm>
          <a:custGeom>
            <a:avLst/>
            <a:gdLst/>
            <a:ahLst/>
            <a:cxnLst/>
            <a:rect l="l" t="t" r="r" b="b"/>
            <a:pathLst>
              <a:path w="6055360" h="5396230" extrusionOk="0">
                <a:moveTo>
                  <a:pt x="5996425" y="0"/>
                </a:moveTo>
                <a:lnTo>
                  <a:pt x="58887" y="0"/>
                </a:lnTo>
                <a:lnTo>
                  <a:pt x="24843" y="920"/>
                </a:lnTo>
                <a:lnTo>
                  <a:pt x="7360" y="7360"/>
                </a:lnTo>
                <a:lnTo>
                  <a:pt x="920" y="24843"/>
                </a:lnTo>
                <a:lnTo>
                  <a:pt x="0" y="58887"/>
                </a:lnTo>
                <a:lnTo>
                  <a:pt x="0" y="5336759"/>
                </a:lnTo>
                <a:lnTo>
                  <a:pt x="920" y="5370797"/>
                </a:lnTo>
                <a:lnTo>
                  <a:pt x="7360" y="5388275"/>
                </a:lnTo>
                <a:lnTo>
                  <a:pt x="24843" y="5394715"/>
                </a:lnTo>
                <a:lnTo>
                  <a:pt x="58887" y="5395635"/>
                </a:lnTo>
                <a:lnTo>
                  <a:pt x="5996425" y="5395635"/>
                </a:lnTo>
                <a:lnTo>
                  <a:pt x="6030469" y="5394715"/>
                </a:lnTo>
                <a:lnTo>
                  <a:pt x="6047951" y="5388275"/>
                </a:lnTo>
                <a:lnTo>
                  <a:pt x="6054392" y="5370797"/>
                </a:lnTo>
                <a:lnTo>
                  <a:pt x="6055312" y="5336759"/>
                </a:lnTo>
                <a:lnTo>
                  <a:pt x="6055312" y="58887"/>
                </a:lnTo>
                <a:lnTo>
                  <a:pt x="6054392" y="24843"/>
                </a:lnTo>
                <a:lnTo>
                  <a:pt x="6047951" y="7360"/>
                </a:lnTo>
                <a:lnTo>
                  <a:pt x="6030469" y="920"/>
                </a:lnTo>
                <a:lnTo>
                  <a:pt x="599642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9982" name="Google Shape;9982;p67"/>
          <p:cNvGrpSpPr/>
          <p:nvPr/>
        </p:nvGrpSpPr>
        <p:grpSpPr>
          <a:xfrm>
            <a:off x="10473587" y="1175956"/>
            <a:ext cx="9200270" cy="31750"/>
            <a:chOff x="10473587" y="1175956"/>
            <a:chExt cx="9200270" cy="31750"/>
          </a:xfrm>
        </p:grpSpPr>
        <p:sp>
          <p:nvSpPr>
            <p:cNvPr id="9983" name="Google Shape;9983;p67"/>
            <p:cNvSpPr/>
            <p:nvPr/>
          </p:nvSpPr>
          <p:spPr>
            <a:xfrm>
              <a:off x="10473587" y="1175956"/>
              <a:ext cx="1485265" cy="31750"/>
            </a:xfrm>
            <a:custGeom>
              <a:avLst/>
              <a:gdLst/>
              <a:ahLst/>
              <a:cxnLst/>
              <a:rect l="l" t="t" r="r" b="b"/>
              <a:pathLst>
                <a:path w="1485265" h="31750" extrusionOk="0">
                  <a:moveTo>
                    <a:pt x="1485056" y="0"/>
                  </a:moveTo>
                  <a:lnTo>
                    <a:pt x="0" y="0"/>
                  </a:lnTo>
                  <a:lnTo>
                    <a:pt x="0" y="31473"/>
                  </a:lnTo>
                  <a:lnTo>
                    <a:pt x="1485056" y="31473"/>
                  </a:lnTo>
                  <a:lnTo>
                    <a:pt x="1485056"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84" name="Google Shape;9984;p67"/>
            <p:cNvSpPr/>
            <p:nvPr/>
          </p:nvSpPr>
          <p:spPr>
            <a:xfrm>
              <a:off x="11958607" y="1175956"/>
              <a:ext cx="7715250" cy="31750"/>
            </a:xfrm>
            <a:custGeom>
              <a:avLst/>
              <a:gdLst/>
              <a:ahLst/>
              <a:cxnLst/>
              <a:rect l="l" t="t" r="r" b="b"/>
              <a:pathLst>
                <a:path w="7715250" h="31750" extrusionOk="0">
                  <a:moveTo>
                    <a:pt x="7714893" y="0"/>
                  </a:moveTo>
                  <a:lnTo>
                    <a:pt x="0" y="0"/>
                  </a:lnTo>
                  <a:lnTo>
                    <a:pt x="0" y="31473"/>
                  </a:lnTo>
                  <a:lnTo>
                    <a:pt x="7714893" y="31473"/>
                  </a:lnTo>
                  <a:lnTo>
                    <a:pt x="7714893" y="0"/>
                  </a:lnTo>
                  <a:close/>
                </a:path>
              </a:pathLst>
            </a:custGeom>
            <a:solidFill>
              <a:srgbClr val="DFCC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9985" name="Google Shape;9985;p67"/>
          <p:cNvGrpSpPr/>
          <p:nvPr/>
        </p:nvGrpSpPr>
        <p:grpSpPr>
          <a:xfrm>
            <a:off x="420342" y="1175956"/>
            <a:ext cx="9200294" cy="31750"/>
            <a:chOff x="420342" y="1175956"/>
            <a:chExt cx="9200294" cy="31750"/>
          </a:xfrm>
        </p:grpSpPr>
        <p:sp>
          <p:nvSpPr>
            <p:cNvPr id="9986" name="Google Shape;9986;p67"/>
            <p:cNvSpPr/>
            <p:nvPr/>
          </p:nvSpPr>
          <p:spPr>
            <a:xfrm>
              <a:off x="420342" y="1175956"/>
              <a:ext cx="1485265" cy="31750"/>
            </a:xfrm>
            <a:custGeom>
              <a:avLst/>
              <a:gdLst/>
              <a:ahLst/>
              <a:cxnLst/>
              <a:rect l="l" t="t" r="r" b="b"/>
              <a:pathLst>
                <a:path w="1485264" h="31750" extrusionOk="0">
                  <a:moveTo>
                    <a:pt x="1485056" y="0"/>
                  </a:moveTo>
                  <a:lnTo>
                    <a:pt x="0" y="0"/>
                  </a:lnTo>
                  <a:lnTo>
                    <a:pt x="0" y="31473"/>
                  </a:lnTo>
                  <a:lnTo>
                    <a:pt x="1485056" y="31473"/>
                  </a:lnTo>
                  <a:lnTo>
                    <a:pt x="1485056"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87" name="Google Shape;9987;p67"/>
            <p:cNvSpPr/>
            <p:nvPr/>
          </p:nvSpPr>
          <p:spPr>
            <a:xfrm>
              <a:off x="1905386" y="1175956"/>
              <a:ext cx="7715250" cy="31750"/>
            </a:xfrm>
            <a:custGeom>
              <a:avLst/>
              <a:gdLst/>
              <a:ahLst/>
              <a:cxnLst/>
              <a:rect l="l" t="t" r="r" b="b"/>
              <a:pathLst>
                <a:path w="7715250" h="31750" extrusionOk="0">
                  <a:moveTo>
                    <a:pt x="7714893" y="0"/>
                  </a:moveTo>
                  <a:lnTo>
                    <a:pt x="0" y="0"/>
                  </a:lnTo>
                  <a:lnTo>
                    <a:pt x="0" y="31473"/>
                  </a:lnTo>
                  <a:lnTo>
                    <a:pt x="7714893" y="31473"/>
                  </a:lnTo>
                  <a:lnTo>
                    <a:pt x="7714893" y="0"/>
                  </a:lnTo>
                  <a:close/>
                </a:path>
              </a:pathLst>
            </a:custGeom>
            <a:solidFill>
              <a:srgbClr val="DFCCE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988" name="Google Shape;9988;p67"/>
          <p:cNvSpPr txBox="1"/>
          <p:nvPr/>
        </p:nvSpPr>
        <p:spPr>
          <a:xfrm>
            <a:off x="10476731" y="355704"/>
            <a:ext cx="1113155"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92278F"/>
                </a:solidFill>
                <a:latin typeface="Arial"/>
                <a:ea typeface="Arial"/>
                <a:cs typeface="Arial"/>
                <a:sym typeface="Arial"/>
              </a:rPr>
              <a:t>Combine </a:t>
            </a:r>
            <a:endParaRPr sz="1700">
              <a:solidFill>
                <a:schemeClr val="dk1"/>
              </a:solidFill>
              <a:latin typeface="Arial"/>
              <a:ea typeface="Arial"/>
              <a:cs typeface="Arial"/>
              <a:sym typeface="Arial"/>
            </a:endParaRPr>
          </a:p>
        </p:txBody>
      </p:sp>
      <p:sp>
        <p:nvSpPr>
          <p:cNvPr id="9989" name="Google Shape;9989;p67"/>
          <p:cNvSpPr txBox="1"/>
          <p:nvPr/>
        </p:nvSpPr>
        <p:spPr>
          <a:xfrm>
            <a:off x="10476731" y="606513"/>
            <a:ext cx="1403985" cy="534670"/>
          </a:xfrm>
          <a:prstGeom prst="rect">
            <a:avLst/>
          </a:prstGeom>
          <a:noFill/>
          <a:ln>
            <a:noFill/>
          </a:ln>
        </p:spPr>
        <p:txBody>
          <a:bodyPr spcFirstLastPara="1" wrap="square" lIns="0" tIns="27300" rIns="0" bIns="0" anchor="t" anchorCtr="0">
            <a:spAutoFit/>
          </a:bodyPr>
          <a:lstStyle/>
          <a:p>
            <a:pPr marL="12700" marR="5080" lvl="0" indent="0" algn="l" rtl="0">
              <a:lnSpc>
                <a:spcPct val="115882"/>
              </a:lnSpc>
              <a:spcBef>
                <a:spcPts val="0"/>
              </a:spcBef>
              <a:spcAft>
                <a:spcPts val="0"/>
              </a:spcAft>
              <a:buNone/>
            </a:pPr>
            <a:r>
              <a:rPr lang="en-US" sz="1700" b="1">
                <a:solidFill>
                  <a:srgbClr val="92278F"/>
                </a:solidFill>
                <a:latin typeface="Arial"/>
                <a:ea typeface="Arial"/>
                <a:cs typeface="Arial"/>
                <a:sym typeface="Arial"/>
              </a:rPr>
              <a:t>Reflections  &amp; Ideas </a:t>
            </a:r>
            <a:endParaRPr sz="1700">
              <a:solidFill>
                <a:schemeClr val="dk1"/>
              </a:solidFill>
              <a:latin typeface="Arial"/>
              <a:ea typeface="Arial"/>
              <a:cs typeface="Arial"/>
              <a:sym typeface="Arial"/>
            </a:endParaRPr>
          </a:p>
        </p:txBody>
      </p:sp>
      <p:sp>
        <p:nvSpPr>
          <p:cNvPr id="9990" name="Google Shape;9990;p67"/>
          <p:cNvSpPr txBox="1"/>
          <p:nvPr/>
        </p:nvSpPr>
        <p:spPr>
          <a:xfrm>
            <a:off x="12413949" y="459414"/>
            <a:ext cx="4731385" cy="5988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reflected on what you learned from your prototype during the Test phase, let’s  combine your reflections to make a new possible solution. Write down everything you learned and want to  include from your Reflection Grid from the last phase. Based on your reflections, you may want to iterate  on your previous solution, you may want to review the other ideas you sketched out, or you may want to  brainstorm totally new solutions. If you stay with your original idea, push it to be bolder or larger-scale.</a:t>
            </a:r>
            <a:endParaRPr sz="750">
              <a:solidFill>
                <a:schemeClr val="dk1"/>
              </a:solidFill>
              <a:latin typeface="Arial"/>
              <a:ea typeface="Arial"/>
              <a:cs typeface="Arial"/>
              <a:sym typeface="Arial"/>
            </a:endParaRPr>
          </a:p>
        </p:txBody>
      </p:sp>
      <p:sp>
        <p:nvSpPr>
          <p:cNvPr id="9991" name="Google Shape;9991;p67"/>
          <p:cNvSpPr txBox="1"/>
          <p:nvPr/>
        </p:nvSpPr>
        <p:spPr>
          <a:xfrm>
            <a:off x="2360741" y="459414"/>
            <a:ext cx="4731385" cy="5988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reflected on what you learned from your prototype during the Test phase, let’s  combine your reflections to make a new possible solution. Write down everything you learned and want to  include from your Reflection Grid from the last phase. Based on your reflections, you may want to iterate  on your previous solution, you may want to review the other ideas you sketched out, or you may want to  brainstorm totally new solutions. If you stay with your original idea, push it to be bolder or larger-scale.</a:t>
            </a:r>
            <a:endParaRPr sz="750">
              <a:solidFill>
                <a:schemeClr val="dk1"/>
              </a:solidFill>
              <a:latin typeface="Arial"/>
              <a:ea typeface="Arial"/>
              <a:cs typeface="Arial"/>
              <a:sym typeface="Arial"/>
            </a:endParaRPr>
          </a:p>
        </p:txBody>
      </p:sp>
      <p:sp>
        <p:nvSpPr>
          <p:cNvPr id="9992" name="Google Shape;9992;p67"/>
          <p:cNvSpPr txBox="1"/>
          <p:nvPr/>
        </p:nvSpPr>
        <p:spPr>
          <a:xfrm>
            <a:off x="10646193" y="1528162"/>
            <a:ext cx="412432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b="1">
                <a:solidFill>
                  <a:schemeClr val="dk1"/>
                </a:solidFill>
                <a:latin typeface="Arial"/>
                <a:ea typeface="Arial"/>
                <a:cs typeface="Arial"/>
                <a:sym typeface="Arial"/>
              </a:rPr>
              <a:t>SELECT MULTIPLE IDEAS FROM YOUR REFLECTION OR NEW IDEAS THAT YOU GENERATED  THAT YOU WANT TO COMBINE.</a:t>
            </a:r>
            <a:endParaRPr sz="750">
              <a:solidFill>
                <a:schemeClr val="dk1"/>
              </a:solidFill>
              <a:latin typeface="Arial"/>
              <a:ea typeface="Arial"/>
              <a:cs typeface="Arial"/>
              <a:sym typeface="Arial"/>
            </a:endParaRPr>
          </a:p>
        </p:txBody>
      </p:sp>
      <p:sp>
        <p:nvSpPr>
          <p:cNvPr id="9993" name="Google Shape;9993;p67"/>
          <p:cNvSpPr txBox="1"/>
          <p:nvPr/>
        </p:nvSpPr>
        <p:spPr>
          <a:xfrm>
            <a:off x="592925" y="1528162"/>
            <a:ext cx="412432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b="1">
                <a:solidFill>
                  <a:schemeClr val="dk1"/>
                </a:solidFill>
                <a:latin typeface="Arial"/>
                <a:ea typeface="Arial"/>
                <a:cs typeface="Arial"/>
                <a:sym typeface="Arial"/>
              </a:rPr>
              <a:t>SELECT MULTIPLE IDEAS FROM YOUR REFLECTION OR NEW IDEAS THAT YOU GENERATED  THAT YOU WANT TO COMBINE.</a:t>
            </a:r>
            <a:endParaRPr sz="750">
              <a:solidFill>
                <a:schemeClr val="dk1"/>
              </a:solidFill>
              <a:latin typeface="Arial"/>
              <a:ea typeface="Arial"/>
              <a:cs typeface="Arial"/>
              <a:sym typeface="Arial"/>
            </a:endParaRPr>
          </a:p>
        </p:txBody>
      </p:sp>
      <p:sp>
        <p:nvSpPr>
          <p:cNvPr id="9994" name="Google Shape;9994;p67"/>
          <p:cNvSpPr txBox="1"/>
          <p:nvPr/>
        </p:nvSpPr>
        <p:spPr>
          <a:xfrm>
            <a:off x="17583236" y="3018671"/>
            <a:ext cx="2083435" cy="2083435"/>
          </a:xfrm>
          <a:prstGeom prst="rect">
            <a:avLst/>
          </a:prstGeom>
          <a:noFill/>
          <a:ln w="14075" cap="flat" cmpd="sng">
            <a:solidFill>
              <a:srgbClr val="92278F"/>
            </a:solidFill>
            <a:prstDash val="solid"/>
            <a:round/>
            <a:headEnd type="none" w="sm" len="sm"/>
            <a:tailEnd type="none" w="sm" len="sm"/>
          </a:ln>
        </p:spPr>
        <p:txBody>
          <a:bodyPr spcFirstLastPara="1" wrap="square" lIns="0" tIns="77450" rIns="0" bIns="0" anchor="t" anchorCtr="0">
            <a:spAutoFit/>
          </a:bodyPr>
          <a:lstStyle/>
          <a:p>
            <a:pPr marL="114935" marR="475615" lvl="0" indent="0" algn="l" rtl="0">
              <a:lnSpc>
                <a:spcPct val="100000"/>
              </a:lnSpc>
              <a:spcBef>
                <a:spcPts val="0"/>
              </a:spcBef>
              <a:spcAft>
                <a:spcPts val="0"/>
              </a:spcAft>
              <a:buNone/>
            </a:pPr>
            <a:r>
              <a:rPr lang="en-US" sz="750">
                <a:solidFill>
                  <a:srgbClr val="414042"/>
                </a:solidFill>
                <a:latin typeface="Arial"/>
                <a:ea typeface="Arial"/>
                <a:cs typeface="Arial"/>
                <a:sym typeface="Arial"/>
              </a:rPr>
              <a:t>Rewrite your new idea in the form  of a newspaper headline.</a:t>
            </a:r>
            <a:endParaRPr sz="750">
              <a:solidFill>
                <a:schemeClr val="dk1"/>
              </a:solidFill>
              <a:latin typeface="Arial"/>
              <a:ea typeface="Arial"/>
              <a:cs typeface="Arial"/>
              <a:sym typeface="Arial"/>
            </a:endParaRPr>
          </a:p>
        </p:txBody>
      </p:sp>
      <p:sp>
        <p:nvSpPr>
          <p:cNvPr id="9995" name="Google Shape;9995;p67"/>
          <p:cNvSpPr txBox="1"/>
          <p:nvPr/>
        </p:nvSpPr>
        <p:spPr>
          <a:xfrm>
            <a:off x="7530052" y="3018671"/>
            <a:ext cx="2083435" cy="2083435"/>
          </a:xfrm>
          <a:prstGeom prst="rect">
            <a:avLst/>
          </a:prstGeom>
          <a:solidFill>
            <a:srgbClr val="EDEDEE"/>
          </a:solidFill>
          <a:ln>
            <a:noFill/>
          </a:ln>
        </p:spPr>
        <p:txBody>
          <a:bodyPr spcFirstLastPara="1" wrap="square" lIns="0" tIns="77450" rIns="0" bIns="0" anchor="t" anchorCtr="0">
            <a:spAutoFit/>
          </a:bodyPr>
          <a:lstStyle/>
          <a:p>
            <a:pPr marL="114935" marR="475615" lvl="0" indent="0" algn="l" rtl="0">
              <a:lnSpc>
                <a:spcPct val="100000"/>
              </a:lnSpc>
              <a:spcBef>
                <a:spcPts val="0"/>
              </a:spcBef>
              <a:spcAft>
                <a:spcPts val="0"/>
              </a:spcAft>
              <a:buNone/>
            </a:pPr>
            <a:r>
              <a:rPr lang="en-US" sz="750">
                <a:solidFill>
                  <a:srgbClr val="414042"/>
                </a:solidFill>
                <a:latin typeface="Arial"/>
                <a:ea typeface="Arial"/>
                <a:cs typeface="Arial"/>
                <a:sym typeface="Arial"/>
              </a:rPr>
              <a:t>Rewrite your new idea in the form  of a newspaper headline.</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70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800">
              <a:solidFill>
                <a:schemeClr val="dk1"/>
              </a:solidFill>
              <a:latin typeface="Arial"/>
              <a:ea typeface="Arial"/>
              <a:cs typeface="Arial"/>
              <a:sym typeface="Arial"/>
            </a:endParaRPr>
          </a:p>
          <a:p>
            <a:pPr marL="245109"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CAREER MENTORS</a:t>
            </a:r>
            <a:endParaRPr sz="950">
              <a:solidFill>
                <a:schemeClr val="dk1"/>
              </a:solidFill>
              <a:latin typeface="Arial Black"/>
              <a:ea typeface="Arial Black"/>
              <a:cs typeface="Arial Black"/>
              <a:sym typeface="Arial Black"/>
            </a:endParaRPr>
          </a:p>
        </p:txBody>
      </p:sp>
      <p:grpSp>
        <p:nvGrpSpPr>
          <p:cNvPr id="9996" name="Google Shape;9996;p67"/>
          <p:cNvGrpSpPr/>
          <p:nvPr/>
        </p:nvGrpSpPr>
        <p:grpSpPr>
          <a:xfrm>
            <a:off x="12432619" y="2086657"/>
            <a:ext cx="2639756" cy="4254706"/>
            <a:chOff x="12432619" y="2086657"/>
            <a:chExt cx="2639756" cy="4254706"/>
          </a:xfrm>
        </p:grpSpPr>
        <p:sp>
          <p:nvSpPr>
            <p:cNvPr id="9997" name="Google Shape;9997;p67"/>
            <p:cNvSpPr/>
            <p:nvPr/>
          </p:nvSpPr>
          <p:spPr>
            <a:xfrm>
              <a:off x="12432619" y="2086657"/>
              <a:ext cx="1912620" cy="1912620"/>
            </a:xfrm>
            <a:custGeom>
              <a:avLst/>
              <a:gdLst/>
              <a:ahLst/>
              <a:cxnLst/>
              <a:rect l="l" t="t" r="r" b="b"/>
              <a:pathLst>
                <a:path w="1912619" h="1912620" extrusionOk="0">
                  <a:moveTo>
                    <a:pt x="1758705" y="0"/>
                  </a:moveTo>
                  <a:lnTo>
                    <a:pt x="0" y="153868"/>
                  </a:lnTo>
                  <a:lnTo>
                    <a:pt x="153868" y="1912574"/>
                  </a:lnTo>
                  <a:lnTo>
                    <a:pt x="1912562" y="1758705"/>
                  </a:lnTo>
                  <a:lnTo>
                    <a:pt x="175870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98" name="Google Shape;9998;p67"/>
            <p:cNvSpPr/>
            <p:nvPr/>
          </p:nvSpPr>
          <p:spPr>
            <a:xfrm>
              <a:off x="12434768" y="2264287"/>
              <a:ext cx="151130" cy="1723389"/>
            </a:xfrm>
            <a:custGeom>
              <a:avLst/>
              <a:gdLst/>
              <a:ahLst/>
              <a:cxnLst/>
              <a:rect l="l" t="t" r="r" b="b"/>
              <a:pathLst>
                <a:path w="151129" h="1723389" extrusionOk="0">
                  <a:moveTo>
                    <a:pt x="0" y="0"/>
                  </a:moveTo>
                  <a:lnTo>
                    <a:pt x="150740" y="1723053"/>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99" name="Google Shape;9999;p67"/>
            <p:cNvSpPr/>
            <p:nvPr/>
          </p:nvSpPr>
          <p:spPr>
            <a:xfrm>
              <a:off x="12610284" y="3846390"/>
              <a:ext cx="1723389" cy="151130"/>
            </a:xfrm>
            <a:custGeom>
              <a:avLst/>
              <a:gdLst/>
              <a:ahLst/>
              <a:cxnLst/>
              <a:rect l="l" t="t" r="r" b="b"/>
              <a:pathLst>
                <a:path w="1723390" h="151129" extrusionOk="0">
                  <a:moveTo>
                    <a:pt x="0" y="150752"/>
                  </a:moveTo>
                  <a:lnTo>
                    <a:pt x="1723053"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00" name="Google Shape;10000;p67"/>
            <p:cNvSpPr/>
            <p:nvPr/>
          </p:nvSpPr>
          <p:spPr>
            <a:xfrm>
              <a:off x="14192375" y="2098538"/>
              <a:ext cx="151130" cy="1723389"/>
            </a:xfrm>
            <a:custGeom>
              <a:avLst/>
              <a:gdLst/>
              <a:ahLst/>
              <a:cxnLst/>
              <a:rect l="l" t="t" r="r" b="b"/>
              <a:pathLst>
                <a:path w="151130" h="1723389" extrusionOk="0">
                  <a:moveTo>
                    <a:pt x="150740" y="1723053"/>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01" name="Google Shape;10001;p67"/>
            <p:cNvSpPr/>
            <p:nvPr/>
          </p:nvSpPr>
          <p:spPr>
            <a:xfrm>
              <a:off x="12444547" y="2088735"/>
              <a:ext cx="1723389" cy="151130"/>
            </a:xfrm>
            <a:custGeom>
              <a:avLst/>
              <a:gdLst/>
              <a:ahLst/>
              <a:cxnLst/>
              <a:rect l="l" t="t" r="r" b="b"/>
              <a:pathLst>
                <a:path w="1723390" h="151130" extrusionOk="0">
                  <a:moveTo>
                    <a:pt x="1723053" y="0"/>
                  </a:moveTo>
                  <a:lnTo>
                    <a:pt x="0" y="150752"/>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02" name="Google Shape;10002;p67"/>
            <p:cNvSpPr/>
            <p:nvPr/>
          </p:nvSpPr>
          <p:spPr>
            <a:xfrm>
              <a:off x="12432655" y="2086669"/>
              <a:ext cx="1912620" cy="1912620"/>
            </a:xfrm>
            <a:custGeom>
              <a:avLst/>
              <a:gdLst/>
              <a:ahLst/>
              <a:cxnLst/>
              <a:rect l="l" t="t" r="r" b="b"/>
              <a:pathLst>
                <a:path w="1912619" h="1912620" extrusionOk="0">
                  <a:moveTo>
                    <a:pt x="153868" y="1912562"/>
                  </a:moveTo>
                  <a:lnTo>
                    <a:pt x="153868" y="1912562"/>
                  </a:lnTo>
                </a:path>
                <a:path w="1912619" h="1912620" extrusionOk="0">
                  <a:moveTo>
                    <a:pt x="1912574" y="1758693"/>
                  </a:moveTo>
                  <a:lnTo>
                    <a:pt x="1912574" y="1758693"/>
                  </a:lnTo>
                </a:path>
                <a:path w="1912619" h="1912620" extrusionOk="0">
                  <a:moveTo>
                    <a:pt x="1758705" y="0"/>
                  </a:moveTo>
                  <a:lnTo>
                    <a:pt x="1758705" y="0"/>
                  </a:lnTo>
                </a:path>
                <a:path w="1912619" h="1912620" extrusionOk="0">
                  <a:moveTo>
                    <a:pt x="0" y="153857"/>
                  </a:moveTo>
                  <a:lnTo>
                    <a:pt x="0" y="153857"/>
                  </a:lnTo>
                </a:path>
              </a:pathLst>
            </a:custGeom>
            <a:noFill/>
            <a:ln w="119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03" name="Google Shape;10003;p67"/>
            <p:cNvSpPr/>
            <p:nvPr/>
          </p:nvSpPr>
          <p:spPr>
            <a:xfrm>
              <a:off x="12990103" y="4259199"/>
              <a:ext cx="2082164" cy="2082164"/>
            </a:xfrm>
            <a:custGeom>
              <a:avLst/>
              <a:gdLst/>
              <a:ahLst/>
              <a:cxnLst/>
              <a:rect l="l" t="t" r="r" b="b"/>
              <a:pathLst>
                <a:path w="2082165" h="2082164" extrusionOk="0">
                  <a:moveTo>
                    <a:pt x="351975" y="0"/>
                  </a:moveTo>
                  <a:lnTo>
                    <a:pt x="0" y="1729978"/>
                  </a:lnTo>
                  <a:lnTo>
                    <a:pt x="1729978" y="2081941"/>
                  </a:lnTo>
                  <a:lnTo>
                    <a:pt x="2081953" y="351963"/>
                  </a:lnTo>
                  <a:lnTo>
                    <a:pt x="351975"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04" name="Google Shape;10004;p67"/>
            <p:cNvSpPr/>
            <p:nvPr/>
          </p:nvSpPr>
          <p:spPr>
            <a:xfrm>
              <a:off x="12992587" y="4282577"/>
              <a:ext cx="345440" cy="1695450"/>
            </a:xfrm>
            <a:custGeom>
              <a:avLst/>
              <a:gdLst/>
              <a:ahLst/>
              <a:cxnLst/>
              <a:rect l="l" t="t" r="r" b="b"/>
              <a:pathLst>
                <a:path w="345440" h="1695450" extrusionOk="0">
                  <a:moveTo>
                    <a:pt x="344835" y="0"/>
                  </a:moveTo>
                  <a:lnTo>
                    <a:pt x="0" y="1694911"/>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05" name="Google Shape;10005;p67"/>
            <p:cNvSpPr/>
            <p:nvPr/>
          </p:nvSpPr>
          <p:spPr>
            <a:xfrm>
              <a:off x="13013493" y="5993932"/>
              <a:ext cx="1695450" cy="345440"/>
            </a:xfrm>
            <a:custGeom>
              <a:avLst/>
              <a:gdLst/>
              <a:ahLst/>
              <a:cxnLst/>
              <a:rect l="l" t="t" r="r" b="b"/>
              <a:pathLst>
                <a:path w="1695450" h="345439" extrusionOk="0">
                  <a:moveTo>
                    <a:pt x="0" y="0"/>
                  </a:moveTo>
                  <a:lnTo>
                    <a:pt x="1694911" y="344835"/>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06" name="Google Shape;10006;p67"/>
            <p:cNvSpPr/>
            <p:nvPr/>
          </p:nvSpPr>
          <p:spPr>
            <a:xfrm>
              <a:off x="14724833" y="4622854"/>
              <a:ext cx="345440" cy="1695450"/>
            </a:xfrm>
            <a:custGeom>
              <a:avLst/>
              <a:gdLst/>
              <a:ahLst/>
              <a:cxnLst/>
              <a:rect l="l" t="t" r="r" b="b"/>
              <a:pathLst>
                <a:path w="345440" h="1695450" extrusionOk="0">
                  <a:moveTo>
                    <a:pt x="0" y="1694911"/>
                  </a:moveTo>
                  <a:lnTo>
                    <a:pt x="344835"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07" name="Google Shape;10007;p67"/>
            <p:cNvSpPr/>
            <p:nvPr/>
          </p:nvSpPr>
          <p:spPr>
            <a:xfrm>
              <a:off x="13353852" y="4261575"/>
              <a:ext cx="1695450" cy="345440"/>
            </a:xfrm>
            <a:custGeom>
              <a:avLst/>
              <a:gdLst/>
              <a:ahLst/>
              <a:cxnLst/>
              <a:rect l="l" t="t" r="r" b="b"/>
              <a:pathLst>
                <a:path w="1695450" h="345439" extrusionOk="0">
                  <a:moveTo>
                    <a:pt x="1694911" y="344835"/>
                  </a:moveTo>
                  <a:lnTo>
                    <a:pt x="0" y="0"/>
                  </a:lnTo>
                </a:path>
              </a:pathLst>
            </a:custGeom>
            <a:noFill/>
            <a:ln w="11925" cap="flat" cmpd="sng">
              <a:solidFill>
                <a:srgbClr val="92278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08" name="Google Shape;10008;p67"/>
            <p:cNvSpPr/>
            <p:nvPr/>
          </p:nvSpPr>
          <p:spPr>
            <a:xfrm>
              <a:off x="12990211" y="4259196"/>
              <a:ext cx="2082164" cy="2082164"/>
            </a:xfrm>
            <a:custGeom>
              <a:avLst/>
              <a:gdLst/>
              <a:ahLst/>
              <a:cxnLst/>
              <a:rect l="l" t="t" r="r" b="b"/>
              <a:pathLst>
                <a:path w="2082165" h="2082164" extrusionOk="0">
                  <a:moveTo>
                    <a:pt x="0" y="1729978"/>
                  </a:moveTo>
                  <a:lnTo>
                    <a:pt x="0" y="1729978"/>
                  </a:lnTo>
                </a:path>
                <a:path w="2082165" h="2082164" extrusionOk="0">
                  <a:moveTo>
                    <a:pt x="1729978" y="2081941"/>
                  </a:moveTo>
                  <a:lnTo>
                    <a:pt x="1729978" y="2081941"/>
                  </a:lnTo>
                </a:path>
                <a:path w="2082165" h="2082164" extrusionOk="0">
                  <a:moveTo>
                    <a:pt x="2081941" y="351975"/>
                  </a:moveTo>
                  <a:lnTo>
                    <a:pt x="2081941" y="351975"/>
                  </a:lnTo>
                </a:path>
                <a:path w="2082165" h="2082164" extrusionOk="0">
                  <a:moveTo>
                    <a:pt x="351975" y="0"/>
                  </a:moveTo>
                  <a:lnTo>
                    <a:pt x="351975" y="0"/>
                  </a:lnTo>
                </a:path>
              </a:pathLst>
            </a:custGeom>
            <a:noFill/>
            <a:ln w="119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009" name="Google Shape;10009;p67"/>
          <p:cNvSpPr/>
          <p:nvPr/>
        </p:nvSpPr>
        <p:spPr>
          <a:xfrm>
            <a:off x="2379408" y="2086669"/>
            <a:ext cx="2703830" cy="4226560"/>
          </a:xfrm>
          <a:custGeom>
            <a:avLst/>
            <a:gdLst/>
            <a:ahLst/>
            <a:cxnLst/>
            <a:rect l="l" t="t" r="r" b="b"/>
            <a:pathLst>
              <a:path w="2703829" h="4226560" extrusionOk="0">
                <a:moveTo>
                  <a:pt x="1912556" y="1758696"/>
                </a:moveTo>
                <a:lnTo>
                  <a:pt x="1758696" y="0"/>
                </a:lnTo>
                <a:lnTo>
                  <a:pt x="0" y="153860"/>
                </a:lnTo>
                <a:lnTo>
                  <a:pt x="153860" y="1912569"/>
                </a:lnTo>
                <a:lnTo>
                  <a:pt x="1912556" y="1758696"/>
                </a:lnTo>
                <a:close/>
              </a:path>
              <a:path w="2703829" h="4226560" extrusionOk="0">
                <a:moveTo>
                  <a:pt x="2703563" y="2495969"/>
                </a:moveTo>
                <a:lnTo>
                  <a:pt x="973582" y="2144001"/>
                </a:lnTo>
                <a:lnTo>
                  <a:pt x="621626" y="3873982"/>
                </a:lnTo>
                <a:lnTo>
                  <a:pt x="2351582" y="4225937"/>
                </a:lnTo>
                <a:lnTo>
                  <a:pt x="2703563" y="2495969"/>
                </a:lnTo>
                <a:close/>
              </a:path>
            </a:pathLst>
          </a:custGeom>
          <a:solidFill>
            <a:srgbClr val="E2E3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10" name="Google Shape;10010;p67"/>
          <p:cNvSpPr txBox="1"/>
          <p:nvPr/>
        </p:nvSpPr>
        <p:spPr>
          <a:xfrm rot="-240000">
            <a:off x="12594796" y="2334592"/>
            <a:ext cx="1243856"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750" b="1">
                <a:solidFill>
                  <a:srgbClr val="808285"/>
                </a:solidFill>
                <a:latin typeface="Arial"/>
                <a:ea typeface="Arial"/>
                <a:cs typeface="Arial"/>
                <a:sym typeface="Arial"/>
              </a:rPr>
              <a:t>REFLECTION/IDEA </a:t>
            </a:r>
            <a:r>
              <a:rPr lang="en-US" sz="1125" b="1" baseline="30000">
                <a:solidFill>
                  <a:srgbClr val="808285"/>
                </a:solidFill>
                <a:latin typeface="Arial"/>
                <a:ea typeface="Arial"/>
                <a:cs typeface="Arial"/>
                <a:sym typeface="Arial"/>
              </a:rPr>
              <a:t>POST-IT</a:t>
            </a:r>
            <a:endParaRPr sz="1125" baseline="30000">
              <a:solidFill>
                <a:schemeClr val="dk1"/>
              </a:solidFill>
              <a:latin typeface="Arial"/>
              <a:ea typeface="Arial"/>
              <a:cs typeface="Arial"/>
              <a:sym typeface="Arial"/>
            </a:endParaRPr>
          </a:p>
        </p:txBody>
      </p:sp>
      <p:sp>
        <p:nvSpPr>
          <p:cNvPr id="10011" name="Google Shape;10011;p67"/>
          <p:cNvSpPr txBox="1"/>
          <p:nvPr/>
        </p:nvSpPr>
        <p:spPr>
          <a:xfrm rot="660000">
            <a:off x="13483829" y="4605813"/>
            <a:ext cx="1243223" cy="95250"/>
          </a:xfrm>
          <a:prstGeom prst="rect">
            <a:avLst/>
          </a:prstGeom>
          <a:noFill/>
          <a:ln>
            <a:noFill/>
          </a:ln>
        </p:spPr>
        <p:txBody>
          <a:bodyPr spcFirstLastPara="1" wrap="square" lIns="0" tIns="0" rIns="0" bIns="0" anchor="t" anchorCtr="0">
            <a:spAutoFit/>
          </a:bodyPr>
          <a:lstStyle/>
          <a:p>
            <a:pPr marL="0" marR="0" lvl="0" indent="0" algn="l" rtl="0">
              <a:lnSpc>
                <a:spcPct val="66666"/>
              </a:lnSpc>
              <a:spcBef>
                <a:spcPts val="0"/>
              </a:spcBef>
              <a:spcAft>
                <a:spcPts val="0"/>
              </a:spcAft>
              <a:buNone/>
            </a:pPr>
            <a:r>
              <a:rPr lang="en-US" sz="1125" b="1" baseline="30000">
                <a:solidFill>
                  <a:srgbClr val="808285"/>
                </a:solidFill>
                <a:latin typeface="Arial"/>
                <a:ea typeface="Arial"/>
                <a:cs typeface="Arial"/>
                <a:sym typeface="Arial"/>
              </a:rPr>
              <a:t>REFLECTION/IDEA </a:t>
            </a:r>
            <a:r>
              <a:rPr lang="en-US" sz="750" b="1">
                <a:solidFill>
                  <a:srgbClr val="808285"/>
                </a:solidFill>
                <a:latin typeface="Arial"/>
                <a:ea typeface="Arial"/>
                <a:cs typeface="Arial"/>
                <a:sym typeface="Arial"/>
              </a:rPr>
              <a:t>POST-IT</a:t>
            </a:r>
            <a:endParaRPr sz="750">
              <a:solidFill>
                <a:schemeClr val="dk1"/>
              </a:solidFill>
              <a:latin typeface="Arial"/>
              <a:ea typeface="Arial"/>
              <a:cs typeface="Arial"/>
              <a:sym typeface="Arial"/>
            </a:endParaRPr>
          </a:p>
        </p:txBody>
      </p:sp>
      <p:grpSp>
        <p:nvGrpSpPr>
          <p:cNvPr id="10012" name="Google Shape;10012;p67"/>
          <p:cNvGrpSpPr/>
          <p:nvPr/>
        </p:nvGrpSpPr>
        <p:grpSpPr>
          <a:xfrm>
            <a:off x="17615473" y="764330"/>
            <a:ext cx="2061822" cy="258445"/>
            <a:chOff x="17615473" y="764330"/>
            <a:chExt cx="2061822" cy="258445"/>
          </a:xfrm>
        </p:grpSpPr>
        <p:sp>
          <p:nvSpPr>
            <p:cNvPr id="10013" name="Google Shape;10013;p67"/>
            <p:cNvSpPr/>
            <p:nvPr/>
          </p:nvSpPr>
          <p:spPr>
            <a:xfrm>
              <a:off x="18119095" y="76433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14" name="Google Shape;10014;p67"/>
            <p:cNvSpPr/>
            <p:nvPr/>
          </p:nvSpPr>
          <p:spPr>
            <a:xfrm>
              <a:off x="17615473" y="764330"/>
              <a:ext cx="547370" cy="258445"/>
            </a:xfrm>
            <a:custGeom>
              <a:avLst/>
              <a:gdLst/>
              <a:ahLst/>
              <a:cxnLst/>
              <a:rect l="l" t="t" r="r" b="b"/>
              <a:pathLst>
                <a:path w="547369"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15" name="Google Shape;10015;p67"/>
            <p:cNvSpPr/>
            <p:nvPr/>
          </p:nvSpPr>
          <p:spPr>
            <a:xfrm>
              <a:off x="18624511" y="76433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16" name="Google Shape;10016;p67"/>
            <p:cNvSpPr/>
            <p:nvPr/>
          </p:nvSpPr>
          <p:spPr>
            <a:xfrm>
              <a:off x="19129925" y="764330"/>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017" name="Google Shape;10017;p67"/>
          <p:cNvGrpSpPr/>
          <p:nvPr/>
        </p:nvGrpSpPr>
        <p:grpSpPr>
          <a:xfrm>
            <a:off x="7562230" y="764330"/>
            <a:ext cx="2061834" cy="258445"/>
            <a:chOff x="7562230" y="764330"/>
            <a:chExt cx="2061834" cy="258445"/>
          </a:xfrm>
        </p:grpSpPr>
        <p:sp>
          <p:nvSpPr>
            <p:cNvPr id="10018" name="Google Shape;10018;p67"/>
            <p:cNvSpPr/>
            <p:nvPr/>
          </p:nvSpPr>
          <p:spPr>
            <a:xfrm>
              <a:off x="8065913" y="76433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19" name="Google Shape;10019;p67"/>
            <p:cNvSpPr/>
            <p:nvPr/>
          </p:nvSpPr>
          <p:spPr>
            <a:xfrm>
              <a:off x="7562230" y="764330"/>
              <a:ext cx="547370" cy="258445"/>
            </a:xfrm>
            <a:custGeom>
              <a:avLst/>
              <a:gdLst/>
              <a:ahLst/>
              <a:cxnLst/>
              <a:rect l="l" t="t" r="r" b="b"/>
              <a:pathLst>
                <a:path w="547370"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20" name="Google Shape;10020;p67"/>
            <p:cNvSpPr/>
            <p:nvPr/>
          </p:nvSpPr>
          <p:spPr>
            <a:xfrm>
              <a:off x="8571304" y="76433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21" name="Google Shape;10021;p67"/>
            <p:cNvSpPr/>
            <p:nvPr/>
          </p:nvSpPr>
          <p:spPr>
            <a:xfrm>
              <a:off x="9076694" y="764330"/>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022" name="Google Shape;10022;p67"/>
          <p:cNvSpPr txBox="1"/>
          <p:nvPr/>
        </p:nvSpPr>
        <p:spPr>
          <a:xfrm>
            <a:off x="18262809" y="815564"/>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92278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10023" name="Google Shape;10023;p67"/>
          <p:cNvSpPr txBox="1"/>
          <p:nvPr/>
        </p:nvSpPr>
        <p:spPr>
          <a:xfrm>
            <a:off x="8209529" y="815564"/>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92278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10024" name="Google Shape;10024;p67"/>
          <p:cNvSpPr txBox="1"/>
          <p:nvPr/>
        </p:nvSpPr>
        <p:spPr>
          <a:xfrm>
            <a:off x="17757514" y="815564"/>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FFFFF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10025" name="Google Shape;10025;p67"/>
          <p:cNvSpPr txBox="1"/>
          <p:nvPr/>
        </p:nvSpPr>
        <p:spPr>
          <a:xfrm>
            <a:off x="7704235" y="815564"/>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FFFFF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10026" name="Google Shape;10026;p67"/>
          <p:cNvSpPr txBox="1"/>
          <p:nvPr/>
        </p:nvSpPr>
        <p:spPr>
          <a:xfrm>
            <a:off x="18714972" y="811994"/>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92278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10027" name="Google Shape;10027;p67"/>
          <p:cNvSpPr txBox="1"/>
          <p:nvPr/>
        </p:nvSpPr>
        <p:spPr>
          <a:xfrm>
            <a:off x="8661728" y="811994"/>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92278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10028" name="Google Shape;10028;p67"/>
          <p:cNvSpPr txBox="1"/>
          <p:nvPr/>
        </p:nvSpPr>
        <p:spPr>
          <a:xfrm>
            <a:off x="19222916" y="813284"/>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92278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92278F"/>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10029" name="Google Shape;10029;p67"/>
          <p:cNvSpPr txBox="1"/>
          <p:nvPr/>
        </p:nvSpPr>
        <p:spPr>
          <a:xfrm>
            <a:off x="9169673" y="813284"/>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92278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92278F"/>
                </a:solidFill>
                <a:latin typeface="Arial"/>
                <a:ea typeface="Arial"/>
                <a:cs typeface="Arial"/>
                <a:sym typeface="Arial"/>
              </a:rPr>
              <a:t>A PROTOTYPE</a:t>
            </a:r>
            <a:endParaRPr sz="400">
              <a:solidFill>
                <a:schemeClr val="dk1"/>
              </a:solidFill>
              <a:latin typeface="Arial"/>
              <a:ea typeface="Arial"/>
              <a:cs typeface="Arial"/>
              <a:sym typeface="Arial"/>
            </a:endParaRPr>
          </a:p>
        </p:txBody>
      </p:sp>
      <p:grpSp>
        <p:nvGrpSpPr>
          <p:cNvPr id="10030" name="Google Shape;10030;p67"/>
          <p:cNvGrpSpPr/>
          <p:nvPr/>
        </p:nvGrpSpPr>
        <p:grpSpPr>
          <a:xfrm>
            <a:off x="16803444" y="2257445"/>
            <a:ext cx="493118" cy="1536987"/>
            <a:chOff x="16803444" y="2257445"/>
            <a:chExt cx="493118" cy="1536987"/>
          </a:xfrm>
        </p:grpSpPr>
        <p:sp>
          <p:nvSpPr>
            <p:cNvPr id="10031" name="Google Shape;10031;p67"/>
            <p:cNvSpPr/>
            <p:nvPr/>
          </p:nvSpPr>
          <p:spPr>
            <a:xfrm>
              <a:off x="16803444" y="2257445"/>
              <a:ext cx="492759" cy="1498600"/>
            </a:xfrm>
            <a:custGeom>
              <a:avLst/>
              <a:gdLst/>
              <a:ahLst/>
              <a:cxnLst/>
              <a:rect l="l" t="t" r="r" b="b"/>
              <a:pathLst>
                <a:path w="492759" h="1498600" extrusionOk="0">
                  <a:moveTo>
                    <a:pt x="0" y="33599"/>
                  </a:moveTo>
                  <a:lnTo>
                    <a:pt x="130799" y="0"/>
                  </a:lnTo>
                  <a:lnTo>
                    <a:pt x="197967" y="18766"/>
                  </a:lnTo>
                  <a:lnTo>
                    <a:pt x="222713" y="116869"/>
                  </a:lnTo>
                  <a:lnTo>
                    <a:pt x="226248" y="321278"/>
                  </a:lnTo>
                  <a:lnTo>
                    <a:pt x="226248" y="1185556"/>
                  </a:lnTo>
                  <a:lnTo>
                    <a:pt x="204713" y="1366215"/>
                  </a:lnTo>
                  <a:lnTo>
                    <a:pt x="225278" y="1458985"/>
                  </a:lnTo>
                  <a:lnTo>
                    <a:pt x="312910" y="1493164"/>
                  </a:lnTo>
                  <a:lnTo>
                    <a:pt x="492578" y="1498047"/>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32" name="Google Shape;10032;p67"/>
            <p:cNvSpPr/>
            <p:nvPr/>
          </p:nvSpPr>
          <p:spPr>
            <a:xfrm>
              <a:off x="17254652" y="3716962"/>
              <a:ext cx="41910" cy="77470"/>
            </a:xfrm>
            <a:custGeom>
              <a:avLst/>
              <a:gdLst/>
              <a:ahLst/>
              <a:cxnLst/>
              <a:rect l="l" t="t" r="r" b="b"/>
              <a:pathLst>
                <a:path w="41909" h="77470" extrusionOk="0">
                  <a:moveTo>
                    <a:pt x="0" y="0"/>
                  </a:moveTo>
                  <a:lnTo>
                    <a:pt x="41395" y="38529"/>
                  </a:lnTo>
                  <a:lnTo>
                    <a:pt x="0" y="7700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033" name="Google Shape;10033;p67"/>
          <p:cNvGrpSpPr/>
          <p:nvPr/>
        </p:nvGrpSpPr>
        <p:grpSpPr>
          <a:xfrm>
            <a:off x="6750212" y="2257445"/>
            <a:ext cx="493094" cy="1536987"/>
            <a:chOff x="6750212" y="2257445"/>
            <a:chExt cx="493094" cy="1536987"/>
          </a:xfrm>
        </p:grpSpPr>
        <p:sp>
          <p:nvSpPr>
            <p:cNvPr id="10034" name="Google Shape;10034;p67"/>
            <p:cNvSpPr/>
            <p:nvPr/>
          </p:nvSpPr>
          <p:spPr>
            <a:xfrm>
              <a:off x="6750212" y="2257445"/>
              <a:ext cx="492759" cy="1498600"/>
            </a:xfrm>
            <a:custGeom>
              <a:avLst/>
              <a:gdLst/>
              <a:ahLst/>
              <a:cxnLst/>
              <a:rect l="l" t="t" r="r" b="b"/>
              <a:pathLst>
                <a:path w="492759" h="1498600" extrusionOk="0">
                  <a:moveTo>
                    <a:pt x="0" y="33599"/>
                  </a:moveTo>
                  <a:lnTo>
                    <a:pt x="130799" y="0"/>
                  </a:lnTo>
                  <a:lnTo>
                    <a:pt x="197967" y="18766"/>
                  </a:lnTo>
                  <a:lnTo>
                    <a:pt x="222713" y="116869"/>
                  </a:lnTo>
                  <a:lnTo>
                    <a:pt x="226248" y="321278"/>
                  </a:lnTo>
                  <a:lnTo>
                    <a:pt x="226248" y="1185556"/>
                  </a:lnTo>
                  <a:lnTo>
                    <a:pt x="204713" y="1366215"/>
                  </a:lnTo>
                  <a:lnTo>
                    <a:pt x="225279" y="1458985"/>
                  </a:lnTo>
                  <a:lnTo>
                    <a:pt x="312915" y="1493164"/>
                  </a:lnTo>
                  <a:lnTo>
                    <a:pt x="492590" y="1498047"/>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35" name="Google Shape;10035;p67"/>
            <p:cNvSpPr/>
            <p:nvPr/>
          </p:nvSpPr>
          <p:spPr>
            <a:xfrm>
              <a:off x="7201396" y="3716962"/>
              <a:ext cx="41910" cy="77470"/>
            </a:xfrm>
            <a:custGeom>
              <a:avLst/>
              <a:gdLst/>
              <a:ahLst/>
              <a:cxnLst/>
              <a:rect l="l" t="t" r="r" b="b"/>
              <a:pathLst>
                <a:path w="41909" h="77470" extrusionOk="0">
                  <a:moveTo>
                    <a:pt x="0" y="0"/>
                  </a:moveTo>
                  <a:lnTo>
                    <a:pt x="41395" y="38529"/>
                  </a:lnTo>
                  <a:lnTo>
                    <a:pt x="0" y="7700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036" name="Google Shape;10036;p67"/>
          <p:cNvGrpSpPr/>
          <p:nvPr/>
        </p:nvGrpSpPr>
        <p:grpSpPr>
          <a:xfrm>
            <a:off x="16803444" y="4326599"/>
            <a:ext cx="493118" cy="1537082"/>
            <a:chOff x="16803444" y="4326599"/>
            <a:chExt cx="493118" cy="1537082"/>
          </a:xfrm>
        </p:grpSpPr>
        <p:sp>
          <p:nvSpPr>
            <p:cNvPr id="10037" name="Google Shape;10037;p67"/>
            <p:cNvSpPr/>
            <p:nvPr/>
          </p:nvSpPr>
          <p:spPr>
            <a:xfrm>
              <a:off x="16803444" y="4365081"/>
              <a:ext cx="492759" cy="1498600"/>
            </a:xfrm>
            <a:custGeom>
              <a:avLst/>
              <a:gdLst/>
              <a:ahLst/>
              <a:cxnLst/>
              <a:rect l="l" t="t" r="r" b="b"/>
              <a:pathLst>
                <a:path w="492759" h="1498600" extrusionOk="0">
                  <a:moveTo>
                    <a:pt x="0" y="1464447"/>
                  </a:moveTo>
                  <a:lnTo>
                    <a:pt x="130799" y="1498047"/>
                  </a:lnTo>
                  <a:lnTo>
                    <a:pt x="197967" y="1479280"/>
                  </a:lnTo>
                  <a:lnTo>
                    <a:pt x="222713" y="1381177"/>
                  </a:lnTo>
                  <a:lnTo>
                    <a:pt x="226248" y="1176768"/>
                  </a:lnTo>
                  <a:lnTo>
                    <a:pt x="226248" y="312490"/>
                  </a:lnTo>
                  <a:lnTo>
                    <a:pt x="204713" y="131831"/>
                  </a:lnTo>
                  <a:lnTo>
                    <a:pt x="225278" y="39061"/>
                  </a:lnTo>
                  <a:lnTo>
                    <a:pt x="312910" y="4882"/>
                  </a:lnTo>
                  <a:lnTo>
                    <a:pt x="492578"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38" name="Google Shape;10038;p67"/>
            <p:cNvSpPr/>
            <p:nvPr/>
          </p:nvSpPr>
          <p:spPr>
            <a:xfrm>
              <a:off x="17254652" y="4326599"/>
              <a:ext cx="41910" cy="77470"/>
            </a:xfrm>
            <a:custGeom>
              <a:avLst/>
              <a:gdLst/>
              <a:ahLst/>
              <a:cxnLst/>
              <a:rect l="l" t="t" r="r" b="b"/>
              <a:pathLst>
                <a:path w="41909" h="77470" extrusionOk="0">
                  <a:moveTo>
                    <a:pt x="0" y="77000"/>
                  </a:moveTo>
                  <a:lnTo>
                    <a:pt x="41395" y="38470"/>
                  </a:lnTo>
                  <a:lnTo>
                    <a:pt x="0"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039" name="Google Shape;10039;p67"/>
          <p:cNvGrpSpPr/>
          <p:nvPr/>
        </p:nvGrpSpPr>
        <p:grpSpPr>
          <a:xfrm>
            <a:off x="6750212" y="4326599"/>
            <a:ext cx="493094" cy="1537082"/>
            <a:chOff x="6750212" y="4326599"/>
            <a:chExt cx="493094" cy="1537082"/>
          </a:xfrm>
        </p:grpSpPr>
        <p:sp>
          <p:nvSpPr>
            <p:cNvPr id="10040" name="Google Shape;10040;p67"/>
            <p:cNvSpPr/>
            <p:nvPr/>
          </p:nvSpPr>
          <p:spPr>
            <a:xfrm>
              <a:off x="6750212" y="4365081"/>
              <a:ext cx="492759" cy="1498600"/>
            </a:xfrm>
            <a:custGeom>
              <a:avLst/>
              <a:gdLst/>
              <a:ahLst/>
              <a:cxnLst/>
              <a:rect l="l" t="t" r="r" b="b"/>
              <a:pathLst>
                <a:path w="492759" h="1498600" extrusionOk="0">
                  <a:moveTo>
                    <a:pt x="0" y="1464447"/>
                  </a:moveTo>
                  <a:lnTo>
                    <a:pt x="130799" y="1498047"/>
                  </a:lnTo>
                  <a:lnTo>
                    <a:pt x="197967" y="1479280"/>
                  </a:lnTo>
                  <a:lnTo>
                    <a:pt x="222713" y="1381177"/>
                  </a:lnTo>
                  <a:lnTo>
                    <a:pt x="226248" y="1176768"/>
                  </a:lnTo>
                  <a:lnTo>
                    <a:pt x="226248" y="312490"/>
                  </a:lnTo>
                  <a:lnTo>
                    <a:pt x="204713" y="131831"/>
                  </a:lnTo>
                  <a:lnTo>
                    <a:pt x="225279" y="39061"/>
                  </a:lnTo>
                  <a:lnTo>
                    <a:pt x="312915" y="4882"/>
                  </a:lnTo>
                  <a:lnTo>
                    <a:pt x="492590"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41" name="Google Shape;10041;p67"/>
            <p:cNvSpPr/>
            <p:nvPr/>
          </p:nvSpPr>
          <p:spPr>
            <a:xfrm>
              <a:off x="7201396" y="4326599"/>
              <a:ext cx="41910" cy="77470"/>
            </a:xfrm>
            <a:custGeom>
              <a:avLst/>
              <a:gdLst/>
              <a:ahLst/>
              <a:cxnLst/>
              <a:rect l="l" t="t" r="r" b="b"/>
              <a:pathLst>
                <a:path w="41909" h="77470" extrusionOk="0">
                  <a:moveTo>
                    <a:pt x="0" y="77000"/>
                  </a:moveTo>
                  <a:lnTo>
                    <a:pt x="41395" y="38470"/>
                  </a:lnTo>
                  <a:lnTo>
                    <a:pt x="0"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042" name="Google Shape;10042;p67"/>
          <p:cNvGrpSpPr/>
          <p:nvPr/>
        </p:nvGrpSpPr>
        <p:grpSpPr>
          <a:xfrm>
            <a:off x="16801772" y="4021763"/>
            <a:ext cx="494790" cy="77470"/>
            <a:chOff x="16801772" y="4021763"/>
            <a:chExt cx="494790" cy="77470"/>
          </a:xfrm>
        </p:grpSpPr>
        <p:sp>
          <p:nvSpPr>
            <p:cNvPr id="10043" name="Google Shape;10043;p67"/>
            <p:cNvSpPr/>
            <p:nvPr/>
          </p:nvSpPr>
          <p:spPr>
            <a:xfrm>
              <a:off x="16801772" y="4060281"/>
              <a:ext cx="494665" cy="0"/>
            </a:xfrm>
            <a:custGeom>
              <a:avLst/>
              <a:gdLst/>
              <a:ahLst/>
              <a:cxnLst/>
              <a:rect l="l" t="t" r="r" b="b"/>
              <a:pathLst>
                <a:path w="494665" h="120000" extrusionOk="0">
                  <a:moveTo>
                    <a:pt x="0" y="0"/>
                  </a:moveTo>
                  <a:lnTo>
                    <a:pt x="494298"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44" name="Google Shape;10044;p67"/>
            <p:cNvSpPr/>
            <p:nvPr/>
          </p:nvSpPr>
          <p:spPr>
            <a:xfrm>
              <a:off x="17254652" y="4021763"/>
              <a:ext cx="41910" cy="77470"/>
            </a:xfrm>
            <a:custGeom>
              <a:avLst/>
              <a:gdLst/>
              <a:ahLst/>
              <a:cxnLst/>
              <a:rect l="l" t="t" r="r" b="b"/>
              <a:pathLst>
                <a:path w="41909" h="77470" extrusionOk="0">
                  <a:moveTo>
                    <a:pt x="0" y="0"/>
                  </a:moveTo>
                  <a:lnTo>
                    <a:pt x="41395" y="38529"/>
                  </a:lnTo>
                  <a:lnTo>
                    <a:pt x="0" y="7700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045" name="Google Shape;10045;p67"/>
          <p:cNvGrpSpPr/>
          <p:nvPr/>
        </p:nvGrpSpPr>
        <p:grpSpPr>
          <a:xfrm>
            <a:off x="6748493" y="4021763"/>
            <a:ext cx="494813" cy="77470"/>
            <a:chOff x="6748493" y="4021763"/>
            <a:chExt cx="494813" cy="77470"/>
          </a:xfrm>
        </p:grpSpPr>
        <p:sp>
          <p:nvSpPr>
            <p:cNvPr id="10046" name="Google Shape;10046;p67"/>
            <p:cNvSpPr/>
            <p:nvPr/>
          </p:nvSpPr>
          <p:spPr>
            <a:xfrm>
              <a:off x="6748493" y="4060281"/>
              <a:ext cx="494665" cy="0"/>
            </a:xfrm>
            <a:custGeom>
              <a:avLst/>
              <a:gdLst/>
              <a:ahLst/>
              <a:cxnLst/>
              <a:rect l="l" t="t" r="r" b="b"/>
              <a:pathLst>
                <a:path w="494665" h="120000" extrusionOk="0">
                  <a:moveTo>
                    <a:pt x="0" y="0"/>
                  </a:moveTo>
                  <a:lnTo>
                    <a:pt x="494298" y="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47" name="Google Shape;10047;p67"/>
            <p:cNvSpPr/>
            <p:nvPr/>
          </p:nvSpPr>
          <p:spPr>
            <a:xfrm>
              <a:off x="7201396" y="4021763"/>
              <a:ext cx="41910" cy="77470"/>
            </a:xfrm>
            <a:custGeom>
              <a:avLst/>
              <a:gdLst/>
              <a:ahLst/>
              <a:cxnLst/>
              <a:rect l="l" t="t" r="r" b="b"/>
              <a:pathLst>
                <a:path w="41909" h="77470" extrusionOk="0">
                  <a:moveTo>
                    <a:pt x="0" y="0"/>
                  </a:moveTo>
                  <a:lnTo>
                    <a:pt x="41395" y="38529"/>
                  </a:lnTo>
                  <a:lnTo>
                    <a:pt x="0" y="77000"/>
                  </a:lnTo>
                </a:path>
              </a:pathLst>
            </a:custGeom>
            <a:noFill/>
            <a:ln w="9525" cap="flat" cmpd="sng">
              <a:solidFill>
                <a:srgbClr val="41404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048" name="Google Shape;10048;p67"/>
          <p:cNvSpPr txBox="1"/>
          <p:nvPr/>
        </p:nvSpPr>
        <p:spPr>
          <a:xfrm rot="-300000">
            <a:off x="2599025" y="2754214"/>
            <a:ext cx="1438211"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JOE ENJOYED MEETING</a:t>
            </a:r>
            <a:endParaRPr sz="950">
              <a:solidFill>
                <a:schemeClr val="dk1"/>
              </a:solidFill>
              <a:latin typeface="Arial Black"/>
              <a:ea typeface="Arial Black"/>
              <a:cs typeface="Arial Black"/>
              <a:sym typeface="Arial Black"/>
            </a:endParaRPr>
          </a:p>
        </p:txBody>
      </p:sp>
      <p:sp>
        <p:nvSpPr>
          <p:cNvPr id="10049" name="Google Shape;10049;p67"/>
          <p:cNvSpPr txBox="1"/>
          <p:nvPr/>
        </p:nvSpPr>
        <p:spPr>
          <a:xfrm rot="-300000">
            <a:off x="2649224" y="2896985"/>
            <a:ext cx="1362291"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CARING, INTERESTING</a:t>
            </a:r>
            <a:endParaRPr sz="950">
              <a:solidFill>
                <a:schemeClr val="dk1"/>
              </a:solidFill>
              <a:latin typeface="Arial Black"/>
              <a:ea typeface="Arial Black"/>
              <a:cs typeface="Arial Black"/>
              <a:sym typeface="Arial Black"/>
            </a:endParaRPr>
          </a:p>
        </p:txBody>
      </p:sp>
      <p:sp>
        <p:nvSpPr>
          <p:cNvPr id="10050" name="Google Shape;10050;p67"/>
          <p:cNvSpPr txBox="1"/>
          <p:nvPr/>
        </p:nvSpPr>
        <p:spPr>
          <a:xfrm rot="-300000">
            <a:off x="2855036" y="3039710"/>
            <a:ext cx="975783"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LEADERS IN HIS</a:t>
            </a:r>
            <a:endParaRPr sz="950">
              <a:solidFill>
                <a:schemeClr val="dk1"/>
              </a:solidFill>
              <a:latin typeface="Arial Black"/>
              <a:ea typeface="Arial Black"/>
              <a:cs typeface="Arial Black"/>
              <a:sym typeface="Arial Black"/>
            </a:endParaRPr>
          </a:p>
        </p:txBody>
      </p:sp>
      <p:sp>
        <p:nvSpPr>
          <p:cNvPr id="10051" name="Google Shape;10051;p67"/>
          <p:cNvSpPr txBox="1"/>
          <p:nvPr/>
        </p:nvSpPr>
        <p:spPr>
          <a:xfrm rot="-300000">
            <a:off x="2975706" y="3182433"/>
            <a:ext cx="759477" cy="120650"/>
          </a:xfrm>
          <a:prstGeom prst="rect">
            <a:avLst/>
          </a:prstGeom>
          <a:noFill/>
          <a:ln>
            <a:noFill/>
          </a:ln>
        </p:spPr>
        <p:txBody>
          <a:bodyPr spcFirstLastPara="1" wrap="square" lIns="0" tIns="0" rIns="0" bIns="0" anchor="t" anchorCtr="0">
            <a:spAutoFit/>
          </a:bodyPr>
          <a:lstStyle/>
          <a:p>
            <a:pPr marL="0" marR="0" lvl="0" indent="0" algn="l" rtl="0">
              <a:lnSpc>
                <a:spcPct val="98947"/>
              </a:lnSpc>
              <a:spcBef>
                <a:spcPts val="0"/>
              </a:spcBef>
              <a:spcAft>
                <a:spcPts val="0"/>
              </a:spcAft>
              <a:buNone/>
            </a:pPr>
            <a:r>
              <a:rPr lang="en-US" sz="950">
                <a:solidFill>
                  <a:schemeClr val="dk1"/>
                </a:solidFill>
                <a:latin typeface="Arial Black"/>
                <a:ea typeface="Arial Black"/>
                <a:cs typeface="Arial Black"/>
                <a:sym typeface="Arial Black"/>
              </a:rPr>
              <a:t>COMMUNITY</a:t>
            </a:r>
            <a:endParaRPr sz="950">
              <a:solidFill>
                <a:schemeClr val="dk1"/>
              </a:solidFill>
              <a:latin typeface="Arial Black"/>
              <a:ea typeface="Arial Black"/>
              <a:cs typeface="Arial Black"/>
              <a:sym typeface="Arial Black"/>
            </a:endParaRPr>
          </a:p>
        </p:txBody>
      </p:sp>
      <p:sp>
        <p:nvSpPr>
          <p:cNvPr id="10052" name="Google Shape;10052;p67"/>
          <p:cNvSpPr txBox="1"/>
          <p:nvPr/>
        </p:nvSpPr>
        <p:spPr>
          <a:xfrm rot="660000">
            <a:off x="3573068" y="4987258"/>
            <a:ext cx="1033785"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JOE HAS CAREE</a:t>
            </a:r>
            <a:r>
              <a:rPr lang="en-US" sz="950">
                <a:solidFill>
                  <a:schemeClr val="dk1"/>
                </a:solidFill>
                <a:latin typeface="Arial Black"/>
                <a:ea typeface="Arial Black"/>
                <a:cs typeface="Arial Black"/>
                <a:sym typeface="Arial Black"/>
              </a:rPr>
              <a:t>R</a:t>
            </a:r>
            <a:endParaRPr sz="950">
              <a:solidFill>
                <a:schemeClr val="dk1"/>
              </a:solidFill>
              <a:latin typeface="Arial Black"/>
              <a:ea typeface="Arial Black"/>
              <a:cs typeface="Arial Black"/>
              <a:sym typeface="Arial Black"/>
            </a:endParaRPr>
          </a:p>
        </p:txBody>
      </p:sp>
      <p:sp>
        <p:nvSpPr>
          <p:cNvPr id="10053" name="Google Shape;10053;p67"/>
          <p:cNvSpPr txBox="1"/>
          <p:nvPr/>
        </p:nvSpPr>
        <p:spPr>
          <a:xfrm rot="660000">
            <a:off x="3591078" y="5127609"/>
            <a:ext cx="939874"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INTERESTS </a:t>
            </a:r>
            <a:r>
              <a:rPr lang="en-US" sz="950">
                <a:solidFill>
                  <a:schemeClr val="dk1"/>
                </a:solidFill>
                <a:latin typeface="Arial Black"/>
                <a:ea typeface="Arial Black"/>
                <a:cs typeface="Arial Black"/>
                <a:sym typeface="Arial Black"/>
              </a:rPr>
              <a:t>BUT</a:t>
            </a:r>
            <a:endParaRPr sz="950">
              <a:solidFill>
                <a:schemeClr val="dk1"/>
              </a:solidFill>
              <a:latin typeface="Arial Black"/>
              <a:ea typeface="Arial Black"/>
              <a:cs typeface="Arial Black"/>
              <a:sym typeface="Arial Black"/>
            </a:endParaRPr>
          </a:p>
        </p:txBody>
      </p:sp>
      <p:sp>
        <p:nvSpPr>
          <p:cNvPr id="10054" name="Google Shape;10054;p67"/>
          <p:cNvSpPr txBox="1"/>
          <p:nvPr/>
        </p:nvSpPr>
        <p:spPr>
          <a:xfrm rot="660000">
            <a:off x="3442714" y="5267980"/>
            <a:ext cx="1179601"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THE RELA</a:t>
            </a:r>
            <a:r>
              <a:rPr lang="en-US" sz="950">
                <a:solidFill>
                  <a:schemeClr val="dk1"/>
                </a:solidFill>
                <a:latin typeface="Arial Black"/>
                <a:ea typeface="Arial Black"/>
                <a:cs typeface="Arial Black"/>
                <a:sym typeface="Arial Black"/>
              </a:rPr>
              <a:t>TIONSHIP</a:t>
            </a:r>
            <a:endParaRPr sz="950">
              <a:solidFill>
                <a:schemeClr val="dk1"/>
              </a:solidFill>
              <a:latin typeface="Arial Black"/>
              <a:ea typeface="Arial Black"/>
              <a:cs typeface="Arial Black"/>
              <a:sym typeface="Arial Black"/>
            </a:endParaRPr>
          </a:p>
        </p:txBody>
      </p:sp>
      <p:sp>
        <p:nvSpPr>
          <p:cNvPr id="10055" name="Google Shape;10055;p67"/>
          <p:cNvSpPr txBox="1"/>
          <p:nvPr/>
        </p:nvSpPr>
        <p:spPr>
          <a:xfrm rot="660000">
            <a:off x="3290028" y="5408476"/>
            <a:ext cx="1428719" cy="120650"/>
          </a:xfrm>
          <a:prstGeom prst="rect">
            <a:avLst/>
          </a:prstGeom>
          <a:noFill/>
          <a:ln>
            <a:noFill/>
          </a:ln>
        </p:spPr>
        <p:txBody>
          <a:bodyPr spcFirstLastPara="1" wrap="square" lIns="0" tIns="0" rIns="0" bIns="0" anchor="t" anchorCtr="0">
            <a:spAutoFit/>
          </a:bodyPr>
          <a:lstStyle/>
          <a:p>
            <a:pPr marL="0" marR="0" lvl="0" indent="0" algn="l" rtl="0">
              <a:lnSpc>
                <a:spcPct val="65964"/>
              </a:lnSpc>
              <a:spcBef>
                <a:spcPts val="0"/>
              </a:spcBef>
              <a:spcAft>
                <a:spcPts val="0"/>
              </a:spcAft>
              <a:buNone/>
            </a:pPr>
            <a:r>
              <a:rPr lang="en-US" sz="1425" baseline="30000">
                <a:solidFill>
                  <a:schemeClr val="dk1"/>
                </a:solidFill>
                <a:latin typeface="Arial Black"/>
                <a:ea typeface="Arial Black"/>
                <a:cs typeface="Arial Black"/>
                <a:sym typeface="Arial Black"/>
              </a:rPr>
              <a:t>WAS MOST IMPOR</a:t>
            </a:r>
            <a:r>
              <a:rPr lang="en-US" sz="950">
                <a:solidFill>
                  <a:schemeClr val="dk1"/>
                </a:solidFill>
                <a:latin typeface="Arial Black"/>
                <a:ea typeface="Arial Black"/>
                <a:cs typeface="Arial Black"/>
                <a:sym typeface="Arial Black"/>
              </a:rPr>
              <a:t>TANT</a:t>
            </a:r>
            <a:endParaRPr sz="950">
              <a:solidFill>
                <a:schemeClr val="dk1"/>
              </a:solidFill>
              <a:latin typeface="Arial Black"/>
              <a:ea typeface="Arial Black"/>
              <a:cs typeface="Arial Black"/>
              <a:sym typeface="Arial Black"/>
            </a:endParaRPr>
          </a:p>
        </p:txBody>
      </p:sp>
      <p:grpSp>
        <p:nvGrpSpPr>
          <p:cNvPr id="10056" name="Google Shape;10056;p67"/>
          <p:cNvGrpSpPr/>
          <p:nvPr/>
        </p:nvGrpSpPr>
        <p:grpSpPr>
          <a:xfrm>
            <a:off x="19768108" y="1191700"/>
            <a:ext cx="336550" cy="560705"/>
            <a:chOff x="19768108" y="1191700"/>
            <a:chExt cx="336550" cy="560705"/>
          </a:xfrm>
        </p:grpSpPr>
        <p:sp>
          <p:nvSpPr>
            <p:cNvPr id="10057" name="Google Shape;10057;p67"/>
            <p:cNvSpPr/>
            <p:nvPr/>
          </p:nvSpPr>
          <p:spPr>
            <a:xfrm>
              <a:off x="19768108" y="1191700"/>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32"/>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58" name="Google Shape;10058;p67"/>
            <p:cNvSpPr/>
            <p:nvPr/>
          </p:nvSpPr>
          <p:spPr>
            <a:xfrm>
              <a:off x="19843130" y="1271153"/>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59" name="Google Shape;10059;p67"/>
            <p:cNvSpPr/>
            <p:nvPr/>
          </p:nvSpPr>
          <p:spPr>
            <a:xfrm>
              <a:off x="19843094" y="152381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060" name="Google Shape;10060;p67"/>
          <p:cNvGrpSpPr/>
          <p:nvPr/>
        </p:nvGrpSpPr>
        <p:grpSpPr>
          <a:xfrm>
            <a:off x="10466088" y="0"/>
            <a:ext cx="9206070" cy="332751"/>
            <a:chOff x="10466088" y="0"/>
            <a:chExt cx="9206070" cy="332751"/>
          </a:xfrm>
        </p:grpSpPr>
        <p:sp>
          <p:nvSpPr>
            <p:cNvPr id="10061" name="Google Shape;10061;p67"/>
            <p:cNvSpPr/>
            <p:nvPr/>
          </p:nvSpPr>
          <p:spPr>
            <a:xfrm>
              <a:off x="10466088" y="11"/>
              <a:ext cx="9203055" cy="332740"/>
            </a:xfrm>
            <a:custGeom>
              <a:avLst/>
              <a:gdLst/>
              <a:ahLst/>
              <a:cxnLst/>
              <a:rect l="l" t="t" r="r" b="b"/>
              <a:pathLst>
                <a:path w="9203055" h="332740" extrusionOk="0">
                  <a:moveTo>
                    <a:pt x="9203006" y="0"/>
                  </a:moveTo>
                  <a:lnTo>
                    <a:pt x="0" y="0"/>
                  </a:lnTo>
                  <a:lnTo>
                    <a:pt x="0" y="332489"/>
                  </a:lnTo>
                  <a:lnTo>
                    <a:pt x="9203006" y="332489"/>
                  </a:lnTo>
                  <a:lnTo>
                    <a:pt x="9203006"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2" name="Google Shape;10062;p67"/>
            <p:cNvSpPr/>
            <p:nvPr/>
          </p:nvSpPr>
          <p:spPr>
            <a:xfrm>
              <a:off x="10466088"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3" name="Google Shape;10063;p67"/>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4" name="Google Shape;10064;p67"/>
            <p:cNvSpPr/>
            <p:nvPr/>
          </p:nvSpPr>
          <p:spPr>
            <a:xfrm>
              <a:off x="1875140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5" name="Google Shape;10065;p67"/>
            <p:cNvSpPr/>
            <p:nvPr/>
          </p:nvSpPr>
          <p:spPr>
            <a:xfrm>
              <a:off x="178248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6" name="Google Shape;10066;p67"/>
            <p:cNvSpPr/>
            <p:nvPr/>
          </p:nvSpPr>
          <p:spPr>
            <a:xfrm>
              <a:off x="178248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7" name="Google Shape;10067;p67"/>
            <p:cNvSpPr/>
            <p:nvPr/>
          </p:nvSpPr>
          <p:spPr>
            <a:xfrm>
              <a:off x="169040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8" name="Google Shape;10068;p67"/>
            <p:cNvSpPr/>
            <p:nvPr/>
          </p:nvSpPr>
          <p:spPr>
            <a:xfrm>
              <a:off x="169040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9" name="Google Shape;10069;p67"/>
            <p:cNvSpPr/>
            <p:nvPr/>
          </p:nvSpPr>
          <p:spPr>
            <a:xfrm>
              <a:off x="1598364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0" name="Google Shape;10070;p67"/>
            <p:cNvSpPr/>
            <p:nvPr/>
          </p:nvSpPr>
          <p:spPr>
            <a:xfrm>
              <a:off x="1598364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1" name="Google Shape;10071;p67"/>
            <p:cNvSpPr/>
            <p:nvPr/>
          </p:nvSpPr>
          <p:spPr>
            <a:xfrm>
              <a:off x="150630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2" name="Google Shape;10072;p67"/>
            <p:cNvSpPr/>
            <p:nvPr/>
          </p:nvSpPr>
          <p:spPr>
            <a:xfrm>
              <a:off x="150630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3" name="Google Shape;10073;p67"/>
            <p:cNvSpPr/>
            <p:nvPr/>
          </p:nvSpPr>
          <p:spPr>
            <a:xfrm>
              <a:off x="1414251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4" name="Google Shape;10074;p67"/>
            <p:cNvSpPr/>
            <p:nvPr/>
          </p:nvSpPr>
          <p:spPr>
            <a:xfrm>
              <a:off x="1414251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5" name="Google Shape;10075;p67"/>
            <p:cNvSpPr/>
            <p:nvPr/>
          </p:nvSpPr>
          <p:spPr>
            <a:xfrm>
              <a:off x="132219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6" name="Google Shape;10076;p67"/>
            <p:cNvSpPr/>
            <p:nvPr/>
          </p:nvSpPr>
          <p:spPr>
            <a:xfrm>
              <a:off x="132219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7" name="Google Shape;10077;p67"/>
            <p:cNvSpPr/>
            <p:nvPr/>
          </p:nvSpPr>
          <p:spPr>
            <a:xfrm>
              <a:off x="1230126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8" name="Google Shape;10078;p67"/>
            <p:cNvSpPr/>
            <p:nvPr/>
          </p:nvSpPr>
          <p:spPr>
            <a:xfrm>
              <a:off x="1230126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79" name="Google Shape;10079;p67"/>
            <p:cNvSpPr/>
            <p:nvPr/>
          </p:nvSpPr>
          <p:spPr>
            <a:xfrm>
              <a:off x="1138070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80" name="Google Shape;10080;p67"/>
            <p:cNvSpPr/>
            <p:nvPr/>
          </p:nvSpPr>
          <p:spPr>
            <a:xfrm>
              <a:off x="1138070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81" name="Google Shape;10081;p67"/>
            <p:cNvSpPr/>
            <p:nvPr/>
          </p:nvSpPr>
          <p:spPr>
            <a:xfrm>
              <a:off x="1046608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82" name="Google Shape;10082;p67"/>
            <p:cNvSpPr/>
            <p:nvPr/>
          </p:nvSpPr>
          <p:spPr>
            <a:xfrm>
              <a:off x="1046608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083" name="Google Shape;10083;p67"/>
          <p:cNvGrpSpPr/>
          <p:nvPr/>
        </p:nvGrpSpPr>
        <p:grpSpPr>
          <a:xfrm>
            <a:off x="412844" y="0"/>
            <a:ext cx="9206071" cy="332740"/>
            <a:chOff x="412844" y="0"/>
            <a:chExt cx="9206071" cy="332740"/>
          </a:xfrm>
        </p:grpSpPr>
        <p:sp>
          <p:nvSpPr>
            <p:cNvPr id="10084" name="Google Shape;10084;p67"/>
            <p:cNvSpPr/>
            <p:nvPr/>
          </p:nvSpPr>
          <p:spPr>
            <a:xfrm>
              <a:off x="412844"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85" name="Google Shape;10085;p67"/>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86" name="Google Shape;10086;p67"/>
            <p:cNvSpPr/>
            <p:nvPr/>
          </p:nvSpPr>
          <p:spPr>
            <a:xfrm>
              <a:off x="869816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87" name="Google Shape;10087;p67"/>
            <p:cNvSpPr/>
            <p:nvPr/>
          </p:nvSpPr>
          <p:spPr>
            <a:xfrm>
              <a:off x="777160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88" name="Google Shape;10088;p67"/>
            <p:cNvSpPr/>
            <p:nvPr/>
          </p:nvSpPr>
          <p:spPr>
            <a:xfrm>
              <a:off x="777160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89" name="Google Shape;10089;p67"/>
            <p:cNvSpPr/>
            <p:nvPr/>
          </p:nvSpPr>
          <p:spPr>
            <a:xfrm>
              <a:off x="685082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0" name="Google Shape;10090;p67"/>
            <p:cNvSpPr/>
            <p:nvPr/>
          </p:nvSpPr>
          <p:spPr>
            <a:xfrm>
              <a:off x="685082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1" name="Google Shape;10091;p67"/>
            <p:cNvSpPr/>
            <p:nvPr/>
          </p:nvSpPr>
          <p:spPr>
            <a:xfrm>
              <a:off x="593042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2" name="Google Shape;10092;p67"/>
            <p:cNvSpPr/>
            <p:nvPr/>
          </p:nvSpPr>
          <p:spPr>
            <a:xfrm>
              <a:off x="593042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3" name="Google Shape;10093;p67"/>
            <p:cNvSpPr/>
            <p:nvPr/>
          </p:nvSpPr>
          <p:spPr>
            <a:xfrm>
              <a:off x="50098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4" name="Google Shape;10094;p67"/>
            <p:cNvSpPr/>
            <p:nvPr/>
          </p:nvSpPr>
          <p:spPr>
            <a:xfrm>
              <a:off x="50098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5" name="Google Shape;10095;p67"/>
            <p:cNvSpPr/>
            <p:nvPr/>
          </p:nvSpPr>
          <p:spPr>
            <a:xfrm>
              <a:off x="408923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6" name="Google Shape;10096;p67"/>
            <p:cNvSpPr/>
            <p:nvPr/>
          </p:nvSpPr>
          <p:spPr>
            <a:xfrm>
              <a:off x="408923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7" name="Google Shape;10097;p67"/>
            <p:cNvSpPr/>
            <p:nvPr/>
          </p:nvSpPr>
          <p:spPr>
            <a:xfrm>
              <a:off x="316864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8" name="Google Shape;10098;p67"/>
            <p:cNvSpPr/>
            <p:nvPr/>
          </p:nvSpPr>
          <p:spPr>
            <a:xfrm>
              <a:off x="316864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99" name="Google Shape;10099;p67"/>
            <p:cNvSpPr/>
            <p:nvPr/>
          </p:nvSpPr>
          <p:spPr>
            <a:xfrm>
              <a:off x="224804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00" name="Google Shape;10100;p67"/>
            <p:cNvSpPr/>
            <p:nvPr/>
          </p:nvSpPr>
          <p:spPr>
            <a:xfrm>
              <a:off x="224804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01" name="Google Shape;10101;p67"/>
            <p:cNvSpPr/>
            <p:nvPr/>
          </p:nvSpPr>
          <p:spPr>
            <a:xfrm>
              <a:off x="132746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02" name="Google Shape;10102;p67"/>
            <p:cNvSpPr/>
            <p:nvPr/>
          </p:nvSpPr>
          <p:spPr>
            <a:xfrm>
              <a:off x="132746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03" name="Google Shape;10103;p67"/>
            <p:cNvSpPr/>
            <p:nvPr/>
          </p:nvSpPr>
          <p:spPr>
            <a:xfrm>
              <a:off x="41284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04" name="Google Shape;10104;p67"/>
            <p:cNvSpPr/>
            <p:nvPr/>
          </p:nvSpPr>
          <p:spPr>
            <a:xfrm>
              <a:off x="41284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105" name="Google Shape;10105;p67"/>
          <p:cNvSpPr txBox="1"/>
          <p:nvPr/>
        </p:nvSpPr>
        <p:spPr>
          <a:xfrm>
            <a:off x="423482" y="162135"/>
            <a:ext cx="1555115" cy="978535"/>
          </a:xfrm>
          <a:prstGeom prst="rect">
            <a:avLst/>
          </a:prstGeom>
          <a:noFill/>
          <a:ln>
            <a:noFill/>
          </a:ln>
        </p:spPr>
        <p:txBody>
          <a:bodyPr spcFirstLastPara="1" wrap="square" lIns="0" tIns="41275" rIns="0" bIns="0" anchor="t" anchorCtr="0">
            <a:spAutoFit/>
          </a:bodyPr>
          <a:lstStyle/>
          <a:p>
            <a:pPr marL="29400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55"/>
              </a:spcBef>
              <a:spcAft>
                <a:spcPts val="0"/>
              </a:spcAft>
              <a:buNone/>
            </a:pPr>
            <a:endParaRPr sz="500">
              <a:solidFill>
                <a:schemeClr val="dk1"/>
              </a:solidFill>
              <a:latin typeface="Arial"/>
              <a:ea typeface="Arial"/>
              <a:cs typeface="Arial"/>
              <a:sym typeface="Arial"/>
            </a:endParaRPr>
          </a:p>
          <a:p>
            <a:pPr marL="12700" marR="0" lvl="0" indent="0" algn="l" rtl="0">
              <a:lnSpc>
                <a:spcPct val="117941"/>
              </a:lnSpc>
              <a:spcBef>
                <a:spcPts val="0"/>
              </a:spcBef>
              <a:spcAft>
                <a:spcPts val="0"/>
              </a:spcAft>
              <a:buNone/>
            </a:pPr>
            <a:r>
              <a:rPr lang="en-US" sz="1700" b="1">
                <a:solidFill>
                  <a:srgbClr val="92278F"/>
                </a:solidFill>
                <a:latin typeface="Arial"/>
                <a:ea typeface="Arial"/>
                <a:cs typeface="Arial"/>
                <a:sym typeface="Arial"/>
              </a:rPr>
              <a:t>Combine </a:t>
            </a:r>
            <a:endParaRPr sz="1700">
              <a:solidFill>
                <a:schemeClr val="dk1"/>
              </a:solidFill>
              <a:latin typeface="Arial"/>
              <a:ea typeface="Arial"/>
              <a:cs typeface="Arial"/>
              <a:sym typeface="Arial"/>
            </a:endParaRPr>
          </a:p>
          <a:p>
            <a:pPr marL="12700" marR="156210" lvl="0" indent="0" algn="l" rtl="0">
              <a:lnSpc>
                <a:spcPct val="115882"/>
              </a:lnSpc>
              <a:spcBef>
                <a:spcPts val="90"/>
              </a:spcBef>
              <a:spcAft>
                <a:spcPts val="0"/>
              </a:spcAft>
              <a:buNone/>
            </a:pPr>
            <a:r>
              <a:rPr lang="en-US" sz="1700" b="1">
                <a:solidFill>
                  <a:srgbClr val="92278F"/>
                </a:solidFill>
                <a:latin typeface="Arial"/>
                <a:ea typeface="Arial"/>
                <a:cs typeface="Arial"/>
                <a:sym typeface="Arial"/>
              </a:rPr>
              <a:t>Reflections  &amp; Ideas </a:t>
            </a:r>
            <a:endParaRPr sz="1700">
              <a:solidFill>
                <a:schemeClr val="dk1"/>
              </a:solidFill>
              <a:latin typeface="Arial"/>
              <a:ea typeface="Arial"/>
              <a:cs typeface="Arial"/>
              <a:sym typeface="Arial"/>
            </a:endParaRPr>
          </a:p>
        </p:txBody>
      </p:sp>
      <p:sp>
        <p:nvSpPr>
          <p:cNvPr id="10106" name="Google Shape;10106;p67"/>
          <p:cNvSpPr txBox="1"/>
          <p:nvPr/>
        </p:nvSpPr>
        <p:spPr>
          <a:xfrm>
            <a:off x="10758392"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0107" name="Google Shape;10107;p67"/>
          <p:cNvSpPr txBox="1"/>
          <p:nvPr/>
        </p:nvSpPr>
        <p:spPr>
          <a:xfrm>
            <a:off x="11663206"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0108" name="Google Shape;10108;p67"/>
          <p:cNvSpPr txBox="1"/>
          <p:nvPr/>
        </p:nvSpPr>
        <p:spPr>
          <a:xfrm>
            <a:off x="1261561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0109" name="Google Shape;10109;p67"/>
          <p:cNvSpPr txBox="1"/>
          <p:nvPr/>
        </p:nvSpPr>
        <p:spPr>
          <a:xfrm>
            <a:off x="256241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0110" name="Google Shape;10110;p67"/>
          <p:cNvSpPr txBox="1"/>
          <p:nvPr/>
        </p:nvSpPr>
        <p:spPr>
          <a:xfrm>
            <a:off x="13479820"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0111" name="Google Shape;10111;p67"/>
          <p:cNvSpPr txBox="1"/>
          <p:nvPr/>
        </p:nvSpPr>
        <p:spPr>
          <a:xfrm>
            <a:off x="342654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0112" name="Google Shape;10112;p67"/>
          <p:cNvSpPr txBox="1"/>
          <p:nvPr/>
        </p:nvSpPr>
        <p:spPr>
          <a:xfrm>
            <a:off x="14486352"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0113" name="Google Shape;10113;p67"/>
          <p:cNvSpPr txBox="1"/>
          <p:nvPr/>
        </p:nvSpPr>
        <p:spPr>
          <a:xfrm>
            <a:off x="4433154"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0114" name="Google Shape;10114;p67"/>
          <p:cNvSpPr txBox="1"/>
          <p:nvPr/>
        </p:nvSpPr>
        <p:spPr>
          <a:xfrm>
            <a:off x="1543700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115" name="Google Shape;10115;p67"/>
          <p:cNvSpPr txBox="1"/>
          <p:nvPr/>
        </p:nvSpPr>
        <p:spPr>
          <a:xfrm>
            <a:off x="53837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116" name="Google Shape;10116;p67"/>
          <p:cNvSpPr txBox="1"/>
          <p:nvPr/>
        </p:nvSpPr>
        <p:spPr>
          <a:xfrm>
            <a:off x="16260256" y="189035"/>
            <a:ext cx="40259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1</a:t>
            </a:r>
            <a:endParaRPr sz="550">
              <a:solidFill>
                <a:schemeClr val="dk1"/>
              </a:solidFill>
              <a:latin typeface="Arial"/>
              <a:ea typeface="Arial"/>
              <a:cs typeface="Arial"/>
              <a:sym typeface="Arial"/>
            </a:endParaRPr>
          </a:p>
        </p:txBody>
      </p:sp>
      <p:sp>
        <p:nvSpPr>
          <p:cNvPr id="10117" name="Google Shape;10117;p67"/>
          <p:cNvSpPr txBox="1"/>
          <p:nvPr/>
        </p:nvSpPr>
        <p:spPr>
          <a:xfrm>
            <a:off x="6206964" y="189035"/>
            <a:ext cx="40259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1</a:t>
            </a:r>
            <a:endParaRPr sz="550">
              <a:solidFill>
                <a:schemeClr val="dk1"/>
              </a:solidFill>
              <a:latin typeface="Arial"/>
              <a:ea typeface="Arial"/>
              <a:cs typeface="Arial"/>
              <a:sym typeface="Arial"/>
            </a:endParaRPr>
          </a:p>
        </p:txBody>
      </p:sp>
      <p:sp>
        <p:nvSpPr>
          <p:cNvPr id="10118" name="Google Shape;10118;p67"/>
          <p:cNvSpPr txBox="1"/>
          <p:nvPr/>
        </p:nvSpPr>
        <p:spPr>
          <a:xfrm>
            <a:off x="1727824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119" name="Google Shape;10119;p67"/>
          <p:cNvSpPr txBox="1"/>
          <p:nvPr/>
        </p:nvSpPr>
        <p:spPr>
          <a:xfrm>
            <a:off x="722498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120" name="Google Shape;10120;p67"/>
          <p:cNvSpPr txBox="1"/>
          <p:nvPr/>
        </p:nvSpPr>
        <p:spPr>
          <a:xfrm>
            <a:off x="18063173"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121" name="Google Shape;10121;p67"/>
          <p:cNvSpPr txBox="1"/>
          <p:nvPr/>
        </p:nvSpPr>
        <p:spPr>
          <a:xfrm>
            <a:off x="8009871"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122" name="Google Shape;10122;p67"/>
          <p:cNvSpPr txBox="1"/>
          <p:nvPr/>
        </p:nvSpPr>
        <p:spPr>
          <a:xfrm>
            <a:off x="18751408"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0123" name="Google Shape;10123;p67"/>
          <p:cNvSpPr txBox="1"/>
          <p:nvPr/>
        </p:nvSpPr>
        <p:spPr>
          <a:xfrm>
            <a:off x="9070047"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Shape 10127"/>
        <p:cNvGrpSpPr/>
        <p:nvPr/>
      </p:nvGrpSpPr>
      <p:grpSpPr>
        <a:xfrm>
          <a:off x="0" y="0"/>
          <a:ext cx="0" cy="0"/>
          <a:chOff x="0" y="0"/>
          <a:chExt cx="0" cy="0"/>
        </a:xfrm>
      </p:grpSpPr>
      <p:sp>
        <p:nvSpPr>
          <p:cNvPr id="10128" name="Google Shape;10128;p68"/>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134</a:t>
            </a:r>
            <a:endParaRPr sz="550">
              <a:solidFill>
                <a:schemeClr val="dk1"/>
              </a:solidFill>
              <a:latin typeface="Arial"/>
              <a:ea typeface="Arial"/>
              <a:cs typeface="Arial"/>
              <a:sym typeface="Arial"/>
            </a:endParaRPr>
          </a:p>
        </p:txBody>
      </p:sp>
      <p:sp>
        <p:nvSpPr>
          <p:cNvPr id="10129" name="Google Shape;10129;p68"/>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135</a:t>
            </a:r>
            <a:endParaRPr sz="550">
              <a:solidFill>
                <a:schemeClr val="dk1"/>
              </a:solidFill>
              <a:latin typeface="Arial"/>
              <a:ea typeface="Arial"/>
              <a:cs typeface="Arial"/>
              <a:sym typeface="Arial"/>
            </a:endParaRPr>
          </a:p>
        </p:txBody>
      </p:sp>
      <p:sp>
        <p:nvSpPr>
          <p:cNvPr id="10130" name="Google Shape;10130;p68"/>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31" name="Google Shape;10131;p68"/>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0132" name="Google Shape;10132;p68"/>
          <p:cNvGrpSpPr/>
          <p:nvPr/>
        </p:nvGrpSpPr>
        <p:grpSpPr>
          <a:xfrm>
            <a:off x="10488583" y="1182010"/>
            <a:ext cx="9200172" cy="31750"/>
            <a:chOff x="10488583" y="1182010"/>
            <a:chExt cx="9200172" cy="31750"/>
          </a:xfrm>
        </p:grpSpPr>
        <p:sp>
          <p:nvSpPr>
            <p:cNvPr id="10133" name="Google Shape;10133;p68"/>
            <p:cNvSpPr/>
            <p:nvPr/>
          </p:nvSpPr>
          <p:spPr>
            <a:xfrm>
              <a:off x="10488583" y="1182010"/>
              <a:ext cx="1645285" cy="31750"/>
            </a:xfrm>
            <a:custGeom>
              <a:avLst/>
              <a:gdLst/>
              <a:ahLst/>
              <a:cxnLst/>
              <a:rect l="l" t="t" r="r" b="b"/>
              <a:pathLst>
                <a:path w="1645284" h="31750" extrusionOk="0">
                  <a:moveTo>
                    <a:pt x="1644954" y="0"/>
                  </a:moveTo>
                  <a:lnTo>
                    <a:pt x="0" y="0"/>
                  </a:lnTo>
                  <a:lnTo>
                    <a:pt x="0" y="31473"/>
                  </a:lnTo>
                  <a:lnTo>
                    <a:pt x="1644954" y="31473"/>
                  </a:lnTo>
                  <a:lnTo>
                    <a:pt x="1644954"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34" name="Google Shape;10134;p68"/>
            <p:cNvSpPr/>
            <p:nvPr/>
          </p:nvSpPr>
          <p:spPr>
            <a:xfrm>
              <a:off x="12133525" y="1182010"/>
              <a:ext cx="7555230" cy="31750"/>
            </a:xfrm>
            <a:custGeom>
              <a:avLst/>
              <a:gdLst/>
              <a:ahLst/>
              <a:cxnLst/>
              <a:rect l="l" t="t" r="r" b="b"/>
              <a:pathLst>
                <a:path w="7555230" h="31750" extrusionOk="0">
                  <a:moveTo>
                    <a:pt x="7554995" y="0"/>
                  </a:moveTo>
                  <a:lnTo>
                    <a:pt x="0" y="0"/>
                  </a:lnTo>
                  <a:lnTo>
                    <a:pt x="0" y="31473"/>
                  </a:lnTo>
                  <a:lnTo>
                    <a:pt x="7554995" y="31473"/>
                  </a:lnTo>
                  <a:lnTo>
                    <a:pt x="7554995" y="0"/>
                  </a:lnTo>
                  <a:close/>
                </a:path>
              </a:pathLst>
            </a:custGeom>
            <a:solidFill>
              <a:srgbClr val="DFCC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135" name="Google Shape;10135;p68"/>
          <p:cNvGrpSpPr/>
          <p:nvPr/>
        </p:nvGrpSpPr>
        <p:grpSpPr>
          <a:xfrm>
            <a:off x="436533" y="1182010"/>
            <a:ext cx="9200184" cy="31750"/>
            <a:chOff x="436533" y="1182010"/>
            <a:chExt cx="9200184" cy="31750"/>
          </a:xfrm>
        </p:grpSpPr>
        <p:sp>
          <p:nvSpPr>
            <p:cNvPr id="10136" name="Google Shape;10136;p68"/>
            <p:cNvSpPr/>
            <p:nvPr/>
          </p:nvSpPr>
          <p:spPr>
            <a:xfrm>
              <a:off x="436533" y="1182010"/>
              <a:ext cx="1645285" cy="31750"/>
            </a:xfrm>
            <a:custGeom>
              <a:avLst/>
              <a:gdLst/>
              <a:ahLst/>
              <a:cxnLst/>
              <a:rect l="l" t="t" r="r" b="b"/>
              <a:pathLst>
                <a:path w="1645285" h="31750" extrusionOk="0">
                  <a:moveTo>
                    <a:pt x="1644954" y="0"/>
                  </a:moveTo>
                  <a:lnTo>
                    <a:pt x="0" y="0"/>
                  </a:lnTo>
                  <a:lnTo>
                    <a:pt x="0" y="31473"/>
                  </a:lnTo>
                  <a:lnTo>
                    <a:pt x="1644954" y="31473"/>
                  </a:lnTo>
                  <a:lnTo>
                    <a:pt x="1644954"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37" name="Google Shape;10137;p68"/>
            <p:cNvSpPr/>
            <p:nvPr/>
          </p:nvSpPr>
          <p:spPr>
            <a:xfrm>
              <a:off x="2081487" y="1182010"/>
              <a:ext cx="7555230" cy="31750"/>
            </a:xfrm>
            <a:custGeom>
              <a:avLst/>
              <a:gdLst/>
              <a:ahLst/>
              <a:cxnLst/>
              <a:rect l="l" t="t" r="r" b="b"/>
              <a:pathLst>
                <a:path w="7555230" h="31750" extrusionOk="0">
                  <a:moveTo>
                    <a:pt x="7554995" y="0"/>
                  </a:moveTo>
                  <a:lnTo>
                    <a:pt x="0" y="0"/>
                  </a:lnTo>
                  <a:lnTo>
                    <a:pt x="0" y="31473"/>
                  </a:lnTo>
                  <a:lnTo>
                    <a:pt x="7554995" y="31473"/>
                  </a:lnTo>
                  <a:lnTo>
                    <a:pt x="7554995" y="0"/>
                  </a:lnTo>
                  <a:close/>
                </a:path>
              </a:pathLst>
            </a:custGeom>
            <a:solidFill>
              <a:srgbClr val="DFCCE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138" name="Google Shape;10138;p68"/>
          <p:cNvSpPr txBox="1"/>
          <p:nvPr/>
        </p:nvSpPr>
        <p:spPr>
          <a:xfrm>
            <a:off x="10469912" y="468786"/>
            <a:ext cx="1543685"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92278F"/>
                </a:solidFill>
                <a:latin typeface="Arial"/>
                <a:ea typeface="Arial"/>
                <a:cs typeface="Arial"/>
                <a:sym typeface="Arial"/>
              </a:rPr>
              <a:t>Building	to  Iterate </a:t>
            </a:r>
            <a:endParaRPr sz="1850">
              <a:solidFill>
                <a:schemeClr val="dk1"/>
              </a:solidFill>
              <a:latin typeface="Arial"/>
              <a:ea typeface="Arial"/>
              <a:cs typeface="Arial"/>
              <a:sym typeface="Arial"/>
            </a:endParaRPr>
          </a:p>
        </p:txBody>
      </p:sp>
      <p:sp>
        <p:nvSpPr>
          <p:cNvPr id="10139" name="Google Shape;10139;p68"/>
          <p:cNvSpPr txBox="1"/>
          <p:nvPr/>
        </p:nvSpPr>
        <p:spPr>
          <a:xfrm>
            <a:off x="417863" y="468786"/>
            <a:ext cx="1543685" cy="598805"/>
          </a:xfrm>
          <a:prstGeom prst="rect">
            <a:avLst/>
          </a:prstGeom>
          <a:noFill/>
          <a:ln>
            <a:noFill/>
          </a:ln>
        </p:spPr>
        <p:txBody>
          <a:bodyPr spcFirstLastPara="1" wrap="square" lIns="0" tIns="12050" rIns="0" bIns="0" anchor="t" anchorCtr="0">
            <a:spAutoFit/>
          </a:bodyPr>
          <a:lstStyle/>
          <a:p>
            <a:pPr marL="12700" marR="5080" lvl="0" indent="0" algn="l" rtl="0">
              <a:lnSpc>
                <a:spcPct val="101600"/>
              </a:lnSpc>
              <a:spcBef>
                <a:spcPts val="0"/>
              </a:spcBef>
              <a:spcAft>
                <a:spcPts val="0"/>
              </a:spcAft>
              <a:buNone/>
            </a:pPr>
            <a:r>
              <a:rPr lang="en-US" sz="1850" b="1">
                <a:solidFill>
                  <a:srgbClr val="92278F"/>
                </a:solidFill>
                <a:latin typeface="Arial"/>
                <a:ea typeface="Arial"/>
                <a:cs typeface="Arial"/>
                <a:sym typeface="Arial"/>
              </a:rPr>
              <a:t>Building	to  Iterate </a:t>
            </a:r>
            <a:endParaRPr sz="1850">
              <a:solidFill>
                <a:schemeClr val="dk1"/>
              </a:solidFill>
              <a:latin typeface="Arial"/>
              <a:ea typeface="Arial"/>
              <a:cs typeface="Arial"/>
              <a:sym typeface="Arial"/>
            </a:endParaRPr>
          </a:p>
        </p:txBody>
      </p:sp>
      <p:grpSp>
        <p:nvGrpSpPr>
          <p:cNvPr id="10140" name="Google Shape;10140;p68"/>
          <p:cNvGrpSpPr/>
          <p:nvPr/>
        </p:nvGrpSpPr>
        <p:grpSpPr>
          <a:xfrm>
            <a:off x="17630517" y="746444"/>
            <a:ext cx="2061822" cy="258445"/>
            <a:chOff x="17630517" y="746444"/>
            <a:chExt cx="2061822" cy="258445"/>
          </a:xfrm>
        </p:grpSpPr>
        <p:sp>
          <p:nvSpPr>
            <p:cNvPr id="10141" name="Google Shape;10141;p68"/>
            <p:cNvSpPr/>
            <p:nvPr/>
          </p:nvSpPr>
          <p:spPr>
            <a:xfrm>
              <a:off x="18134141" y="746444"/>
              <a:ext cx="547370" cy="258445"/>
            </a:xfrm>
            <a:custGeom>
              <a:avLst/>
              <a:gdLst/>
              <a:ahLst/>
              <a:cxnLst/>
              <a:rect l="l" t="t" r="r" b="b"/>
              <a:pathLst>
                <a:path w="547369"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42" name="Google Shape;10142;p68"/>
            <p:cNvSpPr/>
            <p:nvPr/>
          </p:nvSpPr>
          <p:spPr>
            <a:xfrm>
              <a:off x="17630517" y="746444"/>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43" name="Google Shape;10143;p68"/>
            <p:cNvSpPr/>
            <p:nvPr/>
          </p:nvSpPr>
          <p:spPr>
            <a:xfrm>
              <a:off x="18639555" y="746444"/>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44" name="Google Shape;10144;p68"/>
            <p:cNvSpPr/>
            <p:nvPr/>
          </p:nvSpPr>
          <p:spPr>
            <a:xfrm>
              <a:off x="19144969" y="746444"/>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145" name="Google Shape;10145;p68"/>
          <p:cNvGrpSpPr/>
          <p:nvPr/>
        </p:nvGrpSpPr>
        <p:grpSpPr>
          <a:xfrm>
            <a:off x="7578432" y="746444"/>
            <a:ext cx="2061822" cy="258445"/>
            <a:chOff x="7578432" y="746444"/>
            <a:chExt cx="2061822" cy="258445"/>
          </a:xfrm>
        </p:grpSpPr>
        <p:sp>
          <p:nvSpPr>
            <p:cNvPr id="10146" name="Google Shape;10146;p68"/>
            <p:cNvSpPr/>
            <p:nvPr/>
          </p:nvSpPr>
          <p:spPr>
            <a:xfrm>
              <a:off x="8082104" y="746444"/>
              <a:ext cx="547370" cy="258445"/>
            </a:xfrm>
            <a:custGeom>
              <a:avLst/>
              <a:gdLst/>
              <a:ahLst/>
              <a:cxnLst/>
              <a:rect l="l" t="t" r="r" b="b"/>
              <a:pathLst>
                <a:path w="547370"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47" name="Google Shape;10147;p68"/>
            <p:cNvSpPr/>
            <p:nvPr/>
          </p:nvSpPr>
          <p:spPr>
            <a:xfrm>
              <a:off x="7578432" y="746444"/>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48" name="Google Shape;10148;p68"/>
            <p:cNvSpPr/>
            <p:nvPr/>
          </p:nvSpPr>
          <p:spPr>
            <a:xfrm>
              <a:off x="8587494" y="746444"/>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49" name="Google Shape;10149;p68"/>
            <p:cNvSpPr/>
            <p:nvPr/>
          </p:nvSpPr>
          <p:spPr>
            <a:xfrm>
              <a:off x="9092884" y="746444"/>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150" name="Google Shape;10150;p68"/>
          <p:cNvSpPr txBox="1"/>
          <p:nvPr/>
        </p:nvSpPr>
        <p:spPr>
          <a:xfrm>
            <a:off x="18277733" y="797690"/>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FFFFF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10151" name="Google Shape;10151;p68"/>
          <p:cNvSpPr txBox="1"/>
          <p:nvPr/>
        </p:nvSpPr>
        <p:spPr>
          <a:xfrm>
            <a:off x="8225720" y="797690"/>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FFFFF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10152" name="Google Shape;10152;p68"/>
          <p:cNvSpPr txBox="1"/>
          <p:nvPr/>
        </p:nvSpPr>
        <p:spPr>
          <a:xfrm>
            <a:off x="17772439" y="797690"/>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92278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10153" name="Google Shape;10153;p68"/>
          <p:cNvSpPr txBox="1"/>
          <p:nvPr/>
        </p:nvSpPr>
        <p:spPr>
          <a:xfrm>
            <a:off x="7720438" y="797690"/>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92278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10154" name="Google Shape;10154;p68"/>
          <p:cNvSpPr txBox="1"/>
          <p:nvPr/>
        </p:nvSpPr>
        <p:spPr>
          <a:xfrm>
            <a:off x="18730016" y="794108"/>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92278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10155" name="Google Shape;10155;p68"/>
          <p:cNvSpPr txBox="1"/>
          <p:nvPr/>
        </p:nvSpPr>
        <p:spPr>
          <a:xfrm>
            <a:off x="8677919" y="794108"/>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92278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10156" name="Google Shape;10156;p68"/>
          <p:cNvSpPr txBox="1"/>
          <p:nvPr/>
        </p:nvSpPr>
        <p:spPr>
          <a:xfrm>
            <a:off x="19237963" y="795398"/>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92278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92278F"/>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10157" name="Google Shape;10157;p68"/>
          <p:cNvSpPr txBox="1"/>
          <p:nvPr/>
        </p:nvSpPr>
        <p:spPr>
          <a:xfrm>
            <a:off x="9185864" y="795398"/>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92278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92278F"/>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10158" name="Google Shape;10158;p68"/>
          <p:cNvSpPr txBox="1"/>
          <p:nvPr/>
        </p:nvSpPr>
        <p:spPr>
          <a:xfrm>
            <a:off x="10493919" y="3142619"/>
            <a:ext cx="1666239" cy="1666239"/>
          </a:xfrm>
          <a:prstGeom prst="rect">
            <a:avLst/>
          </a:prstGeom>
          <a:noFill/>
          <a:ln w="10650" cap="flat" cmpd="sng">
            <a:solidFill>
              <a:srgbClr val="92278F"/>
            </a:solidFill>
            <a:prstDash val="solid"/>
            <a:round/>
            <a:headEnd type="none" w="sm" len="sm"/>
            <a:tailEnd type="none" w="sm" len="sm"/>
          </a:ln>
        </p:spPr>
        <p:txBody>
          <a:bodyPr spcFirstLastPara="1" wrap="square" lIns="0" tIns="62225" rIns="0" bIns="0" anchor="t" anchorCtr="0">
            <a:spAutoFit/>
          </a:bodyPr>
          <a:lstStyle/>
          <a:p>
            <a:pPr marL="92075"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Place the post-it with your idea here.</a:t>
            </a:r>
            <a:endParaRPr sz="650">
              <a:solidFill>
                <a:schemeClr val="dk1"/>
              </a:solidFill>
              <a:latin typeface="Arial"/>
              <a:ea typeface="Arial"/>
              <a:cs typeface="Arial"/>
              <a:sym typeface="Arial"/>
            </a:endParaRPr>
          </a:p>
        </p:txBody>
      </p:sp>
      <p:sp>
        <p:nvSpPr>
          <p:cNvPr id="10159" name="Google Shape;10159;p68"/>
          <p:cNvSpPr txBox="1"/>
          <p:nvPr/>
        </p:nvSpPr>
        <p:spPr>
          <a:xfrm>
            <a:off x="441870" y="3142619"/>
            <a:ext cx="1666239" cy="1666239"/>
          </a:xfrm>
          <a:prstGeom prst="rect">
            <a:avLst/>
          </a:prstGeom>
          <a:solidFill>
            <a:srgbClr val="EDEDEE"/>
          </a:solidFill>
          <a:ln>
            <a:noFill/>
          </a:ln>
        </p:spPr>
        <p:txBody>
          <a:bodyPr spcFirstLastPara="1" wrap="square" lIns="0" tIns="62225" rIns="0" bIns="0" anchor="t" anchorCtr="0">
            <a:spAutoFit/>
          </a:bodyPr>
          <a:lstStyle/>
          <a:p>
            <a:pPr marL="9144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Place the post-it with your idea here.</a:t>
            </a:r>
            <a:endParaRPr sz="650">
              <a:solidFill>
                <a:schemeClr val="dk1"/>
              </a:solidFill>
              <a:latin typeface="Arial"/>
              <a:ea typeface="Arial"/>
              <a:cs typeface="Arial"/>
              <a:sym typeface="Arial"/>
            </a:endParaRPr>
          </a:p>
          <a:p>
            <a:pPr marL="0" marR="0" lvl="0" indent="0" algn="l" rtl="0">
              <a:lnSpc>
                <a:spcPct val="100000"/>
              </a:lnSpc>
              <a:spcBef>
                <a:spcPts val="20"/>
              </a:spcBef>
              <a:spcAft>
                <a:spcPts val="0"/>
              </a:spcAft>
              <a:buNone/>
            </a:pPr>
            <a:endParaRPr sz="750">
              <a:solidFill>
                <a:schemeClr val="dk1"/>
              </a:solidFill>
              <a:latin typeface="Arial"/>
              <a:ea typeface="Arial"/>
              <a:cs typeface="Arial"/>
              <a:sym typeface="Arial"/>
            </a:endParaRPr>
          </a:p>
          <a:p>
            <a:pPr marL="175260" marR="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CAREER MENTORS</a:t>
            </a:r>
            <a:endParaRPr sz="850">
              <a:solidFill>
                <a:schemeClr val="dk1"/>
              </a:solidFill>
              <a:latin typeface="Arial Black"/>
              <a:ea typeface="Arial Black"/>
              <a:cs typeface="Arial Black"/>
              <a:sym typeface="Arial Black"/>
            </a:endParaRPr>
          </a:p>
        </p:txBody>
      </p:sp>
      <p:sp>
        <p:nvSpPr>
          <p:cNvPr id="10160" name="Google Shape;10160;p68"/>
          <p:cNvSpPr/>
          <p:nvPr/>
        </p:nvSpPr>
        <p:spPr>
          <a:xfrm>
            <a:off x="12629997" y="1481127"/>
            <a:ext cx="2260600" cy="993140"/>
          </a:xfrm>
          <a:custGeom>
            <a:avLst/>
            <a:gdLst/>
            <a:ahLst/>
            <a:cxnLst/>
            <a:rect l="l" t="t" r="r" b="b"/>
            <a:pathLst>
              <a:path w="2260600" h="993139" extrusionOk="0">
                <a:moveTo>
                  <a:pt x="67687" y="0"/>
                </a:moveTo>
                <a:lnTo>
                  <a:pt x="28555" y="1057"/>
                </a:lnTo>
                <a:lnTo>
                  <a:pt x="8460" y="8459"/>
                </a:lnTo>
                <a:lnTo>
                  <a:pt x="1057" y="28550"/>
                </a:lnTo>
                <a:lnTo>
                  <a:pt x="0" y="67675"/>
                </a:lnTo>
                <a:lnTo>
                  <a:pt x="0" y="925243"/>
                </a:lnTo>
                <a:lnTo>
                  <a:pt x="1057" y="964368"/>
                </a:lnTo>
                <a:lnTo>
                  <a:pt x="8460" y="984459"/>
                </a:lnTo>
                <a:lnTo>
                  <a:pt x="28555" y="991861"/>
                </a:lnTo>
                <a:lnTo>
                  <a:pt x="67687" y="992918"/>
                </a:lnTo>
                <a:lnTo>
                  <a:pt x="2192886" y="992918"/>
                </a:lnTo>
                <a:lnTo>
                  <a:pt x="2232018" y="991861"/>
                </a:lnTo>
                <a:lnTo>
                  <a:pt x="2252113" y="984459"/>
                </a:lnTo>
                <a:lnTo>
                  <a:pt x="2259516" y="964368"/>
                </a:lnTo>
                <a:lnTo>
                  <a:pt x="2260573" y="925243"/>
                </a:lnTo>
                <a:lnTo>
                  <a:pt x="2260573" y="67675"/>
                </a:lnTo>
                <a:lnTo>
                  <a:pt x="2259516" y="28550"/>
                </a:lnTo>
                <a:lnTo>
                  <a:pt x="2252113" y="8459"/>
                </a:lnTo>
                <a:lnTo>
                  <a:pt x="2232018" y="1057"/>
                </a:lnTo>
                <a:lnTo>
                  <a:pt x="219288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61" name="Google Shape;10161;p68"/>
          <p:cNvSpPr/>
          <p:nvPr/>
        </p:nvSpPr>
        <p:spPr>
          <a:xfrm>
            <a:off x="2577911" y="1481127"/>
            <a:ext cx="2260600" cy="993140"/>
          </a:xfrm>
          <a:custGeom>
            <a:avLst/>
            <a:gdLst/>
            <a:ahLst/>
            <a:cxnLst/>
            <a:rect l="l" t="t" r="r" b="b"/>
            <a:pathLst>
              <a:path w="2260600" h="993139" extrusionOk="0">
                <a:moveTo>
                  <a:pt x="2192886" y="0"/>
                </a:moveTo>
                <a:lnTo>
                  <a:pt x="67687" y="0"/>
                </a:lnTo>
                <a:lnTo>
                  <a:pt x="28555" y="1057"/>
                </a:lnTo>
                <a:lnTo>
                  <a:pt x="8460" y="8459"/>
                </a:lnTo>
                <a:lnTo>
                  <a:pt x="1057" y="28550"/>
                </a:lnTo>
                <a:lnTo>
                  <a:pt x="0" y="67675"/>
                </a:lnTo>
                <a:lnTo>
                  <a:pt x="0" y="925243"/>
                </a:lnTo>
                <a:lnTo>
                  <a:pt x="1057" y="964368"/>
                </a:lnTo>
                <a:lnTo>
                  <a:pt x="8460" y="984459"/>
                </a:lnTo>
                <a:lnTo>
                  <a:pt x="28555" y="991861"/>
                </a:lnTo>
                <a:lnTo>
                  <a:pt x="67687" y="992918"/>
                </a:lnTo>
                <a:lnTo>
                  <a:pt x="2192886" y="992918"/>
                </a:lnTo>
                <a:lnTo>
                  <a:pt x="2232018" y="991861"/>
                </a:lnTo>
                <a:lnTo>
                  <a:pt x="2252113" y="984459"/>
                </a:lnTo>
                <a:lnTo>
                  <a:pt x="2259516" y="964368"/>
                </a:lnTo>
                <a:lnTo>
                  <a:pt x="2260573" y="925243"/>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62" name="Google Shape;10162;p68"/>
          <p:cNvSpPr/>
          <p:nvPr/>
        </p:nvSpPr>
        <p:spPr>
          <a:xfrm>
            <a:off x="14973313" y="2021036"/>
            <a:ext cx="2260600" cy="993140"/>
          </a:xfrm>
          <a:custGeom>
            <a:avLst/>
            <a:gdLst/>
            <a:ahLst/>
            <a:cxnLst/>
            <a:rect l="l" t="t" r="r" b="b"/>
            <a:pathLst>
              <a:path w="2260600" h="993139" extrusionOk="0">
                <a:moveTo>
                  <a:pt x="67687" y="0"/>
                </a:moveTo>
                <a:lnTo>
                  <a:pt x="28555" y="1057"/>
                </a:lnTo>
                <a:lnTo>
                  <a:pt x="8460" y="8459"/>
                </a:lnTo>
                <a:lnTo>
                  <a:pt x="1057" y="28550"/>
                </a:lnTo>
                <a:lnTo>
                  <a:pt x="0" y="67675"/>
                </a:lnTo>
                <a:lnTo>
                  <a:pt x="0" y="925243"/>
                </a:lnTo>
                <a:lnTo>
                  <a:pt x="1057" y="964368"/>
                </a:lnTo>
                <a:lnTo>
                  <a:pt x="8460" y="984459"/>
                </a:lnTo>
                <a:lnTo>
                  <a:pt x="28555" y="991861"/>
                </a:lnTo>
                <a:lnTo>
                  <a:pt x="67687" y="992918"/>
                </a:lnTo>
                <a:lnTo>
                  <a:pt x="2192886" y="992918"/>
                </a:lnTo>
                <a:lnTo>
                  <a:pt x="2232018" y="991861"/>
                </a:lnTo>
                <a:lnTo>
                  <a:pt x="2252113" y="984459"/>
                </a:lnTo>
                <a:lnTo>
                  <a:pt x="2259516" y="964368"/>
                </a:lnTo>
                <a:lnTo>
                  <a:pt x="2260573" y="925243"/>
                </a:lnTo>
                <a:lnTo>
                  <a:pt x="2260573" y="67675"/>
                </a:lnTo>
                <a:lnTo>
                  <a:pt x="2259516" y="28550"/>
                </a:lnTo>
                <a:lnTo>
                  <a:pt x="2252113" y="8459"/>
                </a:lnTo>
                <a:lnTo>
                  <a:pt x="2232018" y="1057"/>
                </a:lnTo>
                <a:lnTo>
                  <a:pt x="219288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63" name="Google Shape;10163;p68"/>
          <p:cNvSpPr/>
          <p:nvPr/>
        </p:nvSpPr>
        <p:spPr>
          <a:xfrm>
            <a:off x="4921288" y="2021036"/>
            <a:ext cx="2260600" cy="993140"/>
          </a:xfrm>
          <a:custGeom>
            <a:avLst/>
            <a:gdLst/>
            <a:ahLst/>
            <a:cxnLst/>
            <a:rect l="l" t="t" r="r" b="b"/>
            <a:pathLst>
              <a:path w="2260600" h="993139" extrusionOk="0">
                <a:moveTo>
                  <a:pt x="2192886" y="0"/>
                </a:moveTo>
                <a:lnTo>
                  <a:pt x="67687" y="0"/>
                </a:lnTo>
                <a:lnTo>
                  <a:pt x="28555" y="1057"/>
                </a:lnTo>
                <a:lnTo>
                  <a:pt x="8460" y="8459"/>
                </a:lnTo>
                <a:lnTo>
                  <a:pt x="1057" y="28550"/>
                </a:lnTo>
                <a:lnTo>
                  <a:pt x="0" y="67675"/>
                </a:lnTo>
                <a:lnTo>
                  <a:pt x="0" y="925243"/>
                </a:lnTo>
                <a:lnTo>
                  <a:pt x="1057" y="964368"/>
                </a:lnTo>
                <a:lnTo>
                  <a:pt x="8460" y="984459"/>
                </a:lnTo>
                <a:lnTo>
                  <a:pt x="28555" y="991861"/>
                </a:lnTo>
                <a:lnTo>
                  <a:pt x="67687" y="992918"/>
                </a:lnTo>
                <a:lnTo>
                  <a:pt x="2192886" y="992918"/>
                </a:lnTo>
                <a:lnTo>
                  <a:pt x="2232018" y="991861"/>
                </a:lnTo>
                <a:lnTo>
                  <a:pt x="2252113" y="984459"/>
                </a:lnTo>
                <a:lnTo>
                  <a:pt x="2259516" y="964368"/>
                </a:lnTo>
                <a:lnTo>
                  <a:pt x="2260573" y="925243"/>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64" name="Google Shape;10164;p68"/>
          <p:cNvSpPr/>
          <p:nvPr/>
        </p:nvSpPr>
        <p:spPr>
          <a:xfrm>
            <a:off x="12629997" y="2554831"/>
            <a:ext cx="2260600" cy="986790"/>
          </a:xfrm>
          <a:custGeom>
            <a:avLst/>
            <a:gdLst/>
            <a:ahLst/>
            <a:cxnLst/>
            <a:rect l="l" t="t" r="r" b="b"/>
            <a:pathLst>
              <a:path w="2260600" h="986789" extrusionOk="0">
                <a:moveTo>
                  <a:pt x="67687" y="0"/>
                </a:moveTo>
                <a:lnTo>
                  <a:pt x="28555" y="1058"/>
                </a:lnTo>
                <a:lnTo>
                  <a:pt x="8460" y="8465"/>
                </a:lnTo>
                <a:lnTo>
                  <a:pt x="1057" y="28570"/>
                </a:lnTo>
                <a:lnTo>
                  <a:pt x="0" y="67722"/>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722"/>
                </a:lnTo>
                <a:lnTo>
                  <a:pt x="2259516" y="28570"/>
                </a:lnTo>
                <a:lnTo>
                  <a:pt x="2252113" y="8465"/>
                </a:lnTo>
                <a:lnTo>
                  <a:pt x="2232018" y="1058"/>
                </a:lnTo>
                <a:lnTo>
                  <a:pt x="219288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65" name="Google Shape;10165;p68"/>
          <p:cNvSpPr/>
          <p:nvPr/>
        </p:nvSpPr>
        <p:spPr>
          <a:xfrm>
            <a:off x="2577911" y="2554831"/>
            <a:ext cx="2260600" cy="986790"/>
          </a:xfrm>
          <a:custGeom>
            <a:avLst/>
            <a:gdLst/>
            <a:ahLst/>
            <a:cxnLst/>
            <a:rect l="l" t="t" r="r" b="b"/>
            <a:pathLst>
              <a:path w="2260600" h="986789" extrusionOk="0">
                <a:moveTo>
                  <a:pt x="2192886" y="0"/>
                </a:moveTo>
                <a:lnTo>
                  <a:pt x="67687" y="0"/>
                </a:lnTo>
                <a:lnTo>
                  <a:pt x="28555" y="1058"/>
                </a:lnTo>
                <a:lnTo>
                  <a:pt x="8460" y="8465"/>
                </a:lnTo>
                <a:lnTo>
                  <a:pt x="1057" y="28570"/>
                </a:lnTo>
                <a:lnTo>
                  <a:pt x="0" y="67722"/>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722"/>
                </a:lnTo>
                <a:lnTo>
                  <a:pt x="2259516" y="28570"/>
                </a:lnTo>
                <a:lnTo>
                  <a:pt x="2252113" y="8465"/>
                </a:lnTo>
                <a:lnTo>
                  <a:pt x="2232018" y="1058"/>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66" name="Google Shape;10166;p68"/>
          <p:cNvSpPr/>
          <p:nvPr/>
        </p:nvSpPr>
        <p:spPr>
          <a:xfrm>
            <a:off x="14973313" y="3094740"/>
            <a:ext cx="2260600" cy="986790"/>
          </a:xfrm>
          <a:custGeom>
            <a:avLst/>
            <a:gdLst/>
            <a:ahLst/>
            <a:cxnLst/>
            <a:rect l="l" t="t" r="r" b="b"/>
            <a:pathLst>
              <a:path w="2260600" h="986789" extrusionOk="0">
                <a:moveTo>
                  <a:pt x="67687" y="0"/>
                </a:moveTo>
                <a:lnTo>
                  <a:pt x="28555" y="1057"/>
                </a:lnTo>
                <a:lnTo>
                  <a:pt x="8460" y="8459"/>
                </a:lnTo>
                <a:lnTo>
                  <a:pt x="1057" y="28550"/>
                </a:lnTo>
                <a:lnTo>
                  <a:pt x="0" y="67675"/>
                </a:lnTo>
                <a:lnTo>
                  <a:pt x="0" y="919046"/>
                </a:lnTo>
                <a:lnTo>
                  <a:pt x="1057" y="958199"/>
                </a:lnTo>
                <a:lnTo>
                  <a:pt x="8460" y="978304"/>
                </a:lnTo>
                <a:lnTo>
                  <a:pt x="28555" y="985711"/>
                </a:lnTo>
                <a:lnTo>
                  <a:pt x="67687" y="986769"/>
                </a:lnTo>
                <a:lnTo>
                  <a:pt x="2192886" y="986769"/>
                </a:lnTo>
                <a:lnTo>
                  <a:pt x="2232018" y="985711"/>
                </a:lnTo>
                <a:lnTo>
                  <a:pt x="2252113" y="978304"/>
                </a:lnTo>
                <a:lnTo>
                  <a:pt x="2259516" y="958199"/>
                </a:lnTo>
                <a:lnTo>
                  <a:pt x="2260573" y="919046"/>
                </a:lnTo>
                <a:lnTo>
                  <a:pt x="2260573" y="67675"/>
                </a:lnTo>
                <a:lnTo>
                  <a:pt x="2259516" y="28550"/>
                </a:lnTo>
                <a:lnTo>
                  <a:pt x="2252113" y="8459"/>
                </a:lnTo>
                <a:lnTo>
                  <a:pt x="2232018" y="1057"/>
                </a:lnTo>
                <a:lnTo>
                  <a:pt x="219288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67" name="Google Shape;10167;p68"/>
          <p:cNvSpPr/>
          <p:nvPr/>
        </p:nvSpPr>
        <p:spPr>
          <a:xfrm>
            <a:off x="4921288" y="3094740"/>
            <a:ext cx="2260600" cy="986790"/>
          </a:xfrm>
          <a:custGeom>
            <a:avLst/>
            <a:gdLst/>
            <a:ahLst/>
            <a:cxnLst/>
            <a:rect l="l" t="t" r="r" b="b"/>
            <a:pathLst>
              <a:path w="2260600" h="986789" extrusionOk="0">
                <a:moveTo>
                  <a:pt x="2192886" y="0"/>
                </a:moveTo>
                <a:lnTo>
                  <a:pt x="67687" y="0"/>
                </a:lnTo>
                <a:lnTo>
                  <a:pt x="28555" y="1057"/>
                </a:lnTo>
                <a:lnTo>
                  <a:pt x="8460" y="8459"/>
                </a:lnTo>
                <a:lnTo>
                  <a:pt x="1057" y="28550"/>
                </a:lnTo>
                <a:lnTo>
                  <a:pt x="0" y="67675"/>
                </a:lnTo>
                <a:lnTo>
                  <a:pt x="0" y="919046"/>
                </a:lnTo>
                <a:lnTo>
                  <a:pt x="1057" y="958199"/>
                </a:lnTo>
                <a:lnTo>
                  <a:pt x="8460" y="978304"/>
                </a:lnTo>
                <a:lnTo>
                  <a:pt x="28555" y="985711"/>
                </a:lnTo>
                <a:lnTo>
                  <a:pt x="67687" y="986769"/>
                </a:lnTo>
                <a:lnTo>
                  <a:pt x="2192886" y="986769"/>
                </a:lnTo>
                <a:lnTo>
                  <a:pt x="2232018" y="985711"/>
                </a:lnTo>
                <a:lnTo>
                  <a:pt x="2252113" y="978304"/>
                </a:lnTo>
                <a:lnTo>
                  <a:pt x="2259516" y="958199"/>
                </a:lnTo>
                <a:lnTo>
                  <a:pt x="2260573" y="919046"/>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68" name="Google Shape;10168;p68"/>
          <p:cNvSpPr/>
          <p:nvPr/>
        </p:nvSpPr>
        <p:spPr>
          <a:xfrm>
            <a:off x="12629997" y="3628906"/>
            <a:ext cx="2260600" cy="986790"/>
          </a:xfrm>
          <a:custGeom>
            <a:avLst/>
            <a:gdLst/>
            <a:ahLst/>
            <a:cxnLst/>
            <a:rect l="l" t="t" r="r" b="b"/>
            <a:pathLst>
              <a:path w="2260600" h="986789" extrusionOk="0">
                <a:moveTo>
                  <a:pt x="67687" y="0"/>
                </a:moveTo>
                <a:lnTo>
                  <a:pt x="28555" y="1057"/>
                </a:lnTo>
                <a:lnTo>
                  <a:pt x="8460" y="8459"/>
                </a:lnTo>
                <a:lnTo>
                  <a:pt x="1057" y="28550"/>
                </a:lnTo>
                <a:lnTo>
                  <a:pt x="0" y="67675"/>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675"/>
                </a:lnTo>
                <a:lnTo>
                  <a:pt x="2259516" y="28550"/>
                </a:lnTo>
                <a:lnTo>
                  <a:pt x="2252113" y="8459"/>
                </a:lnTo>
                <a:lnTo>
                  <a:pt x="2232018" y="1057"/>
                </a:lnTo>
                <a:lnTo>
                  <a:pt x="219288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69" name="Google Shape;10169;p68"/>
          <p:cNvSpPr/>
          <p:nvPr/>
        </p:nvSpPr>
        <p:spPr>
          <a:xfrm>
            <a:off x="2577911" y="3628906"/>
            <a:ext cx="2260600" cy="986790"/>
          </a:xfrm>
          <a:custGeom>
            <a:avLst/>
            <a:gdLst/>
            <a:ahLst/>
            <a:cxnLst/>
            <a:rect l="l" t="t" r="r" b="b"/>
            <a:pathLst>
              <a:path w="2260600" h="986789" extrusionOk="0">
                <a:moveTo>
                  <a:pt x="2192886" y="0"/>
                </a:moveTo>
                <a:lnTo>
                  <a:pt x="67687" y="0"/>
                </a:lnTo>
                <a:lnTo>
                  <a:pt x="28555" y="1057"/>
                </a:lnTo>
                <a:lnTo>
                  <a:pt x="8460" y="8459"/>
                </a:lnTo>
                <a:lnTo>
                  <a:pt x="1057" y="28550"/>
                </a:lnTo>
                <a:lnTo>
                  <a:pt x="0" y="67675"/>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0" name="Google Shape;10170;p68"/>
          <p:cNvSpPr/>
          <p:nvPr/>
        </p:nvSpPr>
        <p:spPr>
          <a:xfrm>
            <a:off x="14973313" y="4168766"/>
            <a:ext cx="2260600" cy="986790"/>
          </a:xfrm>
          <a:custGeom>
            <a:avLst/>
            <a:gdLst/>
            <a:ahLst/>
            <a:cxnLst/>
            <a:rect l="l" t="t" r="r" b="b"/>
            <a:pathLst>
              <a:path w="2260600" h="986789" extrusionOk="0">
                <a:moveTo>
                  <a:pt x="67687" y="0"/>
                </a:moveTo>
                <a:lnTo>
                  <a:pt x="28555" y="1057"/>
                </a:lnTo>
                <a:lnTo>
                  <a:pt x="8460" y="8459"/>
                </a:lnTo>
                <a:lnTo>
                  <a:pt x="1057" y="28550"/>
                </a:lnTo>
                <a:lnTo>
                  <a:pt x="0" y="67675"/>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675"/>
                </a:lnTo>
                <a:lnTo>
                  <a:pt x="2259516" y="28550"/>
                </a:lnTo>
                <a:lnTo>
                  <a:pt x="2252113" y="8459"/>
                </a:lnTo>
                <a:lnTo>
                  <a:pt x="2232018" y="1057"/>
                </a:lnTo>
                <a:lnTo>
                  <a:pt x="219288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1" name="Google Shape;10171;p68"/>
          <p:cNvSpPr/>
          <p:nvPr/>
        </p:nvSpPr>
        <p:spPr>
          <a:xfrm>
            <a:off x="4921288" y="4168766"/>
            <a:ext cx="2260600" cy="986790"/>
          </a:xfrm>
          <a:custGeom>
            <a:avLst/>
            <a:gdLst/>
            <a:ahLst/>
            <a:cxnLst/>
            <a:rect l="l" t="t" r="r" b="b"/>
            <a:pathLst>
              <a:path w="2260600" h="986789" extrusionOk="0">
                <a:moveTo>
                  <a:pt x="2192886" y="0"/>
                </a:moveTo>
                <a:lnTo>
                  <a:pt x="67687" y="0"/>
                </a:lnTo>
                <a:lnTo>
                  <a:pt x="28555" y="1057"/>
                </a:lnTo>
                <a:lnTo>
                  <a:pt x="8460" y="8459"/>
                </a:lnTo>
                <a:lnTo>
                  <a:pt x="1057" y="28550"/>
                </a:lnTo>
                <a:lnTo>
                  <a:pt x="0" y="67675"/>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2" name="Google Shape;10172;p68"/>
          <p:cNvSpPr/>
          <p:nvPr/>
        </p:nvSpPr>
        <p:spPr>
          <a:xfrm>
            <a:off x="12629997" y="4702932"/>
            <a:ext cx="2260600" cy="986790"/>
          </a:xfrm>
          <a:custGeom>
            <a:avLst/>
            <a:gdLst/>
            <a:ahLst/>
            <a:cxnLst/>
            <a:rect l="l" t="t" r="r" b="b"/>
            <a:pathLst>
              <a:path w="2260600" h="986789" extrusionOk="0">
                <a:moveTo>
                  <a:pt x="67687" y="0"/>
                </a:moveTo>
                <a:lnTo>
                  <a:pt x="28555" y="1058"/>
                </a:lnTo>
                <a:lnTo>
                  <a:pt x="8460" y="8465"/>
                </a:lnTo>
                <a:lnTo>
                  <a:pt x="1057" y="28570"/>
                </a:lnTo>
                <a:lnTo>
                  <a:pt x="0" y="67722"/>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722"/>
                </a:lnTo>
                <a:lnTo>
                  <a:pt x="2259516" y="28570"/>
                </a:lnTo>
                <a:lnTo>
                  <a:pt x="2252113" y="8465"/>
                </a:lnTo>
                <a:lnTo>
                  <a:pt x="2232018" y="1058"/>
                </a:lnTo>
                <a:lnTo>
                  <a:pt x="219288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3" name="Google Shape;10173;p68"/>
          <p:cNvSpPr/>
          <p:nvPr/>
        </p:nvSpPr>
        <p:spPr>
          <a:xfrm>
            <a:off x="2577911" y="4702932"/>
            <a:ext cx="2260600" cy="986790"/>
          </a:xfrm>
          <a:custGeom>
            <a:avLst/>
            <a:gdLst/>
            <a:ahLst/>
            <a:cxnLst/>
            <a:rect l="l" t="t" r="r" b="b"/>
            <a:pathLst>
              <a:path w="2260600" h="986789" extrusionOk="0">
                <a:moveTo>
                  <a:pt x="2192886" y="0"/>
                </a:moveTo>
                <a:lnTo>
                  <a:pt x="67687" y="0"/>
                </a:lnTo>
                <a:lnTo>
                  <a:pt x="28555" y="1058"/>
                </a:lnTo>
                <a:lnTo>
                  <a:pt x="8460" y="8465"/>
                </a:lnTo>
                <a:lnTo>
                  <a:pt x="1057" y="28570"/>
                </a:lnTo>
                <a:lnTo>
                  <a:pt x="0" y="67722"/>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722"/>
                </a:lnTo>
                <a:lnTo>
                  <a:pt x="2259516" y="28570"/>
                </a:lnTo>
                <a:lnTo>
                  <a:pt x="2252113" y="8465"/>
                </a:lnTo>
                <a:lnTo>
                  <a:pt x="2232018" y="1058"/>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4" name="Google Shape;10174;p68"/>
          <p:cNvSpPr/>
          <p:nvPr/>
        </p:nvSpPr>
        <p:spPr>
          <a:xfrm>
            <a:off x="14973313" y="5242840"/>
            <a:ext cx="2260600" cy="986790"/>
          </a:xfrm>
          <a:custGeom>
            <a:avLst/>
            <a:gdLst/>
            <a:ahLst/>
            <a:cxnLst/>
            <a:rect l="l" t="t" r="r" b="b"/>
            <a:pathLst>
              <a:path w="2260600" h="986789" extrusionOk="0">
                <a:moveTo>
                  <a:pt x="67687" y="0"/>
                </a:moveTo>
                <a:lnTo>
                  <a:pt x="28555" y="1057"/>
                </a:lnTo>
                <a:lnTo>
                  <a:pt x="8460" y="8459"/>
                </a:lnTo>
                <a:lnTo>
                  <a:pt x="1057" y="28550"/>
                </a:lnTo>
                <a:lnTo>
                  <a:pt x="0" y="67675"/>
                </a:lnTo>
                <a:lnTo>
                  <a:pt x="0" y="919046"/>
                </a:lnTo>
                <a:lnTo>
                  <a:pt x="1057" y="958199"/>
                </a:lnTo>
                <a:lnTo>
                  <a:pt x="8460" y="978304"/>
                </a:lnTo>
                <a:lnTo>
                  <a:pt x="28555" y="985711"/>
                </a:lnTo>
                <a:lnTo>
                  <a:pt x="67687" y="986769"/>
                </a:lnTo>
                <a:lnTo>
                  <a:pt x="2192886" y="986769"/>
                </a:lnTo>
                <a:lnTo>
                  <a:pt x="2232018" y="985711"/>
                </a:lnTo>
                <a:lnTo>
                  <a:pt x="2252113" y="978304"/>
                </a:lnTo>
                <a:lnTo>
                  <a:pt x="2259516" y="958199"/>
                </a:lnTo>
                <a:lnTo>
                  <a:pt x="2260573" y="919046"/>
                </a:lnTo>
                <a:lnTo>
                  <a:pt x="2260573" y="67675"/>
                </a:lnTo>
                <a:lnTo>
                  <a:pt x="2259516" y="28550"/>
                </a:lnTo>
                <a:lnTo>
                  <a:pt x="2252113" y="8459"/>
                </a:lnTo>
                <a:lnTo>
                  <a:pt x="2232018" y="1057"/>
                </a:lnTo>
                <a:lnTo>
                  <a:pt x="219288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5" name="Google Shape;10175;p68"/>
          <p:cNvSpPr/>
          <p:nvPr/>
        </p:nvSpPr>
        <p:spPr>
          <a:xfrm>
            <a:off x="4921288" y="5242840"/>
            <a:ext cx="2260600" cy="986790"/>
          </a:xfrm>
          <a:custGeom>
            <a:avLst/>
            <a:gdLst/>
            <a:ahLst/>
            <a:cxnLst/>
            <a:rect l="l" t="t" r="r" b="b"/>
            <a:pathLst>
              <a:path w="2260600" h="986789" extrusionOk="0">
                <a:moveTo>
                  <a:pt x="2192886" y="0"/>
                </a:moveTo>
                <a:lnTo>
                  <a:pt x="67687" y="0"/>
                </a:lnTo>
                <a:lnTo>
                  <a:pt x="28555" y="1057"/>
                </a:lnTo>
                <a:lnTo>
                  <a:pt x="8460" y="8459"/>
                </a:lnTo>
                <a:lnTo>
                  <a:pt x="1057" y="28550"/>
                </a:lnTo>
                <a:lnTo>
                  <a:pt x="0" y="67675"/>
                </a:lnTo>
                <a:lnTo>
                  <a:pt x="0" y="919046"/>
                </a:lnTo>
                <a:lnTo>
                  <a:pt x="1057" y="958199"/>
                </a:lnTo>
                <a:lnTo>
                  <a:pt x="8460" y="978304"/>
                </a:lnTo>
                <a:lnTo>
                  <a:pt x="28555" y="985711"/>
                </a:lnTo>
                <a:lnTo>
                  <a:pt x="67687" y="986769"/>
                </a:lnTo>
                <a:lnTo>
                  <a:pt x="2192886" y="986769"/>
                </a:lnTo>
                <a:lnTo>
                  <a:pt x="2232018" y="985711"/>
                </a:lnTo>
                <a:lnTo>
                  <a:pt x="2252113" y="978304"/>
                </a:lnTo>
                <a:lnTo>
                  <a:pt x="2259516" y="958199"/>
                </a:lnTo>
                <a:lnTo>
                  <a:pt x="2260573" y="919046"/>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6" name="Google Shape;10176;p68"/>
          <p:cNvSpPr/>
          <p:nvPr/>
        </p:nvSpPr>
        <p:spPr>
          <a:xfrm>
            <a:off x="12629997" y="5777006"/>
            <a:ext cx="2260600" cy="986790"/>
          </a:xfrm>
          <a:custGeom>
            <a:avLst/>
            <a:gdLst/>
            <a:ahLst/>
            <a:cxnLst/>
            <a:rect l="l" t="t" r="r" b="b"/>
            <a:pathLst>
              <a:path w="2260600" h="986790" extrusionOk="0">
                <a:moveTo>
                  <a:pt x="67687" y="0"/>
                </a:moveTo>
                <a:lnTo>
                  <a:pt x="28555" y="1057"/>
                </a:lnTo>
                <a:lnTo>
                  <a:pt x="8460" y="8459"/>
                </a:lnTo>
                <a:lnTo>
                  <a:pt x="1057" y="28550"/>
                </a:lnTo>
                <a:lnTo>
                  <a:pt x="0" y="67675"/>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675"/>
                </a:lnTo>
                <a:lnTo>
                  <a:pt x="2259516" y="28550"/>
                </a:lnTo>
                <a:lnTo>
                  <a:pt x="2252113" y="8459"/>
                </a:lnTo>
                <a:lnTo>
                  <a:pt x="2232018" y="1057"/>
                </a:lnTo>
                <a:lnTo>
                  <a:pt x="219288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7" name="Google Shape;10177;p68"/>
          <p:cNvSpPr/>
          <p:nvPr/>
        </p:nvSpPr>
        <p:spPr>
          <a:xfrm>
            <a:off x="2577911" y="5777006"/>
            <a:ext cx="2260600" cy="986790"/>
          </a:xfrm>
          <a:custGeom>
            <a:avLst/>
            <a:gdLst/>
            <a:ahLst/>
            <a:cxnLst/>
            <a:rect l="l" t="t" r="r" b="b"/>
            <a:pathLst>
              <a:path w="2260600" h="986790" extrusionOk="0">
                <a:moveTo>
                  <a:pt x="2192886" y="0"/>
                </a:moveTo>
                <a:lnTo>
                  <a:pt x="67687" y="0"/>
                </a:lnTo>
                <a:lnTo>
                  <a:pt x="28555" y="1057"/>
                </a:lnTo>
                <a:lnTo>
                  <a:pt x="8460" y="8459"/>
                </a:lnTo>
                <a:lnTo>
                  <a:pt x="1057" y="28550"/>
                </a:lnTo>
                <a:lnTo>
                  <a:pt x="0" y="67675"/>
                </a:lnTo>
                <a:lnTo>
                  <a:pt x="0" y="919094"/>
                </a:lnTo>
                <a:lnTo>
                  <a:pt x="1057" y="958219"/>
                </a:lnTo>
                <a:lnTo>
                  <a:pt x="8460" y="978310"/>
                </a:lnTo>
                <a:lnTo>
                  <a:pt x="28555" y="985712"/>
                </a:lnTo>
                <a:lnTo>
                  <a:pt x="67687" y="986769"/>
                </a:lnTo>
                <a:lnTo>
                  <a:pt x="2192886" y="986769"/>
                </a:lnTo>
                <a:lnTo>
                  <a:pt x="2232018" y="985712"/>
                </a:lnTo>
                <a:lnTo>
                  <a:pt x="2252113" y="978310"/>
                </a:lnTo>
                <a:lnTo>
                  <a:pt x="2259516" y="958219"/>
                </a:lnTo>
                <a:lnTo>
                  <a:pt x="2260573" y="919094"/>
                </a:lnTo>
                <a:lnTo>
                  <a:pt x="2260573" y="67675"/>
                </a:lnTo>
                <a:lnTo>
                  <a:pt x="2259516" y="28550"/>
                </a:lnTo>
                <a:lnTo>
                  <a:pt x="2252113" y="8459"/>
                </a:lnTo>
                <a:lnTo>
                  <a:pt x="2232018" y="1057"/>
                </a:lnTo>
                <a:lnTo>
                  <a:pt x="2192886"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8" name="Google Shape;10178;p68"/>
          <p:cNvSpPr/>
          <p:nvPr/>
        </p:nvSpPr>
        <p:spPr>
          <a:xfrm>
            <a:off x="17727481" y="1478142"/>
            <a:ext cx="1969135" cy="5281295"/>
          </a:xfrm>
          <a:custGeom>
            <a:avLst/>
            <a:gdLst/>
            <a:ahLst/>
            <a:cxnLst/>
            <a:rect l="l" t="t" r="r" b="b"/>
            <a:pathLst>
              <a:path w="1969134" h="5281295" extrusionOk="0">
                <a:moveTo>
                  <a:pt x="1900885" y="0"/>
                </a:moveTo>
                <a:lnTo>
                  <a:pt x="67687" y="0"/>
                </a:lnTo>
                <a:lnTo>
                  <a:pt x="28555" y="1058"/>
                </a:lnTo>
                <a:lnTo>
                  <a:pt x="8460" y="8465"/>
                </a:lnTo>
                <a:lnTo>
                  <a:pt x="1057" y="28570"/>
                </a:lnTo>
                <a:lnTo>
                  <a:pt x="0" y="67722"/>
                </a:lnTo>
                <a:lnTo>
                  <a:pt x="0" y="5213003"/>
                </a:lnTo>
                <a:lnTo>
                  <a:pt x="1057" y="5252127"/>
                </a:lnTo>
                <a:lnTo>
                  <a:pt x="8460" y="5272218"/>
                </a:lnTo>
                <a:lnTo>
                  <a:pt x="28555" y="5279620"/>
                </a:lnTo>
                <a:lnTo>
                  <a:pt x="67687" y="5280678"/>
                </a:lnTo>
                <a:lnTo>
                  <a:pt x="1900885" y="5280678"/>
                </a:lnTo>
                <a:lnTo>
                  <a:pt x="1940017" y="5279620"/>
                </a:lnTo>
                <a:lnTo>
                  <a:pt x="1960111" y="5272218"/>
                </a:lnTo>
                <a:lnTo>
                  <a:pt x="1967515" y="5252127"/>
                </a:lnTo>
                <a:lnTo>
                  <a:pt x="1968572" y="5213003"/>
                </a:lnTo>
                <a:lnTo>
                  <a:pt x="1968572" y="67722"/>
                </a:lnTo>
                <a:lnTo>
                  <a:pt x="1967515" y="28570"/>
                </a:lnTo>
                <a:lnTo>
                  <a:pt x="1960111" y="8465"/>
                </a:lnTo>
                <a:lnTo>
                  <a:pt x="1940017" y="1058"/>
                </a:lnTo>
                <a:lnTo>
                  <a:pt x="1900885"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79" name="Google Shape;10179;p68"/>
          <p:cNvSpPr/>
          <p:nvPr/>
        </p:nvSpPr>
        <p:spPr>
          <a:xfrm>
            <a:off x="7675396" y="1478142"/>
            <a:ext cx="1969135" cy="5281295"/>
          </a:xfrm>
          <a:custGeom>
            <a:avLst/>
            <a:gdLst/>
            <a:ahLst/>
            <a:cxnLst/>
            <a:rect l="l" t="t" r="r" b="b"/>
            <a:pathLst>
              <a:path w="1969134" h="5281295" extrusionOk="0">
                <a:moveTo>
                  <a:pt x="1900885" y="0"/>
                </a:moveTo>
                <a:lnTo>
                  <a:pt x="67687" y="0"/>
                </a:lnTo>
                <a:lnTo>
                  <a:pt x="28555" y="1058"/>
                </a:lnTo>
                <a:lnTo>
                  <a:pt x="8460" y="8465"/>
                </a:lnTo>
                <a:lnTo>
                  <a:pt x="1057" y="28570"/>
                </a:lnTo>
                <a:lnTo>
                  <a:pt x="0" y="67722"/>
                </a:lnTo>
                <a:lnTo>
                  <a:pt x="0" y="5213003"/>
                </a:lnTo>
                <a:lnTo>
                  <a:pt x="1057" y="5252127"/>
                </a:lnTo>
                <a:lnTo>
                  <a:pt x="8460" y="5272218"/>
                </a:lnTo>
                <a:lnTo>
                  <a:pt x="28555" y="5279620"/>
                </a:lnTo>
                <a:lnTo>
                  <a:pt x="67687" y="5280678"/>
                </a:lnTo>
                <a:lnTo>
                  <a:pt x="1900885" y="5280678"/>
                </a:lnTo>
                <a:lnTo>
                  <a:pt x="1940017" y="5279620"/>
                </a:lnTo>
                <a:lnTo>
                  <a:pt x="1960111" y="5272218"/>
                </a:lnTo>
                <a:lnTo>
                  <a:pt x="1967515" y="5252127"/>
                </a:lnTo>
                <a:lnTo>
                  <a:pt x="1968572" y="5213003"/>
                </a:lnTo>
                <a:lnTo>
                  <a:pt x="1968572" y="67722"/>
                </a:lnTo>
                <a:lnTo>
                  <a:pt x="1967515" y="28570"/>
                </a:lnTo>
                <a:lnTo>
                  <a:pt x="1960111" y="8465"/>
                </a:lnTo>
                <a:lnTo>
                  <a:pt x="1940017" y="1058"/>
                </a:lnTo>
                <a:lnTo>
                  <a:pt x="190088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0180" name="Google Shape;10180;p68"/>
          <p:cNvGrpSpPr/>
          <p:nvPr/>
        </p:nvGrpSpPr>
        <p:grpSpPr>
          <a:xfrm>
            <a:off x="17416423" y="1481092"/>
            <a:ext cx="133724" cy="5280906"/>
            <a:chOff x="17416423" y="1481092"/>
            <a:chExt cx="133724" cy="5280906"/>
          </a:xfrm>
        </p:grpSpPr>
        <p:sp>
          <p:nvSpPr>
            <p:cNvPr id="10181" name="Google Shape;10181;p68"/>
            <p:cNvSpPr/>
            <p:nvPr/>
          </p:nvSpPr>
          <p:spPr>
            <a:xfrm>
              <a:off x="17416436" y="1481092"/>
              <a:ext cx="73025" cy="2397760"/>
            </a:xfrm>
            <a:custGeom>
              <a:avLst/>
              <a:gdLst/>
              <a:ahLst/>
              <a:cxnLst/>
              <a:rect l="l" t="t" r="r" b="b"/>
              <a:pathLst>
                <a:path w="73025" h="2397760" extrusionOk="0">
                  <a:moveTo>
                    <a:pt x="0" y="0"/>
                  </a:moveTo>
                  <a:lnTo>
                    <a:pt x="72964" y="0"/>
                  </a:lnTo>
                  <a:lnTo>
                    <a:pt x="72964" y="2397762"/>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2" name="Google Shape;10182;p68"/>
            <p:cNvSpPr/>
            <p:nvPr/>
          </p:nvSpPr>
          <p:spPr>
            <a:xfrm>
              <a:off x="17488553" y="3877780"/>
              <a:ext cx="61594" cy="168910"/>
            </a:xfrm>
            <a:custGeom>
              <a:avLst/>
              <a:gdLst/>
              <a:ahLst/>
              <a:cxnLst/>
              <a:rect l="l" t="t" r="r" b="b"/>
              <a:pathLst>
                <a:path w="61594" h="168910" extrusionOk="0">
                  <a:moveTo>
                    <a:pt x="0" y="168555"/>
                  </a:moveTo>
                  <a:lnTo>
                    <a:pt x="61561" y="84235"/>
                  </a:lnTo>
                  <a:lnTo>
                    <a:pt x="0"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3" name="Google Shape;10183;p68"/>
            <p:cNvSpPr/>
            <p:nvPr/>
          </p:nvSpPr>
          <p:spPr>
            <a:xfrm>
              <a:off x="17416423" y="4044198"/>
              <a:ext cx="73025" cy="2717800"/>
            </a:xfrm>
            <a:custGeom>
              <a:avLst/>
              <a:gdLst/>
              <a:ahLst/>
              <a:cxnLst/>
              <a:rect l="l" t="t" r="r" b="b"/>
              <a:pathLst>
                <a:path w="73025" h="2717800" extrusionOk="0">
                  <a:moveTo>
                    <a:pt x="72964" y="0"/>
                  </a:moveTo>
                  <a:lnTo>
                    <a:pt x="72964" y="2717572"/>
                  </a:lnTo>
                  <a:lnTo>
                    <a:pt x="0" y="2717572"/>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184" name="Google Shape;10184;p68"/>
          <p:cNvGrpSpPr/>
          <p:nvPr/>
        </p:nvGrpSpPr>
        <p:grpSpPr>
          <a:xfrm>
            <a:off x="7364423" y="1481092"/>
            <a:ext cx="133651" cy="5280906"/>
            <a:chOff x="7364423" y="1481092"/>
            <a:chExt cx="133651" cy="5280906"/>
          </a:xfrm>
        </p:grpSpPr>
        <p:sp>
          <p:nvSpPr>
            <p:cNvPr id="10185" name="Google Shape;10185;p68"/>
            <p:cNvSpPr/>
            <p:nvPr/>
          </p:nvSpPr>
          <p:spPr>
            <a:xfrm>
              <a:off x="7364423" y="1481092"/>
              <a:ext cx="73025" cy="2397760"/>
            </a:xfrm>
            <a:custGeom>
              <a:avLst/>
              <a:gdLst/>
              <a:ahLst/>
              <a:cxnLst/>
              <a:rect l="l" t="t" r="r" b="b"/>
              <a:pathLst>
                <a:path w="73025" h="2397760" extrusionOk="0">
                  <a:moveTo>
                    <a:pt x="0" y="0"/>
                  </a:moveTo>
                  <a:lnTo>
                    <a:pt x="72964" y="0"/>
                  </a:lnTo>
                  <a:lnTo>
                    <a:pt x="72964" y="2397762"/>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6" name="Google Shape;10186;p68"/>
            <p:cNvSpPr/>
            <p:nvPr/>
          </p:nvSpPr>
          <p:spPr>
            <a:xfrm>
              <a:off x="7436480" y="3877780"/>
              <a:ext cx="61594" cy="168910"/>
            </a:xfrm>
            <a:custGeom>
              <a:avLst/>
              <a:gdLst/>
              <a:ahLst/>
              <a:cxnLst/>
              <a:rect l="l" t="t" r="r" b="b"/>
              <a:pathLst>
                <a:path w="61595" h="168910" extrusionOk="0">
                  <a:moveTo>
                    <a:pt x="0" y="168555"/>
                  </a:moveTo>
                  <a:lnTo>
                    <a:pt x="61561" y="84235"/>
                  </a:lnTo>
                  <a:lnTo>
                    <a:pt x="0"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7" name="Google Shape;10187;p68"/>
            <p:cNvSpPr/>
            <p:nvPr/>
          </p:nvSpPr>
          <p:spPr>
            <a:xfrm>
              <a:off x="7364423" y="4044198"/>
              <a:ext cx="73025" cy="2717800"/>
            </a:xfrm>
            <a:custGeom>
              <a:avLst/>
              <a:gdLst/>
              <a:ahLst/>
              <a:cxnLst/>
              <a:rect l="l" t="t" r="r" b="b"/>
              <a:pathLst>
                <a:path w="73025" h="2717800" extrusionOk="0">
                  <a:moveTo>
                    <a:pt x="72964" y="0"/>
                  </a:moveTo>
                  <a:lnTo>
                    <a:pt x="72964" y="2717572"/>
                  </a:lnTo>
                  <a:lnTo>
                    <a:pt x="0" y="2717572"/>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188" name="Google Shape;10188;p68"/>
          <p:cNvGrpSpPr/>
          <p:nvPr/>
        </p:nvGrpSpPr>
        <p:grpSpPr>
          <a:xfrm>
            <a:off x="12330868" y="1481092"/>
            <a:ext cx="133703" cy="5285487"/>
            <a:chOff x="12330868" y="1481092"/>
            <a:chExt cx="133703" cy="5285487"/>
          </a:xfrm>
        </p:grpSpPr>
        <p:sp>
          <p:nvSpPr>
            <p:cNvPr id="10189" name="Google Shape;10189;p68"/>
            <p:cNvSpPr/>
            <p:nvPr/>
          </p:nvSpPr>
          <p:spPr>
            <a:xfrm>
              <a:off x="12391534" y="1481092"/>
              <a:ext cx="73025" cy="2397760"/>
            </a:xfrm>
            <a:custGeom>
              <a:avLst/>
              <a:gdLst/>
              <a:ahLst/>
              <a:cxnLst/>
              <a:rect l="l" t="t" r="r" b="b"/>
              <a:pathLst>
                <a:path w="73025" h="2397760" extrusionOk="0">
                  <a:moveTo>
                    <a:pt x="72964" y="0"/>
                  </a:moveTo>
                  <a:lnTo>
                    <a:pt x="0" y="0"/>
                  </a:lnTo>
                  <a:lnTo>
                    <a:pt x="0" y="239758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90" name="Google Shape;10190;p68"/>
            <p:cNvSpPr/>
            <p:nvPr/>
          </p:nvSpPr>
          <p:spPr>
            <a:xfrm>
              <a:off x="12330868" y="3879643"/>
              <a:ext cx="61594" cy="168910"/>
            </a:xfrm>
            <a:custGeom>
              <a:avLst/>
              <a:gdLst/>
              <a:ahLst/>
              <a:cxnLst/>
              <a:rect l="l" t="t" r="r" b="b"/>
              <a:pathLst>
                <a:path w="61595" h="168910" extrusionOk="0">
                  <a:moveTo>
                    <a:pt x="61514" y="168793"/>
                  </a:moveTo>
                  <a:lnTo>
                    <a:pt x="0" y="84426"/>
                  </a:lnTo>
                  <a:lnTo>
                    <a:pt x="61561"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91" name="Google Shape;10191;p68"/>
            <p:cNvSpPr/>
            <p:nvPr/>
          </p:nvSpPr>
          <p:spPr>
            <a:xfrm>
              <a:off x="12391546" y="4046239"/>
              <a:ext cx="73025" cy="2720340"/>
            </a:xfrm>
            <a:custGeom>
              <a:avLst/>
              <a:gdLst/>
              <a:ahLst/>
              <a:cxnLst/>
              <a:rect l="l" t="t" r="r" b="b"/>
              <a:pathLst>
                <a:path w="73025" h="2720340" extrusionOk="0">
                  <a:moveTo>
                    <a:pt x="0" y="0"/>
                  </a:moveTo>
                  <a:lnTo>
                    <a:pt x="0" y="2719816"/>
                  </a:lnTo>
                  <a:lnTo>
                    <a:pt x="72964" y="2719816"/>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192" name="Google Shape;10192;p68"/>
          <p:cNvGrpSpPr/>
          <p:nvPr/>
        </p:nvGrpSpPr>
        <p:grpSpPr>
          <a:xfrm>
            <a:off x="2278841" y="1481092"/>
            <a:ext cx="133680" cy="5285487"/>
            <a:chOff x="2278841" y="1481092"/>
            <a:chExt cx="133680" cy="5285487"/>
          </a:xfrm>
        </p:grpSpPr>
        <p:sp>
          <p:nvSpPr>
            <p:cNvPr id="10193" name="Google Shape;10193;p68"/>
            <p:cNvSpPr/>
            <p:nvPr/>
          </p:nvSpPr>
          <p:spPr>
            <a:xfrm>
              <a:off x="2339496" y="1481092"/>
              <a:ext cx="73025" cy="2397760"/>
            </a:xfrm>
            <a:custGeom>
              <a:avLst/>
              <a:gdLst/>
              <a:ahLst/>
              <a:cxnLst/>
              <a:rect l="l" t="t" r="r" b="b"/>
              <a:pathLst>
                <a:path w="73025" h="2397760" extrusionOk="0">
                  <a:moveTo>
                    <a:pt x="72964" y="0"/>
                  </a:moveTo>
                  <a:lnTo>
                    <a:pt x="0" y="0"/>
                  </a:lnTo>
                  <a:lnTo>
                    <a:pt x="0" y="239758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94" name="Google Shape;10194;p68"/>
            <p:cNvSpPr/>
            <p:nvPr/>
          </p:nvSpPr>
          <p:spPr>
            <a:xfrm>
              <a:off x="2278841" y="3879643"/>
              <a:ext cx="61594" cy="168910"/>
            </a:xfrm>
            <a:custGeom>
              <a:avLst/>
              <a:gdLst/>
              <a:ahLst/>
              <a:cxnLst/>
              <a:rect l="l" t="t" r="r" b="b"/>
              <a:pathLst>
                <a:path w="61594" h="168910" extrusionOk="0">
                  <a:moveTo>
                    <a:pt x="61514" y="168793"/>
                  </a:moveTo>
                  <a:lnTo>
                    <a:pt x="0" y="84426"/>
                  </a:lnTo>
                  <a:lnTo>
                    <a:pt x="61561"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95" name="Google Shape;10195;p68"/>
            <p:cNvSpPr/>
            <p:nvPr/>
          </p:nvSpPr>
          <p:spPr>
            <a:xfrm>
              <a:off x="2339496" y="4046239"/>
              <a:ext cx="73025" cy="2720340"/>
            </a:xfrm>
            <a:custGeom>
              <a:avLst/>
              <a:gdLst/>
              <a:ahLst/>
              <a:cxnLst/>
              <a:rect l="l" t="t" r="r" b="b"/>
              <a:pathLst>
                <a:path w="73025" h="2720340" extrusionOk="0">
                  <a:moveTo>
                    <a:pt x="0" y="0"/>
                  </a:moveTo>
                  <a:lnTo>
                    <a:pt x="0" y="2719816"/>
                  </a:lnTo>
                  <a:lnTo>
                    <a:pt x="72964" y="2719816"/>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196" name="Google Shape;10196;p68"/>
          <p:cNvSpPr txBox="1"/>
          <p:nvPr/>
        </p:nvSpPr>
        <p:spPr>
          <a:xfrm>
            <a:off x="12705162" y="1502934"/>
            <a:ext cx="2056130"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EVENTS</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What times when a group of people convene</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a:solidFill>
                  <a:srgbClr val="414042"/>
                </a:solidFill>
                <a:latin typeface="Arial"/>
                <a:ea typeface="Arial"/>
                <a:cs typeface="Arial"/>
                <a:sym typeface="Arial"/>
              </a:rPr>
              <a:t>for a specific purpose might need to be created?</a:t>
            </a:r>
            <a:endParaRPr sz="700">
              <a:solidFill>
                <a:schemeClr val="dk1"/>
              </a:solidFill>
              <a:latin typeface="Arial"/>
              <a:ea typeface="Arial"/>
              <a:cs typeface="Arial"/>
              <a:sym typeface="Arial"/>
            </a:endParaRPr>
          </a:p>
        </p:txBody>
      </p:sp>
      <p:sp>
        <p:nvSpPr>
          <p:cNvPr id="10197" name="Google Shape;10197;p68"/>
          <p:cNvSpPr txBox="1"/>
          <p:nvPr/>
        </p:nvSpPr>
        <p:spPr>
          <a:xfrm>
            <a:off x="2653089" y="1502934"/>
            <a:ext cx="2056130" cy="80137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EVENTS</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What times when a group of people convene</a:t>
            </a:r>
            <a:endParaRPr sz="70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00">
                <a:solidFill>
                  <a:srgbClr val="414042"/>
                </a:solidFill>
                <a:latin typeface="Arial"/>
                <a:ea typeface="Arial"/>
                <a:cs typeface="Arial"/>
                <a:sym typeface="Arial"/>
              </a:rPr>
              <a:t>for a specific purpose might need to be created?</a:t>
            </a:r>
            <a:endParaRPr sz="700">
              <a:solidFill>
                <a:schemeClr val="dk1"/>
              </a:solidFill>
              <a:latin typeface="Arial"/>
              <a:ea typeface="Arial"/>
              <a:cs typeface="Arial"/>
              <a:sym typeface="Arial"/>
            </a:endParaRPr>
          </a:p>
          <a:p>
            <a:pPr marL="39370" marR="133350" lvl="0" indent="0" algn="just" rtl="0">
              <a:lnSpc>
                <a:spcPct val="100000"/>
              </a:lnSpc>
              <a:spcBef>
                <a:spcPts val="475"/>
              </a:spcBef>
              <a:spcAft>
                <a:spcPts val="0"/>
              </a:spcAft>
              <a:buNone/>
            </a:pPr>
            <a:r>
              <a:rPr lang="en-US" sz="850">
                <a:solidFill>
                  <a:schemeClr val="dk1"/>
                </a:solidFill>
                <a:latin typeface="Arial Black"/>
                <a:ea typeface="Arial Black"/>
                <a:cs typeface="Arial Black"/>
                <a:sym typeface="Arial Black"/>
              </a:rPr>
              <a:t>THERE WILL BE AN EVENT WHERE  STUDENTS MEET MENTORS TO GET  MATCHED WITH</a:t>
            </a:r>
            <a:endParaRPr sz="850">
              <a:solidFill>
                <a:schemeClr val="dk1"/>
              </a:solidFill>
              <a:latin typeface="Arial Black"/>
              <a:ea typeface="Arial Black"/>
              <a:cs typeface="Arial Black"/>
              <a:sym typeface="Arial Black"/>
            </a:endParaRPr>
          </a:p>
        </p:txBody>
      </p:sp>
      <p:sp>
        <p:nvSpPr>
          <p:cNvPr id="10198" name="Google Shape;10198;p68"/>
          <p:cNvSpPr txBox="1"/>
          <p:nvPr/>
        </p:nvSpPr>
        <p:spPr>
          <a:xfrm>
            <a:off x="15051464" y="2076298"/>
            <a:ext cx="2088514" cy="246379"/>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BUDGET</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How might money need to be allocated for this idea?</a:t>
            </a:r>
            <a:endParaRPr sz="700">
              <a:solidFill>
                <a:schemeClr val="dk1"/>
              </a:solidFill>
              <a:latin typeface="Arial"/>
              <a:ea typeface="Arial"/>
              <a:cs typeface="Arial"/>
              <a:sym typeface="Arial"/>
            </a:endParaRPr>
          </a:p>
        </p:txBody>
      </p:sp>
      <p:sp>
        <p:nvSpPr>
          <p:cNvPr id="10199" name="Google Shape;10199;p68"/>
          <p:cNvSpPr txBox="1"/>
          <p:nvPr/>
        </p:nvSpPr>
        <p:spPr>
          <a:xfrm>
            <a:off x="4999367" y="2076298"/>
            <a:ext cx="2088514" cy="246379"/>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BUDGET</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How might money need to be allocated for this idea?</a:t>
            </a:r>
            <a:endParaRPr sz="700">
              <a:solidFill>
                <a:schemeClr val="dk1"/>
              </a:solidFill>
              <a:latin typeface="Arial"/>
              <a:ea typeface="Arial"/>
              <a:cs typeface="Arial"/>
              <a:sym typeface="Arial"/>
            </a:endParaRPr>
          </a:p>
        </p:txBody>
      </p:sp>
      <p:sp>
        <p:nvSpPr>
          <p:cNvPr id="10200" name="Google Shape;10200;p68"/>
          <p:cNvSpPr txBox="1"/>
          <p:nvPr/>
        </p:nvSpPr>
        <p:spPr>
          <a:xfrm>
            <a:off x="17786408" y="1537344"/>
            <a:ext cx="1861820" cy="67627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i="1">
                <a:solidFill>
                  <a:srgbClr val="414042"/>
                </a:solidFill>
                <a:latin typeface="Arial"/>
                <a:ea typeface="Arial"/>
                <a:cs typeface="Arial"/>
                <a:sym typeface="Arial"/>
              </a:rPr>
              <a:t>What beliefs do you have about why</a:t>
            </a:r>
            <a:endParaRPr sz="70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00" i="1">
                <a:solidFill>
                  <a:srgbClr val="414042"/>
                </a:solidFill>
                <a:latin typeface="Arial"/>
                <a:ea typeface="Arial"/>
                <a:cs typeface="Arial"/>
                <a:sym typeface="Arial"/>
              </a:rPr>
              <a:t>this idea will meet your stakeholders’ needs?  Will the students respond positively? Why?  Will the intervention improve learning  outcomes? How?</a:t>
            </a:r>
            <a:endParaRPr sz="700">
              <a:solidFill>
                <a:schemeClr val="dk1"/>
              </a:solidFill>
              <a:latin typeface="Arial"/>
              <a:ea typeface="Arial"/>
              <a:cs typeface="Arial"/>
              <a:sym typeface="Arial"/>
            </a:endParaRPr>
          </a:p>
        </p:txBody>
      </p:sp>
      <p:sp>
        <p:nvSpPr>
          <p:cNvPr id="10201" name="Google Shape;10201;p68"/>
          <p:cNvSpPr txBox="1"/>
          <p:nvPr/>
        </p:nvSpPr>
        <p:spPr>
          <a:xfrm>
            <a:off x="7734407" y="1537344"/>
            <a:ext cx="1861820" cy="67627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i="1">
                <a:solidFill>
                  <a:srgbClr val="414042"/>
                </a:solidFill>
                <a:latin typeface="Arial"/>
                <a:ea typeface="Arial"/>
                <a:cs typeface="Arial"/>
                <a:sym typeface="Arial"/>
              </a:rPr>
              <a:t>What beliefs do you have about why</a:t>
            </a:r>
            <a:endParaRPr sz="70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00" i="1">
                <a:solidFill>
                  <a:srgbClr val="414042"/>
                </a:solidFill>
                <a:latin typeface="Arial"/>
                <a:ea typeface="Arial"/>
                <a:cs typeface="Arial"/>
                <a:sym typeface="Arial"/>
              </a:rPr>
              <a:t>this idea will meet your stakeholders’ needs?  Will the students respond positively? Why?  Will the intervention improve learning  outcomes? How?</a:t>
            </a:r>
            <a:endParaRPr sz="700">
              <a:solidFill>
                <a:schemeClr val="dk1"/>
              </a:solidFill>
              <a:latin typeface="Arial"/>
              <a:ea typeface="Arial"/>
              <a:cs typeface="Arial"/>
              <a:sym typeface="Arial"/>
            </a:endParaRPr>
          </a:p>
        </p:txBody>
      </p:sp>
      <p:sp>
        <p:nvSpPr>
          <p:cNvPr id="10202" name="Google Shape;10202;p68"/>
          <p:cNvSpPr txBox="1"/>
          <p:nvPr/>
        </p:nvSpPr>
        <p:spPr>
          <a:xfrm>
            <a:off x="12705162" y="2595813"/>
            <a:ext cx="1997075" cy="46164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RITUALS</a:t>
            </a:r>
            <a:endParaRPr sz="750">
              <a:solidFill>
                <a:schemeClr val="dk1"/>
              </a:solidFill>
              <a:latin typeface="Arial"/>
              <a:ea typeface="Arial"/>
              <a:cs typeface="Arial"/>
              <a:sym typeface="Arial"/>
            </a:endParaRPr>
          </a:p>
          <a:p>
            <a:pPr marL="12700" marR="5080" lvl="0" indent="0" algn="just" rtl="0">
              <a:lnSpc>
                <a:spcPct val="121428"/>
              </a:lnSpc>
              <a:spcBef>
                <a:spcPts val="20"/>
              </a:spcBef>
              <a:spcAft>
                <a:spcPts val="0"/>
              </a:spcAft>
              <a:buNone/>
            </a:pPr>
            <a:r>
              <a:rPr lang="en-US" sz="700">
                <a:solidFill>
                  <a:srgbClr val="414042"/>
                </a:solidFill>
                <a:latin typeface="Arial"/>
                <a:ea typeface="Arial"/>
                <a:cs typeface="Arial"/>
                <a:sym typeface="Arial"/>
              </a:rPr>
              <a:t>What specific behaviors or actions that happen  routinely to mark a specific moment might need  to be created?</a:t>
            </a:r>
            <a:endParaRPr sz="700">
              <a:solidFill>
                <a:schemeClr val="dk1"/>
              </a:solidFill>
              <a:latin typeface="Arial"/>
              <a:ea typeface="Arial"/>
              <a:cs typeface="Arial"/>
              <a:sym typeface="Arial"/>
            </a:endParaRPr>
          </a:p>
        </p:txBody>
      </p:sp>
      <p:sp>
        <p:nvSpPr>
          <p:cNvPr id="10203" name="Google Shape;10203;p68"/>
          <p:cNvSpPr txBox="1"/>
          <p:nvPr/>
        </p:nvSpPr>
        <p:spPr>
          <a:xfrm>
            <a:off x="2653089" y="2595813"/>
            <a:ext cx="1997075" cy="46164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RITUALS</a:t>
            </a:r>
            <a:endParaRPr sz="750">
              <a:solidFill>
                <a:schemeClr val="dk1"/>
              </a:solidFill>
              <a:latin typeface="Arial"/>
              <a:ea typeface="Arial"/>
              <a:cs typeface="Arial"/>
              <a:sym typeface="Arial"/>
            </a:endParaRPr>
          </a:p>
          <a:p>
            <a:pPr marL="12700" marR="5080" lvl="0" indent="0" algn="just" rtl="0">
              <a:lnSpc>
                <a:spcPct val="121428"/>
              </a:lnSpc>
              <a:spcBef>
                <a:spcPts val="20"/>
              </a:spcBef>
              <a:spcAft>
                <a:spcPts val="0"/>
              </a:spcAft>
              <a:buNone/>
            </a:pPr>
            <a:r>
              <a:rPr lang="en-US" sz="700">
                <a:solidFill>
                  <a:srgbClr val="414042"/>
                </a:solidFill>
                <a:latin typeface="Arial"/>
                <a:ea typeface="Arial"/>
                <a:cs typeface="Arial"/>
                <a:sym typeface="Arial"/>
              </a:rPr>
              <a:t>What specific behaviors or actions that happen  routinely to mark a specific moment might need  to be created?</a:t>
            </a:r>
            <a:endParaRPr sz="700">
              <a:solidFill>
                <a:schemeClr val="dk1"/>
              </a:solidFill>
              <a:latin typeface="Arial"/>
              <a:ea typeface="Arial"/>
              <a:cs typeface="Arial"/>
              <a:sym typeface="Arial"/>
            </a:endParaRPr>
          </a:p>
        </p:txBody>
      </p:sp>
      <p:sp>
        <p:nvSpPr>
          <p:cNvPr id="10204" name="Google Shape;10204;p68"/>
          <p:cNvSpPr txBox="1"/>
          <p:nvPr/>
        </p:nvSpPr>
        <p:spPr>
          <a:xfrm>
            <a:off x="15051464" y="3157559"/>
            <a:ext cx="1663700"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SPACE</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How might new spaces need to be used  or created for this idea?</a:t>
            </a:r>
            <a:endParaRPr sz="700">
              <a:solidFill>
                <a:schemeClr val="dk1"/>
              </a:solidFill>
              <a:latin typeface="Arial"/>
              <a:ea typeface="Arial"/>
              <a:cs typeface="Arial"/>
              <a:sym typeface="Arial"/>
            </a:endParaRPr>
          </a:p>
        </p:txBody>
      </p:sp>
      <p:sp>
        <p:nvSpPr>
          <p:cNvPr id="10205" name="Google Shape;10205;p68"/>
          <p:cNvSpPr txBox="1"/>
          <p:nvPr/>
        </p:nvSpPr>
        <p:spPr>
          <a:xfrm>
            <a:off x="4999367" y="3157559"/>
            <a:ext cx="1663700" cy="69850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SPACE</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How might new spaces need to be used  or created for this idea?</a:t>
            </a:r>
            <a:endParaRPr sz="700">
              <a:solidFill>
                <a:schemeClr val="dk1"/>
              </a:solidFill>
              <a:latin typeface="Arial"/>
              <a:ea typeface="Arial"/>
              <a:cs typeface="Arial"/>
              <a:sym typeface="Arial"/>
            </a:endParaRPr>
          </a:p>
          <a:p>
            <a:pPr marL="0" marR="0" lvl="0" indent="0" algn="l" rtl="0">
              <a:lnSpc>
                <a:spcPct val="100000"/>
              </a:lnSpc>
              <a:spcBef>
                <a:spcPts val="10"/>
              </a:spcBef>
              <a:spcAft>
                <a:spcPts val="0"/>
              </a:spcAft>
              <a:buNone/>
            </a:pPr>
            <a:endParaRPr sz="550">
              <a:solidFill>
                <a:schemeClr val="dk1"/>
              </a:solidFill>
              <a:latin typeface="Arial"/>
              <a:ea typeface="Arial"/>
              <a:cs typeface="Arial"/>
              <a:sym typeface="Arial"/>
            </a:endParaRPr>
          </a:p>
          <a:p>
            <a:pPr marL="80010" marR="271780" lvl="0" indent="0" algn="l" rtl="0">
              <a:lnSpc>
                <a:spcPct val="100000"/>
              </a:lnSpc>
              <a:spcBef>
                <a:spcPts val="5"/>
              </a:spcBef>
              <a:spcAft>
                <a:spcPts val="0"/>
              </a:spcAft>
              <a:buNone/>
            </a:pPr>
            <a:r>
              <a:rPr lang="en-US" sz="850">
                <a:solidFill>
                  <a:schemeClr val="dk1"/>
                </a:solidFill>
                <a:latin typeface="Arial Black"/>
                <a:ea typeface="Arial Black"/>
                <a:cs typeface="Arial Black"/>
                <a:sym typeface="Arial Black"/>
              </a:rPr>
              <a:t>THIS WILL TAKE PLACE  AT THE SCHOOL</a:t>
            </a:r>
            <a:endParaRPr sz="850">
              <a:solidFill>
                <a:schemeClr val="dk1"/>
              </a:solidFill>
              <a:latin typeface="Arial Black"/>
              <a:ea typeface="Arial Black"/>
              <a:cs typeface="Arial Black"/>
              <a:sym typeface="Arial Black"/>
            </a:endParaRPr>
          </a:p>
        </p:txBody>
      </p:sp>
      <p:sp>
        <p:nvSpPr>
          <p:cNvPr id="10206" name="Google Shape;10206;p68"/>
          <p:cNvSpPr txBox="1"/>
          <p:nvPr/>
        </p:nvSpPr>
        <p:spPr>
          <a:xfrm>
            <a:off x="15051464" y="4231610"/>
            <a:ext cx="1755775"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ROLES</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roles might need to be created  for this idea?</a:t>
            </a:r>
            <a:endParaRPr sz="700">
              <a:solidFill>
                <a:schemeClr val="dk1"/>
              </a:solidFill>
              <a:latin typeface="Arial"/>
              <a:ea typeface="Arial"/>
              <a:cs typeface="Arial"/>
              <a:sym typeface="Arial"/>
            </a:endParaRPr>
          </a:p>
        </p:txBody>
      </p:sp>
      <p:sp>
        <p:nvSpPr>
          <p:cNvPr id="10207" name="Google Shape;10207;p68"/>
          <p:cNvSpPr txBox="1"/>
          <p:nvPr/>
        </p:nvSpPr>
        <p:spPr>
          <a:xfrm>
            <a:off x="4999367" y="4231610"/>
            <a:ext cx="1991995" cy="67945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ROLES</a:t>
            </a:r>
            <a:endParaRPr sz="750">
              <a:solidFill>
                <a:schemeClr val="dk1"/>
              </a:solidFill>
              <a:latin typeface="Arial"/>
              <a:ea typeface="Arial"/>
              <a:cs typeface="Arial"/>
              <a:sym typeface="Arial"/>
            </a:endParaRPr>
          </a:p>
          <a:p>
            <a:pPr marL="12700" marR="240665"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roles might need to be created  for this idea?</a:t>
            </a:r>
            <a:endParaRPr sz="700">
              <a:solidFill>
                <a:schemeClr val="dk1"/>
              </a:solidFill>
              <a:latin typeface="Arial"/>
              <a:ea typeface="Arial"/>
              <a:cs typeface="Arial"/>
              <a:sym typeface="Arial"/>
            </a:endParaRPr>
          </a:p>
          <a:p>
            <a:pPr marL="80010" marR="5080" lvl="0" indent="0" algn="l" rtl="0">
              <a:lnSpc>
                <a:spcPct val="100000"/>
              </a:lnSpc>
              <a:spcBef>
                <a:spcPts val="495"/>
              </a:spcBef>
              <a:spcAft>
                <a:spcPts val="0"/>
              </a:spcAft>
              <a:buNone/>
            </a:pPr>
            <a:r>
              <a:rPr lang="en-US" sz="850">
                <a:solidFill>
                  <a:schemeClr val="dk1"/>
                </a:solidFill>
                <a:latin typeface="Arial Black"/>
                <a:ea typeface="Arial Black"/>
                <a:cs typeface="Arial Black"/>
                <a:sym typeface="Arial Black"/>
              </a:rPr>
              <a:t>WE WILL NEED A PROGRAM  MANAGER TO MAKE THE MATCHES</a:t>
            </a:r>
            <a:endParaRPr sz="850">
              <a:solidFill>
                <a:schemeClr val="dk1"/>
              </a:solidFill>
              <a:latin typeface="Arial Black"/>
              <a:ea typeface="Arial Black"/>
              <a:cs typeface="Arial Black"/>
              <a:sym typeface="Arial Black"/>
            </a:endParaRPr>
          </a:p>
        </p:txBody>
      </p:sp>
      <p:sp>
        <p:nvSpPr>
          <p:cNvPr id="10208" name="Google Shape;10208;p68"/>
          <p:cNvSpPr txBox="1"/>
          <p:nvPr/>
        </p:nvSpPr>
        <p:spPr>
          <a:xfrm>
            <a:off x="15051464" y="5305660"/>
            <a:ext cx="1736089"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OBJECTS/PRODUCTS/TOOLS</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artifacts or objects might need  to be created for this idea?</a:t>
            </a:r>
            <a:endParaRPr sz="700">
              <a:solidFill>
                <a:schemeClr val="dk1"/>
              </a:solidFill>
              <a:latin typeface="Arial"/>
              <a:ea typeface="Arial"/>
              <a:cs typeface="Arial"/>
              <a:sym typeface="Arial"/>
            </a:endParaRPr>
          </a:p>
        </p:txBody>
      </p:sp>
      <p:sp>
        <p:nvSpPr>
          <p:cNvPr id="10209" name="Google Shape;10209;p68"/>
          <p:cNvSpPr txBox="1"/>
          <p:nvPr/>
        </p:nvSpPr>
        <p:spPr>
          <a:xfrm>
            <a:off x="4999367" y="5305660"/>
            <a:ext cx="1736089"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OBJECTS/PRODUCTS/TOOLS</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artifacts or objects might need  to be created for this idea?</a:t>
            </a:r>
            <a:endParaRPr sz="700">
              <a:solidFill>
                <a:schemeClr val="dk1"/>
              </a:solidFill>
              <a:latin typeface="Arial"/>
              <a:ea typeface="Arial"/>
              <a:cs typeface="Arial"/>
              <a:sym typeface="Arial"/>
            </a:endParaRPr>
          </a:p>
        </p:txBody>
      </p:sp>
      <p:sp>
        <p:nvSpPr>
          <p:cNvPr id="10210" name="Google Shape;10210;p68"/>
          <p:cNvSpPr txBox="1"/>
          <p:nvPr/>
        </p:nvSpPr>
        <p:spPr>
          <a:xfrm>
            <a:off x="12705162" y="3697456"/>
            <a:ext cx="2018030"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TIME</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How might the allocation if time need to change  for this idea?</a:t>
            </a:r>
            <a:endParaRPr sz="700">
              <a:solidFill>
                <a:schemeClr val="dk1"/>
              </a:solidFill>
              <a:latin typeface="Arial"/>
              <a:ea typeface="Arial"/>
              <a:cs typeface="Arial"/>
              <a:sym typeface="Arial"/>
            </a:endParaRPr>
          </a:p>
        </p:txBody>
      </p:sp>
      <p:sp>
        <p:nvSpPr>
          <p:cNvPr id="10211" name="Google Shape;10211;p68"/>
          <p:cNvSpPr txBox="1"/>
          <p:nvPr/>
        </p:nvSpPr>
        <p:spPr>
          <a:xfrm>
            <a:off x="2653089" y="3697456"/>
            <a:ext cx="2018030" cy="671195"/>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TIME</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How might the allocation if time need to change  for this idea?</a:t>
            </a:r>
            <a:endParaRPr sz="700">
              <a:solidFill>
                <a:schemeClr val="dk1"/>
              </a:solidFill>
              <a:latin typeface="Arial"/>
              <a:ea typeface="Arial"/>
              <a:cs typeface="Arial"/>
              <a:sym typeface="Arial"/>
            </a:endParaRPr>
          </a:p>
          <a:p>
            <a:pPr marL="39370" marR="429894" lvl="0" indent="0" algn="l" rtl="0">
              <a:lnSpc>
                <a:spcPct val="100000"/>
              </a:lnSpc>
              <a:spcBef>
                <a:spcPts val="430"/>
              </a:spcBef>
              <a:spcAft>
                <a:spcPts val="0"/>
              </a:spcAft>
              <a:buNone/>
            </a:pPr>
            <a:r>
              <a:rPr lang="en-US" sz="850">
                <a:solidFill>
                  <a:schemeClr val="dk1"/>
                </a:solidFill>
                <a:latin typeface="Arial Black"/>
                <a:ea typeface="Arial Black"/>
                <a:cs typeface="Arial Black"/>
                <a:sym typeface="Arial Black"/>
              </a:rPr>
              <a:t>THIS KICK OFF EVENT WILL  HAPPEN ON A SATURDAY</a:t>
            </a:r>
            <a:endParaRPr sz="850">
              <a:solidFill>
                <a:schemeClr val="dk1"/>
              </a:solidFill>
              <a:latin typeface="Arial Black"/>
              <a:ea typeface="Arial Black"/>
              <a:cs typeface="Arial Black"/>
              <a:sym typeface="Arial Black"/>
            </a:endParaRPr>
          </a:p>
        </p:txBody>
      </p:sp>
      <p:sp>
        <p:nvSpPr>
          <p:cNvPr id="10212" name="Google Shape;10212;p68"/>
          <p:cNvSpPr txBox="1"/>
          <p:nvPr/>
        </p:nvSpPr>
        <p:spPr>
          <a:xfrm>
            <a:off x="12705162" y="4775470"/>
            <a:ext cx="2038985" cy="246379"/>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POLICY</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What policies would need to shift or be created?</a:t>
            </a:r>
            <a:endParaRPr sz="700">
              <a:solidFill>
                <a:schemeClr val="dk1"/>
              </a:solidFill>
              <a:latin typeface="Arial"/>
              <a:ea typeface="Arial"/>
              <a:cs typeface="Arial"/>
              <a:sym typeface="Arial"/>
            </a:endParaRPr>
          </a:p>
        </p:txBody>
      </p:sp>
      <p:sp>
        <p:nvSpPr>
          <p:cNvPr id="10213" name="Google Shape;10213;p68"/>
          <p:cNvSpPr txBox="1"/>
          <p:nvPr/>
        </p:nvSpPr>
        <p:spPr>
          <a:xfrm>
            <a:off x="2653089" y="4775470"/>
            <a:ext cx="2038985" cy="246379"/>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POLICY</a:t>
            </a:r>
            <a:endParaRPr sz="750">
              <a:solidFill>
                <a:schemeClr val="dk1"/>
              </a:solidFill>
              <a:latin typeface="Arial"/>
              <a:ea typeface="Arial"/>
              <a:cs typeface="Arial"/>
              <a:sym typeface="Arial"/>
            </a:endParaRPr>
          </a:p>
          <a:p>
            <a:pPr marL="12700" marR="0" lvl="0" indent="0" algn="l" rtl="0">
              <a:lnSpc>
                <a:spcPct val="120000"/>
              </a:lnSpc>
              <a:spcBef>
                <a:spcPts val="0"/>
              </a:spcBef>
              <a:spcAft>
                <a:spcPts val="0"/>
              </a:spcAft>
              <a:buNone/>
            </a:pPr>
            <a:r>
              <a:rPr lang="en-US" sz="700">
                <a:solidFill>
                  <a:srgbClr val="414042"/>
                </a:solidFill>
                <a:latin typeface="Arial"/>
                <a:ea typeface="Arial"/>
                <a:cs typeface="Arial"/>
                <a:sym typeface="Arial"/>
              </a:rPr>
              <a:t>What policies would need to shift or be created?</a:t>
            </a:r>
            <a:endParaRPr sz="700">
              <a:solidFill>
                <a:schemeClr val="dk1"/>
              </a:solidFill>
              <a:latin typeface="Arial"/>
              <a:ea typeface="Arial"/>
              <a:cs typeface="Arial"/>
              <a:sym typeface="Arial"/>
            </a:endParaRPr>
          </a:p>
        </p:txBody>
      </p:sp>
      <p:sp>
        <p:nvSpPr>
          <p:cNvPr id="10214" name="Google Shape;10214;p68"/>
          <p:cNvSpPr txBox="1"/>
          <p:nvPr/>
        </p:nvSpPr>
        <p:spPr>
          <a:xfrm>
            <a:off x="12705162" y="5826901"/>
            <a:ext cx="1619250" cy="35433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COMMUNICATION</a:t>
            </a:r>
            <a:endParaRPr sz="750">
              <a:solidFill>
                <a:schemeClr val="dk1"/>
              </a:solidFill>
              <a:latin typeface="Arial"/>
              <a:ea typeface="Arial"/>
              <a:cs typeface="Arial"/>
              <a:sym typeface="Arial"/>
            </a:endParaRPr>
          </a:p>
          <a:p>
            <a:pPr marL="12700" marR="5080"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forms of communication will  need to take place?</a:t>
            </a:r>
            <a:endParaRPr sz="700">
              <a:solidFill>
                <a:schemeClr val="dk1"/>
              </a:solidFill>
              <a:latin typeface="Arial"/>
              <a:ea typeface="Arial"/>
              <a:cs typeface="Arial"/>
              <a:sym typeface="Arial"/>
            </a:endParaRPr>
          </a:p>
        </p:txBody>
      </p:sp>
      <p:sp>
        <p:nvSpPr>
          <p:cNvPr id="10215" name="Google Shape;10215;p68"/>
          <p:cNvSpPr txBox="1"/>
          <p:nvPr/>
        </p:nvSpPr>
        <p:spPr>
          <a:xfrm>
            <a:off x="2653089" y="5826901"/>
            <a:ext cx="1674495" cy="689610"/>
          </a:xfrm>
          <a:prstGeom prst="rect">
            <a:avLst/>
          </a:prstGeom>
          <a:noFill/>
          <a:ln>
            <a:noFill/>
          </a:ln>
        </p:spPr>
        <p:txBody>
          <a:bodyPr spcFirstLastPara="1" wrap="square" lIns="0" tIns="12700" rIns="0" bIns="0" anchor="t" anchorCtr="0">
            <a:spAutoFit/>
          </a:bodyPr>
          <a:lstStyle/>
          <a:p>
            <a:pPr marL="12700" marR="0" lvl="0" indent="0" algn="l" rtl="0">
              <a:lnSpc>
                <a:spcPct val="120000"/>
              </a:lnSpc>
              <a:spcBef>
                <a:spcPts val="0"/>
              </a:spcBef>
              <a:spcAft>
                <a:spcPts val="0"/>
              </a:spcAft>
              <a:buNone/>
            </a:pPr>
            <a:r>
              <a:rPr lang="en-US" sz="750" b="1">
                <a:solidFill>
                  <a:schemeClr val="dk1"/>
                </a:solidFill>
                <a:latin typeface="Arial"/>
                <a:ea typeface="Arial"/>
                <a:cs typeface="Arial"/>
                <a:sym typeface="Arial"/>
              </a:rPr>
              <a:t>COMMUNICATION</a:t>
            </a:r>
            <a:endParaRPr sz="750">
              <a:solidFill>
                <a:schemeClr val="dk1"/>
              </a:solidFill>
              <a:latin typeface="Arial"/>
              <a:ea typeface="Arial"/>
              <a:cs typeface="Arial"/>
              <a:sym typeface="Arial"/>
            </a:endParaRPr>
          </a:p>
          <a:p>
            <a:pPr marL="12700" marR="59689" lvl="0" indent="0" algn="l" rtl="0">
              <a:lnSpc>
                <a:spcPct val="121428"/>
              </a:lnSpc>
              <a:spcBef>
                <a:spcPts val="20"/>
              </a:spcBef>
              <a:spcAft>
                <a:spcPts val="0"/>
              </a:spcAft>
              <a:buNone/>
            </a:pPr>
            <a:r>
              <a:rPr lang="en-US" sz="700">
                <a:solidFill>
                  <a:srgbClr val="414042"/>
                </a:solidFill>
                <a:latin typeface="Arial"/>
                <a:ea typeface="Arial"/>
                <a:cs typeface="Arial"/>
                <a:sym typeface="Arial"/>
              </a:rPr>
              <a:t>What new forms of communication will  need to take place?</a:t>
            </a:r>
            <a:endParaRPr sz="700">
              <a:solidFill>
                <a:schemeClr val="dk1"/>
              </a:solidFill>
              <a:latin typeface="Arial"/>
              <a:ea typeface="Arial"/>
              <a:cs typeface="Arial"/>
              <a:sym typeface="Arial"/>
            </a:endParaRPr>
          </a:p>
          <a:p>
            <a:pPr marL="39370" marR="5080" lvl="0" indent="0" algn="l" rtl="0">
              <a:lnSpc>
                <a:spcPct val="100000"/>
              </a:lnSpc>
              <a:spcBef>
                <a:spcPts val="575"/>
              </a:spcBef>
              <a:spcAft>
                <a:spcPts val="0"/>
              </a:spcAft>
              <a:buNone/>
            </a:pPr>
            <a:r>
              <a:rPr lang="en-US" sz="850">
                <a:solidFill>
                  <a:schemeClr val="dk1"/>
                </a:solidFill>
                <a:latin typeface="Arial Black"/>
                <a:ea typeface="Arial Black"/>
                <a:cs typeface="Arial Black"/>
                <a:sym typeface="Arial Black"/>
              </a:rPr>
              <a:t>WE WILL COMMUNICATE THE  MATCHES TO PARENTS</a:t>
            </a:r>
            <a:endParaRPr sz="850">
              <a:solidFill>
                <a:schemeClr val="dk1"/>
              </a:solidFill>
              <a:latin typeface="Arial Black"/>
              <a:ea typeface="Arial Black"/>
              <a:cs typeface="Arial Black"/>
              <a:sym typeface="Arial Black"/>
            </a:endParaRPr>
          </a:p>
        </p:txBody>
      </p:sp>
      <p:sp>
        <p:nvSpPr>
          <p:cNvPr id="10216" name="Google Shape;10216;p68"/>
          <p:cNvSpPr txBox="1"/>
          <p:nvPr/>
        </p:nvSpPr>
        <p:spPr>
          <a:xfrm>
            <a:off x="2680219" y="3080703"/>
            <a:ext cx="1951989"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THE STUDENTS AND MENTORS WILL  PLAY GET TO KNOW YOU GAMES</a:t>
            </a:r>
            <a:endParaRPr sz="850">
              <a:solidFill>
                <a:schemeClr val="dk1"/>
              </a:solidFill>
              <a:latin typeface="Arial Black"/>
              <a:ea typeface="Arial Black"/>
              <a:cs typeface="Arial Black"/>
              <a:sym typeface="Arial Black"/>
            </a:endParaRPr>
          </a:p>
        </p:txBody>
      </p:sp>
      <p:sp>
        <p:nvSpPr>
          <p:cNvPr id="10217" name="Google Shape;10217;p68"/>
          <p:cNvSpPr txBox="1"/>
          <p:nvPr/>
        </p:nvSpPr>
        <p:spPr>
          <a:xfrm>
            <a:off x="7757984" y="2424249"/>
            <a:ext cx="1579245" cy="154940"/>
          </a:xfrm>
          <a:prstGeom prst="rect">
            <a:avLst/>
          </a:prstGeom>
          <a:noFill/>
          <a:ln>
            <a:noFill/>
          </a:ln>
        </p:spPr>
        <p:txBody>
          <a:bodyPr spcFirstLastPara="1" wrap="square" lIns="0" tIns="12050" rIns="0" bIns="0" anchor="t" anchorCtr="0">
            <a:spAutoFit/>
          </a:bodyPr>
          <a:lstStyle/>
          <a:p>
            <a:pPr marL="197485" marR="0" lvl="0" indent="-176212" algn="l" rtl="0">
              <a:lnSpc>
                <a:spcPct val="100000"/>
              </a:lnSpc>
              <a:spcBef>
                <a:spcPts val="0"/>
              </a:spcBef>
              <a:spcAft>
                <a:spcPts val="0"/>
              </a:spcAft>
              <a:buClr>
                <a:schemeClr val="dk1"/>
              </a:buClr>
              <a:buSzPts val="2775"/>
              <a:buFont typeface="Arial Black"/>
              <a:buChar char="•"/>
            </a:pPr>
            <a:r>
              <a:rPr lang="en-US" sz="1275" baseline="30000">
                <a:solidFill>
                  <a:schemeClr val="dk1"/>
                </a:solidFill>
                <a:latin typeface="Arial Black"/>
                <a:ea typeface="Arial Black"/>
                <a:cs typeface="Arial Black"/>
                <a:sym typeface="Arial Black"/>
              </a:rPr>
              <a:t>STUDENTS AND MENTORS</a:t>
            </a:r>
            <a:endParaRPr sz="1275" baseline="30000">
              <a:solidFill>
                <a:schemeClr val="dk1"/>
              </a:solidFill>
              <a:latin typeface="Arial Black"/>
              <a:ea typeface="Arial Black"/>
              <a:cs typeface="Arial Black"/>
              <a:sym typeface="Arial Black"/>
            </a:endParaRPr>
          </a:p>
        </p:txBody>
      </p:sp>
      <p:sp>
        <p:nvSpPr>
          <p:cNvPr id="10218" name="Google Shape;10218;p68"/>
          <p:cNvSpPr txBox="1"/>
          <p:nvPr/>
        </p:nvSpPr>
        <p:spPr>
          <a:xfrm>
            <a:off x="7943367" y="2541260"/>
            <a:ext cx="1361440" cy="699135"/>
          </a:xfrm>
          <a:prstGeom prst="rect">
            <a:avLst/>
          </a:prstGeom>
          <a:noFill/>
          <a:ln>
            <a:noFill/>
          </a:ln>
        </p:spPr>
        <p:txBody>
          <a:bodyPr spcFirstLastPara="1" wrap="square" lIns="0" tIns="12050" rIns="0" bIns="0" anchor="t" anchorCtr="0">
            <a:spAutoFit/>
          </a:bodyPr>
          <a:lstStyle/>
          <a:p>
            <a:pPr marL="2159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NEED GAMES TO GET TO  KNOW EACH OTHER</a:t>
            </a:r>
            <a:endParaRPr sz="850">
              <a:solidFill>
                <a:schemeClr val="dk1"/>
              </a:solidFill>
              <a:latin typeface="Arial Black"/>
              <a:ea typeface="Arial Black"/>
              <a:cs typeface="Arial Black"/>
              <a:sym typeface="Arial Black"/>
            </a:endParaRPr>
          </a:p>
          <a:p>
            <a:pPr marL="0" marR="0" lvl="0" indent="0" algn="l" rtl="0">
              <a:lnSpc>
                <a:spcPct val="100000"/>
              </a:lnSpc>
              <a:spcBef>
                <a:spcPts val="30"/>
              </a:spcBef>
              <a:spcAft>
                <a:spcPts val="0"/>
              </a:spcAft>
              <a:buNone/>
            </a:pPr>
            <a:endParaRPr sz="850">
              <a:solidFill>
                <a:schemeClr val="dk1"/>
              </a:solidFill>
              <a:latin typeface="Arial Black"/>
              <a:ea typeface="Arial Black"/>
              <a:cs typeface="Arial Black"/>
              <a:sym typeface="Arial Black"/>
            </a:endParaRPr>
          </a:p>
          <a:p>
            <a:pPr marL="21590" marR="26034" lvl="0" indent="-9525" algn="l" rtl="0">
              <a:lnSpc>
                <a:spcPct val="100000"/>
              </a:lnSpc>
              <a:spcBef>
                <a:spcPts val="5"/>
              </a:spcBef>
              <a:spcAft>
                <a:spcPts val="0"/>
              </a:spcAft>
              <a:buNone/>
            </a:pPr>
            <a:r>
              <a:rPr lang="en-US" sz="850">
                <a:solidFill>
                  <a:schemeClr val="dk1"/>
                </a:solidFill>
                <a:latin typeface="Arial Black"/>
                <a:ea typeface="Arial Black"/>
                <a:cs typeface="Arial Black"/>
                <a:sym typeface="Arial Black"/>
              </a:rPr>
              <a:t>THE MATCH EVENT CAN  HAPPEN ON A SATURDAY</a:t>
            </a:r>
            <a:endParaRPr sz="850">
              <a:solidFill>
                <a:schemeClr val="dk1"/>
              </a:solidFill>
              <a:latin typeface="Arial Black"/>
              <a:ea typeface="Arial Black"/>
              <a:cs typeface="Arial Black"/>
              <a:sym typeface="Arial Black"/>
            </a:endParaRPr>
          </a:p>
        </p:txBody>
      </p:sp>
      <p:sp>
        <p:nvSpPr>
          <p:cNvPr id="10219" name="Google Shape;10219;p68"/>
          <p:cNvSpPr txBox="1"/>
          <p:nvPr/>
        </p:nvSpPr>
        <p:spPr>
          <a:xfrm>
            <a:off x="7783384" y="2708418"/>
            <a:ext cx="97155" cy="856615"/>
          </a:xfrm>
          <a:prstGeom prst="rect">
            <a:avLst/>
          </a:prstGeom>
          <a:noFill/>
          <a:ln>
            <a:noFill/>
          </a:ln>
        </p:spPr>
        <p:txBody>
          <a:bodyPr spcFirstLastPara="1" wrap="square" lIns="0" tIns="145400" rIns="0" bIns="0" anchor="t" anchorCtr="0">
            <a:spAutoFit/>
          </a:bodyPr>
          <a:lstStyle/>
          <a:p>
            <a:pPr marL="12700" marR="0" lvl="0" indent="0" algn="l" rtl="0">
              <a:lnSpc>
                <a:spcPct val="100000"/>
              </a:lnSpc>
              <a:spcBef>
                <a:spcPts val="0"/>
              </a:spcBef>
              <a:spcAft>
                <a:spcPts val="0"/>
              </a:spcAft>
              <a:buNone/>
            </a:pPr>
            <a:r>
              <a:rPr lang="en-US" sz="1850">
                <a:solidFill>
                  <a:schemeClr val="dk1"/>
                </a:solidFill>
                <a:latin typeface="Arial Black"/>
                <a:ea typeface="Arial Black"/>
                <a:cs typeface="Arial Black"/>
                <a:sym typeface="Arial Black"/>
              </a:rPr>
              <a:t>•</a:t>
            </a:r>
            <a:endParaRPr sz="1850">
              <a:solidFill>
                <a:schemeClr val="dk1"/>
              </a:solidFill>
              <a:latin typeface="Arial Black"/>
              <a:ea typeface="Arial Black"/>
              <a:cs typeface="Arial Black"/>
              <a:sym typeface="Arial Black"/>
            </a:endParaRPr>
          </a:p>
          <a:p>
            <a:pPr marL="12700" marR="0" lvl="0" indent="0" algn="l" rtl="0">
              <a:lnSpc>
                <a:spcPct val="100000"/>
              </a:lnSpc>
              <a:spcBef>
                <a:spcPts val="1050"/>
              </a:spcBef>
              <a:spcAft>
                <a:spcPts val="0"/>
              </a:spcAft>
              <a:buNone/>
            </a:pPr>
            <a:r>
              <a:rPr lang="en-US" sz="1850">
                <a:solidFill>
                  <a:schemeClr val="dk1"/>
                </a:solidFill>
                <a:latin typeface="Arial Black"/>
                <a:ea typeface="Arial Black"/>
                <a:cs typeface="Arial Black"/>
                <a:sym typeface="Arial Black"/>
              </a:rPr>
              <a:t>•</a:t>
            </a:r>
            <a:endParaRPr sz="1850">
              <a:solidFill>
                <a:schemeClr val="dk1"/>
              </a:solidFill>
              <a:latin typeface="Arial Black"/>
              <a:ea typeface="Arial Black"/>
              <a:cs typeface="Arial Black"/>
              <a:sym typeface="Arial Black"/>
            </a:endParaRPr>
          </a:p>
        </p:txBody>
      </p:sp>
      <p:sp>
        <p:nvSpPr>
          <p:cNvPr id="10220" name="Google Shape;10220;p68"/>
          <p:cNvSpPr txBox="1"/>
          <p:nvPr/>
        </p:nvSpPr>
        <p:spPr>
          <a:xfrm>
            <a:off x="7943367" y="3372274"/>
            <a:ext cx="1350645" cy="541655"/>
          </a:xfrm>
          <a:prstGeom prst="rect">
            <a:avLst/>
          </a:prstGeom>
          <a:noFill/>
          <a:ln>
            <a:noFill/>
          </a:ln>
        </p:spPr>
        <p:txBody>
          <a:bodyPr spcFirstLastPara="1" wrap="square" lIns="0" tIns="12050" rIns="0" bIns="0" anchor="t" anchorCtr="0">
            <a:spAutoFit/>
          </a:bodyPr>
          <a:lstStyle/>
          <a:p>
            <a:pPr marL="21590" marR="5080" lvl="0" indent="-9525"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PARENTS WILL BE OKAY  WITH THE MENTORS  THEIR STUDENTS ARE  MATCHED WITH</a:t>
            </a:r>
            <a:endParaRPr sz="850">
              <a:solidFill>
                <a:schemeClr val="dk1"/>
              </a:solidFill>
              <a:latin typeface="Arial Black"/>
              <a:ea typeface="Arial Black"/>
              <a:cs typeface="Arial Black"/>
              <a:sym typeface="Arial Black"/>
            </a:endParaRPr>
          </a:p>
        </p:txBody>
      </p:sp>
      <p:sp>
        <p:nvSpPr>
          <p:cNvPr id="10221" name="Google Shape;10221;p68"/>
          <p:cNvSpPr txBox="1"/>
          <p:nvPr/>
        </p:nvSpPr>
        <p:spPr>
          <a:xfrm>
            <a:off x="7783384" y="3926284"/>
            <a:ext cx="9715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a:solidFill>
                  <a:schemeClr val="dk1"/>
                </a:solidFill>
                <a:latin typeface="Arial Black"/>
                <a:ea typeface="Arial Black"/>
                <a:cs typeface="Arial Black"/>
                <a:sym typeface="Arial Black"/>
              </a:rPr>
              <a:t>•</a:t>
            </a:r>
            <a:endParaRPr sz="1850">
              <a:solidFill>
                <a:schemeClr val="dk1"/>
              </a:solidFill>
              <a:latin typeface="Arial Black"/>
              <a:ea typeface="Arial Black"/>
              <a:cs typeface="Arial Black"/>
              <a:sym typeface="Arial Black"/>
            </a:endParaRPr>
          </a:p>
        </p:txBody>
      </p:sp>
      <p:sp>
        <p:nvSpPr>
          <p:cNvPr id="10222" name="Google Shape;10222;p68"/>
          <p:cNvSpPr txBox="1"/>
          <p:nvPr/>
        </p:nvSpPr>
        <p:spPr>
          <a:xfrm>
            <a:off x="7943367" y="4045682"/>
            <a:ext cx="1260475" cy="412750"/>
          </a:xfrm>
          <a:prstGeom prst="rect">
            <a:avLst/>
          </a:prstGeom>
          <a:noFill/>
          <a:ln>
            <a:noFill/>
          </a:ln>
        </p:spPr>
        <p:txBody>
          <a:bodyPr spcFirstLastPara="1" wrap="square" lIns="0" tIns="12050" rIns="0" bIns="0" anchor="t" anchorCtr="0">
            <a:spAutoFit/>
          </a:bodyPr>
          <a:lstStyle/>
          <a:p>
            <a:pPr marL="21590" marR="5080" lvl="0" indent="-9525"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THERE WILL BE SPACE  AT THE SCHOOL ON  SATURDAYS</a:t>
            </a:r>
            <a:endParaRPr sz="850">
              <a:solidFill>
                <a:schemeClr val="dk1"/>
              </a:solidFill>
              <a:latin typeface="Arial Black"/>
              <a:ea typeface="Arial Black"/>
              <a:cs typeface="Arial Black"/>
              <a:sym typeface="Arial Black"/>
            </a:endParaRPr>
          </a:p>
        </p:txBody>
      </p:sp>
      <p:grpSp>
        <p:nvGrpSpPr>
          <p:cNvPr id="10223" name="Google Shape;10223;p68"/>
          <p:cNvGrpSpPr/>
          <p:nvPr/>
        </p:nvGrpSpPr>
        <p:grpSpPr>
          <a:xfrm>
            <a:off x="19768108" y="1191700"/>
            <a:ext cx="336550" cy="560705"/>
            <a:chOff x="19768108" y="1191700"/>
            <a:chExt cx="336550" cy="560705"/>
          </a:xfrm>
        </p:grpSpPr>
        <p:sp>
          <p:nvSpPr>
            <p:cNvPr id="10224" name="Google Shape;10224;p68"/>
            <p:cNvSpPr/>
            <p:nvPr/>
          </p:nvSpPr>
          <p:spPr>
            <a:xfrm>
              <a:off x="19768108" y="1191700"/>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32"/>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25" name="Google Shape;10225;p68"/>
            <p:cNvSpPr/>
            <p:nvPr/>
          </p:nvSpPr>
          <p:spPr>
            <a:xfrm>
              <a:off x="19843130" y="1271153"/>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26" name="Google Shape;10226;p68"/>
            <p:cNvSpPr/>
            <p:nvPr/>
          </p:nvSpPr>
          <p:spPr>
            <a:xfrm>
              <a:off x="19843094" y="152381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227" name="Google Shape;10227;p68"/>
          <p:cNvGrpSpPr/>
          <p:nvPr/>
        </p:nvGrpSpPr>
        <p:grpSpPr>
          <a:xfrm>
            <a:off x="10481084" y="0"/>
            <a:ext cx="9206117" cy="332751"/>
            <a:chOff x="10481084" y="0"/>
            <a:chExt cx="9206117" cy="332751"/>
          </a:xfrm>
        </p:grpSpPr>
        <p:sp>
          <p:nvSpPr>
            <p:cNvPr id="10228" name="Google Shape;10228;p68"/>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29" name="Google Shape;10229;p68"/>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0" name="Google Shape;10230;p68"/>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1" name="Google Shape;10231;p68"/>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2" name="Google Shape;10232;p68"/>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3" name="Google Shape;10233;p68"/>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4" name="Google Shape;10234;p68"/>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5" name="Google Shape;10235;p68"/>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6" name="Google Shape;10236;p68"/>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7" name="Google Shape;10237;p68"/>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8" name="Google Shape;10238;p68"/>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39" name="Google Shape;10239;p68"/>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0" name="Google Shape;10240;p68"/>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1" name="Google Shape;10241;p68"/>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2" name="Google Shape;10242;p68"/>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3" name="Google Shape;10243;p68"/>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4" name="Google Shape;10244;p68"/>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5" name="Google Shape;10245;p68"/>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6" name="Google Shape;10246;p68"/>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7" name="Google Shape;10247;p68"/>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8" name="Google Shape;10248;p68"/>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49" name="Google Shape;10249;p68"/>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250" name="Google Shape;10250;p68"/>
          <p:cNvGrpSpPr/>
          <p:nvPr/>
        </p:nvGrpSpPr>
        <p:grpSpPr>
          <a:xfrm>
            <a:off x="429035" y="0"/>
            <a:ext cx="9206082" cy="332740"/>
            <a:chOff x="429035" y="0"/>
            <a:chExt cx="9206082" cy="332740"/>
          </a:xfrm>
        </p:grpSpPr>
        <p:sp>
          <p:nvSpPr>
            <p:cNvPr id="10251" name="Google Shape;10251;p68"/>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2" name="Google Shape;10252;p68"/>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3" name="Google Shape;10253;p68"/>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4" name="Google Shape;10254;p68"/>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5" name="Google Shape;10255;p68"/>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6" name="Google Shape;10256;p68"/>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7" name="Google Shape;10257;p68"/>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8" name="Google Shape;10258;p68"/>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9" name="Google Shape;10259;p68"/>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0" name="Google Shape;10260;p68"/>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1" name="Google Shape;10261;p68"/>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2" name="Google Shape;10262;p68"/>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3" name="Google Shape;10263;p68"/>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4" name="Google Shape;10264;p68"/>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5" name="Google Shape;10265;p68"/>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6" name="Google Shape;10266;p68"/>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7" name="Google Shape;10267;p68"/>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8" name="Google Shape;10268;p68"/>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9" name="Google Shape;10269;p68"/>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70" name="Google Shape;10270;p68"/>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71" name="Google Shape;10271;p68"/>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272" name="Google Shape;10272;p68"/>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0273" name="Google Shape;10273;p68"/>
          <p:cNvSpPr txBox="1"/>
          <p:nvPr/>
        </p:nvSpPr>
        <p:spPr>
          <a:xfrm>
            <a:off x="721345"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0274" name="Google Shape;10274;p68"/>
          <p:cNvSpPr txBox="1"/>
          <p:nvPr/>
        </p:nvSpPr>
        <p:spPr>
          <a:xfrm>
            <a:off x="1167820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0275" name="Google Shape;10275;p68"/>
          <p:cNvSpPr txBox="1"/>
          <p:nvPr/>
        </p:nvSpPr>
        <p:spPr>
          <a:xfrm>
            <a:off x="12376697" y="189035"/>
            <a:ext cx="5120005" cy="924560"/>
          </a:xfrm>
          <a:prstGeom prst="rect">
            <a:avLst/>
          </a:prstGeom>
          <a:noFill/>
          <a:ln>
            <a:noFill/>
          </a:ln>
        </p:spPr>
        <p:txBody>
          <a:bodyPr spcFirstLastPara="1" wrap="square" lIns="0" tIns="14600" rIns="0" bIns="0" anchor="t" anchorCtr="0">
            <a:spAutoFit/>
          </a:bodyPr>
          <a:lstStyle/>
          <a:p>
            <a:pPr marL="26606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MAKE	TEST	ITERATE 2	TEST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111125" lvl="0" indent="0" algn="l" rtl="0">
              <a:lnSpc>
                <a:spcPct val="100000"/>
              </a:lnSpc>
              <a:spcBef>
                <a:spcPts val="415"/>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tested a prototype, use what you learned to iterate. You might decide to expand upon  your first idea. In your next round of prototypes, think about pushing your idea to be bolder and more innovative.</a:t>
            </a:r>
            <a:endParaRPr sz="750">
              <a:solidFill>
                <a:schemeClr val="dk1"/>
              </a:solidFill>
              <a:latin typeface="Arial"/>
              <a:ea typeface="Arial"/>
              <a:cs typeface="Arial"/>
              <a:sym typeface="Arial"/>
            </a:endParaRPr>
          </a:p>
          <a:p>
            <a:pPr marL="12700" marR="122554" lvl="0" indent="0" algn="l" rtl="0">
              <a:lnSpc>
                <a:spcPct val="100000"/>
              </a:lnSpc>
              <a:spcBef>
                <a:spcPts val="5"/>
              </a:spcBef>
              <a:spcAft>
                <a:spcPts val="0"/>
              </a:spcAft>
              <a:buNone/>
            </a:pPr>
            <a:r>
              <a:rPr lang="en-US" sz="750">
                <a:solidFill>
                  <a:srgbClr val="414042"/>
                </a:solidFill>
                <a:latin typeface="Arial"/>
                <a:ea typeface="Arial"/>
                <a:cs typeface="Arial"/>
                <a:sym typeface="Arial"/>
              </a:rPr>
              <a:t>Or, you might explore how to design your prototype to reach more students. Below are nine categories to help you  think about the variety of elements that will make up a potential prototype. Be specific and add detail. After you’ve  expanded the idea, reflect on the assumptions you made in your planning. If you are starting with a new idea,  answer the second set of questions about your assumptions.</a:t>
            </a:r>
            <a:endParaRPr sz="750">
              <a:solidFill>
                <a:schemeClr val="dk1"/>
              </a:solidFill>
              <a:latin typeface="Arial"/>
              <a:ea typeface="Arial"/>
              <a:cs typeface="Arial"/>
              <a:sym typeface="Arial"/>
            </a:endParaRPr>
          </a:p>
        </p:txBody>
      </p:sp>
      <p:sp>
        <p:nvSpPr>
          <p:cNvPr id="10276" name="Google Shape;10276;p68"/>
          <p:cNvSpPr txBox="1"/>
          <p:nvPr/>
        </p:nvSpPr>
        <p:spPr>
          <a:xfrm>
            <a:off x="162615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0277" name="Google Shape;10277;p68"/>
          <p:cNvSpPr txBox="1"/>
          <p:nvPr/>
        </p:nvSpPr>
        <p:spPr>
          <a:xfrm>
            <a:off x="2324694" y="189035"/>
            <a:ext cx="5120005" cy="924560"/>
          </a:xfrm>
          <a:prstGeom prst="rect">
            <a:avLst/>
          </a:prstGeom>
          <a:noFill/>
          <a:ln>
            <a:noFill/>
          </a:ln>
        </p:spPr>
        <p:txBody>
          <a:bodyPr spcFirstLastPara="1" wrap="square" lIns="0" tIns="14600" rIns="0" bIns="0" anchor="t" anchorCtr="0">
            <a:spAutoFit/>
          </a:bodyPr>
          <a:lstStyle/>
          <a:p>
            <a:pPr marL="26606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GENERATE	MAKE	TEST	ITERATE 2	TEST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415"/>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tested a prototype, use what you learned to iterate. You might decide to expand upon</a:t>
            </a:r>
            <a:endParaRPr sz="750">
              <a:solidFill>
                <a:schemeClr val="dk1"/>
              </a:solidFill>
              <a:latin typeface="Arial"/>
              <a:ea typeface="Arial"/>
              <a:cs typeface="Arial"/>
              <a:sym typeface="Arial"/>
            </a:endParaRPr>
          </a:p>
          <a:p>
            <a:pPr marL="12700" marR="122554" lvl="0" indent="0" algn="l" rtl="0">
              <a:lnSpc>
                <a:spcPct val="100000"/>
              </a:lnSpc>
              <a:spcBef>
                <a:spcPts val="0"/>
              </a:spcBef>
              <a:spcAft>
                <a:spcPts val="0"/>
              </a:spcAft>
              <a:buNone/>
            </a:pPr>
            <a:r>
              <a:rPr lang="en-US" sz="750">
                <a:solidFill>
                  <a:srgbClr val="414042"/>
                </a:solidFill>
                <a:latin typeface="Arial"/>
                <a:ea typeface="Arial"/>
                <a:cs typeface="Arial"/>
                <a:sym typeface="Arial"/>
              </a:rPr>
              <a:t>your first idea. In your next round of prototypes, think about pushing your idea to be bolder and more innovative.  Or, you might explore how to design your prototype to reach more students. Below are nine categories to help you  think about the variety of elements that will make up a potential prototype. Be specific and add detail. After you’ve  expanded the idea, reflect on the assumptions you made in your planning. If you are starting with a new idea,  answer the second set of questions about your assumptions.</a:t>
            </a:r>
            <a:endParaRPr sz="750">
              <a:solidFill>
                <a:schemeClr val="dk1"/>
              </a:solidFill>
              <a:latin typeface="Arial"/>
              <a:ea typeface="Arial"/>
              <a:cs typeface="Arial"/>
              <a:sym typeface="Arial"/>
            </a:endParaRPr>
          </a:p>
        </p:txBody>
      </p:sp>
      <p:sp>
        <p:nvSpPr>
          <p:cNvPr id="10278" name="Google Shape;10278;p68"/>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279" name="Google Shape;10279;p68"/>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280" name="Google Shape;10280;p68"/>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0281" name="Google Shape;10281;p68"/>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Shape 10285"/>
        <p:cNvGrpSpPr/>
        <p:nvPr/>
      </p:nvGrpSpPr>
      <p:grpSpPr>
        <a:xfrm>
          <a:off x="0" y="0"/>
          <a:ext cx="0" cy="0"/>
          <a:chOff x="0" y="0"/>
          <a:chExt cx="0" cy="0"/>
        </a:xfrm>
      </p:grpSpPr>
      <p:sp>
        <p:nvSpPr>
          <p:cNvPr id="10286" name="Google Shape;10286;p69"/>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136</a:t>
            </a:r>
            <a:endParaRPr sz="550">
              <a:solidFill>
                <a:schemeClr val="dk1"/>
              </a:solidFill>
              <a:latin typeface="Arial"/>
              <a:ea typeface="Arial"/>
              <a:cs typeface="Arial"/>
              <a:sym typeface="Arial"/>
            </a:endParaRPr>
          </a:p>
        </p:txBody>
      </p:sp>
      <p:sp>
        <p:nvSpPr>
          <p:cNvPr id="10287" name="Google Shape;10287;p69"/>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137</a:t>
            </a:r>
            <a:endParaRPr sz="550">
              <a:solidFill>
                <a:schemeClr val="dk1"/>
              </a:solidFill>
              <a:latin typeface="Arial"/>
              <a:ea typeface="Arial"/>
              <a:cs typeface="Arial"/>
              <a:sym typeface="Arial"/>
            </a:endParaRPr>
          </a:p>
        </p:txBody>
      </p:sp>
      <p:sp>
        <p:nvSpPr>
          <p:cNvPr id="10288" name="Google Shape;10288;p69"/>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89" name="Google Shape;10289;p69"/>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0290" name="Google Shape;10290;p69"/>
          <p:cNvGrpSpPr/>
          <p:nvPr/>
        </p:nvGrpSpPr>
        <p:grpSpPr>
          <a:xfrm>
            <a:off x="10488583" y="1051579"/>
            <a:ext cx="9200183" cy="31750"/>
            <a:chOff x="10488583" y="1051579"/>
            <a:chExt cx="9200183" cy="31750"/>
          </a:xfrm>
        </p:grpSpPr>
        <p:sp>
          <p:nvSpPr>
            <p:cNvPr id="10291" name="Google Shape;10291;p69"/>
            <p:cNvSpPr/>
            <p:nvPr/>
          </p:nvSpPr>
          <p:spPr>
            <a:xfrm>
              <a:off x="10488583"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92" name="Google Shape;10292;p69"/>
            <p:cNvSpPr/>
            <p:nvPr/>
          </p:nvSpPr>
          <p:spPr>
            <a:xfrm>
              <a:off x="12574226"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DFCC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293" name="Google Shape;10293;p69"/>
          <p:cNvGrpSpPr/>
          <p:nvPr/>
        </p:nvGrpSpPr>
        <p:grpSpPr>
          <a:xfrm>
            <a:off x="414372" y="1051579"/>
            <a:ext cx="9200207" cy="31750"/>
            <a:chOff x="414372" y="1051579"/>
            <a:chExt cx="9200207" cy="31750"/>
          </a:xfrm>
        </p:grpSpPr>
        <p:sp>
          <p:nvSpPr>
            <p:cNvPr id="10294" name="Google Shape;10294;p69"/>
            <p:cNvSpPr/>
            <p:nvPr/>
          </p:nvSpPr>
          <p:spPr>
            <a:xfrm>
              <a:off x="414372"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95" name="Google Shape;10295;p69"/>
            <p:cNvSpPr/>
            <p:nvPr/>
          </p:nvSpPr>
          <p:spPr>
            <a:xfrm>
              <a:off x="2500039"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DFCCE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296" name="Google Shape;10296;p69"/>
          <p:cNvSpPr txBox="1"/>
          <p:nvPr/>
        </p:nvSpPr>
        <p:spPr>
          <a:xfrm>
            <a:off x="12704207" y="503412"/>
            <a:ext cx="463296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 have tested your idea, draw another storyboard that maps out the experience  you are hoping to create for your stakeholder. Take the assumptions you generated in the last exercise  and match them to the phase of the experience that is most relevant. Generate new assumptions as well.</a:t>
            </a:r>
            <a:endParaRPr sz="750">
              <a:solidFill>
                <a:schemeClr val="dk1"/>
              </a:solidFill>
              <a:latin typeface="Arial"/>
              <a:ea typeface="Arial"/>
              <a:cs typeface="Arial"/>
              <a:sym typeface="Arial"/>
            </a:endParaRPr>
          </a:p>
        </p:txBody>
      </p:sp>
      <p:sp>
        <p:nvSpPr>
          <p:cNvPr id="10297" name="Google Shape;10297;p69"/>
          <p:cNvSpPr txBox="1"/>
          <p:nvPr/>
        </p:nvSpPr>
        <p:spPr>
          <a:xfrm>
            <a:off x="2630033" y="503412"/>
            <a:ext cx="463296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 have tested your idea, draw another storyboard that maps out the experience  you are hoping to create for your stakeholder. Take the assumptions you generated in the last exercise  and match them to the phase of the experience that is most relevant. Generate new assumptions as well.</a:t>
            </a:r>
            <a:endParaRPr sz="750">
              <a:solidFill>
                <a:schemeClr val="dk1"/>
              </a:solidFill>
              <a:latin typeface="Arial"/>
              <a:ea typeface="Arial"/>
              <a:cs typeface="Arial"/>
              <a:sym typeface="Arial"/>
            </a:endParaRPr>
          </a:p>
        </p:txBody>
      </p:sp>
      <p:sp>
        <p:nvSpPr>
          <p:cNvPr id="10298" name="Google Shape;10298;p69"/>
          <p:cNvSpPr/>
          <p:nvPr/>
        </p:nvSpPr>
        <p:spPr>
          <a:xfrm>
            <a:off x="10485597" y="1297994"/>
            <a:ext cx="2976880" cy="1731645"/>
          </a:xfrm>
          <a:custGeom>
            <a:avLst/>
            <a:gdLst/>
            <a:ahLst/>
            <a:cxnLst/>
            <a:rect l="l" t="t" r="r" b="b"/>
            <a:pathLst>
              <a:path w="2976880" h="1731645" extrusionOk="0">
                <a:moveTo>
                  <a:pt x="2917851" y="0"/>
                </a:moveTo>
                <a:lnTo>
                  <a:pt x="58887" y="0"/>
                </a:lnTo>
                <a:lnTo>
                  <a:pt x="24843" y="920"/>
                </a:lnTo>
                <a:lnTo>
                  <a:pt x="7360" y="7360"/>
                </a:lnTo>
                <a:lnTo>
                  <a:pt x="920" y="24843"/>
                </a:lnTo>
                <a:lnTo>
                  <a:pt x="0" y="58887"/>
                </a:lnTo>
                <a:lnTo>
                  <a:pt x="0" y="1672452"/>
                </a:lnTo>
                <a:lnTo>
                  <a:pt x="920" y="1706503"/>
                </a:lnTo>
                <a:lnTo>
                  <a:pt x="7360" y="1723989"/>
                </a:lnTo>
                <a:lnTo>
                  <a:pt x="24843" y="1730431"/>
                </a:lnTo>
                <a:lnTo>
                  <a:pt x="58887" y="1731351"/>
                </a:lnTo>
                <a:lnTo>
                  <a:pt x="2917851" y="1731351"/>
                </a:lnTo>
                <a:lnTo>
                  <a:pt x="2951895" y="1730431"/>
                </a:lnTo>
                <a:lnTo>
                  <a:pt x="2969377" y="1723989"/>
                </a:lnTo>
                <a:lnTo>
                  <a:pt x="2975818" y="1706503"/>
                </a:lnTo>
                <a:lnTo>
                  <a:pt x="2976738" y="1672452"/>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99" name="Google Shape;10299;p69"/>
          <p:cNvSpPr/>
          <p:nvPr/>
        </p:nvSpPr>
        <p:spPr>
          <a:xfrm>
            <a:off x="13598523" y="1297994"/>
            <a:ext cx="2976880" cy="1731645"/>
          </a:xfrm>
          <a:custGeom>
            <a:avLst/>
            <a:gdLst/>
            <a:ahLst/>
            <a:cxnLst/>
            <a:rect l="l" t="t" r="r" b="b"/>
            <a:pathLst>
              <a:path w="2976880" h="1731645" extrusionOk="0">
                <a:moveTo>
                  <a:pt x="2917851" y="0"/>
                </a:moveTo>
                <a:lnTo>
                  <a:pt x="58887" y="0"/>
                </a:lnTo>
                <a:lnTo>
                  <a:pt x="24843" y="920"/>
                </a:lnTo>
                <a:lnTo>
                  <a:pt x="7360" y="7360"/>
                </a:lnTo>
                <a:lnTo>
                  <a:pt x="920" y="24843"/>
                </a:lnTo>
                <a:lnTo>
                  <a:pt x="0" y="58887"/>
                </a:lnTo>
                <a:lnTo>
                  <a:pt x="0" y="1672452"/>
                </a:lnTo>
                <a:lnTo>
                  <a:pt x="920" y="1706503"/>
                </a:lnTo>
                <a:lnTo>
                  <a:pt x="7360" y="1723989"/>
                </a:lnTo>
                <a:lnTo>
                  <a:pt x="24843" y="1730431"/>
                </a:lnTo>
                <a:lnTo>
                  <a:pt x="58887" y="1731351"/>
                </a:lnTo>
                <a:lnTo>
                  <a:pt x="2917851" y="1731351"/>
                </a:lnTo>
                <a:lnTo>
                  <a:pt x="2951895" y="1730431"/>
                </a:lnTo>
                <a:lnTo>
                  <a:pt x="2969377" y="1723989"/>
                </a:lnTo>
                <a:lnTo>
                  <a:pt x="2975818" y="1706503"/>
                </a:lnTo>
                <a:lnTo>
                  <a:pt x="2976738" y="1672452"/>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0" name="Google Shape;10300;p69"/>
          <p:cNvSpPr/>
          <p:nvPr/>
        </p:nvSpPr>
        <p:spPr>
          <a:xfrm>
            <a:off x="16703364" y="1297994"/>
            <a:ext cx="2976880" cy="1731645"/>
          </a:xfrm>
          <a:custGeom>
            <a:avLst/>
            <a:gdLst/>
            <a:ahLst/>
            <a:cxnLst/>
            <a:rect l="l" t="t" r="r" b="b"/>
            <a:pathLst>
              <a:path w="2976880" h="1731645" extrusionOk="0">
                <a:moveTo>
                  <a:pt x="2917851" y="0"/>
                </a:moveTo>
                <a:lnTo>
                  <a:pt x="58887" y="0"/>
                </a:lnTo>
                <a:lnTo>
                  <a:pt x="24843" y="920"/>
                </a:lnTo>
                <a:lnTo>
                  <a:pt x="7360" y="7360"/>
                </a:lnTo>
                <a:lnTo>
                  <a:pt x="920" y="24843"/>
                </a:lnTo>
                <a:lnTo>
                  <a:pt x="0" y="58887"/>
                </a:lnTo>
                <a:lnTo>
                  <a:pt x="0" y="1672452"/>
                </a:lnTo>
                <a:lnTo>
                  <a:pt x="920" y="1706503"/>
                </a:lnTo>
                <a:lnTo>
                  <a:pt x="7360" y="1723989"/>
                </a:lnTo>
                <a:lnTo>
                  <a:pt x="24843" y="1730431"/>
                </a:lnTo>
                <a:lnTo>
                  <a:pt x="58887" y="1731351"/>
                </a:lnTo>
                <a:lnTo>
                  <a:pt x="2917851" y="1731351"/>
                </a:lnTo>
                <a:lnTo>
                  <a:pt x="2951895" y="1730431"/>
                </a:lnTo>
                <a:lnTo>
                  <a:pt x="2969377" y="1723989"/>
                </a:lnTo>
                <a:lnTo>
                  <a:pt x="2975818" y="1706503"/>
                </a:lnTo>
                <a:lnTo>
                  <a:pt x="2976738" y="1672452"/>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1" name="Google Shape;10301;p69"/>
          <p:cNvSpPr/>
          <p:nvPr/>
        </p:nvSpPr>
        <p:spPr>
          <a:xfrm>
            <a:off x="10485597" y="4095706"/>
            <a:ext cx="2976880" cy="1731645"/>
          </a:xfrm>
          <a:custGeom>
            <a:avLst/>
            <a:gdLst/>
            <a:ahLst/>
            <a:cxnLst/>
            <a:rect l="l" t="t" r="r" b="b"/>
            <a:pathLst>
              <a:path w="2976880" h="1731645" extrusionOk="0">
                <a:moveTo>
                  <a:pt x="2917851" y="0"/>
                </a:moveTo>
                <a:lnTo>
                  <a:pt x="58887" y="0"/>
                </a:lnTo>
                <a:lnTo>
                  <a:pt x="24843" y="920"/>
                </a:lnTo>
                <a:lnTo>
                  <a:pt x="7360" y="7362"/>
                </a:lnTo>
                <a:lnTo>
                  <a:pt x="920" y="24848"/>
                </a:lnTo>
                <a:lnTo>
                  <a:pt x="0" y="58899"/>
                </a:lnTo>
                <a:lnTo>
                  <a:pt x="0" y="1672464"/>
                </a:lnTo>
                <a:lnTo>
                  <a:pt x="920" y="1706515"/>
                </a:lnTo>
                <a:lnTo>
                  <a:pt x="7360" y="1724001"/>
                </a:lnTo>
                <a:lnTo>
                  <a:pt x="24843" y="1730443"/>
                </a:lnTo>
                <a:lnTo>
                  <a:pt x="58887" y="1731363"/>
                </a:lnTo>
                <a:lnTo>
                  <a:pt x="2917851" y="1731363"/>
                </a:lnTo>
                <a:lnTo>
                  <a:pt x="2951895" y="1730443"/>
                </a:lnTo>
                <a:lnTo>
                  <a:pt x="2969377" y="1724001"/>
                </a:lnTo>
                <a:lnTo>
                  <a:pt x="2975818" y="1706515"/>
                </a:lnTo>
                <a:lnTo>
                  <a:pt x="2976738" y="1672464"/>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2" name="Google Shape;10302;p69"/>
          <p:cNvSpPr/>
          <p:nvPr/>
        </p:nvSpPr>
        <p:spPr>
          <a:xfrm>
            <a:off x="13598523" y="4095706"/>
            <a:ext cx="2976880" cy="1731645"/>
          </a:xfrm>
          <a:custGeom>
            <a:avLst/>
            <a:gdLst/>
            <a:ahLst/>
            <a:cxnLst/>
            <a:rect l="l" t="t" r="r" b="b"/>
            <a:pathLst>
              <a:path w="2976880" h="1731645" extrusionOk="0">
                <a:moveTo>
                  <a:pt x="2917851" y="0"/>
                </a:moveTo>
                <a:lnTo>
                  <a:pt x="58887" y="0"/>
                </a:lnTo>
                <a:lnTo>
                  <a:pt x="24843" y="920"/>
                </a:lnTo>
                <a:lnTo>
                  <a:pt x="7360" y="7362"/>
                </a:lnTo>
                <a:lnTo>
                  <a:pt x="920" y="24848"/>
                </a:lnTo>
                <a:lnTo>
                  <a:pt x="0" y="58899"/>
                </a:lnTo>
                <a:lnTo>
                  <a:pt x="0" y="1672464"/>
                </a:lnTo>
                <a:lnTo>
                  <a:pt x="920" y="1706515"/>
                </a:lnTo>
                <a:lnTo>
                  <a:pt x="7360" y="1724001"/>
                </a:lnTo>
                <a:lnTo>
                  <a:pt x="24843" y="1730443"/>
                </a:lnTo>
                <a:lnTo>
                  <a:pt x="58887" y="1731363"/>
                </a:lnTo>
                <a:lnTo>
                  <a:pt x="2917851" y="1731363"/>
                </a:lnTo>
                <a:lnTo>
                  <a:pt x="2951895" y="1730443"/>
                </a:lnTo>
                <a:lnTo>
                  <a:pt x="2969377" y="1724001"/>
                </a:lnTo>
                <a:lnTo>
                  <a:pt x="2975818" y="1706515"/>
                </a:lnTo>
                <a:lnTo>
                  <a:pt x="2976738" y="1672464"/>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3" name="Google Shape;10303;p69"/>
          <p:cNvSpPr/>
          <p:nvPr/>
        </p:nvSpPr>
        <p:spPr>
          <a:xfrm>
            <a:off x="16703364" y="4095706"/>
            <a:ext cx="2976880" cy="1731645"/>
          </a:xfrm>
          <a:custGeom>
            <a:avLst/>
            <a:gdLst/>
            <a:ahLst/>
            <a:cxnLst/>
            <a:rect l="l" t="t" r="r" b="b"/>
            <a:pathLst>
              <a:path w="2976880" h="1731645" extrusionOk="0">
                <a:moveTo>
                  <a:pt x="2917851" y="0"/>
                </a:moveTo>
                <a:lnTo>
                  <a:pt x="58887" y="0"/>
                </a:lnTo>
                <a:lnTo>
                  <a:pt x="24843" y="920"/>
                </a:lnTo>
                <a:lnTo>
                  <a:pt x="7360" y="7362"/>
                </a:lnTo>
                <a:lnTo>
                  <a:pt x="920" y="24848"/>
                </a:lnTo>
                <a:lnTo>
                  <a:pt x="0" y="58899"/>
                </a:lnTo>
                <a:lnTo>
                  <a:pt x="0" y="1672464"/>
                </a:lnTo>
                <a:lnTo>
                  <a:pt x="920" y="1706515"/>
                </a:lnTo>
                <a:lnTo>
                  <a:pt x="7360" y="1724001"/>
                </a:lnTo>
                <a:lnTo>
                  <a:pt x="24843" y="1730443"/>
                </a:lnTo>
                <a:lnTo>
                  <a:pt x="58887" y="1731363"/>
                </a:lnTo>
                <a:lnTo>
                  <a:pt x="2917851" y="1731363"/>
                </a:lnTo>
                <a:lnTo>
                  <a:pt x="2951895" y="1730443"/>
                </a:lnTo>
                <a:lnTo>
                  <a:pt x="2969377" y="1724001"/>
                </a:lnTo>
                <a:lnTo>
                  <a:pt x="2975818" y="1706515"/>
                </a:lnTo>
                <a:lnTo>
                  <a:pt x="2976738" y="1672464"/>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4" name="Google Shape;10304;p69"/>
          <p:cNvSpPr/>
          <p:nvPr/>
        </p:nvSpPr>
        <p:spPr>
          <a:xfrm>
            <a:off x="10485597" y="3152409"/>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5" name="Google Shape;10305;p69"/>
          <p:cNvSpPr/>
          <p:nvPr/>
        </p:nvSpPr>
        <p:spPr>
          <a:xfrm>
            <a:off x="411387" y="3152409"/>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6" name="Google Shape;10306;p69"/>
          <p:cNvSpPr/>
          <p:nvPr/>
        </p:nvSpPr>
        <p:spPr>
          <a:xfrm>
            <a:off x="13598523" y="3152409"/>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7" name="Google Shape;10307;p69"/>
          <p:cNvSpPr/>
          <p:nvPr/>
        </p:nvSpPr>
        <p:spPr>
          <a:xfrm>
            <a:off x="3524276" y="3152409"/>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8" name="Google Shape;10308;p69"/>
          <p:cNvSpPr/>
          <p:nvPr/>
        </p:nvSpPr>
        <p:spPr>
          <a:xfrm>
            <a:off x="16703364" y="3152409"/>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09" name="Google Shape;10309;p69"/>
          <p:cNvSpPr/>
          <p:nvPr/>
        </p:nvSpPr>
        <p:spPr>
          <a:xfrm>
            <a:off x="6629213" y="3152409"/>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0" name="Google Shape;10310;p69"/>
          <p:cNvSpPr/>
          <p:nvPr/>
        </p:nvSpPr>
        <p:spPr>
          <a:xfrm>
            <a:off x="10485597" y="5950151"/>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1" name="Google Shape;10311;p69"/>
          <p:cNvSpPr/>
          <p:nvPr/>
        </p:nvSpPr>
        <p:spPr>
          <a:xfrm>
            <a:off x="411387" y="5950151"/>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2" name="Google Shape;10312;p69"/>
          <p:cNvSpPr/>
          <p:nvPr/>
        </p:nvSpPr>
        <p:spPr>
          <a:xfrm>
            <a:off x="13598523" y="5950151"/>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3" name="Google Shape;10313;p69"/>
          <p:cNvSpPr/>
          <p:nvPr/>
        </p:nvSpPr>
        <p:spPr>
          <a:xfrm>
            <a:off x="3524276" y="5950151"/>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4" name="Google Shape;10314;p69"/>
          <p:cNvSpPr/>
          <p:nvPr/>
        </p:nvSpPr>
        <p:spPr>
          <a:xfrm>
            <a:off x="16703364" y="5950151"/>
            <a:ext cx="2976880" cy="820419"/>
          </a:xfrm>
          <a:custGeom>
            <a:avLst/>
            <a:gdLst/>
            <a:ahLst/>
            <a:cxnLst/>
            <a:rect l="l" t="t" r="r" b="b"/>
            <a:pathLst>
              <a:path w="2976880" h="820420" extrusionOk="0">
                <a:moveTo>
                  <a:pt x="58887" y="0"/>
                </a:move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5" name="Google Shape;10315;p69"/>
          <p:cNvSpPr/>
          <p:nvPr/>
        </p:nvSpPr>
        <p:spPr>
          <a:xfrm>
            <a:off x="6629213" y="5950151"/>
            <a:ext cx="2976880" cy="820419"/>
          </a:xfrm>
          <a:custGeom>
            <a:avLst/>
            <a:gdLst/>
            <a:ahLst/>
            <a:cxnLst/>
            <a:rect l="l" t="t" r="r" b="b"/>
            <a:pathLst>
              <a:path w="2976879" h="820420" extrusionOk="0">
                <a:moveTo>
                  <a:pt x="2917851" y="0"/>
                </a:moveTo>
                <a:lnTo>
                  <a:pt x="58887" y="0"/>
                </a:lnTo>
                <a:lnTo>
                  <a:pt x="24843" y="920"/>
                </a:lnTo>
                <a:lnTo>
                  <a:pt x="7360" y="7362"/>
                </a:lnTo>
                <a:lnTo>
                  <a:pt x="920" y="24848"/>
                </a:lnTo>
                <a:lnTo>
                  <a:pt x="0" y="58899"/>
                </a:lnTo>
                <a:lnTo>
                  <a:pt x="0" y="761321"/>
                </a:lnTo>
                <a:lnTo>
                  <a:pt x="920" y="795365"/>
                </a:lnTo>
                <a:lnTo>
                  <a:pt x="7360" y="812847"/>
                </a:lnTo>
                <a:lnTo>
                  <a:pt x="24843" y="819288"/>
                </a:lnTo>
                <a:lnTo>
                  <a:pt x="58887" y="820208"/>
                </a:lnTo>
                <a:lnTo>
                  <a:pt x="2917851" y="820208"/>
                </a:lnTo>
                <a:lnTo>
                  <a:pt x="2951895" y="819288"/>
                </a:lnTo>
                <a:lnTo>
                  <a:pt x="2969377" y="812847"/>
                </a:lnTo>
                <a:lnTo>
                  <a:pt x="2975818" y="795365"/>
                </a:lnTo>
                <a:lnTo>
                  <a:pt x="2976738" y="761321"/>
                </a:lnTo>
                <a:lnTo>
                  <a:pt x="2976738" y="58899"/>
                </a:lnTo>
                <a:lnTo>
                  <a:pt x="2975818" y="24848"/>
                </a:lnTo>
                <a:lnTo>
                  <a:pt x="2969377" y="7362"/>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6" name="Google Shape;10316;p69"/>
          <p:cNvSpPr txBox="1"/>
          <p:nvPr/>
        </p:nvSpPr>
        <p:spPr>
          <a:xfrm>
            <a:off x="10585765" y="1355369"/>
            <a:ext cx="7937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PRE-EXPERIENCE</a:t>
            </a:r>
            <a:endParaRPr sz="750">
              <a:solidFill>
                <a:schemeClr val="dk1"/>
              </a:solidFill>
              <a:latin typeface="Arial"/>
              <a:ea typeface="Arial"/>
              <a:cs typeface="Arial"/>
              <a:sym typeface="Arial"/>
            </a:endParaRPr>
          </a:p>
        </p:txBody>
      </p:sp>
      <p:sp>
        <p:nvSpPr>
          <p:cNvPr id="10317" name="Google Shape;10317;p69"/>
          <p:cNvSpPr/>
          <p:nvPr/>
        </p:nvSpPr>
        <p:spPr>
          <a:xfrm>
            <a:off x="411387" y="1297994"/>
            <a:ext cx="2976738" cy="1731351"/>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8" name="Google Shape;10318;p69"/>
          <p:cNvSpPr txBox="1"/>
          <p:nvPr/>
        </p:nvSpPr>
        <p:spPr>
          <a:xfrm>
            <a:off x="511579" y="1355369"/>
            <a:ext cx="7937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PRE-EXPERIENCE</a:t>
            </a:r>
            <a:endParaRPr sz="750">
              <a:solidFill>
                <a:schemeClr val="dk1"/>
              </a:solidFill>
              <a:latin typeface="Arial"/>
              <a:ea typeface="Arial"/>
              <a:cs typeface="Arial"/>
              <a:sym typeface="Arial"/>
            </a:endParaRPr>
          </a:p>
        </p:txBody>
      </p:sp>
      <p:sp>
        <p:nvSpPr>
          <p:cNvPr id="10319" name="Google Shape;10319;p69"/>
          <p:cNvSpPr txBox="1"/>
          <p:nvPr/>
        </p:nvSpPr>
        <p:spPr>
          <a:xfrm>
            <a:off x="13698727" y="1355369"/>
            <a:ext cx="11042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WELCOME EXPERIENCE</a:t>
            </a:r>
            <a:endParaRPr sz="750">
              <a:solidFill>
                <a:schemeClr val="dk1"/>
              </a:solidFill>
              <a:latin typeface="Arial"/>
              <a:ea typeface="Arial"/>
              <a:cs typeface="Arial"/>
              <a:sym typeface="Arial"/>
            </a:endParaRPr>
          </a:p>
        </p:txBody>
      </p:sp>
      <p:sp>
        <p:nvSpPr>
          <p:cNvPr id="10320" name="Google Shape;10320;p69"/>
          <p:cNvSpPr/>
          <p:nvPr/>
        </p:nvSpPr>
        <p:spPr>
          <a:xfrm>
            <a:off x="3524276" y="1297994"/>
            <a:ext cx="2976738" cy="1731351"/>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21" name="Google Shape;10321;p69"/>
          <p:cNvSpPr txBox="1"/>
          <p:nvPr/>
        </p:nvSpPr>
        <p:spPr>
          <a:xfrm>
            <a:off x="3624540" y="1355369"/>
            <a:ext cx="11042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WELCOME EXPERIENCE</a:t>
            </a:r>
            <a:endParaRPr sz="750">
              <a:solidFill>
                <a:schemeClr val="dk1"/>
              </a:solidFill>
              <a:latin typeface="Arial"/>
              <a:ea typeface="Arial"/>
              <a:cs typeface="Arial"/>
              <a:sym typeface="Arial"/>
            </a:endParaRPr>
          </a:p>
        </p:txBody>
      </p:sp>
      <p:sp>
        <p:nvSpPr>
          <p:cNvPr id="10322" name="Google Shape;10322;p69"/>
          <p:cNvSpPr txBox="1"/>
          <p:nvPr/>
        </p:nvSpPr>
        <p:spPr>
          <a:xfrm>
            <a:off x="16803663" y="1355369"/>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1</a:t>
            </a:r>
            <a:endParaRPr sz="750">
              <a:solidFill>
                <a:schemeClr val="dk1"/>
              </a:solidFill>
              <a:latin typeface="Arial"/>
              <a:ea typeface="Arial"/>
              <a:cs typeface="Arial"/>
              <a:sym typeface="Arial"/>
            </a:endParaRPr>
          </a:p>
        </p:txBody>
      </p:sp>
      <p:sp>
        <p:nvSpPr>
          <p:cNvPr id="10323" name="Google Shape;10323;p69"/>
          <p:cNvSpPr/>
          <p:nvPr/>
        </p:nvSpPr>
        <p:spPr>
          <a:xfrm>
            <a:off x="6629213" y="1297994"/>
            <a:ext cx="2976738" cy="1731351"/>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24" name="Google Shape;10324;p69"/>
          <p:cNvSpPr txBox="1"/>
          <p:nvPr/>
        </p:nvSpPr>
        <p:spPr>
          <a:xfrm>
            <a:off x="6729476" y="1355369"/>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1</a:t>
            </a:r>
            <a:endParaRPr sz="750">
              <a:solidFill>
                <a:schemeClr val="dk1"/>
              </a:solidFill>
              <a:latin typeface="Arial"/>
              <a:ea typeface="Arial"/>
              <a:cs typeface="Arial"/>
              <a:sym typeface="Arial"/>
            </a:endParaRPr>
          </a:p>
        </p:txBody>
      </p:sp>
      <p:sp>
        <p:nvSpPr>
          <p:cNvPr id="10325" name="Google Shape;10325;p69"/>
          <p:cNvSpPr txBox="1"/>
          <p:nvPr/>
        </p:nvSpPr>
        <p:spPr>
          <a:xfrm>
            <a:off x="10585860" y="4186166"/>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2</a:t>
            </a:r>
            <a:endParaRPr sz="750">
              <a:solidFill>
                <a:schemeClr val="dk1"/>
              </a:solidFill>
              <a:latin typeface="Arial"/>
              <a:ea typeface="Arial"/>
              <a:cs typeface="Arial"/>
              <a:sym typeface="Arial"/>
            </a:endParaRPr>
          </a:p>
        </p:txBody>
      </p:sp>
      <p:sp>
        <p:nvSpPr>
          <p:cNvPr id="10326" name="Google Shape;10326;p69"/>
          <p:cNvSpPr/>
          <p:nvPr/>
        </p:nvSpPr>
        <p:spPr>
          <a:xfrm>
            <a:off x="411387" y="4095706"/>
            <a:ext cx="2976738" cy="173136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27" name="Google Shape;10327;p69"/>
          <p:cNvSpPr txBox="1"/>
          <p:nvPr/>
        </p:nvSpPr>
        <p:spPr>
          <a:xfrm>
            <a:off x="511674" y="4186166"/>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2</a:t>
            </a:r>
            <a:endParaRPr sz="750">
              <a:solidFill>
                <a:schemeClr val="dk1"/>
              </a:solidFill>
              <a:latin typeface="Arial"/>
              <a:ea typeface="Arial"/>
              <a:cs typeface="Arial"/>
              <a:sym typeface="Arial"/>
            </a:endParaRPr>
          </a:p>
        </p:txBody>
      </p:sp>
      <p:sp>
        <p:nvSpPr>
          <p:cNvPr id="10328" name="Google Shape;10328;p69"/>
          <p:cNvSpPr txBox="1"/>
          <p:nvPr/>
        </p:nvSpPr>
        <p:spPr>
          <a:xfrm>
            <a:off x="13698820" y="4186166"/>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3</a:t>
            </a:r>
            <a:endParaRPr sz="750">
              <a:solidFill>
                <a:schemeClr val="dk1"/>
              </a:solidFill>
              <a:latin typeface="Arial"/>
              <a:ea typeface="Arial"/>
              <a:cs typeface="Arial"/>
              <a:sym typeface="Arial"/>
            </a:endParaRPr>
          </a:p>
        </p:txBody>
      </p:sp>
      <p:sp>
        <p:nvSpPr>
          <p:cNvPr id="10329" name="Google Shape;10329;p69"/>
          <p:cNvSpPr/>
          <p:nvPr/>
        </p:nvSpPr>
        <p:spPr>
          <a:xfrm>
            <a:off x="3524276" y="4095706"/>
            <a:ext cx="2976738" cy="17313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30" name="Google Shape;10330;p69"/>
          <p:cNvSpPr txBox="1"/>
          <p:nvPr/>
        </p:nvSpPr>
        <p:spPr>
          <a:xfrm>
            <a:off x="3624635" y="4186166"/>
            <a:ext cx="14338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DURING EXPERIENCE, PHASE 3</a:t>
            </a:r>
            <a:endParaRPr sz="750">
              <a:solidFill>
                <a:schemeClr val="dk1"/>
              </a:solidFill>
              <a:latin typeface="Arial"/>
              <a:ea typeface="Arial"/>
              <a:cs typeface="Arial"/>
              <a:sym typeface="Arial"/>
            </a:endParaRPr>
          </a:p>
        </p:txBody>
      </p:sp>
      <p:sp>
        <p:nvSpPr>
          <p:cNvPr id="10331" name="Google Shape;10331;p69"/>
          <p:cNvSpPr txBox="1"/>
          <p:nvPr/>
        </p:nvSpPr>
        <p:spPr>
          <a:xfrm>
            <a:off x="16803758" y="4186166"/>
            <a:ext cx="8699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POST-EXPERIENCE</a:t>
            </a:r>
            <a:endParaRPr sz="750">
              <a:solidFill>
                <a:schemeClr val="dk1"/>
              </a:solidFill>
              <a:latin typeface="Arial"/>
              <a:ea typeface="Arial"/>
              <a:cs typeface="Arial"/>
              <a:sym typeface="Arial"/>
            </a:endParaRPr>
          </a:p>
        </p:txBody>
      </p:sp>
      <p:sp>
        <p:nvSpPr>
          <p:cNvPr id="10332" name="Google Shape;10332;p69"/>
          <p:cNvSpPr/>
          <p:nvPr/>
        </p:nvSpPr>
        <p:spPr>
          <a:xfrm>
            <a:off x="6629213" y="4095706"/>
            <a:ext cx="2976738" cy="17313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33" name="Google Shape;10333;p69"/>
          <p:cNvSpPr txBox="1"/>
          <p:nvPr/>
        </p:nvSpPr>
        <p:spPr>
          <a:xfrm>
            <a:off x="6729572" y="4186166"/>
            <a:ext cx="8699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POST-EXPERIENCE</a:t>
            </a:r>
            <a:endParaRPr sz="750">
              <a:solidFill>
                <a:schemeClr val="dk1"/>
              </a:solidFill>
              <a:latin typeface="Arial"/>
              <a:ea typeface="Arial"/>
              <a:cs typeface="Arial"/>
              <a:sym typeface="Arial"/>
            </a:endParaRPr>
          </a:p>
        </p:txBody>
      </p:sp>
      <p:sp>
        <p:nvSpPr>
          <p:cNvPr id="10334" name="Google Shape;10334;p69"/>
          <p:cNvSpPr txBox="1"/>
          <p:nvPr/>
        </p:nvSpPr>
        <p:spPr>
          <a:xfrm>
            <a:off x="10585956" y="3246547"/>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335" name="Google Shape;10335;p69"/>
          <p:cNvSpPr txBox="1"/>
          <p:nvPr/>
        </p:nvSpPr>
        <p:spPr>
          <a:xfrm>
            <a:off x="511770" y="3182879"/>
            <a:ext cx="2415540" cy="662305"/>
          </a:xfrm>
          <a:prstGeom prst="rect">
            <a:avLst/>
          </a:prstGeom>
          <a:noFill/>
          <a:ln>
            <a:noFill/>
          </a:ln>
        </p:spPr>
        <p:txBody>
          <a:bodyPr spcFirstLastPara="1" wrap="square" lIns="0" tIns="762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40640" marR="5080" lvl="0" indent="0" algn="l" rtl="0">
              <a:lnSpc>
                <a:spcPct val="100000"/>
              </a:lnSpc>
              <a:spcBef>
                <a:spcPts val="560"/>
              </a:spcBef>
              <a:spcAft>
                <a:spcPts val="0"/>
              </a:spcAft>
              <a:buNone/>
            </a:pPr>
            <a:r>
              <a:rPr lang="en-US" sz="850">
                <a:solidFill>
                  <a:schemeClr val="dk1"/>
                </a:solidFill>
                <a:latin typeface="Arial Black"/>
                <a:ea typeface="Arial Black"/>
                <a:cs typeface="Arial Black"/>
                <a:sym typeface="Arial Black"/>
              </a:rPr>
              <a:t>JOE IS INTERESTED IN HAVING A MENTOR.  JOE IS ABLE TO ATTEND MENTOR MEETINGS  ON SATURDAYS</a:t>
            </a:r>
            <a:endParaRPr sz="850">
              <a:solidFill>
                <a:schemeClr val="dk1"/>
              </a:solidFill>
              <a:latin typeface="Arial Black"/>
              <a:ea typeface="Arial Black"/>
              <a:cs typeface="Arial Black"/>
              <a:sym typeface="Arial Black"/>
            </a:endParaRPr>
          </a:p>
        </p:txBody>
      </p:sp>
      <p:sp>
        <p:nvSpPr>
          <p:cNvPr id="10336" name="Google Shape;10336;p69"/>
          <p:cNvSpPr txBox="1"/>
          <p:nvPr/>
        </p:nvSpPr>
        <p:spPr>
          <a:xfrm>
            <a:off x="13698917" y="3246547"/>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337" name="Google Shape;10337;p69"/>
          <p:cNvSpPr txBox="1"/>
          <p:nvPr/>
        </p:nvSpPr>
        <p:spPr>
          <a:xfrm>
            <a:off x="3624731" y="3182879"/>
            <a:ext cx="2336800" cy="404495"/>
          </a:xfrm>
          <a:prstGeom prst="rect">
            <a:avLst/>
          </a:prstGeom>
          <a:noFill/>
          <a:ln>
            <a:noFill/>
          </a:ln>
        </p:spPr>
        <p:txBody>
          <a:bodyPr spcFirstLastPara="1" wrap="square" lIns="0" tIns="762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34290" marR="0" lvl="0" indent="0" algn="l" rtl="0">
              <a:lnSpc>
                <a:spcPct val="100000"/>
              </a:lnSpc>
              <a:spcBef>
                <a:spcPts val="560"/>
              </a:spcBef>
              <a:spcAft>
                <a:spcPts val="0"/>
              </a:spcAft>
              <a:buNone/>
            </a:pPr>
            <a:r>
              <a:rPr lang="en-US" sz="850">
                <a:solidFill>
                  <a:schemeClr val="dk1"/>
                </a:solidFill>
                <a:latin typeface="Arial Black"/>
                <a:ea typeface="Arial Black"/>
                <a:cs typeface="Arial Black"/>
                <a:sym typeface="Arial Black"/>
              </a:rPr>
              <a:t>JOE WILL BE OPEN WITH A NEW PERSON.</a:t>
            </a:r>
            <a:endParaRPr sz="850">
              <a:solidFill>
                <a:schemeClr val="dk1"/>
              </a:solidFill>
              <a:latin typeface="Arial Black"/>
              <a:ea typeface="Arial Black"/>
              <a:cs typeface="Arial Black"/>
              <a:sym typeface="Arial Black"/>
            </a:endParaRPr>
          </a:p>
        </p:txBody>
      </p:sp>
      <p:sp>
        <p:nvSpPr>
          <p:cNvPr id="10338" name="Google Shape;10338;p69"/>
          <p:cNvSpPr txBox="1"/>
          <p:nvPr/>
        </p:nvSpPr>
        <p:spPr>
          <a:xfrm>
            <a:off x="16803855" y="3246547"/>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339" name="Google Shape;10339;p69"/>
          <p:cNvSpPr txBox="1"/>
          <p:nvPr/>
        </p:nvSpPr>
        <p:spPr>
          <a:xfrm>
            <a:off x="6729668" y="3182879"/>
            <a:ext cx="2251710" cy="662305"/>
          </a:xfrm>
          <a:prstGeom prst="rect">
            <a:avLst/>
          </a:prstGeom>
          <a:noFill/>
          <a:ln>
            <a:noFill/>
          </a:ln>
        </p:spPr>
        <p:txBody>
          <a:bodyPr spcFirstLastPara="1" wrap="square" lIns="0" tIns="762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40640" marR="5080" lvl="0" indent="0" algn="l" rtl="0">
              <a:lnSpc>
                <a:spcPct val="100000"/>
              </a:lnSpc>
              <a:spcBef>
                <a:spcPts val="560"/>
              </a:spcBef>
              <a:spcAft>
                <a:spcPts val="0"/>
              </a:spcAft>
              <a:buNone/>
            </a:pPr>
            <a:r>
              <a:rPr lang="en-US" sz="850">
                <a:solidFill>
                  <a:schemeClr val="dk1"/>
                </a:solidFill>
                <a:latin typeface="Arial Black"/>
                <a:ea typeface="Arial Black"/>
                <a:cs typeface="Arial Black"/>
                <a:sym typeface="Arial Black"/>
              </a:rPr>
              <a:t>JOE AND HIS MENTOR NEED TO HAVE AN  INTRODUCTION ACTIVITY TO KICK OFF  THE MENTORSHIP.</a:t>
            </a:r>
            <a:endParaRPr sz="850">
              <a:solidFill>
                <a:schemeClr val="dk1"/>
              </a:solidFill>
              <a:latin typeface="Arial Black"/>
              <a:ea typeface="Arial Black"/>
              <a:cs typeface="Arial Black"/>
              <a:sym typeface="Arial Black"/>
            </a:endParaRPr>
          </a:p>
        </p:txBody>
      </p:sp>
      <p:sp>
        <p:nvSpPr>
          <p:cNvPr id="10340" name="Google Shape;10340;p69"/>
          <p:cNvSpPr txBox="1"/>
          <p:nvPr/>
        </p:nvSpPr>
        <p:spPr>
          <a:xfrm>
            <a:off x="10586052" y="607734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341" name="Google Shape;10341;p69"/>
          <p:cNvSpPr txBox="1"/>
          <p:nvPr/>
        </p:nvSpPr>
        <p:spPr>
          <a:xfrm>
            <a:off x="511865" y="6019036"/>
            <a:ext cx="2570480" cy="650875"/>
          </a:xfrm>
          <a:prstGeom prst="rect">
            <a:avLst/>
          </a:prstGeom>
          <a:noFill/>
          <a:ln>
            <a:noFill/>
          </a:ln>
        </p:spPr>
        <p:txBody>
          <a:bodyPr spcFirstLastPara="1" wrap="square" lIns="0" tIns="711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40640" marR="5080" lvl="0" indent="0" algn="l" rtl="0">
              <a:lnSpc>
                <a:spcPct val="100000"/>
              </a:lnSpc>
              <a:spcBef>
                <a:spcPts val="515"/>
              </a:spcBef>
              <a:spcAft>
                <a:spcPts val="0"/>
              </a:spcAft>
              <a:buNone/>
            </a:pPr>
            <a:r>
              <a:rPr lang="en-US" sz="850">
                <a:solidFill>
                  <a:schemeClr val="dk1"/>
                </a:solidFill>
                <a:latin typeface="Arial Black"/>
                <a:ea typeface="Arial Black"/>
                <a:cs typeface="Arial Black"/>
                <a:sym typeface="Arial Black"/>
              </a:rPr>
              <a:t>JOE AND HIS MENTOR WILL ENJOY BUILDING  SOMETHING TOGETHER. THIS WILL HELP THEM  GET TO KNOW EACH OTHER.</a:t>
            </a:r>
            <a:endParaRPr sz="850">
              <a:solidFill>
                <a:schemeClr val="dk1"/>
              </a:solidFill>
              <a:latin typeface="Arial Black"/>
              <a:ea typeface="Arial Black"/>
              <a:cs typeface="Arial Black"/>
              <a:sym typeface="Arial Black"/>
            </a:endParaRPr>
          </a:p>
        </p:txBody>
      </p:sp>
      <p:sp>
        <p:nvSpPr>
          <p:cNvPr id="10342" name="Google Shape;10342;p69"/>
          <p:cNvSpPr txBox="1"/>
          <p:nvPr/>
        </p:nvSpPr>
        <p:spPr>
          <a:xfrm>
            <a:off x="13699013" y="607734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343" name="Google Shape;10343;p69"/>
          <p:cNvSpPr txBox="1"/>
          <p:nvPr/>
        </p:nvSpPr>
        <p:spPr>
          <a:xfrm>
            <a:off x="3624826" y="6019036"/>
            <a:ext cx="2165350" cy="521970"/>
          </a:xfrm>
          <a:prstGeom prst="rect">
            <a:avLst/>
          </a:prstGeom>
          <a:noFill/>
          <a:ln>
            <a:noFill/>
          </a:ln>
        </p:spPr>
        <p:txBody>
          <a:bodyPr spcFirstLastPara="1" wrap="square" lIns="0" tIns="711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53339" marR="5080" lvl="0" indent="0" algn="l" rtl="0">
              <a:lnSpc>
                <a:spcPct val="100000"/>
              </a:lnSpc>
              <a:spcBef>
                <a:spcPts val="515"/>
              </a:spcBef>
              <a:spcAft>
                <a:spcPts val="0"/>
              </a:spcAft>
              <a:buNone/>
            </a:pPr>
            <a:r>
              <a:rPr lang="en-US" sz="850">
                <a:solidFill>
                  <a:schemeClr val="dk1"/>
                </a:solidFill>
                <a:latin typeface="Arial Black"/>
                <a:ea typeface="Arial Black"/>
                <a:cs typeface="Arial Black"/>
                <a:sym typeface="Arial Black"/>
              </a:rPr>
              <a:t>THESE ACTIVITIES WILL HELP JOE AND  HIS MENTOR BOND.</a:t>
            </a:r>
            <a:endParaRPr sz="850">
              <a:solidFill>
                <a:schemeClr val="dk1"/>
              </a:solidFill>
              <a:latin typeface="Arial Black"/>
              <a:ea typeface="Arial Black"/>
              <a:cs typeface="Arial Black"/>
              <a:sym typeface="Arial Black"/>
            </a:endParaRPr>
          </a:p>
        </p:txBody>
      </p:sp>
      <p:sp>
        <p:nvSpPr>
          <p:cNvPr id="10344" name="Google Shape;10344;p69"/>
          <p:cNvSpPr txBox="1"/>
          <p:nvPr/>
        </p:nvSpPr>
        <p:spPr>
          <a:xfrm>
            <a:off x="16803948" y="607734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345" name="Google Shape;10345;p69"/>
          <p:cNvSpPr txBox="1"/>
          <p:nvPr/>
        </p:nvSpPr>
        <p:spPr>
          <a:xfrm>
            <a:off x="6729763" y="6019036"/>
            <a:ext cx="2356485" cy="650875"/>
          </a:xfrm>
          <a:prstGeom prst="rect">
            <a:avLst/>
          </a:prstGeom>
          <a:noFill/>
          <a:ln>
            <a:noFill/>
          </a:ln>
        </p:spPr>
        <p:txBody>
          <a:bodyPr spcFirstLastPara="1" wrap="square" lIns="0" tIns="711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a:p>
            <a:pPr marL="40640" marR="5080" lvl="0" indent="0" algn="l" rtl="0">
              <a:lnSpc>
                <a:spcPct val="100000"/>
              </a:lnSpc>
              <a:spcBef>
                <a:spcPts val="515"/>
              </a:spcBef>
              <a:spcAft>
                <a:spcPts val="0"/>
              </a:spcAft>
              <a:buNone/>
            </a:pPr>
            <a:r>
              <a:rPr lang="en-US" sz="850">
                <a:solidFill>
                  <a:schemeClr val="dk1"/>
                </a:solidFill>
                <a:latin typeface="Arial Black"/>
                <a:ea typeface="Arial Black"/>
                <a:cs typeface="Arial Black"/>
                <a:sym typeface="Arial Black"/>
              </a:rPr>
              <a:t>JOE WILL SHARE THE PROGRAM MANAGER  ABOUT ALL OF HIS POSITIVE EXPERIENCES  WITH THE MENTOR.</a:t>
            </a:r>
            <a:endParaRPr sz="850">
              <a:solidFill>
                <a:schemeClr val="dk1"/>
              </a:solidFill>
              <a:latin typeface="Arial Black"/>
              <a:ea typeface="Arial Black"/>
              <a:cs typeface="Arial Black"/>
              <a:sym typeface="Arial Black"/>
            </a:endParaRPr>
          </a:p>
        </p:txBody>
      </p:sp>
      <p:grpSp>
        <p:nvGrpSpPr>
          <p:cNvPr id="10346" name="Google Shape;10346;p69"/>
          <p:cNvGrpSpPr/>
          <p:nvPr/>
        </p:nvGrpSpPr>
        <p:grpSpPr>
          <a:xfrm>
            <a:off x="17630517" y="616013"/>
            <a:ext cx="2061822" cy="258445"/>
            <a:chOff x="17630517" y="616013"/>
            <a:chExt cx="2061822" cy="258445"/>
          </a:xfrm>
        </p:grpSpPr>
        <p:sp>
          <p:nvSpPr>
            <p:cNvPr id="10347" name="Google Shape;10347;p69"/>
            <p:cNvSpPr/>
            <p:nvPr/>
          </p:nvSpPr>
          <p:spPr>
            <a:xfrm>
              <a:off x="18134141" y="616013"/>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48" name="Google Shape;10348;p69"/>
            <p:cNvSpPr/>
            <p:nvPr/>
          </p:nvSpPr>
          <p:spPr>
            <a:xfrm>
              <a:off x="17630517" y="616013"/>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49" name="Google Shape;10349;p69"/>
            <p:cNvSpPr/>
            <p:nvPr/>
          </p:nvSpPr>
          <p:spPr>
            <a:xfrm>
              <a:off x="18639555" y="616013"/>
              <a:ext cx="547370" cy="258445"/>
            </a:xfrm>
            <a:custGeom>
              <a:avLst/>
              <a:gdLst/>
              <a:ahLst/>
              <a:cxnLst/>
              <a:rect l="l" t="t" r="r" b="b"/>
              <a:pathLst>
                <a:path w="547369"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50" name="Google Shape;10350;p69"/>
            <p:cNvSpPr/>
            <p:nvPr/>
          </p:nvSpPr>
          <p:spPr>
            <a:xfrm>
              <a:off x="19144969" y="616013"/>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351" name="Google Shape;10351;p69"/>
          <p:cNvGrpSpPr/>
          <p:nvPr/>
        </p:nvGrpSpPr>
        <p:grpSpPr>
          <a:xfrm>
            <a:off x="7556260" y="616013"/>
            <a:ext cx="2061834" cy="258445"/>
            <a:chOff x="7556260" y="616013"/>
            <a:chExt cx="2061834" cy="258445"/>
          </a:xfrm>
        </p:grpSpPr>
        <p:sp>
          <p:nvSpPr>
            <p:cNvPr id="10352" name="Google Shape;10352;p69"/>
            <p:cNvSpPr/>
            <p:nvPr/>
          </p:nvSpPr>
          <p:spPr>
            <a:xfrm>
              <a:off x="8059943" y="616013"/>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53" name="Google Shape;10353;p69"/>
            <p:cNvSpPr/>
            <p:nvPr/>
          </p:nvSpPr>
          <p:spPr>
            <a:xfrm>
              <a:off x="7556260" y="616013"/>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54" name="Google Shape;10354;p69"/>
            <p:cNvSpPr/>
            <p:nvPr/>
          </p:nvSpPr>
          <p:spPr>
            <a:xfrm>
              <a:off x="8565334" y="616013"/>
              <a:ext cx="547370" cy="258445"/>
            </a:xfrm>
            <a:custGeom>
              <a:avLst/>
              <a:gdLst/>
              <a:ahLst/>
              <a:cxnLst/>
              <a:rect l="l" t="t" r="r" b="b"/>
              <a:pathLst>
                <a:path w="547370"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55" name="Google Shape;10355;p69"/>
            <p:cNvSpPr/>
            <p:nvPr/>
          </p:nvSpPr>
          <p:spPr>
            <a:xfrm>
              <a:off x="9070724" y="616013"/>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356" name="Google Shape;10356;p69"/>
          <p:cNvSpPr txBox="1"/>
          <p:nvPr/>
        </p:nvSpPr>
        <p:spPr>
          <a:xfrm>
            <a:off x="18277733" y="66724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92278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10357" name="Google Shape;10357;p69"/>
          <p:cNvSpPr txBox="1"/>
          <p:nvPr/>
        </p:nvSpPr>
        <p:spPr>
          <a:xfrm>
            <a:off x="8203560" y="66724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92278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10358" name="Google Shape;10358;p69"/>
          <p:cNvSpPr txBox="1"/>
          <p:nvPr/>
        </p:nvSpPr>
        <p:spPr>
          <a:xfrm>
            <a:off x="17772439" y="66724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92278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10359" name="Google Shape;10359;p69"/>
          <p:cNvSpPr txBox="1"/>
          <p:nvPr/>
        </p:nvSpPr>
        <p:spPr>
          <a:xfrm>
            <a:off x="7698265" y="66724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92278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10360" name="Google Shape;10360;p69"/>
          <p:cNvSpPr txBox="1"/>
          <p:nvPr/>
        </p:nvSpPr>
        <p:spPr>
          <a:xfrm>
            <a:off x="18730016" y="66367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FFFFF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10361" name="Google Shape;10361;p69"/>
          <p:cNvSpPr txBox="1"/>
          <p:nvPr/>
        </p:nvSpPr>
        <p:spPr>
          <a:xfrm>
            <a:off x="8655758" y="66367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FFFFF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10362" name="Google Shape;10362;p69"/>
          <p:cNvSpPr txBox="1"/>
          <p:nvPr/>
        </p:nvSpPr>
        <p:spPr>
          <a:xfrm>
            <a:off x="19237963" y="664967"/>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92278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92278F"/>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10363" name="Google Shape;10363;p69"/>
          <p:cNvSpPr txBox="1"/>
          <p:nvPr/>
        </p:nvSpPr>
        <p:spPr>
          <a:xfrm>
            <a:off x="9163703" y="664967"/>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92278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92278F"/>
                </a:solidFill>
                <a:latin typeface="Arial"/>
                <a:ea typeface="Arial"/>
                <a:cs typeface="Arial"/>
                <a:sym typeface="Arial"/>
              </a:rPr>
              <a:t>A PROTOTYPE</a:t>
            </a:r>
            <a:endParaRPr sz="400">
              <a:solidFill>
                <a:schemeClr val="dk1"/>
              </a:solidFill>
              <a:latin typeface="Arial"/>
              <a:ea typeface="Arial"/>
              <a:cs typeface="Arial"/>
              <a:sym typeface="Arial"/>
            </a:endParaRPr>
          </a:p>
        </p:txBody>
      </p:sp>
      <p:grpSp>
        <p:nvGrpSpPr>
          <p:cNvPr id="10364" name="Google Shape;10364;p69"/>
          <p:cNvGrpSpPr/>
          <p:nvPr/>
        </p:nvGrpSpPr>
        <p:grpSpPr>
          <a:xfrm>
            <a:off x="19768108" y="1191700"/>
            <a:ext cx="336550" cy="560705"/>
            <a:chOff x="19768108" y="1191700"/>
            <a:chExt cx="336550" cy="560705"/>
          </a:xfrm>
        </p:grpSpPr>
        <p:sp>
          <p:nvSpPr>
            <p:cNvPr id="10365" name="Google Shape;10365;p69"/>
            <p:cNvSpPr/>
            <p:nvPr/>
          </p:nvSpPr>
          <p:spPr>
            <a:xfrm>
              <a:off x="19768108" y="1191700"/>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32"/>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66" name="Google Shape;10366;p69"/>
            <p:cNvSpPr/>
            <p:nvPr/>
          </p:nvSpPr>
          <p:spPr>
            <a:xfrm>
              <a:off x="19843130" y="1271153"/>
              <a:ext cx="210344" cy="110395"/>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67" name="Google Shape;10367;p69"/>
            <p:cNvSpPr/>
            <p:nvPr/>
          </p:nvSpPr>
          <p:spPr>
            <a:xfrm>
              <a:off x="19843094" y="1523812"/>
              <a:ext cx="154465" cy="181700"/>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368" name="Google Shape;10368;p69"/>
          <p:cNvGrpSpPr/>
          <p:nvPr/>
        </p:nvGrpSpPr>
        <p:grpSpPr>
          <a:xfrm>
            <a:off x="10481084" y="0"/>
            <a:ext cx="9206117" cy="332751"/>
            <a:chOff x="10481084" y="0"/>
            <a:chExt cx="9206117" cy="332751"/>
          </a:xfrm>
        </p:grpSpPr>
        <p:sp>
          <p:nvSpPr>
            <p:cNvPr id="10369" name="Google Shape;10369;p69"/>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0" name="Google Shape;10370;p69"/>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1" name="Google Shape;10371;p69"/>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2" name="Google Shape;10372;p69"/>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3" name="Google Shape;10373;p69"/>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4" name="Google Shape;10374;p69"/>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5" name="Google Shape;10375;p69"/>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6" name="Google Shape;10376;p69"/>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7" name="Google Shape;10377;p69"/>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8" name="Google Shape;10378;p69"/>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79" name="Google Shape;10379;p69"/>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0" name="Google Shape;10380;p69"/>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1" name="Google Shape;10381;p69"/>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2" name="Google Shape;10382;p69"/>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3" name="Google Shape;10383;p69"/>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4" name="Google Shape;10384;p69"/>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5" name="Google Shape;10385;p69"/>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6" name="Google Shape;10386;p69"/>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7" name="Google Shape;10387;p69"/>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8" name="Google Shape;10388;p69"/>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9" name="Google Shape;10389;p69"/>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90" name="Google Shape;10390;p69"/>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391" name="Google Shape;10391;p69"/>
          <p:cNvSpPr txBox="1"/>
          <p:nvPr/>
        </p:nvSpPr>
        <p:spPr>
          <a:xfrm>
            <a:off x="10469912" y="156776"/>
            <a:ext cx="1977389" cy="824865"/>
          </a:xfrm>
          <a:prstGeom prst="rect">
            <a:avLst/>
          </a:prstGeom>
          <a:noFill/>
          <a:ln>
            <a:noFill/>
          </a:ln>
        </p:spPr>
        <p:txBody>
          <a:bodyPr spcFirstLastPara="1" wrap="square" lIns="0" tIns="463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05"/>
              </a:spcBef>
              <a:spcAft>
                <a:spcPts val="0"/>
              </a:spcAft>
              <a:buNone/>
            </a:pPr>
            <a:r>
              <a:rPr lang="en-US" sz="1850" b="1">
                <a:solidFill>
                  <a:srgbClr val="92278F"/>
                </a:solidFill>
                <a:latin typeface="Arial"/>
                <a:ea typeface="Arial"/>
                <a:cs typeface="Arial"/>
                <a:sym typeface="Arial"/>
              </a:rPr>
              <a:t>Storyboard</a:t>
            </a:r>
            <a:endParaRPr sz="1850">
              <a:solidFill>
                <a:schemeClr val="dk1"/>
              </a:solidFill>
              <a:latin typeface="Arial"/>
              <a:ea typeface="Arial"/>
              <a:cs typeface="Arial"/>
              <a:sym typeface="Arial"/>
            </a:endParaRPr>
          </a:p>
          <a:p>
            <a:pPr marL="12700" marR="0" lvl="0" indent="0" algn="l" rtl="0">
              <a:lnSpc>
                <a:spcPct val="100000"/>
              </a:lnSpc>
              <a:spcBef>
                <a:spcPts val="40"/>
              </a:spcBef>
              <a:spcAft>
                <a:spcPts val="0"/>
              </a:spcAft>
              <a:buNone/>
            </a:pPr>
            <a:r>
              <a:rPr lang="en-US" sz="1850" b="1">
                <a:solidFill>
                  <a:srgbClr val="92278F"/>
                </a:solidFill>
                <a:latin typeface="Arial"/>
                <a:ea typeface="Arial"/>
                <a:cs typeface="Arial"/>
                <a:sym typeface="Arial"/>
              </a:rPr>
              <a:t>Your	Iteration </a:t>
            </a:r>
            <a:endParaRPr sz="1850">
              <a:solidFill>
                <a:schemeClr val="dk1"/>
              </a:solidFill>
              <a:latin typeface="Arial"/>
              <a:ea typeface="Arial"/>
              <a:cs typeface="Arial"/>
              <a:sym typeface="Arial"/>
            </a:endParaRPr>
          </a:p>
        </p:txBody>
      </p:sp>
      <p:sp>
        <p:nvSpPr>
          <p:cNvPr id="10392" name="Google Shape;10392;p69"/>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0393" name="Google Shape;10393;p69"/>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0394" name="Google Shape;10394;p69"/>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0395" name="Google Shape;10395;p69"/>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396" name="Google Shape;10396;p69"/>
          <p:cNvSpPr txBox="1"/>
          <p:nvPr/>
        </p:nvSpPr>
        <p:spPr>
          <a:xfrm>
            <a:off x="16275133" y="189035"/>
            <a:ext cx="40259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3</a:t>
            </a:r>
            <a:endParaRPr sz="550">
              <a:solidFill>
                <a:schemeClr val="dk1"/>
              </a:solidFill>
              <a:latin typeface="Arial"/>
              <a:ea typeface="Arial"/>
              <a:cs typeface="Arial"/>
              <a:sym typeface="Arial"/>
            </a:endParaRPr>
          </a:p>
        </p:txBody>
      </p:sp>
      <p:sp>
        <p:nvSpPr>
          <p:cNvPr id="10397" name="Google Shape;10397;p69"/>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398" name="Google Shape;10398;p69"/>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399" name="Google Shape;10399;p69"/>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10400" name="Google Shape;10400;p69"/>
          <p:cNvGrpSpPr/>
          <p:nvPr/>
        </p:nvGrpSpPr>
        <p:grpSpPr>
          <a:xfrm>
            <a:off x="406874" y="0"/>
            <a:ext cx="9206071" cy="332740"/>
            <a:chOff x="406874" y="0"/>
            <a:chExt cx="9206071" cy="332740"/>
          </a:xfrm>
        </p:grpSpPr>
        <p:sp>
          <p:nvSpPr>
            <p:cNvPr id="10401" name="Google Shape;10401;p69"/>
            <p:cNvSpPr/>
            <p:nvPr/>
          </p:nvSpPr>
          <p:spPr>
            <a:xfrm>
              <a:off x="406874"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02" name="Google Shape;10402;p69"/>
            <p:cNvSpPr/>
            <p:nvPr/>
          </p:nvSpPr>
          <p:spPr>
            <a:xfrm>
              <a:off x="869219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03" name="Google Shape;10403;p69"/>
            <p:cNvSpPr/>
            <p:nvPr/>
          </p:nvSpPr>
          <p:spPr>
            <a:xfrm>
              <a:off x="869219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04" name="Google Shape;10404;p69"/>
            <p:cNvSpPr/>
            <p:nvPr/>
          </p:nvSpPr>
          <p:spPr>
            <a:xfrm>
              <a:off x="77656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05" name="Google Shape;10405;p69"/>
            <p:cNvSpPr/>
            <p:nvPr/>
          </p:nvSpPr>
          <p:spPr>
            <a:xfrm>
              <a:off x="77656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06" name="Google Shape;10406;p69"/>
            <p:cNvSpPr/>
            <p:nvPr/>
          </p:nvSpPr>
          <p:spPr>
            <a:xfrm>
              <a:off x="684485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07" name="Google Shape;10407;p69"/>
            <p:cNvSpPr/>
            <p:nvPr/>
          </p:nvSpPr>
          <p:spPr>
            <a:xfrm>
              <a:off x="684485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08" name="Google Shape;10408;p69"/>
            <p:cNvSpPr/>
            <p:nvPr/>
          </p:nvSpPr>
          <p:spPr>
            <a:xfrm>
              <a:off x="592445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09" name="Google Shape;10409;p69"/>
            <p:cNvSpPr/>
            <p:nvPr/>
          </p:nvSpPr>
          <p:spPr>
            <a:xfrm>
              <a:off x="592445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0" name="Google Shape;10410;p69"/>
            <p:cNvSpPr/>
            <p:nvPr/>
          </p:nvSpPr>
          <p:spPr>
            <a:xfrm>
              <a:off x="500385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1" name="Google Shape;10411;p69"/>
            <p:cNvSpPr/>
            <p:nvPr/>
          </p:nvSpPr>
          <p:spPr>
            <a:xfrm>
              <a:off x="500385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2" name="Google Shape;10412;p69"/>
            <p:cNvSpPr/>
            <p:nvPr/>
          </p:nvSpPr>
          <p:spPr>
            <a:xfrm>
              <a:off x="408326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3" name="Google Shape;10413;p69"/>
            <p:cNvSpPr/>
            <p:nvPr/>
          </p:nvSpPr>
          <p:spPr>
            <a:xfrm>
              <a:off x="408326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4" name="Google Shape;10414;p69"/>
            <p:cNvSpPr/>
            <p:nvPr/>
          </p:nvSpPr>
          <p:spPr>
            <a:xfrm>
              <a:off x="316267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5" name="Google Shape;10415;p69"/>
            <p:cNvSpPr/>
            <p:nvPr/>
          </p:nvSpPr>
          <p:spPr>
            <a:xfrm>
              <a:off x="316267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6" name="Google Shape;10416;p69"/>
            <p:cNvSpPr/>
            <p:nvPr/>
          </p:nvSpPr>
          <p:spPr>
            <a:xfrm>
              <a:off x="224207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7" name="Google Shape;10417;p69"/>
            <p:cNvSpPr/>
            <p:nvPr/>
          </p:nvSpPr>
          <p:spPr>
            <a:xfrm>
              <a:off x="224207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8" name="Google Shape;10418;p69"/>
            <p:cNvSpPr/>
            <p:nvPr/>
          </p:nvSpPr>
          <p:spPr>
            <a:xfrm>
              <a:off x="132149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19" name="Google Shape;10419;p69"/>
            <p:cNvSpPr/>
            <p:nvPr/>
          </p:nvSpPr>
          <p:spPr>
            <a:xfrm>
              <a:off x="132149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20" name="Google Shape;10420;p69"/>
            <p:cNvSpPr/>
            <p:nvPr/>
          </p:nvSpPr>
          <p:spPr>
            <a:xfrm>
              <a:off x="40687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21" name="Google Shape;10421;p69"/>
            <p:cNvSpPr/>
            <p:nvPr/>
          </p:nvSpPr>
          <p:spPr>
            <a:xfrm>
              <a:off x="40687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422" name="Google Shape;10422;p69"/>
          <p:cNvSpPr txBox="1"/>
          <p:nvPr/>
        </p:nvSpPr>
        <p:spPr>
          <a:xfrm>
            <a:off x="395699" y="156776"/>
            <a:ext cx="1977389" cy="824865"/>
          </a:xfrm>
          <a:prstGeom prst="rect">
            <a:avLst/>
          </a:prstGeom>
          <a:noFill/>
          <a:ln>
            <a:noFill/>
          </a:ln>
        </p:spPr>
        <p:txBody>
          <a:bodyPr spcFirstLastPara="1" wrap="square" lIns="0" tIns="463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500">
              <a:solidFill>
                <a:schemeClr val="dk1"/>
              </a:solidFill>
              <a:latin typeface="Arial"/>
              <a:ea typeface="Arial"/>
              <a:cs typeface="Arial"/>
              <a:sym typeface="Arial"/>
            </a:endParaRPr>
          </a:p>
          <a:p>
            <a:pPr marL="12700" marR="0" lvl="0" indent="0" algn="l" rtl="0">
              <a:lnSpc>
                <a:spcPct val="100000"/>
              </a:lnSpc>
              <a:spcBef>
                <a:spcPts val="305"/>
              </a:spcBef>
              <a:spcAft>
                <a:spcPts val="0"/>
              </a:spcAft>
              <a:buNone/>
            </a:pPr>
            <a:r>
              <a:rPr lang="en-US" sz="1850" b="1">
                <a:solidFill>
                  <a:srgbClr val="92278F"/>
                </a:solidFill>
                <a:latin typeface="Arial"/>
                <a:ea typeface="Arial"/>
                <a:cs typeface="Arial"/>
                <a:sym typeface="Arial"/>
              </a:rPr>
              <a:t>Storyboard</a:t>
            </a:r>
            <a:endParaRPr sz="1850">
              <a:solidFill>
                <a:schemeClr val="dk1"/>
              </a:solidFill>
              <a:latin typeface="Arial"/>
              <a:ea typeface="Arial"/>
              <a:cs typeface="Arial"/>
              <a:sym typeface="Arial"/>
            </a:endParaRPr>
          </a:p>
          <a:p>
            <a:pPr marL="12700" marR="0" lvl="0" indent="0" algn="l" rtl="0">
              <a:lnSpc>
                <a:spcPct val="100000"/>
              </a:lnSpc>
              <a:spcBef>
                <a:spcPts val="40"/>
              </a:spcBef>
              <a:spcAft>
                <a:spcPts val="0"/>
              </a:spcAft>
              <a:buNone/>
            </a:pPr>
            <a:r>
              <a:rPr lang="en-US" sz="1850" b="1">
                <a:solidFill>
                  <a:srgbClr val="92278F"/>
                </a:solidFill>
                <a:latin typeface="Arial"/>
                <a:ea typeface="Arial"/>
                <a:cs typeface="Arial"/>
                <a:sym typeface="Arial"/>
              </a:rPr>
              <a:t>Your	Iteration </a:t>
            </a:r>
            <a:endParaRPr sz="1850">
              <a:solidFill>
                <a:schemeClr val="dk1"/>
              </a:solidFill>
              <a:latin typeface="Arial"/>
              <a:ea typeface="Arial"/>
              <a:cs typeface="Arial"/>
              <a:sym typeface="Arial"/>
            </a:endParaRPr>
          </a:p>
        </p:txBody>
      </p:sp>
      <p:sp>
        <p:nvSpPr>
          <p:cNvPr id="10423" name="Google Shape;10423;p69"/>
          <p:cNvSpPr txBox="1"/>
          <p:nvPr/>
        </p:nvSpPr>
        <p:spPr>
          <a:xfrm>
            <a:off x="255644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0424" name="Google Shape;10424;p69"/>
          <p:cNvSpPr txBox="1"/>
          <p:nvPr/>
        </p:nvSpPr>
        <p:spPr>
          <a:xfrm>
            <a:off x="342057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0425" name="Google Shape;10425;p69"/>
          <p:cNvSpPr txBox="1"/>
          <p:nvPr/>
        </p:nvSpPr>
        <p:spPr>
          <a:xfrm>
            <a:off x="442719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0426" name="Google Shape;10426;p69"/>
          <p:cNvSpPr txBox="1"/>
          <p:nvPr/>
        </p:nvSpPr>
        <p:spPr>
          <a:xfrm>
            <a:off x="537777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427" name="Google Shape;10427;p69"/>
          <p:cNvSpPr txBox="1"/>
          <p:nvPr/>
        </p:nvSpPr>
        <p:spPr>
          <a:xfrm>
            <a:off x="6200994" y="189035"/>
            <a:ext cx="40259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3</a:t>
            </a:r>
            <a:endParaRPr sz="550">
              <a:solidFill>
                <a:schemeClr val="dk1"/>
              </a:solidFill>
              <a:latin typeface="Arial"/>
              <a:ea typeface="Arial"/>
              <a:cs typeface="Arial"/>
              <a:sym typeface="Arial"/>
            </a:endParaRPr>
          </a:p>
        </p:txBody>
      </p:sp>
      <p:sp>
        <p:nvSpPr>
          <p:cNvPr id="10428" name="Google Shape;10428;p69"/>
          <p:cNvSpPr txBox="1"/>
          <p:nvPr/>
        </p:nvSpPr>
        <p:spPr>
          <a:xfrm>
            <a:off x="721901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429" name="Google Shape;10429;p69"/>
          <p:cNvSpPr txBox="1"/>
          <p:nvPr/>
        </p:nvSpPr>
        <p:spPr>
          <a:xfrm>
            <a:off x="8003902"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430" name="Google Shape;10430;p69"/>
          <p:cNvSpPr txBox="1"/>
          <p:nvPr/>
        </p:nvSpPr>
        <p:spPr>
          <a:xfrm>
            <a:off x="9064077"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Shape 428"/>
        <p:cNvGrpSpPr/>
        <p:nvPr/>
      </p:nvGrpSpPr>
      <p:grpSpPr>
        <a:xfrm>
          <a:off x="0" y="0"/>
          <a:ext cx="0" cy="0"/>
          <a:chOff x="0" y="0"/>
          <a:chExt cx="0" cy="0"/>
        </a:xfrm>
      </p:grpSpPr>
      <p:pic>
        <p:nvPicPr>
          <p:cNvPr id="429" name="Google Shape;429;p7" descr="Graphical user interface, text&#10;&#10;Description automatically generated"/>
          <p:cNvPicPr preferRelativeResize="0"/>
          <p:nvPr/>
        </p:nvPicPr>
        <p:blipFill rotWithShape="1">
          <a:blip r:embed="rId3" cstate="screen">
            <a:alphaModFix/>
            <a:extLst>
              <a:ext uri="{28A0092B-C50C-407E-A947-70E740481C1C}">
                <a14:useLocalDpi xmlns:a14="http://schemas.microsoft.com/office/drawing/2010/main" val="0"/>
              </a:ext>
            </a:extLst>
          </a:blip>
          <a:srcRect/>
          <a:stretch/>
        </p:blipFill>
        <p:spPr>
          <a:xfrm>
            <a:off x="2287560" y="2212218"/>
            <a:ext cx="5123553" cy="3626377"/>
          </a:xfrm>
          <a:prstGeom prst="rect">
            <a:avLst/>
          </a:prstGeom>
          <a:noFill/>
          <a:ln>
            <a:noFill/>
          </a:ln>
        </p:spPr>
      </p:pic>
      <p:sp>
        <p:nvSpPr>
          <p:cNvPr id="430" name="Google Shape;430;p7"/>
          <p:cNvSpPr/>
          <p:nvPr/>
        </p:nvSpPr>
        <p:spPr>
          <a:xfrm>
            <a:off x="0" y="274933"/>
            <a:ext cx="20104100" cy="7107555"/>
          </a:xfrm>
          <a:custGeom>
            <a:avLst/>
            <a:gdLst/>
            <a:ahLst/>
            <a:cxnLst/>
            <a:rect l="l" t="t" r="r" b="b"/>
            <a:pathLst>
              <a:path w="20104100" h="7107555" extrusionOk="0">
                <a:moveTo>
                  <a:pt x="20104099" y="0"/>
                </a:moveTo>
                <a:lnTo>
                  <a:pt x="0" y="0"/>
                </a:lnTo>
                <a:lnTo>
                  <a:pt x="0" y="7107500"/>
                </a:lnTo>
                <a:lnTo>
                  <a:pt x="20104099" y="7107500"/>
                </a:lnTo>
                <a:lnTo>
                  <a:pt x="20104099" y="0"/>
                </a:lnTo>
                <a:close/>
              </a:path>
            </a:pathLst>
          </a:custGeom>
          <a:solidFill>
            <a:srgbClr val="F1F8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1" name="Google Shape;431;p7"/>
          <p:cNvSpPr/>
          <p:nvPr/>
        </p:nvSpPr>
        <p:spPr>
          <a:xfrm>
            <a:off x="0" y="245023"/>
            <a:ext cx="20104100" cy="7107555"/>
          </a:xfrm>
          <a:custGeom>
            <a:avLst/>
            <a:gdLst/>
            <a:ahLst/>
            <a:cxnLst/>
            <a:rect l="l" t="t" r="r" b="b"/>
            <a:pathLst>
              <a:path w="20104100" h="7107555" extrusionOk="0">
                <a:moveTo>
                  <a:pt x="20104099" y="0"/>
                </a:moveTo>
                <a:lnTo>
                  <a:pt x="0" y="0"/>
                </a:lnTo>
                <a:lnTo>
                  <a:pt x="0" y="7107500"/>
                </a:lnTo>
                <a:lnTo>
                  <a:pt x="20104099" y="7107500"/>
                </a:lnTo>
                <a:lnTo>
                  <a:pt x="20104099" y="0"/>
                </a:lnTo>
                <a:close/>
              </a:path>
            </a:pathLst>
          </a:custGeom>
          <a:solidFill>
            <a:srgbClr val="F1F8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432" name="Google Shape;432;p7" descr="Graphical user interface, text&#10;&#10;Description automatically generated"/>
          <p:cNvPicPr preferRelativeResize="0"/>
          <p:nvPr/>
        </p:nvPicPr>
        <p:blipFill rotWithShape="1">
          <a:blip r:embed="rId4" cstate="screen">
            <a:alphaModFix/>
            <a:extLst>
              <a:ext uri="{28A0092B-C50C-407E-A947-70E740481C1C}">
                <a14:useLocalDpi xmlns:a14="http://schemas.microsoft.com/office/drawing/2010/main" val="0"/>
              </a:ext>
            </a:extLst>
          </a:blip>
          <a:srcRect/>
          <a:stretch/>
        </p:blipFill>
        <p:spPr>
          <a:xfrm>
            <a:off x="2659824" y="2313419"/>
            <a:ext cx="4837589" cy="3423976"/>
          </a:xfrm>
          <a:prstGeom prst="rect">
            <a:avLst/>
          </a:prstGeom>
          <a:noFill/>
          <a:ln>
            <a:noFill/>
          </a:ln>
        </p:spPr>
      </p:pic>
      <p:grpSp>
        <p:nvGrpSpPr>
          <p:cNvPr id="433" name="Google Shape;433;p7"/>
          <p:cNvGrpSpPr/>
          <p:nvPr/>
        </p:nvGrpSpPr>
        <p:grpSpPr>
          <a:xfrm>
            <a:off x="430527" y="1075435"/>
            <a:ext cx="9200073" cy="31750"/>
            <a:chOff x="430527" y="1075435"/>
            <a:chExt cx="9200073" cy="31750"/>
          </a:xfrm>
        </p:grpSpPr>
        <p:sp>
          <p:nvSpPr>
            <p:cNvPr id="434" name="Google Shape;434;p7"/>
            <p:cNvSpPr/>
            <p:nvPr/>
          </p:nvSpPr>
          <p:spPr>
            <a:xfrm>
              <a:off x="430527" y="1075435"/>
              <a:ext cx="1632585" cy="31750"/>
            </a:xfrm>
            <a:custGeom>
              <a:avLst/>
              <a:gdLst/>
              <a:ahLst/>
              <a:cxnLst/>
              <a:rect l="l" t="t" r="r" b="b"/>
              <a:pathLst>
                <a:path w="1632585" h="31750" extrusionOk="0">
                  <a:moveTo>
                    <a:pt x="1632143" y="0"/>
                  </a:moveTo>
                  <a:lnTo>
                    <a:pt x="0" y="0"/>
                  </a:lnTo>
                  <a:lnTo>
                    <a:pt x="0" y="31473"/>
                  </a:lnTo>
                  <a:lnTo>
                    <a:pt x="1632143" y="31473"/>
                  </a:lnTo>
                  <a:lnTo>
                    <a:pt x="1632143"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5" name="Google Shape;435;p7"/>
            <p:cNvSpPr/>
            <p:nvPr/>
          </p:nvSpPr>
          <p:spPr>
            <a:xfrm>
              <a:off x="2062670" y="1075435"/>
              <a:ext cx="7567930" cy="31750"/>
            </a:xfrm>
            <a:custGeom>
              <a:avLst/>
              <a:gdLst/>
              <a:ahLst/>
              <a:cxnLst/>
              <a:rect l="l" t="t" r="r" b="b"/>
              <a:pathLst>
                <a:path w="7567930" h="31750" extrusionOk="0">
                  <a:moveTo>
                    <a:pt x="7567806" y="0"/>
                  </a:moveTo>
                  <a:lnTo>
                    <a:pt x="0" y="0"/>
                  </a:lnTo>
                  <a:lnTo>
                    <a:pt x="0" y="31473"/>
                  </a:lnTo>
                  <a:lnTo>
                    <a:pt x="7567806" y="31473"/>
                  </a:lnTo>
                  <a:lnTo>
                    <a:pt x="7567806"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36" name="Google Shape;436;p7"/>
          <p:cNvSpPr txBox="1"/>
          <p:nvPr/>
        </p:nvSpPr>
        <p:spPr>
          <a:xfrm>
            <a:off x="411858" y="649329"/>
            <a:ext cx="1691639"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62BB46"/>
                </a:solidFill>
                <a:latin typeface="Arial"/>
                <a:ea typeface="Arial"/>
                <a:cs typeface="Arial"/>
                <a:sym typeface="Arial"/>
              </a:rPr>
              <a:t>ORIENTATION </a:t>
            </a:r>
            <a:endParaRPr sz="1700">
              <a:solidFill>
                <a:schemeClr val="dk1"/>
              </a:solidFill>
              <a:latin typeface="Arial"/>
              <a:ea typeface="Arial"/>
              <a:cs typeface="Arial"/>
              <a:sym typeface="Arial"/>
            </a:endParaRPr>
          </a:p>
        </p:txBody>
      </p:sp>
      <p:sp>
        <p:nvSpPr>
          <p:cNvPr id="437" name="Google Shape;437;p7"/>
          <p:cNvSpPr txBox="1"/>
          <p:nvPr/>
        </p:nvSpPr>
        <p:spPr>
          <a:xfrm>
            <a:off x="3711772" y="296151"/>
            <a:ext cx="5950585" cy="578485"/>
          </a:xfrm>
          <a:prstGeom prst="rect">
            <a:avLst/>
          </a:prstGeom>
          <a:noFill/>
          <a:ln>
            <a:noFill/>
          </a:ln>
        </p:spPr>
        <p:txBody>
          <a:bodyPr spcFirstLastPara="1" wrap="square" lIns="0" tIns="47625"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a:ea typeface="Arial"/>
                <a:cs typeface="Arial"/>
                <a:sym typeface="Arial"/>
              </a:rPr>
              <a:t>TOOLKIT ORIENTATION: </a:t>
            </a:r>
            <a:r>
              <a:rPr lang="en-US" sz="950" b="1">
                <a:solidFill>
                  <a:srgbClr val="62BB46"/>
                </a:solidFill>
                <a:latin typeface="Arial"/>
                <a:ea typeface="Arial"/>
                <a:cs typeface="Arial"/>
                <a:sym typeface="Arial"/>
              </a:rPr>
              <a:t>PHASE ALIGNMENT PAGES</a:t>
            </a:r>
            <a:endParaRPr sz="950">
              <a:solidFill>
                <a:schemeClr val="dk1"/>
              </a:solidFill>
              <a:latin typeface="Arial"/>
              <a:ea typeface="Arial"/>
              <a:cs typeface="Arial"/>
              <a:sym typeface="Arial"/>
            </a:endParaRPr>
          </a:p>
          <a:p>
            <a:pPr marL="12700" marR="5080" lvl="0" indent="0" algn="l" rtl="0">
              <a:lnSpc>
                <a:spcPct val="100000"/>
              </a:lnSpc>
              <a:spcBef>
                <a:spcPts val="229"/>
              </a:spcBef>
              <a:spcAft>
                <a:spcPts val="0"/>
              </a:spcAft>
              <a:buNone/>
            </a:pPr>
            <a:r>
              <a:rPr lang="en-US" sz="750">
                <a:solidFill>
                  <a:srgbClr val="414042"/>
                </a:solidFill>
                <a:latin typeface="Arial"/>
                <a:ea typeface="Arial"/>
                <a:cs typeface="Arial"/>
                <a:sym typeface="Arial"/>
              </a:rPr>
              <a:t>Review the diagram below to get oriented to the Transition page for each phase. The Transition pages are designed to help your team  converge on a shared direction that your work is headed in. These pages are also designed to help your team evaluate your work  from this phase and determine if you are ready to move to the next phase.</a:t>
            </a:r>
            <a:endParaRPr sz="750">
              <a:solidFill>
                <a:schemeClr val="dk1"/>
              </a:solidFill>
              <a:latin typeface="Arial"/>
              <a:ea typeface="Arial"/>
              <a:cs typeface="Arial"/>
              <a:sym typeface="Arial"/>
            </a:endParaRPr>
          </a:p>
        </p:txBody>
      </p:sp>
      <p:sp>
        <p:nvSpPr>
          <p:cNvPr id="438" name="Google Shape;438;p7"/>
          <p:cNvSpPr txBox="1"/>
          <p:nvPr/>
        </p:nvSpPr>
        <p:spPr>
          <a:xfrm>
            <a:off x="7840327" y="1558991"/>
            <a:ext cx="1573530" cy="828040"/>
          </a:xfrm>
          <a:prstGeom prst="rect">
            <a:avLst/>
          </a:prstGeom>
          <a:noFill/>
          <a:ln>
            <a:noFill/>
          </a:ln>
        </p:spPr>
        <p:txBody>
          <a:bodyPr spcFirstLastPara="1" wrap="square" lIns="0" tIns="12700" rIns="0" bIns="0" anchor="t" anchorCtr="0">
            <a:spAutoFit/>
          </a:bodyPr>
          <a:lstStyle/>
          <a:p>
            <a:pPr marL="116839" marR="540385" lvl="0" indent="0" algn="l" rtl="0">
              <a:lnSpc>
                <a:spcPct val="100000"/>
              </a:lnSpc>
              <a:spcBef>
                <a:spcPts val="0"/>
              </a:spcBef>
              <a:spcAft>
                <a:spcPts val="0"/>
              </a:spcAft>
              <a:buNone/>
            </a:pPr>
            <a:r>
              <a:rPr lang="en-US" sz="750" b="1">
                <a:solidFill>
                  <a:schemeClr val="dk1"/>
                </a:solidFill>
                <a:latin typeface="Arial"/>
                <a:ea typeface="Arial"/>
                <a:cs typeface="Arial"/>
                <a:sym typeface="Arial"/>
              </a:rPr>
              <a:t>HOLISTIC LEARNING  OUTCOMES</a:t>
            </a:r>
            <a:endParaRPr sz="750">
              <a:solidFill>
                <a:schemeClr val="dk1"/>
              </a:solidFill>
              <a:latin typeface="Arial"/>
              <a:ea typeface="Arial"/>
              <a:cs typeface="Arial"/>
              <a:sym typeface="Arial"/>
            </a:endParaRPr>
          </a:p>
          <a:p>
            <a:pPr marL="116839" marR="150495" lvl="0" indent="0" algn="l" rtl="0">
              <a:lnSpc>
                <a:spcPct val="100000"/>
              </a:lnSpc>
              <a:spcBef>
                <a:spcPts val="5"/>
              </a:spcBef>
              <a:spcAft>
                <a:spcPts val="0"/>
              </a:spcAft>
              <a:buNone/>
            </a:pPr>
            <a:r>
              <a:rPr lang="en-US" sz="750">
                <a:solidFill>
                  <a:srgbClr val="414042"/>
                </a:solidFill>
                <a:latin typeface="Arial"/>
                <a:ea typeface="Arial"/>
                <a:cs typeface="Arial"/>
                <a:sym typeface="Arial"/>
              </a:rPr>
              <a:t>Use the list of holistic learning  outcomes identified in the  Schools2030 initiative as a  reference throughout your  design work.</a:t>
            </a:r>
            <a:endParaRPr sz="750">
              <a:solidFill>
                <a:schemeClr val="dk1"/>
              </a:solidFill>
              <a:latin typeface="Arial"/>
              <a:ea typeface="Arial"/>
              <a:cs typeface="Arial"/>
              <a:sym typeface="Arial"/>
            </a:endParaRPr>
          </a:p>
        </p:txBody>
      </p:sp>
      <p:sp>
        <p:nvSpPr>
          <p:cNvPr id="439" name="Google Shape;439;p7"/>
          <p:cNvSpPr txBox="1"/>
          <p:nvPr/>
        </p:nvSpPr>
        <p:spPr>
          <a:xfrm>
            <a:off x="7840327" y="3828711"/>
            <a:ext cx="1573530" cy="1515745"/>
          </a:xfrm>
          <a:prstGeom prst="rect">
            <a:avLst/>
          </a:prstGeom>
          <a:noFill/>
          <a:ln>
            <a:noFill/>
          </a:ln>
        </p:spPr>
        <p:txBody>
          <a:bodyPr spcFirstLastPara="1" wrap="square" lIns="0" tIns="12700" rIns="0" bIns="0" anchor="t" anchorCtr="0">
            <a:spAutoFit/>
          </a:bodyPr>
          <a:lstStyle/>
          <a:p>
            <a:pPr marL="116839" marR="404495" lvl="0" indent="0" algn="l" rtl="0">
              <a:lnSpc>
                <a:spcPct val="100000"/>
              </a:lnSpc>
              <a:spcBef>
                <a:spcPts val="0"/>
              </a:spcBef>
              <a:spcAft>
                <a:spcPts val="0"/>
              </a:spcAft>
              <a:buNone/>
            </a:pPr>
            <a:r>
              <a:rPr lang="en-US" sz="750" b="1">
                <a:solidFill>
                  <a:schemeClr val="dk1"/>
                </a:solidFill>
                <a:latin typeface="Arial"/>
                <a:ea typeface="Arial"/>
                <a:cs typeface="Arial"/>
                <a:sym typeface="Arial"/>
              </a:rPr>
              <a:t>CRITERIA FOR MOVING  FORWARD</a:t>
            </a:r>
            <a:endParaRPr sz="750">
              <a:solidFill>
                <a:schemeClr val="dk1"/>
              </a:solidFill>
              <a:latin typeface="Arial"/>
              <a:ea typeface="Arial"/>
              <a:cs typeface="Arial"/>
              <a:sym typeface="Arial"/>
            </a:endParaRPr>
          </a:p>
          <a:p>
            <a:pPr marL="116839" marR="187325" lvl="0" indent="0" algn="l" rtl="0">
              <a:lnSpc>
                <a:spcPct val="100000"/>
              </a:lnSpc>
              <a:spcBef>
                <a:spcPts val="5"/>
              </a:spcBef>
              <a:spcAft>
                <a:spcPts val="0"/>
              </a:spcAft>
              <a:buNone/>
            </a:pPr>
            <a:r>
              <a:rPr lang="en-US" sz="750">
                <a:solidFill>
                  <a:srgbClr val="414042"/>
                </a:solidFill>
                <a:latin typeface="Arial"/>
                <a:ea typeface="Arial"/>
                <a:cs typeface="Arial"/>
                <a:sym typeface="Arial"/>
              </a:rPr>
              <a:t>These rubrics are designed  to help your team evaluate  the work you have produced  during this phase and assess  whether you are ready to  move forward as a group. If  you do not feel confident in</a:t>
            </a:r>
            <a:endParaRPr sz="750">
              <a:solidFill>
                <a:schemeClr val="dk1"/>
              </a:solidFill>
              <a:latin typeface="Arial"/>
              <a:ea typeface="Arial"/>
              <a:cs typeface="Arial"/>
              <a:sym typeface="Arial"/>
            </a:endParaRPr>
          </a:p>
          <a:p>
            <a:pPr marL="116839" marR="104139" lvl="0" indent="0" algn="l" rtl="0">
              <a:lnSpc>
                <a:spcPct val="100000"/>
              </a:lnSpc>
              <a:spcBef>
                <a:spcPts val="20"/>
              </a:spcBef>
              <a:spcAft>
                <a:spcPts val="0"/>
              </a:spcAft>
              <a:buNone/>
            </a:pPr>
            <a:r>
              <a:rPr lang="en-US" sz="750">
                <a:solidFill>
                  <a:srgbClr val="414042"/>
                </a:solidFill>
                <a:latin typeface="Arial"/>
                <a:ea typeface="Arial"/>
                <a:cs typeface="Arial"/>
                <a:sym typeface="Arial"/>
              </a:rPr>
              <a:t>moving forward based on this  criteria, ask for help from your  facilitator, school leader or  another team.</a:t>
            </a:r>
            <a:endParaRPr sz="750">
              <a:solidFill>
                <a:schemeClr val="dk1"/>
              </a:solidFill>
              <a:latin typeface="Arial"/>
              <a:ea typeface="Arial"/>
              <a:cs typeface="Arial"/>
              <a:sym typeface="Arial"/>
            </a:endParaRPr>
          </a:p>
        </p:txBody>
      </p:sp>
      <p:sp>
        <p:nvSpPr>
          <p:cNvPr id="440" name="Google Shape;440;p7"/>
          <p:cNvSpPr txBox="1"/>
          <p:nvPr/>
        </p:nvSpPr>
        <p:spPr>
          <a:xfrm>
            <a:off x="436873" y="3306414"/>
            <a:ext cx="1573530" cy="1401445"/>
          </a:xfrm>
          <a:prstGeom prst="rect">
            <a:avLst/>
          </a:prstGeom>
          <a:noFill/>
          <a:ln>
            <a:noFill/>
          </a:ln>
        </p:spPr>
        <p:txBody>
          <a:bodyPr spcFirstLastPara="1" wrap="square" lIns="0" tIns="12700" rIns="0" bIns="0" anchor="t" anchorCtr="0">
            <a:spAutoFit/>
          </a:bodyPr>
          <a:lstStyle/>
          <a:p>
            <a:pPr marL="13081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TEAM ALIGNMENT</a:t>
            </a:r>
            <a:endParaRPr sz="750">
              <a:solidFill>
                <a:schemeClr val="dk1"/>
              </a:solidFill>
              <a:latin typeface="Arial"/>
              <a:ea typeface="Arial"/>
              <a:cs typeface="Arial"/>
              <a:sym typeface="Arial"/>
            </a:endParaRPr>
          </a:p>
          <a:p>
            <a:pPr marL="130810" marR="335915"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section is designed  to help your team have  a conversation about the</a:t>
            </a:r>
            <a:endParaRPr sz="750">
              <a:solidFill>
                <a:schemeClr val="dk1"/>
              </a:solidFill>
              <a:latin typeface="Arial"/>
              <a:ea typeface="Arial"/>
              <a:cs typeface="Arial"/>
              <a:sym typeface="Arial"/>
            </a:endParaRPr>
          </a:p>
          <a:p>
            <a:pPr marL="130810" marR="112395" lvl="0" indent="0" algn="l" rtl="0">
              <a:lnSpc>
                <a:spcPct val="100000"/>
              </a:lnSpc>
              <a:spcBef>
                <a:spcPts val="5"/>
              </a:spcBef>
              <a:spcAft>
                <a:spcPts val="0"/>
              </a:spcAft>
              <a:buNone/>
            </a:pPr>
            <a:r>
              <a:rPr lang="en-US" sz="750">
                <a:solidFill>
                  <a:srgbClr val="414042"/>
                </a:solidFill>
                <a:latin typeface="Arial"/>
                <a:ea typeface="Arial"/>
                <a:cs typeface="Arial"/>
                <a:sym typeface="Arial"/>
              </a:rPr>
              <a:t>aspects of your work that you  need to align around. Use the  tips mentioned to help resolve  conflicts in this process. If your  team cannot align in these  areas, ask for help from your  facilitator, school leader or  another team.</a:t>
            </a:r>
            <a:endParaRPr sz="750">
              <a:solidFill>
                <a:schemeClr val="dk1"/>
              </a:solidFill>
              <a:latin typeface="Arial"/>
              <a:ea typeface="Arial"/>
              <a:cs typeface="Arial"/>
              <a:sym typeface="Arial"/>
            </a:endParaRPr>
          </a:p>
        </p:txBody>
      </p:sp>
      <p:sp>
        <p:nvSpPr>
          <p:cNvPr id="441" name="Google Shape;441;p7"/>
          <p:cNvSpPr txBox="1"/>
          <p:nvPr/>
        </p:nvSpPr>
        <p:spPr>
          <a:xfrm>
            <a:off x="4148294" y="6040928"/>
            <a:ext cx="2100580" cy="484505"/>
          </a:xfrm>
          <a:prstGeom prst="rect">
            <a:avLst/>
          </a:prstGeom>
          <a:noFill/>
          <a:ln>
            <a:noFill/>
          </a:ln>
        </p:spPr>
        <p:txBody>
          <a:bodyPr spcFirstLastPara="1" wrap="square" lIns="0" tIns="12700" rIns="0" bIns="0" anchor="t" anchorCtr="0">
            <a:spAutoFit/>
          </a:bodyPr>
          <a:lstStyle/>
          <a:p>
            <a:pPr marL="12700" marR="0" lvl="0" indent="0" algn="just" rtl="0">
              <a:lnSpc>
                <a:spcPct val="100000"/>
              </a:lnSpc>
              <a:spcBef>
                <a:spcPts val="0"/>
              </a:spcBef>
              <a:spcAft>
                <a:spcPts val="0"/>
              </a:spcAft>
              <a:buNone/>
            </a:pPr>
            <a:r>
              <a:rPr lang="en-US" sz="750" b="1">
                <a:solidFill>
                  <a:schemeClr val="dk1"/>
                </a:solidFill>
                <a:latin typeface="Arial"/>
                <a:ea typeface="Arial"/>
                <a:cs typeface="Arial"/>
                <a:sym typeface="Arial"/>
              </a:rPr>
              <a:t>PHASE NAVIGATION BAR</a:t>
            </a:r>
            <a:endParaRPr sz="750">
              <a:solidFill>
                <a:schemeClr val="dk1"/>
              </a:solidFill>
              <a:latin typeface="Arial"/>
              <a:ea typeface="Arial"/>
              <a:cs typeface="Arial"/>
              <a:sym typeface="Arial"/>
            </a:endParaRPr>
          </a:p>
          <a:p>
            <a:pPr marL="12700" marR="5080" lvl="0" indent="0" algn="just" rtl="0">
              <a:lnSpc>
                <a:spcPct val="100000"/>
              </a:lnSpc>
              <a:spcBef>
                <a:spcPts val="5"/>
              </a:spcBef>
              <a:spcAft>
                <a:spcPts val="0"/>
              </a:spcAft>
              <a:buNone/>
            </a:pPr>
            <a:r>
              <a:rPr lang="en-US" sz="750">
                <a:solidFill>
                  <a:srgbClr val="414042"/>
                </a:solidFill>
                <a:latin typeface="Arial"/>
                <a:ea typeface="Arial"/>
                <a:cs typeface="Arial"/>
                <a:sym typeface="Arial"/>
              </a:rPr>
              <a:t>This navigation bar shows you all the phases of  your design challenge. The highlighted arrow is  the phase you are currently working on.</a:t>
            </a:r>
            <a:endParaRPr sz="750">
              <a:solidFill>
                <a:schemeClr val="dk1"/>
              </a:solidFill>
              <a:latin typeface="Arial"/>
              <a:ea typeface="Arial"/>
              <a:cs typeface="Arial"/>
              <a:sym typeface="Arial"/>
            </a:endParaRPr>
          </a:p>
        </p:txBody>
      </p:sp>
      <p:sp>
        <p:nvSpPr>
          <p:cNvPr id="442" name="Google Shape;442;p7"/>
          <p:cNvSpPr/>
          <p:nvPr/>
        </p:nvSpPr>
        <p:spPr>
          <a:xfrm>
            <a:off x="427542" y="1440818"/>
            <a:ext cx="1591945" cy="1000125"/>
          </a:xfrm>
          <a:custGeom>
            <a:avLst/>
            <a:gdLst/>
            <a:ahLst/>
            <a:cxnLst/>
            <a:rect l="l" t="t" r="r" b="b"/>
            <a:pathLst>
              <a:path w="1591945" h="1000125" extrusionOk="0">
                <a:moveTo>
                  <a:pt x="101536" y="0"/>
                </a:moveTo>
                <a:lnTo>
                  <a:pt x="42835" y="1586"/>
                </a:lnTo>
                <a:lnTo>
                  <a:pt x="12692" y="12692"/>
                </a:lnTo>
                <a:lnTo>
                  <a:pt x="1586" y="42835"/>
                </a:lnTo>
                <a:lnTo>
                  <a:pt x="0" y="101536"/>
                </a:lnTo>
                <a:lnTo>
                  <a:pt x="0" y="898188"/>
                </a:lnTo>
                <a:lnTo>
                  <a:pt x="1586" y="956888"/>
                </a:lnTo>
                <a:lnTo>
                  <a:pt x="12692" y="987032"/>
                </a:lnTo>
                <a:lnTo>
                  <a:pt x="42835" y="998138"/>
                </a:lnTo>
                <a:lnTo>
                  <a:pt x="101536" y="999724"/>
                </a:lnTo>
                <a:lnTo>
                  <a:pt x="1490393" y="999724"/>
                </a:lnTo>
                <a:lnTo>
                  <a:pt x="1549094" y="998138"/>
                </a:lnTo>
                <a:lnTo>
                  <a:pt x="1579237" y="987032"/>
                </a:lnTo>
                <a:lnTo>
                  <a:pt x="1590343" y="956888"/>
                </a:lnTo>
                <a:lnTo>
                  <a:pt x="1591929" y="898188"/>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443" name="Google Shape;443;p7"/>
          <p:cNvGrpSpPr/>
          <p:nvPr/>
        </p:nvGrpSpPr>
        <p:grpSpPr>
          <a:xfrm>
            <a:off x="427542" y="3162164"/>
            <a:ext cx="2336395" cy="1779270"/>
            <a:chOff x="427542" y="3162164"/>
            <a:chExt cx="2336395" cy="1779270"/>
          </a:xfrm>
        </p:grpSpPr>
        <p:sp>
          <p:nvSpPr>
            <p:cNvPr id="444" name="Google Shape;444;p7"/>
            <p:cNvSpPr/>
            <p:nvPr/>
          </p:nvSpPr>
          <p:spPr>
            <a:xfrm>
              <a:off x="427542" y="3162164"/>
              <a:ext cx="1591945" cy="1779270"/>
            </a:xfrm>
            <a:custGeom>
              <a:avLst/>
              <a:gdLst/>
              <a:ahLst/>
              <a:cxnLst/>
              <a:rect l="l" t="t" r="r" b="b"/>
              <a:pathLst>
                <a:path w="1591945" h="1779270" extrusionOk="0">
                  <a:moveTo>
                    <a:pt x="101536" y="0"/>
                  </a:moveTo>
                  <a:lnTo>
                    <a:pt x="42835" y="1586"/>
                  </a:lnTo>
                  <a:lnTo>
                    <a:pt x="12692" y="12692"/>
                  </a:lnTo>
                  <a:lnTo>
                    <a:pt x="1586" y="42835"/>
                  </a:lnTo>
                  <a:lnTo>
                    <a:pt x="0" y="101536"/>
                  </a:lnTo>
                  <a:lnTo>
                    <a:pt x="0" y="1677335"/>
                  </a:lnTo>
                  <a:lnTo>
                    <a:pt x="1586" y="1736036"/>
                  </a:lnTo>
                  <a:lnTo>
                    <a:pt x="12692" y="1766180"/>
                  </a:lnTo>
                  <a:lnTo>
                    <a:pt x="42835" y="1777285"/>
                  </a:lnTo>
                  <a:lnTo>
                    <a:pt x="101536" y="1778872"/>
                  </a:lnTo>
                  <a:lnTo>
                    <a:pt x="1490393" y="1778872"/>
                  </a:lnTo>
                  <a:lnTo>
                    <a:pt x="1549094" y="1777285"/>
                  </a:lnTo>
                  <a:lnTo>
                    <a:pt x="1579237" y="1766180"/>
                  </a:lnTo>
                  <a:lnTo>
                    <a:pt x="1590343" y="1736036"/>
                  </a:lnTo>
                  <a:lnTo>
                    <a:pt x="1591929" y="1677335"/>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5" name="Google Shape;445;p7"/>
            <p:cNvSpPr/>
            <p:nvPr/>
          </p:nvSpPr>
          <p:spPr>
            <a:xfrm>
              <a:off x="1933839" y="4428434"/>
              <a:ext cx="829944" cy="250190"/>
            </a:xfrm>
            <a:custGeom>
              <a:avLst/>
              <a:gdLst/>
              <a:ahLst/>
              <a:cxnLst/>
              <a:rect l="l" t="t" r="r" b="b"/>
              <a:pathLst>
                <a:path w="829944" h="250189" extrusionOk="0">
                  <a:moveTo>
                    <a:pt x="0" y="0"/>
                  </a:moveTo>
                  <a:lnTo>
                    <a:pt x="189838" y="177931"/>
                  </a:lnTo>
                  <a:lnTo>
                    <a:pt x="339527" y="250092"/>
                  </a:lnTo>
                  <a:lnTo>
                    <a:pt x="526836" y="228047"/>
                  </a:lnTo>
                  <a:lnTo>
                    <a:pt x="829533" y="123362"/>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6" name="Google Shape;446;p7"/>
            <p:cNvSpPr/>
            <p:nvPr/>
          </p:nvSpPr>
          <p:spPr>
            <a:xfrm>
              <a:off x="2711232" y="4529971"/>
              <a:ext cx="52705" cy="72390"/>
            </a:xfrm>
            <a:custGeom>
              <a:avLst/>
              <a:gdLst/>
              <a:ahLst/>
              <a:cxnLst/>
              <a:rect l="l" t="t" r="r" b="b"/>
              <a:pathLst>
                <a:path w="52705" h="72389" extrusionOk="0">
                  <a:moveTo>
                    <a:pt x="0" y="0"/>
                  </a:moveTo>
                  <a:lnTo>
                    <a:pt x="52141" y="21826"/>
                  </a:lnTo>
                  <a:lnTo>
                    <a:pt x="26578" y="72248"/>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47" name="Google Shape;447;p7"/>
          <p:cNvGrpSpPr/>
          <p:nvPr/>
        </p:nvGrpSpPr>
        <p:grpSpPr>
          <a:xfrm>
            <a:off x="7367073" y="1440818"/>
            <a:ext cx="2055868" cy="1867383"/>
            <a:chOff x="7367073" y="1440818"/>
            <a:chExt cx="2055868" cy="1867383"/>
          </a:xfrm>
        </p:grpSpPr>
        <p:sp>
          <p:nvSpPr>
            <p:cNvPr id="448" name="Google Shape;448;p7"/>
            <p:cNvSpPr/>
            <p:nvPr/>
          </p:nvSpPr>
          <p:spPr>
            <a:xfrm>
              <a:off x="7830996" y="1440818"/>
              <a:ext cx="1591945" cy="1195070"/>
            </a:xfrm>
            <a:custGeom>
              <a:avLst/>
              <a:gdLst/>
              <a:ahLst/>
              <a:cxnLst/>
              <a:rect l="l" t="t" r="r" b="b"/>
              <a:pathLst>
                <a:path w="1591945" h="1195070" extrusionOk="0">
                  <a:moveTo>
                    <a:pt x="101536" y="0"/>
                  </a:moveTo>
                  <a:lnTo>
                    <a:pt x="42835" y="1586"/>
                  </a:lnTo>
                  <a:lnTo>
                    <a:pt x="12692" y="12692"/>
                  </a:lnTo>
                  <a:lnTo>
                    <a:pt x="1586" y="42835"/>
                  </a:lnTo>
                  <a:lnTo>
                    <a:pt x="0" y="101536"/>
                  </a:lnTo>
                  <a:lnTo>
                    <a:pt x="0" y="1093094"/>
                  </a:lnTo>
                  <a:lnTo>
                    <a:pt x="1586" y="1151795"/>
                  </a:lnTo>
                  <a:lnTo>
                    <a:pt x="12692" y="1181938"/>
                  </a:lnTo>
                  <a:lnTo>
                    <a:pt x="42835" y="1193044"/>
                  </a:lnTo>
                  <a:lnTo>
                    <a:pt x="101536" y="1194630"/>
                  </a:lnTo>
                  <a:lnTo>
                    <a:pt x="1490393" y="1194630"/>
                  </a:lnTo>
                  <a:lnTo>
                    <a:pt x="1549094" y="1193044"/>
                  </a:lnTo>
                  <a:lnTo>
                    <a:pt x="1579237" y="1181938"/>
                  </a:lnTo>
                  <a:lnTo>
                    <a:pt x="1590343" y="1151795"/>
                  </a:lnTo>
                  <a:lnTo>
                    <a:pt x="1591929" y="1093094"/>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 name="Google Shape;449;p7"/>
            <p:cNvSpPr/>
            <p:nvPr/>
          </p:nvSpPr>
          <p:spPr>
            <a:xfrm>
              <a:off x="7367073" y="2597636"/>
              <a:ext cx="1260475" cy="710565"/>
            </a:xfrm>
            <a:custGeom>
              <a:avLst/>
              <a:gdLst/>
              <a:ahLst/>
              <a:cxnLst/>
              <a:rect l="l" t="t" r="r" b="b"/>
              <a:pathLst>
                <a:path w="1260475" h="710564" extrusionOk="0">
                  <a:moveTo>
                    <a:pt x="1259882" y="0"/>
                  </a:moveTo>
                  <a:lnTo>
                    <a:pt x="1129184" y="482399"/>
                  </a:lnTo>
                  <a:lnTo>
                    <a:pt x="954381" y="701654"/>
                  </a:lnTo>
                  <a:lnTo>
                    <a:pt x="617357" y="710376"/>
                  </a:lnTo>
                  <a:lnTo>
                    <a:pt x="0" y="561173"/>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 name="Google Shape;450;p7"/>
            <p:cNvSpPr/>
            <p:nvPr/>
          </p:nvSpPr>
          <p:spPr>
            <a:xfrm>
              <a:off x="7367085" y="3132171"/>
              <a:ext cx="50165" cy="74930"/>
            </a:xfrm>
            <a:custGeom>
              <a:avLst/>
              <a:gdLst/>
              <a:ahLst/>
              <a:cxnLst/>
              <a:rect l="l" t="t" r="r" b="b"/>
              <a:pathLst>
                <a:path w="50165" h="74930" extrusionOk="0">
                  <a:moveTo>
                    <a:pt x="30183" y="74421"/>
                  </a:moveTo>
                  <a:lnTo>
                    <a:pt x="0" y="26637"/>
                  </a:lnTo>
                  <a:lnTo>
                    <a:pt x="49848"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51" name="Google Shape;451;p7"/>
          <p:cNvGrpSpPr/>
          <p:nvPr/>
        </p:nvGrpSpPr>
        <p:grpSpPr>
          <a:xfrm>
            <a:off x="3293861" y="5597299"/>
            <a:ext cx="3191284" cy="1055330"/>
            <a:chOff x="3293861" y="5597299"/>
            <a:chExt cx="3191284" cy="1055330"/>
          </a:xfrm>
        </p:grpSpPr>
        <p:sp>
          <p:nvSpPr>
            <p:cNvPr id="452" name="Google Shape;452;p7"/>
            <p:cNvSpPr/>
            <p:nvPr/>
          </p:nvSpPr>
          <p:spPr>
            <a:xfrm>
              <a:off x="4000390" y="5973179"/>
              <a:ext cx="2484755" cy="679450"/>
            </a:xfrm>
            <a:custGeom>
              <a:avLst/>
              <a:gdLst/>
              <a:ahLst/>
              <a:cxnLst/>
              <a:rect l="l" t="t" r="r" b="b"/>
              <a:pathLst>
                <a:path w="2484754" h="679450" extrusionOk="0">
                  <a:moveTo>
                    <a:pt x="77979" y="0"/>
                  </a:moveTo>
                  <a:lnTo>
                    <a:pt x="32897" y="1218"/>
                  </a:lnTo>
                  <a:lnTo>
                    <a:pt x="9747" y="9747"/>
                  </a:lnTo>
                  <a:lnTo>
                    <a:pt x="1218" y="32897"/>
                  </a:lnTo>
                  <a:lnTo>
                    <a:pt x="0" y="77979"/>
                  </a:lnTo>
                  <a:lnTo>
                    <a:pt x="0" y="601279"/>
                  </a:lnTo>
                  <a:lnTo>
                    <a:pt x="1218" y="646361"/>
                  </a:lnTo>
                  <a:lnTo>
                    <a:pt x="9747" y="669511"/>
                  </a:lnTo>
                  <a:lnTo>
                    <a:pt x="32897" y="678040"/>
                  </a:lnTo>
                  <a:lnTo>
                    <a:pt x="77979" y="679258"/>
                  </a:lnTo>
                  <a:lnTo>
                    <a:pt x="2406252" y="679258"/>
                  </a:lnTo>
                  <a:lnTo>
                    <a:pt x="2451340" y="678040"/>
                  </a:lnTo>
                  <a:lnTo>
                    <a:pt x="2474494" y="669511"/>
                  </a:lnTo>
                  <a:lnTo>
                    <a:pt x="2483024" y="646361"/>
                  </a:lnTo>
                  <a:lnTo>
                    <a:pt x="2484243" y="601279"/>
                  </a:lnTo>
                  <a:lnTo>
                    <a:pt x="2484243" y="77979"/>
                  </a:lnTo>
                  <a:lnTo>
                    <a:pt x="2483024" y="32897"/>
                  </a:lnTo>
                  <a:lnTo>
                    <a:pt x="2474494" y="9747"/>
                  </a:lnTo>
                  <a:lnTo>
                    <a:pt x="2451340" y="1218"/>
                  </a:lnTo>
                  <a:lnTo>
                    <a:pt x="2406252" y="0"/>
                  </a:lnTo>
                  <a:lnTo>
                    <a:pt x="77979"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3" name="Google Shape;453;p7"/>
            <p:cNvSpPr/>
            <p:nvPr/>
          </p:nvSpPr>
          <p:spPr>
            <a:xfrm>
              <a:off x="3327293" y="5597299"/>
              <a:ext cx="735965" cy="715645"/>
            </a:xfrm>
            <a:custGeom>
              <a:avLst/>
              <a:gdLst/>
              <a:ahLst/>
              <a:cxnLst/>
              <a:rect l="l" t="t" r="r" b="b"/>
              <a:pathLst>
                <a:path w="735964" h="715645" extrusionOk="0">
                  <a:moveTo>
                    <a:pt x="0" y="0"/>
                  </a:moveTo>
                  <a:lnTo>
                    <a:pt x="54041" y="375955"/>
                  </a:lnTo>
                  <a:lnTo>
                    <a:pt x="148682" y="575807"/>
                  </a:lnTo>
                  <a:lnTo>
                    <a:pt x="352889" y="666635"/>
                  </a:lnTo>
                  <a:lnTo>
                    <a:pt x="735626" y="71552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 name="Google Shape;454;p7"/>
            <p:cNvSpPr/>
            <p:nvPr/>
          </p:nvSpPr>
          <p:spPr>
            <a:xfrm>
              <a:off x="3293861" y="5597299"/>
              <a:ext cx="76835" cy="45720"/>
            </a:xfrm>
            <a:custGeom>
              <a:avLst/>
              <a:gdLst/>
              <a:ahLst/>
              <a:cxnLst/>
              <a:rect l="l" t="t" r="r" b="b"/>
              <a:pathLst>
                <a:path w="76835" h="45720" extrusionOk="0">
                  <a:moveTo>
                    <a:pt x="0" y="45574"/>
                  </a:moveTo>
                  <a:lnTo>
                    <a:pt x="33431" y="0"/>
                  </a:lnTo>
                  <a:lnTo>
                    <a:pt x="76462" y="36655"/>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55" name="Google Shape;455;p7"/>
          <p:cNvGrpSpPr/>
          <p:nvPr/>
        </p:nvGrpSpPr>
        <p:grpSpPr>
          <a:xfrm>
            <a:off x="6616235" y="3710538"/>
            <a:ext cx="2806707" cy="2498250"/>
            <a:chOff x="6616235" y="3710538"/>
            <a:chExt cx="2806707" cy="2498250"/>
          </a:xfrm>
        </p:grpSpPr>
        <p:sp>
          <p:nvSpPr>
            <p:cNvPr id="456" name="Google Shape;456;p7"/>
            <p:cNvSpPr/>
            <p:nvPr/>
          </p:nvSpPr>
          <p:spPr>
            <a:xfrm>
              <a:off x="7830997" y="3710538"/>
              <a:ext cx="1591945" cy="1779270"/>
            </a:xfrm>
            <a:custGeom>
              <a:avLst/>
              <a:gdLst/>
              <a:ahLst/>
              <a:cxnLst/>
              <a:rect l="l" t="t" r="r" b="b"/>
              <a:pathLst>
                <a:path w="1591945" h="1779270" extrusionOk="0">
                  <a:moveTo>
                    <a:pt x="101536" y="0"/>
                  </a:moveTo>
                  <a:lnTo>
                    <a:pt x="42835" y="1586"/>
                  </a:lnTo>
                  <a:lnTo>
                    <a:pt x="12692" y="12692"/>
                  </a:lnTo>
                  <a:lnTo>
                    <a:pt x="1586" y="42835"/>
                  </a:lnTo>
                  <a:lnTo>
                    <a:pt x="0" y="101536"/>
                  </a:lnTo>
                  <a:lnTo>
                    <a:pt x="0" y="1677335"/>
                  </a:lnTo>
                  <a:lnTo>
                    <a:pt x="1586" y="1736036"/>
                  </a:lnTo>
                  <a:lnTo>
                    <a:pt x="12692" y="1766180"/>
                  </a:lnTo>
                  <a:lnTo>
                    <a:pt x="42835" y="1777285"/>
                  </a:lnTo>
                  <a:lnTo>
                    <a:pt x="101536" y="1778872"/>
                  </a:lnTo>
                  <a:lnTo>
                    <a:pt x="1490393" y="1778872"/>
                  </a:lnTo>
                  <a:lnTo>
                    <a:pt x="1549094" y="1777285"/>
                  </a:lnTo>
                  <a:lnTo>
                    <a:pt x="1579237" y="1766180"/>
                  </a:lnTo>
                  <a:lnTo>
                    <a:pt x="1590343" y="1736036"/>
                  </a:lnTo>
                  <a:lnTo>
                    <a:pt x="1591929" y="1677335"/>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7" name="Google Shape;457;p7"/>
            <p:cNvSpPr/>
            <p:nvPr/>
          </p:nvSpPr>
          <p:spPr>
            <a:xfrm>
              <a:off x="6643040" y="5432183"/>
              <a:ext cx="2243455" cy="776605"/>
            </a:xfrm>
            <a:custGeom>
              <a:avLst/>
              <a:gdLst/>
              <a:ahLst/>
              <a:cxnLst/>
              <a:rect l="l" t="t" r="r" b="b"/>
              <a:pathLst>
                <a:path w="2243454" h="776604" extrusionOk="0">
                  <a:moveTo>
                    <a:pt x="0" y="65955"/>
                  </a:moveTo>
                  <a:lnTo>
                    <a:pt x="135575" y="517291"/>
                  </a:lnTo>
                  <a:lnTo>
                    <a:pt x="317658" y="734197"/>
                  </a:lnTo>
                  <a:lnTo>
                    <a:pt x="669452" y="776486"/>
                  </a:lnTo>
                  <a:lnTo>
                    <a:pt x="1314160" y="703974"/>
                  </a:lnTo>
                  <a:lnTo>
                    <a:pt x="1761810" y="553998"/>
                  </a:lnTo>
                  <a:lnTo>
                    <a:pt x="2047425" y="316449"/>
                  </a:lnTo>
                  <a:lnTo>
                    <a:pt x="2198574" y="96669"/>
                  </a:lnTo>
                  <a:lnTo>
                    <a:pt x="2242831"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8" name="Google Shape;458;p7"/>
            <p:cNvSpPr/>
            <p:nvPr/>
          </p:nvSpPr>
          <p:spPr>
            <a:xfrm>
              <a:off x="6616235" y="5498139"/>
              <a:ext cx="74930" cy="50165"/>
            </a:xfrm>
            <a:custGeom>
              <a:avLst/>
              <a:gdLst/>
              <a:ahLst/>
              <a:cxnLst/>
              <a:rect l="l" t="t" r="r" b="b"/>
              <a:pathLst>
                <a:path w="74929" h="50164" extrusionOk="0">
                  <a:moveTo>
                    <a:pt x="0" y="49765"/>
                  </a:moveTo>
                  <a:lnTo>
                    <a:pt x="26804" y="0"/>
                  </a:lnTo>
                  <a:lnTo>
                    <a:pt x="74492" y="30351"/>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59" name="Google Shape;459;p7"/>
          <p:cNvSpPr txBox="1"/>
          <p:nvPr/>
        </p:nvSpPr>
        <p:spPr>
          <a:xfrm>
            <a:off x="3228625" y="1496713"/>
            <a:ext cx="3376929" cy="503555"/>
          </a:xfrm>
          <a:prstGeom prst="rect">
            <a:avLst/>
          </a:prstGeom>
          <a:noFill/>
          <a:ln>
            <a:noFill/>
          </a:ln>
        </p:spPr>
        <p:txBody>
          <a:bodyPr spcFirstLastPara="1" wrap="square" lIns="0" tIns="12700" rIns="0" bIns="0" anchor="t" anchorCtr="0">
            <a:spAutoFit/>
          </a:bodyPr>
          <a:lstStyle/>
          <a:p>
            <a:pPr marL="13081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TOOLS FROM THIS PHASE</a:t>
            </a:r>
            <a:endParaRPr sz="750">
              <a:solidFill>
                <a:schemeClr val="dk1"/>
              </a:solidFill>
              <a:latin typeface="Arial"/>
              <a:ea typeface="Arial"/>
              <a:cs typeface="Arial"/>
              <a:sym typeface="Arial"/>
            </a:endParaRPr>
          </a:p>
          <a:p>
            <a:pPr marL="130810" marR="122554" lvl="0" indent="0" algn="l" rtl="0">
              <a:lnSpc>
                <a:spcPct val="100000"/>
              </a:lnSpc>
              <a:spcBef>
                <a:spcPts val="5"/>
              </a:spcBef>
              <a:spcAft>
                <a:spcPts val="0"/>
              </a:spcAft>
              <a:buNone/>
            </a:pPr>
            <a:r>
              <a:rPr lang="en-US" sz="750">
                <a:solidFill>
                  <a:srgbClr val="414042"/>
                </a:solidFill>
                <a:latin typeface="Arial"/>
                <a:ea typeface="Arial"/>
                <a:cs typeface="Arial"/>
                <a:sym typeface="Arial"/>
              </a:rPr>
              <a:t>These ovals indicate all the tools you will use in this phase of the design  challenge. They are in order. Read them from left to right.</a:t>
            </a:r>
            <a:endParaRPr sz="750">
              <a:solidFill>
                <a:schemeClr val="dk1"/>
              </a:solidFill>
              <a:latin typeface="Arial"/>
              <a:ea typeface="Arial"/>
              <a:cs typeface="Arial"/>
              <a:sym typeface="Arial"/>
            </a:endParaRPr>
          </a:p>
          <a:p>
            <a:pPr marL="12700" marR="0" lvl="0" indent="0" algn="l" rtl="0">
              <a:lnSpc>
                <a:spcPct val="100000"/>
              </a:lnSpc>
              <a:spcBef>
                <a:spcPts val="160"/>
              </a:spcBef>
              <a:spcAft>
                <a:spcPts val="0"/>
              </a:spcAft>
              <a:buNone/>
            </a:pP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sp>
        <p:nvSpPr>
          <p:cNvPr id="460" name="Google Shape;460;p7"/>
          <p:cNvSpPr txBox="1"/>
          <p:nvPr/>
        </p:nvSpPr>
        <p:spPr>
          <a:xfrm>
            <a:off x="436873" y="1516318"/>
            <a:ext cx="1573530" cy="713740"/>
          </a:xfrm>
          <a:prstGeom prst="rect">
            <a:avLst/>
          </a:prstGeom>
          <a:noFill/>
          <a:ln>
            <a:noFill/>
          </a:ln>
        </p:spPr>
        <p:txBody>
          <a:bodyPr spcFirstLastPara="1" wrap="square" lIns="0" tIns="12700" rIns="0" bIns="0" anchor="t" anchorCtr="0">
            <a:spAutoFit/>
          </a:bodyPr>
          <a:lstStyle/>
          <a:p>
            <a:pPr marL="104775"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TITLE OF THE PHASE</a:t>
            </a:r>
            <a:endParaRPr sz="750">
              <a:solidFill>
                <a:schemeClr val="dk1"/>
              </a:solidFill>
              <a:latin typeface="Arial"/>
              <a:ea typeface="Arial"/>
              <a:cs typeface="Arial"/>
              <a:sym typeface="Arial"/>
            </a:endParaRPr>
          </a:p>
          <a:p>
            <a:pPr marL="104775" marR="148590"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is the title of the phase as  well as the title of the page.  In this case, “Launch” is the  phase and “Transition” is the  page.</a:t>
            </a:r>
            <a:endParaRPr sz="750">
              <a:solidFill>
                <a:schemeClr val="dk1"/>
              </a:solidFill>
              <a:latin typeface="Arial"/>
              <a:ea typeface="Arial"/>
              <a:cs typeface="Arial"/>
              <a:sym typeface="Arial"/>
            </a:endParaRPr>
          </a:p>
        </p:txBody>
      </p:sp>
      <p:grpSp>
        <p:nvGrpSpPr>
          <p:cNvPr id="461" name="Google Shape;461;p7"/>
          <p:cNvGrpSpPr/>
          <p:nvPr/>
        </p:nvGrpSpPr>
        <p:grpSpPr>
          <a:xfrm>
            <a:off x="1889399" y="1891891"/>
            <a:ext cx="1031095" cy="549626"/>
            <a:chOff x="1889399" y="1891891"/>
            <a:chExt cx="1031095" cy="549626"/>
          </a:xfrm>
        </p:grpSpPr>
        <p:sp>
          <p:nvSpPr>
            <p:cNvPr id="462" name="Google Shape;462;p7"/>
            <p:cNvSpPr/>
            <p:nvPr/>
          </p:nvSpPr>
          <p:spPr>
            <a:xfrm>
              <a:off x="1889399" y="1891891"/>
              <a:ext cx="1012825" cy="549275"/>
            </a:xfrm>
            <a:custGeom>
              <a:avLst/>
              <a:gdLst/>
              <a:ahLst/>
              <a:cxnLst/>
              <a:rect l="l" t="t" r="r" b="b"/>
              <a:pathLst>
                <a:path w="1012825" h="549275" extrusionOk="0">
                  <a:moveTo>
                    <a:pt x="0" y="47810"/>
                  </a:moveTo>
                  <a:lnTo>
                    <a:pt x="434931" y="0"/>
                  </a:lnTo>
                  <a:lnTo>
                    <a:pt x="685391" y="36285"/>
                  </a:lnTo>
                  <a:lnTo>
                    <a:pt x="846313" y="203665"/>
                  </a:lnTo>
                  <a:lnTo>
                    <a:pt x="1012631" y="549141"/>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3" name="Google Shape;463;p7"/>
            <p:cNvSpPr/>
            <p:nvPr/>
          </p:nvSpPr>
          <p:spPr>
            <a:xfrm>
              <a:off x="2850009" y="2387542"/>
              <a:ext cx="70485" cy="53975"/>
            </a:xfrm>
            <a:custGeom>
              <a:avLst/>
              <a:gdLst/>
              <a:ahLst/>
              <a:cxnLst/>
              <a:rect l="l" t="t" r="r" b="b"/>
              <a:pathLst>
                <a:path w="70485" h="53975" extrusionOk="0">
                  <a:moveTo>
                    <a:pt x="70313" y="0"/>
                  </a:moveTo>
                  <a:lnTo>
                    <a:pt x="52010" y="53478"/>
                  </a:lnTo>
                  <a:lnTo>
                    <a:pt x="0" y="31342"/>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64" name="Google Shape;464;p7"/>
          <p:cNvSpPr txBox="1"/>
          <p:nvPr/>
        </p:nvSpPr>
        <p:spPr>
          <a:xfrm>
            <a:off x="410366" y="342164"/>
            <a:ext cx="249174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b="1">
                <a:solidFill>
                  <a:srgbClr val="62BB46"/>
                </a:solidFill>
                <a:latin typeface="Arial"/>
                <a:ea typeface="Arial"/>
                <a:cs typeface="Arial"/>
                <a:sym typeface="Arial"/>
              </a:rPr>
              <a:t>SCHOOLS 2030 </a:t>
            </a:r>
            <a:r>
              <a:rPr lang="en-US" sz="650">
                <a:solidFill>
                  <a:srgbClr val="6D6E71"/>
                </a:solidFill>
                <a:latin typeface="Arial"/>
                <a:ea typeface="Arial"/>
                <a:cs typeface="Arial"/>
                <a:sym typeface="Arial"/>
              </a:rPr>
              <a:t>HUMAN-CENTERED DESIGN </a:t>
            </a:r>
            <a:r>
              <a:rPr lang="en-US" sz="650" b="1">
                <a:solidFill>
                  <a:srgbClr val="6D6E71"/>
                </a:solidFill>
                <a:latin typeface="Arial"/>
                <a:ea typeface="Arial"/>
                <a:cs typeface="Arial"/>
                <a:sym typeface="Arial"/>
              </a:rPr>
              <a:t>TOOLKIT </a:t>
            </a:r>
            <a:endParaRPr sz="650">
              <a:solidFill>
                <a:schemeClr val="dk1"/>
              </a:solidFill>
              <a:latin typeface="Arial"/>
              <a:ea typeface="Arial"/>
              <a:cs typeface="Arial"/>
              <a:sym typeface="Arial"/>
            </a:endParaRPr>
          </a:p>
        </p:txBody>
      </p:sp>
      <p:grpSp>
        <p:nvGrpSpPr>
          <p:cNvPr id="465" name="Google Shape;465;p7"/>
          <p:cNvGrpSpPr/>
          <p:nvPr/>
        </p:nvGrpSpPr>
        <p:grpSpPr>
          <a:xfrm>
            <a:off x="4950974" y="1929553"/>
            <a:ext cx="627859" cy="549510"/>
            <a:chOff x="4950974" y="1929553"/>
            <a:chExt cx="627859" cy="549510"/>
          </a:xfrm>
        </p:grpSpPr>
        <p:sp>
          <p:nvSpPr>
            <p:cNvPr id="466" name="Google Shape;466;p7"/>
            <p:cNvSpPr/>
            <p:nvPr/>
          </p:nvSpPr>
          <p:spPr>
            <a:xfrm>
              <a:off x="4950974" y="1929553"/>
              <a:ext cx="627380" cy="516255"/>
            </a:xfrm>
            <a:custGeom>
              <a:avLst/>
              <a:gdLst/>
              <a:ahLst/>
              <a:cxnLst/>
              <a:rect l="l" t="t" r="r" b="b"/>
              <a:pathLst>
                <a:path w="627379" h="516255" extrusionOk="0">
                  <a:moveTo>
                    <a:pt x="29272" y="0"/>
                  </a:moveTo>
                  <a:lnTo>
                    <a:pt x="0" y="251369"/>
                  </a:lnTo>
                  <a:lnTo>
                    <a:pt x="52543" y="388911"/>
                  </a:lnTo>
                  <a:lnTo>
                    <a:pt x="242974" y="461001"/>
                  </a:lnTo>
                  <a:lnTo>
                    <a:pt x="627364" y="516016"/>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7" name="Google Shape;467;p7"/>
            <p:cNvSpPr/>
            <p:nvPr/>
          </p:nvSpPr>
          <p:spPr>
            <a:xfrm>
              <a:off x="5532478" y="2402228"/>
              <a:ext cx="46355" cy="76835"/>
            </a:xfrm>
            <a:custGeom>
              <a:avLst/>
              <a:gdLst/>
              <a:ahLst/>
              <a:cxnLst/>
              <a:rect l="l" t="t" r="r" b="b"/>
              <a:pathLst>
                <a:path w="46354" h="76835" extrusionOk="0">
                  <a:moveTo>
                    <a:pt x="0" y="76379"/>
                  </a:moveTo>
                  <a:lnTo>
                    <a:pt x="45861" y="43329"/>
                  </a:lnTo>
                  <a:lnTo>
                    <a:pt x="9563"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68" name="Google Shape;468;p7"/>
          <p:cNvGrpSpPr/>
          <p:nvPr/>
        </p:nvGrpSpPr>
        <p:grpSpPr>
          <a:xfrm>
            <a:off x="12693504" y="2315831"/>
            <a:ext cx="4821556" cy="3437254"/>
            <a:chOff x="12693504" y="2315831"/>
            <a:chExt cx="4821556" cy="3437254"/>
          </a:xfrm>
        </p:grpSpPr>
        <p:sp>
          <p:nvSpPr>
            <p:cNvPr id="469" name="Google Shape;469;p7"/>
            <p:cNvSpPr/>
            <p:nvPr/>
          </p:nvSpPr>
          <p:spPr>
            <a:xfrm>
              <a:off x="12693504" y="2315831"/>
              <a:ext cx="4821244" cy="3436924"/>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0" name="Google Shape;470;p7"/>
            <p:cNvSpPr/>
            <p:nvPr/>
          </p:nvSpPr>
          <p:spPr>
            <a:xfrm>
              <a:off x="12693505" y="2315831"/>
              <a:ext cx="4821555" cy="3437254"/>
            </a:xfrm>
            <a:custGeom>
              <a:avLst/>
              <a:gdLst/>
              <a:ahLst/>
              <a:cxnLst/>
              <a:rect l="l" t="t" r="r" b="b"/>
              <a:pathLst>
                <a:path w="4821555" h="3437254" extrusionOk="0">
                  <a:moveTo>
                    <a:pt x="0" y="3436924"/>
                  </a:moveTo>
                  <a:lnTo>
                    <a:pt x="4821244" y="3436924"/>
                  </a:lnTo>
                  <a:lnTo>
                    <a:pt x="4821244" y="0"/>
                  </a:lnTo>
                  <a:lnTo>
                    <a:pt x="0" y="0"/>
                  </a:lnTo>
                  <a:lnTo>
                    <a:pt x="0" y="3436924"/>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71" name="Google Shape;471;p7"/>
          <p:cNvSpPr txBox="1"/>
          <p:nvPr/>
        </p:nvSpPr>
        <p:spPr>
          <a:xfrm>
            <a:off x="10463907" y="296151"/>
            <a:ext cx="5342890" cy="578485"/>
          </a:xfrm>
          <a:prstGeom prst="rect">
            <a:avLst/>
          </a:prstGeom>
          <a:noFill/>
          <a:ln>
            <a:noFill/>
          </a:ln>
        </p:spPr>
        <p:txBody>
          <a:bodyPr spcFirstLastPara="1" wrap="square" lIns="0" tIns="47625"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a:ea typeface="Arial"/>
                <a:cs typeface="Arial"/>
                <a:sym typeface="Arial"/>
              </a:rPr>
              <a:t>TOOLKIT ORIENTATION: </a:t>
            </a:r>
            <a:r>
              <a:rPr lang="en-US" sz="950" b="1">
                <a:solidFill>
                  <a:srgbClr val="62BB46"/>
                </a:solidFill>
                <a:latin typeface="Arial"/>
                <a:ea typeface="Arial"/>
                <a:cs typeface="Arial"/>
                <a:sym typeface="Arial"/>
              </a:rPr>
              <a:t>PHASE REFLECTION PAGES</a:t>
            </a:r>
            <a:endParaRPr sz="950">
              <a:solidFill>
                <a:schemeClr val="dk1"/>
              </a:solidFill>
              <a:latin typeface="Arial"/>
              <a:ea typeface="Arial"/>
              <a:cs typeface="Arial"/>
              <a:sym typeface="Arial"/>
            </a:endParaRPr>
          </a:p>
          <a:p>
            <a:pPr marL="12700" marR="0" lvl="0" indent="0" algn="l" rtl="0">
              <a:lnSpc>
                <a:spcPct val="100000"/>
              </a:lnSpc>
              <a:spcBef>
                <a:spcPts val="229"/>
              </a:spcBef>
              <a:spcAft>
                <a:spcPts val="0"/>
              </a:spcAft>
              <a:buNone/>
            </a:pPr>
            <a:r>
              <a:rPr lang="en-US" sz="750">
                <a:solidFill>
                  <a:srgbClr val="414042"/>
                </a:solidFill>
                <a:latin typeface="Arial"/>
                <a:ea typeface="Arial"/>
                <a:cs typeface="Arial"/>
                <a:sym typeface="Arial"/>
              </a:rPr>
              <a:t>Review the diagram below to get oriented to the Reflection page for each phase. The Reflection pages are designed</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to help you reflect on how your team is working together in order to improve. These pages are also designed to help you  share your work with your facilitator, school leader or a colleague in order to gather feedback.</a:t>
            </a:r>
            <a:endParaRPr sz="750">
              <a:solidFill>
                <a:schemeClr val="dk1"/>
              </a:solidFill>
              <a:latin typeface="Arial"/>
              <a:ea typeface="Arial"/>
              <a:cs typeface="Arial"/>
              <a:sym typeface="Arial"/>
            </a:endParaRPr>
          </a:p>
        </p:txBody>
      </p:sp>
      <p:sp>
        <p:nvSpPr>
          <p:cNvPr id="472" name="Google Shape;472;p7"/>
          <p:cNvSpPr txBox="1"/>
          <p:nvPr/>
        </p:nvSpPr>
        <p:spPr>
          <a:xfrm>
            <a:off x="13289991" y="1496713"/>
            <a:ext cx="3358515" cy="369570"/>
          </a:xfrm>
          <a:prstGeom prst="rect">
            <a:avLst/>
          </a:prstGeom>
          <a:noFill/>
          <a:ln>
            <a:noFill/>
          </a:ln>
        </p:spPr>
        <p:txBody>
          <a:bodyPr spcFirstLastPara="1" wrap="square" lIns="0" tIns="12700" rIns="0" bIns="0" anchor="t" anchorCtr="0">
            <a:spAutoFit/>
          </a:bodyPr>
          <a:lstStyle/>
          <a:p>
            <a:pPr marL="121285"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TOOLS FROM THIS PHASE</a:t>
            </a:r>
            <a:endParaRPr sz="750">
              <a:solidFill>
                <a:schemeClr val="dk1"/>
              </a:solidFill>
              <a:latin typeface="Arial"/>
              <a:ea typeface="Arial"/>
              <a:cs typeface="Arial"/>
              <a:sym typeface="Arial"/>
            </a:endParaRPr>
          </a:p>
          <a:p>
            <a:pPr marL="121285" marR="113029" lvl="0" indent="0" algn="l" rtl="0">
              <a:lnSpc>
                <a:spcPct val="100000"/>
              </a:lnSpc>
              <a:spcBef>
                <a:spcPts val="5"/>
              </a:spcBef>
              <a:spcAft>
                <a:spcPts val="0"/>
              </a:spcAft>
              <a:buNone/>
            </a:pPr>
            <a:r>
              <a:rPr lang="en-US" sz="750">
                <a:solidFill>
                  <a:srgbClr val="414042"/>
                </a:solidFill>
                <a:latin typeface="Arial"/>
                <a:ea typeface="Arial"/>
                <a:cs typeface="Arial"/>
                <a:sym typeface="Arial"/>
              </a:rPr>
              <a:t>These ovals indicate all the tools you will use in this phase of the design  challenge. They are in order. Read them from left to right.</a:t>
            </a:r>
            <a:endParaRPr sz="750">
              <a:solidFill>
                <a:schemeClr val="dk1"/>
              </a:solidFill>
              <a:latin typeface="Arial"/>
              <a:ea typeface="Arial"/>
              <a:cs typeface="Arial"/>
              <a:sym typeface="Arial"/>
            </a:endParaRPr>
          </a:p>
        </p:txBody>
      </p:sp>
      <p:sp>
        <p:nvSpPr>
          <p:cNvPr id="473" name="Google Shape;473;p7"/>
          <p:cNvSpPr txBox="1"/>
          <p:nvPr/>
        </p:nvSpPr>
        <p:spPr>
          <a:xfrm>
            <a:off x="14200416" y="6040928"/>
            <a:ext cx="2100580" cy="484505"/>
          </a:xfrm>
          <a:prstGeom prst="rect">
            <a:avLst/>
          </a:prstGeom>
          <a:noFill/>
          <a:ln>
            <a:noFill/>
          </a:ln>
        </p:spPr>
        <p:txBody>
          <a:bodyPr spcFirstLastPara="1" wrap="square" lIns="0" tIns="12700" rIns="0" bIns="0" anchor="t" anchorCtr="0">
            <a:spAutoFit/>
          </a:bodyPr>
          <a:lstStyle/>
          <a:p>
            <a:pPr marL="12700" marR="0" lvl="0" indent="0" algn="just" rtl="0">
              <a:lnSpc>
                <a:spcPct val="100000"/>
              </a:lnSpc>
              <a:spcBef>
                <a:spcPts val="0"/>
              </a:spcBef>
              <a:spcAft>
                <a:spcPts val="0"/>
              </a:spcAft>
              <a:buNone/>
            </a:pPr>
            <a:r>
              <a:rPr lang="en-US" sz="750" b="1">
                <a:solidFill>
                  <a:schemeClr val="dk1"/>
                </a:solidFill>
                <a:latin typeface="Arial"/>
                <a:ea typeface="Arial"/>
                <a:cs typeface="Arial"/>
                <a:sym typeface="Arial"/>
              </a:rPr>
              <a:t>PHASE NAVIGATION BAR</a:t>
            </a:r>
            <a:endParaRPr sz="750">
              <a:solidFill>
                <a:schemeClr val="dk1"/>
              </a:solidFill>
              <a:latin typeface="Arial"/>
              <a:ea typeface="Arial"/>
              <a:cs typeface="Arial"/>
              <a:sym typeface="Arial"/>
            </a:endParaRPr>
          </a:p>
          <a:p>
            <a:pPr marL="12700" marR="5080" lvl="0" indent="0" algn="just" rtl="0">
              <a:lnSpc>
                <a:spcPct val="100000"/>
              </a:lnSpc>
              <a:spcBef>
                <a:spcPts val="5"/>
              </a:spcBef>
              <a:spcAft>
                <a:spcPts val="0"/>
              </a:spcAft>
              <a:buNone/>
            </a:pPr>
            <a:r>
              <a:rPr lang="en-US" sz="750">
                <a:solidFill>
                  <a:srgbClr val="414042"/>
                </a:solidFill>
                <a:latin typeface="Arial"/>
                <a:ea typeface="Arial"/>
                <a:cs typeface="Arial"/>
                <a:sym typeface="Arial"/>
              </a:rPr>
              <a:t>This navigation bar shows you all the phases of  your design challenge. The highlighted arrow is  the phase you are currently working on.</a:t>
            </a:r>
            <a:endParaRPr sz="750">
              <a:solidFill>
                <a:schemeClr val="dk1"/>
              </a:solidFill>
              <a:latin typeface="Arial"/>
              <a:ea typeface="Arial"/>
              <a:cs typeface="Arial"/>
              <a:sym typeface="Arial"/>
            </a:endParaRPr>
          </a:p>
        </p:txBody>
      </p:sp>
      <p:grpSp>
        <p:nvGrpSpPr>
          <p:cNvPr id="474" name="Google Shape;474;p7"/>
          <p:cNvGrpSpPr/>
          <p:nvPr/>
        </p:nvGrpSpPr>
        <p:grpSpPr>
          <a:xfrm>
            <a:off x="10479592" y="1440818"/>
            <a:ext cx="8995351" cy="5211811"/>
            <a:chOff x="10479592" y="1440818"/>
            <a:chExt cx="8995351" cy="5211811"/>
          </a:xfrm>
        </p:grpSpPr>
        <p:sp>
          <p:nvSpPr>
            <p:cNvPr id="475" name="Google Shape;475;p7"/>
            <p:cNvSpPr/>
            <p:nvPr/>
          </p:nvSpPr>
          <p:spPr>
            <a:xfrm>
              <a:off x="10479592" y="1440818"/>
              <a:ext cx="1591945" cy="1000125"/>
            </a:xfrm>
            <a:custGeom>
              <a:avLst/>
              <a:gdLst/>
              <a:ahLst/>
              <a:cxnLst/>
              <a:rect l="l" t="t" r="r" b="b"/>
              <a:pathLst>
                <a:path w="1591945" h="1000125" extrusionOk="0">
                  <a:moveTo>
                    <a:pt x="101536" y="0"/>
                  </a:moveTo>
                  <a:lnTo>
                    <a:pt x="42835" y="1586"/>
                  </a:lnTo>
                  <a:lnTo>
                    <a:pt x="12692" y="12692"/>
                  </a:lnTo>
                  <a:lnTo>
                    <a:pt x="1586" y="42835"/>
                  </a:lnTo>
                  <a:lnTo>
                    <a:pt x="0" y="101536"/>
                  </a:lnTo>
                  <a:lnTo>
                    <a:pt x="0" y="898188"/>
                  </a:lnTo>
                  <a:lnTo>
                    <a:pt x="1586" y="956888"/>
                  </a:lnTo>
                  <a:lnTo>
                    <a:pt x="12692" y="987032"/>
                  </a:lnTo>
                  <a:lnTo>
                    <a:pt x="42835" y="998138"/>
                  </a:lnTo>
                  <a:lnTo>
                    <a:pt x="101536" y="999724"/>
                  </a:lnTo>
                  <a:lnTo>
                    <a:pt x="1490393" y="999724"/>
                  </a:lnTo>
                  <a:lnTo>
                    <a:pt x="1549094" y="998138"/>
                  </a:lnTo>
                  <a:lnTo>
                    <a:pt x="1579237" y="987032"/>
                  </a:lnTo>
                  <a:lnTo>
                    <a:pt x="1590343" y="956888"/>
                  </a:lnTo>
                  <a:lnTo>
                    <a:pt x="1591929" y="898188"/>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 name="Google Shape;476;p7"/>
            <p:cNvSpPr/>
            <p:nvPr/>
          </p:nvSpPr>
          <p:spPr>
            <a:xfrm>
              <a:off x="13280659" y="1440818"/>
              <a:ext cx="3376929" cy="541655"/>
            </a:xfrm>
            <a:custGeom>
              <a:avLst/>
              <a:gdLst/>
              <a:ahLst/>
              <a:cxnLst/>
              <a:rect l="l" t="t" r="r" b="b"/>
              <a:pathLst>
                <a:path w="3376930" h="541655" extrusionOk="0">
                  <a:moveTo>
                    <a:pt x="101536" y="0"/>
                  </a:moveTo>
                  <a:lnTo>
                    <a:pt x="42835" y="1586"/>
                  </a:lnTo>
                  <a:lnTo>
                    <a:pt x="12692" y="12692"/>
                  </a:lnTo>
                  <a:lnTo>
                    <a:pt x="1586" y="42835"/>
                  </a:lnTo>
                  <a:lnTo>
                    <a:pt x="0" y="101536"/>
                  </a:lnTo>
                  <a:lnTo>
                    <a:pt x="0" y="439888"/>
                  </a:lnTo>
                  <a:lnTo>
                    <a:pt x="1586" y="498589"/>
                  </a:lnTo>
                  <a:lnTo>
                    <a:pt x="12692" y="528732"/>
                  </a:lnTo>
                  <a:lnTo>
                    <a:pt x="42835" y="539838"/>
                  </a:lnTo>
                  <a:lnTo>
                    <a:pt x="101536" y="541424"/>
                  </a:lnTo>
                  <a:lnTo>
                    <a:pt x="3275139" y="541424"/>
                  </a:lnTo>
                  <a:lnTo>
                    <a:pt x="3333840" y="539838"/>
                  </a:lnTo>
                  <a:lnTo>
                    <a:pt x="3363984" y="528732"/>
                  </a:lnTo>
                  <a:lnTo>
                    <a:pt x="3375089" y="498589"/>
                  </a:lnTo>
                  <a:lnTo>
                    <a:pt x="3376676" y="439888"/>
                  </a:lnTo>
                  <a:lnTo>
                    <a:pt x="3376676" y="101536"/>
                  </a:lnTo>
                  <a:lnTo>
                    <a:pt x="3375089" y="42835"/>
                  </a:lnTo>
                  <a:lnTo>
                    <a:pt x="3363984" y="12692"/>
                  </a:lnTo>
                  <a:lnTo>
                    <a:pt x="3333840" y="1586"/>
                  </a:lnTo>
                  <a:lnTo>
                    <a:pt x="3275139"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 name="Google Shape;477;p7"/>
            <p:cNvSpPr/>
            <p:nvPr/>
          </p:nvSpPr>
          <p:spPr>
            <a:xfrm>
              <a:off x="10479592" y="3162164"/>
              <a:ext cx="1591945" cy="1607185"/>
            </a:xfrm>
            <a:custGeom>
              <a:avLst/>
              <a:gdLst/>
              <a:ahLst/>
              <a:cxnLst/>
              <a:rect l="l" t="t" r="r" b="b"/>
              <a:pathLst>
                <a:path w="1591945" h="1607185" extrusionOk="0">
                  <a:moveTo>
                    <a:pt x="101536" y="0"/>
                  </a:moveTo>
                  <a:lnTo>
                    <a:pt x="42835" y="1586"/>
                  </a:lnTo>
                  <a:lnTo>
                    <a:pt x="12692" y="12692"/>
                  </a:lnTo>
                  <a:lnTo>
                    <a:pt x="1586" y="42835"/>
                  </a:lnTo>
                  <a:lnTo>
                    <a:pt x="0" y="101536"/>
                  </a:lnTo>
                  <a:lnTo>
                    <a:pt x="0" y="1505509"/>
                  </a:lnTo>
                  <a:lnTo>
                    <a:pt x="1586" y="1564209"/>
                  </a:lnTo>
                  <a:lnTo>
                    <a:pt x="12692" y="1594353"/>
                  </a:lnTo>
                  <a:lnTo>
                    <a:pt x="42835" y="1605459"/>
                  </a:lnTo>
                  <a:lnTo>
                    <a:pt x="101536" y="1607045"/>
                  </a:lnTo>
                  <a:lnTo>
                    <a:pt x="1490393" y="1607045"/>
                  </a:lnTo>
                  <a:lnTo>
                    <a:pt x="1549094" y="1605459"/>
                  </a:lnTo>
                  <a:lnTo>
                    <a:pt x="1579237" y="1594353"/>
                  </a:lnTo>
                  <a:lnTo>
                    <a:pt x="1590343" y="1564209"/>
                  </a:lnTo>
                  <a:lnTo>
                    <a:pt x="1591929" y="1505509"/>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8" name="Google Shape;478;p7"/>
            <p:cNvSpPr/>
            <p:nvPr/>
          </p:nvSpPr>
          <p:spPr>
            <a:xfrm>
              <a:off x="14052488" y="5973179"/>
              <a:ext cx="2484755" cy="679450"/>
            </a:xfrm>
            <a:custGeom>
              <a:avLst/>
              <a:gdLst/>
              <a:ahLst/>
              <a:cxnLst/>
              <a:rect l="l" t="t" r="r" b="b"/>
              <a:pathLst>
                <a:path w="2484755" h="679450" extrusionOk="0">
                  <a:moveTo>
                    <a:pt x="77979" y="0"/>
                  </a:moveTo>
                  <a:lnTo>
                    <a:pt x="32897" y="1218"/>
                  </a:lnTo>
                  <a:lnTo>
                    <a:pt x="9747" y="9747"/>
                  </a:lnTo>
                  <a:lnTo>
                    <a:pt x="1218" y="32897"/>
                  </a:lnTo>
                  <a:lnTo>
                    <a:pt x="0" y="77979"/>
                  </a:lnTo>
                  <a:lnTo>
                    <a:pt x="0" y="601279"/>
                  </a:lnTo>
                  <a:lnTo>
                    <a:pt x="1218" y="646361"/>
                  </a:lnTo>
                  <a:lnTo>
                    <a:pt x="9747" y="669511"/>
                  </a:lnTo>
                  <a:lnTo>
                    <a:pt x="32897" y="678040"/>
                  </a:lnTo>
                  <a:lnTo>
                    <a:pt x="77979" y="679258"/>
                  </a:lnTo>
                  <a:lnTo>
                    <a:pt x="2406252" y="679258"/>
                  </a:lnTo>
                  <a:lnTo>
                    <a:pt x="2451333" y="678040"/>
                  </a:lnTo>
                  <a:lnTo>
                    <a:pt x="2474484" y="669511"/>
                  </a:lnTo>
                  <a:lnTo>
                    <a:pt x="2483013" y="646361"/>
                  </a:lnTo>
                  <a:lnTo>
                    <a:pt x="2484231" y="601279"/>
                  </a:lnTo>
                  <a:lnTo>
                    <a:pt x="2484231" y="77979"/>
                  </a:lnTo>
                  <a:lnTo>
                    <a:pt x="2483013" y="32897"/>
                  </a:lnTo>
                  <a:lnTo>
                    <a:pt x="2474484" y="9747"/>
                  </a:lnTo>
                  <a:lnTo>
                    <a:pt x="2451333" y="1218"/>
                  </a:lnTo>
                  <a:lnTo>
                    <a:pt x="2406252" y="0"/>
                  </a:lnTo>
                  <a:lnTo>
                    <a:pt x="77979"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9" name="Google Shape;479;p7"/>
            <p:cNvSpPr/>
            <p:nvPr/>
          </p:nvSpPr>
          <p:spPr>
            <a:xfrm>
              <a:off x="17882998" y="3099886"/>
              <a:ext cx="1591945" cy="1060450"/>
            </a:xfrm>
            <a:custGeom>
              <a:avLst/>
              <a:gdLst/>
              <a:ahLst/>
              <a:cxnLst/>
              <a:rect l="l" t="t" r="r" b="b"/>
              <a:pathLst>
                <a:path w="1591944" h="1060450" extrusionOk="0">
                  <a:moveTo>
                    <a:pt x="101536" y="0"/>
                  </a:moveTo>
                  <a:lnTo>
                    <a:pt x="42835" y="1586"/>
                  </a:lnTo>
                  <a:lnTo>
                    <a:pt x="12692" y="12692"/>
                  </a:lnTo>
                  <a:lnTo>
                    <a:pt x="1586" y="42835"/>
                  </a:lnTo>
                  <a:lnTo>
                    <a:pt x="0" y="101536"/>
                  </a:lnTo>
                  <a:lnTo>
                    <a:pt x="0" y="958579"/>
                  </a:lnTo>
                  <a:lnTo>
                    <a:pt x="1586" y="1017280"/>
                  </a:lnTo>
                  <a:lnTo>
                    <a:pt x="12692" y="1047424"/>
                  </a:lnTo>
                  <a:lnTo>
                    <a:pt x="42835" y="1058529"/>
                  </a:lnTo>
                  <a:lnTo>
                    <a:pt x="101536" y="1060116"/>
                  </a:lnTo>
                  <a:lnTo>
                    <a:pt x="1490393" y="1060116"/>
                  </a:lnTo>
                  <a:lnTo>
                    <a:pt x="1549094" y="1058529"/>
                  </a:lnTo>
                  <a:lnTo>
                    <a:pt x="1579237" y="1047424"/>
                  </a:lnTo>
                  <a:lnTo>
                    <a:pt x="1590343" y="1017280"/>
                  </a:lnTo>
                  <a:lnTo>
                    <a:pt x="1591929" y="958579"/>
                  </a:lnTo>
                  <a:lnTo>
                    <a:pt x="1591929" y="101536"/>
                  </a:lnTo>
                  <a:lnTo>
                    <a:pt x="1590343" y="42835"/>
                  </a:lnTo>
                  <a:lnTo>
                    <a:pt x="1579237" y="12692"/>
                  </a:lnTo>
                  <a:lnTo>
                    <a:pt x="1549094" y="1586"/>
                  </a:lnTo>
                  <a:lnTo>
                    <a:pt x="1490393" y="0"/>
                  </a:lnTo>
                  <a:lnTo>
                    <a:pt x="101536"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80" name="Google Shape;480;p7"/>
          <p:cNvSpPr txBox="1"/>
          <p:nvPr/>
        </p:nvSpPr>
        <p:spPr>
          <a:xfrm>
            <a:off x="10488923" y="1516318"/>
            <a:ext cx="1573530" cy="713740"/>
          </a:xfrm>
          <a:prstGeom prst="rect">
            <a:avLst/>
          </a:prstGeom>
          <a:noFill/>
          <a:ln>
            <a:noFill/>
          </a:ln>
        </p:spPr>
        <p:txBody>
          <a:bodyPr spcFirstLastPara="1" wrap="square" lIns="0" tIns="12700" rIns="0" bIns="0" anchor="t" anchorCtr="0">
            <a:spAutoFit/>
          </a:bodyPr>
          <a:lstStyle/>
          <a:p>
            <a:pPr marL="104775"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TITLE OF THE PHASE</a:t>
            </a:r>
            <a:endParaRPr sz="750">
              <a:solidFill>
                <a:schemeClr val="dk1"/>
              </a:solidFill>
              <a:latin typeface="Arial"/>
              <a:ea typeface="Arial"/>
              <a:cs typeface="Arial"/>
              <a:sym typeface="Arial"/>
            </a:endParaRPr>
          </a:p>
          <a:p>
            <a:pPr marL="104775" marR="148590"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is the title of the phase as  well as the title of the page.  In this case, “Launch” is the  phase and “Reflection”</a:t>
            </a:r>
            <a:endParaRPr sz="750">
              <a:solidFill>
                <a:schemeClr val="dk1"/>
              </a:solidFill>
              <a:latin typeface="Arial"/>
              <a:ea typeface="Arial"/>
              <a:cs typeface="Arial"/>
              <a:sym typeface="Arial"/>
            </a:endParaRPr>
          </a:p>
          <a:p>
            <a:pPr marL="104775"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is the page.</a:t>
            </a:r>
            <a:endParaRPr sz="750">
              <a:solidFill>
                <a:schemeClr val="dk1"/>
              </a:solidFill>
              <a:latin typeface="Arial"/>
              <a:ea typeface="Arial"/>
              <a:cs typeface="Arial"/>
              <a:sym typeface="Arial"/>
            </a:endParaRPr>
          </a:p>
        </p:txBody>
      </p:sp>
      <p:grpSp>
        <p:nvGrpSpPr>
          <p:cNvPr id="481" name="Google Shape;481;p7"/>
          <p:cNvGrpSpPr/>
          <p:nvPr/>
        </p:nvGrpSpPr>
        <p:grpSpPr>
          <a:xfrm>
            <a:off x="11941413" y="1891891"/>
            <a:ext cx="6267915" cy="4421053"/>
            <a:chOff x="11941413" y="1891891"/>
            <a:chExt cx="6267915" cy="4421053"/>
          </a:xfrm>
        </p:grpSpPr>
        <p:sp>
          <p:nvSpPr>
            <p:cNvPr id="482" name="Google Shape;482;p7"/>
            <p:cNvSpPr/>
            <p:nvPr/>
          </p:nvSpPr>
          <p:spPr>
            <a:xfrm>
              <a:off x="11941413" y="1891891"/>
              <a:ext cx="1012825" cy="549275"/>
            </a:xfrm>
            <a:custGeom>
              <a:avLst/>
              <a:gdLst/>
              <a:ahLst/>
              <a:cxnLst/>
              <a:rect l="l" t="t" r="r" b="b"/>
              <a:pathLst>
                <a:path w="1012825" h="549275" extrusionOk="0">
                  <a:moveTo>
                    <a:pt x="0" y="47810"/>
                  </a:moveTo>
                  <a:lnTo>
                    <a:pt x="434931" y="0"/>
                  </a:lnTo>
                  <a:lnTo>
                    <a:pt x="685391" y="36285"/>
                  </a:lnTo>
                  <a:lnTo>
                    <a:pt x="846313" y="203665"/>
                  </a:lnTo>
                  <a:lnTo>
                    <a:pt x="1012631" y="549141"/>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 name="Google Shape;483;p7"/>
            <p:cNvSpPr/>
            <p:nvPr/>
          </p:nvSpPr>
          <p:spPr>
            <a:xfrm>
              <a:off x="12902106" y="2387542"/>
              <a:ext cx="70485" cy="53975"/>
            </a:xfrm>
            <a:custGeom>
              <a:avLst/>
              <a:gdLst/>
              <a:ahLst/>
              <a:cxnLst/>
              <a:rect l="l" t="t" r="r" b="b"/>
              <a:pathLst>
                <a:path w="70484" h="53975" extrusionOk="0">
                  <a:moveTo>
                    <a:pt x="70313" y="0"/>
                  </a:moveTo>
                  <a:lnTo>
                    <a:pt x="52010" y="53478"/>
                  </a:lnTo>
                  <a:lnTo>
                    <a:pt x="0" y="31342"/>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 name="Google Shape;484;p7"/>
            <p:cNvSpPr/>
            <p:nvPr/>
          </p:nvSpPr>
          <p:spPr>
            <a:xfrm>
              <a:off x="15011489" y="1929553"/>
              <a:ext cx="627380" cy="516255"/>
            </a:xfrm>
            <a:custGeom>
              <a:avLst/>
              <a:gdLst/>
              <a:ahLst/>
              <a:cxnLst/>
              <a:rect l="l" t="t" r="r" b="b"/>
              <a:pathLst>
                <a:path w="627380" h="516255" extrusionOk="0">
                  <a:moveTo>
                    <a:pt x="29272" y="0"/>
                  </a:moveTo>
                  <a:lnTo>
                    <a:pt x="0" y="251369"/>
                  </a:lnTo>
                  <a:lnTo>
                    <a:pt x="52543" y="388911"/>
                  </a:lnTo>
                  <a:lnTo>
                    <a:pt x="242974" y="461001"/>
                  </a:lnTo>
                  <a:lnTo>
                    <a:pt x="627364" y="516016"/>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5" name="Google Shape;485;p7"/>
            <p:cNvSpPr/>
            <p:nvPr/>
          </p:nvSpPr>
          <p:spPr>
            <a:xfrm>
              <a:off x="15592981" y="2402228"/>
              <a:ext cx="46355" cy="76835"/>
            </a:xfrm>
            <a:custGeom>
              <a:avLst/>
              <a:gdLst/>
              <a:ahLst/>
              <a:cxnLst/>
              <a:rect l="l" t="t" r="r" b="b"/>
              <a:pathLst>
                <a:path w="46355" h="76835" extrusionOk="0">
                  <a:moveTo>
                    <a:pt x="0" y="76379"/>
                  </a:moveTo>
                  <a:lnTo>
                    <a:pt x="45861" y="43329"/>
                  </a:lnTo>
                  <a:lnTo>
                    <a:pt x="9563"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6" name="Google Shape;486;p7"/>
            <p:cNvSpPr/>
            <p:nvPr/>
          </p:nvSpPr>
          <p:spPr>
            <a:xfrm>
              <a:off x="11985949" y="4428434"/>
              <a:ext cx="829944" cy="250190"/>
            </a:xfrm>
            <a:custGeom>
              <a:avLst/>
              <a:gdLst/>
              <a:ahLst/>
              <a:cxnLst/>
              <a:rect l="l" t="t" r="r" b="b"/>
              <a:pathLst>
                <a:path w="829945" h="250189" extrusionOk="0">
                  <a:moveTo>
                    <a:pt x="0" y="0"/>
                  </a:moveTo>
                  <a:lnTo>
                    <a:pt x="189838" y="177931"/>
                  </a:lnTo>
                  <a:lnTo>
                    <a:pt x="339527" y="250092"/>
                  </a:lnTo>
                  <a:lnTo>
                    <a:pt x="526836" y="228047"/>
                  </a:lnTo>
                  <a:lnTo>
                    <a:pt x="829533" y="123362"/>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7" name="Google Shape;487;p7"/>
            <p:cNvSpPr/>
            <p:nvPr/>
          </p:nvSpPr>
          <p:spPr>
            <a:xfrm>
              <a:off x="12763234" y="4529971"/>
              <a:ext cx="52705" cy="72390"/>
            </a:xfrm>
            <a:custGeom>
              <a:avLst/>
              <a:gdLst/>
              <a:ahLst/>
              <a:cxnLst/>
              <a:rect l="l" t="t" r="r" b="b"/>
              <a:pathLst>
                <a:path w="52704" h="72389" extrusionOk="0">
                  <a:moveTo>
                    <a:pt x="0" y="0"/>
                  </a:moveTo>
                  <a:lnTo>
                    <a:pt x="52141" y="21826"/>
                  </a:lnTo>
                  <a:lnTo>
                    <a:pt x="26578" y="72248"/>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8" name="Google Shape;488;p7"/>
            <p:cNvSpPr/>
            <p:nvPr/>
          </p:nvSpPr>
          <p:spPr>
            <a:xfrm>
              <a:off x="13379331" y="5597299"/>
              <a:ext cx="735965" cy="715645"/>
            </a:xfrm>
            <a:custGeom>
              <a:avLst/>
              <a:gdLst/>
              <a:ahLst/>
              <a:cxnLst/>
              <a:rect l="l" t="t" r="r" b="b"/>
              <a:pathLst>
                <a:path w="735965" h="715645" extrusionOk="0">
                  <a:moveTo>
                    <a:pt x="0" y="0"/>
                  </a:moveTo>
                  <a:lnTo>
                    <a:pt x="54041" y="375955"/>
                  </a:lnTo>
                  <a:lnTo>
                    <a:pt x="148682" y="575807"/>
                  </a:lnTo>
                  <a:lnTo>
                    <a:pt x="352889" y="666635"/>
                  </a:lnTo>
                  <a:lnTo>
                    <a:pt x="735626" y="71552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9" name="Google Shape;489;p7"/>
            <p:cNvSpPr/>
            <p:nvPr/>
          </p:nvSpPr>
          <p:spPr>
            <a:xfrm>
              <a:off x="13345898" y="5597299"/>
              <a:ext cx="76835" cy="45720"/>
            </a:xfrm>
            <a:custGeom>
              <a:avLst/>
              <a:gdLst/>
              <a:ahLst/>
              <a:cxnLst/>
              <a:rect l="l" t="t" r="r" b="b"/>
              <a:pathLst>
                <a:path w="76834" h="45720" extrusionOk="0">
                  <a:moveTo>
                    <a:pt x="0" y="45574"/>
                  </a:moveTo>
                  <a:lnTo>
                    <a:pt x="33431" y="0"/>
                  </a:lnTo>
                  <a:lnTo>
                    <a:pt x="76462" y="36655"/>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0" name="Google Shape;490;p7"/>
            <p:cNvSpPr/>
            <p:nvPr/>
          </p:nvSpPr>
          <p:spPr>
            <a:xfrm>
              <a:off x="17210473" y="4108816"/>
              <a:ext cx="998855" cy="436245"/>
            </a:xfrm>
            <a:custGeom>
              <a:avLst/>
              <a:gdLst/>
              <a:ahLst/>
              <a:cxnLst/>
              <a:rect l="l" t="t" r="r" b="b"/>
              <a:pathLst>
                <a:path w="998855" h="436245" extrusionOk="0">
                  <a:moveTo>
                    <a:pt x="0" y="158334"/>
                  </a:moveTo>
                  <a:lnTo>
                    <a:pt x="310626" y="379018"/>
                  </a:lnTo>
                  <a:lnTo>
                    <a:pt x="518161" y="436087"/>
                  </a:lnTo>
                  <a:lnTo>
                    <a:pt x="716197" y="314695"/>
                  </a:lnTo>
                  <a:lnTo>
                    <a:pt x="998327"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7"/>
            <p:cNvSpPr/>
            <p:nvPr/>
          </p:nvSpPr>
          <p:spPr>
            <a:xfrm>
              <a:off x="17210463" y="4261432"/>
              <a:ext cx="56515" cy="61594"/>
            </a:xfrm>
            <a:custGeom>
              <a:avLst/>
              <a:gdLst/>
              <a:ahLst/>
              <a:cxnLst/>
              <a:rect l="l" t="t" r="r" b="b"/>
              <a:pathLst>
                <a:path w="56515" h="61595" extrusionOk="0">
                  <a:moveTo>
                    <a:pt x="9802" y="61394"/>
                  </a:moveTo>
                  <a:lnTo>
                    <a:pt x="0" y="5719"/>
                  </a:lnTo>
                  <a:lnTo>
                    <a:pt x="56236" y="0"/>
                  </a:lnTo>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92" name="Google Shape;492;p7"/>
          <p:cNvSpPr txBox="1"/>
          <p:nvPr/>
        </p:nvSpPr>
        <p:spPr>
          <a:xfrm>
            <a:off x="17892330" y="3197367"/>
            <a:ext cx="1573530" cy="828040"/>
          </a:xfrm>
          <a:prstGeom prst="rect">
            <a:avLst/>
          </a:prstGeom>
          <a:noFill/>
          <a:ln>
            <a:noFill/>
          </a:ln>
        </p:spPr>
        <p:txBody>
          <a:bodyPr spcFirstLastPara="1" wrap="square" lIns="0" tIns="12700" rIns="0" bIns="0" anchor="t" anchorCtr="0">
            <a:spAutoFit/>
          </a:bodyPr>
          <a:lstStyle/>
          <a:p>
            <a:pPr marL="116839"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SHARE OUT OF PROCESS</a:t>
            </a:r>
            <a:endParaRPr sz="750">
              <a:solidFill>
                <a:schemeClr val="dk1"/>
              </a:solidFill>
              <a:latin typeface="Arial"/>
              <a:ea typeface="Arial"/>
              <a:cs typeface="Arial"/>
              <a:sym typeface="Arial"/>
            </a:endParaRPr>
          </a:p>
          <a:p>
            <a:pPr marL="116839" marR="184150"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box is designed to  encourage you to share your  work with your facilitator,  school leader or colleague  and capture feedback that  they share with you.</a:t>
            </a:r>
            <a:endParaRPr sz="750">
              <a:solidFill>
                <a:schemeClr val="dk1"/>
              </a:solidFill>
              <a:latin typeface="Arial"/>
              <a:ea typeface="Arial"/>
              <a:cs typeface="Arial"/>
              <a:sym typeface="Arial"/>
            </a:endParaRPr>
          </a:p>
        </p:txBody>
      </p:sp>
      <p:sp>
        <p:nvSpPr>
          <p:cNvPr id="493" name="Google Shape;493;p7"/>
          <p:cNvSpPr txBox="1"/>
          <p:nvPr/>
        </p:nvSpPr>
        <p:spPr>
          <a:xfrm>
            <a:off x="10488923" y="3306450"/>
            <a:ext cx="1573530" cy="1286510"/>
          </a:xfrm>
          <a:prstGeom prst="rect">
            <a:avLst/>
          </a:prstGeom>
          <a:noFill/>
          <a:ln>
            <a:noFill/>
          </a:ln>
        </p:spPr>
        <p:txBody>
          <a:bodyPr spcFirstLastPara="1" wrap="square" lIns="0" tIns="12700" rIns="0" bIns="0" anchor="t" anchorCtr="0">
            <a:spAutoFit/>
          </a:bodyPr>
          <a:lstStyle/>
          <a:p>
            <a:pPr marL="13081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REFLECTION ON PROCESS</a:t>
            </a:r>
            <a:endParaRPr sz="750">
              <a:solidFill>
                <a:schemeClr val="dk1"/>
              </a:solidFill>
              <a:latin typeface="Arial"/>
              <a:ea typeface="Arial"/>
              <a:cs typeface="Arial"/>
              <a:sym typeface="Arial"/>
            </a:endParaRPr>
          </a:p>
          <a:p>
            <a:pPr marL="130810" marR="125729" lvl="0" indent="0" algn="l" rtl="0">
              <a:lnSpc>
                <a:spcPct val="100000"/>
              </a:lnSpc>
              <a:spcBef>
                <a:spcPts val="5"/>
              </a:spcBef>
              <a:spcAft>
                <a:spcPts val="0"/>
              </a:spcAft>
              <a:buNone/>
            </a:pPr>
            <a:r>
              <a:rPr lang="en-US" sz="750">
                <a:solidFill>
                  <a:srgbClr val="414042"/>
                </a:solidFill>
                <a:latin typeface="Arial"/>
                <a:ea typeface="Arial"/>
                <a:cs typeface="Arial"/>
                <a:sym typeface="Arial"/>
              </a:rPr>
              <a:t>This section is designed to  help you reflect on how your  team is working together  through the design challenge.</a:t>
            </a:r>
            <a:endParaRPr sz="750">
              <a:solidFill>
                <a:schemeClr val="dk1"/>
              </a:solidFill>
              <a:latin typeface="Arial"/>
              <a:ea typeface="Arial"/>
              <a:cs typeface="Arial"/>
              <a:sym typeface="Arial"/>
            </a:endParaRPr>
          </a:p>
          <a:p>
            <a:pPr marL="130810" marR="305435" lvl="0" indent="0" algn="l" rtl="0">
              <a:lnSpc>
                <a:spcPct val="100000"/>
              </a:lnSpc>
              <a:spcBef>
                <a:spcPts val="10"/>
              </a:spcBef>
              <a:spcAft>
                <a:spcPts val="0"/>
              </a:spcAft>
              <a:buNone/>
            </a:pPr>
            <a:r>
              <a:rPr lang="en-US" sz="750">
                <a:solidFill>
                  <a:srgbClr val="414042"/>
                </a:solidFill>
                <a:latin typeface="Arial"/>
                <a:ea typeface="Arial"/>
                <a:cs typeface="Arial"/>
                <a:sym typeface="Arial"/>
              </a:rPr>
              <a:t>Use this as an opportunity  to think through how you</a:t>
            </a:r>
            <a:endParaRPr sz="750">
              <a:solidFill>
                <a:schemeClr val="dk1"/>
              </a:solidFill>
              <a:latin typeface="Arial"/>
              <a:ea typeface="Arial"/>
              <a:cs typeface="Arial"/>
              <a:sym typeface="Arial"/>
            </a:endParaRPr>
          </a:p>
          <a:p>
            <a:pPr marL="130810" marR="106679" lvl="0" indent="0" algn="l" rtl="0">
              <a:lnSpc>
                <a:spcPct val="100000"/>
              </a:lnSpc>
              <a:spcBef>
                <a:spcPts val="5"/>
              </a:spcBef>
              <a:spcAft>
                <a:spcPts val="0"/>
              </a:spcAft>
              <a:buNone/>
            </a:pPr>
            <a:r>
              <a:rPr lang="en-US" sz="750">
                <a:solidFill>
                  <a:srgbClr val="414042"/>
                </a:solidFill>
                <a:latin typeface="Arial"/>
                <a:ea typeface="Arial"/>
                <a:cs typeface="Arial"/>
                <a:sym typeface="Arial"/>
              </a:rPr>
              <a:t>might help your team improve  and where you want to  continue what you are  already doing well.</a:t>
            </a:r>
            <a:endParaRPr sz="750">
              <a:solidFill>
                <a:schemeClr val="dk1"/>
              </a:solidFill>
              <a:latin typeface="Arial"/>
              <a:ea typeface="Arial"/>
              <a:cs typeface="Arial"/>
              <a:sym typeface="Arial"/>
            </a:endParaRPr>
          </a:p>
        </p:txBody>
      </p:sp>
      <p:sp>
        <p:nvSpPr>
          <p:cNvPr id="494" name="Google Shape;494;p7"/>
          <p:cNvSpPr/>
          <p:nvPr/>
        </p:nvSpPr>
        <p:spPr>
          <a:xfrm>
            <a:off x="10476607" y="1075435"/>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Shape 10434"/>
        <p:cNvGrpSpPr/>
        <p:nvPr/>
      </p:nvGrpSpPr>
      <p:grpSpPr>
        <a:xfrm>
          <a:off x="0" y="0"/>
          <a:ext cx="0" cy="0"/>
          <a:chOff x="0" y="0"/>
          <a:chExt cx="0" cy="0"/>
        </a:xfrm>
      </p:grpSpPr>
      <p:sp>
        <p:nvSpPr>
          <p:cNvPr id="10435" name="Google Shape;10435;p70"/>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138</a:t>
            </a:r>
            <a:endParaRPr sz="550">
              <a:solidFill>
                <a:schemeClr val="dk1"/>
              </a:solidFill>
              <a:latin typeface="Arial"/>
              <a:ea typeface="Arial"/>
              <a:cs typeface="Arial"/>
              <a:sym typeface="Arial"/>
            </a:endParaRPr>
          </a:p>
        </p:txBody>
      </p:sp>
      <p:sp>
        <p:nvSpPr>
          <p:cNvPr id="10436" name="Google Shape;10436;p70"/>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139</a:t>
            </a:r>
            <a:endParaRPr sz="550">
              <a:solidFill>
                <a:schemeClr val="dk1"/>
              </a:solidFill>
              <a:latin typeface="Arial"/>
              <a:ea typeface="Arial"/>
              <a:cs typeface="Arial"/>
              <a:sym typeface="Arial"/>
            </a:endParaRPr>
          </a:p>
        </p:txBody>
      </p:sp>
      <p:sp>
        <p:nvSpPr>
          <p:cNvPr id="10437" name="Google Shape;10437;p70"/>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38" name="Google Shape;10438;p70"/>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39" name="Google Shape;10439;p70"/>
          <p:cNvSpPr/>
          <p:nvPr/>
        </p:nvSpPr>
        <p:spPr>
          <a:xfrm>
            <a:off x="14251992" y="1380164"/>
            <a:ext cx="3680460" cy="1699895"/>
          </a:xfrm>
          <a:custGeom>
            <a:avLst/>
            <a:gdLst/>
            <a:ahLst/>
            <a:cxnLst/>
            <a:rect l="l" t="t" r="r" b="b"/>
            <a:pathLst>
              <a:path w="3680459" h="1699895" extrusionOk="0">
                <a:moveTo>
                  <a:pt x="58887" y="0"/>
                </a:moveTo>
                <a:lnTo>
                  <a:pt x="24843" y="920"/>
                </a:lnTo>
                <a:lnTo>
                  <a:pt x="7360" y="7362"/>
                </a:lnTo>
                <a:lnTo>
                  <a:pt x="920" y="24848"/>
                </a:lnTo>
                <a:lnTo>
                  <a:pt x="0" y="58899"/>
                </a:lnTo>
                <a:lnTo>
                  <a:pt x="0" y="1640692"/>
                </a:lnTo>
                <a:lnTo>
                  <a:pt x="920" y="1674743"/>
                </a:lnTo>
                <a:lnTo>
                  <a:pt x="7360" y="1692229"/>
                </a:lnTo>
                <a:lnTo>
                  <a:pt x="24843" y="1698671"/>
                </a:lnTo>
                <a:lnTo>
                  <a:pt x="58887" y="1699591"/>
                </a:lnTo>
                <a:lnTo>
                  <a:pt x="3620977" y="1699591"/>
                </a:lnTo>
                <a:lnTo>
                  <a:pt x="3655022" y="1698671"/>
                </a:lnTo>
                <a:lnTo>
                  <a:pt x="3672504" y="1692229"/>
                </a:lnTo>
                <a:lnTo>
                  <a:pt x="3678945" y="1674743"/>
                </a:lnTo>
                <a:lnTo>
                  <a:pt x="3679865" y="1640692"/>
                </a:lnTo>
                <a:lnTo>
                  <a:pt x="3679865" y="58899"/>
                </a:lnTo>
                <a:lnTo>
                  <a:pt x="3678945" y="24848"/>
                </a:lnTo>
                <a:lnTo>
                  <a:pt x="3672504" y="7362"/>
                </a:lnTo>
                <a:lnTo>
                  <a:pt x="3655022" y="920"/>
                </a:lnTo>
                <a:lnTo>
                  <a:pt x="3620977"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40" name="Google Shape;10440;p70"/>
          <p:cNvSpPr/>
          <p:nvPr/>
        </p:nvSpPr>
        <p:spPr>
          <a:xfrm>
            <a:off x="4194150" y="1380164"/>
            <a:ext cx="3680460" cy="1699895"/>
          </a:xfrm>
          <a:custGeom>
            <a:avLst/>
            <a:gdLst/>
            <a:ahLst/>
            <a:cxnLst/>
            <a:rect l="l" t="t" r="r" b="b"/>
            <a:pathLst>
              <a:path w="3680459" h="1699895" extrusionOk="0">
                <a:moveTo>
                  <a:pt x="3620977" y="0"/>
                </a:moveTo>
                <a:lnTo>
                  <a:pt x="58887" y="0"/>
                </a:lnTo>
                <a:lnTo>
                  <a:pt x="24843" y="920"/>
                </a:lnTo>
                <a:lnTo>
                  <a:pt x="7360" y="7362"/>
                </a:lnTo>
                <a:lnTo>
                  <a:pt x="920" y="24848"/>
                </a:lnTo>
                <a:lnTo>
                  <a:pt x="0" y="58899"/>
                </a:lnTo>
                <a:lnTo>
                  <a:pt x="0" y="1640692"/>
                </a:lnTo>
                <a:lnTo>
                  <a:pt x="920" y="1674743"/>
                </a:lnTo>
                <a:lnTo>
                  <a:pt x="7360" y="1692229"/>
                </a:lnTo>
                <a:lnTo>
                  <a:pt x="24843" y="1698671"/>
                </a:lnTo>
                <a:lnTo>
                  <a:pt x="58887" y="1699591"/>
                </a:lnTo>
                <a:lnTo>
                  <a:pt x="3620977" y="1699591"/>
                </a:lnTo>
                <a:lnTo>
                  <a:pt x="3655022" y="1698671"/>
                </a:lnTo>
                <a:lnTo>
                  <a:pt x="3672504" y="1692229"/>
                </a:lnTo>
                <a:lnTo>
                  <a:pt x="3678945" y="1674743"/>
                </a:lnTo>
                <a:lnTo>
                  <a:pt x="3679865" y="1640692"/>
                </a:lnTo>
                <a:lnTo>
                  <a:pt x="3679865" y="58899"/>
                </a:lnTo>
                <a:lnTo>
                  <a:pt x="3678945" y="24848"/>
                </a:lnTo>
                <a:lnTo>
                  <a:pt x="3672504" y="7362"/>
                </a:lnTo>
                <a:lnTo>
                  <a:pt x="3655022" y="920"/>
                </a:lnTo>
                <a:lnTo>
                  <a:pt x="362097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41" name="Google Shape;10441;p70"/>
          <p:cNvSpPr/>
          <p:nvPr/>
        </p:nvSpPr>
        <p:spPr>
          <a:xfrm>
            <a:off x="14251992" y="3212969"/>
            <a:ext cx="3680460" cy="1699895"/>
          </a:xfrm>
          <a:custGeom>
            <a:avLst/>
            <a:gdLst/>
            <a:ahLst/>
            <a:cxnLst/>
            <a:rect l="l" t="t" r="r" b="b"/>
            <a:pathLst>
              <a:path w="3680459" h="1699895" extrusionOk="0">
                <a:moveTo>
                  <a:pt x="58887" y="0"/>
                </a:moveTo>
                <a:lnTo>
                  <a:pt x="24843" y="920"/>
                </a:lnTo>
                <a:lnTo>
                  <a:pt x="7360" y="7360"/>
                </a:lnTo>
                <a:lnTo>
                  <a:pt x="920" y="24843"/>
                </a:lnTo>
                <a:lnTo>
                  <a:pt x="0" y="58887"/>
                </a:lnTo>
                <a:lnTo>
                  <a:pt x="0" y="1640680"/>
                </a:lnTo>
                <a:lnTo>
                  <a:pt x="920" y="1674731"/>
                </a:lnTo>
                <a:lnTo>
                  <a:pt x="7360" y="1692217"/>
                </a:lnTo>
                <a:lnTo>
                  <a:pt x="24843" y="1698659"/>
                </a:lnTo>
                <a:lnTo>
                  <a:pt x="58887" y="1699579"/>
                </a:lnTo>
                <a:lnTo>
                  <a:pt x="3620977" y="1699579"/>
                </a:lnTo>
                <a:lnTo>
                  <a:pt x="3655022" y="1698659"/>
                </a:lnTo>
                <a:lnTo>
                  <a:pt x="3672504" y="1692217"/>
                </a:lnTo>
                <a:lnTo>
                  <a:pt x="3678945" y="1674731"/>
                </a:lnTo>
                <a:lnTo>
                  <a:pt x="3679865" y="1640680"/>
                </a:lnTo>
                <a:lnTo>
                  <a:pt x="3679865" y="58887"/>
                </a:lnTo>
                <a:lnTo>
                  <a:pt x="3678945" y="24843"/>
                </a:lnTo>
                <a:lnTo>
                  <a:pt x="3672504" y="7360"/>
                </a:lnTo>
                <a:lnTo>
                  <a:pt x="3655022" y="920"/>
                </a:lnTo>
                <a:lnTo>
                  <a:pt x="3620977"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42" name="Google Shape;10442;p70"/>
          <p:cNvSpPr/>
          <p:nvPr/>
        </p:nvSpPr>
        <p:spPr>
          <a:xfrm>
            <a:off x="4194150" y="3212969"/>
            <a:ext cx="3680460" cy="1699895"/>
          </a:xfrm>
          <a:custGeom>
            <a:avLst/>
            <a:gdLst/>
            <a:ahLst/>
            <a:cxnLst/>
            <a:rect l="l" t="t" r="r" b="b"/>
            <a:pathLst>
              <a:path w="3680459" h="1699895" extrusionOk="0">
                <a:moveTo>
                  <a:pt x="3620977" y="0"/>
                </a:moveTo>
                <a:lnTo>
                  <a:pt x="58887" y="0"/>
                </a:lnTo>
                <a:lnTo>
                  <a:pt x="24843" y="920"/>
                </a:lnTo>
                <a:lnTo>
                  <a:pt x="7360" y="7360"/>
                </a:lnTo>
                <a:lnTo>
                  <a:pt x="920" y="24843"/>
                </a:lnTo>
                <a:lnTo>
                  <a:pt x="0" y="58887"/>
                </a:lnTo>
                <a:lnTo>
                  <a:pt x="0" y="1640680"/>
                </a:lnTo>
                <a:lnTo>
                  <a:pt x="920" y="1674731"/>
                </a:lnTo>
                <a:lnTo>
                  <a:pt x="7360" y="1692217"/>
                </a:lnTo>
                <a:lnTo>
                  <a:pt x="24843" y="1698659"/>
                </a:lnTo>
                <a:lnTo>
                  <a:pt x="58887" y="1699579"/>
                </a:lnTo>
                <a:lnTo>
                  <a:pt x="3620977" y="1699579"/>
                </a:lnTo>
                <a:lnTo>
                  <a:pt x="3655022" y="1698659"/>
                </a:lnTo>
                <a:lnTo>
                  <a:pt x="3672504" y="1692217"/>
                </a:lnTo>
                <a:lnTo>
                  <a:pt x="3678945" y="1674731"/>
                </a:lnTo>
                <a:lnTo>
                  <a:pt x="3679865" y="1640680"/>
                </a:lnTo>
                <a:lnTo>
                  <a:pt x="3679865" y="58887"/>
                </a:lnTo>
                <a:lnTo>
                  <a:pt x="3678945" y="24843"/>
                </a:lnTo>
                <a:lnTo>
                  <a:pt x="3672504" y="7360"/>
                </a:lnTo>
                <a:lnTo>
                  <a:pt x="3655022" y="920"/>
                </a:lnTo>
                <a:lnTo>
                  <a:pt x="362097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43" name="Google Shape;10443;p70"/>
          <p:cNvSpPr/>
          <p:nvPr/>
        </p:nvSpPr>
        <p:spPr>
          <a:xfrm>
            <a:off x="14251992" y="5055719"/>
            <a:ext cx="3680460" cy="1699895"/>
          </a:xfrm>
          <a:custGeom>
            <a:avLst/>
            <a:gdLst/>
            <a:ahLst/>
            <a:cxnLst/>
            <a:rect l="l" t="t" r="r" b="b"/>
            <a:pathLst>
              <a:path w="3680459" h="1699895" extrusionOk="0">
                <a:moveTo>
                  <a:pt x="58887" y="0"/>
                </a:moveTo>
                <a:lnTo>
                  <a:pt x="24843" y="920"/>
                </a:lnTo>
                <a:lnTo>
                  <a:pt x="7360" y="7360"/>
                </a:lnTo>
                <a:lnTo>
                  <a:pt x="920" y="24843"/>
                </a:lnTo>
                <a:lnTo>
                  <a:pt x="0" y="58887"/>
                </a:lnTo>
                <a:lnTo>
                  <a:pt x="0" y="1640692"/>
                </a:lnTo>
                <a:lnTo>
                  <a:pt x="920" y="1674736"/>
                </a:lnTo>
                <a:lnTo>
                  <a:pt x="7360" y="1692218"/>
                </a:lnTo>
                <a:lnTo>
                  <a:pt x="24843" y="1698659"/>
                </a:lnTo>
                <a:lnTo>
                  <a:pt x="58887" y="1699579"/>
                </a:lnTo>
                <a:lnTo>
                  <a:pt x="3620977" y="1699579"/>
                </a:lnTo>
                <a:lnTo>
                  <a:pt x="3655022" y="1698659"/>
                </a:lnTo>
                <a:lnTo>
                  <a:pt x="3672504" y="1692218"/>
                </a:lnTo>
                <a:lnTo>
                  <a:pt x="3678945" y="1674736"/>
                </a:lnTo>
                <a:lnTo>
                  <a:pt x="3679865" y="1640692"/>
                </a:lnTo>
                <a:lnTo>
                  <a:pt x="3679865" y="58887"/>
                </a:lnTo>
                <a:lnTo>
                  <a:pt x="3678945" y="24843"/>
                </a:lnTo>
                <a:lnTo>
                  <a:pt x="3672504" y="7360"/>
                </a:lnTo>
                <a:lnTo>
                  <a:pt x="3655022" y="920"/>
                </a:lnTo>
                <a:lnTo>
                  <a:pt x="3620977"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44" name="Google Shape;10444;p70"/>
          <p:cNvSpPr/>
          <p:nvPr/>
        </p:nvSpPr>
        <p:spPr>
          <a:xfrm>
            <a:off x="4194150" y="5055719"/>
            <a:ext cx="3680460" cy="1699895"/>
          </a:xfrm>
          <a:custGeom>
            <a:avLst/>
            <a:gdLst/>
            <a:ahLst/>
            <a:cxnLst/>
            <a:rect l="l" t="t" r="r" b="b"/>
            <a:pathLst>
              <a:path w="3680459" h="1699895" extrusionOk="0">
                <a:moveTo>
                  <a:pt x="3620977" y="0"/>
                </a:moveTo>
                <a:lnTo>
                  <a:pt x="58887" y="0"/>
                </a:lnTo>
                <a:lnTo>
                  <a:pt x="24843" y="920"/>
                </a:lnTo>
                <a:lnTo>
                  <a:pt x="7360" y="7360"/>
                </a:lnTo>
                <a:lnTo>
                  <a:pt x="920" y="24843"/>
                </a:lnTo>
                <a:lnTo>
                  <a:pt x="0" y="58887"/>
                </a:lnTo>
                <a:lnTo>
                  <a:pt x="0" y="1640692"/>
                </a:lnTo>
                <a:lnTo>
                  <a:pt x="920" y="1674736"/>
                </a:lnTo>
                <a:lnTo>
                  <a:pt x="7360" y="1692218"/>
                </a:lnTo>
                <a:lnTo>
                  <a:pt x="24843" y="1698659"/>
                </a:lnTo>
                <a:lnTo>
                  <a:pt x="58887" y="1699579"/>
                </a:lnTo>
                <a:lnTo>
                  <a:pt x="3620977" y="1699579"/>
                </a:lnTo>
                <a:lnTo>
                  <a:pt x="3655022" y="1698659"/>
                </a:lnTo>
                <a:lnTo>
                  <a:pt x="3672504" y="1692218"/>
                </a:lnTo>
                <a:lnTo>
                  <a:pt x="3678945" y="1674736"/>
                </a:lnTo>
                <a:lnTo>
                  <a:pt x="3679865" y="1640692"/>
                </a:lnTo>
                <a:lnTo>
                  <a:pt x="3679865" y="58887"/>
                </a:lnTo>
                <a:lnTo>
                  <a:pt x="3678945" y="24843"/>
                </a:lnTo>
                <a:lnTo>
                  <a:pt x="3672504" y="7360"/>
                </a:lnTo>
                <a:lnTo>
                  <a:pt x="3655022" y="920"/>
                </a:lnTo>
                <a:lnTo>
                  <a:pt x="362097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0445" name="Google Shape;10445;p70"/>
          <p:cNvGrpSpPr/>
          <p:nvPr/>
        </p:nvGrpSpPr>
        <p:grpSpPr>
          <a:xfrm>
            <a:off x="10488583" y="1051579"/>
            <a:ext cx="9200183" cy="31750"/>
            <a:chOff x="10488583" y="1051579"/>
            <a:chExt cx="9200183" cy="31750"/>
          </a:xfrm>
        </p:grpSpPr>
        <p:sp>
          <p:nvSpPr>
            <p:cNvPr id="10446" name="Google Shape;10446;p70"/>
            <p:cNvSpPr/>
            <p:nvPr/>
          </p:nvSpPr>
          <p:spPr>
            <a:xfrm>
              <a:off x="10488583"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47" name="Google Shape;10447;p70"/>
            <p:cNvSpPr/>
            <p:nvPr/>
          </p:nvSpPr>
          <p:spPr>
            <a:xfrm>
              <a:off x="12574226"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DFCC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448" name="Google Shape;10448;p70"/>
          <p:cNvGrpSpPr/>
          <p:nvPr/>
        </p:nvGrpSpPr>
        <p:grpSpPr>
          <a:xfrm>
            <a:off x="430754" y="1051579"/>
            <a:ext cx="9200207" cy="31750"/>
            <a:chOff x="430754" y="1051579"/>
            <a:chExt cx="9200207" cy="31750"/>
          </a:xfrm>
        </p:grpSpPr>
        <p:sp>
          <p:nvSpPr>
            <p:cNvPr id="10449" name="Google Shape;10449;p70"/>
            <p:cNvSpPr/>
            <p:nvPr/>
          </p:nvSpPr>
          <p:spPr>
            <a:xfrm>
              <a:off x="430754" y="1051579"/>
              <a:ext cx="2085975" cy="31750"/>
            </a:xfrm>
            <a:custGeom>
              <a:avLst/>
              <a:gdLst/>
              <a:ahLst/>
              <a:cxnLst/>
              <a:rect l="l" t="t" r="r" b="b"/>
              <a:pathLst>
                <a:path w="2085975" h="31750" extrusionOk="0">
                  <a:moveTo>
                    <a:pt x="2085666" y="0"/>
                  </a:moveTo>
                  <a:lnTo>
                    <a:pt x="0" y="0"/>
                  </a:lnTo>
                  <a:lnTo>
                    <a:pt x="0" y="31473"/>
                  </a:lnTo>
                  <a:lnTo>
                    <a:pt x="2085666" y="31473"/>
                  </a:lnTo>
                  <a:lnTo>
                    <a:pt x="2085666"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50" name="Google Shape;10450;p70"/>
            <p:cNvSpPr/>
            <p:nvPr/>
          </p:nvSpPr>
          <p:spPr>
            <a:xfrm>
              <a:off x="2516421" y="1051579"/>
              <a:ext cx="7114540" cy="31750"/>
            </a:xfrm>
            <a:custGeom>
              <a:avLst/>
              <a:gdLst/>
              <a:ahLst/>
              <a:cxnLst/>
              <a:rect l="l" t="t" r="r" b="b"/>
              <a:pathLst>
                <a:path w="7114540" h="31750" extrusionOk="0">
                  <a:moveTo>
                    <a:pt x="7114282" y="0"/>
                  </a:moveTo>
                  <a:lnTo>
                    <a:pt x="0" y="0"/>
                  </a:lnTo>
                  <a:lnTo>
                    <a:pt x="0" y="31473"/>
                  </a:lnTo>
                  <a:lnTo>
                    <a:pt x="7114282" y="31473"/>
                  </a:lnTo>
                  <a:lnTo>
                    <a:pt x="7114282" y="0"/>
                  </a:lnTo>
                  <a:close/>
                </a:path>
              </a:pathLst>
            </a:custGeom>
            <a:solidFill>
              <a:srgbClr val="DFCCE4">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451" name="Google Shape;10451;p70"/>
          <p:cNvSpPr txBox="1"/>
          <p:nvPr/>
        </p:nvSpPr>
        <p:spPr>
          <a:xfrm>
            <a:off x="12763668" y="444859"/>
            <a:ext cx="463931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 have developed your idea, it is time to get ready to test it with stakeholders.  Remember, prototypes are designed to be small and test the assumptions we are making about why the  idea is going to meet the stakeholder’s needs. Take the assumptions you generated in the second activity  and design prototypes to test those assumptions.</a:t>
            </a:r>
            <a:endParaRPr sz="750">
              <a:solidFill>
                <a:schemeClr val="dk1"/>
              </a:solidFill>
              <a:latin typeface="Arial"/>
              <a:ea typeface="Arial"/>
              <a:cs typeface="Arial"/>
              <a:sym typeface="Arial"/>
            </a:endParaRPr>
          </a:p>
        </p:txBody>
      </p:sp>
      <p:sp>
        <p:nvSpPr>
          <p:cNvPr id="10452" name="Google Shape;10452;p70"/>
          <p:cNvSpPr txBox="1"/>
          <p:nvPr/>
        </p:nvSpPr>
        <p:spPr>
          <a:xfrm>
            <a:off x="2705898" y="444859"/>
            <a:ext cx="463931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 have developed your idea, it is time to get ready to test it with stakeholders.  Remember, prototypes are designed to be small and test the assumptions we are making about why the  idea is going to meet the stakeholder’s needs. Take the assumptions you generated in the second activity  and design prototypes to test those assumptions.</a:t>
            </a:r>
            <a:endParaRPr sz="750">
              <a:solidFill>
                <a:schemeClr val="dk1"/>
              </a:solidFill>
              <a:latin typeface="Arial"/>
              <a:ea typeface="Arial"/>
              <a:cs typeface="Arial"/>
              <a:sym typeface="Arial"/>
            </a:endParaRPr>
          </a:p>
        </p:txBody>
      </p:sp>
      <p:grpSp>
        <p:nvGrpSpPr>
          <p:cNvPr id="10453" name="Google Shape;10453;p70"/>
          <p:cNvGrpSpPr/>
          <p:nvPr/>
        </p:nvGrpSpPr>
        <p:grpSpPr>
          <a:xfrm>
            <a:off x="17630517" y="616013"/>
            <a:ext cx="2138954" cy="258445"/>
            <a:chOff x="17630517" y="616013"/>
            <a:chExt cx="2138954" cy="258445"/>
          </a:xfrm>
        </p:grpSpPr>
        <p:sp>
          <p:nvSpPr>
            <p:cNvPr id="10454" name="Google Shape;10454;p70"/>
            <p:cNvSpPr/>
            <p:nvPr/>
          </p:nvSpPr>
          <p:spPr>
            <a:xfrm>
              <a:off x="18134141" y="616013"/>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55" name="Google Shape;10455;p70"/>
            <p:cNvSpPr/>
            <p:nvPr/>
          </p:nvSpPr>
          <p:spPr>
            <a:xfrm>
              <a:off x="17630517" y="616013"/>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56" name="Google Shape;10456;p70"/>
            <p:cNvSpPr/>
            <p:nvPr/>
          </p:nvSpPr>
          <p:spPr>
            <a:xfrm>
              <a:off x="18639555" y="616013"/>
              <a:ext cx="547370" cy="258445"/>
            </a:xfrm>
            <a:custGeom>
              <a:avLst/>
              <a:gdLst/>
              <a:ahLst/>
              <a:cxnLst/>
              <a:rect l="l" t="t" r="r" b="b"/>
              <a:pathLst>
                <a:path w="547369"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57" name="Google Shape;10457;p70"/>
            <p:cNvSpPr/>
            <p:nvPr/>
          </p:nvSpPr>
          <p:spPr>
            <a:xfrm>
              <a:off x="19222102" y="616013"/>
              <a:ext cx="547370" cy="258445"/>
            </a:xfrm>
            <a:custGeom>
              <a:avLst/>
              <a:gdLst/>
              <a:ahLst/>
              <a:cxnLst/>
              <a:rect l="l" t="t" r="r" b="b"/>
              <a:pathLst>
                <a:path w="547369"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458" name="Google Shape;10458;p70"/>
          <p:cNvGrpSpPr/>
          <p:nvPr/>
        </p:nvGrpSpPr>
        <p:grpSpPr>
          <a:xfrm>
            <a:off x="7572641" y="616013"/>
            <a:ext cx="2138943" cy="258445"/>
            <a:chOff x="7572641" y="616013"/>
            <a:chExt cx="2138943" cy="258445"/>
          </a:xfrm>
        </p:grpSpPr>
        <p:sp>
          <p:nvSpPr>
            <p:cNvPr id="10459" name="Google Shape;10459;p70"/>
            <p:cNvSpPr/>
            <p:nvPr/>
          </p:nvSpPr>
          <p:spPr>
            <a:xfrm>
              <a:off x="8076324" y="616013"/>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60" name="Google Shape;10460;p70"/>
            <p:cNvSpPr/>
            <p:nvPr/>
          </p:nvSpPr>
          <p:spPr>
            <a:xfrm>
              <a:off x="7572641" y="616013"/>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61" name="Google Shape;10461;p70"/>
            <p:cNvSpPr/>
            <p:nvPr/>
          </p:nvSpPr>
          <p:spPr>
            <a:xfrm>
              <a:off x="8581715" y="616013"/>
              <a:ext cx="547370" cy="258445"/>
            </a:xfrm>
            <a:custGeom>
              <a:avLst/>
              <a:gdLst/>
              <a:ahLst/>
              <a:cxnLst/>
              <a:rect l="l" t="t" r="r" b="b"/>
              <a:pathLst>
                <a:path w="547370" h="258444" extrusionOk="0">
                  <a:moveTo>
                    <a:pt x="107458" y="0"/>
                  </a:move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lnTo>
                    <a:pt x="10745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62" name="Google Shape;10462;p70"/>
            <p:cNvSpPr/>
            <p:nvPr/>
          </p:nvSpPr>
          <p:spPr>
            <a:xfrm>
              <a:off x="9164213" y="616013"/>
              <a:ext cx="547370" cy="258445"/>
            </a:xfrm>
            <a:custGeom>
              <a:avLst/>
              <a:gdLst/>
              <a:ahLst/>
              <a:cxnLst/>
              <a:rect l="l" t="t" r="r" b="b"/>
              <a:pathLst>
                <a:path w="547370" h="258444" extrusionOk="0">
                  <a:moveTo>
                    <a:pt x="439601" y="0"/>
                  </a:moveTo>
                  <a:lnTo>
                    <a:pt x="107458" y="0"/>
                  </a:lnTo>
                  <a:lnTo>
                    <a:pt x="45334" y="1679"/>
                  </a:lnTo>
                  <a:lnTo>
                    <a:pt x="13432" y="13432"/>
                  </a:lnTo>
                  <a:lnTo>
                    <a:pt x="1679" y="45334"/>
                  </a:lnTo>
                  <a:lnTo>
                    <a:pt x="0" y="107458"/>
                  </a:lnTo>
                  <a:lnTo>
                    <a:pt x="0" y="150621"/>
                  </a:lnTo>
                  <a:lnTo>
                    <a:pt x="1679" y="212745"/>
                  </a:lnTo>
                  <a:lnTo>
                    <a:pt x="13432" y="244647"/>
                  </a:lnTo>
                  <a:lnTo>
                    <a:pt x="45334" y="256401"/>
                  </a:lnTo>
                  <a:lnTo>
                    <a:pt x="107458" y="258080"/>
                  </a:lnTo>
                  <a:lnTo>
                    <a:pt x="439601" y="258080"/>
                  </a:lnTo>
                  <a:lnTo>
                    <a:pt x="501726" y="256401"/>
                  </a:lnTo>
                  <a:lnTo>
                    <a:pt x="533628" y="244647"/>
                  </a:lnTo>
                  <a:lnTo>
                    <a:pt x="545381" y="212745"/>
                  </a:lnTo>
                  <a:lnTo>
                    <a:pt x="547060" y="150621"/>
                  </a:lnTo>
                  <a:lnTo>
                    <a:pt x="547060" y="107458"/>
                  </a:lnTo>
                  <a:lnTo>
                    <a:pt x="545381" y="45334"/>
                  </a:lnTo>
                  <a:lnTo>
                    <a:pt x="533628" y="13432"/>
                  </a:lnTo>
                  <a:lnTo>
                    <a:pt x="501726" y="1679"/>
                  </a:lnTo>
                  <a:lnTo>
                    <a:pt x="439601"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463" name="Google Shape;10463;p70"/>
          <p:cNvSpPr txBox="1"/>
          <p:nvPr/>
        </p:nvSpPr>
        <p:spPr>
          <a:xfrm>
            <a:off x="18277733" y="66724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92278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10464" name="Google Shape;10464;p70"/>
          <p:cNvSpPr txBox="1"/>
          <p:nvPr/>
        </p:nvSpPr>
        <p:spPr>
          <a:xfrm>
            <a:off x="8219941" y="667247"/>
            <a:ext cx="269240" cy="159385"/>
          </a:xfrm>
          <a:prstGeom prst="rect">
            <a:avLst/>
          </a:prstGeom>
          <a:noFill/>
          <a:ln>
            <a:noFill/>
          </a:ln>
        </p:spPr>
        <p:txBody>
          <a:bodyPr spcFirstLastPara="1" wrap="square" lIns="0" tIns="11425" rIns="0" bIns="0" anchor="t" anchorCtr="0">
            <a:spAutoFit/>
          </a:bodyPr>
          <a:lstStyle/>
          <a:p>
            <a:pPr marL="33655" marR="5080" lvl="0" indent="-21590" algn="l" rtl="0">
              <a:lnSpc>
                <a:spcPct val="109500"/>
              </a:lnSpc>
              <a:spcBef>
                <a:spcPts val="0"/>
              </a:spcBef>
              <a:spcAft>
                <a:spcPts val="0"/>
              </a:spcAft>
              <a:buNone/>
            </a:pPr>
            <a:r>
              <a:rPr lang="en-US" sz="400">
                <a:solidFill>
                  <a:srgbClr val="92278F"/>
                </a:solidFill>
                <a:latin typeface="Arial"/>
                <a:ea typeface="Arial"/>
                <a:cs typeface="Arial"/>
                <a:sym typeface="Arial"/>
              </a:rPr>
              <a:t>BUILDING  BLOCKS</a:t>
            </a:r>
            <a:endParaRPr sz="400">
              <a:solidFill>
                <a:schemeClr val="dk1"/>
              </a:solidFill>
              <a:latin typeface="Arial"/>
              <a:ea typeface="Arial"/>
              <a:cs typeface="Arial"/>
              <a:sym typeface="Arial"/>
            </a:endParaRPr>
          </a:p>
        </p:txBody>
      </p:sp>
      <p:sp>
        <p:nvSpPr>
          <p:cNvPr id="10465" name="Google Shape;10465;p70"/>
          <p:cNvSpPr txBox="1"/>
          <p:nvPr/>
        </p:nvSpPr>
        <p:spPr>
          <a:xfrm>
            <a:off x="17772439" y="66724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92278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10466" name="Google Shape;10466;p70"/>
          <p:cNvSpPr txBox="1"/>
          <p:nvPr/>
        </p:nvSpPr>
        <p:spPr>
          <a:xfrm>
            <a:off x="7714646" y="667247"/>
            <a:ext cx="272415" cy="159385"/>
          </a:xfrm>
          <a:prstGeom prst="rect">
            <a:avLst/>
          </a:prstGeom>
          <a:noFill/>
          <a:ln>
            <a:noFill/>
          </a:ln>
        </p:spPr>
        <p:txBody>
          <a:bodyPr spcFirstLastPara="1" wrap="square" lIns="0" tIns="11425" rIns="0" bIns="0" anchor="t" anchorCtr="0">
            <a:spAutoFit/>
          </a:bodyPr>
          <a:lstStyle/>
          <a:p>
            <a:pPr marL="64135" marR="5080" lvl="0" indent="-51435" algn="l" rtl="0">
              <a:lnSpc>
                <a:spcPct val="109500"/>
              </a:lnSpc>
              <a:spcBef>
                <a:spcPts val="0"/>
              </a:spcBef>
              <a:spcAft>
                <a:spcPts val="0"/>
              </a:spcAft>
              <a:buNone/>
            </a:pPr>
            <a:r>
              <a:rPr lang="en-US" sz="400">
                <a:solidFill>
                  <a:srgbClr val="92278F"/>
                </a:solidFill>
                <a:latin typeface="Arial"/>
                <a:ea typeface="Arial"/>
                <a:cs typeface="Arial"/>
                <a:sym typeface="Arial"/>
              </a:rPr>
              <a:t>COMBINE  IDEAS</a:t>
            </a:r>
            <a:endParaRPr sz="400">
              <a:solidFill>
                <a:schemeClr val="dk1"/>
              </a:solidFill>
              <a:latin typeface="Arial"/>
              <a:ea typeface="Arial"/>
              <a:cs typeface="Arial"/>
              <a:sym typeface="Arial"/>
            </a:endParaRPr>
          </a:p>
        </p:txBody>
      </p:sp>
      <p:sp>
        <p:nvSpPr>
          <p:cNvPr id="10467" name="Google Shape;10467;p70"/>
          <p:cNvSpPr txBox="1"/>
          <p:nvPr/>
        </p:nvSpPr>
        <p:spPr>
          <a:xfrm>
            <a:off x="18730016" y="66367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92278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10468" name="Google Shape;10468;p70"/>
          <p:cNvSpPr txBox="1"/>
          <p:nvPr/>
        </p:nvSpPr>
        <p:spPr>
          <a:xfrm>
            <a:off x="8672140" y="663677"/>
            <a:ext cx="366395" cy="159385"/>
          </a:xfrm>
          <a:prstGeom prst="rect">
            <a:avLst/>
          </a:prstGeom>
          <a:noFill/>
          <a:ln>
            <a:noFill/>
          </a:ln>
        </p:spPr>
        <p:txBody>
          <a:bodyPr spcFirstLastPara="1" wrap="square" lIns="0" tIns="11425" rIns="0" bIns="0" anchor="t" anchorCtr="0">
            <a:spAutoFit/>
          </a:bodyPr>
          <a:lstStyle/>
          <a:p>
            <a:pPr marL="45720" marR="5080" lvl="0" indent="-33655" algn="l" rtl="0">
              <a:lnSpc>
                <a:spcPct val="109500"/>
              </a:lnSpc>
              <a:spcBef>
                <a:spcPts val="0"/>
              </a:spcBef>
              <a:spcAft>
                <a:spcPts val="0"/>
              </a:spcAft>
              <a:buNone/>
            </a:pPr>
            <a:r>
              <a:rPr lang="en-US" sz="400">
                <a:solidFill>
                  <a:srgbClr val="92278F"/>
                </a:solidFill>
                <a:latin typeface="Arial"/>
                <a:ea typeface="Arial"/>
                <a:cs typeface="Arial"/>
                <a:sym typeface="Arial"/>
              </a:rPr>
              <a:t>STORYBOARD  YOUR IDEA</a:t>
            </a:r>
            <a:endParaRPr sz="400">
              <a:solidFill>
                <a:schemeClr val="dk1"/>
              </a:solidFill>
              <a:latin typeface="Arial"/>
              <a:ea typeface="Arial"/>
              <a:cs typeface="Arial"/>
              <a:sym typeface="Arial"/>
            </a:endParaRPr>
          </a:p>
        </p:txBody>
      </p:sp>
      <p:sp>
        <p:nvSpPr>
          <p:cNvPr id="10469" name="Google Shape;10469;p70"/>
          <p:cNvSpPr txBox="1"/>
          <p:nvPr/>
        </p:nvSpPr>
        <p:spPr>
          <a:xfrm>
            <a:off x="19314972" y="664967"/>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FFFFF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FFFFFF"/>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10470" name="Google Shape;10470;p70"/>
          <p:cNvSpPr txBox="1"/>
          <p:nvPr/>
        </p:nvSpPr>
        <p:spPr>
          <a:xfrm>
            <a:off x="9257193" y="664967"/>
            <a:ext cx="361315" cy="159385"/>
          </a:xfrm>
          <a:prstGeom prst="rect">
            <a:avLst/>
          </a:prstGeom>
          <a:noFill/>
          <a:ln>
            <a:noFill/>
          </a:ln>
        </p:spPr>
        <p:txBody>
          <a:bodyPr spcFirstLastPara="1" wrap="square" lIns="0" tIns="17125" rIns="0" bIns="0" anchor="t" anchorCtr="0">
            <a:spAutoFit/>
          </a:bodyPr>
          <a:lstStyle/>
          <a:p>
            <a:pPr marL="0" marR="0" lvl="0" indent="0" algn="ctr" rtl="0">
              <a:lnSpc>
                <a:spcPct val="100000"/>
              </a:lnSpc>
              <a:spcBef>
                <a:spcPts val="0"/>
              </a:spcBef>
              <a:spcAft>
                <a:spcPts val="0"/>
              </a:spcAft>
              <a:buNone/>
            </a:pPr>
            <a:r>
              <a:rPr lang="en-US" sz="400">
                <a:solidFill>
                  <a:srgbClr val="FFFFFF"/>
                </a:solidFill>
                <a:latin typeface="Arial"/>
                <a:ea typeface="Arial"/>
                <a:cs typeface="Arial"/>
                <a:sym typeface="Arial"/>
              </a:rPr>
              <a:t>DESIGN</a:t>
            </a:r>
            <a:endParaRPr sz="400">
              <a:solidFill>
                <a:schemeClr val="dk1"/>
              </a:solidFill>
              <a:latin typeface="Arial"/>
              <a:ea typeface="Arial"/>
              <a:cs typeface="Arial"/>
              <a:sym typeface="Arial"/>
            </a:endParaRPr>
          </a:p>
          <a:p>
            <a:pPr marL="0" marR="0" lvl="0" indent="0" algn="ctr" rtl="0">
              <a:lnSpc>
                <a:spcPct val="100000"/>
              </a:lnSpc>
              <a:spcBef>
                <a:spcPts val="45"/>
              </a:spcBef>
              <a:spcAft>
                <a:spcPts val="0"/>
              </a:spcAft>
              <a:buNone/>
            </a:pPr>
            <a:r>
              <a:rPr lang="en-US" sz="400">
                <a:solidFill>
                  <a:srgbClr val="FFFFFF"/>
                </a:solidFill>
                <a:latin typeface="Arial"/>
                <a:ea typeface="Arial"/>
                <a:cs typeface="Arial"/>
                <a:sym typeface="Arial"/>
              </a:rPr>
              <a:t>A PROTOTYPE</a:t>
            </a:r>
            <a:endParaRPr sz="400">
              <a:solidFill>
                <a:schemeClr val="dk1"/>
              </a:solidFill>
              <a:latin typeface="Arial"/>
              <a:ea typeface="Arial"/>
              <a:cs typeface="Arial"/>
              <a:sym typeface="Arial"/>
            </a:endParaRPr>
          </a:p>
        </p:txBody>
      </p:sp>
      <p:sp>
        <p:nvSpPr>
          <p:cNvPr id="10471" name="Google Shape;10471;p70"/>
          <p:cNvSpPr/>
          <p:nvPr/>
        </p:nvSpPr>
        <p:spPr>
          <a:xfrm>
            <a:off x="10485597" y="1390778"/>
            <a:ext cx="3192780" cy="953769"/>
          </a:xfrm>
          <a:custGeom>
            <a:avLst/>
            <a:gdLst/>
            <a:ahLst/>
            <a:cxnLst/>
            <a:rect l="l" t="t" r="r" b="b"/>
            <a:pathLst>
              <a:path w="3192780" h="953769" extrusionOk="0">
                <a:moveTo>
                  <a:pt x="3133521"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21" y="953660"/>
                </a:lnTo>
                <a:lnTo>
                  <a:pt x="3167565" y="952740"/>
                </a:lnTo>
                <a:lnTo>
                  <a:pt x="3185047" y="946298"/>
                </a:lnTo>
                <a:lnTo>
                  <a:pt x="3191488" y="928812"/>
                </a:lnTo>
                <a:lnTo>
                  <a:pt x="3192408" y="894761"/>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72" name="Google Shape;10472;p70"/>
          <p:cNvSpPr/>
          <p:nvPr/>
        </p:nvSpPr>
        <p:spPr>
          <a:xfrm>
            <a:off x="427769" y="1390778"/>
            <a:ext cx="3192780" cy="953769"/>
          </a:xfrm>
          <a:custGeom>
            <a:avLst/>
            <a:gdLst/>
            <a:ahLst/>
            <a:cxnLst/>
            <a:rect l="l" t="t" r="r" b="b"/>
            <a:pathLst>
              <a:path w="3192779" h="953769" extrusionOk="0">
                <a:moveTo>
                  <a:pt x="3133509"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09" y="953660"/>
                </a:lnTo>
                <a:lnTo>
                  <a:pt x="3167560" y="952740"/>
                </a:lnTo>
                <a:lnTo>
                  <a:pt x="3185046" y="946298"/>
                </a:lnTo>
                <a:lnTo>
                  <a:pt x="3191488" y="928812"/>
                </a:lnTo>
                <a:lnTo>
                  <a:pt x="3192408" y="894761"/>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73" name="Google Shape;10473;p70"/>
          <p:cNvSpPr/>
          <p:nvPr/>
        </p:nvSpPr>
        <p:spPr>
          <a:xfrm>
            <a:off x="10485597" y="2494237"/>
            <a:ext cx="3192780" cy="953769"/>
          </a:xfrm>
          <a:custGeom>
            <a:avLst/>
            <a:gdLst/>
            <a:ahLst/>
            <a:cxnLst/>
            <a:rect l="l" t="t" r="r" b="b"/>
            <a:pathLst>
              <a:path w="3192780" h="953770" extrusionOk="0">
                <a:moveTo>
                  <a:pt x="3133521"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21" y="953660"/>
                </a:lnTo>
                <a:lnTo>
                  <a:pt x="3167565" y="952740"/>
                </a:lnTo>
                <a:lnTo>
                  <a:pt x="3185047" y="946298"/>
                </a:lnTo>
                <a:lnTo>
                  <a:pt x="3191488" y="928812"/>
                </a:lnTo>
                <a:lnTo>
                  <a:pt x="3192408" y="894761"/>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74" name="Google Shape;10474;p70"/>
          <p:cNvSpPr/>
          <p:nvPr/>
        </p:nvSpPr>
        <p:spPr>
          <a:xfrm>
            <a:off x="427769" y="2494237"/>
            <a:ext cx="3192780" cy="953769"/>
          </a:xfrm>
          <a:custGeom>
            <a:avLst/>
            <a:gdLst/>
            <a:ahLst/>
            <a:cxnLst/>
            <a:rect l="l" t="t" r="r" b="b"/>
            <a:pathLst>
              <a:path w="3192779" h="953770" extrusionOk="0">
                <a:moveTo>
                  <a:pt x="3133509"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09" y="953660"/>
                </a:lnTo>
                <a:lnTo>
                  <a:pt x="3167560" y="952740"/>
                </a:lnTo>
                <a:lnTo>
                  <a:pt x="3185046" y="946298"/>
                </a:lnTo>
                <a:lnTo>
                  <a:pt x="3191488" y="928812"/>
                </a:lnTo>
                <a:lnTo>
                  <a:pt x="3192408" y="894761"/>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75" name="Google Shape;10475;p70"/>
          <p:cNvSpPr/>
          <p:nvPr/>
        </p:nvSpPr>
        <p:spPr>
          <a:xfrm>
            <a:off x="10485597" y="3597695"/>
            <a:ext cx="3192780" cy="953769"/>
          </a:xfrm>
          <a:custGeom>
            <a:avLst/>
            <a:gdLst/>
            <a:ahLst/>
            <a:cxnLst/>
            <a:rect l="l" t="t" r="r" b="b"/>
            <a:pathLst>
              <a:path w="3192780" h="953770" extrusionOk="0">
                <a:moveTo>
                  <a:pt x="3133521"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21" y="953660"/>
                </a:lnTo>
                <a:lnTo>
                  <a:pt x="3167565" y="952740"/>
                </a:lnTo>
                <a:lnTo>
                  <a:pt x="3185047" y="946298"/>
                </a:lnTo>
                <a:lnTo>
                  <a:pt x="3191488" y="928812"/>
                </a:lnTo>
                <a:lnTo>
                  <a:pt x="3192408" y="894761"/>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76" name="Google Shape;10476;p70"/>
          <p:cNvSpPr/>
          <p:nvPr/>
        </p:nvSpPr>
        <p:spPr>
          <a:xfrm>
            <a:off x="427769" y="3597695"/>
            <a:ext cx="3192780" cy="953769"/>
          </a:xfrm>
          <a:custGeom>
            <a:avLst/>
            <a:gdLst/>
            <a:ahLst/>
            <a:cxnLst/>
            <a:rect l="l" t="t" r="r" b="b"/>
            <a:pathLst>
              <a:path w="3192779" h="953770" extrusionOk="0">
                <a:moveTo>
                  <a:pt x="3133509"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09" y="953660"/>
                </a:lnTo>
                <a:lnTo>
                  <a:pt x="3167560" y="952740"/>
                </a:lnTo>
                <a:lnTo>
                  <a:pt x="3185046" y="946298"/>
                </a:lnTo>
                <a:lnTo>
                  <a:pt x="3191488" y="928812"/>
                </a:lnTo>
                <a:lnTo>
                  <a:pt x="3192408" y="894761"/>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77" name="Google Shape;10477;p70"/>
          <p:cNvSpPr/>
          <p:nvPr/>
        </p:nvSpPr>
        <p:spPr>
          <a:xfrm>
            <a:off x="10485597" y="4701165"/>
            <a:ext cx="3192780" cy="953769"/>
          </a:xfrm>
          <a:custGeom>
            <a:avLst/>
            <a:gdLst/>
            <a:ahLst/>
            <a:cxnLst/>
            <a:rect l="l" t="t" r="r" b="b"/>
            <a:pathLst>
              <a:path w="3192780" h="953770" extrusionOk="0">
                <a:moveTo>
                  <a:pt x="3133521"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21" y="953660"/>
                </a:lnTo>
                <a:lnTo>
                  <a:pt x="3167565" y="952740"/>
                </a:lnTo>
                <a:lnTo>
                  <a:pt x="3185047" y="946298"/>
                </a:lnTo>
                <a:lnTo>
                  <a:pt x="3191488" y="928812"/>
                </a:lnTo>
                <a:lnTo>
                  <a:pt x="3192408" y="894761"/>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78" name="Google Shape;10478;p70"/>
          <p:cNvSpPr/>
          <p:nvPr/>
        </p:nvSpPr>
        <p:spPr>
          <a:xfrm>
            <a:off x="427769" y="4701165"/>
            <a:ext cx="3192780" cy="953769"/>
          </a:xfrm>
          <a:custGeom>
            <a:avLst/>
            <a:gdLst/>
            <a:ahLst/>
            <a:cxnLst/>
            <a:rect l="l" t="t" r="r" b="b"/>
            <a:pathLst>
              <a:path w="3192779" h="953770" extrusionOk="0">
                <a:moveTo>
                  <a:pt x="3133509"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09" y="953660"/>
                </a:lnTo>
                <a:lnTo>
                  <a:pt x="3167560" y="952740"/>
                </a:lnTo>
                <a:lnTo>
                  <a:pt x="3185046" y="946298"/>
                </a:lnTo>
                <a:lnTo>
                  <a:pt x="3191488" y="928812"/>
                </a:lnTo>
                <a:lnTo>
                  <a:pt x="3192408" y="894761"/>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79" name="Google Shape;10479;p70"/>
          <p:cNvSpPr/>
          <p:nvPr/>
        </p:nvSpPr>
        <p:spPr>
          <a:xfrm>
            <a:off x="10485597" y="5804623"/>
            <a:ext cx="3192780" cy="953769"/>
          </a:xfrm>
          <a:custGeom>
            <a:avLst/>
            <a:gdLst/>
            <a:ahLst/>
            <a:cxnLst/>
            <a:rect l="l" t="t" r="r" b="b"/>
            <a:pathLst>
              <a:path w="3192780" h="953770" extrusionOk="0">
                <a:moveTo>
                  <a:pt x="3133521"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21" y="953660"/>
                </a:lnTo>
                <a:lnTo>
                  <a:pt x="3167565" y="952740"/>
                </a:lnTo>
                <a:lnTo>
                  <a:pt x="3185047" y="946298"/>
                </a:lnTo>
                <a:lnTo>
                  <a:pt x="3191488" y="928812"/>
                </a:lnTo>
                <a:lnTo>
                  <a:pt x="3192408" y="894761"/>
                </a:lnTo>
                <a:lnTo>
                  <a:pt x="3192408" y="58899"/>
                </a:lnTo>
                <a:lnTo>
                  <a:pt x="3191488" y="24848"/>
                </a:lnTo>
                <a:lnTo>
                  <a:pt x="3185047" y="7362"/>
                </a:lnTo>
                <a:lnTo>
                  <a:pt x="3167565" y="920"/>
                </a:lnTo>
                <a:lnTo>
                  <a:pt x="313352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0" name="Google Shape;10480;p70"/>
          <p:cNvSpPr/>
          <p:nvPr/>
        </p:nvSpPr>
        <p:spPr>
          <a:xfrm>
            <a:off x="427769" y="5804623"/>
            <a:ext cx="3192780" cy="953769"/>
          </a:xfrm>
          <a:custGeom>
            <a:avLst/>
            <a:gdLst/>
            <a:ahLst/>
            <a:cxnLst/>
            <a:rect l="l" t="t" r="r" b="b"/>
            <a:pathLst>
              <a:path w="3192779" h="953770" extrusionOk="0">
                <a:moveTo>
                  <a:pt x="3133509" y="0"/>
                </a:moveTo>
                <a:lnTo>
                  <a:pt x="58887" y="0"/>
                </a:lnTo>
                <a:lnTo>
                  <a:pt x="24843" y="920"/>
                </a:lnTo>
                <a:lnTo>
                  <a:pt x="7360" y="7362"/>
                </a:lnTo>
                <a:lnTo>
                  <a:pt x="920" y="24848"/>
                </a:lnTo>
                <a:lnTo>
                  <a:pt x="0" y="58899"/>
                </a:lnTo>
                <a:lnTo>
                  <a:pt x="0" y="894761"/>
                </a:lnTo>
                <a:lnTo>
                  <a:pt x="920" y="928812"/>
                </a:lnTo>
                <a:lnTo>
                  <a:pt x="7360" y="946298"/>
                </a:lnTo>
                <a:lnTo>
                  <a:pt x="24843" y="952740"/>
                </a:lnTo>
                <a:lnTo>
                  <a:pt x="58887" y="953660"/>
                </a:lnTo>
                <a:lnTo>
                  <a:pt x="3133509" y="953660"/>
                </a:lnTo>
                <a:lnTo>
                  <a:pt x="3167560" y="952740"/>
                </a:lnTo>
                <a:lnTo>
                  <a:pt x="3185046" y="946298"/>
                </a:lnTo>
                <a:lnTo>
                  <a:pt x="3191488" y="928812"/>
                </a:lnTo>
                <a:lnTo>
                  <a:pt x="3192408" y="894761"/>
                </a:lnTo>
                <a:lnTo>
                  <a:pt x="3192408" y="58899"/>
                </a:lnTo>
                <a:lnTo>
                  <a:pt x="3191488" y="24848"/>
                </a:lnTo>
                <a:lnTo>
                  <a:pt x="3185046" y="7362"/>
                </a:lnTo>
                <a:lnTo>
                  <a:pt x="3167560" y="920"/>
                </a:lnTo>
                <a:lnTo>
                  <a:pt x="31335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1" name="Google Shape;10481;p70"/>
          <p:cNvSpPr txBox="1"/>
          <p:nvPr/>
        </p:nvSpPr>
        <p:spPr>
          <a:xfrm>
            <a:off x="10585765" y="1456344"/>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482" name="Google Shape;10482;p70"/>
          <p:cNvSpPr txBox="1"/>
          <p:nvPr/>
        </p:nvSpPr>
        <p:spPr>
          <a:xfrm>
            <a:off x="527913" y="1456344"/>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483" name="Google Shape;10483;p70"/>
          <p:cNvSpPr txBox="1"/>
          <p:nvPr/>
        </p:nvSpPr>
        <p:spPr>
          <a:xfrm>
            <a:off x="14385028" y="1468284"/>
            <a:ext cx="6978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1:</a:t>
            </a:r>
            <a:endParaRPr sz="750">
              <a:solidFill>
                <a:schemeClr val="dk1"/>
              </a:solidFill>
              <a:latin typeface="Arial"/>
              <a:ea typeface="Arial"/>
              <a:cs typeface="Arial"/>
              <a:sym typeface="Arial"/>
            </a:endParaRPr>
          </a:p>
        </p:txBody>
      </p:sp>
      <p:sp>
        <p:nvSpPr>
          <p:cNvPr id="10484" name="Google Shape;10484;p70"/>
          <p:cNvSpPr txBox="1"/>
          <p:nvPr/>
        </p:nvSpPr>
        <p:spPr>
          <a:xfrm>
            <a:off x="14385028" y="1650630"/>
            <a:ext cx="8102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10485" name="Google Shape;10485;p70"/>
          <p:cNvSpPr txBox="1"/>
          <p:nvPr/>
        </p:nvSpPr>
        <p:spPr>
          <a:xfrm>
            <a:off x="14385028" y="2069862"/>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10486" name="Google Shape;10486;p70"/>
          <p:cNvSpPr txBox="1"/>
          <p:nvPr/>
        </p:nvSpPr>
        <p:spPr>
          <a:xfrm>
            <a:off x="14385028" y="2489094"/>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10487" name="Google Shape;10487;p70"/>
          <p:cNvSpPr txBox="1"/>
          <p:nvPr/>
        </p:nvSpPr>
        <p:spPr>
          <a:xfrm>
            <a:off x="4327176" y="1468284"/>
            <a:ext cx="6978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1:</a:t>
            </a:r>
            <a:endParaRPr sz="750">
              <a:solidFill>
                <a:schemeClr val="dk1"/>
              </a:solidFill>
              <a:latin typeface="Arial"/>
              <a:ea typeface="Arial"/>
              <a:cs typeface="Arial"/>
              <a:sym typeface="Arial"/>
            </a:endParaRPr>
          </a:p>
        </p:txBody>
      </p:sp>
      <p:sp>
        <p:nvSpPr>
          <p:cNvPr id="10488" name="Google Shape;10488;p70"/>
          <p:cNvSpPr txBox="1"/>
          <p:nvPr/>
        </p:nvSpPr>
        <p:spPr>
          <a:xfrm>
            <a:off x="4327176" y="1598476"/>
            <a:ext cx="2486025" cy="359410"/>
          </a:xfrm>
          <a:prstGeom prst="rect">
            <a:avLst/>
          </a:prstGeom>
          <a:noFill/>
          <a:ln>
            <a:noFill/>
          </a:ln>
        </p:spPr>
        <p:txBody>
          <a:bodyPr spcFirstLastPara="1" wrap="square" lIns="0" tIns="647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a:p>
            <a:pPr marL="42545" marR="0" lvl="0" indent="0" algn="l" rtl="0">
              <a:lnSpc>
                <a:spcPct val="100000"/>
              </a:lnSpc>
              <a:spcBef>
                <a:spcPts val="415"/>
              </a:spcBef>
              <a:spcAft>
                <a:spcPts val="0"/>
              </a:spcAft>
              <a:buNone/>
            </a:pPr>
            <a:r>
              <a:rPr lang="en-US" sz="750">
                <a:solidFill>
                  <a:schemeClr val="dk1"/>
                </a:solidFill>
                <a:latin typeface="Arial Black"/>
                <a:ea typeface="Arial Black"/>
                <a:cs typeface="Arial Black"/>
                <a:sym typeface="Arial Black"/>
              </a:rPr>
              <a:t>HAVE A “MENTOR FOR A DAY” EVENT ON SATURDAY.</a:t>
            </a:r>
            <a:endParaRPr sz="750">
              <a:solidFill>
                <a:schemeClr val="dk1"/>
              </a:solidFill>
              <a:latin typeface="Arial Black"/>
              <a:ea typeface="Arial Black"/>
              <a:cs typeface="Arial Black"/>
              <a:sym typeface="Arial Black"/>
            </a:endParaRPr>
          </a:p>
        </p:txBody>
      </p:sp>
      <p:sp>
        <p:nvSpPr>
          <p:cNvPr id="10489" name="Google Shape;10489;p70"/>
          <p:cNvSpPr txBox="1"/>
          <p:nvPr/>
        </p:nvSpPr>
        <p:spPr>
          <a:xfrm>
            <a:off x="4327176" y="2034616"/>
            <a:ext cx="3458210" cy="959485"/>
          </a:xfrm>
          <a:prstGeom prst="rect">
            <a:avLst/>
          </a:prstGeom>
          <a:noFill/>
          <a:ln>
            <a:noFill/>
          </a:ln>
        </p:spPr>
        <p:txBody>
          <a:bodyPr spcFirstLastPara="1" wrap="square" lIns="0" tIns="482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a:p>
            <a:pPr marL="34925" marR="5080" lvl="0" indent="0" algn="l" rtl="0">
              <a:lnSpc>
                <a:spcPct val="100000"/>
              </a:lnSpc>
              <a:spcBef>
                <a:spcPts val="280"/>
              </a:spcBef>
              <a:spcAft>
                <a:spcPts val="0"/>
              </a:spcAft>
              <a:buNone/>
            </a:pPr>
            <a:r>
              <a:rPr lang="en-US" sz="750">
                <a:solidFill>
                  <a:schemeClr val="dk1"/>
                </a:solidFill>
                <a:latin typeface="Arial Black"/>
                <a:ea typeface="Arial Black"/>
                <a:cs typeface="Arial Black"/>
                <a:sym typeface="Arial Black"/>
              </a:rPr>
              <a:t>CAN MENTORS AND STUDENTS ATTEND ON A SATURDAY? DO THE MENTORS  AND STUDENTS NEED GAMES TO GET TO KNOW EACH OTHER?</a:t>
            </a:r>
            <a:endParaRPr sz="750">
              <a:solidFill>
                <a:schemeClr val="dk1"/>
              </a:solidFill>
              <a:latin typeface="Arial Black"/>
              <a:ea typeface="Arial Black"/>
              <a:cs typeface="Arial Black"/>
              <a:sym typeface="Arial Black"/>
            </a:endParaRPr>
          </a:p>
          <a:p>
            <a:pPr marL="12700" marR="0" lvl="0" indent="0" algn="l" rtl="0">
              <a:lnSpc>
                <a:spcPct val="100000"/>
              </a:lnSpc>
              <a:spcBef>
                <a:spcPts val="32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a:p>
            <a:pPr marL="34925" marR="382905" lvl="0" indent="0" algn="just" rtl="0">
              <a:lnSpc>
                <a:spcPct val="100000"/>
              </a:lnSpc>
              <a:spcBef>
                <a:spcPts val="165"/>
              </a:spcBef>
              <a:spcAft>
                <a:spcPts val="0"/>
              </a:spcAft>
              <a:buNone/>
            </a:pPr>
            <a:r>
              <a:rPr lang="en-US" sz="750">
                <a:solidFill>
                  <a:schemeClr val="dk1"/>
                </a:solidFill>
                <a:latin typeface="Arial Black"/>
                <a:ea typeface="Arial Black"/>
                <a:cs typeface="Arial Black"/>
                <a:sym typeface="Arial Black"/>
              </a:rPr>
              <a:t>WE WILL SEE WHO ATTENDS, WE WILL OBSERVE THEM GETTING  TO KNOW EACH OTHER AND WE WILL INTERVIEW THE MENTORS  AND STUDENTS.</a:t>
            </a:r>
            <a:endParaRPr sz="750">
              <a:solidFill>
                <a:schemeClr val="dk1"/>
              </a:solidFill>
              <a:latin typeface="Arial Black"/>
              <a:ea typeface="Arial Black"/>
              <a:cs typeface="Arial Black"/>
              <a:sym typeface="Arial Black"/>
            </a:endParaRPr>
          </a:p>
        </p:txBody>
      </p:sp>
      <p:sp>
        <p:nvSpPr>
          <p:cNvPr id="10490" name="Google Shape;10490;p70"/>
          <p:cNvSpPr txBox="1"/>
          <p:nvPr/>
        </p:nvSpPr>
        <p:spPr>
          <a:xfrm>
            <a:off x="14385028" y="3300241"/>
            <a:ext cx="810260" cy="32258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2:</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10491" name="Google Shape;10491;p70"/>
          <p:cNvSpPr txBox="1"/>
          <p:nvPr/>
        </p:nvSpPr>
        <p:spPr>
          <a:xfrm>
            <a:off x="14385028" y="3901819"/>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10492" name="Google Shape;10492;p70"/>
          <p:cNvSpPr txBox="1"/>
          <p:nvPr/>
        </p:nvSpPr>
        <p:spPr>
          <a:xfrm>
            <a:off x="14385028" y="4321051"/>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10493" name="Google Shape;10493;p70"/>
          <p:cNvSpPr txBox="1"/>
          <p:nvPr/>
        </p:nvSpPr>
        <p:spPr>
          <a:xfrm>
            <a:off x="4327176" y="3300241"/>
            <a:ext cx="810260" cy="32258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2:</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10494" name="Google Shape;10494;p70"/>
          <p:cNvSpPr txBox="1"/>
          <p:nvPr/>
        </p:nvSpPr>
        <p:spPr>
          <a:xfrm>
            <a:off x="4327176" y="3901819"/>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10495" name="Google Shape;10495;p70"/>
          <p:cNvSpPr txBox="1"/>
          <p:nvPr/>
        </p:nvSpPr>
        <p:spPr>
          <a:xfrm>
            <a:off x="4327176" y="4321051"/>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10496" name="Google Shape;10496;p70"/>
          <p:cNvSpPr txBox="1"/>
          <p:nvPr/>
        </p:nvSpPr>
        <p:spPr>
          <a:xfrm>
            <a:off x="14385028" y="5151588"/>
            <a:ext cx="6978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3:</a:t>
            </a:r>
            <a:endParaRPr sz="750">
              <a:solidFill>
                <a:schemeClr val="dk1"/>
              </a:solidFill>
              <a:latin typeface="Arial"/>
              <a:ea typeface="Arial"/>
              <a:cs typeface="Arial"/>
              <a:sym typeface="Arial"/>
            </a:endParaRPr>
          </a:p>
        </p:txBody>
      </p:sp>
      <p:sp>
        <p:nvSpPr>
          <p:cNvPr id="10497" name="Google Shape;10497;p70"/>
          <p:cNvSpPr txBox="1"/>
          <p:nvPr/>
        </p:nvSpPr>
        <p:spPr>
          <a:xfrm>
            <a:off x="14385028" y="5333934"/>
            <a:ext cx="8102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10498" name="Google Shape;10498;p70"/>
          <p:cNvSpPr txBox="1"/>
          <p:nvPr/>
        </p:nvSpPr>
        <p:spPr>
          <a:xfrm>
            <a:off x="14385028" y="5753166"/>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10499" name="Google Shape;10499;p70"/>
          <p:cNvSpPr txBox="1"/>
          <p:nvPr/>
        </p:nvSpPr>
        <p:spPr>
          <a:xfrm>
            <a:off x="14385028" y="6172398"/>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10500" name="Google Shape;10500;p70"/>
          <p:cNvSpPr txBox="1"/>
          <p:nvPr/>
        </p:nvSpPr>
        <p:spPr>
          <a:xfrm>
            <a:off x="4327176" y="5151588"/>
            <a:ext cx="69786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3:</a:t>
            </a:r>
            <a:endParaRPr sz="750">
              <a:solidFill>
                <a:schemeClr val="dk1"/>
              </a:solidFill>
              <a:latin typeface="Arial"/>
              <a:ea typeface="Arial"/>
              <a:cs typeface="Arial"/>
              <a:sym typeface="Arial"/>
            </a:endParaRPr>
          </a:p>
        </p:txBody>
      </p:sp>
      <p:sp>
        <p:nvSpPr>
          <p:cNvPr id="10501" name="Google Shape;10501;p70"/>
          <p:cNvSpPr txBox="1"/>
          <p:nvPr/>
        </p:nvSpPr>
        <p:spPr>
          <a:xfrm>
            <a:off x="4327176" y="5333934"/>
            <a:ext cx="8102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10502" name="Google Shape;10502;p70"/>
          <p:cNvSpPr txBox="1"/>
          <p:nvPr/>
        </p:nvSpPr>
        <p:spPr>
          <a:xfrm>
            <a:off x="4327176" y="5753166"/>
            <a:ext cx="13227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10503" name="Google Shape;10503;p70"/>
          <p:cNvSpPr txBox="1"/>
          <p:nvPr/>
        </p:nvSpPr>
        <p:spPr>
          <a:xfrm>
            <a:off x="4327176" y="6172398"/>
            <a:ext cx="20008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10504" name="Google Shape;10504;p70"/>
          <p:cNvSpPr txBox="1"/>
          <p:nvPr/>
        </p:nvSpPr>
        <p:spPr>
          <a:xfrm>
            <a:off x="10585765" y="2548507"/>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505" name="Google Shape;10505;p70"/>
          <p:cNvSpPr txBox="1"/>
          <p:nvPr/>
        </p:nvSpPr>
        <p:spPr>
          <a:xfrm>
            <a:off x="527913" y="2548507"/>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506" name="Google Shape;10506;p70"/>
          <p:cNvSpPr txBox="1"/>
          <p:nvPr/>
        </p:nvSpPr>
        <p:spPr>
          <a:xfrm>
            <a:off x="10585765" y="3640479"/>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507" name="Google Shape;10507;p70"/>
          <p:cNvSpPr txBox="1"/>
          <p:nvPr/>
        </p:nvSpPr>
        <p:spPr>
          <a:xfrm>
            <a:off x="527913" y="3640479"/>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508" name="Google Shape;10508;p70"/>
          <p:cNvSpPr txBox="1"/>
          <p:nvPr/>
        </p:nvSpPr>
        <p:spPr>
          <a:xfrm>
            <a:off x="10585765" y="477543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509" name="Google Shape;10509;p70"/>
          <p:cNvSpPr txBox="1"/>
          <p:nvPr/>
        </p:nvSpPr>
        <p:spPr>
          <a:xfrm>
            <a:off x="527913" y="4775435"/>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510" name="Google Shape;10510;p70"/>
          <p:cNvSpPr txBox="1"/>
          <p:nvPr/>
        </p:nvSpPr>
        <p:spPr>
          <a:xfrm>
            <a:off x="10585765" y="5890140"/>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511" name="Google Shape;10511;p70"/>
          <p:cNvSpPr txBox="1"/>
          <p:nvPr/>
        </p:nvSpPr>
        <p:spPr>
          <a:xfrm>
            <a:off x="527913" y="5890140"/>
            <a:ext cx="7404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ASSUMPTIONS:</a:t>
            </a:r>
            <a:endParaRPr sz="750">
              <a:solidFill>
                <a:schemeClr val="dk1"/>
              </a:solidFill>
              <a:latin typeface="Arial"/>
              <a:ea typeface="Arial"/>
              <a:cs typeface="Arial"/>
              <a:sym typeface="Arial"/>
            </a:endParaRPr>
          </a:p>
        </p:txBody>
      </p:sp>
      <p:sp>
        <p:nvSpPr>
          <p:cNvPr id="10512" name="Google Shape;10512;p70"/>
          <p:cNvSpPr txBox="1"/>
          <p:nvPr/>
        </p:nvSpPr>
        <p:spPr>
          <a:xfrm>
            <a:off x="14013652" y="2202395"/>
            <a:ext cx="130175" cy="2692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1600" b="1">
                <a:solidFill>
                  <a:srgbClr val="414042"/>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10513" name="Google Shape;10513;p70"/>
          <p:cNvSpPr txBox="1"/>
          <p:nvPr/>
        </p:nvSpPr>
        <p:spPr>
          <a:xfrm>
            <a:off x="3955835" y="2202395"/>
            <a:ext cx="130175" cy="2692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1600" b="1">
                <a:solidFill>
                  <a:srgbClr val="414042"/>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10514" name="Google Shape;10514;p70"/>
          <p:cNvSpPr txBox="1"/>
          <p:nvPr/>
        </p:nvSpPr>
        <p:spPr>
          <a:xfrm>
            <a:off x="18257438" y="4713443"/>
            <a:ext cx="130175" cy="2692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1600" b="1">
                <a:solidFill>
                  <a:srgbClr val="414042"/>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10515" name="Google Shape;10515;p70"/>
          <p:cNvSpPr txBox="1"/>
          <p:nvPr/>
        </p:nvSpPr>
        <p:spPr>
          <a:xfrm>
            <a:off x="8199608" y="4713443"/>
            <a:ext cx="130175" cy="2692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1600" b="1">
                <a:solidFill>
                  <a:srgbClr val="414042"/>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10516" name="Google Shape;10516;p70"/>
          <p:cNvSpPr txBox="1"/>
          <p:nvPr/>
        </p:nvSpPr>
        <p:spPr>
          <a:xfrm>
            <a:off x="18469847" y="4340967"/>
            <a:ext cx="1247775" cy="101028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PILOT</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Once you have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completed your prototypes,  you will combine ideas</a:t>
            </a:r>
            <a:endParaRPr sz="750">
              <a:solidFill>
                <a:schemeClr val="dk1"/>
              </a:solidFill>
              <a:latin typeface="Arial"/>
              <a:ea typeface="Arial"/>
              <a:cs typeface="Arial"/>
              <a:sym typeface="Arial"/>
            </a:endParaRPr>
          </a:p>
          <a:p>
            <a:pPr marL="12700" marR="33020" lvl="0" indent="0" algn="l" rtl="0">
              <a:lnSpc>
                <a:spcPct val="100000"/>
              </a:lnSpc>
              <a:spcBef>
                <a:spcPts val="5"/>
              </a:spcBef>
              <a:spcAft>
                <a:spcPts val="0"/>
              </a:spcAft>
              <a:buNone/>
            </a:pPr>
            <a:r>
              <a:rPr lang="en-US" sz="750">
                <a:solidFill>
                  <a:srgbClr val="414042"/>
                </a:solidFill>
                <a:latin typeface="Arial"/>
                <a:ea typeface="Arial"/>
                <a:cs typeface="Arial"/>
                <a:sym typeface="Arial"/>
              </a:rPr>
              <a:t>into a pilot that is bigger  in size, time and resources.  We will focus on this during  the implementation phase.</a:t>
            </a:r>
            <a:endParaRPr sz="750">
              <a:solidFill>
                <a:schemeClr val="dk1"/>
              </a:solidFill>
              <a:latin typeface="Arial"/>
              <a:ea typeface="Arial"/>
              <a:cs typeface="Arial"/>
              <a:sym typeface="Arial"/>
            </a:endParaRPr>
          </a:p>
        </p:txBody>
      </p:sp>
      <p:sp>
        <p:nvSpPr>
          <p:cNvPr id="10517" name="Google Shape;10517;p70"/>
          <p:cNvSpPr txBox="1"/>
          <p:nvPr/>
        </p:nvSpPr>
        <p:spPr>
          <a:xfrm>
            <a:off x="8411994" y="4340967"/>
            <a:ext cx="1247775" cy="101028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PILOT</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a:solidFill>
                  <a:srgbClr val="414042"/>
                </a:solidFill>
                <a:latin typeface="Arial"/>
                <a:ea typeface="Arial"/>
                <a:cs typeface="Arial"/>
                <a:sym typeface="Arial"/>
              </a:rPr>
              <a:t>Once you have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completed your prototypes,  you will combine ideas</a:t>
            </a:r>
            <a:endParaRPr sz="750">
              <a:solidFill>
                <a:schemeClr val="dk1"/>
              </a:solidFill>
              <a:latin typeface="Arial"/>
              <a:ea typeface="Arial"/>
              <a:cs typeface="Arial"/>
              <a:sym typeface="Arial"/>
            </a:endParaRPr>
          </a:p>
          <a:p>
            <a:pPr marL="12700" marR="33020" lvl="0" indent="0" algn="l" rtl="0">
              <a:lnSpc>
                <a:spcPct val="100000"/>
              </a:lnSpc>
              <a:spcBef>
                <a:spcPts val="5"/>
              </a:spcBef>
              <a:spcAft>
                <a:spcPts val="0"/>
              </a:spcAft>
              <a:buNone/>
            </a:pPr>
            <a:r>
              <a:rPr lang="en-US" sz="750">
                <a:solidFill>
                  <a:srgbClr val="414042"/>
                </a:solidFill>
                <a:latin typeface="Arial"/>
                <a:ea typeface="Arial"/>
                <a:cs typeface="Arial"/>
                <a:sym typeface="Arial"/>
              </a:rPr>
              <a:t>into a pilot that is bigger  in size, time and resources.  We will focus on this during  the implementation phase.</a:t>
            </a:r>
            <a:endParaRPr sz="750">
              <a:solidFill>
                <a:schemeClr val="dk1"/>
              </a:solidFill>
              <a:latin typeface="Arial"/>
              <a:ea typeface="Arial"/>
              <a:cs typeface="Arial"/>
              <a:sym typeface="Arial"/>
            </a:endParaRPr>
          </a:p>
        </p:txBody>
      </p:sp>
      <p:grpSp>
        <p:nvGrpSpPr>
          <p:cNvPr id="10518" name="Google Shape;10518;p70"/>
          <p:cNvGrpSpPr/>
          <p:nvPr/>
        </p:nvGrpSpPr>
        <p:grpSpPr>
          <a:xfrm>
            <a:off x="13705169" y="1727304"/>
            <a:ext cx="265685" cy="538843"/>
            <a:chOff x="13705169" y="1727304"/>
            <a:chExt cx="265685" cy="538843"/>
          </a:xfrm>
        </p:grpSpPr>
        <p:sp>
          <p:nvSpPr>
            <p:cNvPr id="10519" name="Google Shape;10519;p70"/>
            <p:cNvSpPr/>
            <p:nvPr/>
          </p:nvSpPr>
          <p:spPr>
            <a:xfrm>
              <a:off x="13728452" y="1727304"/>
              <a:ext cx="101600" cy="147320"/>
            </a:xfrm>
            <a:custGeom>
              <a:avLst/>
              <a:gdLst/>
              <a:ahLst/>
              <a:cxnLst/>
              <a:rect l="l" t="t" r="r" b="b"/>
              <a:pathLst>
                <a:path w="101600" h="147319" extrusionOk="0">
                  <a:moveTo>
                    <a:pt x="0" y="0"/>
                  </a:moveTo>
                  <a:lnTo>
                    <a:pt x="23660" y="2929"/>
                  </a:lnTo>
                  <a:lnTo>
                    <a:pt x="49786" y="14645"/>
                  </a:lnTo>
                  <a:lnTo>
                    <a:pt x="74216" y="39581"/>
                  </a:lnTo>
                  <a:lnTo>
                    <a:pt x="92785" y="82171"/>
                  </a:lnTo>
                  <a:lnTo>
                    <a:pt x="101333" y="14684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20" name="Google Shape;10520;p70"/>
            <p:cNvSpPr/>
            <p:nvPr/>
          </p:nvSpPr>
          <p:spPr>
            <a:xfrm>
              <a:off x="13829941" y="1909960"/>
              <a:ext cx="0" cy="132715"/>
            </a:xfrm>
            <a:custGeom>
              <a:avLst/>
              <a:gdLst/>
              <a:ahLst/>
              <a:cxnLst/>
              <a:rect l="l" t="t" r="r" b="b"/>
              <a:pathLst>
                <a:path w="120000" h="132714" extrusionOk="0">
                  <a:moveTo>
                    <a:pt x="0" y="0"/>
                  </a:moveTo>
                  <a:lnTo>
                    <a:pt x="0" y="132317"/>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21" name="Google Shape;10521;p70"/>
            <p:cNvSpPr/>
            <p:nvPr/>
          </p:nvSpPr>
          <p:spPr>
            <a:xfrm>
              <a:off x="13827792" y="2075124"/>
              <a:ext cx="131445" cy="146050"/>
            </a:xfrm>
            <a:custGeom>
              <a:avLst/>
              <a:gdLst/>
              <a:ahLst/>
              <a:cxnLst/>
              <a:rect l="l" t="t" r="r" b="b"/>
              <a:pathLst>
                <a:path w="131444" h="146050" extrusionOk="0">
                  <a:moveTo>
                    <a:pt x="0" y="0"/>
                  </a:moveTo>
                  <a:lnTo>
                    <a:pt x="1456" y="31876"/>
                  </a:lnTo>
                  <a:lnTo>
                    <a:pt x="10640" y="69063"/>
                  </a:lnTo>
                  <a:lnTo>
                    <a:pt x="32198" y="104880"/>
                  </a:lnTo>
                  <a:lnTo>
                    <a:pt x="70775" y="132645"/>
                  </a:lnTo>
                  <a:lnTo>
                    <a:pt x="131016" y="14567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22" name="Google Shape;10522;p70"/>
            <p:cNvSpPr/>
            <p:nvPr/>
          </p:nvSpPr>
          <p:spPr>
            <a:xfrm>
              <a:off x="13705169" y="1730097"/>
              <a:ext cx="265430" cy="491490"/>
            </a:xfrm>
            <a:custGeom>
              <a:avLst/>
              <a:gdLst/>
              <a:ahLst/>
              <a:cxnLst/>
              <a:rect l="l" t="t" r="r" b="b"/>
              <a:pathLst>
                <a:path w="265430" h="491489" extrusionOk="0">
                  <a:moveTo>
                    <a:pt x="0" y="0"/>
                  </a:moveTo>
                  <a:lnTo>
                    <a:pt x="0" y="0"/>
                  </a:lnTo>
                </a:path>
                <a:path w="265430" h="491489" extrusionOk="0">
                  <a:moveTo>
                    <a:pt x="124783" y="155803"/>
                  </a:moveTo>
                  <a:lnTo>
                    <a:pt x="124783" y="155803"/>
                  </a:lnTo>
                </a:path>
                <a:path w="265430" h="491489" extrusionOk="0">
                  <a:moveTo>
                    <a:pt x="124783" y="321743"/>
                  </a:moveTo>
                  <a:lnTo>
                    <a:pt x="124783" y="321743"/>
                  </a:lnTo>
                </a:path>
                <a:path w="265430" h="491489" extrusionOk="0">
                  <a:moveTo>
                    <a:pt x="265315" y="490955"/>
                  </a:moveTo>
                  <a:lnTo>
                    <a:pt x="265315" y="490955"/>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23" name="Google Shape;10523;p70"/>
            <p:cNvSpPr/>
            <p:nvPr/>
          </p:nvSpPr>
          <p:spPr>
            <a:xfrm>
              <a:off x="13922594" y="2176612"/>
              <a:ext cx="48260" cy="89535"/>
            </a:xfrm>
            <a:custGeom>
              <a:avLst/>
              <a:gdLst/>
              <a:ahLst/>
              <a:cxnLst/>
              <a:rect l="l" t="t" r="r" b="b"/>
              <a:pathLst>
                <a:path w="48259" h="89535" extrusionOk="0">
                  <a:moveTo>
                    <a:pt x="0" y="0"/>
                  </a:moveTo>
                  <a:lnTo>
                    <a:pt x="47819" y="44452"/>
                  </a:lnTo>
                  <a:lnTo>
                    <a:pt x="0" y="88916"/>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524" name="Google Shape;10524;p70"/>
          <p:cNvGrpSpPr/>
          <p:nvPr/>
        </p:nvGrpSpPr>
        <p:grpSpPr>
          <a:xfrm>
            <a:off x="3647329" y="1727304"/>
            <a:ext cx="265756" cy="538843"/>
            <a:chOff x="3647329" y="1727304"/>
            <a:chExt cx="265756" cy="538843"/>
          </a:xfrm>
        </p:grpSpPr>
        <p:sp>
          <p:nvSpPr>
            <p:cNvPr id="10525" name="Google Shape;10525;p70"/>
            <p:cNvSpPr/>
            <p:nvPr/>
          </p:nvSpPr>
          <p:spPr>
            <a:xfrm>
              <a:off x="3670612" y="1727304"/>
              <a:ext cx="101600" cy="147320"/>
            </a:xfrm>
            <a:custGeom>
              <a:avLst/>
              <a:gdLst/>
              <a:ahLst/>
              <a:cxnLst/>
              <a:rect l="l" t="t" r="r" b="b"/>
              <a:pathLst>
                <a:path w="101600" h="147319" extrusionOk="0">
                  <a:moveTo>
                    <a:pt x="0" y="0"/>
                  </a:moveTo>
                  <a:lnTo>
                    <a:pt x="23660" y="2929"/>
                  </a:lnTo>
                  <a:lnTo>
                    <a:pt x="49786" y="14645"/>
                  </a:lnTo>
                  <a:lnTo>
                    <a:pt x="74216" y="39581"/>
                  </a:lnTo>
                  <a:lnTo>
                    <a:pt x="92785" y="82171"/>
                  </a:lnTo>
                  <a:lnTo>
                    <a:pt x="101333" y="14684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26" name="Google Shape;10526;p70"/>
            <p:cNvSpPr/>
            <p:nvPr/>
          </p:nvSpPr>
          <p:spPr>
            <a:xfrm>
              <a:off x="3772100" y="1909960"/>
              <a:ext cx="0" cy="132715"/>
            </a:xfrm>
            <a:custGeom>
              <a:avLst/>
              <a:gdLst/>
              <a:ahLst/>
              <a:cxnLst/>
              <a:rect l="l" t="t" r="r" b="b"/>
              <a:pathLst>
                <a:path w="120000" h="132714" extrusionOk="0">
                  <a:moveTo>
                    <a:pt x="0" y="0"/>
                  </a:moveTo>
                  <a:lnTo>
                    <a:pt x="0" y="132317"/>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27" name="Google Shape;10527;p70"/>
            <p:cNvSpPr/>
            <p:nvPr/>
          </p:nvSpPr>
          <p:spPr>
            <a:xfrm>
              <a:off x="3769939" y="2075124"/>
              <a:ext cx="131445" cy="146050"/>
            </a:xfrm>
            <a:custGeom>
              <a:avLst/>
              <a:gdLst/>
              <a:ahLst/>
              <a:cxnLst/>
              <a:rect l="l" t="t" r="r" b="b"/>
              <a:pathLst>
                <a:path w="131445" h="146050" extrusionOk="0">
                  <a:moveTo>
                    <a:pt x="0" y="0"/>
                  </a:moveTo>
                  <a:lnTo>
                    <a:pt x="1456" y="31876"/>
                  </a:lnTo>
                  <a:lnTo>
                    <a:pt x="10640" y="69063"/>
                  </a:lnTo>
                  <a:lnTo>
                    <a:pt x="32198" y="104880"/>
                  </a:lnTo>
                  <a:lnTo>
                    <a:pt x="70775" y="132645"/>
                  </a:lnTo>
                  <a:lnTo>
                    <a:pt x="131016" y="14567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28" name="Google Shape;10528;p70"/>
            <p:cNvSpPr/>
            <p:nvPr/>
          </p:nvSpPr>
          <p:spPr>
            <a:xfrm>
              <a:off x="3647329" y="1730097"/>
              <a:ext cx="265430" cy="491490"/>
            </a:xfrm>
            <a:custGeom>
              <a:avLst/>
              <a:gdLst/>
              <a:ahLst/>
              <a:cxnLst/>
              <a:rect l="l" t="t" r="r" b="b"/>
              <a:pathLst>
                <a:path w="265429" h="491489" extrusionOk="0">
                  <a:moveTo>
                    <a:pt x="0" y="0"/>
                  </a:moveTo>
                  <a:lnTo>
                    <a:pt x="0" y="0"/>
                  </a:lnTo>
                </a:path>
                <a:path w="265429" h="491489" extrusionOk="0">
                  <a:moveTo>
                    <a:pt x="124771" y="155803"/>
                  </a:moveTo>
                  <a:lnTo>
                    <a:pt x="124771" y="155803"/>
                  </a:lnTo>
                </a:path>
                <a:path w="265429" h="491489" extrusionOk="0">
                  <a:moveTo>
                    <a:pt x="124771" y="321743"/>
                  </a:moveTo>
                  <a:lnTo>
                    <a:pt x="124771" y="321743"/>
                  </a:lnTo>
                </a:path>
                <a:path w="265429" h="491489" extrusionOk="0">
                  <a:moveTo>
                    <a:pt x="265315" y="490955"/>
                  </a:moveTo>
                  <a:lnTo>
                    <a:pt x="265315" y="490955"/>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29" name="Google Shape;10529;p70"/>
            <p:cNvSpPr/>
            <p:nvPr/>
          </p:nvSpPr>
          <p:spPr>
            <a:xfrm>
              <a:off x="3864825" y="2176612"/>
              <a:ext cx="48260" cy="89535"/>
            </a:xfrm>
            <a:custGeom>
              <a:avLst/>
              <a:gdLst/>
              <a:ahLst/>
              <a:cxnLst/>
              <a:rect l="l" t="t" r="r" b="b"/>
              <a:pathLst>
                <a:path w="48260" h="89535" extrusionOk="0">
                  <a:moveTo>
                    <a:pt x="0" y="0"/>
                  </a:moveTo>
                  <a:lnTo>
                    <a:pt x="47819" y="44452"/>
                  </a:lnTo>
                  <a:lnTo>
                    <a:pt x="0" y="88916"/>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530" name="Google Shape;10530;p70"/>
          <p:cNvGrpSpPr/>
          <p:nvPr/>
        </p:nvGrpSpPr>
        <p:grpSpPr>
          <a:xfrm>
            <a:off x="13705169" y="2404723"/>
            <a:ext cx="265685" cy="538697"/>
            <a:chOff x="13705169" y="2404723"/>
            <a:chExt cx="265685" cy="538697"/>
          </a:xfrm>
        </p:grpSpPr>
        <p:sp>
          <p:nvSpPr>
            <p:cNvPr id="10531" name="Google Shape;10531;p70"/>
            <p:cNvSpPr/>
            <p:nvPr/>
          </p:nvSpPr>
          <p:spPr>
            <a:xfrm>
              <a:off x="13728452" y="2796100"/>
              <a:ext cx="101600" cy="147320"/>
            </a:xfrm>
            <a:custGeom>
              <a:avLst/>
              <a:gdLst/>
              <a:ahLst/>
              <a:cxnLst/>
              <a:rect l="l" t="t" r="r" b="b"/>
              <a:pathLst>
                <a:path w="101600" h="147319" extrusionOk="0">
                  <a:moveTo>
                    <a:pt x="0" y="146848"/>
                  </a:moveTo>
                  <a:lnTo>
                    <a:pt x="23660" y="143918"/>
                  </a:lnTo>
                  <a:lnTo>
                    <a:pt x="49786" y="132202"/>
                  </a:lnTo>
                  <a:lnTo>
                    <a:pt x="74216" y="107266"/>
                  </a:lnTo>
                  <a:lnTo>
                    <a:pt x="92785" y="64676"/>
                  </a:lnTo>
                  <a:lnTo>
                    <a:pt x="101333"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32" name="Google Shape;10532;p70"/>
            <p:cNvSpPr/>
            <p:nvPr/>
          </p:nvSpPr>
          <p:spPr>
            <a:xfrm>
              <a:off x="13829941" y="2627963"/>
              <a:ext cx="0" cy="132715"/>
            </a:xfrm>
            <a:custGeom>
              <a:avLst/>
              <a:gdLst/>
              <a:ahLst/>
              <a:cxnLst/>
              <a:rect l="l" t="t" r="r" b="b"/>
              <a:pathLst>
                <a:path w="120000" h="132714" extrusionOk="0">
                  <a:moveTo>
                    <a:pt x="0" y="132317"/>
                  </a:moveTo>
                  <a:lnTo>
                    <a:pt x="0"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33" name="Google Shape;10533;p70"/>
            <p:cNvSpPr/>
            <p:nvPr/>
          </p:nvSpPr>
          <p:spPr>
            <a:xfrm>
              <a:off x="13827792" y="2449450"/>
              <a:ext cx="131445" cy="146050"/>
            </a:xfrm>
            <a:custGeom>
              <a:avLst/>
              <a:gdLst/>
              <a:ahLst/>
              <a:cxnLst/>
              <a:rect l="l" t="t" r="r" b="b"/>
              <a:pathLst>
                <a:path w="131444" h="146050" extrusionOk="0">
                  <a:moveTo>
                    <a:pt x="0" y="145678"/>
                  </a:moveTo>
                  <a:lnTo>
                    <a:pt x="1456" y="113801"/>
                  </a:lnTo>
                  <a:lnTo>
                    <a:pt x="10640" y="76614"/>
                  </a:lnTo>
                  <a:lnTo>
                    <a:pt x="32198" y="40797"/>
                  </a:lnTo>
                  <a:lnTo>
                    <a:pt x="70775" y="13032"/>
                  </a:lnTo>
                  <a:lnTo>
                    <a:pt x="131016"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34" name="Google Shape;10534;p70"/>
            <p:cNvSpPr/>
            <p:nvPr/>
          </p:nvSpPr>
          <p:spPr>
            <a:xfrm>
              <a:off x="13705169" y="2449199"/>
              <a:ext cx="265430" cy="491490"/>
            </a:xfrm>
            <a:custGeom>
              <a:avLst/>
              <a:gdLst/>
              <a:ahLst/>
              <a:cxnLst/>
              <a:rect l="l" t="t" r="r" b="b"/>
              <a:pathLst>
                <a:path w="265430" h="491489" extrusionOk="0">
                  <a:moveTo>
                    <a:pt x="0" y="490955"/>
                  </a:moveTo>
                  <a:lnTo>
                    <a:pt x="0" y="490955"/>
                  </a:lnTo>
                </a:path>
                <a:path w="265430" h="491489" extrusionOk="0">
                  <a:moveTo>
                    <a:pt x="124783" y="335151"/>
                  </a:moveTo>
                  <a:lnTo>
                    <a:pt x="124783" y="335151"/>
                  </a:lnTo>
                </a:path>
                <a:path w="265430" h="491489" extrusionOk="0">
                  <a:moveTo>
                    <a:pt x="124783" y="169211"/>
                  </a:moveTo>
                  <a:lnTo>
                    <a:pt x="124783" y="169211"/>
                  </a:lnTo>
                </a:path>
                <a:path w="265430" h="491489" extrusionOk="0">
                  <a:moveTo>
                    <a:pt x="265315" y="0"/>
                  </a:moveTo>
                  <a:lnTo>
                    <a:pt x="265315"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35" name="Google Shape;10535;p70"/>
            <p:cNvSpPr/>
            <p:nvPr/>
          </p:nvSpPr>
          <p:spPr>
            <a:xfrm>
              <a:off x="13922594" y="2404723"/>
              <a:ext cx="48260" cy="89535"/>
            </a:xfrm>
            <a:custGeom>
              <a:avLst/>
              <a:gdLst/>
              <a:ahLst/>
              <a:cxnLst/>
              <a:rect l="l" t="t" r="r" b="b"/>
              <a:pathLst>
                <a:path w="48259" h="89535" extrusionOk="0">
                  <a:moveTo>
                    <a:pt x="0" y="88916"/>
                  </a:moveTo>
                  <a:lnTo>
                    <a:pt x="47819" y="44464"/>
                  </a:lnTo>
                  <a:lnTo>
                    <a:pt x="0"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536" name="Google Shape;10536;p70"/>
          <p:cNvGrpSpPr/>
          <p:nvPr/>
        </p:nvGrpSpPr>
        <p:grpSpPr>
          <a:xfrm>
            <a:off x="3647329" y="2404723"/>
            <a:ext cx="265756" cy="538697"/>
            <a:chOff x="3647329" y="2404723"/>
            <a:chExt cx="265756" cy="538697"/>
          </a:xfrm>
        </p:grpSpPr>
        <p:sp>
          <p:nvSpPr>
            <p:cNvPr id="10537" name="Google Shape;10537;p70"/>
            <p:cNvSpPr/>
            <p:nvPr/>
          </p:nvSpPr>
          <p:spPr>
            <a:xfrm>
              <a:off x="3670612" y="2796100"/>
              <a:ext cx="101600" cy="147320"/>
            </a:xfrm>
            <a:custGeom>
              <a:avLst/>
              <a:gdLst/>
              <a:ahLst/>
              <a:cxnLst/>
              <a:rect l="l" t="t" r="r" b="b"/>
              <a:pathLst>
                <a:path w="101600" h="147319" extrusionOk="0">
                  <a:moveTo>
                    <a:pt x="0" y="146848"/>
                  </a:moveTo>
                  <a:lnTo>
                    <a:pt x="23660" y="143918"/>
                  </a:lnTo>
                  <a:lnTo>
                    <a:pt x="49786" y="132202"/>
                  </a:lnTo>
                  <a:lnTo>
                    <a:pt x="74216" y="107266"/>
                  </a:lnTo>
                  <a:lnTo>
                    <a:pt x="92785" y="64676"/>
                  </a:lnTo>
                  <a:lnTo>
                    <a:pt x="101333"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38" name="Google Shape;10538;p70"/>
            <p:cNvSpPr/>
            <p:nvPr/>
          </p:nvSpPr>
          <p:spPr>
            <a:xfrm>
              <a:off x="3772100" y="2627963"/>
              <a:ext cx="0" cy="132715"/>
            </a:xfrm>
            <a:custGeom>
              <a:avLst/>
              <a:gdLst/>
              <a:ahLst/>
              <a:cxnLst/>
              <a:rect l="l" t="t" r="r" b="b"/>
              <a:pathLst>
                <a:path w="120000" h="132714" extrusionOk="0">
                  <a:moveTo>
                    <a:pt x="0" y="132317"/>
                  </a:moveTo>
                  <a:lnTo>
                    <a:pt x="0"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39" name="Google Shape;10539;p70"/>
            <p:cNvSpPr/>
            <p:nvPr/>
          </p:nvSpPr>
          <p:spPr>
            <a:xfrm>
              <a:off x="3769939" y="2449450"/>
              <a:ext cx="131445" cy="146050"/>
            </a:xfrm>
            <a:custGeom>
              <a:avLst/>
              <a:gdLst/>
              <a:ahLst/>
              <a:cxnLst/>
              <a:rect l="l" t="t" r="r" b="b"/>
              <a:pathLst>
                <a:path w="131445" h="146050" extrusionOk="0">
                  <a:moveTo>
                    <a:pt x="0" y="145678"/>
                  </a:moveTo>
                  <a:lnTo>
                    <a:pt x="1456" y="113801"/>
                  </a:lnTo>
                  <a:lnTo>
                    <a:pt x="10640" y="76614"/>
                  </a:lnTo>
                  <a:lnTo>
                    <a:pt x="32198" y="40797"/>
                  </a:lnTo>
                  <a:lnTo>
                    <a:pt x="70775" y="13032"/>
                  </a:lnTo>
                  <a:lnTo>
                    <a:pt x="131016"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40" name="Google Shape;10540;p70"/>
            <p:cNvSpPr/>
            <p:nvPr/>
          </p:nvSpPr>
          <p:spPr>
            <a:xfrm>
              <a:off x="3647329" y="2449199"/>
              <a:ext cx="265430" cy="491490"/>
            </a:xfrm>
            <a:custGeom>
              <a:avLst/>
              <a:gdLst/>
              <a:ahLst/>
              <a:cxnLst/>
              <a:rect l="l" t="t" r="r" b="b"/>
              <a:pathLst>
                <a:path w="265429" h="491489" extrusionOk="0">
                  <a:moveTo>
                    <a:pt x="0" y="490955"/>
                  </a:moveTo>
                  <a:lnTo>
                    <a:pt x="0" y="490955"/>
                  </a:lnTo>
                </a:path>
                <a:path w="265429" h="491489" extrusionOk="0">
                  <a:moveTo>
                    <a:pt x="124771" y="335151"/>
                  </a:moveTo>
                  <a:lnTo>
                    <a:pt x="124771" y="335151"/>
                  </a:lnTo>
                </a:path>
                <a:path w="265429" h="491489" extrusionOk="0">
                  <a:moveTo>
                    <a:pt x="124771" y="169211"/>
                  </a:moveTo>
                  <a:lnTo>
                    <a:pt x="124771" y="169211"/>
                  </a:lnTo>
                </a:path>
                <a:path w="265429" h="491489" extrusionOk="0">
                  <a:moveTo>
                    <a:pt x="265315" y="0"/>
                  </a:moveTo>
                  <a:lnTo>
                    <a:pt x="265315"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41" name="Google Shape;10541;p70"/>
            <p:cNvSpPr/>
            <p:nvPr/>
          </p:nvSpPr>
          <p:spPr>
            <a:xfrm>
              <a:off x="3864825" y="2404723"/>
              <a:ext cx="48260" cy="89535"/>
            </a:xfrm>
            <a:custGeom>
              <a:avLst/>
              <a:gdLst/>
              <a:ahLst/>
              <a:cxnLst/>
              <a:rect l="l" t="t" r="r" b="b"/>
              <a:pathLst>
                <a:path w="48260" h="89535" extrusionOk="0">
                  <a:moveTo>
                    <a:pt x="0" y="88916"/>
                  </a:moveTo>
                  <a:lnTo>
                    <a:pt x="47819" y="44464"/>
                  </a:lnTo>
                  <a:lnTo>
                    <a:pt x="0"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542" name="Google Shape;10542;p70"/>
          <p:cNvGrpSpPr/>
          <p:nvPr/>
        </p:nvGrpSpPr>
        <p:grpSpPr>
          <a:xfrm>
            <a:off x="17990266" y="4073856"/>
            <a:ext cx="265804" cy="538844"/>
            <a:chOff x="17990266" y="4073856"/>
            <a:chExt cx="265804" cy="538844"/>
          </a:xfrm>
        </p:grpSpPr>
        <p:sp>
          <p:nvSpPr>
            <p:cNvPr id="10543" name="Google Shape;10543;p70"/>
            <p:cNvSpPr/>
            <p:nvPr/>
          </p:nvSpPr>
          <p:spPr>
            <a:xfrm>
              <a:off x="18013548" y="4073856"/>
              <a:ext cx="101600" cy="147320"/>
            </a:xfrm>
            <a:custGeom>
              <a:avLst/>
              <a:gdLst/>
              <a:ahLst/>
              <a:cxnLst/>
              <a:rect l="l" t="t" r="r" b="b"/>
              <a:pathLst>
                <a:path w="101600" h="147320" extrusionOk="0">
                  <a:moveTo>
                    <a:pt x="0" y="0"/>
                  </a:moveTo>
                  <a:lnTo>
                    <a:pt x="23660" y="2929"/>
                  </a:lnTo>
                  <a:lnTo>
                    <a:pt x="49786" y="14645"/>
                  </a:lnTo>
                  <a:lnTo>
                    <a:pt x="74216" y="39581"/>
                  </a:lnTo>
                  <a:lnTo>
                    <a:pt x="92785" y="82171"/>
                  </a:lnTo>
                  <a:lnTo>
                    <a:pt x="101333" y="14684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44" name="Google Shape;10544;p70"/>
            <p:cNvSpPr/>
            <p:nvPr/>
          </p:nvSpPr>
          <p:spPr>
            <a:xfrm>
              <a:off x="18115038" y="4256524"/>
              <a:ext cx="0" cy="132715"/>
            </a:xfrm>
            <a:custGeom>
              <a:avLst/>
              <a:gdLst/>
              <a:ahLst/>
              <a:cxnLst/>
              <a:rect l="l" t="t" r="r" b="b"/>
              <a:pathLst>
                <a:path w="120000" h="132714" extrusionOk="0">
                  <a:moveTo>
                    <a:pt x="0" y="0"/>
                  </a:moveTo>
                  <a:lnTo>
                    <a:pt x="0" y="132317"/>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45" name="Google Shape;10545;p70"/>
            <p:cNvSpPr/>
            <p:nvPr/>
          </p:nvSpPr>
          <p:spPr>
            <a:xfrm>
              <a:off x="18112888" y="4421677"/>
              <a:ext cx="131445" cy="146050"/>
            </a:xfrm>
            <a:custGeom>
              <a:avLst/>
              <a:gdLst/>
              <a:ahLst/>
              <a:cxnLst/>
              <a:rect l="l" t="t" r="r" b="b"/>
              <a:pathLst>
                <a:path w="131444" h="146050" extrusionOk="0">
                  <a:moveTo>
                    <a:pt x="0" y="0"/>
                  </a:moveTo>
                  <a:lnTo>
                    <a:pt x="1456" y="31876"/>
                  </a:lnTo>
                  <a:lnTo>
                    <a:pt x="10640" y="69063"/>
                  </a:lnTo>
                  <a:lnTo>
                    <a:pt x="32198" y="104880"/>
                  </a:lnTo>
                  <a:lnTo>
                    <a:pt x="70775" y="132645"/>
                  </a:lnTo>
                  <a:lnTo>
                    <a:pt x="131016" y="14567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46" name="Google Shape;10546;p70"/>
            <p:cNvSpPr/>
            <p:nvPr/>
          </p:nvSpPr>
          <p:spPr>
            <a:xfrm>
              <a:off x="17990266" y="4076650"/>
              <a:ext cx="265430" cy="491490"/>
            </a:xfrm>
            <a:custGeom>
              <a:avLst/>
              <a:gdLst/>
              <a:ahLst/>
              <a:cxnLst/>
              <a:rect l="l" t="t" r="r" b="b"/>
              <a:pathLst>
                <a:path w="265430" h="491489" extrusionOk="0">
                  <a:moveTo>
                    <a:pt x="0" y="0"/>
                  </a:moveTo>
                  <a:lnTo>
                    <a:pt x="0" y="0"/>
                  </a:lnTo>
                </a:path>
                <a:path w="265430" h="491489" extrusionOk="0">
                  <a:moveTo>
                    <a:pt x="124783" y="155803"/>
                  </a:moveTo>
                  <a:lnTo>
                    <a:pt x="124783" y="155803"/>
                  </a:lnTo>
                </a:path>
                <a:path w="265430" h="491489" extrusionOk="0">
                  <a:moveTo>
                    <a:pt x="124783" y="321743"/>
                  </a:moveTo>
                  <a:lnTo>
                    <a:pt x="124783" y="321743"/>
                  </a:lnTo>
                </a:path>
                <a:path w="265430" h="491489" extrusionOk="0">
                  <a:moveTo>
                    <a:pt x="265315" y="490955"/>
                  </a:moveTo>
                  <a:lnTo>
                    <a:pt x="265315" y="490955"/>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47" name="Google Shape;10547;p70"/>
            <p:cNvSpPr/>
            <p:nvPr/>
          </p:nvSpPr>
          <p:spPr>
            <a:xfrm>
              <a:off x="18207809" y="4523165"/>
              <a:ext cx="48260" cy="89535"/>
            </a:xfrm>
            <a:custGeom>
              <a:avLst/>
              <a:gdLst/>
              <a:ahLst/>
              <a:cxnLst/>
              <a:rect l="l" t="t" r="r" b="b"/>
              <a:pathLst>
                <a:path w="48259" h="89535" extrusionOk="0">
                  <a:moveTo>
                    <a:pt x="0" y="0"/>
                  </a:moveTo>
                  <a:lnTo>
                    <a:pt x="47819" y="44452"/>
                  </a:lnTo>
                  <a:lnTo>
                    <a:pt x="0" y="88916"/>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548" name="Google Shape;10548;p70"/>
          <p:cNvGrpSpPr/>
          <p:nvPr/>
        </p:nvGrpSpPr>
        <p:grpSpPr>
          <a:xfrm>
            <a:off x="7932461" y="4073856"/>
            <a:ext cx="265757" cy="538844"/>
            <a:chOff x="7932461" y="4073856"/>
            <a:chExt cx="265757" cy="538844"/>
          </a:xfrm>
        </p:grpSpPr>
        <p:sp>
          <p:nvSpPr>
            <p:cNvPr id="10549" name="Google Shape;10549;p70"/>
            <p:cNvSpPr/>
            <p:nvPr/>
          </p:nvSpPr>
          <p:spPr>
            <a:xfrm>
              <a:off x="7955744" y="4073856"/>
              <a:ext cx="101600" cy="147320"/>
            </a:xfrm>
            <a:custGeom>
              <a:avLst/>
              <a:gdLst/>
              <a:ahLst/>
              <a:cxnLst/>
              <a:rect l="l" t="t" r="r" b="b"/>
              <a:pathLst>
                <a:path w="101600" h="147320" extrusionOk="0">
                  <a:moveTo>
                    <a:pt x="0" y="0"/>
                  </a:moveTo>
                  <a:lnTo>
                    <a:pt x="23660" y="2929"/>
                  </a:lnTo>
                  <a:lnTo>
                    <a:pt x="49786" y="14645"/>
                  </a:lnTo>
                  <a:lnTo>
                    <a:pt x="74216" y="39581"/>
                  </a:lnTo>
                  <a:lnTo>
                    <a:pt x="92785" y="82171"/>
                  </a:lnTo>
                  <a:lnTo>
                    <a:pt x="101333" y="14684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50" name="Google Shape;10550;p70"/>
            <p:cNvSpPr/>
            <p:nvPr/>
          </p:nvSpPr>
          <p:spPr>
            <a:xfrm>
              <a:off x="8057233" y="4256524"/>
              <a:ext cx="0" cy="132715"/>
            </a:xfrm>
            <a:custGeom>
              <a:avLst/>
              <a:gdLst/>
              <a:ahLst/>
              <a:cxnLst/>
              <a:rect l="l" t="t" r="r" b="b"/>
              <a:pathLst>
                <a:path w="120000" h="132714" extrusionOk="0">
                  <a:moveTo>
                    <a:pt x="0" y="0"/>
                  </a:moveTo>
                  <a:lnTo>
                    <a:pt x="0" y="132317"/>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51" name="Google Shape;10551;p70"/>
            <p:cNvSpPr/>
            <p:nvPr/>
          </p:nvSpPr>
          <p:spPr>
            <a:xfrm>
              <a:off x="8055071" y="4421677"/>
              <a:ext cx="131445" cy="146050"/>
            </a:xfrm>
            <a:custGeom>
              <a:avLst/>
              <a:gdLst/>
              <a:ahLst/>
              <a:cxnLst/>
              <a:rect l="l" t="t" r="r" b="b"/>
              <a:pathLst>
                <a:path w="131445" h="146050" extrusionOk="0">
                  <a:moveTo>
                    <a:pt x="0" y="0"/>
                  </a:moveTo>
                  <a:lnTo>
                    <a:pt x="1456" y="31876"/>
                  </a:lnTo>
                  <a:lnTo>
                    <a:pt x="10640" y="69063"/>
                  </a:lnTo>
                  <a:lnTo>
                    <a:pt x="32198" y="104880"/>
                  </a:lnTo>
                  <a:lnTo>
                    <a:pt x="70775" y="132645"/>
                  </a:lnTo>
                  <a:lnTo>
                    <a:pt x="131016" y="145678"/>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52" name="Google Shape;10552;p70"/>
            <p:cNvSpPr/>
            <p:nvPr/>
          </p:nvSpPr>
          <p:spPr>
            <a:xfrm>
              <a:off x="7932461" y="4076650"/>
              <a:ext cx="265430" cy="491490"/>
            </a:xfrm>
            <a:custGeom>
              <a:avLst/>
              <a:gdLst/>
              <a:ahLst/>
              <a:cxnLst/>
              <a:rect l="l" t="t" r="r" b="b"/>
              <a:pathLst>
                <a:path w="265429" h="491489" extrusionOk="0">
                  <a:moveTo>
                    <a:pt x="0" y="0"/>
                  </a:moveTo>
                  <a:lnTo>
                    <a:pt x="0" y="0"/>
                  </a:lnTo>
                </a:path>
                <a:path w="265429" h="491489" extrusionOk="0">
                  <a:moveTo>
                    <a:pt x="124783" y="155803"/>
                  </a:moveTo>
                  <a:lnTo>
                    <a:pt x="124783" y="155803"/>
                  </a:lnTo>
                </a:path>
                <a:path w="265429" h="491489" extrusionOk="0">
                  <a:moveTo>
                    <a:pt x="124783" y="321743"/>
                  </a:moveTo>
                  <a:lnTo>
                    <a:pt x="124783" y="321743"/>
                  </a:lnTo>
                </a:path>
                <a:path w="265429" h="491489" extrusionOk="0">
                  <a:moveTo>
                    <a:pt x="265315" y="490955"/>
                  </a:moveTo>
                  <a:lnTo>
                    <a:pt x="265315" y="490955"/>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53" name="Google Shape;10553;p70"/>
            <p:cNvSpPr/>
            <p:nvPr/>
          </p:nvSpPr>
          <p:spPr>
            <a:xfrm>
              <a:off x="8149958" y="4523165"/>
              <a:ext cx="48260" cy="89535"/>
            </a:xfrm>
            <a:custGeom>
              <a:avLst/>
              <a:gdLst/>
              <a:ahLst/>
              <a:cxnLst/>
              <a:rect l="l" t="t" r="r" b="b"/>
              <a:pathLst>
                <a:path w="48259" h="89535" extrusionOk="0">
                  <a:moveTo>
                    <a:pt x="0" y="0"/>
                  </a:moveTo>
                  <a:lnTo>
                    <a:pt x="47819" y="44452"/>
                  </a:lnTo>
                  <a:lnTo>
                    <a:pt x="0" y="88916"/>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554" name="Google Shape;10554;p70"/>
          <p:cNvGrpSpPr/>
          <p:nvPr/>
        </p:nvGrpSpPr>
        <p:grpSpPr>
          <a:xfrm>
            <a:off x="17990266" y="5083121"/>
            <a:ext cx="265804" cy="538696"/>
            <a:chOff x="17990266" y="5083121"/>
            <a:chExt cx="265804" cy="538696"/>
          </a:xfrm>
        </p:grpSpPr>
        <p:sp>
          <p:nvSpPr>
            <p:cNvPr id="10555" name="Google Shape;10555;p70"/>
            <p:cNvSpPr/>
            <p:nvPr/>
          </p:nvSpPr>
          <p:spPr>
            <a:xfrm>
              <a:off x="18013548" y="5474497"/>
              <a:ext cx="101600" cy="147320"/>
            </a:xfrm>
            <a:custGeom>
              <a:avLst/>
              <a:gdLst/>
              <a:ahLst/>
              <a:cxnLst/>
              <a:rect l="l" t="t" r="r" b="b"/>
              <a:pathLst>
                <a:path w="101600" h="147320" extrusionOk="0">
                  <a:moveTo>
                    <a:pt x="0" y="146848"/>
                  </a:moveTo>
                  <a:lnTo>
                    <a:pt x="23660" y="143918"/>
                  </a:lnTo>
                  <a:lnTo>
                    <a:pt x="49786" y="132202"/>
                  </a:lnTo>
                  <a:lnTo>
                    <a:pt x="74216" y="107266"/>
                  </a:lnTo>
                  <a:lnTo>
                    <a:pt x="92785" y="64676"/>
                  </a:lnTo>
                  <a:lnTo>
                    <a:pt x="101333"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56" name="Google Shape;10556;p70"/>
            <p:cNvSpPr/>
            <p:nvPr/>
          </p:nvSpPr>
          <p:spPr>
            <a:xfrm>
              <a:off x="18115038" y="5306372"/>
              <a:ext cx="0" cy="132715"/>
            </a:xfrm>
            <a:custGeom>
              <a:avLst/>
              <a:gdLst/>
              <a:ahLst/>
              <a:cxnLst/>
              <a:rect l="l" t="t" r="r" b="b"/>
              <a:pathLst>
                <a:path w="120000" h="132714" extrusionOk="0">
                  <a:moveTo>
                    <a:pt x="0" y="132317"/>
                  </a:moveTo>
                  <a:lnTo>
                    <a:pt x="0"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57" name="Google Shape;10557;p70"/>
            <p:cNvSpPr/>
            <p:nvPr/>
          </p:nvSpPr>
          <p:spPr>
            <a:xfrm>
              <a:off x="18112888" y="5127847"/>
              <a:ext cx="131445" cy="146050"/>
            </a:xfrm>
            <a:custGeom>
              <a:avLst/>
              <a:gdLst/>
              <a:ahLst/>
              <a:cxnLst/>
              <a:rect l="l" t="t" r="r" b="b"/>
              <a:pathLst>
                <a:path w="131444" h="146050" extrusionOk="0">
                  <a:moveTo>
                    <a:pt x="0" y="145678"/>
                  </a:moveTo>
                  <a:lnTo>
                    <a:pt x="1456" y="113801"/>
                  </a:lnTo>
                  <a:lnTo>
                    <a:pt x="10640" y="76614"/>
                  </a:lnTo>
                  <a:lnTo>
                    <a:pt x="32198" y="40797"/>
                  </a:lnTo>
                  <a:lnTo>
                    <a:pt x="70775" y="13032"/>
                  </a:lnTo>
                  <a:lnTo>
                    <a:pt x="131016"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58" name="Google Shape;10558;p70"/>
            <p:cNvSpPr/>
            <p:nvPr/>
          </p:nvSpPr>
          <p:spPr>
            <a:xfrm>
              <a:off x="17990266" y="5127597"/>
              <a:ext cx="265430" cy="491490"/>
            </a:xfrm>
            <a:custGeom>
              <a:avLst/>
              <a:gdLst/>
              <a:ahLst/>
              <a:cxnLst/>
              <a:rect l="l" t="t" r="r" b="b"/>
              <a:pathLst>
                <a:path w="265430" h="491489" extrusionOk="0">
                  <a:moveTo>
                    <a:pt x="0" y="490955"/>
                  </a:moveTo>
                  <a:lnTo>
                    <a:pt x="0" y="490955"/>
                  </a:lnTo>
                </a:path>
                <a:path w="265430" h="491489" extrusionOk="0">
                  <a:moveTo>
                    <a:pt x="124783" y="335151"/>
                  </a:moveTo>
                  <a:lnTo>
                    <a:pt x="124783" y="335151"/>
                  </a:lnTo>
                </a:path>
                <a:path w="265430" h="491489" extrusionOk="0">
                  <a:moveTo>
                    <a:pt x="124783" y="169211"/>
                  </a:moveTo>
                  <a:lnTo>
                    <a:pt x="124783" y="169211"/>
                  </a:lnTo>
                </a:path>
                <a:path w="265430" h="491489" extrusionOk="0">
                  <a:moveTo>
                    <a:pt x="265315" y="0"/>
                  </a:moveTo>
                  <a:lnTo>
                    <a:pt x="265315"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59" name="Google Shape;10559;p70"/>
            <p:cNvSpPr/>
            <p:nvPr/>
          </p:nvSpPr>
          <p:spPr>
            <a:xfrm>
              <a:off x="18207809" y="5083121"/>
              <a:ext cx="48260" cy="89535"/>
            </a:xfrm>
            <a:custGeom>
              <a:avLst/>
              <a:gdLst/>
              <a:ahLst/>
              <a:cxnLst/>
              <a:rect l="l" t="t" r="r" b="b"/>
              <a:pathLst>
                <a:path w="48259" h="89535" extrusionOk="0">
                  <a:moveTo>
                    <a:pt x="0" y="88916"/>
                  </a:moveTo>
                  <a:lnTo>
                    <a:pt x="47819" y="44464"/>
                  </a:lnTo>
                  <a:lnTo>
                    <a:pt x="0"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560" name="Google Shape;10560;p70"/>
          <p:cNvGrpSpPr/>
          <p:nvPr/>
        </p:nvGrpSpPr>
        <p:grpSpPr>
          <a:xfrm>
            <a:off x="7932461" y="5083121"/>
            <a:ext cx="265757" cy="538696"/>
            <a:chOff x="7932461" y="5083121"/>
            <a:chExt cx="265757" cy="538696"/>
          </a:xfrm>
        </p:grpSpPr>
        <p:sp>
          <p:nvSpPr>
            <p:cNvPr id="10561" name="Google Shape;10561;p70"/>
            <p:cNvSpPr/>
            <p:nvPr/>
          </p:nvSpPr>
          <p:spPr>
            <a:xfrm>
              <a:off x="7955744" y="5474497"/>
              <a:ext cx="101600" cy="147320"/>
            </a:xfrm>
            <a:custGeom>
              <a:avLst/>
              <a:gdLst/>
              <a:ahLst/>
              <a:cxnLst/>
              <a:rect l="l" t="t" r="r" b="b"/>
              <a:pathLst>
                <a:path w="101600" h="147320" extrusionOk="0">
                  <a:moveTo>
                    <a:pt x="0" y="146848"/>
                  </a:moveTo>
                  <a:lnTo>
                    <a:pt x="23660" y="143918"/>
                  </a:lnTo>
                  <a:lnTo>
                    <a:pt x="49786" y="132202"/>
                  </a:lnTo>
                  <a:lnTo>
                    <a:pt x="74216" y="107266"/>
                  </a:lnTo>
                  <a:lnTo>
                    <a:pt x="92785" y="64676"/>
                  </a:lnTo>
                  <a:lnTo>
                    <a:pt x="101333"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62" name="Google Shape;10562;p70"/>
            <p:cNvSpPr/>
            <p:nvPr/>
          </p:nvSpPr>
          <p:spPr>
            <a:xfrm>
              <a:off x="8057233" y="5306372"/>
              <a:ext cx="0" cy="132715"/>
            </a:xfrm>
            <a:custGeom>
              <a:avLst/>
              <a:gdLst/>
              <a:ahLst/>
              <a:cxnLst/>
              <a:rect l="l" t="t" r="r" b="b"/>
              <a:pathLst>
                <a:path w="120000" h="132714" extrusionOk="0">
                  <a:moveTo>
                    <a:pt x="0" y="132317"/>
                  </a:moveTo>
                  <a:lnTo>
                    <a:pt x="0"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63" name="Google Shape;10563;p70"/>
            <p:cNvSpPr/>
            <p:nvPr/>
          </p:nvSpPr>
          <p:spPr>
            <a:xfrm>
              <a:off x="8055071" y="5127847"/>
              <a:ext cx="131445" cy="146050"/>
            </a:xfrm>
            <a:custGeom>
              <a:avLst/>
              <a:gdLst/>
              <a:ahLst/>
              <a:cxnLst/>
              <a:rect l="l" t="t" r="r" b="b"/>
              <a:pathLst>
                <a:path w="131445" h="146050" extrusionOk="0">
                  <a:moveTo>
                    <a:pt x="0" y="145678"/>
                  </a:moveTo>
                  <a:lnTo>
                    <a:pt x="1456" y="113801"/>
                  </a:lnTo>
                  <a:lnTo>
                    <a:pt x="10640" y="76614"/>
                  </a:lnTo>
                  <a:lnTo>
                    <a:pt x="32198" y="40797"/>
                  </a:lnTo>
                  <a:lnTo>
                    <a:pt x="70775" y="13032"/>
                  </a:lnTo>
                  <a:lnTo>
                    <a:pt x="131016" y="0"/>
                  </a:lnTo>
                </a:path>
              </a:pathLst>
            </a:custGeom>
            <a:noFill/>
            <a:ln w="11925" cap="flat" cmpd="sng">
              <a:solidFill>
                <a:srgbClr val="000000"/>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64" name="Google Shape;10564;p70"/>
            <p:cNvSpPr/>
            <p:nvPr/>
          </p:nvSpPr>
          <p:spPr>
            <a:xfrm>
              <a:off x="7932461" y="5127597"/>
              <a:ext cx="265430" cy="491490"/>
            </a:xfrm>
            <a:custGeom>
              <a:avLst/>
              <a:gdLst/>
              <a:ahLst/>
              <a:cxnLst/>
              <a:rect l="l" t="t" r="r" b="b"/>
              <a:pathLst>
                <a:path w="265429" h="491489" extrusionOk="0">
                  <a:moveTo>
                    <a:pt x="0" y="490955"/>
                  </a:moveTo>
                  <a:lnTo>
                    <a:pt x="0" y="490955"/>
                  </a:lnTo>
                </a:path>
                <a:path w="265429" h="491489" extrusionOk="0">
                  <a:moveTo>
                    <a:pt x="124783" y="335151"/>
                  </a:moveTo>
                  <a:lnTo>
                    <a:pt x="124783" y="335151"/>
                  </a:lnTo>
                </a:path>
                <a:path w="265429" h="491489" extrusionOk="0">
                  <a:moveTo>
                    <a:pt x="124783" y="169211"/>
                  </a:moveTo>
                  <a:lnTo>
                    <a:pt x="124783" y="169211"/>
                  </a:lnTo>
                </a:path>
                <a:path w="265429" h="491489" extrusionOk="0">
                  <a:moveTo>
                    <a:pt x="265315" y="0"/>
                  </a:moveTo>
                  <a:lnTo>
                    <a:pt x="265315"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65" name="Google Shape;10565;p70"/>
            <p:cNvSpPr/>
            <p:nvPr/>
          </p:nvSpPr>
          <p:spPr>
            <a:xfrm>
              <a:off x="8149958" y="5083121"/>
              <a:ext cx="48260" cy="89535"/>
            </a:xfrm>
            <a:custGeom>
              <a:avLst/>
              <a:gdLst/>
              <a:ahLst/>
              <a:cxnLst/>
              <a:rect l="l" t="t" r="r" b="b"/>
              <a:pathLst>
                <a:path w="48259" h="89535" extrusionOk="0">
                  <a:moveTo>
                    <a:pt x="0" y="88916"/>
                  </a:moveTo>
                  <a:lnTo>
                    <a:pt x="47819" y="44464"/>
                  </a:lnTo>
                  <a:lnTo>
                    <a:pt x="0" y="0"/>
                  </a:lnTo>
                </a:path>
              </a:pathLst>
            </a:custGeom>
            <a:noFill/>
            <a:ln w="119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566" name="Google Shape;10566;p70"/>
          <p:cNvSpPr txBox="1"/>
          <p:nvPr/>
        </p:nvSpPr>
        <p:spPr>
          <a:xfrm>
            <a:off x="608201" y="1688837"/>
            <a:ext cx="204787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STUDENTS AND MENTORS NEED GAMES  TO GET TO KNOW EACH OTHER</a:t>
            </a:r>
            <a:endParaRPr sz="850">
              <a:solidFill>
                <a:schemeClr val="dk1"/>
              </a:solidFill>
              <a:latin typeface="Arial Black"/>
              <a:ea typeface="Arial Black"/>
              <a:cs typeface="Arial Black"/>
              <a:sym typeface="Arial Black"/>
            </a:endParaRPr>
          </a:p>
        </p:txBody>
      </p:sp>
      <p:sp>
        <p:nvSpPr>
          <p:cNvPr id="10567" name="Google Shape;10567;p70"/>
          <p:cNvSpPr txBox="1"/>
          <p:nvPr/>
        </p:nvSpPr>
        <p:spPr>
          <a:xfrm>
            <a:off x="608201" y="2780785"/>
            <a:ext cx="208089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THERE WILL BE SPACE AT THE SCHOOL  ON SATURDAYS</a:t>
            </a:r>
            <a:endParaRPr sz="850">
              <a:solidFill>
                <a:schemeClr val="dk1"/>
              </a:solidFill>
              <a:latin typeface="Arial Black"/>
              <a:ea typeface="Arial Black"/>
              <a:cs typeface="Arial Black"/>
              <a:sym typeface="Arial Black"/>
            </a:endParaRPr>
          </a:p>
        </p:txBody>
      </p:sp>
      <p:sp>
        <p:nvSpPr>
          <p:cNvPr id="10568" name="Google Shape;10568;p70"/>
          <p:cNvSpPr txBox="1"/>
          <p:nvPr/>
        </p:nvSpPr>
        <p:spPr>
          <a:xfrm>
            <a:off x="608201" y="3868913"/>
            <a:ext cx="1695450"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THE MATCH EVENT CAN HAPPEN  ON A SATURDAY</a:t>
            </a:r>
            <a:endParaRPr sz="850">
              <a:solidFill>
                <a:schemeClr val="dk1"/>
              </a:solidFill>
              <a:latin typeface="Arial Black"/>
              <a:ea typeface="Arial Black"/>
              <a:cs typeface="Arial Black"/>
              <a:sym typeface="Arial Black"/>
            </a:endParaRPr>
          </a:p>
        </p:txBody>
      </p:sp>
      <p:grpSp>
        <p:nvGrpSpPr>
          <p:cNvPr id="10569" name="Google Shape;10569;p70"/>
          <p:cNvGrpSpPr/>
          <p:nvPr/>
        </p:nvGrpSpPr>
        <p:grpSpPr>
          <a:xfrm>
            <a:off x="19768108" y="1191700"/>
            <a:ext cx="336550" cy="560705"/>
            <a:chOff x="19768108" y="1191700"/>
            <a:chExt cx="336550" cy="560705"/>
          </a:xfrm>
        </p:grpSpPr>
        <p:sp>
          <p:nvSpPr>
            <p:cNvPr id="10570" name="Google Shape;10570;p70"/>
            <p:cNvSpPr/>
            <p:nvPr/>
          </p:nvSpPr>
          <p:spPr>
            <a:xfrm>
              <a:off x="19768108" y="1191700"/>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489"/>
                  </a:lnTo>
                  <a:lnTo>
                    <a:pt x="0" y="441007"/>
                  </a:lnTo>
                  <a:lnTo>
                    <a:pt x="1866" y="510032"/>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71" name="Google Shape;10571;p70"/>
            <p:cNvSpPr/>
            <p:nvPr/>
          </p:nvSpPr>
          <p:spPr>
            <a:xfrm>
              <a:off x="19843130" y="1271153"/>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72" name="Google Shape;10572;p70"/>
            <p:cNvSpPr/>
            <p:nvPr/>
          </p:nvSpPr>
          <p:spPr>
            <a:xfrm>
              <a:off x="19843094" y="152381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573" name="Google Shape;10573;p70"/>
          <p:cNvGrpSpPr/>
          <p:nvPr/>
        </p:nvGrpSpPr>
        <p:grpSpPr>
          <a:xfrm>
            <a:off x="10481084" y="0"/>
            <a:ext cx="9206117" cy="332751"/>
            <a:chOff x="10481084" y="0"/>
            <a:chExt cx="9206117" cy="332751"/>
          </a:xfrm>
        </p:grpSpPr>
        <p:sp>
          <p:nvSpPr>
            <p:cNvPr id="10574" name="Google Shape;10574;p70"/>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75" name="Google Shape;10575;p70"/>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76" name="Google Shape;10576;p70"/>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77" name="Google Shape;10577;p70"/>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78" name="Google Shape;10578;p70"/>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79" name="Google Shape;10579;p70"/>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0" name="Google Shape;10580;p70"/>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1" name="Google Shape;10581;p70"/>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2" name="Google Shape;10582;p70"/>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3" name="Google Shape;10583;p70"/>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4" name="Google Shape;10584;p70"/>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5" name="Google Shape;10585;p70"/>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6" name="Google Shape;10586;p70"/>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7" name="Google Shape;10587;p70"/>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8" name="Google Shape;10588;p70"/>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9" name="Google Shape;10589;p70"/>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90" name="Google Shape;10590;p70"/>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91" name="Google Shape;10591;p70"/>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92" name="Google Shape;10592;p70"/>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93" name="Google Shape;10593;p70"/>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94" name="Google Shape;10594;p70"/>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95" name="Google Shape;10595;p70"/>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596" name="Google Shape;10596;p70"/>
          <p:cNvSpPr txBox="1"/>
          <p:nvPr/>
        </p:nvSpPr>
        <p:spPr>
          <a:xfrm>
            <a:off x="10469912" y="156776"/>
            <a:ext cx="2141220" cy="824865"/>
          </a:xfrm>
          <a:prstGeom prst="rect">
            <a:avLst/>
          </a:prstGeom>
          <a:noFill/>
          <a:ln>
            <a:noFill/>
          </a:ln>
        </p:spPr>
        <p:txBody>
          <a:bodyPr spcFirstLastPara="1" wrap="square" lIns="0" tIns="463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00">
              <a:solidFill>
                <a:schemeClr val="dk1"/>
              </a:solidFill>
              <a:latin typeface="Arial"/>
              <a:ea typeface="Arial"/>
              <a:cs typeface="Arial"/>
              <a:sym typeface="Arial"/>
            </a:endParaRPr>
          </a:p>
          <a:p>
            <a:pPr marL="12700" marR="5080" lvl="0" indent="0" algn="l" rtl="0">
              <a:lnSpc>
                <a:spcPct val="101600"/>
              </a:lnSpc>
              <a:spcBef>
                <a:spcPts val="0"/>
              </a:spcBef>
              <a:spcAft>
                <a:spcPts val="0"/>
              </a:spcAft>
              <a:buNone/>
            </a:pPr>
            <a:r>
              <a:rPr lang="en-US" sz="1850" b="1">
                <a:solidFill>
                  <a:srgbClr val="92278F"/>
                </a:solidFill>
                <a:latin typeface="Arial"/>
                <a:ea typeface="Arial"/>
                <a:cs typeface="Arial"/>
                <a:sym typeface="Arial"/>
              </a:rPr>
              <a:t>Design	Another  Prototype </a:t>
            </a:r>
            <a:endParaRPr sz="1850">
              <a:solidFill>
                <a:schemeClr val="dk1"/>
              </a:solidFill>
              <a:latin typeface="Arial"/>
              <a:ea typeface="Arial"/>
              <a:cs typeface="Arial"/>
              <a:sym typeface="Arial"/>
            </a:endParaRPr>
          </a:p>
        </p:txBody>
      </p:sp>
      <p:sp>
        <p:nvSpPr>
          <p:cNvPr id="10597" name="Google Shape;10597;p70"/>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0598" name="Google Shape;10598;p70"/>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0599" name="Google Shape;10599;p70"/>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0600" name="Google Shape;10600;p70"/>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601" name="Google Shape;10601;p70"/>
          <p:cNvSpPr txBox="1"/>
          <p:nvPr/>
        </p:nvSpPr>
        <p:spPr>
          <a:xfrm>
            <a:off x="16275133" y="189035"/>
            <a:ext cx="40259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4</a:t>
            </a:r>
            <a:endParaRPr sz="550">
              <a:solidFill>
                <a:schemeClr val="dk1"/>
              </a:solidFill>
              <a:latin typeface="Arial"/>
              <a:ea typeface="Arial"/>
              <a:cs typeface="Arial"/>
              <a:sym typeface="Arial"/>
            </a:endParaRPr>
          </a:p>
        </p:txBody>
      </p:sp>
      <p:sp>
        <p:nvSpPr>
          <p:cNvPr id="10602" name="Google Shape;10602;p70"/>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603" name="Google Shape;10603;p70"/>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604" name="Google Shape;10604;p70"/>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10605" name="Google Shape;10605;p70"/>
          <p:cNvGrpSpPr/>
          <p:nvPr/>
        </p:nvGrpSpPr>
        <p:grpSpPr>
          <a:xfrm>
            <a:off x="423256" y="0"/>
            <a:ext cx="9206071" cy="332740"/>
            <a:chOff x="423256" y="0"/>
            <a:chExt cx="9206071" cy="332740"/>
          </a:xfrm>
        </p:grpSpPr>
        <p:sp>
          <p:nvSpPr>
            <p:cNvPr id="10606" name="Google Shape;10606;p70"/>
            <p:cNvSpPr/>
            <p:nvPr/>
          </p:nvSpPr>
          <p:spPr>
            <a:xfrm>
              <a:off x="423256"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07" name="Google Shape;10607;p70"/>
            <p:cNvSpPr/>
            <p:nvPr/>
          </p:nvSpPr>
          <p:spPr>
            <a:xfrm>
              <a:off x="870857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08" name="Google Shape;10608;p70"/>
            <p:cNvSpPr/>
            <p:nvPr/>
          </p:nvSpPr>
          <p:spPr>
            <a:xfrm>
              <a:off x="870857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09" name="Google Shape;10609;p70"/>
            <p:cNvSpPr/>
            <p:nvPr/>
          </p:nvSpPr>
          <p:spPr>
            <a:xfrm>
              <a:off x="778201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0" name="Google Shape;10610;p70"/>
            <p:cNvSpPr/>
            <p:nvPr/>
          </p:nvSpPr>
          <p:spPr>
            <a:xfrm>
              <a:off x="778201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1" name="Google Shape;10611;p70"/>
            <p:cNvSpPr/>
            <p:nvPr/>
          </p:nvSpPr>
          <p:spPr>
            <a:xfrm>
              <a:off x="686124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2" name="Google Shape;10612;p70"/>
            <p:cNvSpPr/>
            <p:nvPr/>
          </p:nvSpPr>
          <p:spPr>
            <a:xfrm>
              <a:off x="686124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3" name="Google Shape;10613;p70"/>
            <p:cNvSpPr/>
            <p:nvPr/>
          </p:nvSpPr>
          <p:spPr>
            <a:xfrm>
              <a:off x="594083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92278F">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4" name="Google Shape;10614;p70"/>
            <p:cNvSpPr/>
            <p:nvPr/>
          </p:nvSpPr>
          <p:spPr>
            <a:xfrm>
              <a:off x="594083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5" name="Google Shape;10615;p70"/>
            <p:cNvSpPr/>
            <p:nvPr/>
          </p:nvSpPr>
          <p:spPr>
            <a:xfrm>
              <a:off x="502023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6" name="Google Shape;10616;p70"/>
            <p:cNvSpPr/>
            <p:nvPr/>
          </p:nvSpPr>
          <p:spPr>
            <a:xfrm>
              <a:off x="502023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7" name="Google Shape;10617;p70"/>
            <p:cNvSpPr/>
            <p:nvPr/>
          </p:nvSpPr>
          <p:spPr>
            <a:xfrm>
              <a:off x="409964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8" name="Google Shape;10618;p70"/>
            <p:cNvSpPr/>
            <p:nvPr/>
          </p:nvSpPr>
          <p:spPr>
            <a:xfrm>
              <a:off x="409964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19" name="Google Shape;10619;p70"/>
            <p:cNvSpPr/>
            <p:nvPr/>
          </p:nvSpPr>
          <p:spPr>
            <a:xfrm>
              <a:off x="317905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0" name="Google Shape;10620;p70"/>
            <p:cNvSpPr/>
            <p:nvPr/>
          </p:nvSpPr>
          <p:spPr>
            <a:xfrm>
              <a:off x="317905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1" name="Google Shape;10621;p70"/>
            <p:cNvSpPr/>
            <p:nvPr/>
          </p:nvSpPr>
          <p:spPr>
            <a:xfrm>
              <a:off x="225846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2" name="Google Shape;10622;p70"/>
            <p:cNvSpPr/>
            <p:nvPr/>
          </p:nvSpPr>
          <p:spPr>
            <a:xfrm>
              <a:off x="225846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3" name="Google Shape;10623;p70"/>
            <p:cNvSpPr/>
            <p:nvPr/>
          </p:nvSpPr>
          <p:spPr>
            <a:xfrm>
              <a:off x="133787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4" name="Google Shape;10624;p70"/>
            <p:cNvSpPr/>
            <p:nvPr/>
          </p:nvSpPr>
          <p:spPr>
            <a:xfrm>
              <a:off x="133787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5" name="Google Shape;10625;p70"/>
            <p:cNvSpPr/>
            <p:nvPr/>
          </p:nvSpPr>
          <p:spPr>
            <a:xfrm>
              <a:off x="42325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6" name="Google Shape;10626;p70"/>
            <p:cNvSpPr/>
            <p:nvPr/>
          </p:nvSpPr>
          <p:spPr>
            <a:xfrm>
              <a:off x="42325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627" name="Google Shape;10627;p70"/>
          <p:cNvSpPr txBox="1"/>
          <p:nvPr/>
        </p:nvSpPr>
        <p:spPr>
          <a:xfrm>
            <a:off x="412080" y="156776"/>
            <a:ext cx="2141220" cy="824865"/>
          </a:xfrm>
          <a:prstGeom prst="rect">
            <a:avLst/>
          </a:prstGeom>
          <a:noFill/>
          <a:ln>
            <a:noFill/>
          </a:ln>
        </p:spPr>
        <p:txBody>
          <a:bodyPr spcFirstLastPara="1" wrap="square" lIns="0" tIns="463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00">
              <a:solidFill>
                <a:schemeClr val="dk1"/>
              </a:solidFill>
              <a:latin typeface="Arial"/>
              <a:ea typeface="Arial"/>
              <a:cs typeface="Arial"/>
              <a:sym typeface="Arial"/>
            </a:endParaRPr>
          </a:p>
          <a:p>
            <a:pPr marL="12700" marR="5080" lvl="0" indent="0" algn="l" rtl="0">
              <a:lnSpc>
                <a:spcPct val="101600"/>
              </a:lnSpc>
              <a:spcBef>
                <a:spcPts val="0"/>
              </a:spcBef>
              <a:spcAft>
                <a:spcPts val="0"/>
              </a:spcAft>
              <a:buNone/>
            </a:pPr>
            <a:r>
              <a:rPr lang="en-US" sz="1850" b="1">
                <a:solidFill>
                  <a:srgbClr val="92278F"/>
                </a:solidFill>
                <a:latin typeface="Arial"/>
                <a:ea typeface="Arial"/>
                <a:cs typeface="Arial"/>
                <a:sym typeface="Arial"/>
              </a:rPr>
              <a:t>Design	Another  Prototype </a:t>
            </a:r>
            <a:endParaRPr sz="1850">
              <a:solidFill>
                <a:schemeClr val="dk1"/>
              </a:solidFill>
              <a:latin typeface="Arial"/>
              <a:ea typeface="Arial"/>
              <a:cs typeface="Arial"/>
              <a:sym typeface="Arial"/>
            </a:endParaRPr>
          </a:p>
        </p:txBody>
      </p:sp>
      <p:sp>
        <p:nvSpPr>
          <p:cNvPr id="10628" name="Google Shape;10628;p70"/>
          <p:cNvSpPr txBox="1"/>
          <p:nvPr/>
        </p:nvSpPr>
        <p:spPr>
          <a:xfrm>
            <a:off x="2572829"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0629" name="Google Shape;10629;p70"/>
          <p:cNvSpPr txBox="1"/>
          <p:nvPr/>
        </p:nvSpPr>
        <p:spPr>
          <a:xfrm>
            <a:off x="3436952"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0630" name="Google Shape;10630;p70"/>
          <p:cNvSpPr txBox="1"/>
          <p:nvPr/>
        </p:nvSpPr>
        <p:spPr>
          <a:xfrm>
            <a:off x="4443566"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0631" name="Google Shape;10631;p70"/>
          <p:cNvSpPr txBox="1"/>
          <p:nvPr/>
        </p:nvSpPr>
        <p:spPr>
          <a:xfrm>
            <a:off x="539415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632" name="Google Shape;10632;p70"/>
          <p:cNvSpPr txBox="1"/>
          <p:nvPr/>
        </p:nvSpPr>
        <p:spPr>
          <a:xfrm>
            <a:off x="6217376" y="189035"/>
            <a:ext cx="40259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4</a:t>
            </a:r>
            <a:endParaRPr sz="550">
              <a:solidFill>
                <a:schemeClr val="dk1"/>
              </a:solidFill>
              <a:latin typeface="Arial"/>
              <a:ea typeface="Arial"/>
              <a:cs typeface="Arial"/>
              <a:sym typeface="Arial"/>
            </a:endParaRPr>
          </a:p>
        </p:txBody>
      </p:sp>
      <p:sp>
        <p:nvSpPr>
          <p:cNvPr id="10633" name="Google Shape;10633;p70"/>
          <p:cNvSpPr txBox="1"/>
          <p:nvPr/>
        </p:nvSpPr>
        <p:spPr>
          <a:xfrm>
            <a:off x="7235392"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634" name="Google Shape;10634;p70"/>
          <p:cNvSpPr txBox="1"/>
          <p:nvPr/>
        </p:nvSpPr>
        <p:spPr>
          <a:xfrm>
            <a:off x="8020283"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635" name="Google Shape;10635;p70"/>
          <p:cNvSpPr txBox="1"/>
          <p:nvPr/>
        </p:nvSpPr>
        <p:spPr>
          <a:xfrm>
            <a:off x="9080459"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Shape 10639"/>
        <p:cNvGrpSpPr/>
        <p:nvPr/>
      </p:nvGrpSpPr>
      <p:grpSpPr>
        <a:xfrm>
          <a:off x="0" y="0"/>
          <a:ext cx="0" cy="0"/>
          <a:chOff x="0" y="0"/>
          <a:chExt cx="0" cy="0"/>
        </a:xfrm>
      </p:grpSpPr>
      <p:sp>
        <p:nvSpPr>
          <p:cNvPr id="10640" name="Google Shape;10640;p71"/>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140</a:t>
            </a:r>
            <a:endParaRPr sz="550">
              <a:solidFill>
                <a:schemeClr val="dk1"/>
              </a:solidFill>
              <a:latin typeface="Arial"/>
              <a:ea typeface="Arial"/>
              <a:cs typeface="Arial"/>
              <a:sym typeface="Arial"/>
            </a:endParaRPr>
          </a:p>
        </p:txBody>
      </p:sp>
      <p:sp>
        <p:nvSpPr>
          <p:cNvPr id="10641" name="Google Shape;10641;p71"/>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141</a:t>
            </a:r>
            <a:endParaRPr sz="550">
              <a:solidFill>
                <a:schemeClr val="dk1"/>
              </a:solidFill>
              <a:latin typeface="Arial"/>
              <a:ea typeface="Arial"/>
              <a:cs typeface="Arial"/>
              <a:sym typeface="Arial"/>
            </a:endParaRPr>
          </a:p>
        </p:txBody>
      </p:sp>
      <p:grpSp>
        <p:nvGrpSpPr>
          <p:cNvPr id="10642" name="Google Shape;10642;p71"/>
          <p:cNvGrpSpPr/>
          <p:nvPr/>
        </p:nvGrpSpPr>
        <p:grpSpPr>
          <a:xfrm>
            <a:off x="429031" y="6599833"/>
            <a:ext cx="9206086" cy="508200"/>
            <a:chOff x="429031" y="6599833"/>
            <a:chExt cx="9206086" cy="508200"/>
          </a:xfrm>
        </p:grpSpPr>
        <p:sp>
          <p:nvSpPr>
            <p:cNvPr id="10643" name="Google Shape;10643;p71"/>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44" name="Google Shape;10644;p71"/>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45" name="Google Shape;10645;p71"/>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46" name="Google Shape;10646;p71"/>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47" name="Google Shape;10647;p71"/>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48" name="Google Shape;10648;p71"/>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49" name="Google Shape;10649;p71"/>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0" name="Google Shape;10650;p71"/>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1" name="Google Shape;10651;p71"/>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2" name="Google Shape;10652;p71"/>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3" name="Google Shape;10653;p71"/>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4" name="Google Shape;10654;p71"/>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5" name="Google Shape;10655;p71"/>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6" name="Google Shape;10656;p71"/>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7" name="Google Shape;10657;p71"/>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8" name="Google Shape;10658;p71"/>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59" name="Google Shape;10659;p71"/>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60" name="Google Shape;10660;p71"/>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61" name="Google Shape;10661;p71"/>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62" name="Google Shape;10662;p71"/>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63" name="Google Shape;10663;p71"/>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64" name="Google Shape;10664;p71"/>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665" name="Google Shape;10665;p71"/>
          <p:cNvGrpSpPr/>
          <p:nvPr/>
        </p:nvGrpSpPr>
        <p:grpSpPr>
          <a:xfrm>
            <a:off x="10481081" y="6599833"/>
            <a:ext cx="9206120" cy="508200"/>
            <a:chOff x="10481081" y="6599833"/>
            <a:chExt cx="9206120" cy="508200"/>
          </a:xfrm>
        </p:grpSpPr>
        <p:sp>
          <p:nvSpPr>
            <p:cNvPr id="10666" name="Google Shape;10666;p71"/>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67" name="Google Shape;10667;p71"/>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68" name="Google Shape;10668;p71"/>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69" name="Google Shape;10669;p71"/>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0" name="Google Shape;10670;p71"/>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1" name="Google Shape;10671;p71"/>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2" name="Google Shape;10672;p71"/>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3" name="Google Shape;10673;p71"/>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4" name="Google Shape;10674;p71"/>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5" name="Google Shape;10675;p71"/>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6" name="Google Shape;10676;p71"/>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7" name="Google Shape;10677;p71"/>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8" name="Google Shape;10678;p71"/>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79" name="Google Shape;10679;p71"/>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80" name="Google Shape;10680;p71"/>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81" name="Google Shape;10681;p71"/>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82" name="Google Shape;10682;p71"/>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83" name="Google Shape;10683;p71"/>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84" name="Google Shape;10684;p71"/>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85" name="Google Shape;10685;p71"/>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86" name="Google Shape;10686;p71"/>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87" name="Google Shape;10687;p71"/>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688" name="Google Shape;10688;p71"/>
          <p:cNvGrpSpPr/>
          <p:nvPr/>
        </p:nvGrpSpPr>
        <p:grpSpPr>
          <a:xfrm>
            <a:off x="436533" y="690661"/>
            <a:ext cx="9200280" cy="31750"/>
            <a:chOff x="436533" y="690661"/>
            <a:chExt cx="9200280" cy="31750"/>
          </a:xfrm>
        </p:grpSpPr>
        <p:sp>
          <p:nvSpPr>
            <p:cNvPr id="10689" name="Google Shape;10689;p71"/>
            <p:cNvSpPr/>
            <p:nvPr/>
          </p:nvSpPr>
          <p:spPr>
            <a:xfrm>
              <a:off x="436533"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90" name="Google Shape;10690;p71"/>
            <p:cNvSpPr/>
            <p:nvPr/>
          </p:nvSpPr>
          <p:spPr>
            <a:xfrm>
              <a:off x="1395148"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DFCC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691" name="Google Shape;10691;p71"/>
          <p:cNvSpPr txBox="1">
            <a:spLocks noGrp="1"/>
          </p:cNvSpPr>
          <p:nvPr>
            <p:ph type="title"/>
          </p:nvPr>
        </p:nvSpPr>
        <p:spPr>
          <a:xfrm>
            <a:off x="417863" y="264555"/>
            <a:ext cx="383794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92278F"/>
                </a:solidFill>
              </a:rPr>
              <a:t>ITERATE TRANSITION </a:t>
            </a:r>
            <a:r>
              <a:rPr lang="en-US" b="0">
                <a:solidFill>
                  <a:srgbClr val="92278F"/>
                </a:solidFill>
                <a:latin typeface="Arial"/>
                <a:ea typeface="Arial"/>
                <a:cs typeface="Arial"/>
                <a:sym typeface="Arial"/>
              </a:rPr>
              <a:t>SUMMARY </a:t>
            </a:r>
            <a:endParaRPr/>
          </a:p>
        </p:txBody>
      </p:sp>
      <p:grpSp>
        <p:nvGrpSpPr>
          <p:cNvPr id="10692" name="Google Shape;10692;p71"/>
          <p:cNvGrpSpPr/>
          <p:nvPr/>
        </p:nvGrpSpPr>
        <p:grpSpPr>
          <a:xfrm>
            <a:off x="6977631" y="239907"/>
            <a:ext cx="2655930" cy="332740"/>
            <a:chOff x="6977631" y="239907"/>
            <a:chExt cx="2655930" cy="332740"/>
          </a:xfrm>
        </p:grpSpPr>
        <p:sp>
          <p:nvSpPr>
            <p:cNvPr id="10693" name="Google Shape;10693;p71"/>
            <p:cNvSpPr/>
            <p:nvPr/>
          </p:nvSpPr>
          <p:spPr>
            <a:xfrm>
              <a:off x="762651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94" name="Google Shape;10694;p71"/>
            <p:cNvSpPr/>
            <p:nvPr/>
          </p:nvSpPr>
          <p:spPr>
            <a:xfrm>
              <a:off x="697763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95" name="Google Shape;10695;p71"/>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96" name="Google Shape;10696;p71"/>
            <p:cNvSpPr/>
            <p:nvPr/>
          </p:nvSpPr>
          <p:spPr>
            <a:xfrm>
              <a:off x="892871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697" name="Google Shape;10697;p71"/>
          <p:cNvSpPr txBox="1"/>
          <p:nvPr/>
        </p:nvSpPr>
        <p:spPr>
          <a:xfrm>
            <a:off x="7815204" y="309580"/>
            <a:ext cx="339725" cy="197485"/>
          </a:xfrm>
          <a:prstGeom prst="rect">
            <a:avLst/>
          </a:prstGeom>
          <a:noFill/>
          <a:ln>
            <a:noFill/>
          </a:ln>
        </p:spPr>
        <p:txBody>
          <a:bodyPr spcFirstLastPara="1" wrap="square" lIns="0" tIns="12050" rIns="0" bIns="0" anchor="t" anchorCtr="0">
            <a:spAutoFit/>
          </a:bodyPr>
          <a:lstStyle/>
          <a:p>
            <a:pPr marL="40005" marR="5080" lvl="0" indent="-27940" algn="l" rtl="0">
              <a:lnSpc>
                <a:spcPct val="102600"/>
              </a:lnSpc>
              <a:spcBef>
                <a:spcPts val="0"/>
              </a:spcBef>
              <a:spcAft>
                <a:spcPts val="0"/>
              </a:spcAft>
              <a:buNone/>
            </a:pPr>
            <a:r>
              <a:rPr lang="en-US" sz="550">
                <a:solidFill>
                  <a:srgbClr val="92278F"/>
                </a:solidFill>
                <a:latin typeface="Arial"/>
                <a:ea typeface="Arial"/>
                <a:cs typeface="Arial"/>
                <a:sym typeface="Arial"/>
              </a:rPr>
              <a:t>BUILDING  BLOCKS</a:t>
            </a:r>
            <a:endParaRPr sz="550">
              <a:solidFill>
                <a:schemeClr val="dk1"/>
              </a:solidFill>
              <a:latin typeface="Arial"/>
              <a:ea typeface="Arial"/>
              <a:cs typeface="Arial"/>
              <a:sym typeface="Arial"/>
            </a:endParaRPr>
          </a:p>
        </p:txBody>
      </p:sp>
      <p:sp>
        <p:nvSpPr>
          <p:cNvPr id="10698" name="Google Shape;10698;p71"/>
          <p:cNvSpPr txBox="1"/>
          <p:nvPr/>
        </p:nvSpPr>
        <p:spPr>
          <a:xfrm>
            <a:off x="7164219" y="309580"/>
            <a:ext cx="344170" cy="197485"/>
          </a:xfrm>
          <a:prstGeom prst="rect">
            <a:avLst/>
          </a:prstGeom>
          <a:noFill/>
          <a:ln>
            <a:noFill/>
          </a:ln>
        </p:spPr>
        <p:txBody>
          <a:bodyPr spcFirstLastPara="1" wrap="square" lIns="0" tIns="12050" rIns="0" bIns="0" anchor="t" anchorCtr="0">
            <a:spAutoFit/>
          </a:bodyPr>
          <a:lstStyle/>
          <a:p>
            <a:pPr marL="78740" marR="5080" lvl="0" indent="-66675" algn="l" rtl="0">
              <a:lnSpc>
                <a:spcPct val="102600"/>
              </a:lnSpc>
              <a:spcBef>
                <a:spcPts val="0"/>
              </a:spcBef>
              <a:spcAft>
                <a:spcPts val="0"/>
              </a:spcAft>
              <a:buNone/>
            </a:pPr>
            <a:r>
              <a:rPr lang="en-US" sz="550">
                <a:solidFill>
                  <a:srgbClr val="92278F"/>
                </a:solidFill>
                <a:latin typeface="Arial"/>
                <a:ea typeface="Arial"/>
                <a:cs typeface="Arial"/>
                <a:sym typeface="Arial"/>
              </a:rPr>
              <a:t>COMBINE  IDEAS</a:t>
            </a:r>
            <a:endParaRPr sz="550">
              <a:solidFill>
                <a:schemeClr val="dk1"/>
              </a:solidFill>
              <a:latin typeface="Arial"/>
              <a:ea typeface="Arial"/>
              <a:cs typeface="Arial"/>
              <a:sym typeface="Arial"/>
            </a:endParaRPr>
          </a:p>
        </p:txBody>
      </p:sp>
      <p:sp>
        <p:nvSpPr>
          <p:cNvPr id="10699" name="Google Shape;10699;p71"/>
          <p:cNvSpPr txBox="1"/>
          <p:nvPr/>
        </p:nvSpPr>
        <p:spPr>
          <a:xfrm>
            <a:off x="8397702" y="304996"/>
            <a:ext cx="464820"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92278F"/>
                </a:solidFill>
                <a:latin typeface="Arial"/>
                <a:ea typeface="Arial"/>
                <a:cs typeface="Arial"/>
                <a:sym typeface="Arial"/>
              </a:rPr>
              <a:t>STORYBOARD  YOUR IDEA</a:t>
            </a:r>
            <a:endParaRPr sz="550">
              <a:solidFill>
                <a:schemeClr val="dk1"/>
              </a:solidFill>
              <a:latin typeface="Arial"/>
              <a:ea typeface="Arial"/>
              <a:cs typeface="Arial"/>
              <a:sym typeface="Arial"/>
            </a:endParaRPr>
          </a:p>
        </p:txBody>
      </p:sp>
      <p:sp>
        <p:nvSpPr>
          <p:cNvPr id="10700" name="Google Shape;10700;p71"/>
          <p:cNvSpPr txBox="1"/>
          <p:nvPr/>
        </p:nvSpPr>
        <p:spPr>
          <a:xfrm>
            <a:off x="9052054" y="306643"/>
            <a:ext cx="458470" cy="197485"/>
          </a:xfrm>
          <a:prstGeom prst="rect">
            <a:avLst/>
          </a:prstGeom>
          <a:noFill/>
          <a:ln>
            <a:noFill/>
          </a:ln>
        </p:spPr>
        <p:txBody>
          <a:bodyPr spcFirstLastPara="1" wrap="square" lIns="0" tIns="14600" rIns="0" bIns="0" anchor="t" anchorCtr="0">
            <a:spAutoFit/>
          </a:bodyPr>
          <a:lstStyle/>
          <a:p>
            <a:pPr marL="0" marR="0" lvl="0" indent="0" algn="ctr" rtl="0">
              <a:lnSpc>
                <a:spcPct val="100000"/>
              </a:lnSpc>
              <a:spcBef>
                <a:spcPts val="0"/>
              </a:spcBef>
              <a:spcAft>
                <a:spcPts val="0"/>
              </a:spcAft>
              <a:buNone/>
            </a:pPr>
            <a:r>
              <a:rPr lang="en-US" sz="550">
                <a:solidFill>
                  <a:srgbClr val="92278F"/>
                </a:solidFill>
                <a:latin typeface="Arial"/>
                <a:ea typeface="Arial"/>
                <a:cs typeface="Arial"/>
                <a:sym typeface="Arial"/>
              </a:rPr>
              <a:t>DESIGN</a:t>
            </a:r>
            <a:endParaRPr sz="550">
              <a:solidFill>
                <a:schemeClr val="dk1"/>
              </a:solidFill>
              <a:latin typeface="Arial"/>
              <a:ea typeface="Arial"/>
              <a:cs typeface="Arial"/>
              <a:sym typeface="Arial"/>
            </a:endParaRPr>
          </a:p>
          <a:p>
            <a:pPr marL="0" marR="0" lvl="0" indent="0" algn="ctr" rtl="0">
              <a:lnSpc>
                <a:spcPct val="100000"/>
              </a:lnSpc>
              <a:spcBef>
                <a:spcPts val="15"/>
              </a:spcBef>
              <a:spcAft>
                <a:spcPts val="0"/>
              </a:spcAft>
              <a:buNone/>
            </a:pPr>
            <a:r>
              <a:rPr lang="en-US" sz="550">
                <a:solidFill>
                  <a:srgbClr val="92278F"/>
                </a:solidFill>
                <a:latin typeface="Arial"/>
                <a:ea typeface="Arial"/>
                <a:cs typeface="Arial"/>
                <a:sym typeface="Arial"/>
              </a:rPr>
              <a:t>A PROTOTYPE</a:t>
            </a:r>
            <a:endParaRPr sz="550">
              <a:solidFill>
                <a:schemeClr val="dk1"/>
              </a:solidFill>
              <a:latin typeface="Arial"/>
              <a:ea typeface="Arial"/>
              <a:cs typeface="Arial"/>
              <a:sym typeface="Arial"/>
            </a:endParaRPr>
          </a:p>
        </p:txBody>
      </p:sp>
      <p:sp>
        <p:nvSpPr>
          <p:cNvPr id="10701" name="Google Shape;10701;p71"/>
          <p:cNvSpPr/>
          <p:nvPr/>
        </p:nvSpPr>
        <p:spPr>
          <a:xfrm>
            <a:off x="535523" y="2202928"/>
            <a:ext cx="4436745" cy="2089150"/>
          </a:xfrm>
          <a:custGeom>
            <a:avLst/>
            <a:gdLst/>
            <a:ahLst/>
            <a:cxnLst/>
            <a:rect l="l" t="t" r="r" b="b"/>
            <a:pathLst>
              <a:path w="4436745" h="2089150" extrusionOk="0">
                <a:moveTo>
                  <a:pt x="67687" y="0"/>
                </a:moveTo>
                <a:lnTo>
                  <a:pt x="28555" y="1057"/>
                </a:lnTo>
                <a:lnTo>
                  <a:pt x="8460" y="8460"/>
                </a:lnTo>
                <a:lnTo>
                  <a:pt x="1057" y="28555"/>
                </a:lnTo>
                <a:lnTo>
                  <a:pt x="0" y="67687"/>
                </a:lnTo>
                <a:lnTo>
                  <a:pt x="0" y="2020905"/>
                </a:lnTo>
                <a:lnTo>
                  <a:pt x="1057" y="2060036"/>
                </a:lnTo>
                <a:lnTo>
                  <a:pt x="8460" y="2080131"/>
                </a:lnTo>
                <a:lnTo>
                  <a:pt x="28555" y="2087534"/>
                </a:lnTo>
                <a:lnTo>
                  <a:pt x="67687" y="2088592"/>
                </a:lnTo>
                <a:lnTo>
                  <a:pt x="4369034" y="2088592"/>
                </a:lnTo>
                <a:lnTo>
                  <a:pt x="4408165" y="2087534"/>
                </a:lnTo>
                <a:lnTo>
                  <a:pt x="4428260" y="2080131"/>
                </a:lnTo>
                <a:lnTo>
                  <a:pt x="4435663" y="2060036"/>
                </a:lnTo>
                <a:lnTo>
                  <a:pt x="4436721" y="2020905"/>
                </a:lnTo>
                <a:lnTo>
                  <a:pt x="4436721" y="67687"/>
                </a:lnTo>
                <a:lnTo>
                  <a:pt x="4435663" y="28555"/>
                </a:lnTo>
                <a:lnTo>
                  <a:pt x="4428260" y="8460"/>
                </a:lnTo>
                <a:lnTo>
                  <a:pt x="4408165" y="1057"/>
                </a:lnTo>
                <a:lnTo>
                  <a:pt x="4369034"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2" name="Google Shape;10702;p71"/>
          <p:cNvSpPr/>
          <p:nvPr/>
        </p:nvSpPr>
        <p:spPr>
          <a:xfrm>
            <a:off x="5077617" y="2202928"/>
            <a:ext cx="4548505" cy="2089150"/>
          </a:xfrm>
          <a:custGeom>
            <a:avLst/>
            <a:gdLst/>
            <a:ahLst/>
            <a:cxnLst/>
            <a:rect l="l" t="t" r="r" b="b"/>
            <a:pathLst>
              <a:path w="4548505" h="2089150" extrusionOk="0">
                <a:moveTo>
                  <a:pt x="67687" y="0"/>
                </a:moveTo>
                <a:lnTo>
                  <a:pt x="28555" y="1057"/>
                </a:lnTo>
                <a:lnTo>
                  <a:pt x="8460" y="8460"/>
                </a:lnTo>
                <a:lnTo>
                  <a:pt x="1057" y="28555"/>
                </a:lnTo>
                <a:lnTo>
                  <a:pt x="0" y="67687"/>
                </a:lnTo>
                <a:lnTo>
                  <a:pt x="0" y="2020905"/>
                </a:lnTo>
                <a:lnTo>
                  <a:pt x="1057" y="2060036"/>
                </a:lnTo>
                <a:lnTo>
                  <a:pt x="8460" y="2080131"/>
                </a:lnTo>
                <a:lnTo>
                  <a:pt x="28555" y="2087534"/>
                </a:lnTo>
                <a:lnTo>
                  <a:pt x="67687" y="2088592"/>
                </a:lnTo>
                <a:lnTo>
                  <a:pt x="4480695" y="2088592"/>
                </a:lnTo>
                <a:lnTo>
                  <a:pt x="4519827" y="2087534"/>
                </a:lnTo>
                <a:lnTo>
                  <a:pt x="4539921" y="2080131"/>
                </a:lnTo>
                <a:lnTo>
                  <a:pt x="4547325" y="2060036"/>
                </a:lnTo>
                <a:lnTo>
                  <a:pt x="4548382" y="2020905"/>
                </a:lnTo>
                <a:lnTo>
                  <a:pt x="4548382" y="67687"/>
                </a:lnTo>
                <a:lnTo>
                  <a:pt x="4547325" y="28555"/>
                </a:lnTo>
                <a:lnTo>
                  <a:pt x="4539921" y="8460"/>
                </a:lnTo>
                <a:lnTo>
                  <a:pt x="4519827" y="1057"/>
                </a:lnTo>
                <a:lnTo>
                  <a:pt x="4480695"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3" name="Google Shape;10703;p71"/>
          <p:cNvSpPr/>
          <p:nvPr/>
        </p:nvSpPr>
        <p:spPr>
          <a:xfrm>
            <a:off x="535523" y="4406644"/>
            <a:ext cx="4436745" cy="2099310"/>
          </a:xfrm>
          <a:custGeom>
            <a:avLst/>
            <a:gdLst/>
            <a:ahLst/>
            <a:cxnLst/>
            <a:rect l="l" t="t" r="r" b="b"/>
            <a:pathLst>
              <a:path w="4436745" h="2099309" extrusionOk="0">
                <a:moveTo>
                  <a:pt x="67687" y="0"/>
                </a:moveTo>
                <a:lnTo>
                  <a:pt x="28555" y="1057"/>
                </a:lnTo>
                <a:lnTo>
                  <a:pt x="8460" y="8460"/>
                </a:lnTo>
                <a:lnTo>
                  <a:pt x="1057" y="28555"/>
                </a:lnTo>
                <a:lnTo>
                  <a:pt x="0" y="67687"/>
                </a:lnTo>
                <a:lnTo>
                  <a:pt x="0" y="2031531"/>
                </a:lnTo>
                <a:lnTo>
                  <a:pt x="1057" y="2070663"/>
                </a:lnTo>
                <a:lnTo>
                  <a:pt x="8460" y="2090757"/>
                </a:lnTo>
                <a:lnTo>
                  <a:pt x="28555" y="2098161"/>
                </a:lnTo>
                <a:lnTo>
                  <a:pt x="67687" y="2099218"/>
                </a:lnTo>
                <a:lnTo>
                  <a:pt x="4369034" y="2099218"/>
                </a:lnTo>
                <a:lnTo>
                  <a:pt x="4408165" y="2098161"/>
                </a:lnTo>
                <a:lnTo>
                  <a:pt x="4428260" y="2090757"/>
                </a:lnTo>
                <a:lnTo>
                  <a:pt x="4435663" y="2070663"/>
                </a:lnTo>
                <a:lnTo>
                  <a:pt x="4436721" y="2031531"/>
                </a:lnTo>
                <a:lnTo>
                  <a:pt x="4436721" y="67687"/>
                </a:lnTo>
                <a:lnTo>
                  <a:pt x="4435663" y="28555"/>
                </a:lnTo>
                <a:lnTo>
                  <a:pt x="4428260" y="8460"/>
                </a:lnTo>
                <a:lnTo>
                  <a:pt x="4408165" y="1057"/>
                </a:lnTo>
                <a:lnTo>
                  <a:pt x="4369034"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4" name="Google Shape;10704;p71"/>
          <p:cNvSpPr/>
          <p:nvPr/>
        </p:nvSpPr>
        <p:spPr>
          <a:xfrm>
            <a:off x="5077617" y="4406644"/>
            <a:ext cx="4548505" cy="2099310"/>
          </a:xfrm>
          <a:custGeom>
            <a:avLst/>
            <a:gdLst/>
            <a:ahLst/>
            <a:cxnLst/>
            <a:rect l="l" t="t" r="r" b="b"/>
            <a:pathLst>
              <a:path w="4548505" h="2099309" extrusionOk="0">
                <a:moveTo>
                  <a:pt x="67687" y="0"/>
                </a:moveTo>
                <a:lnTo>
                  <a:pt x="28555" y="1057"/>
                </a:lnTo>
                <a:lnTo>
                  <a:pt x="8460" y="8460"/>
                </a:lnTo>
                <a:lnTo>
                  <a:pt x="1057" y="28555"/>
                </a:lnTo>
                <a:lnTo>
                  <a:pt x="0" y="67687"/>
                </a:lnTo>
                <a:lnTo>
                  <a:pt x="0" y="2031531"/>
                </a:lnTo>
                <a:lnTo>
                  <a:pt x="1057" y="2070663"/>
                </a:lnTo>
                <a:lnTo>
                  <a:pt x="8460" y="2090757"/>
                </a:lnTo>
                <a:lnTo>
                  <a:pt x="28555" y="2098161"/>
                </a:lnTo>
                <a:lnTo>
                  <a:pt x="67687" y="2099218"/>
                </a:lnTo>
                <a:lnTo>
                  <a:pt x="4480683" y="2099218"/>
                </a:lnTo>
                <a:lnTo>
                  <a:pt x="4519822" y="2098161"/>
                </a:lnTo>
                <a:lnTo>
                  <a:pt x="4539920" y="2090757"/>
                </a:lnTo>
                <a:lnTo>
                  <a:pt x="4547324" y="2070663"/>
                </a:lnTo>
                <a:lnTo>
                  <a:pt x="4548382" y="2031531"/>
                </a:lnTo>
                <a:lnTo>
                  <a:pt x="4548382" y="67687"/>
                </a:lnTo>
                <a:lnTo>
                  <a:pt x="4547324" y="28555"/>
                </a:lnTo>
                <a:lnTo>
                  <a:pt x="4539920" y="8460"/>
                </a:lnTo>
                <a:lnTo>
                  <a:pt x="4519822" y="1057"/>
                </a:lnTo>
                <a:lnTo>
                  <a:pt x="4480683"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5" name="Google Shape;10705;p71"/>
          <p:cNvSpPr/>
          <p:nvPr/>
        </p:nvSpPr>
        <p:spPr>
          <a:xfrm>
            <a:off x="430566" y="879979"/>
            <a:ext cx="9198610" cy="887094"/>
          </a:xfrm>
          <a:custGeom>
            <a:avLst/>
            <a:gdLst/>
            <a:ahLst/>
            <a:cxnLst/>
            <a:rect l="l" t="t" r="r" b="b"/>
            <a:pathLst>
              <a:path w="9198610" h="887094" extrusionOk="0">
                <a:moveTo>
                  <a:pt x="9130722" y="0"/>
                </a:moveTo>
                <a:lnTo>
                  <a:pt x="67687" y="0"/>
                </a:lnTo>
                <a:lnTo>
                  <a:pt x="28555" y="1057"/>
                </a:lnTo>
                <a:lnTo>
                  <a:pt x="8460" y="8460"/>
                </a:lnTo>
                <a:lnTo>
                  <a:pt x="1057" y="28555"/>
                </a:lnTo>
                <a:lnTo>
                  <a:pt x="0" y="67687"/>
                </a:lnTo>
                <a:lnTo>
                  <a:pt x="0" y="819050"/>
                </a:lnTo>
                <a:lnTo>
                  <a:pt x="1057" y="858189"/>
                </a:lnTo>
                <a:lnTo>
                  <a:pt x="8460" y="878287"/>
                </a:lnTo>
                <a:lnTo>
                  <a:pt x="28555" y="885691"/>
                </a:lnTo>
                <a:lnTo>
                  <a:pt x="67687" y="886749"/>
                </a:lnTo>
                <a:lnTo>
                  <a:pt x="9130722" y="886749"/>
                </a:lnTo>
                <a:lnTo>
                  <a:pt x="9169854" y="885691"/>
                </a:lnTo>
                <a:lnTo>
                  <a:pt x="9189948" y="878287"/>
                </a:lnTo>
                <a:lnTo>
                  <a:pt x="9197351" y="858189"/>
                </a:lnTo>
                <a:lnTo>
                  <a:pt x="9198409" y="819050"/>
                </a:lnTo>
                <a:lnTo>
                  <a:pt x="9198409" y="67687"/>
                </a:lnTo>
                <a:lnTo>
                  <a:pt x="9197351" y="28555"/>
                </a:lnTo>
                <a:lnTo>
                  <a:pt x="9189948" y="8460"/>
                </a:lnTo>
                <a:lnTo>
                  <a:pt x="9169854" y="1057"/>
                </a:lnTo>
                <a:lnTo>
                  <a:pt x="9130722"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6" name="Google Shape;10706;p71"/>
          <p:cNvSpPr txBox="1"/>
          <p:nvPr/>
        </p:nvSpPr>
        <p:spPr>
          <a:xfrm>
            <a:off x="597244" y="952192"/>
            <a:ext cx="505968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ITERATE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Iterate </a:t>
            </a:r>
            <a:r>
              <a:rPr lang="en-US" sz="750">
                <a:solidFill>
                  <a:srgbClr val="414042"/>
                </a:solidFill>
                <a:latin typeface="Arial"/>
                <a:ea typeface="Arial"/>
                <a:cs typeface="Arial"/>
                <a:sym typeface="Arial"/>
              </a:rPr>
              <a:t>summary page to gather up the work you completed during each phase of the process.</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Be thinking about the holistic 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10707" name="Google Shape;10707;p71"/>
          <p:cNvSpPr txBox="1"/>
          <p:nvPr/>
        </p:nvSpPr>
        <p:spPr>
          <a:xfrm>
            <a:off x="597243" y="1947025"/>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10708" name="Google Shape;10708;p71"/>
          <p:cNvSpPr txBox="1"/>
          <p:nvPr/>
        </p:nvSpPr>
        <p:spPr>
          <a:xfrm>
            <a:off x="642077" y="2276565"/>
            <a:ext cx="1811655"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92278F"/>
                </a:solidFill>
                <a:latin typeface="Arial"/>
                <a:ea typeface="Arial"/>
                <a:cs typeface="Arial"/>
                <a:sym typeface="Arial"/>
              </a:rPr>
              <a:t>#1 Combine Reflections &amp; Ideas</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is the new solution you generated?</a:t>
            </a:r>
            <a:endParaRPr sz="750">
              <a:solidFill>
                <a:schemeClr val="dk1"/>
              </a:solidFill>
              <a:latin typeface="Arial"/>
              <a:ea typeface="Arial"/>
              <a:cs typeface="Arial"/>
              <a:sym typeface="Arial"/>
            </a:endParaRPr>
          </a:p>
        </p:txBody>
      </p:sp>
      <p:sp>
        <p:nvSpPr>
          <p:cNvPr id="10709" name="Google Shape;10709;p71"/>
          <p:cNvSpPr txBox="1"/>
          <p:nvPr/>
        </p:nvSpPr>
        <p:spPr>
          <a:xfrm>
            <a:off x="5219342" y="2276565"/>
            <a:ext cx="3746500"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92278F"/>
                </a:solidFill>
                <a:latin typeface="Arial"/>
                <a:ea typeface="Arial"/>
                <a:cs typeface="Arial"/>
                <a:sym typeface="Arial"/>
              </a:rPr>
              <a:t>#3 Storyboard Your Iteration</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most important moments in the experience your solution creates?</a:t>
            </a:r>
            <a:endParaRPr sz="750">
              <a:solidFill>
                <a:schemeClr val="dk1"/>
              </a:solidFill>
              <a:latin typeface="Arial"/>
              <a:ea typeface="Arial"/>
              <a:cs typeface="Arial"/>
              <a:sym typeface="Arial"/>
            </a:endParaRPr>
          </a:p>
        </p:txBody>
      </p:sp>
      <p:sp>
        <p:nvSpPr>
          <p:cNvPr id="10710" name="Google Shape;10710;p71"/>
          <p:cNvSpPr txBox="1"/>
          <p:nvPr/>
        </p:nvSpPr>
        <p:spPr>
          <a:xfrm>
            <a:off x="5219342" y="267497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10711" name="Google Shape;10711;p71"/>
          <p:cNvSpPr txBox="1"/>
          <p:nvPr/>
        </p:nvSpPr>
        <p:spPr>
          <a:xfrm>
            <a:off x="5219342" y="316193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0712" name="Google Shape;10712;p71"/>
          <p:cNvSpPr txBox="1"/>
          <p:nvPr/>
        </p:nvSpPr>
        <p:spPr>
          <a:xfrm>
            <a:off x="5219342" y="364888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10713" name="Google Shape;10713;p71"/>
          <p:cNvSpPr txBox="1"/>
          <p:nvPr/>
        </p:nvSpPr>
        <p:spPr>
          <a:xfrm>
            <a:off x="642077" y="4486681"/>
            <a:ext cx="2842260"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92278F"/>
                </a:solidFill>
                <a:latin typeface="Arial"/>
                <a:ea typeface="Arial"/>
                <a:cs typeface="Arial"/>
                <a:sym typeface="Arial"/>
              </a:rPr>
              <a:t>#2 Building to Iterate</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most important assumptions you generated?</a:t>
            </a:r>
            <a:endParaRPr sz="750">
              <a:solidFill>
                <a:schemeClr val="dk1"/>
              </a:solidFill>
              <a:latin typeface="Arial"/>
              <a:ea typeface="Arial"/>
              <a:cs typeface="Arial"/>
              <a:sym typeface="Arial"/>
            </a:endParaRPr>
          </a:p>
        </p:txBody>
      </p:sp>
      <p:sp>
        <p:nvSpPr>
          <p:cNvPr id="10714" name="Google Shape;10714;p71"/>
          <p:cNvSpPr txBox="1"/>
          <p:nvPr/>
        </p:nvSpPr>
        <p:spPr>
          <a:xfrm>
            <a:off x="642077" y="488509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10715" name="Google Shape;10715;p71"/>
          <p:cNvSpPr txBox="1"/>
          <p:nvPr/>
        </p:nvSpPr>
        <p:spPr>
          <a:xfrm>
            <a:off x="642077" y="5372046"/>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0716" name="Google Shape;10716;p71"/>
          <p:cNvSpPr txBox="1"/>
          <p:nvPr/>
        </p:nvSpPr>
        <p:spPr>
          <a:xfrm>
            <a:off x="642077" y="585900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10717" name="Google Shape;10717;p71"/>
          <p:cNvSpPr txBox="1"/>
          <p:nvPr/>
        </p:nvSpPr>
        <p:spPr>
          <a:xfrm>
            <a:off x="5223736" y="4486681"/>
            <a:ext cx="2493010"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92278F"/>
                </a:solidFill>
                <a:latin typeface="Arial"/>
                <a:ea typeface="Arial"/>
                <a:cs typeface="Arial"/>
                <a:sym typeface="Arial"/>
              </a:rPr>
              <a:t>#4 Design Another Prototype</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most important logistics to consider?</a:t>
            </a:r>
            <a:endParaRPr sz="750">
              <a:solidFill>
                <a:schemeClr val="dk1"/>
              </a:solidFill>
              <a:latin typeface="Arial"/>
              <a:ea typeface="Arial"/>
              <a:cs typeface="Arial"/>
              <a:sym typeface="Arial"/>
            </a:endParaRPr>
          </a:p>
        </p:txBody>
      </p:sp>
      <p:sp>
        <p:nvSpPr>
          <p:cNvPr id="10718" name="Google Shape;10718;p71"/>
          <p:cNvSpPr txBox="1"/>
          <p:nvPr/>
        </p:nvSpPr>
        <p:spPr>
          <a:xfrm>
            <a:off x="5223736" y="488509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10719" name="Google Shape;10719;p71"/>
          <p:cNvSpPr txBox="1"/>
          <p:nvPr/>
        </p:nvSpPr>
        <p:spPr>
          <a:xfrm>
            <a:off x="5223736" y="5372046"/>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0720" name="Google Shape;10720;p71"/>
          <p:cNvSpPr txBox="1"/>
          <p:nvPr/>
        </p:nvSpPr>
        <p:spPr>
          <a:xfrm>
            <a:off x="5223736" y="585900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grpSp>
        <p:nvGrpSpPr>
          <p:cNvPr id="10721" name="Google Shape;10721;p71"/>
          <p:cNvGrpSpPr/>
          <p:nvPr/>
        </p:nvGrpSpPr>
        <p:grpSpPr>
          <a:xfrm>
            <a:off x="10488583" y="690661"/>
            <a:ext cx="9200280" cy="31750"/>
            <a:chOff x="10488583" y="690661"/>
            <a:chExt cx="9200280" cy="31750"/>
          </a:xfrm>
        </p:grpSpPr>
        <p:sp>
          <p:nvSpPr>
            <p:cNvPr id="10722" name="Google Shape;10722;p71"/>
            <p:cNvSpPr/>
            <p:nvPr/>
          </p:nvSpPr>
          <p:spPr>
            <a:xfrm>
              <a:off x="10488583"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23" name="Google Shape;10723;p71"/>
            <p:cNvSpPr/>
            <p:nvPr/>
          </p:nvSpPr>
          <p:spPr>
            <a:xfrm>
              <a:off x="11447198"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DFCC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24" name="Google Shape;10724;p71"/>
          <p:cNvSpPr txBox="1"/>
          <p:nvPr/>
        </p:nvSpPr>
        <p:spPr>
          <a:xfrm>
            <a:off x="10469912" y="264555"/>
            <a:ext cx="4044950"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92278F"/>
                </a:solidFill>
                <a:latin typeface="Arial"/>
                <a:ea typeface="Arial"/>
                <a:cs typeface="Arial"/>
                <a:sym typeface="Arial"/>
              </a:rPr>
              <a:t>ITERATE TRANSITION </a:t>
            </a:r>
            <a:r>
              <a:rPr lang="en-US" sz="1700">
                <a:solidFill>
                  <a:srgbClr val="92278F"/>
                </a:solidFill>
                <a:latin typeface="Arial"/>
                <a:ea typeface="Arial"/>
                <a:cs typeface="Arial"/>
                <a:sym typeface="Arial"/>
              </a:rPr>
              <a:t>ALIGNMENT </a:t>
            </a:r>
            <a:endParaRPr sz="1700">
              <a:solidFill>
                <a:schemeClr val="dk1"/>
              </a:solidFill>
              <a:latin typeface="Arial"/>
              <a:ea typeface="Arial"/>
              <a:cs typeface="Arial"/>
              <a:sym typeface="Arial"/>
            </a:endParaRPr>
          </a:p>
        </p:txBody>
      </p:sp>
      <p:grpSp>
        <p:nvGrpSpPr>
          <p:cNvPr id="10725" name="Google Shape;10725;p71"/>
          <p:cNvGrpSpPr/>
          <p:nvPr/>
        </p:nvGrpSpPr>
        <p:grpSpPr>
          <a:xfrm>
            <a:off x="17029705" y="239907"/>
            <a:ext cx="2655944" cy="332740"/>
            <a:chOff x="17029705" y="239907"/>
            <a:chExt cx="2655944" cy="332740"/>
          </a:xfrm>
        </p:grpSpPr>
        <p:sp>
          <p:nvSpPr>
            <p:cNvPr id="10726" name="Google Shape;10726;p71"/>
            <p:cNvSpPr/>
            <p:nvPr/>
          </p:nvSpPr>
          <p:spPr>
            <a:xfrm>
              <a:off x="176785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27" name="Google Shape;10727;p71"/>
            <p:cNvSpPr/>
            <p:nvPr/>
          </p:nvSpPr>
          <p:spPr>
            <a:xfrm>
              <a:off x="1702970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28" name="Google Shape;10728;p71"/>
            <p:cNvSpPr/>
            <p:nvPr/>
          </p:nvSpPr>
          <p:spPr>
            <a:xfrm>
              <a:off x="183297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29" name="Google Shape;10729;p71"/>
            <p:cNvSpPr/>
            <p:nvPr/>
          </p:nvSpPr>
          <p:spPr>
            <a:xfrm>
              <a:off x="1898079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30" name="Google Shape;10730;p71"/>
          <p:cNvSpPr txBox="1"/>
          <p:nvPr/>
        </p:nvSpPr>
        <p:spPr>
          <a:xfrm>
            <a:off x="17867242" y="309580"/>
            <a:ext cx="339725" cy="197485"/>
          </a:xfrm>
          <a:prstGeom prst="rect">
            <a:avLst/>
          </a:prstGeom>
          <a:noFill/>
          <a:ln>
            <a:noFill/>
          </a:ln>
        </p:spPr>
        <p:txBody>
          <a:bodyPr spcFirstLastPara="1" wrap="square" lIns="0" tIns="12050" rIns="0" bIns="0" anchor="t" anchorCtr="0">
            <a:spAutoFit/>
          </a:bodyPr>
          <a:lstStyle/>
          <a:p>
            <a:pPr marL="40005" marR="5080" lvl="0" indent="-27940" algn="l" rtl="0">
              <a:lnSpc>
                <a:spcPct val="102600"/>
              </a:lnSpc>
              <a:spcBef>
                <a:spcPts val="0"/>
              </a:spcBef>
              <a:spcAft>
                <a:spcPts val="0"/>
              </a:spcAft>
              <a:buNone/>
            </a:pPr>
            <a:r>
              <a:rPr lang="en-US" sz="550">
                <a:solidFill>
                  <a:srgbClr val="92278F"/>
                </a:solidFill>
                <a:latin typeface="Arial"/>
                <a:ea typeface="Arial"/>
                <a:cs typeface="Arial"/>
                <a:sym typeface="Arial"/>
              </a:rPr>
              <a:t>BUILDING  BLOCKS</a:t>
            </a:r>
            <a:endParaRPr sz="550">
              <a:solidFill>
                <a:schemeClr val="dk1"/>
              </a:solidFill>
              <a:latin typeface="Arial"/>
              <a:ea typeface="Arial"/>
              <a:cs typeface="Arial"/>
              <a:sym typeface="Arial"/>
            </a:endParaRPr>
          </a:p>
        </p:txBody>
      </p:sp>
      <p:sp>
        <p:nvSpPr>
          <p:cNvPr id="10731" name="Google Shape;10731;p71"/>
          <p:cNvSpPr txBox="1"/>
          <p:nvPr/>
        </p:nvSpPr>
        <p:spPr>
          <a:xfrm>
            <a:off x="17216256" y="309580"/>
            <a:ext cx="344170" cy="197485"/>
          </a:xfrm>
          <a:prstGeom prst="rect">
            <a:avLst/>
          </a:prstGeom>
          <a:noFill/>
          <a:ln>
            <a:noFill/>
          </a:ln>
        </p:spPr>
        <p:txBody>
          <a:bodyPr spcFirstLastPara="1" wrap="square" lIns="0" tIns="12050" rIns="0" bIns="0" anchor="t" anchorCtr="0">
            <a:spAutoFit/>
          </a:bodyPr>
          <a:lstStyle/>
          <a:p>
            <a:pPr marL="78740" marR="5080" lvl="0" indent="-66675" algn="l" rtl="0">
              <a:lnSpc>
                <a:spcPct val="102600"/>
              </a:lnSpc>
              <a:spcBef>
                <a:spcPts val="0"/>
              </a:spcBef>
              <a:spcAft>
                <a:spcPts val="0"/>
              </a:spcAft>
              <a:buNone/>
            </a:pPr>
            <a:r>
              <a:rPr lang="en-US" sz="550">
                <a:solidFill>
                  <a:srgbClr val="92278F"/>
                </a:solidFill>
                <a:latin typeface="Arial"/>
                <a:ea typeface="Arial"/>
                <a:cs typeface="Arial"/>
                <a:sym typeface="Arial"/>
              </a:rPr>
              <a:t>COMBINE  IDEAS</a:t>
            </a:r>
            <a:endParaRPr sz="550">
              <a:solidFill>
                <a:schemeClr val="dk1"/>
              </a:solidFill>
              <a:latin typeface="Arial"/>
              <a:ea typeface="Arial"/>
              <a:cs typeface="Arial"/>
              <a:sym typeface="Arial"/>
            </a:endParaRPr>
          </a:p>
        </p:txBody>
      </p:sp>
      <p:sp>
        <p:nvSpPr>
          <p:cNvPr id="10732" name="Google Shape;10732;p71"/>
          <p:cNvSpPr txBox="1"/>
          <p:nvPr/>
        </p:nvSpPr>
        <p:spPr>
          <a:xfrm>
            <a:off x="18449741" y="304996"/>
            <a:ext cx="464820"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92278F"/>
                </a:solidFill>
                <a:latin typeface="Arial"/>
                <a:ea typeface="Arial"/>
                <a:cs typeface="Arial"/>
                <a:sym typeface="Arial"/>
              </a:rPr>
              <a:t>STORYBOARD  YOUR IDEA</a:t>
            </a:r>
            <a:endParaRPr sz="550">
              <a:solidFill>
                <a:schemeClr val="dk1"/>
              </a:solidFill>
              <a:latin typeface="Arial"/>
              <a:ea typeface="Arial"/>
              <a:cs typeface="Arial"/>
              <a:sym typeface="Arial"/>
            </a:endParaRPr>
          </a:p>
        </p:txBody>
      </p:sp>
      <p:sp>
        <p:nvSpPr>
          <p:cNvPr id="10733" name="Google Shape;10733;p71"/>
          <p:cNvSpPr txBox="1"/>
          <p:nvPr/>
        </p:nvSpPr>
        <p:spPr>
          <a:xfrm>
            <a:off x="19104092" y="306643"/>
            <a:ext cx="458470" cy="197485"/>
          </a:xfrm>
          <a:prstGeom prst="rect">
            <a:avLst/>
          </a:prstGeom>
          <a:noFill/>
          <a:ln>
            <a:noFill/>
          </a:ln>
        </p:spPr>
        <p:txBody>
          <a:bodyPr spcFirstLastPara="1" wrap="square" lIns="0" tIns="14600" rIns="0" bIns="0" anchor="t" anchorCtr="0">
            <a:spAutoFit/>
          </a:bodyPr>
          <a:lstStyle/>
          <a:p>
            <a:pPr marL="0" marR="0" lvl="0" indent="0" algn="ctr" rtl="0">
              <a:lnSpc>
                <a:spcPct val="100000"/>
              </a:lnSpc>
              <a:spcBef>
                <a:spcPts val="0"/>
              </a:spcBef>
              <a:spcAft>
                <a:spcPts val="0"/>
              </a:spcAft>
              <a:buNone/>
            </a:pPr>
            <a:r>
              <a:rPr lang="en-US" sz="550">
                <a:solidFill>
                  <a:srgbClr val="92278F"/>
                </a:solidFill>
                <a:latin typeface="Arial"/>
                <a:ea typeface="Arial"/>
                <a:cs typeface="Arial"/>
                <a:sym typeface="Arial"/>
              </a:rPr>
              <a:t>DESIGN</a:t>
            </a:r>
            <a:endParaRPr sz="550">
              <a:solidFill>
                <a:schemeClr val="dk1"/>
              </a:solidFill>
              <a:latin typeface="Arial"/>
              <a:ea typeface="Arial"/>
              <a:cs typeface="Arial"/>
              <a:sym typeface="Arial"/>
            </a:endParaRPr>
          </a:p>
          <a:p>
            <a:pPr marL="0" marR="0" lvl="0" indent="0" algn="ctr" rtl="0">
              <a:lnSpc>
                <a:spcPct val="100000"/>
              </a:lnSpc>
              <a:spcBef>
                <a:spcPts val="15"/>
              </a:spcBef>
              <a:spcAft>
                <a:spcPts val="0"/>
              </a:spcAft>
              <a:buNone/>
            </a:pPr>
            <a:r>
              <a:rPr lang="en-US" sz="550">
                <a:solidFill>
                  <a:srgbClr val="92278F"/>
                </a:solidFill>
                <a:latin typeface="Arial"/>
                <a:ea typeface="Arial"/>
                <a:cs typeface="Arial"/>
                <a:sym typeface="Arial"/>
              </a:rPr>
              <a:t>A PROTOTYPE</a:t>
            </a:r>
            <a:endParaRPr sz="550">
              <a:solidFill>
                <a:schemeClr val="dk1"/>
              </a:solidFill>
              <a:latin typeface="Arial"/>
              <a:ea typeface="Arial"/>
              <a:cs typeface="Arial"/>
              <a:sym typeface="Arial"/>
            </a:endParaRPr>
          </a:p>
        </p:txBody>
      </p:sp>
      <p:sp>
        <p:nvSpPr>
          <p:cNvPr id="10734" name="Google Shape;10734;p71"/>
          <p:cNvSpPr/>
          <p:nvPr/>
        </p:nvSpPr>
        <p:spPr>
          <a:xfrm>
            <a:off x="10482612"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35" name="Google Shape;10735;p71"/>
          <p:cNvSpPr/>
          <p:nvPr/>
        </p:nvSpPr>
        <p:spPr>
          <a:xfrm>
            <a:off x="13389370"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36" name="Google Shape;10736;p71"/>
          <p:cNvSpPr txBox="1"/>
          <p:nvPr/>
        </p:nvSpPr>
        <p:spPr>
          <a:xfrm>
            <a:off x="10592989"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 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20"/>
              </a:spcBef>
              <a:spcAft>
                <a:spcPts val="0"/>
              </a:spcAft>
              <a:buNone/>
            </a:pPr>
            <a:r>
              <a:rPr lang="en-US" sz="750">
                <a:solidFill>
                  <a:srgbClr val="414042"/>
                </a:solidFill>
                <a:latin typeface="Arial"/>
                <a:ea typeface="Arial"/>
                <a:cs typeface="Arial"/>
                <a:sym typeface="Arial"/>
              </a:rPr>
              <a:t>“Can you share more information about how you came  to these ideas?”and “Tell me more about that...”</a:t>
            </a:r>
            <a:endParaRPr sz="750">
              <a:solidFill>
                <a:schemeClr val="dk1"/>
              </a:solidFill>
              <a:latin typeface="Arial"/>
              <a:ea typeface="Arial"/>
              <a:cs typeface="Arial"/>
              <a:sym typeface="Arial"/>
            </a:endParaRPr>
          </a:p>
          <a:p>
            <a:pPr marL="12700" marR="16510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  of your design work, but you must be aligned on the  items below in order to move on.</a:t>
            </a:r>
            <a:endParaRPr sz="750">
              <a:solidFill>
                <a:schemeClr val="dk1"/>
              </a:solidFill>
              <a:latin typeface="Arial"/>
              <a:ea typeface="Arial"/>
              <a:cs typeface="Arial"/>
              <a:sym typeface="Arial"/>
            </a:endParaRPr>
          </a:p>
        </p:txBody>
      </p:sp>
      <p:sp>
        <p:nvSpPr>
          <p:cNvPr id="10737" name="Google Shape;10737;p71"/>
          <p:cNvSpPr/>
          <p:nvPr/>
        </p:nvSpPr>
        <p:spPr>
          <a:xfrm>
            <a:off x="10485597" y="3102214"/>
            <a:ext cx="1318260" cy="2077085"/>
          </a:xfrm>
          <a:custGeom>
            <a:avLst/>
            <a:gdLst/>
            <a:ahLst/>
            <a:cxnLst/>
            <a:rect l="l" t="t" r="r" b="b"/>
            <a:pathLst>
              <a:path w="1318259" h="2077085" extrusionOk="0">
                <a:moveTo>
                  <a:pt x="67687" y="0"/>
                </a:moveTo>
                <a:lnTo>
                  <a:pt x="28555" y="1057"/>
                </a:lnTo>
                <a:lnTo>
                  <a:pt x="8460" y="8460"/>
                </a:lnTo>
                <a:lnTo>
                  <a:pt x="1057" y="28555"/>
                </a:lnTo>
                <a:lnTo>
                  <a:pt x="0" y="67687"/>
                </a:lnTo>
                <a:lnTo>
                  <a:pt x="0" y="2009144"/>
                </a:lnTo>
                <a:lnTo>
                  <a:pt x="1057" y="2048275"/>
                </a:lnTo>
                <a:lnTo>
                  <a:pt x="8460" y="2068370"/>
                </a:lnTo>
                <a:lnTo>
                  <a:pt x="28555" y="2075773"/>
                </a:lnTo>
                <a:lnTo>
                  <a:pt x="67687" y="2076831"/>
                </a:lnTo>
                <a:lnTo>
                  <a:pt x="1250246" y="2076831"/>
                </a:lnTo>
                <a:lnTo>
                  <a:pt x="1289385" y="2075773"/>
                </a:lnTo>
                <a:lnTo>
                  <a:pt x="1309483" y="2068370"/>
                </a:lnTo>
                <a:lnTo>
                  <a:pt x="1316887" y="2048275"/>
                </a:lnTo>
                <a:lnTo>
                  <a:pt x="1317945" y="2009144"/>
                </a:lnTo>
                <a:lnTo>
                  <a:pt x="1317945" y="67687"/>
                </a:lnTo>
                <a:lnTo>
                  <a:pt x="1316887" y="28555"/>
                </a:lnTo>
                <a:lnTo>
                  <a:pt x="1309483" y="8460"/>
                </a:lnTo>
                <a:lnTo>
                  <a:pt x="1289385" y="1057"/>
                </a:lnTo>
                <a:lnTo>
                  <a:pt x="125024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38" name="Google Shape;10738;p71"/>
          <p:cNvSpPr/>
          <p:nvPr/>
        </p:nvSpPr>
        <p:spPr>
          <a:xfrm>
            <a:off x="11940947" y="3102214"/>
            <a:ext cx="1314450" cy="2077085"/>
          </a:xfrm>
          <a:custGeom>
            <a:avLst/>
            <a:gdLst/>
            <a:ahLst/>
            <a:cxnLst/>
            <a:rect l="l" t="t" r="r" b="b"/>
            <a:pathLst>
              <a:path w="1314450" h="2077085" extrusionOk="0">
                <a:moveTo>
                  <a:pt x="67687" y="0"/>
                </a:moveTo>
                <a:lnTo>
                  <a:pt x="28555" y="1057"/>
                </a:lnTo>
                <a:lnTo>
                  <a:pt x="8460" y="8460"/>
                </a:lnTo>
                <a:lnTo>
                  <a:pt x="1057" y="28555"/>
                </a:lnTo>
                <a:lnTo>
                  <a:pt x="0" y="67687"/>
                </a:lnTo>
                <a:lnTo>
                  <a:pt x="0" y="2009144"/>
                </a:lnTo>
                <a:lnTo>
                  <a:pt x="1057" y="2048275"/>
                </a:lnTo>
                <a:lnTo>
                  <a:pt x="8460" y="2068370"/>
                </a:lnTo>
                <a:lnTo>
                  <a:pt x="28555" y="2075773"/>
                </a:lnTo>
                <a:lnTo>
                  <a:pt x="67687" y="2076831"/>
                </a:lnTo>
                <a:lnTo>
                  <a:pt x="1246306" y="2076831"/>
                </a:lnTo>
                <a:lnTo>
                  <a:pt x="1285438" y="2075773"/>
                </a:lnTo>
                <a:lnTo>
                  <a:pt x="1305532" y="2068370"/>
                </a:lnTo>
                <a:lnTo>
                  <a:pt x="1312936" y="2048275"/>
                </a:lnTo>
                <a:lnTo>
                  <a:pt x="1313993" y="2009144"/>
                </a:lnTo>
                <a:lnTo>
                  <a:pt x="1313993" y="67687"/>
                </a:lnTo>
                <a:lnTo>
                  <a:pt x="1312936" y="28555"/>
                </a:lnTo>
                <a:lnTo>
                  <a:pt x="1305532" y="8460"/>
                </a:lnTo>
                <a:lnTo>
                  <a:pt x="1285438" y="1057"/>
                </a:lnTo>
                <a:lnTo>
                  <a:pt x="1246306"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39" name="Google Shape;10739;p71"/>
          <p:cNvSpPr/>
          <p:nvPr/>
        </p:nvSpPr>
        <p:spPr>
          <a:xfrm>
            <a:off x="10485597" y="5331936"/>
            <a:ext cx="2769870" cy="1191895"/>
          </a:xfrm>
          <a:custGeom>
            <a:avLst/>
            <a:gdLst/>
            <a:ahLst/>
            <a:cxnLst/>
            <a:rect l="l" t="t" r="r" b="b"/>
            <a:pathLst>
              <a:path w="2769869" h="1191895" extrusionOk="0">
                <a:moveTo>
                  <a:pt x="67687" y="0"/>
                </a:moveTo>
                <a:lnTo>
                  <a:pt x="28555" y="1057"/>
                </a:lnTo>
                <a:lnTo>
                  <a:pt x="8460" y="8460"/>
                </a:lnTo>
                <a:lnTo>
                  <a:pt x="1057" y="28555"/>
                </a:lnTo>
                <a:lnTo>
                  <a:pt x="0" y="67687"/>
                </a:lnTo>
                <a:lnTo>
                  <a:pt x="0" y="1123887"/>
                </a:lnTo>
                <a:lnTo>
                  <a:pt x="1057" y="1163025"/>
                </a:lnTo>
                <a:lnTo>
                  <a:pt x="8460" y="1183123"/>
                </a:lnTo>
                <a:lnTo>
                  <a:pt x="28555" y="1190528"/>
                </a:lnTo>
                <a:lnTo>
                  <a:pt x="67687" y="1191586"/>
                </a:lnTo>
                <a:lnTo>
                  <a:pt x="2701644" y="1191586"/>
                </a:lnTo>
                <a:lnTo>
                  <a:pt x="2740782" y="1190528"/>
                </a:lnTo>
                <a:lnTo>
                  <a:pt x="2760881" y="1183123"/>
                </a:lnTo>
                <a:lnTo>
                  <a:pt x="2768285" y="1163025"/>
                </a:lnTo>
                <a:lnTo>
                  <a:pt x="2769343" y="1123887"/>
                </a:lnTo>
                <a:lnTo>
                  <a:pt x="2769343" y="67687"/>
                </a:lnTo>
                <a:lnTo>
                  <a:pt x="2768285" y="28555"/>
                </a:lnTo>
                <a:lnTo>
                  <a:pt x="2760881" y="8460"/>
                </a:lnTo>
                <a:lnTo>
                  <a:pt x="2740782" y="1057"/>
                </a:lnTo>
                <a:lnTo>
                  <a:pt x="2701644" y="0"/>
                </a:lnTo>
                <a:lnTo>
                  <a:pt x="676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40" name="Google Shape;10740;p71"/>
          <p:cNvSpPr txBox="1"/>
          <p:nvPr/>
        </p:nvSpPr>
        <p:spPr>
          <a:xfrm>
            <a:off x="11986860" y="3152784"/>
            <a:ext cx="105854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Describe the prototype  your team will develop:</a:t>
            </a:r>
            <a:endParaRPr sz="750">
              <a:solidFill>
                <a:schemeClr val="dk1"/>
              </a:solidFill>
              <a:latin typeface="Arial"/>
              <a:ea typeface="Arial"/>
              <a:cs typeface="Arial"/>
              <a:sym typeface="Arial"/>
            </a:endParaRPr>
          </a:p>
        </p:txBody>
      </p:sp>
      <p:sp>
        <p:nvSpPr>
          <p:cNvPr id="10741" name="Google Shape;10741;p71"/>
          <p:cNvSpPr txBox="1"/>
          <p:nvPr/>
        </p:nvSpPr>
        <p:spPr>
          <a:xfrm>
            <a:off x="11986860" y="3449752"/>
            <a:ext cx="8102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will you do?</a:t>
            </a:r>
            <a:endParaRPr sz="750">
              <a:solidFill>
                <a:schemeClr val="dk1"/>
              </a:solidFill>
              <a:latin typeface="Arial"/>
              <a:ea typeface="Arial"/>
              <a:cs typeface="Arial"/>
              <a:sym typeface="Arial"/>
            </a:endParaRPr>
          </a:p>
        </p:txBody>
      </p:sp>
      <p:sp>
        <p:nvSpPr>
          <p:cNvPr id="10742" name="Google Shape;10742;p71"/>
          <p:cNvSpPr txBox="1"/>
          <p:nvPr/>
        </p:nvSpPr>
        <p:spPr>
          <a:xfrm>
            <a:off x="11986860" y="3902798"/>
            <a:ext cx="102235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you trying to  learn?</a:t>
            </a:r>
            <a:endParaRPr sz="750">
              <a:solidFill>
                <a:schemeClr val="dk1"/>
              </a:solidFill>
              <a:latin typeface="Arial"/>
              <a:ea typeface="Arial"/>
              <a:cs typeface="Arial"/>
              <a:sym typeface="Arial"/>
            </a:endParaRPr>
          </a:p>
        </p:txBody>
      </p:sp>
      <p:sp>
        <p:nvSpPr>
          <p:cNvPr id="10743" name="Google Shape;10743;p71"/>
          <p:cNvSpPr txBox="1"/>
          <p:nvPr/>
        </p:nvSpPr>
        <p:spPr>
          <a:xfrm>
            <a:off x="11986860" y="4470467"/>
            <a:ext cx="110934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make sense  of what happened?</a:t>
            </a:r>
            <a:endParaRPr sz="750">
              <a:solidFill>
                <a:schemeClr val="dk1"/>
              </a:solidFill>
              <a:latin typeface="Arial"/>
              <a:ea typeface="Arial"/>
              <a:cs typeface="Arial"/>
              <a:sym typeface="Arial"/>
            </a:endParaRPr>
          </a:p>
        </p:txBody>
      </p:sp>
      <p:sp>
        <p:nvSpPr>
          <p:cNvPr id="10744" name="Google Shape;10744;p71"/>
          <p:cNvSpPr txBox="1"/>
          <p:nvPr/>
        </p:nvSpPr>
        <p:spPr>
          <a:xfrm>
            <a:off x="10581109" y="5426515"/>
            <a:ext cx="2535555"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 think your team’s prototype will lead you to</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a solution that will improve the holistic learning outcomes  for your students?</a:t>
            </a:r>
            <a:endParaRPr sz="750">
              <a:solidFill>
                <a:schemeClr val="dk1"/>
              </a:solidFill>
              <a:latin typeface="Arial"/>
              <a:ea typeface="Arial"/>
              <a:cs typeface="Arial"/>
              <a:sym typeface="Arial"/>
            </a:endParaRPr>
          </a:p>
        </p:txBody>
      </p:sp>
      <p:sp>
        <p:nvSpPr>
          <p:cNvPr id="10745" name="Google Shape;10745;p71"/>
          <p:cNvSpPr/>
          <p:nvPr/>
        </p:nvSpPr>
        <p:spPr>
          <a:xfrm>
            <a:off x="13567855" y="2419015"/>
            <a:ext cx="4587240" cy="664210"/>
          </a:xfrm>
          <a:custGeom>
            <a:avLst/>
            <a:gdLst/>
            <a:ahLst/>
            <a:cxnLst/>
            <a:rect l="l" t="t" r="r" b="b"/>
            <a:pathLst>
              <a:path w="4587240" h="664210" extrusionOk="0">
                <a:moveTo>
                  <a:pt x="874001" y="0"/>
                </a:moveTo>
                <a:lnTo>
                  <a:pt x="0" y="0"/>
                </a:lnTo>
                <a:lnTo>
                  <a:pt x="0" y="664019"/>
                </a:lnTo>
                <a:lnTo>
                  <a:pt x="874001" y="664019"/>
                </a:lnTo>
                <a:lnTo>
                  <a:pt x="874001" y="0"/>
                </a:lnTo>
                <a:close/>
              </a:path>
              <a:path w="4587240" h="664210" extrusionOk="0">
                <a:moveTo>
                  <a:pt x="2109990" y="0"/>
                </a:moveTo>
                <a:lnTo>
                  <a:pt x="874014" y="0"/>
                </a:lnTo>
                <a:lnTo>
                  <a:pt x="874014" y="664019"/>
                </a:lnTo>
                <a:lnTo>
                  <a:pt x="2109990" y="664019"/>
                </a:lnTo>
                <a:lnTo>
                  <a:pt x="2109990" y="0"/>
                </a:lnTo>
                <a:close/>
              </a:path>
              <a:path w="4587240" h="664210" extrusionOk="0">
                <a:moveTo>
                  <a:pt x="3348405" y="0"/>
                </a:moveTo>
                <a:lnTo>
                  <a:pt x="2110016" y="0"/>
                </a:lnTo>
                <a:lnTo>
                  <a:pt x="2110016" y="664019"/>
                </a:lnTo>
                <a:lnTo>
                  <a:pt x="3348405" y="664019"/>
                </a:lnTo>
                <a:lnTo>
                  <a:pt x="3348405" y="0"/>
                </a:lnTo>
                <a:close/>
              </a:path>
              <a:path w="4587240" h="664210" extrusionOk="0">
                <a:moveTo>
                  <a:pt x="4586808" y="0"/>
                </a:moveTo>
                <a:lnTo>
                  <a:pt x="3348418" y="0"/>
                </a:lnTo>
                <a:lnTo>
                  <a:pt x="3348418" y="664019"/>
                </a:lnTo>
                <a:lnTo>
                  <a:pt x="4586808" y="664019"/>
                </a:lnTo>
                <a:lnTo>
                  <a:pt x="4586808"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46" name="Google Shape;10746;p71"/>
          <p:cNvSpPr/>
          <p:nvPr/>
        </p:nvSpPr>
        <p:spPr>
          <a:xfrm>
            <a:off x="13567855" y="3747054"/>
            <a:ext cx="4587240" cy="664210"/>
          </a:xfrm>
          <a:custGeom>
            <a:avLst/>
            <a:gdLst/>
            <a:ahLst/>
            <a:cxnLst/>
            <a:rect l="l" t="t" r="r" b="b"/>
            <a:pathLst>
              <a:path w="4587240" h="664210" extrusionOk="0">
                <a:moveTo>
                  <a:pt x="874001" y="0"/>
                </a:moveTo>
                <a:lnTo>
                  <a:pt x="0" y="0"/>
                </a:lnTo>
                <a:lnTo>
                  <a:pt x="0" y="664032"/>
                </a:lnTo>
                <a:lnTo>
                  <a:pt x="874001" y="664032"/>
                </a:lnTo>
                <a:lnTo>
                  <a:pt x="874001" y="0"/>
                </a:lnTo>
                <a:close/>
              </a:path>
              <a:path w="4587240" h="664210" extrusionOk="0">
                <a:moveTo>
                  <a:pt x="2109990" y="0"/>
                </a:moveTo>
                <a:lnTo>
                  <a:pt x="874014" y="0"/>
                </a:lnTo>
                <a:lnTo>
                  <a:pt x="874014" y="664032"/>
                </a:lnTo>
                <a:lnTo>
                  <a:pt x="2109990" y="664032"/>
                </a:lnTo>
                <a:lnTo>
                  <a:pt x="2109990" y="0"/>
                </a:lnTo>
                <a:close/>
              </a:path>
              <a:path w="4587240" h="664210" extrusionOk="0">
                <a:moveTo>
                  <a:pt x="3348405" y="0"/>
                </a:moveTo>
                <a:lnTo>
                  <a:pt x="2110016" y="0"/>
                </a:lnTo>
                <a:lnTo>
                  <a:pt x="2110016" y="664032"/>
                </a:lnTo>
                <a:lnTo>
                  <a:pt x="3348405" y="664032"/>
                </a:lnTo>
                <a:lnTo>
                  <a:pt x="3348405" y="0"/>
                </a:lnTo>
                <a:close/>
              </a:path>
              <a:path w="4587240" h="664210" extrusionOk="0">
                <a:moveTo>
                  <a:pt x="4586808" y="0"/>
                </a:moveTo>
                <a:lnTo>
                  <a:pt x="3348418" y="0"/>
                </a:lnTo>
                <a:lnTo>
                  <a:pt x="3348418" y="664032"/>
                </a:lnTo>
                <a:lnTo>
                  <a:pt x="4586808" y="664032"/>
                </a:lnTo>
                <a:lnTo>
                  <a:pt x="4586808"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47" name="Google Shape;10747;p71"/>
          <p:cNvSpPr/>
          <p:nvPr/>
        </p:nvSpPr>
        <p:spPr>
          <a:xfrm>
            <a:off x="13567855" y="5075106"/>
            <a:ext cx="4587240" cy="764540"/>
          </a:xfrm>
          <a:custGeom>
            <a:avLst/>
            <a:gdLst/>
            <a:ahLst/>
            <a:cxnLst/>
            <a:rect l="l" t="t" r="r" b="b"/>
            <a:pathLst>
              <a:path w="4587240" h="764539" extrusionOk="0">
                <a:moveTo>
                  <a:pt x="874001" y="0"/>
                </a:moveTo>
                <a:lnTo>
                  <a:pt x="0" y="0"/>
                </a:lnTo>
                <a:lnTo>
                  <a:pt x="0" y="764311"/>
                </a:lnTo>
                <a:lnTo>
                  <a:pt x="874001" y="764311"/>
                </a:lnTo>
                <a:lnTo>
                  <a:pt x="874001" y="0"/>
                </a:lnTo>
                <a:close/>
              </a:path>
              <a:path w="4587240" h="764539" extrusionOk="0">
                <a:moveTo>
                  <a:pt x="2109990" y="0"/>
                </a:moveTo>
                <a:lnTo>
                  <a:pt x="874014" y="0"/>
                </a:lnTo>
                <a:lnTo>
                  <a:pt x="874014" y="764311"/>
                </a:lnTo>
                <a:lnTo>
                  <a:pt x="2109990" y="764311"/>
                </a:lnTo>
                <a:lnTo>
                  <a:pt x="2109990" y="0"/>
                </a:lnTo>
                <a:close/>
              </a:path>
              <a:path w="4587240" h="764539" extrusionOk="0">
                <a:moveTo>
                  <a:pt x="3348405" y="0"/>
                </a:moveTo>
                <a:lnTo>
                  <a:pt x="2110016" y="0"/>
                </a:lnTo>
                <a:lnTo>
                  <a:pt x="2110016" y="764311"/>
                </a:lnTo>
                <a:lnTo>
                  <a:pt x="3348405" y="764311"/>
                </a:lnTo>
                <a:lnTo>
                  <a:pt x="3348405" y="0"/>
                </a:lnTo>
                <a:close/>
              </a:path>
              <a:path w="4587240" h="764539" extrusionOk="0">
                <a:moveTo>
                  <a:pt x="4586808" y="0"/>
                </a:moveTo>
                <a:lnTo>
                  <a:pt x="3348418" y="0"/>
                </a:lnTo>
                <a:lnTo>
                  <a:pt x="3348418" y="764311"/>
                </a:lnTo>
                <a:lnTo>
                  <a:pt x="4586808" y="764311"/>
                </a:lnTo>
                <a:lnTo>
                  <a:pt x="4586808" y="0"/>
                </a:lnTo>
                <a:close/>
              </a:path>
            </a:pathLst>
          </a:custGeom>
          <a:solidFill>
            <a:srgbClr val="F5EFF7"/>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aphicFrame>
        <p:nvGraphicFramePr>
          <p:cNvPr id="10748" name="Google Shape;10748;p71"/>
          <p:cNvGraphicFramePr/>
          <p:nvPr/>
        </p:nvGraphicFramePr>
        <p:xfrm>
          <a:off x="13567861" y="1855275"/>
          <a:ext cx="3000000" cy="3000000"/>
        </p:xfrm>
        <a:graphic>
          <a:graphicData uri="http://schemas.openxmlformats.org/drawingml/2006/table">
            <a:tbl>
              <a:tblPr firstRow="1" bandRow="1">
                <a:noFill/>
                <a:tableStyleId>{D4B82BEF-ADFF-4A9F-B7B8-86FF41425FD6}</a:tableStyleId>
              </a:tblPr>
              <a:tblGrid>
                <a:gridCol w="873750">
                  <a:extLst>
                    <a:ext uri="{9D8B030D-6E8A-4147-A177-3AD203B41FA5}">
                      <a16:colId xmlns:a16="http://schemas.microsoft.com/office/drawing/2014/main" val="20000"/>
                    </a:ext>
                  </a:extLst>
                </a:gridCol>
                <a:gridCol w="1235700">
                  <a:extLst>
                    <a:ext uri="{9D8B030D-6E8A-4147-A177-3AD203B41FA5}">
                      <a16:colId xmlns:a16="http://schemas.microsoft.com/office/drawing/2014/main" val="20001"/>
                    </a:ext>
                  </a:extLst>
                </a:gridCol>
                <a:gridCol w="1238250">
                  <a:extLst>
                    <a:ext uri="{9D8B030D-6E8A-4147-A177-3AD203B41FA5}">
                      <a16:colId xmlns:a16="http://schemas.microsoft.com/office/drawing/2014/main" val="20002"/>
                    </a:ext>
                  </a:extLst>
                </a:gridCol>
                <a:gridCol w="1238250">
                  <a:extLst>
                    <a:ext uri="{9D8B030D-6E8A-4147-A177-3AD203B41FA5}">
                      <a16:colId xmlns:a16="http://schemas.microsoft.com/office/drawing/2014/main" val="20003"/>
                    </a:ext>
                  </a:extLst>
                </a:gridCol>
              </a:tblGrid>
              <a:tr h="563725">
                <a:tc>
                  <a:txBody>
                    <a:bodyPr/>
                    <a:lstStyle/>
                    <a:p>
                      <a:pPr marL="67310" marR="210184"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COMBINE  REFLECTIONS &amp;  IDEAS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lnR w="28575" cap="flat" cmpd="sng">
                      <a:solidFill>
                        <a:srgbClr val="F5EFF7"/>
                      </a:solidFill>
                      <a:prstDash val="solid"/>
                      <a:round/>
                      <a:headEnd type="none" w="sm" len="sm"/>
                      <a:tailEnd type="none" w="sm" len="sm"/>
                    </a:lnR>
                    <a:solidFill>
                      <a:srgbClr val="EADEEE"/>
                    </a:solidFill>
                  </a:tcPr>
                </a:tc>
                <a:tc>
                  <a:txBody>
                    <a:bodyPr/>
                    <a:lstStyle/>
                    <a:p>
                      <a:pPr marL="47625" marR="8763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how to combine ideas into a  single concept.</a:t>
                      </a:r>
                      <a:endParaRPr sz="650" u="none" strike="noStrike" cap="none">
                        <a:latin typeface="Arial"/>
                        <a:ea typeface="Arial"/>
                        <a:cs typeface="Arial"/>
                        <a:sym typeface="Arial"/>
                      </a:endParaRPr>
                    </a:p>
                  </a:txBody>
                  <a:tcPr marL="0" marR="0" marT="29200" marB="0">
                    <a:lnL w="28575" cap="flat" cmpd="sng">
                      <a:solidFill>
                        <a:srgbClr val="F5EFF7"/>
                      </a:solidFill>
                      <a:prstDash val="solid"/>
                      <a:round/>
                      <a:headEnd type="none" w="sm" len="sm"/>
                      <a:tailEnd type="none" w="sm" len="sm"/>
                    </a:lnL>
                    <a:lnR w="28575" cap="flat" cmpd="sng">
                      <a:solidFill>
                        <a:srgbClr val="F5EFF7"/>
                      </a:solidFill>
                      <a:prstDash val="solid"/>
                      <a:round/>
                      <a:headEnd type="none" w="sm" len="sm"/>
                      <a:tailEnd type="none" w="sm" len="sm"/>
                    </a:lnR>
                    <a:solidFill>
                      <a:srgbClr val="EADEEE"/>
                    </a:solidFill>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how to  combine ideas into a single  concept but feels comfortable  moving forward.</a:t>
                      </a:r>
                      <a:endParaRPr sz="650" u="none" strike="noStrike" cap="none">
                        <a:latin typeface="Arial"/>
                        <a:ea typeface="Arial"/>
                        <a:cs typeface="Arial"/>
                        <a:sym typeface="Arial"/>
                      </a:endParaRPr>
                    </a:p>
                  </a:txBody>
                  <a:tcPr marL="0" marR="0" marT="29200" marB="0">
                    <a:lnL w="28575" cap="flat" cmpd="sng">
                      <a:solidFill>
                        <a:srgbClr val="F5EFF7"/>
                      </a:solidFill>
                      <a:prstDash val="solid"/>
                      <a:round/>
                      <a:headEnd type="none" w="sm" len="sm"/>
                      <a:tailEnd type="none" w="sm" len="sm"/>
                    </a:lnL>
                    <a:lnR w="28575" cap="flat" cmpd="sng">
                      <a:solidFill>
                        <a:srgbClr val="F5EFF7"/>
                      </a:solidFill>
                      <a:prstDash val="solid"/>
                      <a:round/>
                      <a:headEnd type="none" w="sm" len="sm"/>
                      <a:tailEnd type="none" w="sm" len="sm"/>
                    </a:lnR>
                    <a:solidFill>
                      <a:srgbClr val="EADEEE"/>
                    </a:solidFill>
                  </a:tcPr>
                </a:tc>
                <a:tc>
                  <a:txBody>
                    <a:bodyPr/>
                    <a:lstStyle/>
                    <a:p>
                      <a:pPr marL="47625" marR="4826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how to combine ideas into  a single concept.</a:t>
                      </a:r>
                      <a:endParaRPr sz="650" u="none" strike="noStrike" cap="none">
                        <a:latin typeface="Arial"/>
                        <a:ea typeface="Arial"/>
                        <a:cs typeface="Arial"/>
                        <a:sym typeface="Arial"/>
                      </a:endParaRPr>
                    </a:p>
                  </a:txBody>
                  <a:tcPr marL="0" marR="0" marT="29200" marB="0">
                    <a:lnL w="28575" cap="flat" cmpd="sng">
                      <a:solidFill>
                        <a:srgbClr val="F5EFF7"/>
                      </a:solidFill>
                      <a:prstDash val="solid"/>
                      <a:round/>
                      <a:headEnd type="none" w="sm" len="sm"/>
                      <a:tailEnd type="none" w="sm" len="sm"/>
                    </a:lnL>
                    <a:solidFill>
                      <a:srgbClr val="EADEEE"/>
                    </a:solidFill>
                  </a:tcPr>
                </a:tc>
                <a:extLst>
                  <a:ext uri="{0D108BD9-81ED-4DB2-BD59-A6C34878D82A}">
                    <a16:rowId xmlns:a16="http://schemas.microsoft.com/office/drawing/2014/main" val="10000"/>
                  </a:ext>
                </a:extLst>
              </a:tr>
              <a:tr h="664025">
                <a:tc>
                  <a:txBody>
                    <a:bodyPr/>
                    <a:lstStyle/>
                    <a:p>
                      <a:pPr marL="67310" marR="29083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BUILDING TO  ITERATE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solidFill>
                      <a:srgbClr val="F5EFF7"/>
                    </a:solidFill>
                  </a:tcPr>
                </a:tc>
                <a:tc>
                  <a:txBody>
                    <a:bodyPr/>
                    <a:lstStyle/>
                    <a:p>
                      <a:pPr marL="47625" marR="8128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develop your idea further  and/or you are struggling to  surface the assumptions you  are making.</a:t>
                      </a:r>
                      <a:endParaRPr sz="650" u="none" strike="noStrike" cap="none">
                        <a:latin typeface="Arial"/>
                        <a:ea typeface="Arial"/>
                        <a:cs typeface="Arial"/>
                        <a:sym typeface="Arial"/>
                      </a:endParaRPr>
                    </a:p>
                  </a:txBody>
                  <a:tcPr marL="0" marR="0" marT="29200" marB="0">
                    <a:solidFill>
                      <a:srgbClr val="F5EFF7"/>
                    </a:solidFill>
                  </a:tcPr>
                </a:tc>
                <a:tc>
                  <a:txBody>
                    <a:bodyPr/>
                    <a:lstStyle/>
                    <a:p>
                      <a:pPr marL="47625" marR="838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develop your idea further  and/or you are struggling to  surface the assumptions you  are making but are making  progress.</a:t>
                      </a:r>
                      <a:endParaRPr sz="650" u="none" strike="noStrike" cap="none">
                        <a:latin typeface="Arial"/>
                        <a:ea typeface="Arial"/>
                        <a:cs typeface="Arial"/>
                        <a:sym typeface="Arial"/>
                      </a:endParaRPr>
                    </a:p>
                  </a:txBody>
                  <a:tcPr marL="0" marR="0" marT="29200" marB="0">
                    <a:solidFill>
                      <a:srgbClr val="F5EFF7"/>
                    </a:solidFill>
                  </a:tcPr>
                </a:tc>
                <a:tc>
                  <a:txBody>
                    <a:bodyPr/>
                    <a:lstStyle/>
                    <a:p>
                      <a:pPr marL="47625" marR="10731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feeling confident  about developing your idea  further and are confident  surfacing the assumptions  you are making.</a:t>
                      </a:r>
                      <a:endParaRPr sz="650" u="none" strike="noStrike" cap="none">
                        <a:latin typeface="Arial"/>
                        <a:ea typeface="Arial"/>
                        <a:cs typeface="Arial"/>
                        <a:sym typeface="Arial"/>
                      </a:endParaRPr>
                    </a:p>
                  </a:txBody>
                  <a:tcPr marL="0" marR="0" marT="29200" marB="0">
                    <a:solidFill>
                      <a:srgbClr val="F5EFF7"/>
                    </a:solidFill>
                  </a:tcPr>
                </a:tc>
                <a:extLst>
                  <a:ext uri="{0D108BD9-81ED-4DB2-BD59-A6C34878D82A}">
                    <a16:rowId xmlns:a16="http://schemas.microsoft.com/office/drawing/2014/main" val="10001"/>
                  </a:ext>
                </a:extLst>
              </a:tr>
              <a:tr h="664025">
                <a:tc>
                  <a:txBody>
                    <a:bodyPr/>
                    <a:lstStyle/>
                    <a:p>
                      <a:pPr marL="67310" marR="15303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STORYBOARD  YOUR ITERATION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lnR w="28575" cap="flat" cmpd="sng">
                      <a:solidFill>
                        <a:srgbClr val="F5EFF7"/>
                      </a:solidFill>
                      <a:prstDash val="solid"/>
                      <a:round/>
                      <a:headEnd type="none" w="sm" len="sm"/>
                      <a:tailEnd type="none" w="sm" len="sm"/>
                    </a:lnR>
                    <a:solidFill>
                      <a:srgbClr val="EADEEE"/>
                    </a:solidFill>
                  </a:tcPr>
                </a:tc>
                <a:tc>
                  <a:txBody>
                    <a:bodyPr/>
                    <a:lstStyle/>
                    <a:p>
                      <a:pPr marL="47625" marR="1466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struggling to describe your  idea in terms of a timeline.</a:t>
                      </a:r>
                      <a:endParaRPr sz="650" u="none" strike="noStrike" cap="none">
                        <a:latin typeface="Arial"/>
                        <a:ea typeface="Arial"/>
                        <a:cs typeface="Arial"/>
                        <a:sym typeface="Arial"/>
                      </a:endParaRPr>
                    </a:p>
                  </a:txBody>
                  <a:tcPr marL="0" marR="0" marT="29200" marB="0">
                    <a:lnL w="28575" cap="flat" cmpd="sng">
                      <a:solidFill>
                        <a:srgbClr val="F5EFF7"/>
                      </a:solidFill>
                      <a:prstDash val="solid"/>
                      <a:round/>
                      <a:headEnd type="none" w="sm" len="sm"/>
                      <a:tailEnd type="none" w="sm" len="sm"/>
                    </a:lnL>
                    <a:lnR w="28575" cap="flat" cmpd="sng">
                      <a:solidFill>
                        <a:srgbClr val="F5EFF7"/>
                      </a:solidFill>
                      <a:prstDash val="solid"/>
                      <a:round/>
                      <a:headEnd type="none" w="sm" len="sm"/>
                      <a:tailEnd type="none" w="sm" len="sm"/>
                    </a:lnR>
                    <a:solidFill>
                      <a:srgbClr val="EADEEE"/>
                    </a:solidFill>
                  </a:tcPr>
                </a:tc>
                <a:tc>
                  <a:txBody>
                    <a:bodyPr/>
                    <a:lstStyle/>
                    <a:p>
                      <a:pPr marL="47625" marR="6985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not  confident in your storyboard,  but feel comfortable moving  forward.</a:t>
                      </a:r>
                      <a:endParaRPr sz="650" u="none" strike="noStrike" cap="none">
                        <a:latin typeface="Arial"/>
                        <a:ea typeface="Arial"/>
                        <a:cs typeface="Arial"/>
                        <a:sym typeface="Arial"/>
                      </a:endParaRPr>
                    </a:p>
                  </a:txBody>
                  <a:tcPr marL="0" marR="0" marT="29200" marB="0">
                    <a:lnL w="28575" cap="flat" cmpd="sng">
                      <a:solidFill>
                        <a:srgbClr val="F5EFF7"/>
                      </a:solidFill>
                      <a:prstDash val="solid"/>
                      <a:round/>
                      <a:headEnd type="none" w="sm" len="sm"/>
                      <a:tailEnd type="none" w="sm" len="sm"/>
                    </a:lnL>
                    <a:lnR w="28575" cap="flat" cmpd="sng">
                      <a:solidFill>
                        <a:srgbClr val="F5EFF7"/>
                      </a:solidFill>
                      <a:prstDash val="solid"/>
                      <a:round/>
                      <a:headEnd type="none" w="sm" len="sm"/>
                      <a:tailEnd type="none" w="sm" len="sm"/>
                    </a:lnR>
                    <a:solidFill>
                      <a:srgbClr val="EADEEE"/>
                    </a:solidFill>
                  </a:tcPr>
                </a:tc>
                <a:tc>
                  <a:txBody>
                    <a:bodyPr/>
                    <a:lstStyle/>
                    <a:p>
                      <a:pPr marL="47625" marR="704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can  confidently describe your  idea in terms of a timeline of  events. You have successfully  identified the assumptions  you are making.</a:t>
                      </a:r>
                      <a:endParaRPr sz="650" u="none" strike="noStrike" cap="none">
                        <a:latin typeface="Arial"/>
                        <a:ea typeface="Arial"/>
                        <a:cs typeface="Arial"/>
                        <a:sym typeface="Arial"/>
                      </a:endParaRPr>
                    </a:p>
                  </a:txBody>
                  <a:tcPr marL="0" marR="0" marT="29200" marB="0">
                    <a:lnL w="28575" cap="flat" cmpd="sng">
                      <a:solidFill>
                        <a:srgbClr val="F5EFF7"/>
                      </a:solidFill>
                      <a:prstDash val="solid"/>
                      <a:round/>
                      <a:headEnd type="none" w="sm" len="sm"/>
                      <a:tailEnd type="none" w="sm" len="sm"/>
                    </a:lnL>
                    <a:solidFill>
                      <a:srgbClr val="EADEEE"/>
                    </a:solidFill>
                  </a:tcPr>
                </a:tc>
                <a:extLst>
                  <a:ext uri="{0D108BD9-81ED-4DB2-BD59-A6C34878D82A}">
                    <a16:rowId xmlns:a16="http://schemas.microsoft.com/office/drawing/2014/main" val="10002"/>
                  </a:ext>
                </a:extLst>
              </a:tr>
              <a:tr h="666300">
                <a:tc>
                  <a:txBody>
                    <a:bodyPr/>
                    <a:lstStyle/>
                    <a:p>
                      <a:pPr marL="67310" marR="110489"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DESIGN ANOTHER  PROTOTYPE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29200" marB="0">
                    <a:solidFill>
                      <a:srgbClr val="F5EFF7"/>
                    </a:solidFill>
                  </a:tcPr>
                </a:tc>
                <a:tc>
                  <a:txBody>
                    <a:bodyPr/>
                    <a:lstStyle/>
                    <a:p>
                      <a:pPr marL="47625" marR="6731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struggling to design a small,  low-resolution prototype to  test the assumptions they are  making.</a:t>
                      </a:r>
                      <a:endParaRPr sz="650" u="none" strike="noStrike" cap="none">
                        <a:latin typeface="Arial"/>
                        <a:ea typeface="Arial"/>
                        <a:cs typeface="Arial"/>
                        <a:sym typeface="Arial"/>
                      </a:endParaRPr>
                    </a:p>
                  </a:txBody>
                  <a:tcPr marL="0" marR="0" marT="29200" marB="0">
                    <a:solidFill>
                      <a:srgbClr val="F5EFF7"/>
                    </a:solidFill>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struggling to design a small  scale, low-resolution proto-  type to test the assumptions  they are making, but feel  comfortable moving forward.</a:t>
                      </a:r>
                      <a:endParaRPr sz="650" u="none" strike="noStrike" cap="none">
                        <a:latin typeface="Arial"/>
                        <a:ea typeface="Arial"/>
                        <a:cs typeface="Arial"/>
                        <a:sym typeface="Arial"/>
                      </a:endParaRPr>
                    </a:p>
                  </a:txBody>
                  <a:tcPr marL="0" marR="0" marT="29200" marB="0">
                    <a:solidFill>
                      <a:srgbClr val="F5EFF7"/>
                    </a:solidFill>
                  </a:tcPr>
                </a:tc>
                <a:tc>
                  <a:txBody>
                    <a:bodyPr/>
                    <a:lstStyle/>
                    <a:p>
                      <a:pPr marL="47625" marR="450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have  confidently designed low  resolution prototypes that will  effectively test the  assumptions you are making.</a:t>
                      </a:r>
                      <a:endParaRPr sz="650" u="none" strike="noStrike" cap="none">
                        <a:latin typeface="Arial"/>
                        <a:ea typeface="Arial"/>
                        <a:cs typeface="Arial"/>
                        <a:sym typeface="Arial"/>
                      </a:endParaRPr>
                    </a:p>
                  </a:txBody>
                  <a:tcPr marL="0" marR="0" marT="29200" marB="0">
                    <a:solidFill>
                      <a:srgbClr val="F5EFF7"/>
                    </a:solidFill>
                  </a:tcPr>
                </a:tc>
                <a:extLst>
                  <a:ext uri="{0D108BD9-81ED-4DB2-BD59-A6C34878D82A}">
                    <a16:rowId xmlns:a16="http://schemas.microsoft.com/office/drawing/2014/main" val="10003"/>
                  </a:ext>
                </a:extLst>
              </a:tr>
              <a:tr h="661750">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QUALITY OF THE  PROTOTYPE</a:t>
                      </a:r>
                      <a:endParaRPr sz="650" u="none" strike="noStrike" cap="none">
                        <a:latin typeface="Arial"/>
                        <a:ea typeface="Arial"/>
                        <a:cs typeface="Arial"/>
                        <a:sym typeface="Arial"/>
                      </a:endParaRPr>
                    </a:p>
                  </a:txBody>
                  <a:tcPr marL="0" marR="0" marT="26675" marB="0">
                    <a:lnR w="28575" cap="flat" cmpd="sng">
                      <a:solidFill>
                        <a:srgbClr val="F5EFF7"/>
                      </a:solidFill>
                      <a:prstDash val="solid"/>
                      <a:round/>
                      <a:headEnd type="none" w="sm" len="sm"/>
                      <a:tailEnd type="none" w="sm" len="sm"/>
                    </a:lnR>
                    <a:solidFill>
                      <a:srgbClr val="EADEEE"/>
                    </a:solidFill>
                  </a:tcPr>
                </a:tc>
                <a:tc>
                  <a:txBody>
                    <a:bodyPr/>
                    <a:lstStyle/>
                    <a:p>
                      <a:pPr marL="47625" marR="21526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prototypes that were  designed are not low  resolution and/or will  not effectively test the  assumptions embedded  in the idea.</a:t>
                      </a:r>
                      <a:endParaRPr sz="650" u="none" strike="noStrike" cap="none">
                        <a:latin typeface="Arial"/>
                        <a:ea typeface="Arial"/>
                        <a:cs typeface="Arial"/>
                        <a:sym typeface="Arial"/>
                      </a:endParaRPr>
                    </a:p>
                  </a:txBody>
                  <a:tcPr marL="0" marR="0" marT="26675" marB="0">
                    <a:lnL w="28575" cap="flat" cmpd="sng">
                      <a:solidFill>
                        <a:srgbClr val="F5EFF7"/>
                      </a:solidFill>
                      <a:prstDash val="solid"/>
                      <a:round/>
                      <a:headEnd type="none" w="sm" len="sm"/>
                      <a:tailEnd type="none" w="sm" len="sm"/>
                    </a:lnL>
                    <a:lnR w="28575" cap="flat" cmpd="sng">
                      <a:solidFill>
                        <a:srgbClr val="F5EFF7"/>
                      </a:solidFill>
                      <a:prstDash val="solid"/>
                      <a:round/>
                      <a:headEnd type="none" w="sm" len="sm"/>
                      <a:tailEnd type="none" w="sm" len="sm"/>
                    </a:lnR>
                    <a:solidFill>
                      <a:srgbClr val="EADEEE"/>
                    </a:solidFill>
                  </a:tcPr>
                </a:tc>
                <a:tc>
                  <a:txBody>
                    <a:bodyPr/>
                    <a:lstStyle/>
                    <a:p>
                      <a:pPr marL="47625" marR="12827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There is some concern about  how well the prototype will  test the assumptions  embedded in the idea but  feels comfortable moving  forward.</a:t>
                      </a:r>
                      <a:endParaRPr sz="650" u="none" strike="noStrike" cap="none">
                        <a:latin typeface="Arial"/>
                        <a:ea typeface="Arial"/>
                        <a:cs typeface="Arial"/>
                        <a:sym typeface="Arial"/>
                      </a:endParaRPr>
                    </a:p>
                  </a:txBody>
                  <a:tcPr marL="0" marR="0" marT="26675" marB="0">
                    <a:lnL w="28575" cap="flat" cmpd="sng">
                      <a:solidFill>
                        <a:srgbClr val="F5EFF7"/>
                      </a:solidFill>
                      <a:prstDash val="solid"/>
                      <a:round/>
                      <a:headEnd type="none" w="sm" len="sm"/>
                      <a:tailEnd type="none" w="sm" len="sm"/>
                    </a:lnL>
                    <a:lnR w="28575" cap="flat" cmpd="sng">
                      <a:solidFill>
                        <a:srgbClr val="F5EFF7"/>
                      </a:solidFill>
                      <a:prstDash val="solid"/>
                      <a:round/>
                      <a:headEnd type="none" w="sm" len="sm"/>
                      <a:tailEnd type="none" w="sm" len="sm"/>
                    </a:lnR>
                    <a:solidFill>
                      <a:srgbClr val="EADEEE"/>
                    </a:solidFill>
                  </a:tcPr>
                </a:tc>
                <a:tc>
                  <a:txBody>
                    <a:bodyPr/>
                    <a:lstStyle/>
                    <a:p>
                      <a:pPr marL="47625" marR="6286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confident that the prototypes  that were designed are low  resolution and will effectively  test the assumptions  embedded in the idea.</a:t>
                      </a:r>
                      <a:endParaRPr sz="650" u="none" strike="noStrike" cap="none">
                        <a:latin typeface="Arial"/>
                        <a:ea typeface="Arial"/>
                        <a:cs typeface="Arial"/>
                        <a:sym typeface="Arial"/>
                      </a:endParaRPr>
                    </a:p>
                  </a:txBody>
                  <a:tcPr marL="0" marR="0" marT="26675" marB="0">
                    <a:lnL w="28575" cap="flat" cmpd="sng">
                      <a:solidFill>
                        <a:srgbClr val="F5EFF7"/>
                      </a:solidFill>
                      <a:prstDash val="solid"/>
                      <a:round/>
                      <a:headEnd type="none" w="sm" len="sm"/>
                      <a:tailEnd type="none" w="sm" len="sm"/>
                    </a:lnL>
                    <a:solidFill>
                      <a:srgbClr val="EADEEE"/>
                    </a:solidFill>
                  </a:tcPr>
                </a:tc>
                <a:extLst>
                  <a:ext uri="{0D108BD9-81ED-4DB2-BD59-A6C34878D82A}">
                    <a16:rowId xmlns:a16="http://schemas.microsoft.com/office/drawing/2014/main" val="10004"/>
                  </a:ext>
                </a:extLst>
              </a:tr>
              <a:tr h="764325">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CONNECTION  TO LEARNING  OUTCOMES</a:t>
                      </a:r>
                      <a:endParaRPr sz="650" u="none" strike="noStrike" cap="none">
                        <a:latin typeface="Arial"/>
                        <a:ea typeface="Arial"/>
                        <a:cs typeface="Arial"/>
                        <a:sym typeface="Arial"/>
                      </a:endParaRPr>
                    </a:p>
                  </a:txBody>
                  <a:tcPr marL="0" marR="0" marT="29200" marB="0">
                    <a:lnB w="9525" cap="flat" cmpd="sng">
                      <a:solidFill>
                        <a:srgbClr val="92278F"/>
                      </a:solidFill>
                      <a:prstDash val="solid"/>
                      <a:round/>
                      <a:headEnd type="none" w="sm" len="sm"/>
                      <a:tailEnd type="none" w="sm" len="sm"/>
                    </a:lnB>
                    <a:solidFill>
                      <a:srgbClr val="F5EFF7"/>
                    </a:solidFill>
                  </a:tcPr>
                </a:tc>
                <a:tc>
                  <a:txBody>
                    <a:bodyPr/>
                    <a:lstStyle/>
                    <a:p>
                      <a:pPr marL="47625" marR="13970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how the solution being  prototyped is connected to  the goal of improving the  holistic learning outcomes.</a:t>
                      </a:r>
                      <a:endParaRPr sz="650" u="none" strike="noStrike" cap="none">
                        <a:latin typeface="Arial"/>
                        <a:ea typeface="Arial"/>
                        <a:cs typeface="Arial"/>
                        <a:sym typeface="Arial"/>
                      </a:endParaRPr>
                    </a:p>
                  </a:txBody>
                  <a:tcPr marL="0" marR="0" marT="29200" marB="0">
                    <a:lnB w="9525" cap="flat" cmpd="sng">
                      <a:solidFill>
                        <a:srgbClr val="92278F"/>
                      </a:solidFill>
                      <a:prstDash val="solid"/>
                      <a:round/>
                      <a:headEnd type="none" w="sm" len="sm"/>
                      <a:tailEnd type="none" w="sm" len="sm"/>
                    </a:lnB>
                    <a:solidFill>
                      <a:srgbClr val="F5EFF7"/>
                    </a:solidFill>
                  </a:tcPr>
                </a:tc>
                <a:tc>
                  <a:txBody>
                    <a:bodyPr/>
                    <a:lstStyle/>
                    <a:p>
                      <a:pPr marL="47625" marR="17018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how the  solution being prototyped  is connected to the goal  of improving the holistic</a:t>
                      </a:r>
                      <a:endParaRPr sz="650" u="none" strike="noStrike" cap="none">
                        <a:latin typeface="Arial"/>
                        <a:ea typeface="Arial"/>
                        <a:cs typeface="Arial"/>
                        <a:sym typeface="Arial"/>
                      </a:endParaRPr>
                    </a:p>
                    <a:p>
                      <a:pPr marL="47625" marR="45720" lvl="0" indent="0" algn="l" rtl="0">
                        <a:lnSpc>
                          <a:spcPct val="100000"/>
                        </a:lnSpc>
                        <a:spcBef>
                          <a:spcPts val="50"/>
                        </a:spcBef>
                        <a:spcAft>
                          <a:spcPts val="0"/>
                        </a:spcAft>
                        <a:buNone/>
                      </a:pPr>
                      <a:r>
                        <a:rPr lang="en-US" sz="650" u="none" strike="noStrike" cap="none">
                          <a:solidFill>
                            <a:srgbClr val="414042"/>
                          </a:solidFill>
                          <a:latin typeface="Arial"/>
                          <a:ea typeface="Arial"/>
                          <a:cs typeface="Arial"/>
                          <a:sym typeface="Arial"/>
                        </a:rPr>
                        <a:t>learning outcomes but feels  comfortable moving forward.</a:t>
                      </a:r>
                      <a:endParaRPr sz="650" u="none" strike="noStrike" cap="none">
                        <a:latin typeface="Arial"/>
                        <a:ea typeface="Arial"/>
                        <a:cs typeface="Arial"/>
                        <a:sym typeface="Arial"/>
                      </a:endParaRPr>
                    </a:p>
                  </a:txBody>
                  <a:tcPr marL="0" marR="0" marT="29200" marB="0">
                    <a:lnB w="9525" cap="flat" cmpd="sng">
                      <a:solidFill>
                        <a:srgbClr val="92278F"/>
                      </a:solidFill>
                      <a:prstDash val="solid"/>
                      <a:round/>
                      <a:headEnd type="none" w="sm" len="sm"/>
                      <a:tailEnd type="none" w="sm" len="sm"/>
                    </a:lnB>
                    <a:solidFill>
                      <a:srgbClr val="F5EFF7"/>
                    </a:solidFill>
                  </a:tcPr>
                </a:tc>
                <a:tc>
                  <a:txBody>
                    <a:bodyPr/>
                    <a:lstStyle/>
                    <a:p>
                      <a:pPr marL="47625" marR="4127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confident that the  solutions being prototyped is  connected to improving the  holistic learning outcomes  identified.</a:t>
                      </a:r>
                      <a:endParaRPr sz="650" u="none" strike="noStrike" cap="none">
                        <a:latin typeface="Arial"/>
                        <a:ea typeface="Arial"/>
                        <a:cs typeface="Arial"/>
                        <a:sym typeface="Arial"/>
                      </a:endParaRPr>
                    </a:p>
                  </a:txBody>
                  <a:tcPr marL="0" marR="0" marT="29200" marB="0">
                    <a:lnB w="9525" cap="flat" cmpd="sng">
                      <a:solidFill>
                        <a:srgbClr val="92278F"/>
                      </a:solidFill>
                      <a:prstDash val="solid"/>
                      <a:round/>
                      <a:headEnd type="none" w="sm" len="sm"/>
                      <a:tailEnd type="none" w="sm" len="sm"/>
                    </a:lnB>
                    <a:solidFill>
                      <a:srgbClr val="F5EFF7"/>
                    </a:solidFill>
                  </a:tcPr>
                </a:tc>
                <a:extLst>
                  <a:ext uri="{0D108BD9-81ED-4DB2-BD59-A6C34878D82A}">
                    <a16:rowId xmlns:a16="http://schemas.microsoft.com/office/drawing/2014/main" val="10005"/>
                  </a:ext>
                </a:extLst>
              </a:tr>
            </a:tbl>
          </a:graphicData>
        </a:graphic>
      </p:graphicFrame>
      <p:sp>
        <p:nvSpPr>
          <p:cNvPr id="10749" name="Google Shape;10749;p71"/>
          <p:cNvSpPr txBox="1"/>
          <p:nvPr/>
        </p:nvSpPr>
        <p:spPr>
          <a:xfrm>
            <a:off x="13555161" y="926772"/>
            <a:ext cx="4429125" cy="8826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69215"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challenge  and are ready to move into the next phase. Circle the description that most represents your team’s</a:t>
            </a:r>
            <a:endParaRPr sz="750">
              <a:solidFill>
                <a:schemeClr val="dk1"/>
              </a:solidFill>
              <a:latin typeface="Arial"/>
              <a:ea typeface="Arial"/>
              <a:cs typeface="Arial"/>
              <a:sym typeface="Arial"/>
            </a:endParaRPr>
          </a:p>
          <a:p>
            <a:pPr marL="12700" marR="33655" lvl="0" indent="0" algn="l" rtl="0">
              <a:lnSpc>
                <a:spcPct val="100000"/>
              </a:lnSpc>
              <a:spcBef>
                <a:spcPts val="5"/>
              </a:spcBef>
              <a:spcAft>
                <a:spcPts val="0"/>
              </a:spcAft>
              <a:buNone/>
            </a:pPr>
            <a:r>
              <a:rPr lang="en-US" sz="750">
                <a:solidFill>
                  <a:srgbClr val="414042"/>
                </a:solidFill>
                <a:latin typeface="Arial"/>
                <a:ea typeface="Arial"/>
                <a:cs typeface="Arial"/>
                <a:sym typeface="Arial"/>
              </a:rPr>
              <a:t>progress. For the Project Status criteria at the bottom of the rubric, consider as a team the progress  you’re making overall.</a:t>
            </a:r>
            <a:endParaRPr sz="750">
              <a:solidFill>
                <a:schemeClr val="dk1"/>
              </a:solidFill>
              <a:latin typeface="Arial"/>
              <a:ea typeface="Arial"/>
              <a:cs typeface="Arial"/>
              <a:sym typeface="Arial"/>
            </a:endParaRPr>
          </a:p>
          <a:p>
            <a:pPr marL="1311275" marR="0" lvl="0" indent="0" algn="l" rtl="0">
              <a:lnSpc>
                <a:spcPct val="100000"/>
              </a:lnSpc>
              <a:spcBef>
                <a:spcPts val="114"/>
              </a:spcBef>
              <a:spcAft>
                <a:spcPts val="0"/>
              </a:spcAft>
              <a:buNone/>
            </a:pPr>
            <a:r>
              <a:rPr lang="en-US" sz="650">
                <a:solidFill>
                  <a:srgbClr val="414042"/>
                </a:solidFill>
                <a:latin typeface="Arial"/>
                <a:ea typeface="Arial"/>
                <a:cs typeface="Arial"/>
                <a:sym typeface="Arial"/>
              </a:rPr>
              <a:t>Not ready	Ready with hesitation	Ready with confidence</a:t>
            </a:r>
            <a:endParaRPr sz="650">
              <a:solidFill>
                <a:schemeClr val="dk1"/>
              </a:solidFill>
              <a:latin typeface="Arial"/>
              <a:ea typeface="Arial"/>
              <a:cs typeface="Arial"/>
              <a:sym typeface="Arial"/>
            </a:endParaRPr>
          </a:p>
        </p:txBody>
      </p:sp>
      <p:sp>
        <p:nvSpPr>
          <p:cNvPr id="10750" name="Google Shape;10750;p71"/>
          <p:cNvSpPr txBox="1"/>
          <p:nvPr/>
        </p:nvSpPr>
        <p:spPr>
          <a:xfrm>
            <a:off x="13555161" y="5934736"/>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sp>
        <p:nvSpPr>
          <p:cNvPr id="10751" name="Google Shape;10751;p71"/>
          <p:cNvSpPr txBox="1"/>
          <p:nvPr/>
        </p:nvSpPr>
        <p:spPr>
          <a:xfrm>
            <a:off x="10536859" y="3167553"/>
            <a:ext cx="120205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are the two  assumptions that your  team wants to test through  prototyping?</a:t>
            </a:r>
            <a:endParaRPr sz="750">
              <a:solidFill>
                <a:schemeClr val="dk1"/>
              </a:solidFill>
              <a:latin typeface="Arial"/>
              <a:ea typeface="Arial"/>
              <a:cs typeface="Arial"/>
              <a:sym typeface="Arial"/>
            </a:endParaRPr>
          </a:p>
        </p:txBody>
      </p:sp>
      <p:sp>
        <p:nvSpPr>
          <p:cNvPr id="10752" name="Google Shape;10752;p71"/>
          <p:cNvSpPr txBox="1"/>
          <p:nvPr/>
        </p:nvSpPr>
        <p:spPr>
          <a:xfrm>
            <a:off x="10536859" y="369376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10753" name="Google Shape;10753;p71"/>
          <p:cNvSpPr txBox="1"/>
          <p:nvPr/>
        </p:nvSpPr>
        <p:spPr>
          <a:xfrm>
            <a:off x="10536859" y="441760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grpSp>
        <p:nvGrpSpPr>
          <p:cNvPr id="10754" name="Google Shape;10754;p71"/>
          <p:cNvGrpSpPr/>
          <p:nvPr/>
        </p:nvGrpSpPr>
        <p:grpSpPr>
          <a:xfrm>
            <a:off x="0" y="722143"/>
            <a:ext cx="334010" cy="560705"/>
            <a:chOff x="0" y="722143"/>
            <a:chExt cx="334010" cy="560705"/>
          </a:xfrm>
        </p:grpSpPr>
        <p:sp>
          <p:nvSpPr>
            <p:cNvPr id="10755" name="Google Shape;10755;p71"/>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56" name="Google Shape;10756;p71"/>
            <p:cNvSpPr/>
            <p:nvPr/>
          </p:nvSpPr>
          <p:spPr>
            <a:xfrm>
              <a:off x="72396" y="801594"/>
              <a:ext cx="210397"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57" name="Google Shape;10757;p71"/>
            <p:cNvSpPr/>
            <p:nvPr/>
          </p:nvSpPr>
          <p:spPr>
            <a:xfrm>
              <a:off x="84339" y="1073047"/>
              <a:ext cx="163952"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758" name="Google Shape;10758;p71"/>
          <p:cNvGrpSpPr/>
          <p:nvPr/>
        </p:nvGrpSpPr>
        <p:grpSpPr>
          <a:xfrm>
            <a:off x="19768108" y="722143"/>
            <a:ext cx="336550" cy="560705"/>
            <a:chOff x="19768108" y="722143"/>
            <a:chExt cx="336550" cy="560705"/>
          </a:xfrm>
        </p:grpSpPr>
        <p:sp>
          <p:nvSpPr>
            <p:cNvPr id="10759" name="Google Shape;10759;p71"/>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60" name="Google Shape;10760;p71"/>
            <p:cNvSpPr/>
            <p:nvPr/>
          </p:nvSpPr>
          <p:spPr>
            <a:xfrm>
              <a:off x="19843130" y="801594"/>
              <a:ext cx="210344"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61" name="Google Shape;10761;p71"/>
            <p:cNvSpPr/>
            <p:nvPr/>
          </p:nvSpPr>
          <p:spPr>
            <a:xfrm>
              <a:off x="19855069" y="1073047"/>
              <a:ext cx="163886"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62" name="Google Shape;10762;p71"/>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0763" name="Google Shape;10763;p71"/>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0764" name="Google Shape;10764;p71"/>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0765" name="Google Shape;10765;p71"/>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0766" name="Google Shape;10766;p71"/>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0767" name="Google Shape;10767;p71"/>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768" name="Google Shape;10768;p71"/>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0769" name="Google Shape;10769;p71"/>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770" name="Google Shape;10770;p71"/>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771" name="Google Shape;10771;p71"/>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0772" name="Google Shape;10772;p71"/>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0773" name="Google Shape;10773;p71"/>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0774" name="Google Shape;10774;p71"/>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0775" name="Google Shape;10775;p71"/>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0776" name="Google Shape;10776;p71"/>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0777" name="Google Shape;10777;p71"/>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778" name="Google Shape;10778;p71"/>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0779" name="Google Shape;10779;p71"/>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780" name="Google Shape;10780;p71"/>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781" name="Google Shape;10781;p71"/>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0782" name="Google Shape;10782;p71"/>
          <p:cNvSpPr txBox="1"/>
          <p:nvPr/>
        </p:nvSpPr>
        <p:spPr>
          <a:xfrm>
            <a:off x="18532805" y="1199241"/>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Shape 10786"/>
        <p:cNvGrpSpPr/>
        <p:nvPr/>
      </p:nvGrpSpPr>
      <p:grpSpPr>
        <a:xfrm>
          <a:off x="0" y="0"/>
          <a:ext cx="0" cy="0"/>
          <a:chOff x="0" y="0"/>
          <a:chExt cx="0" cy="0"/>
        </a:xfrm>
      </p:grpSpPr>
      <p:sp>
        <p:nvSpPr>
          <p:cNvPr id="10787" name="Google Shape;10787;p72"/>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88" name="Google Shape;10788;p72"/>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142</a:t>
            </a:r>
            <a:endParaRPr sz="550">
              <a:solidFill>
                <a:schemeClr val="dk1"/>
              </a:solidFill>
              <a:latin typeface="Arial"/>
              <a:ea typeface="Arial"/>
              <a:cs typeface="Arial"/>
              <a:sym typeface="Arial"/>
            </a:endParaRPr>
          </a:p>
        </p:txBody>
      </p:sp>
      <p:grpSp>
        <p:nvGrpSpPr>
          <p:cNvPr id="10789" name="Google Shape;10789;p72"/>
          <p:cNvGrpSpPr/>
          <p:nvPr/>
        </p:nvGrpSpPr>
        <p:grpSpPr>
          <a:xfrm>
            <a:off x="429031" y="6599833"/>
            <a:ext cx="9206086" cy="508200"/>
            <a:chOff x="429031" y="6599833"/>
            <a:chExt cx="9206086" cy="508200"/>
          </a:xfrm>
        </p:grpSpPr>
        <p:sp>
          <p:nvSpPr>
            <p:cNvPr id="10790" name="Google Shape;10790;p72"/>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91" name="Google Shape;10791;p72"/>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92" name="Google Shape;10792;p72"/>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93" name="Google Shape;10793;p72"/>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94" name="Google Shape;10794;p72"/>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95" name="Google Shape;10795;p72"/>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96" name="Google Shape;10796;p72"/>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97" name="Google Shape;10797;p72"/>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98" name="Google Shape;10798;p72"/>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99" name="Google Shape;10799;p72"/>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0" name="Google Shape;10800;p72"/>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1" name="Google Shape;10801;p72"/>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2" name="Google Shape;10802;p72"/>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3" name="Google Shape;10803;p72"/>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4" name="Google Shape;10804;p72"/>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5" name="Google Shape;10805;p72"/>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6" name="Google Shape;10806;p72"/>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7" name="Google Shape;10807;p72"/>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8" name="Google Shape;10808;p72"/>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9" name="Google Shape;10809;p72"/>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10" name="Google Shape;10810;p72"/>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11" name="Google Shape;10811;p72"/>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812" name="Google Shape;10812;p72"/>
          <p:cNvGrpSpPr/>
          <p:nvPr/>
        </p:nvGrpSpPr>
        <p:grpSpPr>
          <a:xfrm>
            <a:off x="436533" y="690661"/>
            <a:ext cx="9200280" cy="31750"/>
            <a:chOff x="436533" y="690661"/>
            <a:chExt cx="9200280" cy="31750"/>
          </a:xfrm>
        </p:grpSpPr>
        <p:sp>
          <p:nvSpPr>
            <p:cNvPr id="10813" name="Google Shape;10813;p72"/>
            <p:cNvSpPr/>
            <p:nvPr/>
          </p:nvSpPr>
          <p:spPr>
            <a:xfrm>
              <a:off x="436533"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14" name="Google Shape;10814;p72"/>
            <p:cNvSpPr/>
            <p:nvPr/>
          </p:nvSpPr>
          <p:spPr>
            <a:xfrm>
              <a:off x="1395148"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DFCCE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815" name="Google Shape;10815;p72"/>
          <p:cNvSpPr txBox="1">
            <a:spLocks noGrp="1"/>
          </p:cNvSpPr>
          <p:nvPr>
            <p:ph type="title"/>
          </p:nvPr>
        </p:nvSpPr>
        <p:spPr>
          <a:xfrm>
            <a:off x="417863" y="264555"/>
            <a:ext cx="405257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92278F"/>
                </a:solidFill>
              </a:rPr>
              <a:t>ITERATE TRANSITION </a:t>
            </a:r>
            <a:r>
              <a:rPr lang="en-US" b="0">
                <a:solidFill>
                  <a:srgbClr val="92278F"/>
                </a:solidFill>
                <a:latin typeface="Arial"/>
                <a:ea typeface="Arial"/>
                <a:cs typeface="Arial"/>
                <a:sym typeface="Arial"/>
              </a:rPr>
              <a:t>REFLECTION </a:t>
            </a:r>
            <a:endParaRPr/>
          </a:p>
        </p:txBody>
      </p:sp>
      <p:grpSp>
        <p:nvGrpSpPr>
          <p:cNvPr id="10816" name="Google Shape;10816;p72"/>
          <p:cNvGrpSpPr/>
          <p:nvPr/>
        </p:nvGrpSpPr>
        <p:grpSpPr>
          <a:xfrm>
            <a:off x="6977631" y="239907"/>
            <a:ext cx="2655930" cy="332740"/>
            <a:chOff x="6977631" y="239907"/>
            <a:chExt cx="2655930" cy="332740"/>
          </a:xfrm>
        </p:grpSpPr>
        <p:sp>
          <p:nvSpPr>
            <p:cNvPr id="10817" name="Google Shape;10817;p72"/>
            <p:cNvSpPr/>
            <p:nvPr/>
          </p:nvSpPr>
          <p:spPr>
            <a:xfrm>
              <a:off x="762651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18" name="Google Shape;10818;p72"/>
            <p:cNvSpPr/>
            <p:nvPr/>
          </p:nvSpPr>
          <p:spPr>
            <a:xfrm>
              <a:off x="697763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19" name="Google Shape;10819;p72"/>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20" name="Google Shape;10820;p72"/>
            <p:cNvSpPr/>
            <p:nvPr/>
          </p:nvSpPr>
          <p:spPr>
            <a:xfrm>
              <a:off x="892871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821" name="Google Shape;10821;p72"/>
          <p:cNvSpPr txBox="1"/>
          <p:nvPr/>
        </p:nvSpPr>
        <p:spPr>
          <a:xfrm>
            <a:off x="7815204" y="309580"/>
            <a:ext cx="339725" cy="197485"/>
          </a:xfrm>
          <a:prstGeom prst="rect">
            <a:avLst/>
          </a:prstGeom>
          <a:noFill/>
          <a:ln>
            <a:noFill/>
          </a:ln>
        </p:spPr>
        <p:txBody>
          <a:bodyPr spcFirstLastPara="1" wrap="square" lIns="0" tIns="12050" rIns="0" bIns="0" anchor="t" anchorCtr="0">
            <a:spAutoFit/>
          </a:bodyPr>
          <a:lstStyle/>
          <a:p>
            <a:pPr marL="40005" marR="5080" lvl="0" indent="-27940" algn="l" rtl="0">
              <a:lnSpc>
                <a:spcPct val="102600"/>
              </a:lnSpc>
              <a:spcBef>
                <a:spcPts val="0"/>
              </a:spcBef>
              <a:spcAft>
                <a:spcPts val="0"/>
              </a:spcAft>
              <a:buNone/>
            </a:pPr>
            <a:r>
              <a:rPr lang="en-US" sz="550">
                <a:solidFill>
                  <a:srgbClr val="92278F"/>
                </a:solidFill>
                <a:latin typeface="Arial"/>
                <a:ea typeface="Arial"/>
                <a:cs typeface="Arial"/>
                <a:sym typeface="Arial"/>
              </a:rPr>
              <a:t>BUILDING  BLOCKS</a:t>
            </a:r>
            <a:endParaRPr sz="550">
              <a:solidFill>
                <a:schemeClr val="dk1"/>
              </a:solidFill>
              <a:latin typeface="Arial"/>
              <a:ea typeface="Arial"/>
              <a:cs typeface="Arial"/>
              <a:sym typeface="Arial"/>
            </a:endParaRPr>
          </a:p>
        </p:txBody>
      </p:sp>
      <p:sp>
        <p:nvSpPr>
          <p:cNvPr id="10822" name="Google Shape;10822;p72"/>
          <p:cNvSpPr txBox="1"/>
          <p:nvPr/>
        </p:nvSpPr>
        <p:spPr>
          <a:xfrm>
            <a:off x="7164219" y="309580"/>
            <a:ext cx="344170" cy="197485"/>
          </a:xfrm>
          <a:prstGeom prst="rect">
            <a:avLst/>
          </a:prstGeom>
          <a:noFill/>
          <a:ln>
            <a:noFill/>
          </a:ln>
        </p:spPr>
        <p:txBody>
          <a:bodyPr spcFirstLastPara="1" wrap="square" lIns="0" tIns="12050" rIns="0" bIns="0" anchor="t" anchorCtr="0">
            <a:spAutoFit/>
          </a:bodyPr>
          <a:lstStyle/>
          <a:p>
            <a:pPr marL="78740" marR="5080" lvl="0" indent="-66675" algn="l" rtl="0">
              <a:lnSpc>
                <a:spcPct val="102600"/>
              </a:lnSpc>
              <a:spcBef>
                <a:spcPts val="0"/>
              </a:spcBef>
              <a:spcAft>
                <a:spcPts val="0"/>
              </a:spcAft>
              <a:buNone/>
            </a:pPr>
            <a:r>
              <a:rPr lang="en-US" sz="550">
                <a:solidFill>
                  <a:srgbClr val="92278F"/>
                </a:solidFill>
                <a:latin typeface="Arial"/>
                <a:ea typeface="Arial"/>
                <a:cs typeface="Arial"/>
                <a:sym typeface="Arial"/>
              </a:rPr>
              <a:t>COMBINE  IDEAS</a:t>
            </a:r>
            <a:endParaRPr sz="550">
              <a:solidFill>
                <a:schemeClr val="dk1"/>
              </a:solidFill>
              <a:latin typeface="Arial"/>
              <a:ea typeface="Arial"/>
              <a:cs typeface="Arial"/>
              <a:sym typeface="Arial"/>
            </a:endParaRPr>
          </a:p>
        </p:txBody>
      </p:sp>
      <p:sp>
        <p:nvSpPr>
          <p:cNvPr id="10823" name="Google Shape;10823;p72"/>
          <p:cNvSpPr txBox="1"/>
          <p:nvPr/>
        </p:nvSpPr>
        <p:spPr>
          <a:xfrm>
            <a:off x="8397702" y="304996"/>
            <a:ext cx="464820" cy="197485"/>
          </a:xfrm>
          <a:prstGeom prst="rect">
            <a:avLst/>
          </a:prstGeom>
          <a:noFill/>
          <a:ln>
            <a:noFill/>
          </a:ln>
        </p:spPr>
        <p:txBody>
          <a:bodyPr spcFirstLastPara="1" wrap="square" lIns="0" tIns="12050" rIns="0" bIns="0" anchor="t" anchorCtr="0">
            <a:spAutoFit/>
          </a:bodyPr>
          <a:lstStyle/>
          <a:p>
            <a:pPr marL="55244" marR="5080" lvl="0" indent="-43180" algn="l" rtl="0">
              <a:lnSpc>
                <a:spcPct val="102600"/>
              </a:lnSpc>
              <a:spcBef>
                <a:spcPts val="0"/>
              </a:spcBef>
              <a:spcAft>
                <a:spcPts val="0"/>
              </a:spcAft>
              <a:buNone/>
            </a:pPr>
            <a:r>
              <a:rPr lang="en-US" sz="550">
                <a:solidFill>
                  <a:srgbClr val="92278F"/>
                </a:solidFill>
                <a:latin typeface="Arial"/>
                <a:ea typeface="Arial"/>
                <a:cs typeface="Arial"/>
                <a:sym typeface="Arial"/>
              </a:rPr>
              <a:t>STORYBOARD  YOUR IDEA</a:t>
            </a:r>
            <a:endParaRPr sz="550">
              <a:solidFill>
                <a:schemeClr val="dk1"/>
              </a:solidFill>
              <a:latin typeface="Arial"/>
              <a:ea typeface="Arial"/>
              <a:cs typeface="Arial"/>
              <a:sym typeface="Arial"/>
            </a:endParaRPr>
          </a:p>
        </p:txBody>
      </p:sp>
      <p:sp>
        <p:nvSpPr>
          <p:cNvPr id="10824" name="Google Shape;10824;p72"/>
          <p:cNvSpPr txBox="1"/>
          <p:nvPr/>
        </p:nvSpPr>
        <p:spPr>
          <a:xfrm>
            <a:off x="9052054" y="306643"/>
            <a:ext cx="458470" cy="197485"/>
          </a:xfrm>
          <a:prstGeom prst="rect">
            <a:avLst/>
          </a:prstGeom>
          <a:noFill/>
          <a:ln>
            <a:noFill/>
          </a:ln>
        </p:spPr>
        <p:txBody>
          <a:bodyPr spcFirstLastPara="1" wrap="square" lIns="0" tIns="14600" rIns="0" bIns="0" anchor="t" anchorCtr="0">
            <a:spAutoFit/>
          </a:bodyPr>
          <a:lstStyle/>
          <a:p>
            <a:pPr marL="0" marR="0" lvl="0" indent="0" algn="ctr" rtl="0">
              <a:lnSpc>
                <a:spcPct val="100000"/>
              </a:lnSpc>
              <a:spcBef>
                <a:spcPts val="0"/>
              </a:spcBef>
              <a:spcAft>
                <a:spcPts val="0"/>
              </a:spcAft>
              <a:buNone/>
            </a:pPr>
            <a:r>
              <a:rPr lang="en-US" sz="550">
                <a:solidFill>
                  <a:srgbClr val="92278F"/>
                </a:solidFill>
                <a:latin typeface="Arial"/>
                <a:ea typeface="Arial"/>
                <a:cs typeface="Arial"/>
                <a:sym typeface="Arial"/>
              </a:rPr>
              <a:t>DESIGN</a:t>
            </a:r>
            <a:endParaRPr sz="550">
              <a:solidFill>
                <a:schemeClr val="dk1"/>
              </a:solidFill>
              <a:latin typeface="Arial"/>
              <a:ea typeface="Arial"/>
              <a:cs typeface="Arial"/>
              <a:sym typeface="Arial"/>
            </a:endParaRPr>
          </a:p>
          <a:p>
            <a:pPr marL="0" marR="0" lvl="0" indent="0" algn="ctr" rtl="0">
              <a:lnSpc>
                <a:spcPct val="100000"/>
              </a:lnSpc>
              <a:spcBef>
                <a:spcPts val="15"/>
              </a:spcBef>
              <a:spcAft>
                <a:spcPts val="0"/>
              </a:spcAft>
              <a:buNone/>
            </a:pPr>
            <a:r>
              <a:rPr lang="en-US" sz="550">
                <a:solidFill>
                  <a:srgbClr val="92278F"/>
                </a:solidFill>
                <a:latin typeface="Arial"/>
                <a:ea typeface="Arial"/>
                <a:cs typeface="Arial"/>
                <a:sym typeface="Arial"/>
              </a:rPr>
              <a:t>A PROTOTYPE</a:t>
            </a:r>
            <a:endParaRPr sz="550">
              <a:solidFill>
                <a:schemeClr val="dk1"/>
              </a:solidFill>
              <a:latin typeface="Arial"/>
              <a:ea typeface="Arial"/>
              <a:cs typeface="Arial"/>
              <a:sym typeface="Arial"/>
            </a:endParaRPr>
          </a:p>
        </p:txBody>
      </p:sp>
      <p:sp>
        <p:nvSpPr>
          <p:cNvPr id="10825" name="Google Shape;10825;p72"/>
          <p:cNvSpPr/>
          <p:nvPr/>
        </p:nvSpPr>
        <p:spPr>
          <a:xfrm>
            <a:off x="423831" y="109200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26" name="Google Shape;10826;p72"/>
          <p:cNvSpPr/>
          <p:nvPr/>
        </p:nvSpPr>
        <p:spPr>
          <a:xfrm>
            <a:off x="5081999" y="109200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92278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27" name="Google Shape;10827;p72"/>
          <p:cNvSpPr txBox="1"/>
          <p:nvPr/>
        </p:nvSpPr>
        <p:spPr>
          <a:xfrm>
            <a:off x="577370" y="1155131"/>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10828" name="Google Shape;10828;p72"/>
          <p:cNvSpPr txBox="1"/>
          <p:nvPr/>
        </p:nvSpPr>
        <p:spPr>
          <a:xfrm>
            <a:off x="577370" y="2676921"/>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10829" name="Google Shape;10829;p72"/>
          <p:cNvSpPr txBox="1"/>
          <p:nvPr/>
        </p:nvSpPr>
        <p:spPr>
          <a:xfrm>
            <a:off x="577370" y="3569974"/>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10830" name="Google Shape;10830;p72"/>
          <p:cNvSpPr txBox="1"/>
          <p:nvPr/>
        </p:nvSpPr>
        <p:spPr>
          <a:xfrm>
            <a:off x="577370" y="457766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10831" name="Google Shape;10831;p72"/>
          <p:cNvSpPr txBox="1"/>
          <p:nvPr/>
        </p:nvSpPr>
        <p:spPr>
          <a:xfrm>
            <a:off x="577370" y="547072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10832" name="Google Shape;10832;p72"/>
          <p:cNvSpPr txBox="1"/>
          <p:nvPr/>
        </p:nvSpPr>
        <p:spPr>
          <a:xfrm>
            <a:off x="5253841" y="1155131"/>
            <a:ext cx="414909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92278F"/>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p:txBody>
      </p:sp>
      <p:sp>
        <p:nvSpPr>
          <p:cNvPr id="10833" name="Google Shape;10833;p72"/>
          <p:cNvSpPr txBox="1"/>
          <p:nvPr/>
        </p:nvSpPr>
        <p:spPr>
          <a:xfrm>
            <a:off x="5253841" y="1851578"/>
            <a:ext cx="394906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10834" name="Google Shape;10834;p72"/>
          <p:cNvSpPr txBox="1"/>
          <p:nvPr/>
        </p:nvSpPr>
        <p:spPr>
          <a:xfrm>
            <a:off x="13486627"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sp>
        <p:nvSpPr>
          <p:cNvPr id="10835" name="Google Shape;10835;p72"/>
          <p:cNvSpPr txBox="1"/>
          <p:nvPr/>
        </p:nvSpPr>
        <p:spPr>
          <a:xfrm>
            <a:off x="12672089" y="4796592"/>
            <a:ext cx="4812665"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TEST	ANOTHER</a:t>
            </a:r>
            <a:endParaRPr sz="4700">
              <a:solidFill>
                <a:schemeClr val="dk1"/>
              </a:solidFill>
              <a:latin typeface="Arial"/>
              <a:ea typeface="Arial"/>
              <a:cs typeface="Arial"/>
              <a:sym typeface="Arial"/>
            </a:endParaRPr>
          </a:p>
        </p:txBody>
      </p:sp>
      <p:grpSp>
        <p:nvGrpSpPr>
          <p:cNvPr id="10836" name="Google Shape;10836;p72"/>
          <p:cNvGrpSpPr/>
          <p:nvPr/>
        </p:nvGrpSpPr>
        <p:grpSpPr>
          <a:xfrm>
            <a:off x="10932841" y="1244312"/>
            <a:ext cx="8285466" cy="4755514"/>
            <a:chOff x="10932841" y="1244312"/>
            <a:chExt cx="8285466" cy="4755514"/>
          </a:xfrm>
        </p:grpSpPr>
        <p:sp>
          <p:nvSpPr>
            <p:cNvPr id="10837" name="Google Shape;10837;p72"/>
            <p:cNvSpPr/>
            <p:nvPr/>
          </p:nvSpPr>
          <p:spPr>
            <a:xfrm>
              <a:off x="14644120" y="2439516"/>
              <a:ext cx="183694" cy="183730"/>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38" name="Google Shape;10838;p72"/>
            <p:cNvSpPr/>
            <p:nvPr/>
          </p:nvSpPr>
          <p:spPr>
            <a:xfrm>
              <a:off x="14644120" y="1382409"/>
              <a:ext cx="183694" cy="183730"/>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39" name="Google Shape;10839;p72"/>
            <p:cNvSpPr/>
            <p:nvPr/>
          </p:nvSpPr>
          <p:spPr>
            <a:xfrm>
              <a:off x="13703281" y="1859143"/>
              <a:ext cx="183694" cy="18373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0" name="Google Shape;10840;p72"/>
            <p:cNvSpPr/>
            <p:nvPr/>
          </p:nvSpPr>
          <p:spPr>
            <a:xfrm>
              <a:off x="13904098" y="1525568"/>
              <a:ext cx="1594485" cy="939165"/>
            </a:xfrm>
            <a:custGeom>
              <a:avLst/>
              <a:gdLst/>
              <a:ahLst/>
              <a:cxnLst/>
              <a:rect l="l" t="t" r="r" b="b"/>
              <a:pathLst>
                <a:path w="1594484" h="939164" extrusionOk="0">
                  <a:moveTo>
                    <a:pt x="0" y="353276"/>
                  </a:moveTo>
                  <a:lnTo>
                    <a:pt x="700643" y="0"/>
                  </a:lnTo>
                </a:path>
                <a:path w="1594484" h="939164" extrusionOk="0">
                  <a:moveTo>
                    <a:pt x="0" y="508351"/>
                  </a:moveTo>
                  <a:lnTo>
                    <a:pt x="687103" y="939141"/>
                  </a:lnTo>
                </a:path>
                <a:path w="1594484" h="939164" extrusionOk="0">
                  <a:moveTo>
                    <a:pt x="929004" y="939141"/>
                  </a:moveTo>
                  <a:lnTo>
                    <a:pt x="1594484" y="542117"/>
                  </a:lnTo>
                </a:path>
                <a:path w="1594484" h="939164" extrusionOk="0">
                  <a:moveTo>
                    <a:pt x="956418" y="0"/>
                  </a:moveTo>
                  <a:lnTo>
                    <a:pt x="1268777" y="183611"/>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1" name="Google Shape;10841;p72"/>
            <p:cNvSpPr/>
            <p:nvPr/>
          </p:nvSpPr>
          <p:spPr>
            <a:xfrm>
              <a:off x="14644120" y="3496624"/>
              <a:ext cx="183694" cy="183730"/>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2" name="Google Shape;10842;p72"/>
            <p:cNvSpPr/>
            <p:nvPr/>
          </p:nvSpPr>
          <p:spPr>
            <a:xfrm>
              <a:off x="14644120" y="2439516"/>
              <a:ext cx="183694" cy="183730"/>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3" name="Google Shape;10843;p72"/>
            <p:cNvSpPr/>
            <p:nvPr/>
          </p:nvSpPr>
          <p:spPr>
            <a:xfrm>
              <a:off x="13703281" y="2916251"/>
              <a:ext cx="183694" cy="18373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4" name="Google Shape;10844;p72"/>
            <p:cNvSpPr/>
            <p:nvPr/>
          </p:nvSpPr>
          <p:spPr>
            <a:xfrm>
              <a:off x="15489630" y="2916251"/>
              <a:ext cx="183694" cy="183730"/>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5" name="Google Shape;10845;p72"/>
            <p:cNvSpPr/>
            <p:nvPr/>
          </p:nvSpPr>
          <p:spPr>
            <a:xfrm>
              <a:off x="13795123" y="1613684"/>
              <a:ext cx="3667760" cy="2668270"/>
            </a:xfrm>
            <a:custGeom>
              <a:avLst/>
              <a:gdLst/>
              <a:ahLst/>
              <a:cxnLst/>
              <a:rect l="l" t="t" r="r" b="b"/>
              <a:pathLst>
                <a:path w="3667759" h="2668270" extrusionOk="0">
                  <a:moveTo>
                    <a:pt x="108975" y="1322279"/>
                  </a:moveTo>
                  <a:lnTo>
                    <a:pt x="809618" y="968991"/>
                  </a:lnTo>
                </a:path>
                <a:path w="3667759" h="2668270" extrusionOk="0">
                  <a:moveTo>
                    <a:pt x="442694" y="1686791"/>
                  </a:moveTo>
                  <a:lnTo>
                    <a:pt x="809618" y="1917076"/>
                  </a:lnTo>
                </a:path>
                <a:path w="3667759" h="2668270" extrusionOk="0">
                  <a:moveTo>
                    <a:pt x="108975" y="1477342"/>
                  </a:moveTo>
                  <a:lnTo>
                    <a:pt x="239633" y="1559345"/>
                  </a:lnTo>
                </a:path>
                <a:path w="3667759" h="2668270" extrusionOk="0">
                  <a:moveTo>
                    <a:pt x="1089130" y="1928621"/>
                  </a:moveTo>
                  <a:lnTo>
                    <a:pt x="1703460" y="1477342"/>
                  </a:lnTo>
                </a:path>
                <a:path w="3667759" h="2668270" extrusionOk="0">
                  <a:moveTo>
                    <a:pt x="1089130" y="982937"/>
                  </a:moveTo>
                  <a:lnTo>
                    <a:pt x="1666386" y="1322279"/>
                  </a:lnTo>
                </a:path>
                <a:path w="3667759" h="2668270" extrusionOk="0">
                  <a:moveTo>
                    <a:pt x="0" y="482418"/>
                  </a:moveTo>
                  <a:lnTo>
                    <a:pt x="0" y="1265923"/>
                  </a:lnTo>
                </a:path>
                <a:path w="3667759" h="2668270" extrusionOk="0">
                  <a:moveTo>
                    <a:pt x="1786358" y="743590"/>
                  </a:moveTo>
                  <a:lnTo>
                    <a:pt x="1786358" y="1265923"/>
                  </a:lnTo>
                </a:path>
                <a:path w="3667759" h="2668270" extrusionOk="0">
                  <a:moveTo>
                    <a:pt x="940837" y="13969"/>
                  </a:moveTo>
                  <a:lnTo>
                    <a:pt x="940837" y="792424"/>
                  </a:lnTo>
                </a:path>
                <a:path w="3667759" h="2668270" extrusionOk="0">
                  <a:moveTo>
                    <a:pt x="940837" y="1054504"/>
                  </a:moveTo>
                  <a:lnTo>
                    <a:pt x="940837" y="1829712"/>
                  </a:lnTo>
                </a:path>
                <a:path w="3667759" h="2668270" extrusionOk="0">
                  <a:moveTo>
                    <a:pt x="1470787" y="193485"/>
                  </a:moveTo>
                  <a:lnTo>
                    <a:pt x="1418101" y="192029"/>
                  </a:lnTo>
                  <a:lnTo>
                    <a:pt x="1383797" y="183296"/>
                  </a:lnTo>
                  <a:lnTo>
                    <a:pt x="1365186" y="173499"/>
                  </a:lnTo>
                  <a:lnTo>
                    <a:pt x="1359580" y="168853"/>
                  </a:lnTo>
                  <a:lnTo>
                    <a:pt x="1581374" y="113667"/>
                  </a:lnTo>
                  <a:lnTo>
                    <a:pt x="1959104" y="66684"/>
                  </a:lnTo>
                  <a:lnTo>
                    <a:pt x="1975970" y="60297"/>
                  </a:lnTo>
                  <a:lnTo>
                    <a:pt x="1987651" y="58168"/>
                  </a:lnTo>
                  <a:lnTo>
                    <a:pt x="1999597" y="60297"/>
                  </a:lnTo>
                  <a:lnTo>
                    <a:pt x="2017263" y="66684"/>
                  </a:lnTo>
                  <a:lnTo>
                    <a:pt x="2039747" y="67194"/>
                  </a:lnTo>
                  <a:lnTo>
                    <a:pt x="2081167" y="61452"/>
                  </a:lnTo>
                  <a:lnTo>
                    <a:pt x="2135987" y="51320"/>
                  </a:lnTo>
                  <a:lnTo>
                    <a:pt x="2198670" y="38661"/>
                  </a:lnTo>
                  <a:lnTo>
                    <a:pt x="2263681" y="25336"/>
                  </a:lnTo>
                  <a:lnTo>
                    <a:pt x="2325483" y="13209"/>
                  </a:lnTo>
                  <a:lnTo>
                    <a:pt x="2378542" y="4143"/>
                  </a:lnTo>
                  <a:lnTo>
                    <a:pt x="2417320" y="0"/>
                  </a:lnTo>
                </a:path>
                <a:path w="3667759" h="2668270" extrusionOk="0">
                  <a:moveTo>
                    <a:pt x="1582771" y="168853"/>
                  </a:moveTo>
                  <a:lnTo>
                    <a:pt x="1287009" y="265160"/>
                  </a:lnTo>
                  <a:lnTo>
                    <a:pt x="1293912" y="292465"/>
                  </a:lnTo>
                  <a:lnTo>
                    <a:pt x="1304932" y="305624"/>
                  </a:lnTo>
                  <a:lnTo>
                    <a:pt x="1327919" y="308288"/>
                  </a:lnTo>
                  <a:lnTo>
                    <a:pt x="1370719" y="304108"/>
                  </a:lnTo>
                  <a:lnTo>
                    <a:pt x="1439466" y="293129"/>
                  </a:lnTo>
                  <a:lnTo>
                    <a:pt x="1518789" y="277274"/>
                  </a:lnTo>
                  <a:lnTo>
                    <a:pt x="1584280" y="263017"/>
                  </a:lnTo>
                  <a:lnTo>
                    <a:pt x="1611535" y="256826"/>
                  </a:lnTo>
                  <a:lnTo>
                    <a:pt x="1285230" y="353204"/>
                  </a:lnTo>
                  <a:lnTo>
                    <a:pt x="1299639" y="381859"/>
                  </a:lnTo>
                  <a:lnTo>
                    <a:pt x="1317892" y="394969"/>
                  </a:lnTo>
                  <a:lnTo>
                    <a:pt x="1352093" y="395736"/>
                  </a:lnTo>
                  <a:lnTo>
                    <a:pt x="1414348" y="387364"/>
                  </a:lnTo>
                  <a:lnTo>
                    <a:pt x="1456131" y="379299"/>
                  </a:lnTo>
                  <a:lnTo>
                    <a:pt x="1509928" y="367113"/>
                  </a:lnTo>
                  <a:lnTo>
                    <a:pt x="1567596" y="354155"/>
                  </a:lnTo>
                  <a:lnTo>
                    <a:pt x="1620991" y="343772"/>
                  </a:lnTo>
                  <a:lnTo>
                    <a:pt x="1675349" y="328795"/>
                  </a:lnTo>
                  <a:lnTo>
                    <a:pt x="1692427" y="319952"/>
                  </a:lnTo>
                  <a:lnTo>
                    <a:pt x="1395901" y="424259"/>
                  </a:lnTo>
                  <a:lnTo>
                    <a:pt x="1407296" y="450243"/>
                  </a:lnTo>
                  <a:lnTo>
                    <a:pt x="1423212" y="461860"/>
                  </a:lnTo>
                  <a:lnTo>
                    <a:pt x="1454555" y="461768"/>
                  </a:lnTo>
                  <a:lnTo>
                    <a:pt x="1512231" y="452628"/>
                  </a:lnTo>
                  <a:lnTo>
                    <a:pt x="1559960" y="443270"/>
                  </a:lnTo>
                  <a:lnTo>
                    <a:pt x="1614894" y="431107"/>
                  </a:lnTo>
                  <a:lnTo>
                    <a:pt x="1672323" y="418112"/>
                  </a:lnTo>
                  <a:lnTo>
                    <a:pt x="1727541" y="406260"/>
                  </a:lnTo>
                  <a:lnTo>
                    <a:pt x="1775840" y="397525"/>
                  </a:lnTo>
                  <a:lnTo>
                    <a:pt x="1812513" y="393879"/>
                  </a:lnTo>
                  <a:lnTo>
                    <a:pt x="1832852" y="397298"/>
                  </a:lnTo>
                  <a:lnTo>
                    <a:pt x="1834638" y="430059"/>
                  </a:lnTo>
                  <a:lnTo>
                    <a:pt x="1814460" y="484832"/>
                  </a:lnTo>
                  <a:lnTo>
                    <a:pt x="1789645" y="536279"/>
                  </a:lnTo>
                  <a:lnTo>
                    <a:pt x="1777522" y="559060"/>
                  </a:lnTo>
                  <a:lnTo>
                    <a:pt x="1741700" y="626786"/>
                  </a:lnTo>
                  <a:lnTo>
                    <a:pt x="1730350" y="664584"/>
                  </a:lnTo>
                  <a:lnTo>
                    <a:pt x="1744004" y="686156"/>
                  </a:lnTo>
                  <a:lnTo>
                    <a:pt x="1783194" y="705204"/>
                  </a:lnTo>
                  <a:lnTo>
                    <a:pt x="1886748" y="550535"/>
                  </a:lnTo>
                  <a:lnTo>
                    <a:pt x="1994544" y="465291"/>
                  </a:lnTo>
                  <a:lnTo>
                    <a:pt x="2052199" y="416628"/>
                  </a:lnTo>
                  <a:lnTo>
                    <a:pt x="2079264" y="386319"/>
                  </a:lnTo>
                  <a:lnTo>
                    <a:pt x="2095290" y="356142"/>
                  </a:lnTo>
                  <a:lnTo>
                    <a:pt x="2117942" y="336398"/>
                  </a:lnTo>
                  <a:lnTo>
                    <a:pt x="2159234" y="323984"/>
                  </a:lnTo>
                  <a:lnTo>
                    <a:pt x="2213214" y="316771"/>
                  </a:lnTo>
                  <a:lnTo>
                    <a:pt x="2273932" y="312633"/>
                  </a:lnTo>
                  <a:lnTo>
                    <a:pt x="2335438" y="309439"/>
                  </a:lnTo>
                  <a:lnTo>
                    <a:pt x="2391781" y="305063"/>
                  </a:lnTo>
                </a:path>
                <a:path w="3667759" h="2668270" extrusionOk="0">
                  <a:moveTo>
                    <a:pt x="2435528" y="2064712"/>
                  </a:moveTo>
                  <a:lnTo>
                    <a:pt x="2433271" y="2092360"/>
                  </a:lnTo>
                  <a:lnTo>
                    <a:pt x="2430091" y="2134522"/>
                  </a:lnTo>
                  <a:lnTo>
                    <a:pt x="2423262" y="2187105"/>
                  </a:lnTo>
                  <a:lnTo>
                    <a:pt x="2410057" y="2246013"/>
                  </a:lnTo>
                  <a:lnTo>
                    <a:pt x="2387752" y="2307154"/>
                  </a:lnTo>
                  <a:lnTo>
                    <a:pt x="2353621" y="2366432"/>
                  </a:lnTo>
                  <a:lnTo>
                    <a:pt x="2375828" y="2389893"/>
                  </a:lnTo>
                  <a:lnTo>
                    <a:pt x="2386343" y="2405464"/>
                  </a:lnTo>
                  <a:lnTo>
                    <a:pt x="2387969" y="2420121"/>
                  </a:lnTo>
                  <a:lnTo>
                    <a:pt x="2383506" y="2440841"/>
                  </a:lnTo>
                  <a:lnTo>
                    <a:pt x="2372449" y="2489880"/>
                  </a:lnTo>
                  <a:lnTo>
                    <a:pt x="2364047" y="2537869"/>
                  </a:lnTo>
                  <a:lnTo>
                    <a:pt x="2358186" y="2584069"/>
                  </a:lnTo>
                  <a:lnTo>
                    <a:pt x="2354752" y="2627739"/>
                  </a:lnTo>
                  <a:lnTo>
                    <a:pt x="2353633" y="2668141"/>
                  </a:lnTo>
                </a:path>
                <a:path w="3667759" h="2668270" extrusionOk="0">
                  <a:moveTo>
                    <a:pt x="2273122" y="1938794"/>
                  </a:moveTo>
                  <a:lnTo>
                    <a:pt x="2248860" y="1993491"/>
                  </a:lnTo>
                  <a:lnTo>
                    <a:pt x="2414478" y="1857018"/>
                  </a:lnTo>
                  <a:lnTo>
                    <a:pt x="2578532" y="1829712"/>
                  </a:lnTo>
                  <a:lnTo>
                    <a:pt x="2600913" y="1871507"/>
                  </a:lnTo>
                  <a:lnTo>
                    <a:pt x="2601274" y="1895742"/>
                  </a:lnTo>
                  <a:lnTo>
                    <a:pt x="2573226" y="1911689"/>
                  </a:lnTo>
                  <a:lnTo>
                    <a:pt x="2510379" y="1928621"/>
                  </a:lnTo>
                  <a:lnTo>
                    <a:pt x="2448161" y="1966005"/>
                  </a:lnTo>
                  <a:lnTo>
                    <a:pt x="2394539" y="2069428"/>
                  </a:lnTo>
                  <a:lnTo>
                    <a:pt x="2401285" y="2118286"/>
                  </a:lnTo>
                </a:path>
                <a:path w="3667759" h="2668270" extrusionOk="0">
                  <a:moveTo>
                    <a:pt x="1947570" y="1105141"/>
                  </a:moveTo>
                  <a:lnTo>
                    <a:pt x="2348558" y="1911333"/>
                  </a:lnTo>
                </a:path>
                <a:path w="3667759" h="2668270" extrusionOk="0">
                  <a:moveTo>
                    <a:pt x="2435528" y="2064712"/>
                  </a:moveTo>
                  <a:lnTo>
                    <a:pt x="2645407" y="2481556"/>
                  </a:lnTo>
                  <a:lnTo>
                    <a:pt x="3667638" y="1995246"/>
                  </a:lnTo>
                  <a:lnTo>
                    <a:pt x="3017191" y="676190"/>
                  </a:lnTo>
                  <a:lnTo>
                    <a:pt x="1947570" y="1105141"/>
                  </a:lnTo>
                </a:path>
                <a:path w="3667759" h="2668270" extrusionOk="0">
                  <a:moveTo>
                    <a:pt x="2165640" y="967701"/>
                  </a:moveTo>
                  <a:lnTo>
                    <a:pt x="2139133" y="914235"/>
                  </a:lnTo>
                  <a:lnTo>
                    <a:pt x="2722837" y="676190"/>
                  </a:lnTo>
                  <a:lnTo>
                    <a:pt x="2747469" y="726325"/>
                  </a:lnTo>
                </a:path>
                <a:path w="3667759" h="2668270" extrusionOk="0">
                  <a:moveTo>
                    <a:pt x="2279629" y="859132"/>
                  </a:moveTo>
                  <a:lnTo>
                    <a:pt x="2274178" y="844225"/>
                  </a:lnTo>
                  <a:lnTo>
                    <a:pt x="2270184" y="828677"/>
                  </a:lnTo>
                  <a:lnTo>
                    <a:pt x="2267727" y="812569"/>
                  </a:lnTo>
                  <a:lnTo>
                    <a:pt x="2266890" y="795982"/>
                  </a:lnTo>
                  <a:lnTo>
                    <a:pt x="2272683" y="752860"/>
                  </a:lnTo>
                  <a:lnTo>
                    <a:pt x="2289031" y="714108"/>
                  </a:lnTo>
                  <a:lnTo>
                    <a:pt x="2314391" y="681275"/>
                  </a:lnTo>
                  <a:lnTo>
                    <a:pt x="2347216" y="655906"/>
                  </a:lnTo>
                  <a:lnTo>
                    <a:pt x="2385961" y="639551"/>
                  </a:lnTo>
                  <a:lnTo>
                    <a:pt x="2429081" y="633755"/>
                  </a:lnTo>
                  <a:lnTo>
                    <a:pt x="2477313" y="641049"/>
                  </a:lnTo>
                  <a:lnTo>
                    <a:pt x="2519764" y="661463"/>
                  </a:lnTo>
                  <a:lnTo>
                    <a:pt x="2554237" y="692796"/>
                  </a:lnTo>
                  <a:lnTo>
                    <a:pt x="2578532" y="732844"/>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6" name="Google Shape;10846;p72"/>
            <p:cNvSpPr/>
            <p:nvPr/>
          </p:nvSpPr>
          <p:spPr>
            <a:xfrm>
              <a:off x="16113331" y="2293384"/>
              <a:ext cx="234427" cy="174489"/>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7" name="Google Shape;10847;p72"/>
            <p:cNvSpPr/>
            <p:nvPr/>
          </p:nvSpPr>
          <p:spPr>
            <a:xfrm>
              <a:off x="16186045" y="2641061"/>
              <a:ext cx="619760" cy="414655"/>
            </a:xfrm>
            <a:custGeom>
              <a:avLst/>
              <a:gdLst/>
              <a:ahLst/>
              <a:cxnLst/>
              <a:rect l="l" t="t" r="r" b="b"/>
              <a:pathLst>
                <a:path w="619759" h="414655" extrusionOk="0">
                  <a:moveTo>
                    <a:pt x="0" y="230606"/>
                  </a:moveTo>
                  <a:lnTo>
                    <a:pt x="525485" y="0"/>
                  </a:lnTo>
                </a:path>
                <a:path w="619759" h="414655" extrusionOk="0">
                  <a:moveTo>
                    <a:pt x="93811" y="414563"/>
                  </a:moveTo>
                  <a:lnTo>
                    <a:pt x="619284" y="183945"/>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8" name="Google Shape;10848;p72"/>
            <p:cNvSpPr/>
            <p:nvPr/>
          </p:nvSpPr>
          <p:spPr>
            <a:xfrm>
              <a:off x="16036905" y="2888646"/>
              <a:ext cx="65036" cy="65048"/>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9" name="Google Shape;10849;p72"/>
            <p:cNvSpPr/>
            <p:nvPr/>
          </p:nvSpPr>
          <p:spPr>
            <a:xfrm>
              <a:off x="16116233" y="3074418"/>
              <a:ext cx="65036" cy="65048"/>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0" name="Google Shape;10850;p72"/>
            <p:cNvSpPr/>
            <p:nvPr/>
          </p:nvSpPr>
          <p:spPr>
            <a:xfrm>
              <a:off x="16376988" y="3016701"/>
              <a:ext cx="525780" cy="231140"/>
            </a:xfrm>
            <a:custGeom>
              <a:avLst/>
              <a:gdLst/>
              <a:ahLst/>
              <a:cxnLst/>
              <a:rect l="l" t="t" r="r" b="b"/>
              <a:pathLst>
                <a:path w="525780" h="231139" extrusionOk="0">
                  <a:moveTo>
                    <a:pt x="0" y="230606"/>
                  </a:moveTo>
                  <a:lnTo>
                    <a:pt x="525485" y="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1" name="Google Shape;10851;p72"/>
            <p:cNvSpPr/>
            <p:nvPr/>
          </p:nvSpPr>
          <p:spPr>
            <a:xfrm>
              <a:off x="16213364" y="3266101"/>
              <a:ext cx="65048" cy="65048"/>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2" name="Google Shape;10852;p72"/>
            <p:cNvSpPr/>
            <p:nvPr/>
          </p:nvSpPr>
          <p:spPr>
            <a:xfrm>
              <a:off x="16548073" y="3303437"/>
              <a:ext cx="525780" cy="231140"/>
            </a:xfrm>
            <a:custGeom>
              <a:avLst/>
              <a:gdLst/>
              <a:ahLst/>
              <a:cxnLst/>
              <a:rect l="l" t="t" r="r" b="b"/>
              <a:pathLst>
                <a:path w="525780" h="231139" extrusionOk="0">
                  <a:moveTo>
                    <a:pt x="0" y="230606"/>
                  </a:moveTo>
                  <a:lnTo>
                    <a:pt x="525473" y="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3" name="Google Shape;10853;p72"/>
            <p:cNvSpPr/>
            <p:nvPr/>
          </p:nvSpPr>
          <p:spPr>
            <a:xfrm>
              <a:off x="16384450" y="3552837"/>
              <a:ext cx="65036" cy="65048"/>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4" name="Google Shape;10854;p72"/>
            <p:cNvSpPr/>
            <p:nvPr/>
          </p:nvSpPr>
          <p:spPr>
            <a:xfrm>
              <a:off x="16654052" y="3492922"/>
              <a:ext cx="525780" cy="231140"/>
            </a:xfrm>
            <a:custGeom>
              <a:avLst/>
              <a:gdLst/>
              <a:ahLst/>
              <a:cxnLst/>
              <a:rect l="l" t="t" r="r" b="b"/>
              <a:pathLst>
                <a:path w="525780" h="231139" extrusionOk="0">
                  <a:moveTo>
                    <a:pt x="0" y="230618"/>
                  </a:moveTo>
                  <a:lnTo>
                    <a:pt x="525485" y="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5" name="Google Shape;10855;p72"/>
            <p:cNvSpPr/>
            <p:nvPr/>
          </p:nvSpPr>
          <p:spPr>
            <a:xfrm>
              <a:off x="16490428" y="3742322"/>
              <a:ext cx="65048" cy="65048"/>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6" name="Google Shape;10856;p72"/>
            <p:cNvSpPr/>
            <p:nvPr/>
          </p:nvSpPr>
          <p:spPr>
            <a:xfrm>
              <a:off x="13020648" y="1244312"/>
              <a:ext cx="3245485" cy="3070860"/>
            </a:xfrm>
            <a:custGeom>
              <a:avLst/>
              <a:gdLst/>
              <a:ahLst/>
              <a:cxnLst/>
              <a:rect l="l" t="t" r="r" b="b"/>
              <a:pathLst>
                <a:path w="3245484" h="3070860" extrusionOk="0">
                  <a:moveTo>
                    <a:pt x="3104539" y="3066395"/>
                  </a:moveTo>
                  <a:lnTo>
                    <a:pt x="2987654" y="3070738"/>
                  </a:lnTo>
                  <a:lnTo>
                    <a:pt x="2916965" y="3043006"/>
                  </a:lnTo>
                  <a:lnTo>
                    <a:pt x="2882135" y="3008103"/>
                  </a:lnTo>
                  <a:lnTo>
                    <a:pt x="2872822" y="2990935"/>
                  </a:lnTo>
                  <a:lnTo>
                    <a:pt x="2894407" y="2891563"/>
                  </a:lnTo>
                  <a:lnTo>
                    <a:pt x="2905851" y="2836864"/>
                  </a:lnTo>
                  <a:lnTo>
                    <a:pt x="2910977" y="2807420"/>
                  </a:lnTo>
                  <a:lnTo>
                    <a:pt x="2913609" y="2783814"/>
                  </a:lnTo>
                  <a:lnTo>
                    <a:pt x="2919205" y="2763772"/>
                  </a:lnTo>
                  <a:lnTo>
                    <a:pt x="2928047" y="2755000"/>
                  </a:lnTo>
                  <a:lnTo>
                    <a:pt x="2936222" y="2753020"/>
                  </a:lnTo>
                  <a:lnTo>
                    <a:pt x="2939817" y="2753355"/>
                  </a:lnTo>
                  <a:lnTo>
                    <a:pt x="2930981" y="2668605"/>
                  </a:lnTo>
                  <a:lnTo>
                    <a:pt x="2922490" y="2608429"/>
                  </a:lnTo>
                  <a:lnTo>
                    <a:pt x="2914507" y="2565911"/>
                  </a:lnTo>
                  <a:lnTo>
                    <a:pt x="2907191" y="2534135"/>
                  </a:lnTo>
                  <a:lnTo>
                    <a:pt x="2900704" y="2506184"/>
                  </a:lnTo>
                  <a:lnTo>
                    <a:pt x="2895208" y="2475143"/>
                  </a:lnTo>
                  <a:lnTo>
                    <a:pt x="2890863" y="2434095"/>
                  </a:lnTo>
                  <a:lnTo>
                    <a:pt x="2891194" y="2391118"/>
                  </a:lnTo>
                  <a:lnTo>
                    <a:pt x="2896905" y="2361409"/>
                  </a:lnTo>
                  <a:lnTo>
                    <a:pt x="2903574" y="2344169"/>
                  </a:lnTo>
                  <a:lnTo>
                    <a:pt x="2906779" y="2338600"/>
                  </a:lnTo>
                  <a:lnTo>
                    <a:pt x="2971374" y="2160876"/>
                  </a:lnTo>
                  <a:lnTo>
                    <a:pt x="3017796" y="2101785"/>
                  </a:lnTo>
                </a:path>
                <a:path w="3245484" h="3070860" extrusionOk="0">
                  <a:moveTo>
                    <a:pt x="839547" y="2438800"/>
                  </a:moveTo>
                  <a:lnTo>
                    <a:pt x="835634" y="2367022"/>
                  </a:lnTo>
                  <a:lnTo>
                    <a:pt x="836583" y="2327095"/>
                  </a:lnTo>
                  <a:lnTo>
                    <a:pt x="844423" y="2304619"/>
                  </a:lnTo>
                  <a:lnTo>
                    <a:pt x="861183" y="2285193"/>
                  </a:lnTo>
                  <a:lnTo>
                    <a:pt x="884036" y="2252080"/>
                  </a:lnTo>
                  <a:lnTo>
                    <a:pt x="906454" y="2205514"/>
                  </a:lnTo>
                  <a:lnTo>
                    <a:pt x="924907" y="2156560"/>
                  </a:lnTo>
                  <a:lnTo>
                    <a:pt x="935866" y="2116280"/>
                  </a:lnTo>
                  <a:lnTo>
                    <a:pt x="953762" y="2095565"/>
                  </a:lnTo>
                  <a:lnTo>
                    <a:pt x="993941" y="2072253"/>
                  </a:lnTo>
                  <a:lnTo>
                    <a:pt x="1046648" y="2048396"/>
                  </a:lnTo>
                  <a:lnTo>
                    <a:pt x="1102128" y="2026047"/>
                  </a:lnTo>
                  <a:lnTo>
                    <a:pt x="1150629" y="2007257"/>
                  </a:lnTo>
                  <a:lnTo>
                    <a:pt x="1166815" y="1999796"/>
                  </a:lnTo>
                  <a:lnTo>
                    <a:pt x="1176826" y="1993382"/>
                  </a:lnTo>
                  <a:lnTo>
                    <a:pt x="1181914" y="1988890"/>
                  </a:lnTo>
                  <a:lnTo>
                    <a:pt x="1183332" y="1987198"/>
                  </a:lnTo>
                  <a:lnTo>
                    <a:pt x="1123907" y="1966564"/>
                  </a:lnTo>
                  <a:lnTo>
                    <a:pt x="1076484" y="1961397"/>
                  </a:lnTo>
                  <a:lnTo>
                    <a:pt x="1035319" y="1966063"/>
                  </a:lnTo>
                  <a:lnTo>
                    <a:pt x="994668" y="1974925"/>
                  </a:lnTo>
                  <a:lnTo>
                    <a:pt x="948785" y="1982351"/>
                  </a:lnTo>
                  <a:lnTo>
                    <a:pt x="932400" y="1983488"/>
                  </a:lnTo>
                  <a:lnTo>
                    <a:pt x="914755" y="1983755"/>
                  </a:lnTo>
                  <a:lnTo>
                    <a:pt x="895675" y="1982977"/>
                  </a:lnTo>
                  <a:lnTo>
                    <a:pt x="820795" y="1962910"/>
                  </a:lnTo>
                  <a:lnTo>
                    <a:pt x="773985" y="1929483"/>
                  </a:lnTo>
                  <a:lnTo>
                    <a:pt x="736932" y="1890718"/>
                  </a:lnTo>
                  <a:lnTo>
                    <a:pt x="712010" y="1856632"/>
                  </a:lnTo>
                  <a:lnTo>
                    <a:pt x="695616" y="1819603"/>
                  </a:lnTo>
                  <a:lnTo>
                    <a:pt x="683730" y="1786000"/>
                  </a:lnTo>
                  <a:lnTo>
                    <a:pt x="667899" y="1739337"/>
                  </a:lnTo>
                  <a:lnTo>
                    <a:pt x="650084" y="1682512"/>
                  </a:lnTo>
                  <a:lnTo>
                    <a:pt x="632248" y="1618424"/>
                  </a:lnTo>
                  <a:lnTo>
                    <a:pt x="605961" y="1550013"/>
                  </a:lnTo>
                  <a:lnTo>
                    <a:pt x="576071" y="1507997"/>
                  </a:lnTo>
                  <a:lnTo>
                    <a:pt x="551553" y="1486842"/>
                  </a:lnTo>
                  <a:lnTo>
                    <a:pt x="541385" y="1481020"/>
                  </a:lnTo>
                  <a:lnTo>
                    <a:pt x="554352" y="1608944"/>
                  </a:lnTo>
                  <a:lnTo>
                    <a:pt x="610004" y="1863919"/>
                  </a:lnTo>
                </a:path>
                <a:path w="3245484" h="3070860" extrusionOk="0">
                  <a:moveTo>
                    <a:pt x="550615" y="1572097"/>
                  </a:moveTo>
                  <a:lnTo>
                    <a:pt x="531331" y="1501998"/>
                  </a:lnTo>
                  <a:lnTo>
                    <a:pt x="516746" y="1464464"/>
                  </a:lnTo>
                  <a:lnTo>
                    <a:pt x="499516" y="1446745"/>
                  </a:lnTo>
                  <a:lnTo>
                    <a:pt x="472301" y="1436090"/>
                  </a:lnTo>
                  <a:lnTo>
                    <a:pt x="486820" y="1725978"/>
                  </a:lnTo>
                  <a:lnTo>
                    <a:pt x="526210" y="1894163"/>
                  </a:lnTo>
                </a:path>
                <a:path w="3245484" h="3070860" extrusionOk="0">
                  <a:moveTo>
                    <a:pt x="480838" y="1666995"/>
                  </a:moveTo>
                  <a:lnTo>
                    <a:pt x="441405" y="1584468"/>
                  </a:lnTo>
                  <a:lnTo>
                    <a:pt x="415257" y="1543443"/>
                  </a:lnTo>
                  <a:lnTo>
                    <a:pt x="390692" y="1531757"/>
                  </a:lnTo>
                  <a:lnTo>
                    <a:pt x="356007" y="1537245"/>
                  </a:lnTo>
                  <a:lnTo>
                    <a:pt x="475621" y="1860182"/>
                  </a:lnTo>
                </a:path>
                <a:path w="3245484" h="3070860" extrusionOk="0">
                  <a:moveTo>
                    <a:pt x="458057" y="1809342"/>
                  </a:moveTo>
                  <a:lnTo>
                    <a:pt x="404701" y="1732867"/>
                  </a:lnTo>
                  <a:lnTo>
                    <a:pt x="369881" y="1692344"/>
                  </a:lnTo>
                  <a:lnTo>
                    <a:pt x="338267" y="1674243"/>
                  </a:lnTo>
                  <a:lnTo>
                    <a:pt x="294529" y="1665037"/>
                  </a:lnTo>
                  <a:lnTo>
                    <a:pt x="397102" y="1849463"/>
                  </a:lnTo>
                  <a:lnTo>
                    <a:pt x="454741" y="1950962"/>
                  </a:lnTo>
                  <a:lnTo>
                    <a:pt x="488545" y="2005559"/>
                  </a:lnTo>
                  <a:lnTo>
                    <a:pt x="519619" y="2049274"/>
                  </a:lnTo>
                  <a:lnTo>
                    <a:pt x="557847" y="2105427"/>
                  </a:lnTo>
                  <a:lnTo>
                    <a:pt x="594185" y="2163586"/>
                  </a:lnTo>
                  <a:lnTo>
                    <a:pt x="621337" y="2209172"/>
                  </a:lnTo>
                  <a:lnTo>
                    <a:pt x="632009" y="2227607"/>
                  </a:lnTo>
                  <a:lnTo>
                    <a:pt x="591437" y="2451563"/>
                  </a:lnTo>
                  <a:lnTo>
                    <a:pt x="610000" y="2500933"/>
                  </a:lnTo>
                  <a:lnTo>
                    <a:pt x="636380" y="2524050"/>
                  </a:lnTo>
                  <a:lnTo>
                    <a:pt x="688749" y="2526912"/>
                  </a:lnTo>
                  <a:lnTo>
                    <a:pt x="785281" y="2515513"/>
                  </a:lnTo>
                </a:path>
                <a:path w="3245484" h="3070860" extrusionOk="0">
                  <a:moveTo>
                    <a:pt x="99646" y="605147"/>
                  </a:moveTo>
                  <a:lnTo>
                    <a:pt x="170865" y="595521"/>
                  </a:lnTo>
                  <a:lnTo>
                    <a:pt x="210730" y="593284"/>
                  </a:lnTo>
                  <a:lnTo>
                    <a:pt x="233753" y="599309"/>
                  </a:lnTo>
                  <a:lnTo>
                    <a:pt x="254447" y="614473"/>
                  </a:lnTo>
                  <a:lnTo>
                    <a:pt x="289268" y="634612"/>
                  </a:lnTo>
                  <a:lnTo>
                    <a:pt x="337463" y="653244"/>
                  </a:lnTo>
                  <a:lnTo>
                    <a:pt x="387724" y="667735"/>
                  </a:lnTo>
                  <a:lnTo>
                    <a:pt x="428745" y="675449"/>
                  </a:lnTo>
                  <a:lnTo>
                    <a:pt x="453492" y="692941"/>
                  </a:lnTo>
                  <a:lnTo>
                    <a:pt x="481208" y="732547"/>
                  </a:lnTo>
                  <a:lnTo>
                    <a:pt x="513160" y="782463"/>
                  </a:lnTo>
                  <a:lnTo>
                    <a:pt x="550615" y="830883"/>
                  </a:lnTo>
                  <a:lnTo>
                    <a:pt x="583409" y="833152"/>
                  </a:lnTo>
                  <a:lnTo>
                    <a:pt x="636838" y="817995"/>
                  </a:lnTo>
                  <a:lnTo>
                    <a:pt x="686668" y="798962"/>
                  </a:lnTo>
                  <a:lnTo>
                    <a:pt x="708663" y="789606"/>
                  </a:lnTo>
                  <a:lnTo>
                    <a:pt x="690536" y="743941"/>
                  </a:lnTo>
                  <a:lnTo>
                    <a:pt x="651672" y="729374"/>
                  </a:lnTo>
                  <a:lnTo>
                    <a:pt x="611992" y="728525"/>
                  </a:lnTo>
                  <a:lnTo>
                    <a:pt x="591413" y="724009"/>
                  </a:lnTo>
                  <a:lnTo>
                    <a:pt x="583093" y="700918"/>
                  </a:lnTo>
                  <a:lnTo>
                    <a:pt x="571902" y="667366"/>
                  </a:lnTo>
                  <a:lnTo>
                    <a:pt x="562294" y="632122"/>
                  </a:lnTo>
                  <a:lnTo>
                    <a:pt x="558722" y="603954"/>
                  </a:lnTo>
                  <a:lnTo>
                    <a:pt x="573242" y="539393"/>
                  </a:lnTo>
                  <a:lnTo>
                    <a:pt x="602228" y="490389"/>
                  </a:lnTo>
                  <a:lnTo>
                    <a:pt x="633090" y="458392"/>
                  </a:lnTo>
                  <a:lnTo>
                    <a:pt x="653238" y="444855"/>
                  </a:lnTo>
                  <a:lnTo>
                    <a:pt x="670755" y="447887"/>
                  </a:lnTo>
                  <a:lnTo>
                    <a:pt x="703814" y="457728"/>
                  </a:lnTo>
                  <a:lnTo>
                    <a:pt x="736127" y="470821"/>
                  </a:lnTo>
                  <a:lnTo>
                    <a:pt x="751407" y="483612"/>
                  </a:lnTo>
                  <a:lnTo>
                    <a:pt x="758659" y="543705"/>
                  </a:lnTo>
                  <a:lnTo>
                    <a:pt x="769143" y="586514"/>
                  </a:lnTo>
                  <a:lnTo>
                    <a:pt x="789725" y="608286"/>
                  </a:lnTo>
                  <a:lnTo>
                    <a:pt x="827273" y="605267"/>
                  </a:lnTo>
                  <a:lnTo>
                    <a:pt x="843523" y="431590"/>
                  </a:lnTo>
                  <a:lnTo>
                    <a:pt x="717200" y="332143"/>
                  </a:lnTo>
                  <a:lnTo>
                    <a:pt x="603293" y="339569"/>
                  </a:lnTo>
                </a:path>
                <a:path w="3245484" h="3070860" extrusionOk="0">
                  <a:moveTo>
                    <a:pt x="617418" y="249292"/>
                  </a:moveTo>
                  <a:lnTo>
                    <a:pt x="781890" y="196589"/>
                  </a:lnTo>
                  <a:lnTo>
                    <a:pt x="1089568" y="158979"/>
                  </a:lnTo>
                  <a:lnTo>
                    <a:pt x="1076936" y="189664"/>
                  </a:lnTo>
                  <a:lnTo>
                    <a:pt x="1054443" y="212202"/>
                  </a:lnTo>
                  <a:lnTo>
                    <a:pt x="1019487" y="228698"/>
                  </a:lnTo>
                  <a:lnTo>
                    <a:pt x="969465" y="241256"/>
                  </a:lnTo>
                  <a:lnTo>
                    <a:pt x="915563" y="251836"/>
                  </a:lnTo>
                  <a:lnTo>
                    <a:pt x="872925" y="260430"/>
                  </a:lnTo>
                  <a:lnTo>
                    <a:pt x="844894" y="266202"/>
                  </a:lnTo>
                  <a:lnTo>
                    <a:pt x="834807" y="268312"/>
                  </a:lnTo>
                  <a:lnTo>
                    <a:pt x="724985" y="303941"/>
                  </a:lnTo>
                </a:path>
                <a:path w="3245484" h="3070860" extrusionOk="0">
                  <a:moveTo>
                    <a:pt x="840192" y="185915"/>
                  </a:moveTo>
                  <a:lnTo>
                    <a:pt x="919286" y="140019"/>
                  </a:lnTo>
                  <a:lnTo>
                    <a:pt x="958083" y="110678"/>
                  </a:lnTo>
                  <a:lnTo>
                    <a:pt x="967773" y="85251"/>
                  </a:lnTo>
                  <a:lnTo>
                    <a:pt x="959543" y="51102"/>
                  </a:lnTo>
                  <a:lnTo>
                    <a:pt x="647244" y="196136"/>
                  </a:lnTo>
                </a:path>
                <a:path w="3245484" h="3070860" extrusionOk="0">
                  <a:moveTo>
                    <a:pt x="733426" y="123613"/>
                  </a:moveTo>
                  <a:lnTo>
                    <a:pt x="796822" y="92291"/>
                  </a:lnTo>
                  <a:lnTo>
                    <a:pt x="827730" y="68975"/>
                  </a:lnTo>
                  <a:lnTo>
                    <a:pt x="834948" y="42074"/>
                  </a:lnTo>
                  <a:lnTo>
                    <a:pt x="827273" y="0"/>
                  </a:lnTo>
                  <a:lnTo>
                    <a:pt x="682582" y="93246"/>
                  </a:lnTo>
                  <a:lnTo>
                    <a:pt x="601905" y="146622"/>
                  </a:lnTo>
                  <a:lnTo>
                    <a:pt x="556041" y="180193"/>
                  </a:lnTo>
                  <a:lnTo>
                    <a:pt x="515786" y="214022"/>
                  </a:lnTo>
                  <a:lnTo>
                    <a:pt x="458165" y="257894"/>
                  </a:lnTo>
                  <a:lnTo>
                    <a:pt x="392735" y="301572"/>
                  </a:lnTo>
                  <a:lnTo>
                    <a:pt x="339102" y="335089"/>
                  </a:lnTo>
                  <a:lnTo>
                    <a:pt x="316868" y="348476"/>
                  </a:lnTo>
                  <a:lnTo>
                    <a:pt x="80913" y="321755"/>
                  </a:lnTo>
                  <a:lnTo>
                    <a:pt x="25213" y="365623"/>
                  </a:lnTo>
                  <a:lnTo>
                    <a:pt x="181" y="404768"/>
                  </a:lnTo>
                  <a:lnTo>
                    <a:pt x="0" y="461262"/>
                  </a:lnTo>
                  <a:lnTo>
                    <a:pt x="18849" y="557173"/>
                  </a:lnTo>
                </a:path>
                <a:path w="3245484" h="3070860" extrusionOk="0">
                  <a:moveTo>
                    <a:pt x="3245000" y="2547500"/>
                  </a:moveTo>
                  <a:lnTo>
                    <a:pt x="3225055" y="2582167"/>
                  </a:lnTo>
                  <a:lnTo>
                    <a:pt x="3210680" y="2603421"/>
                  </a:lnTo>
                  <a:lnTo>
                    <a:pt x="3194919" y="2619991"/>
                  </a:lnTo>
                  <a:lnTo>
                    <a:pt x="3170817" y="2640607"/>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7" name="Google Shape;10857;p72"/>
            <p:cNvSpPr/>
            <p:nvPr/>
          </p:nvSpPr>
          <p:spPr>
            <a:xfrm>
              <a:off x="18389631"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8" name="Google Shape;10858;p72"/>
            <p:cNvSpPr/>
            <p:nvPr/>
          </p:nvSpPr>
          <p:spPr>
            <a:xfrm>
              <a:off x="1755573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59" name="Google Shape;10859;p72"/>
            <p:cNvSpPr/>
            <p:nvPr/>
          </p:nvSpPr>
          <p:spPr>
            <a:xfrm>
              <a:off x="1755573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0" name="Google Shape;10860;p72"/>
            <p:cNvSpPr/>
            <p:nvPr/>
          </p:nvSpPr>
          <p:spPr>
            <a:xfrm>
              <a:off x="16726992"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1" name="Google Shape;10861;p72"/>
            <p:cNvSpPr/>
            <p:nvPr/>
          </p:nvSpPr>
          <p:spPr>
            <a:xfrm>
              <a:off x="16726992"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2" name="Google Shape;10862;p72"/>
            <p:cNvSpPr/>
            <p:nvPr/>
          </p:nvSpPr>
          <p:spPr>
            <a:xfrm>
              <a:off x="15898605"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3" name="Google Shape;10863;p72"/>
            <p:cNvSpPr/>
            <p:nvPr/>
          </p:nvSpPr>
          <p:spPr>
            <a:xfrm>
              <a:off x="15898605"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4" name="Google Shape;10864;p72"/>
            <p:cNvSpPr/>
            <p:nvPr/>
          </p:nvSpPr>
          <p:spPr>
            <a:xfrm>
              <a:off x="1507009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5" name="Google Shape;10865;p72"/>
            <p:cNvSpPr/>
            <p:nvPr/>
          </p:nvSpPr>
          <p:spPr>
            <a:xfrm>
              <a:off x="1507009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6" name="Google Shape;10866;p72"/>
            <p:cNvSpPr/>
            <p:nvPr/>
          </p:nvSpPr>
          <p:spPr>
            <a:xfrm>
              <a:off x="14241591"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7" name="Google Shape;10867;p72"/>
            <p:cNvSpPr/>
            <p:nvPr/>
          </p:nvSpPr>
          <p:spPr>
            <a:xfrm>
              <a:off x="14241591"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8" name="Google Shape;10868;p72"/>
            <p:cNvSpPr/>
            <p:nvPr/>
          </p:nvSpPr>
          <p:spPr>
            <a:xfrm>
              <a:off x="1341308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69" name="Google Shape;10869;p72"/>
            <p:cNvSpPr/>
            <p:nvPr/>
          </p:nvSpPr>
          <p:spPr>
            <a:xfrm>
              <a:off x="1341308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70" name="Google Shape;10870;p72"/>
            <p:cNvSpPr/>
            <p:nvPr/>
          </p:nvSpPr>
          <p:spPr>
            <a:xfrm>
              <a:off x="12584577"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71" name="Google Shape;10871;p72"/>
            <p:cNvSpPr/>
            <p:nvPr/>
          </p:nvSpPr>
          <p:spPr>
            <a:xfrm>
              <a:off x="12584577"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72" name="Google Shape;10872;p72"/>
            <p:cNvSpPr/>
            <p:nvPr/>
          </p:nvSpPr>
          <p:spPr>
            <a:xfrm>
              <a:off x="11755951"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73" name="Google Shape;10873;p72"/>
            <p:cNvSpPr/>
            <p:nvPr/>
          </p:nvSpPr>
          <p:spPr>
            <a:xfrm>
              <a:off x="11755951"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74" name="Google Shape;10874;p72"/>
            <p:cNvSpPr/>
            <p:nvPr/>
          </p:nvSpPr>
          <p:spPr>
            <a:xfrm>
              <a:off x="10932841"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75" name="Google Shape;10875;p72"/>
            <p:cNvSpPr/>
            <p:nvPr/>
          </p:nvSpPr>
          <p:spPr>
            <a:xfrm>
              <a:off x="10932841"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876" name="Google Shape;10876;p72"/>
          <p:cNvGrpSpPr/>
          <p:nvPr/>
        </p:nvGrpSpPr>
        <p:grpSpPr>
          <a:xfrm>
            <a:off x="0" y="722143"/>
            <a:ext cx="334010" cy="560705"/>
            <a:chOff x="0" y="722143"/>
            <a:chExt cx="334010" cy="560705"/>
          </a:xfrm>
        </p:grpSpPr>
        <p:sp>
          <p:nvSpPr>
            <p:cNvPr id="10877" name="Google Shape;10877;p72"/>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92278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78" name="Google Shape;10878;p72"/>
            <p:cNvSpPr/>
            <p:nvPr/>
          </p:nvSpPr>
          <p:spPr>
            <a:xfrm>
              <a:off x="72396" y="801594"/>
              <a:ext cx="210397" cy="110395"/>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79" name="Google Shape;10879;p72"/>
            <p:cNvSpPr/>
            <p:nvPr/>
          </p:nvSpPr>
          <p:spPr>
            <a:xfrm>
              <a:off x="84339" y="1073047"/>
              <a:ext cx="163952" cy="149678"/>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880" name="Google Shape;10880;p72"/>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0881" name="Google Shape;10881;p72"/>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0882" name="Google Shape;10882;p72"/>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0883" name="Google Shape;10883;p72"/>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0884" name="Google Shape;10884;p72"/>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0885" name="Google Shape;10885;p72"/>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886" name="Google Shape;10886;p72"/>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0887" name="Google Shape;10887;p72"/>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0888" name="Google Shape;10888;p72"/>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0889" name="Google Shape;10889;p72"/>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0890" name="Google Shape;10890;p72"/>
          <p:cNvSpPr txBox="1"/>
          <p:nvPr/>
        </p:nvSpPr>
        <p:spPr>
          <a:xfrm>
            <a:off x="11194650"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10891" name="Google Shape;10891;p72"/>
          <p:cNvSpPr txBox="1"/>
          <p:nvPr/>
        </p:nvSpPr>
        <p:spPr>
          <a:xfrm>
            <a:off x="12008973"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10892" name="Google Shape;10892;p72"/>
          <p:cNvSpPr txBox="1"/>
          <p:nvPr/>
        </p:nvSpPr>
        <p:spPr>
          <a:xfrm>
            <a:off x="12866172"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10893" name="Google Shape;10893;p72"/>
          <p:cNvSpPr txBox="1"/>
          <p:nvPr/>
        </p:nvSpPr>
        <p:spPr>
          <a:xfrm>
            <a:off x="13643872"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10894" name="Google Shape;10894;p72"/>
          <p:cNvSpPr txBox="1"/>
          <p:nvPr/>
        </p:nvSpPr>
        <p:spPr>
          <a:xfrm>
            <a:off x="14549814"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10895" name="Google Shape;10895;p72"/>
          <p:cNvSpPr txBox="1"/>
          <p:nvPr/>
        </p:nvSpPr>
        <p:spPr>
          <a:xfrm>
            <a:off x="15405334"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10896" name="Google Shape;10896;p72"/>
          <p:cNvSpPr txBox="1"/>
          <p:nvPr/>
        </p:nvSpPr>
        <p:spPr>
          <a:xfrm>
            <a:off x="16182327"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10897" name="Google Shape;10897;p72"/>
          <p:cNvSpPr txBox="1"/>
          <p:nvPr/>
        </p:nvSpPr>
        <p:spPr>
          <a:xfrm>
            <a:off x="17062414"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00AF9D"/>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10898" name="Google Shape;10898;p72"/>
          <p:cNvSpPr txBox="1"/>
          <p:nvPr/>
        </p:nvSpPr>
        <p:spPr>
          <a:xfrm>
            <a:off x="17768805"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10899" name="Google Shape;10899;p72"/>
          <p:cNvSpPr txBox="1"/>
          <p:nvPr/>
        </p:nvSpPr>
        <p:spPr>
          <a:xfrm>
            <a:off x="18722975" y="5877165"/>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TELL </a:t>
            </a:r>
            <a:endParaRPr sz="500">
              <a:solidFill>
                <a:schemeClr val="dk1"/>
              </a:solidFill>
              <a:latin typeface="Arial"/>
              <a:ea typeface="Arial"/>
              <a:cs typeface="Arial"/>
              <a:sym typeface="Arial"/>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Shape 10903"/>
        <p:cNvGrpSpPr/>
        <p:nvPr/>
      </p:nvGrpSpPr>
      <p:grpSpPr>
        <a:xfrm>
          <a:off x="0" y="0"/>
          <a:ext cx="0" cy="0"/>
          <a:chOff x="0" y="0"/>
          <a:chExt cx="0" cy="0"/>
        </a:xfrm>
      </p:grpSpPr>
      <p:sp>
        <p:nvSpPr>
          <p:cNvPr id="10904" name="Google Shape;10904;p73"/>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144</a:t>
            </a:r>
            <a:endParaRPr sz="550">
              <a:solidFill>
                <a:schemeClr val="dk1"/>
              </a:solidFill>
              <a:latin typeface="Arial"/>
              <a:ea typeface="Arial"/>
              <a:cs typeface="Arial"/>
              <a:sym typeface="Arial"/>
            </a:endParaRPr>
          </a:p>
        </p:txBody>
      </p:sp>
      <p:sp>
        <p:nvSpPr>
          <p:cNvPr id="10905" name="Google Shape;10905;p73"/>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145</a:t>
            </a:r>
            <a:endParaRPr sz="550">
              <a:solidFill>
                <a:schemeClr val="dk1"/>
              </a:solidFill>
              <a:latin typeface="Arial"/>
              <a:ea typeface="Arial"/>
              <a:cs typeface="Arial"/>
              <a:sym typeface="Arial"/>
            </a:endParaRPr>
          </a:p>
        </p:txBody>
      </p:sp>
      <p:grpSp>
        <p:nvGrpSpPr>
          <p:cNvPr id="10906" name="Google Shape;10906;p73"/>
          <p:cNvGrpSpPr/>
          <p:nvPr/>
        </p:nvGrpSpPr>
        <p:grpSpPr>
          <a:xfrm>
            <a:off x="429031" y="6599833"/>
            <a:ext cx="9206086" cy="508200"/>
            <a:chOff x="429031" y="6599833"/>
            <a:chExt cx="9206086" cy="508200"/>
          </a:xfrm>
        </p:grpSpPr>
        <p:sp>
          <p:nvSpPr>
            <p:cNvPr id="10907" name="Google Shape;10907;p73"/>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08" name="Google Shape;10908;p73"/>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09" name="Google Shape;10909;p73"/>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0" name="Google Shape;10910;p73"/>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1" name="Google Shape;10911;p73"/>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2" name="Google Shape;10912;p73"/>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3" name="Google Shape;10913;p73"/>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4" name="Google Shape;10914;p73"/>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5" name="Google Shape;10915;p73"/>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6" name="Google Shape;10916;p73"/>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7" name="Google Shape;10917;p73"/>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8" name="Google Shape;10918;p73"/>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19" name="Google Shape;10919;p73"/>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0" name="Google Shape;10920;p73"/>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1" name="Google Shape;10921;p73"/>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2" name="Google Shape;10922;p73"/>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3" name="Google Shape;10923;p73"/>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4" name="Google Shape;10924;p73"/>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5" name="Google Shape;10925;p73"/>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6" name="Google Shape;10926;p73"/>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7" name="Google Shape;10927;p73"/>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8" name="Google Shape;10928;p73"/>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929" name="Google Shape;10929;p73"/>
          <p:cNvGrpSpPr/>
          <p:nvPr/>
        </p:nvGrpSpPr>
        <p:grpSpPr>
          <a:xfrm>
            <a:off x="10481081" y="6599833"/>
            <a:ext cx="9206120" cy="508200"/>
            <a:chOff x="10481081" y="6599833"/>
            <a:chExt cx="9206120" cy="508200"/>
          </a:xfrm>
        </p:grpSpPr>
        <p:sp>
          <p:nvSpPr>
            <p:cNvPr id="10930" name="Google Shape;10930;p73"/>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31" name="Google Shape;10931;p73"/>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32" name="Google Shape;10932;p73"/>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33" name="Google Shape;10933;p73"/>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34" name="Google Shape;10934;p73"/>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35" name="Google Shape;10935;p73"/>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36" name="Google Shape;10936;p73"/>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37" name="Google Shape;10937;p73"/>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38" name="Google Shape;10938;p73"/>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39" name="Google Shape;10939;p73"/>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0" name="Google Shape;10940;p73"/>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1" name="Google Shape;10941;p73"/>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2" name="Google Shape;10942;p73"/>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3" name="Google Shape;10943;p73"/>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4" name="Google Shape;10944;p73"/>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5" name="Google Shape;10945;p73"/>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6" name="Google Shape;10946;p73"/>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7" name="Google Shape;10947;p73"/>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8" name="Google Shape;10948;p73"/>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49" name="Google Shape;10949;p73"/>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50" name="Google Shape;10950;p73"/>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51" name="Google Shape;10951;p73"/>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952" name="Google Shape;10952;p73"/>
          <p:cNvGrpSpPr/>
          <p:nvPr/>
        </p:nvGrpSpPr>
        <p:grpSpPr>
          <a:xfrm>
            <a:off x="4809030" y="1646268"/>
            <a:ext cx="3994150" cy="3994150"/>
            <a:chOff x="4809030" y="1646268"/>
            <a:chExt cx="3994150" cy="3994150"/>
          </a:xfrm>
        </p:grpSpPr>
        <p:sp>
          <p:nvSpPr>
            <p:cNvPr id="10953" name="Google Shape;10953;p73"/>
            <p:cNvSpPr/>
            <p:nvPr/>
          </p:nvSpPr>
          <p:spPr>
            <a:xfrm>
              <a:off x="4954278" y="1964978"/>
              <a:ext cx="255904" cy="743585"/>
            </a:xfrm>
            <a:custGeom>
              <a:avLst/>
              <a:gdLst/>
              <a:ahLst/>
              <a:cxnLst/>
              <a:rect l="l" t="t" r="r" b="b"/>
              <a:pathLst>
                <a:path w="255904" h="743585" extrusionOk="0">
                  <a:moveTo>
                    <a:pt x="87220" y="743292"/>
                  </a:moveTo>
                  <a:lnTo>
                    <a:pt x="220248" y="464784"/>
                  </a:lnTo>
                  <a:lnTo>
                    <a:pt x="255505" y="294522"/>
                  </a:lnTo>
                  <a:lnTo>
                    <a:pt x="184815" y="162821"/>
                  </a:lnTo>
                  <a:lnTo>
                    <a:pt x="0" y="0"/>
                  </a:lnTo>
                </a:path>
              </a:pathLst>
            </a:custGeom>
            <a:noFill/>
            <a:ln w="119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54" name="Google Shape;10954;p73"/>
            <p:cNvSpPr/>
            <p:nvPr/>
          </p:nvSpPr>
          <p:spPr>
            <a:xfrm>
              <a:off x="4809030" y="1646268"/>
              <a:ext cx="3994150" cy="3994150"/>
            </a:xfrm>
            <a:custGeom>
              <a:avLst/>
              <a:gdLst/>
              <a:ahLst/>
              <a:cxnLst/>
              <a:rect l="l" t="t" r="r" b="b"/>
              <a:pathLst>
                <a:path w="3994150" h="3994150" extrusionOk="0">
                  <a:moveTo>
                    <a:pt x="406038" y="789738"/>
                  </a:moveTo>
                  <a:lnTo>
                    <a:pt x="377101" y="828789"/>
                  </a:lnTo>
                  <a:lnTo>
                    <a:pt x="349099" y="868560"/>
                  </a:lnTo>
                  <a:lnTo>
                    <a:pt x="322049" y="909035"/>
                  </a:lnTo>
                  <a:lnTo>
                    <a:pt x="295967" y="950198"/>
                  </a:lnTo>
                  <a:lnTo>
                    <a:pt x="270868" y="992033"/>
                  </a:lnTo>
                  <a:lnTo>
                    <a:pt x="246771" y="1034522"/>
                  </a:lnTo>
                  <a:lnTo>
                    <a:pt x="223690" y="1077651"/>
                  </a:lnTo>
                  <a:lnTo>
                    <a:pt x="201643" y="1121403"/>
                  </a:lnTo>
                  <a:lnTo>
                    <a:pt x="180644" y="1165761"/>
                  </a:lnTo>
                  <a:lnTo>
                    <a:pt x="160712" y="1210710"/>
                  </a:lnTo>
                  <a:lnTo>
                    <a:pt x="141861" y="1256232"/>
                  </a:lnTo>
                  <a:lnTo>
                    <a:pt x="124108" y="1302312"/>
                  </a:lnTo>
                  <a:lnTo>
                    <a:pt x="107470" y="1348934"/>
                  </a:lnTo>
                  <a:lnTo>
                    <a:pt x="91963" y="1396080"/>
                  </a:lnTo>
                  <a:lnTo>
                    <a:pt x="77603" y="1443736"/>
                  </a:lnTo>
                  <a:lnTo>
                    <a:pt x="64406" y="1491884"/>
                  </a:lnTo>
                  <a:lnTo>
                    <a:pt x="52388" y="1540509"/>
                  </a:lnTo>
                  <a:lnTo>
                    <a:pt x="41567" y="1589593"/>
                  </a:lnTo>
                  <a:lnTo>
                    <a:pt x="31957" y="1639122"/>
                  </a:lnTo>
                  <a:lnTo>
                    <a:pt x="23576" y="1689078"/>
                  </a:lnTo>
                  <a:lnTo>
                    <a:pt x="16440" y="1739445"/>
                  </a:lnTo>
                  <a:lnTo>
                    <a:pt x="10565" y="1790207"/>
                  </a:lnTo>
                  <a:lnTo>
                    <a:pt x="5967" y="1841349"/>
                  </a:lnTo>
                  <a:lnTo>
                    <a:pt x="2663" y="1892852"/>
                  </a:lnTo>
                  <a:lnTo>
                    <a:pt x="668" y="1944702"/>
                  </a:lnTo>
                  <a:lnTo>
                    <a:pt x="0" y="1996882"/>
                  </a:lnTo>
                  <a:lnTo>
                    <a:pt x="577" y="2045399"/>
                  </a:lnTo>
                  <a:lnTo>
                    <a:pt x="2302" y="2093631"/>
                  </a:lnTo>
                  <a:lnTo>
                    <a:pt x="5161" y="2141567"/>
                  </a:lnTo>
                  <a:lnTo>
                    <a:pt x="9141" y="2189193"/>
                  </a:lnTo>
                  <a:lnTo>
                    <a:pt x="14228" y="2236495"/>
                  </a:lnTo>
                  <a:lnTo>
                    <a:pt x="20410" y="2283461"/>
                  </a:lnTo>
                  <a:lnTo>
                    <a:pt x="27674" y="2330078"/>
                  </a:lnTo>
                  <a:lnTo>
                    <a:pt x="36006" y="2376332"/>
                  </a:lnTo>
                  <a:lnTo>
                    <a:pt x="45394" y="2422211"/>
                  </a:lnTo>
                  <a:lnTo>
                    <a:pt x="55824" y="2467701"/>
                  </a:lnTo>
                  <a:lnTo>
                    <a:pt x="67284" y="2512790"/>
                  </a:lnTo>
                  <a:lnTo>
                    <a:pt x="79759" y="2557463"/>
                  </a:lnTo>
                  <a:lnTo>
                    <a:pt x="93238" y="2601709"/>
                  </a:lnTo>
                  <a:lnTo>
                    <a:pt x="107707" y="2645514"/>
                  </a:lnTo>
                  <a:lnTo>
                    <a:pt x="123153" y="2688865"/>
                  </a:lnTo>
                  <a:lnTo>
                    <a:pt x="139563" y="2731748"/>
                  </a:lnTo>
                  <a:lnTo>
                    <a:pt x="156924" y="2774152"/>
                  </a:lnTo>
                  <a:lnTo>
                    <a:pt x="175223" y="2816062"/>
                  </a:lnTo>
                  <a:lnTo>
                    <a:pt x="194446" y="2857467"/>
                  </a:lnTo>
                  <a:lnTo>
                    <a:pt x="214581" y="2898351"/>
                  </a:lnTo>
                  <a:lnTo>
                    <a:pt x="235614" y="2938704"/>
                  </a:lnTo>
                  <a:lnTo>
                    <a:pt x="257533" y="2978510"/>
                  </a:lnTo>
                  <a:lnTo>
                    <a:pt x="280325" y="3017758"/>
                  </a:lnTo>
                  <a:lnTo>
                    <a:pt x="303976" y="3056435"/>
                  </a:lnTo>
                  <a:lnTo>
                    <a:pt x="328473" y="3094527"/>
                  </a:lnTo>
                  <a:lnTo>
                    <a:pt x="353803" y="3132020"/>
                  </a:lnTo>
                  <a:lnTo>
                    <a:pt x="379953" y="3168903"/>
                  </a:lnTo>
                  <a:lnTo>
                    <a:pt x="406911" y="3205162"/>
                  </a:lnTo>
                  <a:lnTo>
                    <a:pt x="434662" y="3240784"/>
                  </a:lnTo>
                  <a:lnTo>
                    <a:pt x="463194" y="3275756"/>
                  </a:lnTo>
                  <a:lnTo>
                    <a:pt x="492494" y="3310065"/>
                  </a:lnTo>
                  <a:lnTo>
                    <a:pt x="522549" y="3343697"/>
                  </a:lnTo>
                  <a:lnTo>
                    <a:pt x="553346" y="3376640"/>
                  </a:lnTo>
                  <a:lnTo>
                    <a:pt x="584871" y="3408881"/>
                  </a:lnTo>
                  <a:lnTo>
                    <a:pt x="617111" y="3440406"/>
                  </a:lnTo>
                  <a:lnTo>
                    <a:pt x="650054" y="3471202"/>
                  </a:lnTo>
                  <a:lnTo>
                    <a:pt x="683686" y="3501257"/>
                  </a:lnTo>
                  <a:lnTo>
                    <a:pt x="717995" y="3530557"/>
                  </a:lnTo>
                  <a:lnTo>
                    <a:pt x="752967" y="3559089"/>
                  </a:lnTo>
                  <a:lnTo>
                    <a:pt x="788589" y="3586841"/>
                  </a:lnTo>
                  <a:lnTo>
                    <a:pt x="824848" y="3613798"/>
                  </a:lnTo>
                  <a:lnTo>
                    <a:pt x="861731" y="3639948"/>
                  </a:lnTo>
                  <a:lnTo>
                    <a:pt x="899225" y="3665279"/>
                  </a:lnTo>
                  <a:lnTo>
                    <a:pt x="937316" y="3689776"/>
                  </a:lnTo>
                  <a:lnTo>
                    <a:pt x="975993" y="3713426"/>
                  </a:lnTo>
                  <a:lnTo>
                    <a:pt x="1015241" y="3736218"/>
                  </a:lnTo>
                  <a:lnTo>
                    <a:pt x="1055048" y="3758137"/>
                  </a:lnTo>
                  <a:lnTo>
                    <a:pt x="1095400" y="3779170"/>
                  </a:lnTo>
                  <a:lnTo>
                    <a:pt x="1136285" y="3799305"/>
                  </a:lnTo>
                  <a:lnTo>
                    <a:pt x="1177689" y="3818529"/>
                  </a:lnTo>
                  <a:lnTo>
                    <a:pt x="1219599" y="3836827"/>
                  </a:lnTo>
                  <a:lnTo>
                    <a:pt x="1262003" y="3854188"/>
                  </a:lnTo>
                  <a:lnTo>
                    <a:pt x="1304887" y="3870598"/>
                  </a:lnTo>
                  <a:lnTo>
                    <a:pt x="1348237" y="3886044"/>
                  </a:lnTo>
                  <a:lnTo>
                    <a:pt x="1392042" y="3900513"/>
                  </a:lnTo>
                  <a:lnTo>
                    <a:pt x="1436288" y="3913992"/>
                  </a:lnTo>
                  <a:lnTo>
                    <a:pt x="1480962" y="3926468"/>
                  </a:lnTo>
                  <a:lnTo>
                    <a:pt x="1526050" y="3937927"/>
                  </a:lnTo>
                  <a:lnTo>
                    <a:pt x="1571540" y="3948357"/>
                  </a:lnTo>
                  <a:lnTo>
                    <a:pt x="1617419" y="3957745"/>
                  </a:lnTo>
                  <a:lnTo>
                    <a:pt x="1663673" y="3966077"/>
                  </a:lnTo>
                  <a:lnTo>
                    <a:pt x="1710290" y="3973341"/>
                  </a:lnTo>
                  <a:lnTo>
                    <a:pt x="1757256" y="3979523"/>
                  </a:lnTo>
                  <a:lnTo>
                    <a:pt x="1804558" y="3984611"/>
                  </a:lnTo>
                  <a:lnTo>
                    <a:pt x="1852184" y="3988590"/>
                  </a:lnTo>
                  <a:lnTo>
                    <a:pt x="1900120" y="3991449"/>
                  </a:lnTo>
                  <a:lnTo>
                    <a:pt x="1948353" y="3993174"/>
                  </a:lnTo>
                  <a:lnTo>
                    <a:pt x="1996870" y="3993752"/>
                  </a:lnTo>
                  <a:lnTo>
                    <a:pt x="2045387" y="3993174"/>
                  </a:lnTo>
                  <a:lnTo>
                    <a:pt x="2093621" y="3991449"/>
                  </a:lnTo>
                  <a:lnTo>
                    <a:pt x="2141557" y="3988590"/>
                  </a:lnTo>
                  <a:lnTo>
                    <a:pt x="2189183" y="3984611"/>
                  </a:lnTo>
                  <a:lnTo>
                    <a:pt x="2236486" y="3979523"/>
                  </a:lnTo>
                  <a:lnTo>
                    <a:pt x="2283452" y="3973341"/>
                  </a:lnTo>
                  <a:lnTo>
                    <a:pt x="2330070" y="3966077"/>
                  </a:lnTo>
                  <a:lnTo>
                    <a:pt x="2376324" y="3957745"/>
                  </a:lnTo>
                  <a:lnTo>
                    <a:pt x="2422203" y="3948357"/>
                  </a:lnTo>
                  <a:lnTo>
                    <a:pt x="2467694" y="3937927"/>
                  </a:lnTo>
                  <a:lnTo>
                    <a:pt x="2512783" y="3926468"/>
                  </a:lnTo>
                  <a:lnTo>
                    <a:pt x="2557457" y="3913992"/>
                  </a:lnTo>
                  <a:lnTo>
                    <a:pt x="2601703" y="3900513"/>
                  </a:lnTo>
                  <a:lnTo>
                    <a:pt x="2645508" y="3886044"/>
                  </a:lnTo>
                  <a:lnTo>
                    <a:pt x="2688859" y="3870598"/>
                  </a:lnTo>
                  <a:lnTo>
                    <a:pt x="2731743" y="3854188"/>
                  </a:lnTo>
                  <a:lnTo>
                    <a:pt x="2774147" y="3836827"/>
                  </a:lnTo>
                  <a:lnTo>
                    <a:pt x="2816058" y="3818529"/>
                  </a:lnTo>
                  <a:lnTo>
                    <a:pt x="2857462" y="3799305"/>
                  </a:lnTo>
                  <a:lnTo>
                    <a:pt x="2898347" y="3779170"/>
                  </a:lnTo>
                  <a:lnTo>
                    <a:pt x="2938700" y="3758137"/>
                  </a:lnTo>
                  <a:lnTo>
                    <a:pt x="2978507" y="3736218"/>
                  </a:lnTo>
                  <a:lnTo>
                    <a:pt x="3017755" y="3713426"/>
                  </a:lnTo>
                  <a:lnTo>
                    <a:pt x="3056432" y="3689776"/>
                  </a:lnTo>
                  <a:lnTo>
                    <a:pt x="3094524" y="3665279"/>
                  </a:lnTo>
                  <a:lnTo>
                    <a:pt x="3132018" y="3639948"/>
                  </a:lnTo>
                  <a:lnTo>
                    <a:pt x="3168901" y="3613798"/>
                  </a:lnTo>
                  <a:lnTo>
                    <a:pt x="3205160" y="3586841"/>
                  </a:lnTo>
                  <a:lnTo>
                    <a:pt x="3240782" y="3559089"/>
                  </a:lnTo>
                  <a:lnTo>
                    <a:pt x="3275754" y="3530557"/>
                  </a:lnTo>
                  <a:lnTo>
                    <a:pt x="3310063" y="3501257"/>
                  </a:lnTo>
                  <a:lnTo>
                    <a:pt x="3343695" y="3471202"/>
                  </a:lnTo>
                  <a:lnTo>
                    <a:pt x="3376639" y="3440406"/>
                  </a:lnTo>
                  <a:lnTo>
                    <a:pt x="3408879" y="3408881"/>
                  </a:lnTo>
                  <a:lnTo>
                    <a:pt x="3440404" y="3376640"/>
                  </a:lnTo>
                  <a:lnTo>
                    <a:pt x="3471201" y="3343697"/>
                  </a:lnTo>
                  <a:lnTo>
                    <a:pt x="3501256" y="3310065"/>
                  </a:lnTo>
                  <a:lnTo>
                    <a:pt x="3530556" y="3275756"/>
                  </a:lnTo>
                  <a:lnTo>
                    <a:pt x="3559088" y="3240784"/>
                  </a:lnTo>
                  <a:lnTo>
                    <a:pt x="3586840" y="3205162"/>
                  </a:lnTo>
                  <a:lnTo>
                    <a:pt x="3613797" y="3168903"/>
                  </a:lnTo>
                  <a:lnTo>
                    <a:pt x="3639948" y="3132020"/>
                  </a:lnTo>
                  <a:lnTo>
                    <a:pt x="3665278" y="3094527"/>
                  </a:lnTo>
                  <a:lnTo>
                    <a:pt x="3689775" y="3056435"/>
                  </a:lnTo>
                  <a:lnTo>
                    <a:pt x="3713426" y="3017758"/>
                  </a:lnTo>
                  <a:lnTo>
                    <a:pt x="3736217" y="2978510"/>
                  </a:lnTo>
                  <a:lnTo>
                    <a:pt x="3758137" y="2938704"/>
                  </a:lnTo>
                  <a:lnTo>
                    <a:pt x="3779170" y="2898351"/>
                  </a:lnTo>
                  <a:lnTo>
                    <a:pt x="3799305" y="2857467"/>
                  </a:lnTo>
                  <a:lnTo>
                    <a:pt x="3818528" y="2816062"/>
                  </a:lnTo>
                  <a:lnTo>
                    <a:pt x="3836827" y="2774152"/>
                  </a:lnTo>
                  <a:lnTo>
                    <a:pt x="3854188" y="2731748"/>
                  </a:lnTo>
                  <a:lnTo>
                    <a:pt x="3870598" y="2688865"/>
                  </a:lnTo>
                  <a:lnTo>
                    <a:pt x="3886044" y="2645514"/>
                  </a:lnTo>
                  <a:lnTo>
                    <a:pt x="3900513" y="2601709"/>
                  </a:lnTo>
                  <a:lnTo>
                    <a:pt x="3913992" y="2557463"/>
                  </a:lnTo>
                  <a:lnTo>
                    <a:pt x="3926468" y="2512790"/>
                  </a:lnTo>
                  <a:lnTo>
                    <a:pt x="3937927" y="2467701"/>
                  </a:lnTo>
                  <a:lnTo>
                    <a:pt x="3948357" y="2422211"/>
                  </a:lnTo>
                  <a:lnTo>
                    <a:pt x="3957745" y="2376332"/>
                  </a:lnTo>
                  <a:lnTo>
                    <a:pt x="3966077" y="2330078"/>
                  </a:lnTo>
                  <a:lnTo>
                    <a:pt x="3973341" y="2283461"/>
                  </a:lnTo>
                  <a:lnTo>
                    <a:pt x="3979523" y="2236495"/>
                  </a:lnTo>
                  <a:lnTo>
                    <a:pt x="3984611" y="2189193"/>
                  </a:lnTo>
                  <a:lnTo>
                    <a:pt x="3988590" y="2141567"/>
                  </a:lnTo>
                  <a:lnTo>
                    <a:pt x="3991449" y="2093631"/>
                  </a:lnTo>
                  <a:lnTo>
                    <a:pt x="3993174" y="2045399"/>
                  </a:lnTo>
                  <a:lnTo>
                    <a:pt x="3993752" y="1996882"/>
                  </a:lnTo>
                  <a:lnTo>
                    <a:pt x="3993174" y="1948364"/>
                  </a:lnTo>
                  <a:lnTo>
                    <a:pt x="3991449" y="1900130"/>
                  </a:lnTo>
                  <a:lnTo>
                    <a:pt x="3988590" y="1852193"/>
                  </a:lnTo>
                  <a:lnTo>
                    <a:pt x="3984611" y="1804566"/>
                  </a:lnTo>
                  <a:lnTo>
                    <a:pt x="3979523" y="1757263"/>
                  </a:lnTo>
                  <a:lnTo>
                    <a:pt x="3973341" y="1710296"/>
                  </a:lnTo>
                  <a:lnTo>
                    <a:pt x="3966077" y="1663679"/>
                  </a:lnTo>
                  <a:lnTo>
                    <a:pt x="3957745" y="1617424"/>
                  </a:lnTo>
                  <a:lnTo>
                    <a:pt x="3948357" y="1571544"/>
                  </a:lnTo>
                  <a:lnTo>
                    <a:pt x="3937927" y="1526054"/>
                  </a:lnTo>
                  <a:lnTo>
                    <a:pt x="3926468" y="1480965"/>
                  </a:lnTo>
                  <a:lnTo>
                    <a:pt x="3913992" y="1436290"/>
                  </a:lnTo>
                  <a:lnTo>
                    <a:pt x="3900513" y="1392044"/>
                  </a:lnTo>
                  <a:lnTo>
                    <a:pt x="3886044" y="1348239"/>
                  </a:lnTo>
                  <a:lnTo>
                    <a:pt x="3870598" y="1304887"/>
                  </a:lnTo>
                  <a:lnTo>
                    <a:pt x="3854188" y="1262003"/>
                  </a:lnTo>
                  <a:lnTo>
                    <a:pt x="3836827" y="1219599"/>
                  </a:lnTo>
                  <a:lnTo>
                    <a:pt x="3818528" y="1177688"/>
                  </a:lnTo>
                  <a:lnTo>
                    <a:pt x="3799305" y="1136284"/>
                  </a:lnTo>
                  <a:lnTo>
                    <a:pt x="3779170" y="1095399"/>
                  </a:lnTo>
                  <a:lnTo>
                    <a:pt x="3758137" y="1055046"/>
                  </a:lnTo>
                  <a:lnTo>
                    <a:pt x="3736217" y="1015239"/>
                  </a:lnTo>
                  <a:lnTo>
                    <a:pt x="3713426" y="975991"/>
                  </a:lnTo>
                  <a:lnTo>
                    <a:pt x="3689775" y="937314"/>
                  </a:lnTo>
                  <a:lnTo>
                    <a:pt x="3665278" y="899222"/>
                  </a:lnTo>
                  <a:lnTo>
                    <a:pt x="3639948" y="861728"/>
                  </a:lnTo>
                  <a:lnTo>
                    <a:pt x="3613797" y="824845"/>
                  </a:lnTo>
                  <a:lnTo>
                    <a:pt x="3586840" y="788586"/>
                  </a:lnTo>
                  <a:lnTo>
                    <a:pt x="3559088" y="752964"/>
                  </a:lnTo>
                  <a:lnTo>
                    <a:pt x="3530556" y="717992"/>
                  </a:lnTo>
                  <a:lnTo>
                    <a:pt x="3501256" y="683684"/>
                  </a:lnTo>
                  <a:lnTo>
                    <a:pt x="3471201" y="650051"/>
                  </a:lnTo>
                  <a:lnTo>
                    <a:pt x="3440404" y="617108"/>
                  </a:lnTo>
                  <a:lnTo>
                    <a:pt x="3408879" y="584868"/>
                  </a:lnTo>
                  <a:lnTo>
                    <a:pt x="3376639" y="553343"/>
                  </a:lnTo>
                  <a:lnTo>
                    <a:pt x="3343695" y="522546"/>
                  </a:lnTo>
                  <a:lnTo>
                    <a:pt x="3310063" y="492491"/>
                  </a:lnTo>
                  <a:lnTo>
                    <a:pt x="3275754" y="463191"/>
                  </a:lnTo>
                  <a:lnTo>
                    <a:pt x="3240782" y="434659"/>
                  </a:lnTo>
                  <a:lnTo>
                    <a:pt x="3205160" y="406908"/>
                  </a:lnTo>
                  <a:lnTo>
                    <a:pt x="3168901" y="379951"/>
                  </a:lnTo>
                  <a:lnTo>
                    <a:pt x="3132018" y="353800"/>
                  </a:lnTo>
                  <a:lnTo>
                    <a:pt x="3094524" y="328470"/>
                  </a:lnTo>
                  <a:lnTo>
                    <a:pt x="3056432" y="303973"/>
                  </a:lnTo>
                  <a:lnTo>
                    <a:pt x="3017755" y="280323"/>
                  </a:lnTo>
                  <a:lnTo>
                    <a:pt x="2978507" y="257531"/>
                  </a:lnTo>
                  <a:lnTo>
                    <a:pt x="2938700" y="235612"/>
                  </a:lnTo>
                  <a:lnTo>
                    <a:pt x="2898347" y="214579"/>
                  </a:lnTo>
                  <a:lnTo>
                    <a:pt x="2857462" y="194444"/>
                  </a:lnTo>
                  <a:lnTo>
                    <a:pt x="2816058" y="175221"/>
                  </a:lnTo>
                  <a:lnTo>
                    <a:pt x="2774147" y="156922"/>
                  </a:lnTo>
                  <a:lnTo>
                    <a:pt x="2731743" y="139562"/>
                  </a:lnTo>
                  <a:lnTo>
                    <a:pt x="2688859" y="123152"/>
                  </a:lnTo>
                  <a:lnTo>
                    <a:pt x="2645508" y="107706"/>
                  </a:lnTo>
                  <a:lnTo>
                    <a:pt x="2601703" y="93237"/>
                  </a:lnTo>
                  <a:lnTo>
                    <a:pt x="2557457" y="79758"/>
                  </a:lnTo>
                  <a:lnTo>
                    <a:pt x="2512783" y="67283"/>
                  </a:lnTo>
                  <a:lnTo>
                    <a:pt x="2467694" y="55823"/>
                  </a:lnTo>
                  <a:lnTo>
                    <a:pt x="2422203" y="45393"/>
                  </a:lnTo>
                  <a:lnTo>
                    <a:pt x="2376324" y="36006"/>
                  </a:lnTo>
                  <a:lnTo>
                    <a:pt x="2330070" y="27674"/>
                  </a:lnTo>
                  <a:lnTo>
                    <a:pt x="2283452" y="20410"/>
                  </a:lnTo>
                  <a:lnTo>
                    <a:pt x="2236486" y="14228"/>
                  </a:lnTo>
                  <a:lnTo>
                    <a:pt x="2189183" y="9141"/>
                  </a:lnTo>
                  <a:lnTo>
                    <a:pt x="2141557" y="5161"/>
                  </a:lnTo>
                  <a:lnTo>
                    <a:pt x="2093621" y="2302"/>
                  </a:lnTo>
                  <a:lnTo>
                    <a:pt x="2045387" y="577"/>
                  </a:lnTo>
                  <a:lnTo>
                    <a:pt x="1996870" y="0"/>
                  </a:lnTo>
                </a:path>
              </a:pathLst>
            </a:custGeom>
            <a:noFill/>
            <a:ln w="119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955" name="Google Shape;10955;p73"/>
          <p:cNvGrpSpPr/>
          <p:nvPr/>
        </p:nvGrpSpPr>
        <p:grpSpPr>
          <a:xfrm>
            <a:off x="436533" y="690661"/>
            <a:ext cx="9200171" cy="31750"/>
            <a:chOff x="436533" y="690661"/>
            <a:chExt cx="9200171" cy="31750"/>
          </a:xfrm>
        </p:grpSpPr>
        <p:sp>
          <p:nvSpPr>
            <p:cNvPr id="10956" name="Google Shape;10956;p73"/>
            <p:cNvSpPr/>
            <p:nvPr/>
          </p:nvSpPr>
          <p:spPr>
            <a:xfrm>
              <a:off x="436533" y="690661"/>
              <a:ext cx="1808480" cy="31750"/>
            </a:xfrm>
            <a:custGeom>
              <a:avLst/>
              <a:gdLst/>
              <a:ahLst/>
              <a:cxnLst/>
              <a:rect l="l" t="t" r="r" b="b"/>
              <a:pathLst>
                <a:path w="1808480" h="31750" extrusionOk="0">
                  <a:moveTo>
                    <a:pt x="1808136" y="0"/>
                  </a:moveTo>
                  <a:lnTo>
                    <a:pt x="0" y="0"/>
                  </a:lnTo>
                  <a:lnTo>
                    <a:pt x="0" y="31473"/>
                  </a:lnTo>
                  <a:lnTo>
                    <a:pt x="1808136" y="31473"/>
                  </a:lnTo>
                  <a:lnTo>
                    <a:pt x="1808136"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57" name="Google Shape;10957;p73"/>
            <p:cNvSpPr/>
            <p:nvPr/>
          </p:nvSpPr>
          <p:spPr>
            <a:xfrm>
              <a:off x="2244670" y="690661"/>
              <a:ext cx="7392034" cy="31750"/>
            </a:xfrm>
            <a:custGeom>
              <a:avLst/>
              <a:gdLst/>
              <a:ahLst/>
              <a:cxnLst/>
              <a:rect l="l" t="t" r="r" b="b"/>
              <a:pathLst>
                <a:path w="7392034" h="31750" extrusionOk="0">
                  <a:moveTo>
                    <a:pt x="7391812" y="0"/>
                  </a:moveTo>
                  <a:lnTo>
                    <a:pt x="0" y="0"/>
                  </a:lnTo>
                  <a:lnTo>
                    <a:pt x="0" y="31473"/>
                  </a:lnTo>
                  <a:lnTo>
                    <a:pt x="7391812" y="31473"/>
                  </a:lnTo>
                  <a:lnTo>
                    <a:pt x="7391812"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958" name="Google Shape;10958;p73"/>
          <p:cNvSpPr txBox="1">
            <a:spLocks noGrp="1"/>
          </p:cNvSpPr>
          <p:nvPr>
            <p:ph type="title"/>
          </p:nvPr>
        </p:nvSpPr>
        <p:spPr>
          <a:xfrm>
            <a:off x="417863" y="264555"/>
            <a:ext cx="3742054"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00AF9D"/>
                </a:solidFill>
              </a:rPr>
              <a:t>TEST ANOTHER </a:t>
            </a:r>
            <a:r>
              <a:rPr lang="en-US" b="0">
                <a:solidFill>
                  <a:srgbClr val="00AF9D"/>
                </a:solidFill>
                <a:latin typeface="Arial"/>
                <a:ea typeface="Arial"/>
                <a:cs typeface="Arial"/>
                <a:sym typeface="Arial"/>
              </a:rPr>
              <a:t>INTRODUCTION </a:t>
            </a:r>
            <a:endParaRPr/>
          </a:p>
        </p:txBody>
      </p:sp>
      <p:sp>
        <p:nvSpPr>
          <p:cNvPr id="10959" name="Google Shape;10959;p73"/>
          <p:cNvSpPr/>
          <p:nvPr/>
        </p:nvSpPr>
        <p:spPr>
          <a:xfrm>
            <a:off x="430566" y="879979"/>
            <a:ext cx="2954020" cy="2090420"/>
          </a:xfrm>
          <a:custGeom>
            <a:avLst/>
            <a:gdLst/>
            <a:ahLst/>
            <a:cxnLst/>
            <a:rect l="l" t="t" r="r" b="b"/>
            <a:pathLst>
              <a:path w="2954020" h="2090420" extrusionOk="0">
                <a:moveTo>
                  <a:pt x="2886270" y="0"/>
                </a:moveTo>
                <a:lnTo>
                  <a:pt x="67687" y="0"/>
                </a:lnTo>
                <a:lnTo>
                  <a:pt x="28555" y="1057"/>
                </a:lnTo>
                <a:lnTo>
                  <a:pt x="8460" y="8460"/>
                </a:lnTo>
                <a:lnTo>
                  <a:pt x="1057" y="28555"/>
                </a:lnTo>
                <a:lnTo>
                  <a:pt x="0" y="67687"/>
                </a:lnTo>
                <a:lnTo>
                  <a:pt x="0" y="2022254"/>
                </a:lnTo>
                <a:lnTo>
                  <a:pt x="1057" y="2061385"/>
                </a:lnTo>
                <a:lnTo>
                  <a:pt x="8460" y="2081480"/>
                </a:lnTo>
                <a:lnTo>
                  <a:pt x="28555" y="2088883"/>
                </a:lnTo>
                <a:lnTo>
                  <a:pt x="67687" y="2089941"/>
                </a:lnTo>
                <a:lnTo>
                  <a:pt x="2886270" y="2089941"/>
                </a:lnTo>
                <a:lnTo>
                  <a:pt x="2925402" y="2088883"/>
                </a:lnTo>
                <a:lnTo>
                  <a:pt x="2945496" y="2081480"/>
                </a:lnTo>
                <a:lnTo>
                  <a:pt x="2952899" y="2061385"/>
                </a:lnTo>
                <a:lnTo>
                  <a:pt x="2953957" y="2022254"/>
                </a:lnTo>
                <a:lnTo>
                  <a:pt x="2953957" y="67687"/>
                </a:lnTo>
                <a:lnTo>
                  <a:pt x="2952899" y="28555"/>
                </a:lnTo>
                <a:lnTo>
                  <a:pt x="2945496" y="8460"/>
                </a:lnTo>
                <a:lnTo>
                  <a:pt x="2925402" y="1057"/>
                </a:lnTo>
                <a:lnTo>
                  <a:pt x="2886270"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60" name="Google Shape;10960;p73"/>
          <p:cNvSpPr/>
          <p:nvPr/>
        </p:nvSpPr>
        <p:spPr>
          <a:xfrm>
            <a:off x="430566" y="3109892"/>
            <a:ext cx="2954020" cy="1404620"/>
          </a:xfrm>
          <a:custGeom>
            <a:avLst/>
            <a:gdLst/>
            <a:ahLst/>
            <a:cxnLst/>
            <a:rect l="l" t="t" r="r" b="b"/>
            <a:pathLst>
              <a:path w="2954020" h="1404620" extrusionOk="0">
                <a:moveTo>
                  <a:pt x="2886270" y="0"/>
                </a:moveTo>
                <a:lnTo>
                  <a:pt x="67687" y="0"/>
                </a:lnTo>
                <a:lnTo>
                  <a:pt x="28555" y="1057"/>
                </a:lnTo>
                <a:lnTo>
                  <a:pt x="8460" y="8460"/>
                </a:lnTo>
                <a:lnTo>
                  <a:pt x="1057" y="28555"/>
                </a:lnTo>
                <a:lnTo>
                  <a:pt x="0" y="67687"/>
                </a:lnTo>
                <a:lnTo>
                  <a:pt x="0" y="1336321"/>
                </a:lnTo>
                <a:lnTo>
                  <a:pt x="1057" y="1375452"/>
                </a:lnTo>
                <a:lnTo>
                  <a:pt x="8460" y="1395547"/>
                </a:lnTo>
                <a:lnTo>
                  <a:pt x="28555" y="1402950"/>
                </a:lnTo>
                <a:lnTo>
                  <a:pt x="67687" y="1404008"/>
                </a:lnTo>
                <a:lnTo>
                  <a:pt x="2886270" y="1404008"/>
                </a:lnTo>
                <a:lnTo>
                  <a:pt x="2925402" y="1402950"/>
                </a:lnTo>
                <a:lnTo>
                  <a:pt x="2945496" y="1395547"/>
                </a:lnTo>
                <a:lnTo>
                  <a:pt x="2952899" y="1375452"/>
                </a:lnTo>
                <a:lnTo>
                  <a:pt x="2953957" y="1336321"/>
                </a:lnTo>
                <a:lnTo>
                  <a:pt x="2953957" y="67687"/>
                </a:lnTo>
                <a:lnTo>
                  <a:pt x="2952899" y="28555"/>
                </a:lnTo>
                <a:lnTo>
                  <a:pt x="2945496" y="8460"/>
                </a:lnTo>
                <a:lnTo>
                  <a:pt x="2925402" y="1057"/>
                </a:lnTo>
                <a:lnTo>
                  <a:pt x="2886270"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61" name="Google Shape;10961;p73"/>
          <p:cNvSpPr/>
          <p:nvPr/>
        </p:nvSpPr>
        <p:spPr>
          <a:xfrm>
            <a:off x="430566" y="4641788"/>
            <a:ext cx="2954020" cy="1941195"/>
          </a:xfrm>
          <a:custGeom>
            <a:avLst/>
            <a:gdLst/>
            <a:ahLst/>
            <a:cxnLst/>
            <a:rect l="l" t="t" r="r" b="b"/>
            <a:pathLst>
              <a:path w="2954020" h="1941195" extrusionOk="0">
                <a:moveTo>
                  <a:pt x="2886270" y="0"/>
                </a:moveTo>
                <a:lnTo>
                  <a:pt x="67687" y="0"/>
                </a:lnTo>
                <a:lnTo>
                  <a:pt x="28555" y="1057"/>
                </a:lnTo>
                <a:lnTo>
                  <a:pt x="8460" y="8460"/>
                </a:lnTo>
                <a:lnTo>
                  <a:pt x="1057" y="28555"/>
                </a:lnTo>
                <a:lnTo>
                  <a:pt x="0" y="67687"/>
                </a:lnTo>
                <a:lnTo>
                  <a:pt x="0" y="1873328"/>
                </a:lnTo>
                <a:lnTo>
                  <a:pt x="1057" y="1912460"/>
                </a:lnTo>
                <a:lnTo>
                  <a:pt x="8460" y="1932554"/>
                </a:lnTo>
                <a:lnTo>
                  <a:pt x="28555" y="1939957"/>
                </a:lnTo>
                <a:lnTo>
                  <a:pt x="67687" y="1941015"/>
                </a:lnTo>
                <a:lnTo>
                  <a:pt x="2886270" y="1941015"/>
                </a:lnTo>
                <a:lnTo>
                  <a:pt x="2925402" y="1939957"/>
                </a:lnTo>
                <a:lnTo>
                  <a:pt x="2945496" y="1932554"/>
                </a:lnTo>
                <a:lnTo>
                  <a:pt x="2952899" y="1912460"/>
                </a:lnTo>
                <a:lnTo>
                  <a:pt x="2953957" y="1873328"/>
                </a:lnTo>
                <a:lnTo>
                  <a:pt x="2953957" y="67687"/>
                </a:lnTo>
                <a:lnTo>
                  <a:pt x="2952899" y="28555"/>
                </a:lnTo>
                <a:lnTo>
                  <a:pt x="2945496" y="8460"/>
                </a:lnTo>
                <a:lnTo>
                  <a:pt x="2925402" y="1057"/>
                </a:lnTo>
                <a:lnTo>
                  <a:pt x="2886270"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62" name="Google Shape;10962;p73"/>
          <p:cNvSpPr txBox="1"/>
          <p:nvPr/>
        </p:nvSpPr>
        <p:spPr>
          <a:xfrm>
            <a:off x="591280" y="1001412"/>
            <a:ext cx="2518410" cy="718820"/>
          </a:xfrm>
          <a:prstGeom prst="rect">
            <a:avLst/>
          </a:prstGeom>
          <a:noFill/>
          <a:ln>
            <a:noFill/>
          </a:ln>
        </p:spPr>
        <p:txBody>
          <a:bodyPr spcFirstLastPara="1" wrap="square" lIns="0" tIns="17125" rIns="0" bIns="0" anchor="t" anchorCtr="0">
            <a:spAutoFit/>
          </a:bodyPr>
          <a:lstStyle/>
          <a:p>
            <a:pPr marL="147955" marR="702310" lvl="0" indent="-135890" algn="l" rtl="0">
              <a:lnSpc>
                <a:spcPct val="118947"/>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TEST ANOTHER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55"/>
              </a:spcBef>
              <a:spcAft>
                <a:spcPts val="0"/>
              </a:spcAft>
              <a:buNone/>
            </a:pPr>
            <a:r>
              <a:rPr lang="en-US" sz="750">
                <a:solidFill>
                  <a:srgbClr val="414042"/>
                </a:solidFill>
                <a:latin typeface="Arial"/>
                <a:ea typeface="Arial"/>
                <a:cs typeface="Arial"/>
                <a:sym typeface="Arial"/>
              </a:rPr>
              <a:t>The worksheets in the </a:t>
            </a:r>
            <a:r>
              <a:rPr lang="en-US" sz="750" b="1">
                <a:solidFill>
                  <a:srgbClr val="414042"/>
                </a:solidFill>
                <a:latin typeface="Arial"/>
                <a:ea typeface="Arial"/>
                <a:cs typeface="Arial"/>
                <a:sym typeface="Arial"/>
              </a:rPr>
              <a:t>Test Another Prototype </a:t>
            </a:r>
            <a:r>
              <a:rPr lang="en-US" sz="750">
                <a:solidFill>
                  <a:srgbClr val="414042"/>
                </a:solidFill>
                <a:latin typeface="Arial"/>
                <a:ea typeface="Arial"/>
                <a:cs typeface="Arial"/>
                <a:sym typeface="Arial"/>
              </a:rPr>
              <a:t>phase are  designed to help you construct tests of your solutions.</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These tests are intended to elicit feedback, answer</a:t>
            </a:r>
            <a:endParaRPr sz="750">
              <a:solidFill>
                <a:schemeClr val="dk1"/>
              </a:solidFill>
              <a:latin typeface="Arial"/>
              <a:ea typeface="Arial"/>
              <a:cs typeface="Arial"/>
              <a:sym typeface="Arial"/>
            </a:endParaRPr>
          </a:p>
        </p:txBody>
      </p:sp>
      <p:sp>
        <p:nvSpPr>
          <p:cNvPr id="10963" name="Google Shape;10963;p73"/>
          <p:cNvSpPr txBox="1"/>
          <p:nvPr/>
        </p:nvSpPr>
        <p:spPr>
          <a:xfrm>
            <a:off x="591280" y="1694760"/>
            <a:ext cx="2554605" cy="598805"/>
          </a:xfrm>
          <a:prstGeom prst="rect">
            <a:avLst/>
          </a:prstGeom>
          <a:noFill/>
          <a:ln>
            <a:noFill/>
          </a:ln>
        </p:spPr>
        <p:txBody>
          <a:bodyPr spcFirstLastPara="1" wrap="square" lIns="0" tIns="12700" rIns="0" bIns="0" anchor="t" anchorCtr="0">
            <a:spAutoFit/>
          </a:bodyPr>
          <a:lstStyle/>
          <a:p>
            <a:pPr marL="12700" marR="58419" lvl="0" indent="0" algn="l" rtl="0">
              <a:lnSpc>
                <a:spcPct val="100000"/>
              </a:lnSpc>
              <a:spcBef>
                <a:spcPts val="0"/>
              </a:spcBef>
              <a:spcAft>
                <a:spcPts val="0"/>
              </a:spcAft>
              <a:buNone/>
            </a:pPr>
            <a:r>
              <a:rPr lang="en-US" sz="750">
                <a:solidFill>
                  <a:srgbClr val="414042"/>
                </a:solidFill>
                <a:latin typeface="Arial"/>
                <a:ea typeface="Arial"/>
                <a:cs typeface="Arial"/>
                <a:sym typeface="Arial"/>
              </a:rPr>
              <a:t>specific questions about a concept and test assumptions  embedded in the ideas. The work of these workshops  can be done collaboratively with school-based teams or</a:t>
            </a:r>
            <a:endParaRPr sz="750">
              <a:solidFill>
                <a:schemeClr val="dk1"/>
              </a:solidFill>
              <a:latin typeface="Arial"/>
              <a:ea typeface="Arial"/>
              <a:cs typeface="Arial"/>
              <a:sym typeface="Arial"/>
            </a:endParaRPr>
          </a:p>
          <a:p>
            <a:pPr marL="12700" marR="5080" lvl="0" indent="0" algn="l" rtl="0">
              <a:lnSpc>
                <a:spcPct val="100000"/>
              </a:lnSpc>
              <a:spcBef>
                <a:spcPts val="10"/>
              </a:spcBef>
              <a:spcAft>
                <a:spcPts val="0"/>
              </a:spcAft>
              <a:buNone/>
            </a:pPr>
            <a:r>
              <a:rPr lang="en-US" sz="750">
                <a:solidFill>
                  <a:srgbClr val="414042"/>
                </a:solidFill>
                <a:latin typeface="Arial"/>
                <a:ea typeface="Arial"/>
                <a:cs typeface="Arial"/>
                <a:sym typeface="Arial"/>
              </a:rPr>
              <a:t>other schools. Prototyping will be conducted by individual  educators.</a:t>
            </a:r>
            <a:endParaRPr sz="750">
              <a:solidFill>
                <a:schemeClr val="dk1"/>
              </a:solidFill>
              <a:latin typeface="Arial"/>
              <a:ea typeface="Arial"/>
              <a:cs typeface="Arial"/>
              <a:sym typeface="Arial"/>
            </a:endParaRPr>
          </a:p>
        </p:txBody>
      </p:sp>
      <p:sp>
        <p:nvSpPr>
          <p:cNvPr id="10964" name="Google Shape;10964;p73"/>
          <p:cNvSpPr txBox="1"/>
          <p:nvPr/>
        </p:nvSpPr>
        <p:spPr>
          <a:xfrm>
            <a:off x="591280" y="2335596"/>
            <a:ext cx="245300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This phase of the design process will include: preparing  you to test your prototype and reflect on what you  learned, and evaluating your idea based on the  stakeholder’s needs.</a:t>
            </a:r>
            <a:endParaRPr sz="750">
              <a:solidFill>
                <a:schemeClr val="dk1"/>
              </a:solidFill>
              <a:latin typeface="Arial"/>
              <a:ea typeface="Arial"/>
              <a:cs typeface="Arial"/>
              <a:sym typeface="Arial"/>
            </a:endParaRPr>
          </a:p>
        </p:txBody>
      </p:sp>
      <p:sp>
        <p:nvSpPr>
          <p:cNvPr id="10965" name="Google Shape;10965;p73"/>
          <p:cNvSpPr txBox="1"/>
          <p:nvPr/>
        </p:nvSpPr>
        <p:spPr>
          <a:xfrm>
            <a:off x="591280" y="3236518"/>
            <a:ext cx="2453640" cy="604520"/>
          </a:xfrm>
          <a:prstGeom prst="rect">
            <a:avLst/>
          </a:prstGeom>
          <a:noFill/>
          <a:ln>
            <a:noFill/>
          </a:ln>
        </p:spPr>
        <p:txBody>
          <a:bodyPr spcFirstLastPara="1" wrap="square" lIns="0" tIns="17125" rIns="0" bIns="0" anchor="t" anchorCtr="0">
            <a:spAutoFit/>
          </a:bodyPr>
          <a:lstStyle/>
          <a:p>
            <a:pPr marL="147955" marR="565785" lvl="0" indent="-135890" algn="l" rtl="0">
              <a:lnSpc>
                <a:spcPct val="118947"/>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TEST ANOTHER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55"/>
              </a:spcBef>
              <a:spcAft>
                <a:spcPts val="0"/>
              </a:spcAft>
              <a:buNone/>
            </a:pPr>
            <a:r>
              <a:rPr lang="en-US" sz="750">
                <a:solidFill>
                  <a:srgbClr val="414042"/>
                </a:solidFill>
                <a:latin typeface="Arial"/>
                <a:ea typeface="Arial"/>
                <a:cs typeface="Arial"/>
                <a:sym typeface="Arial"/>
              </a:rPr>
              <a:t>The goal of this phase is to test your low-resolution  prototype with stakeholders to get authentic feedback.</a:t>
            </a:r>
            <a:endParaRPr sz="750">
              <a:solidFill>
                <a:schemeClr val="dk1"/>
              </a:solidFill>
              <a:latin typeface="Arial"/>
              <a:ea typeface="Arial"/>
              <a:cs typeface="Arial"/>
              <a:sym typeface="Arial"/>
            </a:endParaRPr>
          </a:p>
        </p:txBody>
      </p:sp>
      <p:sp>
        <p:nvSpPr>
          <p:cNvPr id="10966" name="Google Shape;10966;p73"/>
          <p:cNvSpPr txBox="1"/>
          <p:nvPr/>
        </p:nvSpPr>
        <p:spPr>
          <a:xfrm>
            <a:off x="591280" y="3882966"/>
            <a:ext cx="2407920"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phase, you should be clear about  whether the solution you are developing has the  potential to meet the needs you identified in your POV  statement and close the learning gaps identified.</a:t>
            </a:r>
            <a:endParaRPr sz="750">
              <a:solidFill>
                <a:schemeClr val="dk1"/>
              </a:solidFill>
              <a:latin typeface="Arial"/>
              <a:ea typeface="Arial"/>
              <a:cs typeface="Arial"/>
              <a:sym typeface="Arial"/>
            </a:endParaRPr>
          </a:p>
        </p:txBody>
      </p:sp>
      <p:sp>
        <p:nvSpPr>
          <p:cNvPr id="10967" name="Google Shape;10967;p73"/>
          <p:cNvSpPr txBox="1"/>
          <p:nvPr/>
        </p:nvSpPr>
        <p:spPr>
          <a:xfrm>
            <a:off x="591280" y="4797201"/>
            <a:ext cx="2121535" cy="489584"/>
          </a:xfrm>
          <a:prstGeom prst="rect">
            <a:avLst/>
          </a:prstGeom>
          <a:noFill/>
          <a:ln>
            <a:noFill/>
          </a:ln>
        </p:spPr>
        <p:txBody>
          <a:bodyPr spcFirstLastPara="1" wrap="square" lIns="0" tIns="17125" rIns="0" bIns="0" anchor="t" anchorCtr="0">
            <a:spAutoFit/>
          </a:bodyPr>
          <a:lstStyle/>
          <a:p>
            <a:pPr marL="147955" marR="326390" lvl="0" indent="-135890" algn="l" rtl="0">
              <a:lnSpc>
                <a:spcPct val="118947"/>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TEST ANOTHER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83820" marR="0" lvl="0" indent="-71755" algn="l" rtl="0">
              <a:lnSpc>
                <a:spcPct val="100000"/>
              </a:lnSpc>
              <a:spcBef>
                <a:spcPts val="455"/>
              </a:spcBef>
              <a:spcAft>
                <a:spcPts val="0"/>
              </a:spcAft>
              <a:buClr>
                <a:srgbClr val="414042"/>
              </a:buClr>
              <a:buSzPts val="750"/>
              <a:buFont typeface="Arial"/>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p:txBody>
      </p:sp>
      <p:sp>
        <p:nvSpPr>
          <p:cNvPr id="10968" name="Google Shape;10968;p73"/>
          <p:cNvSpPr txBox="1"/>
          <p:nvPr/>
        </p:nvSpPr>
        <p:spPr>
          <a:xfrm>
            <a:off x="591280" y="5329015"/>
            <a:ext cx="2266315"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Prototype early and often in order to learn about  your idea</a:t>
            </a:r>
            <a:endParaRPr sz="750">
              <a:solidFill>
                <a:schemeClr val="dk1"/>
              </a:solidFill>
              <a:latin typeface="Arial"/>
              <a:ea typeface="Arial"/>
              <a:cs typeface="Arial"/>
              <a:sym typeface="Arial"/>
            </a:endParaRPr>
          </a:p>
        </p:txBody>
      </p:sp>
      <p:sp>
        <p:nvSpPr>
          <p:cNvPr id="10969" name="Google Shape;10969;p73"/>
          <p:cNvSpPr txBox="1"/>
          <p:nvPr/>
        </p:nvSpPr>
        <p:spPr>
          <a:xfrm>
            <a:off x="591280" y="5625982"/>
            <a:ext cx="1478280" cy="32258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Start small to make big change</a:t>
            </a:r>
            <a:endParaRPr sz="750">
              <a:solidFill>
                <a:schemeClr val="dk1"/>
              </a:solidFill>
              <a:latin typeface="Arial"/>
              <a:ea typeface="Arial"/>
              <a:cs typeface="Arial"/>
              <a:sym typeface="Arial"/>
            </a:endParaRPr>
          </a:p>
          <a:p>
            <a:pPr marL="83820" marR="0" lvl="0" indent="-7175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Show don’t tell</a:t>
            </a:r>
            <a:endParaRPr sz="750">
              <a:solidFill>
                <a:schemeClr val="dk1"/>
              </a:solidFill>
              <a:latin typeface="Arial"/>
              <a:ea typeface="Arial"/>
              <a:cs typeface="Arial"/>
              <a:sym typeface="Arial"/>
            </a:endParaRPr>
          </a:p>
        </p:txBody>
      </p:sp>
      <p:sp>
        <p:nvSpPr>
          <p:cNvPr id="10970" name="Google Shape;10970;p73"/>
          <p:cNvSpPr txBox="1"/>
          <p:nvPr/>
        </p:nvSpPr>
        <p:spPr>
          <a:xfrm>
            <a:off x="591280" y="5990674"/>
            <a:ext cx="2048510" cy="255270"/>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Many cycles of prototyping are necessary to  develop an idea</a:t>
            </a:r>
            <a:endParaRPr sz="750">
              <a:solidFill>
                <a:schemeClr val="dk1"/>
              </a:solidFill>
              <a:latin typeface="Arial"/>
              <a:ea typeface="Arial"/>
              <a:cs typeface="Arial"/>
              <a:sym typeface="Arial"/>
            </a:endParaRPr>
          </a:p>
        </p:txBody>
      </p:sp>
      <p:sp>
        <p:nvSpPr>
          <p:cNvPr id="10971" name="Google Shape;10971;p73"/>
          <p:cNvSpPr txBox="1"/>
          <p:nvPr/>
        </p:nvSpPr>
        <p:spPr>
          <a:xfrm>
            <a:off x="591280" y="6287642"/>
            <a:ext cx="187007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Feedback is a gift to improve your ideas</a:t>
            </a:r>
            <a:endParaRPr sz="750">
              <a:solidFill>
                <a:schemeClr val="dk1"/>
              </a:solidFill>
              <a:latin typeface="Arial"/>
              <a:ea typeface="Arial"/>
              <a:cs typeface="Arial"/>
              <a:sym typeface="Arial"/>
            </a:endParaRPr>
          </a:p>
        </p:txBody>
      </p:sp>
      <p:sp>
        <p:nvSpPr>
          <p:cNvPr id="10972" name="Google Shape;10972;p73"/>
          <p:cNvSpPr/>
          <p:nvPr/>
        </p:nvSpPr>
        <p:spPr>
          <a:xfrm>
            <a:off x="10481085" y="690661"/>
            <a:ext cx="9200515" cy="31750"/>
          </a:xfrm>
          <a:custGeom>
            <a:avLst/>
            <a:gdLst/>
            <a:ahLst/>
            <a:cxnLst/>
            <a:rect l="l" t="t" r="r" b="b"/>
            <a:pathLst>
              <a:path w="9200515" h="31750" extrusionOk="0">
                <a:moveTo>
                  <a:pt x="9199949" y="0"/>
                </a:moveTo>
                <a:lnTo>
                  <a:pt x="0" y="0"/>
                </a:lnTo>
                <a:lnTo>
                  <a:pt x="0" y="31473"/>
                </a:lnTo>
                <a:lnTo>
                  <a:pt x="9199949" y="31473"/>
                </a:lnTo>
                <a:lnTo>
                  <a:pt x="9199949"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0973" name="Google Shape;10973;p73"/>
          <p:cNvGrpSpPr/>
          <p:nvPr/>
        </p:nvGrpSpPr>
        <p:grpSpPr>
          <a:xfrm>
            <a:off x="16371938" y="239907"/>
            <a:ext cx="3309172" cy="332740"/>
            <a:chOff x="16371938" y="239907"/>
            <a:chExt cx="3309172" cy="332740"/>
          </a:xfrm>
        </p:grpSpPr>
        <p:sp>
          <p:nvSpPr>
            <p:cNvPr id="10974" name="Google Shape;10974;p73"/>
            <p:cNvSpPr/>
            <p:nvPr/>
          </p:nvSpPr>
          <p:spPr>
            <a:xfrm>
              <a:off x="1767409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75" name="Google Shape;10975;p73"/>
            <p:cNvSpPr/>
            <p:nvPr/>
          </p:nvSpPr>
          <p:spPr>
            <a:xfrm>
              <a:off x="170230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76" name="Google Shape;10976;p73"/>
            <p:cNvSpPr/>
            <p:nvPr/>
          </p:nvSpPr>
          <p:spPr>
            <a:xfrm>
              <a:off x="1637193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77" name="Google Shape;10977;p73"/>
            <p:cNvSpPr/>
            <p:nvPr/>
          </p:nvSpPr>
          <p:spPr>
            <a:xfrm>
              <a:off x="1832518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78" name="Google Shape;10978;p73"/>
            <p:cNvSpPr/>
            <p:nvPr/>
          </p:nvSpPr>
          <p:spPr>
            <a:xfrm>
              <a:off x="1897625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979" name="Google Shape;10979;p73"/>
          <p:cNvSpPr txBox="1"/>
          <p:nvPr/>
        </p:nvSpPr>
        <p:spPr>
          <a:xfrm>
            <a:off x="17819481" y="312518"/>
            <a:ext cx="414020" cy="197485"/>
          </a:xfrm>
          <a:prstGeom prst="rect">
            <a:avLst/>
          </a:prstGeom>
          <a:noFill/>
          <a:ln>
            <a:noFill/>
          </a:ln>
        </p:spPr>
        <p:txBody>
          <a:bodyPr spcFirstLastPara="1" wrap="square" lIns="0" tIns="12050" rIns="0" bIns="0" anchor="t" anchorCtr="0">
            <a:spAutoFit/>
          </a:bodyPr>
          <a:lstStyle/>
          <a:p>
            <a:pPr marL="125095" marR="5080" lvl="0" indent="-113030" algn="l" rtl="0">
              <a:lnSpc>
                <a:spcPct val="102600"/>
              </a:lnSpc>
              <a:spcBef>
                <a:spcPts val="0"/>
              </a:spcBef>
              <a:spcAft>
                <a:spcPts val="0"/>
              </a:spcAft>
              <a:buNone/>
            </a:pPr>
            <a:r>
              <a:rPr lang="en-US" sz="550">
                <a:solidFill>
                  <a:srgbClr val="00AF9D"/>
                </a:solidFill>
                <a:latin typeface="Arial"/>
                <a:ea typeface="Arial"/>
                <a:cs typeface="Arial"/>
                <a:sym typeface="Arial"/>
              </a:rPr>
              <a:t>REFLECTION  GRID</a:t>
            </a:r>
            <a:endParaRPr sz="550">
              <a:solidFill>
                <a:schemeClr val="dk1"/>
              </a:solidFill>
              <a:latin typeface="Arial"/>
              <a:ea typeface="Arial"/>
              <a:cs typeface="Arial"/>
              <a:sym typeface="Arial"/>
            </a:endParaRPr>
          </a:p>
        </p:txBody>
      </p:sp>
      <p:sp>
        <p:nvSpPr>
          <p:cNvPr id="10980" name="Google Shape;10980;p73"/>
          <p:cNvSpPr txBox="1"/>
          <p:nvPr/>
        </p:nvSpPr>
        <p:spPr>
          <a:xfrm>
            <a:off x="17168427" y="269534"/>
            <a:ext cx="414020" cy="283845"/>
          </a:xfrm>
          <a:prstGeom prst="rect">
            <a:avLst/>
          </a:prstGeom>
          <a:noFill/>
          <a:ln>
            <a:noFill/>
          </a:ln>
        </p:spPr>
        <p:txBody>
          <a:bodyPr spcFirstLastPara="1" wrap="square" lIns="0" tIns="12050" rIns="0" bIns="0" anchor="t" anchorCtr="0">
            <a:spAutoFit/>
          </a:bodyPr>
          <a:lstStyle/>
          <a:p>
            <a:pPr marL="12700" marR="5080" lvl="0" indent="59689" algn="l" rtl="0">
              <a:lnSpc>
                <a:spcPct val="102600"/>
              </a:lnSpc>
              <a:spcBef>
                <a:spcPts val="0"/>
              </a:spcBef>
              <a:spcAft>
                <a:spcPts val="0"/>
              </a:spcAft>
              <a:buNone/>
            </a:pPr>
            <a:r>
              <a:rPr lang="en-US" sz="550">
                <a:solidFill>
                  <a:srgbClr val="00AF9D"/>
                </a:solidFill>
                <a:latin typeface="Arial"/>
                <a:ea typeface="Arial"/>
                <a:cs typeface="Arial"/>
                <a:sym typeface="Arial"/>
              </a:rPr>
              <a:t>TESTING  PROTOTYPE  REFLECTION</a:t>
            </a:r>
            <a:endParaRPr sz="550">
              <a:solidFill>
                <a:schemeClr val="dk1"/>
              </a:solidFill>
              <a:latin typeface="Arial"/>
              <a:ea typeface="Arial"/>
              <a:cs typeface="Arial"/>
              <a:sym typeface="Arial"/>
            </a:endParaRPr>
          </a:p>
        </p:txBody>
      </p:sp>
      <p:sp>
        <p:nvSpPr>
          <p:cNvPr id="10981" name="Google Shape;10981;p73"/>
          <p:cNvSpPr txBox="1"/>
          <p:nvPr/>
        </p:nvSpPr>
        <p:spPr>
          <a:xfrm>
            <a:off x="16528616" y="303276"/>
            <a:ext cx="391795" cy="197485"/>
          </a:xfrm>
          <a:prstGeom prst="rect">
            <a:avLst/>
          </a:prstGeom>
          <a:noFill/>
          <a:ln>
            <a:noFill/>
          </a:ln>
        </p:spPr>
        <p:txBody>
          <a:bodyPr spcFirstLastPara="1" wrap="square" lIns="0" tIns="12050" rIns="0" bIns="0" anchor="t" anchorCtr="0">
            <a:spAutoFit/>
          </a:bodyPr>
          <a:lstStyle/>
          <a:p>
            <a:pPr marL="12700" marR="5080" lvl="0" indent="79375" algn="l" rtl="0">
              <a:lnSpc>
                <a:spcPct val="102600"/>
              </a:lnSpc>
              <a:spcBef>
                <a:spcPts val="0"/>
              </a:spcBef>
              <a:spcAft>
                <a:spcPts val="0"/>
              </a:spcAft>
              <a:buNone/>
            </a:pPr>
            <a:r>
              <a:rPr lang="en-US" sz="550">
                <a:solidFill>
                  <a:srgbClr val="00AF9D"/>
                </a:solidFill>
                <a:latin typeface="Arial"/>
                <a:ea typeface="Arial"/>
                <a:cs typeface="Arial"/>
                <a:sym typeface="Arial"/>
              </a:rPr>
              <a:t>TEST A  PROTOTYPE</a:t>
            </a:r>
            <a:endParaRPr sz="550">
              <a:solidFill>
                <a:schemeClr val="dk1"/>
              </a:solidFill>
              <a:latin typeface="Arial"/>
              <a:ea typeface="Arial"/>
              <a:cs typeface="Arial"/>
              <a:sym typeface="Arial"/>
            </a:endParaRPr>
          </a:p>
        </p:txBody>
      </p:sp>
      <p:sp>
        <p:nvSpPr>
          <p:cNvPr id="10982" name="Google Shape;10982;p73"/>
          <p:cNvSpPr txBox="1"/>
          <p:nvPr/>
        </p:nvSpPr>
        <p:spPr>
          <a:xfrm>
            <a:off x="18462730" y="303276"/>
            <a:ext cx="429895" cy="197485"/>
          </a:xfrm>
          <a:prstGeom prst="rect">
            <a:avLst/>
          </a:prstGeom>
          <a:noFill/>
          <a:ln>
            <a:noFill/>
          </a:ln>
        </p:spPr>
        <p:txBody>
          <a:bodyPr spcFirstLastPara="1" wrap="square" lIns="0" tIns="12050" rIns="0" bIns="0" anchor="t" anchorCtr="0">
            <a:spAutoFit/>
          </a:bodyPr>
          <a:lstStyle/>
          <a:p>
            <a:pPr marL="12700" marR="5080" lvl="0" indent="36195" algn="l" rtl="0">
              <a:lnSpc>
                <a:spcPct val="102600"/>
              </a:lnSpc>
              <a:spcBef>
                <a:spcPts val="0"/>
              </a:spcBef>
              <a:spcAft>
                <a:spcPts val="0"/>
              </a:spcAft>
              <a:buNone/>
            </a:pPr>
            <a:r>
              <a:rPr lang="en-US" sz="550">
                <a:solidFill>
                  <a:srgbClr val="00AF9D"/>
                </a:solidFill>
                <a:latin typeface="Arial"/>
                <a:ea typeface="Arial"/>
                <a:cs typeface="Arial"/>
                <a:sym typeface="Arial"/>
              </a:rPr>
              <a:t>WHAT DID  YOU LEARN?</a:t>
            </a:r>
            <a:endParaRPr sz="550">
              <a:solidFill>
                <a:schemeClr val="dk1"/>
              </a:solidFill>
              <a:latin typeface="Arial"/>
              <a:ea typeface="Arial"/>
              <a:cs typeface="Arial"/>
              <a:sym typeface="Arial"/>
            </a:endParaRPr>
          </a:p>
        </p:txBody>
      </p:sp>
      <p:sp>
        <p:nvSpPr>
          <p:cNvPr id="10983" name="Google Shape;10983;p73"/>
          <p:cNvSpPr txBox="1"/>
          <p:nvPr/>
        </p:nvSpPr>
        <p:spPr>
          <a:xfrm>
            <a:off x="19119663" y="304996"/>
            <a:ext cx="430530" cy="197485"/>
          </a:xfrm>
          <a:prstGeom prst="rect">
            <a:avLst/>
          </a:prstGeom>
          <a:noFill/>
          <a:ln>
            <a:noFill/>
          </a:ln>
        </p:spPr>
        <p:txBody>
          <a:bodyPr spcFirstLastPara="1" wrap="square" lIns="0" tIns="12050" rIns="0" bIns="0" anchor="t" anchorCtr="0">
            <a:spAutoFit/>
          </a:bodyPr>
          <a:lstStyle/>
          <a:p>
            <a:pPr marL="12700" marR="5080" lvl="0" indent="128270" algn="l" rtl="0">
              <a:lnSpc>
                <a:spcPct val="102600"/>
              </a:lnSpc>
              <a:spcBef>
                <a:spcPts val="0"/>
              </a:spcBef>
              <a:spcAft>
                <a:spcPts val="0"/>
              </a:spcAft>
              <a:buNone/>
            </a:pPr>
            <a:r>
              <a:rPr lang="en-US" sz="550">
                <a:solidFill>
                  <a:srgbClr val="00AF9D"/>
                </a:solidFill>
                <a:latin typeface="Arial"/>
                <a:ea typeface="Arial"/>
                <a:cs typeface="Arial"/>
                <a:sym typeface="Arial"/>
              </a:rPr>
              <a:t>IDEA  EVALUATION</a:t>
            </a:r>
            <a:endParaRPr sz="550">
              <a:solidFill>
                <a:schemeClr val="dk1"/>
              </a:solidFill>
              <a:latin typeface="Arial"/>
              <a:ea typeface="Arial"/>
              <a:cs typeface="Arial"/>
              <a:sym typeface="Arial"/>
            </a:endParaRPr>
          </a:p>
        </p:txBody>
      </p:sp>
      <p:sp>
        <p:nvSpPr>
          <p:cNvPr id="10984" name="Google Shape;10984;p73"/>
          <p:cNvSpPr txBox="1"/>
          <p:nvPr/>
        </p:nvSpPr>
        <p:spPr>
          <a:xfrm>
            <a:off x="10270075" y="922644"/>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F36F21"/>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10985" name="Google Shape;10985;p73"/>
          <p:cNvSpPr txBox="1"/>
          <p:nvPr/>
        </p:nvSpPr>
        <p:spPr>
          <a:xfrm>
            <a:off x="10270075" y="2043559"/>
            <a:ext cx="198628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F36F21"/>
                </a:solidFill>
                <a:latin typeface="Arial Black"/>
                <a:ea typeface="Arial Black"/>
                <a:cs typeface="Arial Black"/>
                <a:sym typeface="Arial Black"/>
              </a:rPr>
              <a:t> </a:t>
            </a:r>
            <a:r>
              <a:rPr lang="en-US" sz="950" b="1">
                <a:solidFill>
                  <a:schemeClr val="dk1"/>
                </a:solidFill>
                <a:latin typeface="Arial"/>
                <a:ea typeface="Arial"/>
                <a:cs typeface="Arial"/>
                <a:sym typeface="Arial"/>
              </a:rPr>
              <a:t>INDIVIDUAL FIELDWORK TOOLS</a:t>
            </a:r>
            <a:endParaRPr sz="950">
              <a:solidFill>
                <a:schemeClr val="dk1"/>
              </a:solidFill>
              <a:latin typeface="Arial"/>
              <a:ea typeface="Arial"/>
              <a:cs typeface="Arial"/>
              <a:sym typeface="Arial"/>
            </a:endParaRPr>
          </a:p>
        </p:txBody>
      </p:sp>
      <p:grpSp>
        <p:nvGrpSpPr>
          <p:cNvPr id="10986" name="Google Shape;10986;p73"/>
          <p:cNvGrpSpPr/>
          <p:nvPr/>
        </p:nvGrpSpPr>
        <p:grpSpPr>
          <a:xfrm>
            <a:off x="12357040" y="969994"/>
            <a:ext cx="5146675" cy="885825"/>
            <a:chOff x="12357040" y="969994"/>
            <a:chExt cx="5146675" cy="885825"/>
          </a:xfrm>
        </p:grpSpPr>
        <p:sp>
          <p:nvSpPr>
            <p:cNvPr id="10987" name="Google Shape;10987;p73"/>
            <p:cNvSpPr/>
            <p:nvPr/>
          </p:nvSpPr>
          <p:spPr>
            <a:xfrm>
              <a:off x="12358102" y="975164"/>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88" name="Google Shape;10988;p73"/>
            <p:cNvSpPr/>
            <p:nvPr/>
          </p:nvSpPr>
          <p:spPr>
            <a:xfrm>
              <a:off x="12357040" y="1061883"/>
              <a:ext cx="0" cy="714375"/>
            </a:xfrm>
            <a:custGeom>
              <a:avLst/>
              <a:gdLst/>
              <a:ahLst/>
              <a:cxnLst/>
              <a:rect l="l" t="t" r="r" b="b"/>
              <a:pathLst>
                <a:path w="120000" h="714375" extrusionOk="0">
                  <a:moveTo>
                    <a:pt x="0" y="0"/>
                  </a:moveTo>
                  <a:lnTo>
                    <a:pt x="0" y="71386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89" name="Google Shape;10989;p73"/>
            <p:cNvSpPr/>
            <p:nvPr/>
          </p:nvSpPr>
          <p:spPr>
            <a:xfrm>
              <a:off x="12362293" y="1814058"/>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90" name="Google Shape;10990;p73"/>
            <p:cNvSpPr/>
            <p:nvPr/>
          </p:nvSpPr>
          <p:spPr>
            <a:xfrm>
              <a:off x="12448618" y="1855526"/>
              <a:ext cx="4975225" cy="0"/>
            </a:xfrm>
            <a:custGeom>
              <a:avLst/>
              <a:gdLst/>
              <a:ahLst/>
              <a:cxnLst/>
              <a:rect l="l" t="t" r="r" b="b"/>
              <a:pathLst>
                <a:path w="4975225" h="120000" extrusionOk="0">
                  <a:moveTo>
                    <a:pt x="0" y="0"/>
                  </a:moveTo>
                  <a:lnTo>
                    <a:pt x="4975077"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91" name="Google Shape;10991;p73"/>
            <p:cNvSpPr/>
            <p:nvPr/>
          </p:nvSpPr>
          <p:spPr>
            <a:xfrm>
              <a:off x="17461808" y="1801199"/>
              <a:ext cx="40640" cy="49530"/>
            </a:xfrm>
            <a:custGeom>
              <a:avLst/>
              <a:gdLst/>
              <a:ahLst/>
              <a:cxnLst/>
              <a:rect l="l" t="t" r="r" b="b"/>
              <a:pathLst>
                <a:path w="40640" h="49530" extrusionOk="0">
                  <a:moveTo>
                    <a:pt x="0" y="49144"/>
                  </a:moveTo>
                  <a:lnTo>
                    <a:pt x="12736" y="43017"/>
                  </a:lnTo>
                  <a:lnTo>
                    <a:pt x="24819" y="33330"/>
                  </a:lnTo>
                  <a:lnTo>
                    <a:pt x="34615" y="19264"/>
                  </a:lnTo>
                  <a:lnTo>
                    <a:pt x="40488"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92" name="Google Shape;10992;p73"/>
            <p:cNvSpPr/>
            <p:nvPr/>
          </p:nvSpPr>
          <p:spPr>
            <a:xfrm>
              <a:off x="17503359" y="1049788"/>
              <a:ext cx="0" cy="714375"/>
            </a:xfrm>
            <a:custGeom>
              <a:avLst/>
              <a:gdLst/>
              <a:ahLst/>
              <a:cxnLst/>
              <a:rect l="l" t="t" r="r" b="b"/>
              <a:pathLst>
                <a:path w="120000" h="714375" extrusionOk="0">
                  <a:moveTo>
                    <a:pt x="0" y="713848"/>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93" name="Google Shape;10993;p73"/>
            <p:cNvSpPr/>
            <p:nvPr/>
          </p:nvSpPr>
          <p:spPr>
            <a:xfrm>
              <a:off x="17448959" y="970961"/>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94" name="Google Shape;10994;p73"/>
            <p:cNvSpPr/>
            <p:nvPr/>
          </p:nvSpPr>
          <p:spPr>
            <a:xfrm>
              <a:off x="12436702" y="969994"/>
              <a:ext cx="4975225" cy="0"/>
            </a:xfrm>
            <a:custGeom>
              <a:avLst/>
              <a:gdLst/>
              <a:ahLst/>
              <a:cxnLst/>
              <a:rect l="l" t="t" r="r" b="b"/>
              <a:pathLst>
                <a:path w="4975225" h="120000" extrusionOk="0">
                  <a:moveTo>
                    <a:pt x="4975077" y="0"/>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95" name="Google Shape;10995;p73"/>
            <p:cNvSpPr/>
            <p:nvPr/>
          </p:nvSpPr>
          <p:spPr>
            <a:xfrm>
              <a:off x="12357040" y="969994"/>
              <a:ext cx="5146675" cy="885825"/>
            </a:xfrm>
            <a:custGeom>
              <a:avLst/>
              <a:gdLst/>
              <a:ahLst/>
              <a:cxnLst/>
              <a:rect l="l" t="t" r="r" b="b"/>
              <a:pathLst>
                <a:path w="5146675" h="885825" extrusionOk="0">
                  <a:moveTo>
                    <a:pt x="0" y="67687"/>
                  </a:moveTo>
                  <a:lnTo>
                    <a:pt x="0" y="67687"/>
                  </a:lnTo>
                </a:path>
                <a:path w="5146675" h="885825" extrusionOk="0">
                  <a:moveTo>
                    <a:pt x="0" y="817832"/>
                  </a:moveTo>
                  <a:lnTo>
                    <a:pt x="0" y="817832"/>
                  </a:lnTo>
                </a:path>
                <a:path w="5146675" h="885825" extrusionOk="0">
                  <a:moveTo>
                    <a:pt x="67687" y="885531"/>
                  </a:moveTo>
                  <a:lnTo>
                    <a:pt x="67687" y="885531"/>
                  </a:lnTo>
                </a:path>
                <a:path w="5146675" h="885825" extrusionOk="0">
                  <a:moveTo>
                    <a:pt x="5078548" y="885531"/>
                  </a:moveTo>
                  <a:lnTo>
                    <a:pt x="5078548" y="885531"/>
                  </a:lnTo>
                </a:path>
                <a:path w="5146675" h="885825" extrusionOk="0">
                  <a:moveTo>
                    <a:pt x="5146247" y="817832"/>
                  </a:moveTo>
                  <a:lnTo>
                    <a:pt x="5146247" y="817832"/>
                  </a:lnTo>
                </a:path>
                <a:path w="5146675" h="885825" extrusionOk="0">
                  <a:moveTo>
                    <a:pt x="5146247" y="67687"/>
                  </a:moveTo>
                  <a:lnTo>
                    <a:pt x="5146247" y="67687"/>
                  </a:lnTo>
                </a:path>
                <a:path w="5146675" h="885825" extrusionOk="0">
                  <a:moveTo>
                    <a:pt x="5078548" y="0"/>
                  </a:moveTo>
                  <a:lnTo>
                    <a:pt x="5078548" y="0"/>
                  </a:lnTo>
                </a:path>
                <a:path w="5146675" h="885825" extrusionOk="0">
                  <a:moveTo>
                    <a:pt x="67687" y="0"/>
                  </a:moveTo>
                  <a:lnTo>
                    <a:pt x="67687" y="0"/>
                  </a:lnTo>
                </a:path>
              </a:pathLst>
            </a:custGeom>
            <a:noFill/>
            <a:ln w="119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0996" name="Google Shape;10996;p73"/>
          <p:cNvGrpSpPr/>
          <p:nvPr/>
        </p:nvGrpSpPr>
        <p:grpSpPr>
          <a:xfrm>
            <a:off x="12357040" y="2090908"/>
            <a:ext cx="5146687" cy="895985"/>
            <a:chOff x="12357040" y="2090908"/>
            <a:chExt cx="5146687" cy="895985"/>
          </a:xfrm>
        </p:grpSpPr>
        <p:sp>
          <p:nvSpPr>
            <p:cNvPr id="10997" name="Google Shape;10997;p73"/>
            <p:cNvSpPr/>
            <p:nvPr/>
          </p:nvSpPr>
          <p:spPr>
            <a:xfrm>
              <a:off x="12357052" y="2090908"/>
              <a:ext cx="5146675" cy="895985"/>
            </a:xfrm>
            <a:custGeom>
              <a:avLst/>
              <a:gdLst/>
              <a:ahLst/>
              <a:cxnLst/>
              <a:rect l="l" t="t" r="r" b="b"/>
              <a:pathLst>
                <a:path w="5146675" h="895985" extrusionOk="0">
                  <a:moveTo>
                    <a:pt x="5078548" y="0"/>
                  </a:moveTo>
                  <a:lnTo>
                    <a:pt x="67687" y="0"/>
                  </a:lnTo>
                  <a:lnTo>
                    <a:pt x="28555" y="1057"/>
                  </a:lnTo>
                  <a:lnTo>
                    <a:pt x="8460" y="8460"/>
                  </a:lnTo>
                  <a:lnTo>
                    <a:pt x="1057" y="28555"/>
                  </a:lnTo>
                  <a:lnTo>
                    <a:pt x="0" y="67687"/>
                  </a:lnTo>
                  <a:lnTo>
                    <a:pt x="0" y="828005"/>
                  </a:lnTo>
                  <a:lnTo>
                    <a:pt x="1057" y="867143"/>
                  </a:lnTo>
                  <a:lnTo>
                    <a:pt x="8460" y="887242"/>
                  </a:lnTo>
                  <a:lnTo>
                    <a:pt x="28555" y="894646"/>
                  </a:lnTo>
                  <a:lnTo>
                    <a:pt x="67687" y="895704"/>
                  </a:lnTo>
                  <a:lnTo>
                    <a:pt x="5078548" y="895704"/>
                  </a:lnTo>
                  <a:lnTo>
                    <a:pt x="5117686" y="894646"/>
                  </a:lnTo>
                  <a:lnTo>
                    <a:pt x="5137785" y="887242"/>
                  </a:lnTo>
                  <a:lnTo>
                    <a:pt x="5145189" y="867143"/>
                  </a:lnTo>
                  <a:lnTo>
                    <a:pt x="5146247" y="828005"/>
                  </a:lnTo>
                  <a:lnTo>
                    <a:pt x="5146247" y="67687"/>
                  </a:lnTo>
                  <a:lnTo>
                    <a:pt x="5145189" y="28555"/>
                  </a:lnTo>
                  <a:lnTo>
                    <a:pt x="5137785" y="8460"/>
                  </a:lnTo>
                  <a:lnTo>
                    <a:pt x="5117686" y="1057"/>
                  </a:lnTo>
                  <a:lnTo>
                    <a:pt x="5078548"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98" name="Google Shape;10998;p73"/>
            <p:cNvSpPr/>
            <p:nvPr/>
          </p:nvSpPr>
          <p:spPr>
            <a:xfrm>
              <a:off x="12358102" y="2096078"/>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99" name="Google Shape;10999;p73"/>
            <p:cNvSpPr/>
            <p:nvPr/>
          </p:nvSpPr>
          <p:spPr>
            <a:xfrm>
              <a:off x="12357040" y="2182355"/>
              <a:ext cx="0" cy="725170"/>
            </a:xfrm>
            <a:custGeom>
              <a:avLst/>
              <a:gdLst/>
              <a:ahLst/>
              <a:cxnLst/>
              <a:rect l="l" t="t" r="r" b="b"/>
              <a:pathLst>
                <a:path w="120000" h="725169" extrusionOk="0">
                  <a:moveTo>
                    <a:pt x="0" y="0"/>
                  </a:moveTo>
                  <a:lnTo>
                    <a:pt x="0" y="724677"/>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00" name="Google Shape;11000;p73"/>
            <p:cNvSpPr/>
            <p:nvPr/>
          </p:nvSpPr>
          <p:spPr>
            <a:xfrm>
              <a:off x="12362293" y="2945145"/>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01" name="Google Shape;11001;p73"/>
            <p:cNvSpPr/>
            <p:nvPr/>
          </p:nvSpPr>
          <p:spPr>
            <a:xfrm>
              <a:off x="12448618" y="2986601"/>
              <a:ext cx="4975225" cy="0"/>
            </a:xfrm>
            <a:custGeom>
              <a:avLst/>
              <a:gdLst/>
              <a:ahLst/>
              <a:cxnLst/>
              <a:rect l="l" t="t" r="r" b="b"/>
              <a:pathLst>
                <a:path w="4975225" h="120000" extrusionOk="0">
                  <a:moveTo>
                    <a:pt x="0" y="0"/>
                  </a:moveTo>
                  <a:lnTo>
                    <a:pt x="4975077"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02" name="Google Shape;11002;p73"/>
            <p:cNvSpPr/>
            <p:nvPr/>
          </p:nvSpPr>
          <p:spPr>
            <a:xfrm>
              <a:off x="17461808" y="2932298"/>
              <a:ext cx="40640" cy="49530"/>
            </a:xfrm>
            <a:custGeom>
              <a:avLst/>
              <a:gdLst/>
              <a:ahLst/>
              <a:cxnLst/>
              <a:rect l="l" t="t" r="r" b="b"/>
              <a:pathLst>
                <a:path w="40640" h="49530" extrusionOk="0">
                  <a:moveTo>
                    <a:pt x="0" y="49132"/>
                  </a:moveTo>
                  <a:lnTo>
                    <a:pt x="12736" y="43010"/>
                  </a:lnTo>
                  <a:lnTo>
                    <a:pt x="24819" y="33324"/>
                  </a:lnTo>
                  <a:lnTo>
                    <a:pt x="34615" y="19258"/>
                  </a:lnTo>
                  <a:lnTo>
                    <a:pt x="40488"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03" name="Google Shape;11003;p73"/>
            <p:cNvSpPr/>
            <p:nvPr/>
          </p:nvSpPr>
          <p:spPr>
            <a:xfrm>
              <a:off x="17503359" y="2170475"/>
              <a:ext cx="0" cy="725170"/>
            </a:xfrm>
            <a:custGeom>
              <a:avLst/>
              <a:gdLst/>
              <a:ahLst/>
              <a:cxnLst/>
              <a:rect l="l" t="t" r="r" b="b"/>
              <a:pathLst>
                <a:path w="120000" h="725169" extrusionOk="0">
                  <a:moveTo>
                    <a:pt x="0" y="724677"/>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04" name="Google Shape;11004;p73"/>
            <p:cNvSpPr/>
            <p:nvPr/>
          </p:nvSpPr>
          <p:spPr>
            <a:xfrm>
              <a:off x="17448959" y="2091863"/>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05" name="Google Shape;11005;p73"/>
            <p:cNvSpPr/>
            <p:nvPr/>
          </p:nvSpPr>
          <p:spPr>
            <a:xfrm>
              <a:off x="12436702" y="2090908"/>
              <a:ext cx="4975225" cy="0"/>
            </a:xfrm>
            <a:custGeom>
              <a:avLst/>
              <a:gdLst/>
              <a:ahLst/>
              <a:cxnLst/>
              <a:rect l="l" t="t" r="r" b="b"/>
              <a:pathLst>
                <a:path w="4975225" h="120000" extrusionOk="0">
                  <a:moveTo>
                    <a:pt x="4975077" y="0"/>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06" name="Google Shape;11006;p73"/>
            <p:cNvSpPr/>
            <p:nvPr/>
          </p:nvSpPr>
          <p:spPr>
            <a:xfrm>
              <a:off x="12357040" y="2090908"/>
              <a:ext cx="5146675" cy="895985"/>
            </a:xfrm>
            <a:custGeom>
              <a:avLst/>
              <a:gdLst/>
              <a:ahLst/>
              <a:cxnLst/>
              <a:rect l="l" t="t" r="r" b="b"/>
              <a:pathLst>
                <a:path w="5146675" h="895985" extrusionOk="0">
                  <a:moveTo>
                    <a:pt x="0" y="67687"/>
                  </a:moveTo>
                  <a:lnTo>
                    <a:pt x="0" y="67687"/>
                  </a:lnTo>
                </a:path>
                <a:path w="5146675" h="895985" extrusionOk="0">
                  <a:moveTo>
                    <a:pt x="0" y="828005"/>
                  </a:moveTo>
                  <a:lnTo>
                    <a:pt x="0" y="828005"/>
                  </a:lnTo>
                </a:path>
                <a:path w="5146675" h="895985" extrusionOk="0">
                  <a:moveTo>
                    <a:pt x="67687" y="895704"/>
                  </a:moveTo>
                  <a:lnTo>
                    <a:pt x="67687" y="895704"/>
                  </a:lnTo>
                </a:path>
                <a:path w="5146675" h="895985" extrusionOk="0">
                  <a:moveTo>
                    <a:pt x="5078548" y="895704"/>
                  </a:moveTo>
                  <a:lnTo>
                    <a:pt x="5078548" y="895704"/>
                  </a:lnTo>
                </a:path>
                <a:path w="5146675" h="895985" extrusionOk="0">
                  <a:moveTo>
                    <a:pt x="5146247" y="828005"/>
                  </a:moveTo>
                  <a:lnTo>
                    <a:pt x="5146247" y="828005"/>
                  </a:lnTo>
                </a:path>
                <a:path w="5146675" h="895985" extrusionOk="0">
                  <a:moveTo>
                    <a:pt x="5146247" y="67687"/>
                  </a:moveTo>
                  <a:lnTo>
                    <a:pt x="5146247" y="67687"/>
                  </a:lnTo>
                </a:path>
                <a:path w="5146675" h="895985" extrusionOk="0">
                  <a:moveTo>
                    <a:pt x="5078548" y="0"/>
                  </a:moveTo>
                  <a:lnTo>
                    <a:pt x="5078548" y="0"/>
                  </a:lnTo>
                </a:path>
                <a:path w="5146675" h="895985" extrusionOk="0">
                  <a:moveTo>
                    <a:pt x="67687" y="0"/>
                  </a:moveTo>
                  <a:lnTo>
                    <a:pt x="67687" y="0"/>
                  </a:lnTo>
                </a:path>
              </a:pathLst>
            </a:custGeom>
            <a:noFill/>
            <a:ln w="119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007" name="Google Shape;11007;p73"/>
          <p:cNvGrpSpPr/>
          <p:nvPr/>
        </p:nvGrpSpPr>
        <p:grpSpPr>
          <a:xfrm>
            <a:off x="12357040" y="3114524"/>
            <a:ext cx="5146687" cy="987425"/>
            <a:chOff x="12357040" y="3114524"/>
            <a:chExt cx="5146687" cy="987425"/>
          </a:xfrm>
        </p:grpSpPr>
        <p:sp>
          <p:nvSpPr>
            <p:cNvPr id="11008" name="Google Shape;11008;p73"/>
            <p:cNvSpPr/>
            <p:nvPr/>
          </p:nvSpPr>
          <p:spPr>
            <a:xfrm>
              <a:off x="12357052" y="3114524"/>
              <a:ext cx="5146675" cy="987425"/>
            </a:xfrm>
            <a:custGeom>
              <a:avLst/>
              <a:gdLst/>
              <a:ahLst/>
              <a:cxnLst/>
              <a:rect l="l" t="t" r="r" b="b"/>
              <a:pathLst>
                <a:path w="5146675" h="987425" extrusionOk="0">
                  <a:moveTo>
                    <a:pt x="5078548" y="0"/>
                  </a:moveTo>
                  <a:lnTo>
                    <a:pt x="67687" y="0"/>
                  </a:lnTo>
                  <a:lnTo>
                    <a:pt x="28555" y="1057"/>
                  </a:lnTo>
                  <a:lnTo>
                    <a:pt x="8460" y="8460"/>
                  </a:lnTo>
                  <a:lnTo>
                    <a:pt x="1057" y="28555"/>
                  </a:lnTo>
                  <a:lnTo>
                    <a:pt x="0" y="67687"/>
                  </a:lnTo>
                  <a:lnTo>
                    <a:pt x="0" y="919261"/>
                  </a:lnTo>
                  <a:lnTo>
                    <a:pt x="1057" y="958400"/>
                  </a:lnTo>
                  <a:lnTo>
                    <a:pt x="8460" y="978498"/>
                  </a:lnTo>
                  <a:lnTo>
                    <a:pt x="28555" y="985903"/>
                  </a:lnTo>
                  <a:lnTo>
                    <a:pt x="67687" y="986960"/>
                  </a:lnTo>
                  <a:lnTo>
                    <a:pt x="5078548" y="986960"/>
                  </a:lnTo>
                  <a:lnTo>
                    <a:pt x="5117686" y="985903"/>
                  </a:lnTo>
                  <a:lnTo>
                    <a:pt x="5137785" y="978498"/>
                  </a:lnTo>
                  <a:lnTo>
                    <a:pt x="5145189" y="958400"/>
                  </a:lnTo>
                  <a:lnTo>
                    <a:pt x="5146247" y="919261"/>
                  </a:lnTo>
                  <a:lnTo>
                    <a:pt x="5146247" y="67687"/>
                  </a:lnTo>
                  <a:lnTo>
                    <a:pt x="5145189" y="28555"/>
                  </a:lnTo>
                  <a:lnTo>
                    <a:pt x="5137785" y="8460"/>
                  </a:lnTo>
                  <a:lnTo>
                    <a:pt x="5117686" y="1057"/>
                  </a:lnTo>
                  <a:lnTo>
                    <a:pt x="5078548"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09" name="Google Shape;11009;p73"/>
            <p:cNvSpPr/>
            <p:nvPr/>
          </p:nvSpPr>
          <p:spPr>
            <a:xfrm>
              <a:off x="12358102" y="3119694"/>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0" name="Google Shape;11010;p73"/>
            <p:cNvSpPr/>
            <p:nvPr/>
          </p:nvSpPr>
          <p:spPr>
            <a:xfrm>
              <a:off x="12357040" y="3205864"/>
              <a:ext cx="0" cy="816610"/>
            </a:xfrm>
            <a:custGeom>
              <a:avLst/>
              <a:gdLst/>
              <a:ahLst/>
              <a:cxnLst/>
              <a:rect l="l" t="t" r="r" b="b"/>
              <a:pathLst>
                <a:path w="120000" h="816610" extrusionOk="0">
                  <a:moveTo>
                    <a:pt x="0" y="0"/>
                  </a:moveTo>
                  <a:lnTo>
                    <a:pt x="0" y="816089"/>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1" name="Google Shape;11011;p73"/>
            <p:cNvSpPr/>
            <p:nvPr/>
          </p:nvSpPr>
          <p:spPr>
            <a:xfrm>
              <a:off x="12362293" y="4060018"/>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2" name="Google Shape;11012;p73"/>
            <p:cNvSpPr/>
            <p:nvPr/>
          </p:nvSpPr>
          <p:spPr>
            <a:xfrm>
              <a:off x="12448618" y="4101473"/>
              <a:ext cx="4975225" cy="0"/>
            </a:xfrm>
            <a:custGeom>
              <a:avLst/>
              <a:gdLst/>
              <a:ahLst/>
              <a:cxnLst/>
              <a:rect l="l" t="t" r="r" b="b"/>
              <a:pathLst>
                <a:path w="4975225" h="120000" extrusionOk="0">
                  <a:moveTo>
                    <a:pt x="0" y="0"/>
                  </a:moveTo>
                  <a:lnTo>
                    <a:pt x="4975077"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3" name="Google Shape;11013;p73"/>
            <p:cNvSpPr/>
            <p:nvPr/>
          </p:nvSpPr>
          <p:spPr>
            <a:xfrm>
              <a:off x="17461808" y="4047159"/>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4" name="Google Shape;11014;p73"/>
            <p:cNvSpPr/>
            <p:nvPr/>
          </p:nvSpPr>
          <p:spPr>
            <a:xfrm>
              <a:off x="17503359" y="3194032"/>
              <a:ext cx="0" cy="816610"/>
            </a:xfrm>
            <a:custGeom>
              <a:avLst/>
              <a:gdLst/>
              <a:ahLst/>
              <a:cxnLst/>
              <a:rect l="l" t="t" r="r" b="b"/>
              <a:pathLst>
                <a:path w="120000" h="816610" extrusionOk="0">
                  <a:moveTo>
                    <a:pt x="0" y="816101"/>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5" name="Google Shape;11015;p73"/>
            <p:cNvSpPr/>
            <p:nvPr/>
          </p:nvSpPr>
          <p:spPr>
            <a:xfrm>
              <a:off x="17448959" y="3115491"/>
              <a:ext cx="49530" cy="40640"/>
            </a:xfrm>
            <a:custGeom>
              <a:avLst/>
              <a:gdLst/>
              <a:ahLst/>
              <a:cxnLst/>
              <a:rect l="l" t="t" r="r" b="b"/>
              <a:pathLst>
                <a:path w="49530" h="40639" extrusionOk="0">
                  <a:moveTo>
                    <a:pt x="49144" y="40488"/>
                  </a:moveTo>
                  <a:lnTo>
                    <a:pt x="43017" y="27751"/>
                  </a:lnTo>
                  <a:lnTo>
                    <a:pt x="33330" y="15668"/>
                  </a:lnTo>
                  <a:lnTo>
                    <a:pt x="19264" y="5872"/>
                  </a:ln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6" name="Google Shape;11016;p73"/>
            <p:cNvSpPr/>
            <p:nvPr/>
          </p:nvSpPr>
          <p:spPr>
            <a:xfrm>
              <a:off x="12436702" y="3114524"/>
              <a:ext cx="4975225" cy="0"/>
            </a:xfrm>
            <a:custGeom>
              <a:avLst/>
              <a:gdLst/>
              <a:ahLst/>
              <a:cxnLst/>
              <a:rect l="l" t="t" r="r" b="b"/>
              <a:pathLst>
                <a:path w="4975225" h="120000" extrusionOk="0">
                  <a:moveTo>
                    <a:pt x="4975077" y="0"/>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7" name="Google Shape;11017;p73"/>
            <p:cNvSpPr/>
            <p:nvPr/>
          </p:nvSpPr>
          <p:spPr>
            <a:xfrm>
              <a:off x="12357040" y="3114524"/>
              <a:ext cx="5146675" cy="987425"/>
            </a:xfrm>
            <a:custGeom>
              <a:avLst/>
              <a:gdLst/>
              <a:ahLst/>
              <a:cxnLst/>
              <a:rect l="l" t="t" r="r" b="b"/>
              <a:pathLst>
                <a:path w="5146675" h="987425" extrusionOk="0">
                  <a:moveTo>
                    <a:pt x="0" y="67687"/>
                  </a:moveTo>
                  <a:lnTo>
                    <a:pt x="0" y="67687"/>
                  </a:lnTo>
                </a:path>
                <a:path w="5146675" h="987425" extrusionOk="0">
                  <a:moveTo>
                    <a:pt x="0" y="919261"/>
                  </a:moveTo>
                  <a:lnTo>
                    <a:pt x="0" y="919261"/>
                  </a:lnTo>
                </a:path>
                <a:path w="5146675" h="987425" extrusionOk="0">
                  <a:moveTo>
                    <a:pt x="67687" y="986960"/>
                  </a:moveTo>
                  <a:lnTo>
                    <a:pt x="67687" y="986960"/>
                  </a:lnTo>
                </a:path>
                <a:path w="5146675" h="987425" extrusionOk="0">
                  <a:moveTo>
                    <a:pt x="5078548" y="986960"/>
                  </a:moveTo>
                  <a:lnTo>
                    <a:pt x="5078548" y="986960"/>
                  </a:lnTo>
                </a:path>
                <a:path w="5146675" h="987425" extrusionOk="0">
                  <a:moveTo>
                    <a:pt x="5146247" y="919261"/>
                  </a:moveTo>
                  <a:lnTo>
                    <a:pt x="5146247" y="919261"/>
                  </a:lnTo>
                </a:path>
                <a:path w="5146675" h="987425" extrusionOk="0">
                  <a:moveTo>
                    <a:pt x="5146247" y="67687"/>
                  </a:moveTo>
                  <a:lnTo>
                    <a:pt x="5146247" y="67687"/>
                  </a:lnTo>
                </a:path>
                <a:path w="5146675" h="987425" extrusionOk="0">
                  <a:moveTo>
                    <a:pt x="5078548" y="0"/>
                  </a:moveTo>
                  <a:lnTo>
                    <a:pt x="5078548" y="0"/>
                  </a:lnTo>
                </a:path>
                <a:path w="5146675" h="987425" extrusionOk="0">
                  <a:moveTo>
                    <a:pt x="67687" y="0"/>
                  </a:moveTo>
                  <a:lnTo>
                    <a:pt x="67687" y="0"/>
                  </a:lnTo>
                </a:path>
              </a:pathLst>
            </a:custGeom>
            <a:noFill/>
            <a:ln w="119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018" name="Google Shape;11018;p73"/>
          <p:cNvGrpSpPr/>
          <p:nvPr/>
        </p:nvGrpSpPr>
        <p:grpSpPr>
          <a:xfrm>
            <a:off x="12357040" y="4229397"/>
            <a:ext cx="5146687" cy="988706"/>
            <a:chOff x="12357040" y="4229397"/>
            <a:chExt cx="5146687" cy="988706"/>
          </a:xfrm>
        </p:grpSpPr>
        <p:sp>
          <p:nvSpPr>
            <p:cNvPr id="11019" name="Google Shape;11019;p73"/>
            <p:cNvSpPr/>
            <p:nvPr/>
          </p:nvSpPr>
          <p:spPr>
            <a:xfrm>
              <a:off x="12357052" y="4229397"/>
              <a:ext cx="5146675" cy="988694"/>
            </a:xfrm>
            <a:custGeom>
              <a:avLst/>
              <a:gdLst/>
              <a:ahLst/>
              <a:cxnLst/>
              <a:rect l="l" t="t" r="r" b="b"/>
              <a:pathLst>
                <a:path w="5146675" h="988695" extrusionOk="0">
                  <a:moveTo>
                    <a:pt x="5078548" y="0"/>
                  </a:moveTo>
                  <a:lnTo>
                    <a:pt x="67687" y="0"/>
                  </a:lnTo>
                  <a:lnTo>
                    <a:pt x="28555" y="1057"/>
                  </a:lnTo>
                  <a:lnTo>
                    <a:pt x="8460" y="8460"/>
                  </a:lnTo>
                  <a:lnTo>
                    <a:pt x="1057" y="28555"/>
                  </a:lnTo>
                  <a:lnTo>
                    <a:pt x="0" y="67687"/>
                  </a:lnTo>
                  <a:lnTo>
                    <a:pt x="0" y="920718"/>
                  </a:lnTo>
                  <a:lnTo>
                    <a:pt x="1057" y="959850"/>
                  </a:lnTo>
                  <a:lnTo>
                    <a:pt x="8460" y="979944"/>
                  </a:lnTo>
                  <a:lnTo>
                    <a:pt x="28555" y="987347"/>
                  </a:lnTo>
                  <a:lnTo>
                    <a:pt x="67687" y="988405"/>
                  </a:lnTo>
                  <a:lnTo>
                    <a:pt x="5078548" y="988405"/>
                  </a:lnTo>
                  <a:lnTo>
                    <a:pt x="5117686" y="987347"/>
                  </a:lnTo>
                  <a:lnTo>
                    <a:pt x="5137785" y="979944"/>
                  </a:lnTo>
                  <a:lnTo>
                    <a:pt x="5145189" y="959850"/>
                  </a:lnTo>
                  <a:lnTo>
                    <a:pt x="5146247" y="920718"/>
                  </a:lnTo>
                  <a:lnTo>
                    <a:pt x="5146247" y="67687"/>
                  </a:lnTo>
                  <a:lnTo>
                    <a:pt x="5145189" y="28555"/>
                  </a:lnTo>
                  <a:lnTo>
                    <a:pt x="5137785" y="8460"/>
                  </a:lnTo>
                  <a:lnTo>
                    <a:pt x="5117686" y="1057"/>
                  </a:lnTo>
                  <a:lnTo>
                    <a:pt x="5078548"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0" name="Google Shape;11020;p73"/>
            <p:cNvSpPr/>
            <p:nvPr/>
          </p:nvSpPr>
          <p:spPr>
            <a:xfrm>
              <a:off x="12358102" y="4234579"/>
              <a:ext cx="40640" cy="49530"/>
            </a:xfrm>
            <a:custGeom>
              <a:avLst/>
              <a:gdLst/>
              <a:ahLst/>
              <a:cxnLst/>
              <a:rect l="l" t="t" r="r" b="b"/>
              <a:pathLst>
                <a:path w="40640" h="49529" extrusionOk="0">
                  <a:moveTo>
                    <a:pt x="40488" y="0"/>
                  </a:moveTo>
                  <a:lnTo>
                    <a:pt x="27751" y="6122"/>
                  </a:lnTo>
                  <a:lnTo>
                    <a:pt x="15668" y="15808"/>
                  </a:lnTo>
                  <a:lnTo>
                    <a:pt x="5872" y="29873"/>
                  </a:lnTo>
                  <a:lnTo>
                    <a:pt x="0" y="49132"/>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1" name="Google Shape;11021;p73"/>
            <p:cNvSpPr/>
            <p:nvPr/>
          </p:nvSpPr>
          <p:spPr>
            <a:xfrm>
              <a:off x="12357040" y="4320785"/>
              <a:ext cx="0" cy="817880"/>
            </a:xfrm>
            <a:custGeom>
              <a:avLst/>
              <a:gdLst/>
              <a:ahLst/>
              <a:cxnLst/>
              <a:rect l="l" t="t" r="r" b="b"/>
              <a:pathLst>
                <a:path w="120000" h="817879" extrusionOk="0">
                  <a:moveTo>
                    <a:pt x="0" y="0"/>
                  </a:moveTo>
                  <a:lnTo>
                    <a:pt x="0" y="817486"/>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2" name="Google Shape;11022;p73"/>
            <p:cNvSpPr/>
            <p:nvPr/>
          </p:nvSpPr>
          <p:spPr>
            <a:xfrm>
              <a:off x="12362293" y="5176347"/>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3" name="Google Shape;11023;p73"/>
            <p:cNvSpPr/>
            <p:nvPr/>
          </p:nvSpPr>
          <p:spPr>
            <a:xfrm>
              <a:off x="12448618" y="5217803"/>
              <a:ext cx="4975225" cy="0"/>
            </a:xfrm>
            <a:custGeom>
              <a:avLst/>
              <a:gdLst/>
              <a:ahLst/>
              <a:cxnLst/>
              <a:rect l="l" t="t" r="r" b="b"/>
              <a:pathLst>
                <a:path w="4975225" h="120000" extrusionOk="0">
                  <a:moveTo>
                    <a:pt x="0" y="0"/>
                  </a:moveTo>
                  <a:lnTo>
                    <a:pt x="4975077"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4" name="Google Shape;11024;p73"/>
            <p:cNvSpPr/>
            <p:nvPr/>
          </p:nvSpPr>
          <p:spPr>
            <a:xfrm>
              <a:off x="17461808" y="5163488"/>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5" name="Google Shape;11025;p73"/>
            <p:cNvSpPr/>
            <p:nvPr/>
          </p:nvSpPr>
          <p:spPr>
            <a:xfrm>
              <a:off x="17503359" y="4308940"/>
              <a:ext cx="0" cy="817880"/>
            </a:xfrm>
            <a:custGeom>
              <a:avLst/>
              <a:gdLst/>
              <a:ahLst/>
              <a:cxnLst/>
              <a:rect l="l" t="t" r="r" b="b"/>
              <a:pathLst>
                <a:path w="120000" h="817879" extrusionOk="0">
                  <a:moveTo>
                    <a:pt x="0" y="817474"/>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6" name="Google Shape;11026;p73"/>
            <p:cNvSpPr/>
            <p:nvPr/>
          </p:nvSpPr>
          <p:spPr>
            <a:xfrm>
              <a:off x="17448959" y="4230364"/>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7" name="Google Shape;11027;p73"/>
            <p:cNvSpPr/>
            <p:nvPr/>
          </p:nvSpPr>
          <p:spPr>
            <a:xfrm>
              <a:off x="12436702" y="4229397"/>
              <a:ext cx="4975225" cy="0"/>
            </a:xfrm>
            <a:custGeom>
              <a:avLst/>
              <a:gdLst/>
              <a:ahLst/>
              <a:cxnLst/>
              <a:rect l="l" t="t" r="r" b="b"/>
              <a:pathLst>
                <a:path w="4975225" h="120000" extrusionOk="0">
                  <a:moveTo>
                    <a:pt x="4975077" y="0"/>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28" name="Google Shape;11028;p73"/>
            <p:cNvSpPr/>
            <p:nvPr/>
          </p:nvSpPr>
          <p:spPr>
            <a:xfrm>
              <a:off x="12357040" y="4229409"/>
              <a:ext cx="5146675" cy="988694"/>
            </a:xfrm>
            <a:custGeom>
              <a:avLst/>
              <a:gdLst/>
              <a:ahLst/>
              <a:cxnLst/>
              <a:rect l="l" t="t" r="r" b="b"/>
              <a:pathLst>
                <a:path w="5146675" h="988695" extrusionOk="0">
                  <a:moveTo>
                    <a:pt x="0" y="67687"/>
                  </a:moveTo>
                  <a:lnTo>
                    <a:pt x="0" y="67687"/>
                  </a:lnTo>
                </a:path>
                <a:path w="5146675" h="988695" extrusionOk="0">
                  <a:moveTo>
                    <a:pt x="0" y="920706"/>
                  </a:moveTo>
                  <a:lnTo>
                    <a:pt x="0" y="920706"/>
                  </a:lnTo>
                </a:path>
                <a:path w="5146675" h="988695" extrusionOk="0">
                  <a:moveTo>
                    <a:pt x="67687" y="988393"/>
                  </a:moveTo>
                  <a:lnTo>
                    <a:pt x="67687" y="988393"/>
                  </a:lnTo>
                </a:path>
                <a:path w="5146675" h="988695" extrusionOk="0">
                  <a:moveTo>
                    <a:pt x="5078548" y="988393"/>
                  </a:moveTo>
                  <a:lnTo>
                    <a:pt x="5078548" y="988393"/>
                  </a:lnTo>
                </a:path>
                <a:path w="5146675" h="988695" extrusionOk="0">
                  <a:moveTo>
                    <a:pt x="5146247" y="920706"/>
                  </a:moveTo>
                  <a:lnTo>
                    <a:pt x="5146247" y="920706"/>
                  </a:lnTo>
                </a:path>
                <a:path w="5146675" h="988695" extrusionOk="0">
                  <a:moveTo>
                    <a:pt x="5146247" y="67687"/>
                  </a:moveTo>
                  <a:lnTo>
                    <a:pt x="5146247" y="67687"/>
                  </a:lnTo>
                </a:path>
                <a:path w="5146675" h="988695" extrusionOk="0">
                  <a:moveTo>
                    <a:pt x="5078548" y="0"/>
                  </a:moveTo>
                  <a:lnTo>
                    <a:pt x="5078548" y="0"/>
                  </a:lnTo>
                </a:path>
                <a:path w="5146675" h="988695" extrusionOk="0">
                  <a:moveTo>
                    <a:pt x="67687" y="0"/>
                  </a:moveTo>
                  <a:lnTo>
                    <a:pt x="67687" y="0"/>
                  </a:lnTo>
                </a:path>
              </a:pathLst>
            </a:custGeom>
            <a:noFill/>
            <a:ln w="119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029" name="Google Shape;11029;p73"/>
          <p:cNvGrpSpPr/>
          <p:nvPr/>
        </p:nvGrpSpPr>
        <p:grpSpPr>
          <a:xfrm>
            <a:off x="12357040" y="5445615"/>
            <a:ext cx="5146675" cy="941081"/>
            <a:chOff x="12357040" y="5445615"/>
            <a:chExt cx="5146675" cy="941081"/>
          </a:xfrm>
        </p:grpSpPr>
        <p:sp>
          <p:nvSpPr>
            <p:cNvPr id="11030" name="Google Shape;11030;p73"/>
            <p:cNvSpPr/>
            <p:nvPr/>
          </p:nvSpPr>
          <p:spPr>
            <a:xfrm>
              <a:off x="12358102" y="5450797"/>
              <a:ext cx="40640" cy="49530"/>
            </a:xfrm>
            <a:custGeom>
              <a:avLst/>
              <a:gdLst/>
              <a:ahLst/>
              <a:cxnLst/>
              <a:rect l="l" t="t" r="r" b="b"/>
              <a:pathLst>
                <a:path w="40640" h="49529" extrusionOk="0">
                  <a:moveTo>
                    <a:pt x="40488" y="0"/>
                  </a:moveTo>
                  <a:lnTo>
                    <a:pt x="27751" y="6127"/>
                  </a:lnTo>
                  <a:lnTo>
                    <a:pt x="15668" y="15814"/>
                  </a:lnTo>
                  <a:lnTo>
                    <a:pt x="5872" y="29880"/>
                  </a:lnTo>
                  <a:lnTo>
                    <a:pt x="0" y="49144"/>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31" name="Google Shape;11031;p73"/>
            <p:cNvSpPr/>
            <p:nvPr/>
          </p:nvSpPr>
          <p:spPr>
            <a:xfrm>
              <a:off x="12357040" y="5537003"/>
              <a:ext cx="0" cy="770255"/>
            </a:xfrm>
            <a:custGeom>
              <a:avLst/>
              <a:gdLst/>
              <a:ahLst/>
              <a:cxnLst/>
              <a:rect l="l" t="t" r="r" b="b"/>
              <a:pathLst>
                <a:path w="120000" h="770254" extrusionOk="0">
                  <a:moveTo>
                    <a:pt x="0" y="0"/>
                  </a:moveTo>
                  <a:lnTo>
                    <a:pt x="0" y="76993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32" name="Google Shape;11032;p73"/>
            <p:cNvSpPr/>
            <p:nvPr/>
          </p:nvSpPr>
          <p:spPr>
            <a:xfrm>
              <a:off x="12362293" y="6345011"/>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33" name="Google Shape;11033;p73"/>
            <p:cNvSpPr/>
            <p:nvPr/>
          </p:nvSpPr>
          <p:spPr>
            <a:xfrm>
              <a:off x="12448618" y="6386474"/>
              <a:ext cx="4975225" cy="0"/>
            </a:xfrm>
            <a:custGeom>
              <a:avLst/>
              <a:gdLst/>
              <a:ahLst/>
              <a:cxnLst/>
              <a:rect l="l" t="t" r="r" b="b"/>
              <a:pathLst>
                <a:path w="4975225" h="120000" extrusionOk="0">
                  <a:moveTo>
                    <a:pt x="0" y="0"/>
                  </a:moveTo>
                  <a:lnTo>
                    <a:pt x="4975077"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34" name="Google Shape;11034;p73"/>
            <p:cNvSpPr/>
            <p:nvPr/>
          </p:nvSpPr>
          <p:spPr>
            <a:xfrm>
              <a:off x="17461808" y="6332152"/>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35" name="Google Shape;11035;p73"/>
            <p:cNvSpPr/>
            <p:nvPr/>
          </p:nvSpPr>
          <p:spPr>
            <a:xfrm>
              <a:off x="17503359" y="5525158"/>
              <a:ext cx="0" cy="770255"/>
            </a:xfrm>
            <a:custGeom>
              <a:avLst/>
              <a:gdLst/>
              <a:ahLst/>
              <a:cxnLst/>
              <a:rect l="l" t="t" r="r" b="b"/>
              <a:pathLst>
                <a:path w="120000" h="770254" extrusionOk="0">
                  <a:moveTo>
                    <a:pt x="0" y="769930"/>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36" name="Google Shape;11036;p73"/>
            <p:cNvSpPr/>
            <p:nvPr/>
          </p:nvSpPr>
          <p:spPr>
            <a:xfrm>
              <a:off x="17448959" y="5446594"/>
              <a:ext cx="49530" cy="40640"/>
            </a:xfrm>
            <a:custGeom>
              <a:avLst/>
              <a:gdLst/>
              <a:ahLst/>
              <a:cxnLst/>
              <a:rect l="l" t="t" r="r" b="b"/>
              <a:pathLst>
                <a:path w="49530" h="40639" extrusionOk="0">
                  <a:moveTo>
                    <a:pt x="49144" y="40488"/>
                  </a:moveTo>
                  <a:lnTo>
                    <a:pt x="43017" y="27751"/>
                  </a:lnTo>
                  <a:lnTo>
                    <a:pt x="33330" y="15668"/>
                  </a:lnTo>
                  <a:lnTo>
                    <a:pt x="19264" y="5872"/>
                  </a:ln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37" name="Google Shape;11037;p73"/>
            <p:cNvSpPr/>
            <p:nvPr/>
          </p:nvSpPr>
          <p:spPr>
            <a:xfrm>
              <a:off x="12436702" y="5445615"/>
              <a:ext cx="4975225" cy="0"/>
            </a:xfrm>
            <a:custGeom>
              <a:avLst/>
              <a:gdLst/>
              <a:ahLst/>
              <a:cxnLst/>
              <a:rect l="l" t="t" r="r" b="b"/>
              <a:pathLst>
                <a:path w="4975225" h="120000" extrusionOk="0">
                  <a:moveTo>
                    <a:pt x="4975077" y="0"/>
                  </a:moveTo>
                  <a:lnTo>
                    <a:pt x="0" y="0"/>
                  </a:lnTo>
                </a:path>
              </a:pathLst>
            </a:custGeom>
            <a:noFill/>
            <a:ln w="1192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38" name="Google Shape;11038;p73"/>
            <p:cNvSpPr/>
            <p:nvPr/>
          </p:nvSpPr>
          <p:spPr>
            <a:xfrm>
              <a:off x="12357040" y="5445627"/>
              <a:ext cx="5146675" cy="941069"/>
            </a:xfrm>
            <a:custGeom>
              <a:avLst/>
              <a:gdLst/>
              <a:ahLst/>
              <a:cxnLst/>
              <a:rect l="l" t="t" r="r" b="b"/>
              <a:pathLst>
                <a:path w="5146675" h="941070" extrusionOk="0">
                  <a:moveTo>
                    <a:pt x="0" y="67687"/>
                  </a:moveTo>
                  <a:lnTo>
                    <a:pt x="0" y="67687"/>
                  </a:lnTo>
                </a:path>
                <a:path w="5146675" h="941070" extrusionOk="0">
                  <a:moveTo>
                    <a:pt x="0" y="873150"/>
                  </a:moveTo>
                  <a:lnTo>
                    <a:pt x="0" y="873150"/>
                  </a:lnTo>
                </a:path>
                <a:path w="5146675" h="941070" extrusionOk="0">
                  <a:moveTo>
                    <a:pt x="67687" y="940849"/>
                  </a:moveTo>
                  <a:lnTo>
                    <a:pt x="67687" y="940849"/>
                  </a:lnTo>
                </a:path>
                <a:path w="5146675" h="941070" extrusionOk="0">
                  <a:moveTo>
                    <a:pt x="5078548" y="940849"/>
                  </a:moveTo>
                  <a:lnTo>
                    <a:pt x="5078548" y="940849"/>
                  </a:lnTo>
                </a:path>
                <a:path w="5146675" h="941070" extrusionOk="0">
                  <a:moveTo>
                    <a:pt x="5146247" y="873150"/>
                  </a:moveTo>
                  <a:lnTo>
                    <a:pt x="5146247" y="873150"/>
                  </a:lnTo>
                </a:path>
                <a:path w="5146675" h="941070" extrusionOk="0">
                  <a:moveTo>
                    <a:pt x="5146247" y="67687"/>
                  </a:moveTo>
                  <a:lnTo>
                    <a:pt x="5146247" y="67687"/>
                  </a:lnTo>
                </a:path>
                <a:path w="5146675" h="941070" extrusionOk="0">
                  <a:moveTo>
                    <a:pt x="5078548" y="0"/>
                  </a:moveTo>
                  <a:lnTo>
                    <a:pt x="5078548" y="0"/>
                  </a:lnTo>
                </a:path>
                <a:path w="5146675" h="941070" extrusionOk="0">
                  <a:moveTo>
                    <a:pt x="67687" y="0"/>
                  </a:moveTo>
                  <a:lnTo>
                    <a:pt x="67687" y="0"/>
                  </a:lnTo>
                </a:path>
              </a:pathLst>
            </a:custGeom>
            <a:noFill/>
            <a:ln w="119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039" name="Google Shape;11039;p73"/>
          <p:cNvSpPr txBox="1"/>
          <p:nvPr/>
        </p:nvSpPr>
        <p:spPr>
          <a:xfrm>
            <a:off x="12467797" y="1057016"/>
            <a:ext cx="90805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#1 Test a Prototype</a:t>
            </a:r>
            <a:endParaRPr sz="750">
              <a:solidFill>
                <a:schemeClr val="dk1"/>
              </a:solidFill>
              <a:latin typeface="Arial"/>
              <a:ea typeface="Arial"/>
              <a:cs typeface="Arial"/>
              <a:sym typeface="Arial"/>
            </a:endParaRPr>
          </a:p>
        </p:txBody>
      </p:sp>
      <p:sp>
        <p:nvSpPr>
          <p:cNvPr id="11040" name="Google Shape;11040;p73"/>
          <p:cNvSpPr txBox="1"/>
          <p:nvPr/>
        </p:nvSpPr>
        <p:spPr>
          <a:xfrm>
            <a:off x="15034869" y="1057016"/>
            <a:ext cx="233553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00AF9D"/>
                </a:solidFill>
                <a:latin typeface="Arial"/>
                <a:ea typeface="Arial"/>
                <a:cs typeface="Arial"/>
                <a:sym typeface="Arial"/>
              </a:rPr>
              <a:t>30 minutes to prepare, 1-2 hours to test a prototype</a:t>
            </a:r>
            <a:endParaRPr sz="750">
              <a:solidFill>
                <a:schemeClr val="dk1"/>
              </a:solidFill>
              <a:latin typeface="Arial"/>
              <a:ea typeface="Arial"/>
              <a:cs typeface="Arial"/>
              <a:sym typeface="Arial"/>
            </a:endParaRPr>
          </a:p>
        </p:txBody>
      </p:sp>
      <p:sp>
        <p:nvSpPr>
          <p:cNvPr id="11041" name="Google Shape;11041;p73"/>
          <p:cNvSpPr txBox="1"/>
          <p:nvPr/>
        </p:nvSpPr>
        <p:spPr>
          <a:xfrm>
            <a:off x="12467797" y="1239361"/>
            <a:ext cx="9594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p:txBody>
      </p:sp>
      <p:sp>
        <p:nvSpPr>
          <p:cNvPr id="11042" name="Google Shape;11042;p73"/>
          <p:cNvSpPr txBox="1"/>
          <p:nvPr/>
        </p:nvSpPr>
        <p:spPr>
          <a:xfrm>
            <a:off x="12467797" y="1502420"/>
            <a:ext cx="10293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p:txBody>
      </p:sp>
      <p:sp>
        <p:nvSpPr>
          <p:cNvPr id="11043" name="Google Shape;11043;p73"/>
          <p:cNvSpPr txBox="1"/>
          <p:nvPr/>
        </p:nvSpPr>
        <p:spPr>
          <a:xfrm>
            <a:off x="13584702" y="1239361"/>
            <a:ext cx="3649345" cy="518159"/>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Test a Prototype </a:t>
            </a:r>
            <a:r>
              <a:rPr lang="en-US" sz="750">
                <a:solidFill>
                  <a:srgbClr val="414042"/>
                </a:solidFill>
                <a:latin typeface="Arial"/>
                <a:ea typeface="Arial"/>
                <a:cs typeface="Arial"/>
                <a:sym typeface="Arial"/>
              </a:rPr>
              <a:t>worksheet is designed to help you plan the logistics of testing  your prototypes.</a:t>
            </a:r>
            <a:endParaRPr sz="750">
              <a:solidFill>
                <a:schemeClr val="dk1"/>
              </a:solidFill>
              <a:latin typeface="Arial"/>
              <a:ea typeface="Arial"/>
              <a:cs typeface="Arial"/>
              <a:sym typeface="Arial"/>
            </a:endParaRPr>
          </a:p>
          <a:p>
            <a:pPr marL="12700" marR="11430" lvl="0" indent="0" algn="l" rtl="0">
              <a:lnSpc>
                <a:spcPct val="100000"/>
              </a:lnSpc>
              <a:spcBef>
                <a:spcPts val="270"/>
              </a:spcBef>
              <a:spcAft>
                <a:spcPts val="0"/>
              </a:spcAft>
              <a:buNone/>
            </a:pPr>
            <a:r>
              <a:rPr lang="en-US" sz="750">
                <a:solidFill>
                  <a:srgbClr val="414042"/>
                </a:solidFill>
                <a:latin typeface="Arial"/>
                <a:ea typeface="Arial"/>
                <a:cs typeface="Arial"/>
                <a:sym typeface="Arial"/>
              </a:rPr>
              <a:t>Testing prototypes requires a little bit of planning. This tool helps you think through  those logistics.</a:t>
            </a:r>
            <a:endParaRPr sz="750">
              <a:solidFill>
                <a:schemeClr val="dk1"/>
              </a:solidFill>
              <a:latin typeface="Arial"/>
              <a:ea typeface="Arial"/>
              <a:cs typeface="Arial"/>
              <a:sym typeface="Arial"/>
            </a:endParaRPr>
          </a:p>
        </p:txBody>
      </p:sp>
      <p:sp>
        <p:nvSpPr>
          <p:cNvPr id="11044" name="Google Shape;11044;p73"/>
          <p:cNvSpPr txBox="1"/>
          <p:nvPr/>
        </p:nvSpPr>
        <p:spPr>
          <a:xfrm>
            <a:off x="12467797" y="2185380"/>
            <a:ext cx="490410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#2 Testing Prototype Reflection	</a:t>
            </a:r>
            <a:r>
              <a:rPr lang="en-US" sz="750" i="1">
                <a:solidFill>
                  <a:srgbClr val="00AF9D"/>
                </a:solidFill>
                <a:latin typeface="Arial"/>
                <a:ea typeface="Arial"/>
                <a:cs typeface="Arial"/>
                <a:sym typeface="Arial"/>
              </a:rPr>
              <a:t>30-45 minutes per prototype</a:t>
            </a:r>
            <a:endParaRPr sz="750">
              <a:solidFill>
                <a:schemeClr val="dk1"/>
              </a:solidFill>
              <a:latin typeface="Arial"/>
              <a:ea typeface="Arial"/>
              <a:cs typeface="Arial"/>
              <a:sym typeface="Arial"/>
            </a:endParaRPr>
          </a:p>
        </p:txBody>
      </p:sp>
      <p:sp>
        <p:nvSpPr>
          <p:cNvPr id="11045" name="Google Shape;11045;p73"/>
          <p:cNvSpPr txBox="1"/>
          <p:nvPr/>
        </p:nvSpPr>
        <p:spPr>
          <a:xfrm>
            <a:off x="12467797" y="2367726"/>
            <a:ext cx="9594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p:txBody>
      </p:sp>
      <p:sp>
        <p:nvSpPr>
          <p:cNvPr id="11046" name="Google Shape;11046;p73"/>
          <p:cNvSpPr txBox="1"/>
          <p:nvPr/>
        </p:nvSpPr>
        <p:spPr>
          <a:xfrm>
            <a:off x="12467797" y="2630785"/>
            <a:ext cx="10293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p:txBody>
      </p:sp>
      <p:sp>
        <p:nvSpPr>
          <p:cNvPr id="11047" name="Google Shape;11047;p73"/>
          <p:cNvSpPr txBox="1"/>
          <p:nvPr/>
        </p:nvSpPr>
        <p:spPr>
          <a:xfrm>
            <a:off x="13584702" y="2367726"/>
            <a:ext cx="3694429" cy="518159"/>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b="1">
                <a:solidFill>
                  <a:srgbClr val="414042"/>
                </a:solidFill>
                <a:latin typeface="Arial"/>
                <a:ea typeface="Arial"/>
                <a:cs typeface="Arial"/>
                <a:sym typeface="Arial"/>
              </a:rPr>
              <a:t>Testing Prototype Reflection </a:t>
            </a:r>
            <a:r>
              <a:rPr lang="en-US" sz="750">
                <a:solidFill>
                  <a:srgbClr val="414042"/>
                </a:solidFill>
                <a:latin typeface="Arial"/>
                <a:ea typeface="Arial"/>
                <a:cs typeface="Arial"/>
                <a:sym typeface="Arial"/>
              </a:rPr>
              <a:t>is a worksheet designed to help you to prepare to test  your prototype and then reflect on what you learned from testing your prototype.</a:t>
            </a:r>
            <a:endParaRPr sz="750">
              <a:solidFill>
                <a:schemeClr val="dk1"/>
              </a:solidFill>
              <a:latin typeface="Arial"/>
              <a:ea typeface="Arial"/>
              <a:cs typeface="Arial"/>
              <a:sym typeface="Arial"/>
            </a:endParaRPr>
          </a:p>
          <a:p>
            <a:pPr marL="12700" marR="147320" lvl="0" indent="0" algn="l" rtl="0">
              <a:lnSpc>
                <a:spcPct val="100000"/>
              </a:lnSpc>
              <a:spcBef>
                <a:spcPts val="270"/>
              </a:spcBef>
              <a:spcAft>
                <a:spcPts val="0"/>
              </a:spcAft>
              <a:buNone/>
            </a:pPr>
            <a:r>
              <a:rPr lang="en-US" sz="750">
                <a:solidFill>
                  <a:srgbClr val="414042"/>
                </a:solidFill>
                <a:latin typeface="Arial"/>
                <a:ea typeface="Arial"/>
                <a:cs typeface="Arial"/>
                <a:sym typeface="Arial"/>
              </a:rPr>
              <a:t>Use this tool to help you get ready to test your prototype and then capture what  you learned from testing.</a:t>
            </a:r>
            <a:endParaRPr sz="750">
              <a:solidFill>
                <a:schemeClr val="dk1"/>
              </a:solidFill>
              <a:latin typeface="Arial"/>
              <a:ea typeface="Arial"/>
              <a:cs typeface="Arial"/>
              <a:sym typeface="Arial"/>
            </a:endParaRPr>
          </a:p>
        </p:txBody>
      </p:sp>
      <p:sp>
        <p:nvSpPr>
          <p:cNvPr id="11048" name="Google Shape;11048;p73"/>
          <p:cNvSpPr txBox="1"/>
          <p:nvPr/>
        </p:nvSpPr>
        <p:spPr>
          <a:xfrm>
            <a:off x="12467797" y="3192818"/>
            <a:ext cx="8547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#3 Reflection Grid</a:t>
            </a:r>
            <a:endParaRPr sz="750">
              <a:solidFill>
                <a:schemeClr val="dk1"/>
              </a:solidFill>
              <a:latin typeface="Arial"/>
              <a:ea typeface="Arial"/>
              <a:cs typeface="Arial"/>
              <a:sym typeface="Arial"/>
            </a:endParaRPr>
          </a:p>
        </p:txBody>
      </p:sp>
      <p:sp>
        <p:nvSpPr>
          <p:cNvPr id="11049" name="Google Shape;11049;p73"/>
          <p:cNvSpPr txBox="1"/>
          <p:nvPr/>
        </p:nvSpPr>
        <p:spPr>
          <a:xfrm>
            <a:off x="16049756" y="3192818"/>
            <a:ext cx="12979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00AF9D"/>
                </a:solidFill>
                <a:latin typeface="Arial"/>
                <a:ea typeface="Arial"/>
                <a:cs typeface="Arial"/>
                <a:sym typeface="Arial"/>
              </a:rPr>
              <a:t>30-45 minutes per prototype</a:t>
            </a:r>
            <a:endParaRPr sz="750">
              <a:solidFill>
                <a:schemeClr val="dk1"/>
              </a:solidFill>
              <a:latin typeface="Arial"/>
              <a:ea typeface="Arial"/>
              <a:cs typeface="Arial"/>
              <a:sym typeface="Arial"/>
            </a:endParaRPr>
          </a:p>
        </p:txBody>
      </p:sp>
      <p:sp>
        <p:nvSpPr>
          <p:cNvPr id="11050" name="Google Shape;11050;p73"/>
          <p:cNvSpPr txBox="1"/>
          <p:nvPr/>
        </p:nvSpPr>
        <p:spPr>
          <a:xfrm>
            <a:off x="12467797" y="3375164"/>
            <a:ext cx="9594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p:txBody>
      </p:sp>
      <p:sp>
        <p:nvSpPr>
          <p:cNvPr id="11051" name="Google Shape;11051;p73"/>
          <p:cNvSpPr txBox="1"/>
          <p:nvPr/>
        </p:nvSpPr>
        <p:spPr>
          <a:xfrm>
            <a:off x="12467797" y="3638223"/>
            <a:ext cx="10293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p:txBody>
      </p:sp>
      <p:sp>
        <p:nvSpPr>
          <p:cNvPr id="11052" name="Google Shape;11052;p73"/>
          <p:cNvSpPr txBox="1"/>
          <p:nvPr/>
        </p:nvSpPr>
        <p:spPr>
          <a:xfrm>
            <a:off x="13584702" y="3375164"/>
            <a:ext cx="3679825" cy="632460"/>
          </a:xfrm>
          <a:prstGeom prst="rect">
            <a:avLst/>
          </a:prstGeom>
          <a:noFill/>
          <a:ln>
            <a:noFill/>
          </a:ln>
        </p:spPr>
        <p:txBody>
          <a:bodyPr spcFirstLastPara="1" wrap="square" lIns="0" tIns="12700" rIns="0" bIns="0" anchor="t" anchorCtr="0">
            <a:spAutoFit/>
          </a:bodyPr>
          <a:lstStyle/>
          <a:p>
            <a:pPr marL="12700" marR="114935" lvl="0" indent="0" algn="l" rtl="0">
              <a:lnSpc>
                <a:spcPct val="100000"/>
              </a:lnSpc>
              <a:spcBef>
                <a:spcPts val="0"/>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Reflection Grid </a:t>
            </a:r>
            <a:r>
              <a:rPr lang="en-US" sz="750">
                <a:solidFill>
                  <a:srgbClr val="414042"/>
                </a:solidFill>
                <a:latin typeface="Arial"/>
                <a:ea typeface="Arial"/>
                <a:cs typeface="Arial"/>
                <a:sym typeface="Arial"/>
              </a:rPr>
              <a:t>is a worksheet designed to help you make sense of what you  learned from testing your prototype.</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The primary goal of testing a prototype is to reflect and learn about your idea and  whether it meets the needs of the stakeholder or not. Use this tool to capture what  you learned from testing.</a:t>
            </a:r>
            <a:endParaRPr sz="750">
              <a:solidFill>
                <a:schemeClr val="dk1"/>
              </a:solidFill>
              <a:latin typeface="Arial"/>
              <a:ea typeface="Arial"/>
              <a:cs typeface="Arial"/>
              <a:sym typeface="Arial"/>
            </a:endParaRPr>
          </a:p>
        </p:txBody>
      </p:sp>
      <p:sp>
        <p:nvSpPr>
          <p:cNvPr id="11053" name="Google Shape;11053;p73"/>
          <p:cNvSpPr txBox="1"/>
          <p:nvPr/>
        </p:nvSpPr>
        <p:spPr>
          <a:xfrm>
            <a:off x="12467797" y="4316216"/>
            <a:ext cx="1129665" cy="32258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#4 What Did You Learn?</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p:txBody>
      </p:sp>
      <p:sp>
        <p:nvSpPr>
          <p:cNvPr id="11054" name="Google Shape;11054;p73"/>
          <p:cNvSpPr txBox="1"/>
          <p:nvPr/>
        </p:nvSpPr>
        <p:spPr>
          <a:xfrm>
            <a:off x="12467797" y="4876243"/>
            <a:ext cx="10293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p:txBody>
      </p:sp>
      <p:sp>
        <p:nvSpPr>
          <p:cNvPr id="11055" name="Google Shape;11055;p73"/>
          <p:cNvSpPr txBox="1"/>
          <p:nvPr/>
        </p:nvSpPr>
        <p:spPr>
          <a:xfrm>
            <a:off x="13584702" y="4316216"/>
            <a:ext cx="3799204" cy="814705"/>
          </a:xfrm>
          <a:prstGeom prst="rect">
            <a:avLst/>
          </a:prstGeom>
          <a:noFill/>
          <a:ln>
            <a:noFill/>
          </a:ln>
        </p:spPr>
        <p:txBody>
          <a:bodyPr spcFirstLastPara="1" wrap="square" lIns="0" tIns="12700" rIns="0" bIns="0" anchor="t" anchorCtr="0">
            <a:spAutoFit/>
          </a:bodyPr>
          <a:lstStyle/>
          <a:p>
            <a:pPr marL="0" marR="5080" lvl="0" indent="0" algn="r" rtl="0">
              <a:lnSpc>
                <a:spcPct val="100000"/>
              </a:lnSpc>
              <a:spcBef>
                <a:spcPts val="0"/>
              </a:spcBef>
              <a:spcAft>
                <a:spcPts val="0"/>
              </a:spcAft>
              <a:buNone/>
            </a:pPr>
            <a:r>
              <a:rPr lang="en-US" sz="750" i="1">
                <a:solidFill>
                  <a:srgbClr val="00AF9D"/>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37465" lvl="0" indent="0" algn="just" rtl="0">
              <a:lnSpc>
                <a:spcPct val="100000"/>
              </a:lnSpc>
              <a:spcBef>
                <a:spcPts val="53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What Did You Learn? </a:t>
            </a:r>
            <a:r>
              <a:rPr lang="en-US" sz="750">
                <a:solidFill>
                  <a:srgbClr val="414042"/>
                </a:solidFill>
                <a:latin typeface="Arial"/>
                <a:ea typeface="Arial"/>
                <a:cs typeface="Arial"/>
                <a:sym typeface="Arial"/>
              </a:rPr>
              <a:t>worksheet asks you to reflect on what assumptions you are  making about why your idea will solve your stakeholder’s problem. This tool also asks  you to continue to iterate based on what you learn from your testing.</a:t>
            </a:r>
            <a:endParaRPr sz="750">
              <a:solidFill>
                <a:schemeClr val="dk1"/>
              </a:solidFill>
              <a:latin typeface="Arial"/>
              <a:ea typeface="Arial"/>
              <a:cs typeface="Arial"/>
              <a:sym typeface="Arial"/>
            </a:endParaRPr>
          </a:p>
          <a:p>
            <a:pPr marL="12700" marR="15875" lvl="0" indent="0" algn="just" rtl="0">
              <a:lnSpc>
                <a:spcPct val="100000"/>
              </a:lnSpc>
              <a:spcBef>
                <a:spcPts val="275"/>
              </a:spcBef>
              <a:spcAft>
                <a:spcPts val="0"/>
              </a:spcAft>
              <a:buNone/>
            </a:pPr>
            <a:r>
              <a:rPr lang="en-US" sz="750">
                <a:solidFill>
                  <a:srgbClr val="414042"/>
                </a:solidFill>
                <a:latin typeface="Arial"/>
                <a:ea typeface="Arial"/>
                <a:cs typeface="Arial"/>
                <a:sym typeface="Arial"/>
              </a:rPr>
              <a:t>When you have completed this tool, you will have clarity on how you are going to test  the assumptions embedded in your solution.</a:t>
            </a:r>
            <a:endParaRPr sz="750">
              <a:solidFill>
                <a:schemeClr val="dk1"/>
              </a:solidFill>
              <a:latin typeface="Arial"/>
              <a:ea typeface="Arial"/>
              <a:cs typeface="Arial"/>
              <a:sym typeface="Arial"/>
            </a:endParaRPr>
          </a:p>
        </p:txBody>
      </p:sp>
      <p:sp>
        <p:nvSpPr>
          <p:cNvPr id="11056" name="Google Shape;11056;p73"/>
          <p:cNvSpPr txBox="1"/>
          <p:nvPr/>
        </p:nvSpPr>
        <p:spPr>
          <a:xfrm>
            <a:off x="12467797" y="5505426"/>
            <a:ext cx="8813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#5 Idea Evaluation</a:t>
            </a:r>
            <a:endParaRPr sz="750">
              <a:solidFill>
                <a:schemeClr val="dk1"/>
              </a:solidFill>
              <a:latin typeface="Arial"/>
              <a:ea typeface="Arial"/>
              <a:cs typeface="Arial"/>
              <a:sym typeface="Arial"/>
            </a:endParaRPr>
          </a:p>
        </p:txBody>
      </p:sp>
      <p:sp>
        <p:nvSpPr>
          <p:cNvPr id="11057" name="Google Shape;11057;p73"/>
          <p:cNvSpPr txBox="1"/>
          <p:nvPr/>
        </p:nvSpPr>
        <p:spPr>
          <a:xfrm>
            <a:off x="16085577" y="5505426"/>
            <a:ext cx="129794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00AF9D"/>
                </a:solidFill>
                <a:latin typeface="Arial"/>
                <a:ea typeface="Arial"/>
                <a:cs typeface="Arial"/>
                <a:sym typeface="Arial"/>
              </a:rPr>
              <a:t>30-45 minutes per prototype</a:t>
            </a:r>
            <a:endParaRPr sz="750">
              <a:solidFill>
                <a:schemeClr val="dk1"/>
              </a:solidFill>
              <a:latin typeface="Arial"/>
              <a:ea typeface="Arial"/>
              <a:cs typeface="Arial"/>
              <a:sym typeface="Arial"/>
            </a:endParaRPr>
          </a:p>
        </p:txBody>
      </p:sp>
      <p:sp>
        <p:nvSpPr>
          <p:cNvPr id="11058" name="Google Shape;11058;p73"/>
          <p:cNvSpPr txBox="1"/>
          <p:nvPr/>
        </p:nvSpPr>
        <p:spPr>
          <a:xfrm>
            <a:off x="12467797" y="5687771"/>
            <a:ext cx="9594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p:txBody>
      </p:sp>
      <p:sp>
        <p:nvSpPr>
          <p:cNvPr id="11059" name="Google Shape;11059;p73"/>
          <p:cNvSpPr txBox="1"/>
          <p:nvPr/>
        </p:nvSpPr>
        <p:spPr>
          <a:xfrm>
            <a:off x="12467797" y="5950830"/>
            <a:ext cx="10293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p:txBody>
      </p:sp>
      <p:sp>
        <p:nvSpPr>
          <p:cNvPr id="11060" name="Google Shape;11060;p73"/>
          <p:cNvSpPr txBox="1"/>
          <p:nvPr/>
        </p:nvSpPr>
        <p:spPr>
          <a:xfrm>
            <a:off x="13584702" y="5687771"/>
            <a:ext cx="3585210" cy="632460"/>
          </a:xfrm>
          <a:prstGeom prst="rect">
            <a:avLst/>
          </a:prstGeom>
          <a:noFill/>
          <a:ln>
            <a:noFill/>
          </a:ln>
        </p:spPr>
        <p:txBody>
          <a:bodyPr spcFirstLastPara="1" wrap="square" lIns="0" tIns="12700" rIns="0" bIns="0" anchor="t" anchorCtr="0">
            <a:spAutoFit/>
          </a:bodyPr>
          <a:lstStyle/>
          <a:p>
            <a:pPr marL="12700" marR="45720" lvl="0" indent="0" algn="l" rtl="0">
              <a:lnSpc>
                <a:spcPct val="100000"/>
              </a:lnSpc>
              <a:spcBef>
                <a:spcPts val="0"/>
              </a:spcBef>
              <a:spcAft>
                <a:spcPts val="0"/>
              </a:spcAft>
              <a:buNone/>
            </a:pPr>
            <a:r>
              <a:rPr lang="en-US" sz="750" b="1">
                <a:solidFill>
                  <a:srgbClr val="414042"/>
                </a:solidFill>
                <a:latin typeface="Arial"/>
                <a:ea typeface="Arial"/>
                <a:cs typeface="Arial"/>
                <a:sym typeface="Arial"/>
              </a:rPr>
              <a:t>Idea Evaluation </a:t>
            </a:r>
            <a:r>
              <a:rPr lang="en-US" sz="750">
                <a:solidFill>
                  <a:srgbClr val="414042"/>
                </a:solidFill>
                <a:latin typeface="Arial"/>
                <a:ea typeface="Arial"/>
                <a:cs typeface="Arial"/>
                <a:sym typeface="Arial"/>
              </a:rPr>
              <a:t>is a worksheet designed to help you to evaluate your prototype  based on your stakeholder testing.</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As you continue to work through the design challenge, it is important to continue  to revisit your original stakeholder’s POV and how well your solution will close the  learning gaps identified.</a:t>
            </a:r>
            <a:endParaRPr sz="750">
              <a:solidFill>
                <a:schemeClr val="dk1"/>
              </a:solidFill>
              <a:latin typeface="Arial"/>
              <a:ea typeface="Arial"/>
              <a:cs typeface="Arial"/>
              <a:sym typeface="Arial"/>
            </a:endParaRPr>
          </a:p>
        </p:txBody>
      </p:sp>
      <p:sp>
        <p:nvSpPr>
          <p:cNvPr id="11061" name="Google Shape;11061;p73"/>
          <p:cNvSpPr txBox="1"/>
          <p:nvPr/>
        </p:nvSpPr>
        <p:spPr>
          <a:xfrm>
            <a:off x="6207358" y="3138205"/>
            <a:ext cx="1210945" cy="709295"/>
          </a:xfrm>
          <a:prstGeom prst="rect">
            <a:avLst/>
          </a:prstGeom>
          <a:noFill/>
          <a:ln>
            <a:noFill/>
          </a:ln>
        </p:spPr>
        <p:txBody>
          <a:bodyPr spcFirstLastPara="1" wrap="square" lIns="0" tIns="17125" rIns="0" bIns="0" anchor="t" anchorCtr="0">
            <a:spAutoFit/>
          </a:bodyPr>
          <a:lstStyle/>
          <a:p>
            <a:pPr marL="12700" marR="0" lvl="0" indent="0" algn="l" rtl="0">
              <a:lnSpc>
                <a:spcPct val="100000"/>
              </a:lnSpc>
              <a:spcBef>
                <a:spcPts val="0"/>
              </a:spcBef>
              <a:spcAft>
                <a:spcPts val="0"/>
              </a:spcAft>
              <a:buNone/>
            </a:pPr>
            <a:r>
              <a:rPr lang="en-US" sz="4450" b="1">
                <a:solidFill>
                  <a:srgbClr val="00AF9D"/>
                </a:solidFill>
                <a:latin typeface="Arial"/>
                <a:ea typeface="Arial"/>
                <a:cs typeface="Arial"/>
                <a:sym typeface="Arial"/>
              </a:rPr>
              <a:t>TEST</a:t>
            </a:r>
            <a:endParaRPr sz="4450">
              <a:solidFill>
                <a:schemeClr val="dk1"/>
              </a:solidFill>
              <a:latin typeface="Arial"/>
              <a:ea typeface="Arial"/>
              <a:cs typeface="Arial"/>
              <a:sym typeface="Arial"/>
            </a:endParaRPr>
          </a:p>
        </p:txBody>
      </p:sp>
      <p:sp>
        <p:nvSpPr>
          <p:cNvPr id="11062" name="Google Shape;11062;p73"/>
          <p:cNvSpPr txBox="1"/>
          <p:nvPr/>
        </p:nvSpPr>
        <p:spPr>
          <a:xfrm>
            <a:off x="6289003"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11063" name="Google Shape;11063;p73"/>
          <p:cNvSpPr txBox="1"/>
          <p:nvPr/>
        </p:nvSpPr>
        <p:spPr>
          <a:xfrm>
            <a:off x="7723936" y="1626678"/>
            <a:ext cx="104140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TEST A PROTOTYPE</a:t>
            </a:r>
            <a:endParaRPr sz="950">
              <a:solidFill>
                <a:schemeClr val="dk1"/>
              </a:solidFill>
              <a:latin typeface="Arial"/>
              <a:ea typeface="Arial"/>
              <a:cs typeface="Arial"/>
              <a:sym typeface="Arial"/>
            </a:endParaRPr>
          </a:p>
        </p:txBody>
      </p:sp>
      <p:sp>
        <p:nvSpPr>
          <p:cNvPr id="11064" name="Google Shape;11064;p73"/>
          <p:cNvSpPr txBox="1"/>
          <p:nvPr/>
        </p:nvSpPr>
        <p:spPr>
          <a:xfrm>
            <a:off x="8721033" y="2520377"/>
            <a:ext cx="688975"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TESTING  PROTOTYPE  REFLECTION</a:t>
            </a:r>
            <a:endParaRPr sz="950">
              <a:solidFill>
                <a:schemeClr val="dk1"/>
              </a:solidFill>
              <a:latin typeface="Arial"/>
              <a:ea typeface="Arial"/>
              <a:cs typeface="Arial"/>
              <a:sym typeface="Arial"/>
            </a:endParaRPr>
          </a:p>
        </p:txBody>
      </p:sp>
      <p:sp>
        <p:nvSpPr>
          <p:cNvPr id="11065" name="Google Shape;11065;p73"/>
          <p:cNvSpPr txBox="1"/>
          <p:nvPr/>
        </p:nvSpPr>
        <p:spPr>
          <a:xfrm>
            <a:off x="8272214" y="5061896"/>
            <a:ext cx="71501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WHAT DID  YOU LEARN?</a:t>
            </a:r>
            <a:endParaRPr sz="950">
              <a:solidFill>
                <a:schemeClr val="dk1"/>
              </a:solidFill>
              <a:latin typeface="Arial"/>
              <a:ea typeface="Arial"/>
              <a:cs typeface="Arial"/>
              <a:sym typeface="Arial"/>
            </a:endParaRPr>
          </a:p>
        </p:txBody>
      </p:sp>
      <p:sp>
        <p:nvSpPr>
          <p:cNvPr id="11066" name="Google Shape;11066;p73"/>
          <p:cNvSpPr txBox="1"/>
          <p:nvPr/>
        </p:nvSpPr>
        <p:spPr>
          <a:xfrm>
            <a:off x="4823385" y="5239561"/>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11067" name="Google Shape;11067;p73"/>
          <p:cNvSpPr txBox="1"/>
          <p:nvPr/>
        </p:nvSpPr>
        <p:spPr>
          <a:xfrm>
            <a:off x="4155588" y="4654388"/>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11068" name="Google Shape;11068;p73"/>
          <p:cNvSpPr txBox="1"/>
          <p:nvPr/>
        </p:nvSpPr>
        <p:spPr>
          <a:xfrm>
            <a:off x="3901867" y="3902655"/>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11069" name="Google Shape;11069;p73"/>
          <p:cNvSpPr txBox="1"/>
          <p:nvPr/>
        </p:nvSpPr>
        <p:spPr>
          <a:xfrm>
            <a:off x="6083518" y="5794884"/>
            <a:ext cx="871219"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WORKSHOP #4</a:t>
            </a:r>
            <a:endParaRPr sz="950">
              <a:solidFill>
                <a:schemeClr val="dk1"/>
              </a:solidFill>
              <a:latin typeface="Arial"/>
              <a:ea typeface="Arial"/>
              <a:cs typeface="Arial"/>
              <a:sym typeface="Arial"/>
            </a:endParaRPr>
          </a:p>
        </p:txBody>
      </p:sp>
      <p:sp>
        <p:nvSpPr>
          <p:cNvPr id="11070" name="Google Shape;11070;p73"/>
          <p:cNvSpPr txBox="1"/>
          <p:nvPr/>
        </p:nvSpPr>
        <p:spPr>
          <a:xfrm>
            <a:off x="3968336" y="3003034"/>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11071" name="Google Shape;11071;p73"/>
          <p:cNvSpPr txBox="1"/>
          <p:nvPr/>
        </p:nvSpPr>
        <p:spPr>
          <a:xfrm>
            <a:off x="4205151" y="2168235"/>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127BB9"/>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sp>
        <p:nvSpPr>
          <p:cNvPr id="11072" name="Google Shape;11072;p73"/>
          <p:cNvSpPr txBox="1"/>
          <p:nvPr/>
        </p:nvSpPr>
        <p:spPr>
          <a:xfrm>
            <a:off x="4967046" y="1438828"/>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00AF9D"/>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11073" name="Google Shape;11073;p73"/>
          <p:cNvGrpSpPr/>
          <p:nvPr/>
        </p:nvGrpSpPr>
        <p:grpSpPr>
          <a:xfrm>
            <a:off x="4758261" y="1561650"/>
            <a:ext cx="2821114" cy="3870556"/>
            <a:chOff x="4758261" y="1561650"/>
            <a:chExt cx="2821114" cy="3870556"/>
          </a:xfrm>
        </p:grpSpPr>
        <p:sp>
          <p:nvSpPr>
            <p:cNvPr id="11074" name="Google Shape;11074;p73"/>
            <p:cNvSpPr/>
            <p:nvPr/>
          </p:nvSpPr>
          <p:spPr>
            <a:xfrm>
              <a:off x="6712828"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75" name="Google Shape;11075;p73"/>
            <p:cNvSpPr/>
            <p:nvPr/>
          </p:nvSpPr>
          <p:spPr>
            <a:xfrm>
              <a:off x="5638241" y="5262983"/>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76" name="Google Shape;11076;p73"/>
            <p:cNvSpPr/>
            <p:nvPr/>
          </p:nvSpPr>
          <p:spPr>
            <a:xfrm>
              <a:off x="5049904" y="4669357"/>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77" name="Google Shape;11077;p73"/>
            <p:cNvSpPr/>
            <p:nvPr/>
          </p:nvSpPr>
          <p:spPr>
            <a:xfrm>
              <a:off x="4758261" y="3913898"/>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78" name="Google Shape;11078;p73"/>
            <p:cNvSpPr/>
            <p:nvPr/>
          </p:nvSpPr>
          <p:spPr>
            <a:xfrm>
              <a:off x="4791263" y="3128542"/>
              <a:ext cx="130407" cy="13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79" name="Google Shape;11079;p73"/>
            <p:cNvSpPr/>
            <p:nvPr/>
          </p:nvSpPr>
          <p:spPr>
            <a:xfrm>
              <a:off x="7398200" y="1680105"/>
              <a:ext cx="181175" cy="18116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080" name="Google Shape;11080;p73"/>
          <p:cNvSpPr txBox="1"/>
          <p:nvPr/>
        </p:nvSpPr>
        <p:spPr>
          <a:xfrm>
            <a:off x="7428699" y="1669912"/>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00AF9D"/>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11081" name="Google Shape;11081;p73"/>
          <p:cNvSpPr/>
          <p:nvPr/>
        </p:nvSpPr>
        <p:spPr>
          <a:xfrm>
            <a:off x="8447726" y="2559751"/>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82" name="Google Shape;11082;p73"/>
          <p:cNvSpPr txBox="1"/>
          <p:nvPr/>
        </p:nvSpPr>
        <p:spPr>
          <a:xfrm>
            <a:off x="8490176" y="2549558"/>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00AF9D"/>
                </a:solidFill>
                <a:latin typeface="Arial"/>
                <a:ea typeface="Arial"/>
                <a:cs typeface="Arial"/>
                <a:sym typeface="Arial"/>
              </a:rPr>
              <a:t>2</a:t>
            </a:r>
            <a:endParaRPr sz="950">
              <a:solidFill>
                <a:schemeClr val="dk1"/>
              </a:solidFill>
              <a:latin typeface="Arial"/>
              <a:ea typeface="Arial"/>
              <a:cs typeface="Arial"/>
              <a:sym typeface="Arial"/>
            </a:endParaRPr>
          </a:p>
        </p:txBody>
      </p:sp>
      <p:sp>
        <p:nvSpPr>
          <p:cNvPr id="11083" name="Google Shape;11083;p73"/>
          <p:cNvSpPr/>
          <p:nvPr/>
        </p:nvSpPr>
        <p:spPr>
          <a:xfrm>
            <a:off x="8680744" y="3906221"/>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84" name="Google Shape;11084;p73"/>
          <p:cNvSpPr txBox="1"/>
          <p:nvPr/>
        </p:nvSpPr>
        <p:spPr>
          <a:xfrm>
            <a:off x="8723194" y="3907956"/>
            <a:ext cx="870585" cy="309880"/>
          </a:xfrm>
          <a:prstGeom prst="rect">
            <a:avLst/>
          </a:prstGeom>
          <a:noFill/>
          <a:ln>
            <a:noFill/>
          </a:ln>
        </p:spPr>
        <p:txBody>
          <a:bodyPr spcFirstLastPara="1" wrap="square" lIns="0" tIns="19050" rIns="0" bIns="0" anchor="t" anchorCtr="0">
            <a:spAutoFit/>
          </a:bodyPr>
          <a:lstStyle/>
          <a:p>
            <a:pPr marL="194310" marR="5080" lvl="0" indent="-182245" algn="l" rtl="0">
              <a:lnSpc>
                <a:spcPct val="116842"/>
              </a:lnSpc>
              <a:spcBef>
                <a:spcPts val="0"/>
              </a:spcBef>
              <a:spcAft>
                <a:spcPts val="0"/>
              </a:spcAft>
              <a:buNone/>
            </a:pPr>
            <a:r>
              <a:rPr lang="en-US" sz="950" b="1">
                <a:solidFill>
                  <a:srgbClr val="00AF9D"/>
                </a:solidFill>
                <a:latin typeface="Arial"/>
                <a:ea typeface="Arial"/>
                <a:cs typeface="Arial"/>
                <a:sym typeface="Arial"/>
              </a:rPr>
              <a:t>3 </a:t>
            </a:r>
            <a:r>
              <a:rPr lang="en-US" sz="950">
                <a:solidFill>
                  <a:schemeClr val="dk1"/>
                </a:solidFill>
                <a:latin typeface="Arial"/>
                <a:ea typeface="Arial"/>
                <a:cs typeface="Arial"/>
                <a:sym typeface="Arial"/>
              </a:rPr>
              <a:t>REFLECTION  GRID</a:t>
            </a:r>
            <a:endParaRPr sz="950">
              <a:solidFill>
                <a:schemeClr val="dk1"/>
              </a:solidFill>
              <a:latin typeface="Arial"/>
              <a:ea typeface="Arial"/>
              <a:cs typeface="Arial"/>
              <a:sym typeface="Arial"/>
            </a:endParaRPr>
          </a:p>
        </p:txBody>
      </p:sp>
      <p:sp>
        <p:nvSpPr>
          <p:cNvPr id="11085" name="Google Shape;11085;p73"/>
          <p:cNvSpPr/>
          <p:nvPr/>
        </p:nvSpPr>
        <p:spPr>
          <a:xfrm>
            <a:off x="8030631" y="5047719"/>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86" name="Google Shape;11086;p73"/>
          <p:cNvSpPr txBox="1"/>
          <p:nvPr/>
        </p:nvSpPr>
        <p:spPr>
          <a:xfrm>
            <a:off x="8068890" y="5050350"/>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00AF9D"/>
                </a:solidFill>
                <a:latin typeface="Arial"/>
                <a:ea typeface="Arial"/>
                <a:cs typeface="Arial"/>
                <a:sym typeface="Arial"/>
              </a:rPr>
              <a:t>4</a:t>
            </a:r>
            <a:endParaRPr sz="950">
              <a:solidFill>
                <a:schemeClr val="dk1"/>
              </a:solidFill>
              <a:latin typeface="Arial"/>
              <a:ea typeface="Arial"/>
              <a:cs typeface="Arial"/>
              <a:sym typeface="Arial"/>
            </a:endParaRPr>
          </a:p>
        </p:txBody>
      </p:sp>
      <p:sp>
        <p:nvSpPr>
          <p:cNvPr id="11087" name="Google Shape;11087;p73"/>
          <p:cNvSpPr/>
          <p:nvPr/>
        </p:nvSpPr>
        <p:spPr>
          <a:xfrm>
            <a:off x="6760779" y="5543212"/>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88" name="Google Shape;11088;p73"/>
          <p:cNvSpPr txBox="1"/>
          <p:nvPr/>
        </p:nvSpPr>
        <p:spPr>
          <a:xfrm>
            <a:off x="6799038" y="5545842"/>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00AF9D"/>
                </a:solidFill>
                <a:latin typeface="Arial"/>
                <a:ea typeface="Arial"/>
                <a:cs typeface="Arial"/>
                <a:sym typeface="Arial"/>
              </a:rPr>
              <a:t>5</a:t>
            </a:r>
            <a:endParaRPr sz="950">
              <a:solidFill>
                <a:schemeClr val="dk1"/>
              </a:solidFill>
              <a:latin typeface="Arial"/>
              <a:ea typeface="Arial"/>
              <a:cs typeface="Arial"/>
              <a:sym typeface="Arial"/>
            </a:endParaRPr>
          </a:p>
        </p:txBody>
      </p:sp>
      <p:grpSp>
        <p:nvGrpSpPr>
          <p:cNvPr id="11089" name="Google Shape;11089;p73"/>
          <p:cNvGrpSpPr/>
          <p:nvPr/>
        </p:nvGrpSpPr>
        <p:grpSpPr>
          <a:xfrm>
            <a:off x="19768108" y="749346"/>
            <a:ext cx="336550" cy="560705"/>
            <a:chOff x="19768108" y="749346"/>
            <a:chExt cx="336550" cy="560705"/>
          </a:xfrm>
        </p:grpSpPr>
        <p:sp>
          <p:nvSpPr>
            <p:cNvPr id="11090" name="Google Shape;11090;p73"/>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91" name="Google Shape;11091;p73"/>
            <p:cNvSpPr/>
            <p:nvPr/>
          </p:nvSpPr>
          <p:spPr>
            <a:xfrm>
              <a:off x="19843130" y="828817"/>
              <a:ext cx="210344" cy="110384"/>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92" name="Google Shape;11092;p73"/>
            <p:cNvSpPr/>
            <p:nvPr/>
          </p:nvSpPr>
          <p:spPr>
            <a:xfrm>
              <a:off x="19843141" y="1086061"/>
              <a:ext cx="196971" cy="178083"/>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093" name="Google Shape;11093;p73"/>
          <p:cNvSpPr/>
          <p:nvPr/>
        </p:nvSpPr>
        <p:spPr>
          <a:xfrm>
            <a:off x="4856467" y="1860946"/>
            <a:ext cx="169235" cy="169223"/>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94" name="Google Shape;11094;p73"/>
          <p:cNvSpPr txBox="1"/>
          <p:nvPr/>
        </p:nvSpPr>
        <p:spPr>
          <a:xfrm>
            <a:off x="3643643" y="1740346"/>
            <a:ext cx="1067435"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127BB9"/>
                </a:solidFill>
                <a:latin typeface="Arial"/>
                <a:ea typeface="Arial"/>
                <a:cs typeface="Arial"/>
                <a:sym typeface="Arial"/>
              </a:rPr>
              <a:t>IMPLEMENT</a:t>
            </a:r>
            <a:endParaRPr sz="1400">
              <a:solidFill>
                <a:schemeClr val="dk1"/>
              </a:solidFill>
              <a:latin typeface="Arial"/>
              <a:ea typeface="Arial"/>
              <a:cs typeface="Arial"/>
              <a:sym typeface="Arial"/>
            </a:endParaRPr>
          </a:p>
        </p:txBody>
      </p:sp>
      <p:sp>
        <p:nvSpPr>
          <p:cNvPr id="11095" name="Google Shape;11095;p73"/>
          <p:cNvSpPr txBox="1"/>
          <p:nvPr/>
        </p:nvSpPr>
        <p:spPr>
          <a:xfrm rot="4020000">
            <a:off x="5305792" y="4168223"/>
            <a:ext cx="127527"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DB5A5"/>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11096" name="Google Shape;11096;p73"/>
          <p:cNvSpPr txBox="1"/>
          <p:nvPr/>
        </p:nvSpPr>
        <p:spPr>
          <a:xfrm rot="3840000">
            <a:off x="5337106" y="4243704"/>
            <a:ext cx="13090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DB5A5"/>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11097" name="Google Shape;11097;p73"/>
          <p:cNvSpPr txBox="1"/>
          <p:nvPr/>
        </p:nvSpPr>
        <p:spPr>
          <a:xfrm rot="3660000">
            <a:off x="5375889" y="4325427"/>
            <a:ext cx="136316"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DB5A5"/>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11098" name="Google Shape;11098;p73"/>
          <p:cNvSpPr txBox="1"/>
          <p:nvPr/>
        </p:nvSpPr>
        <p:spPr>
          <a:xfrm rot="3420000">
            <a:off x="5424005" y="4411138"/>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DB5A5"/>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11099" name="Google Shape;11099;p73"/>
          <p:cNvSpPr txBox="1"/>
          <p:nvPr/>
        </p:nvSpPr>
        <p:spPr>
          <a:xfrm rot="3180000">
            <a:off x="5481699" y="4489022"/>
            <a:ext cx="12995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DB5A5"/>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11100" name="Google Shape;11100;p73"/>
          <p:cNvSpPr txBox="1"/>
          <p:nvPr/>
        </p:nvSpPr>
        <p:spPr>
          <a:xfrm rot="3060000">
            <a:off x="5529433" y="4544399"/>
            <a:ext cx="118302"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DB5A5"/>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11101" name="Google Shape;11101;p73"/>
          <p:cNvSpPr txBox="1"/>
          <p:nvPr/>
        </p:nvSpPr>
        <p:spPr>
          <a:xfrm rot="2880000">
            <a:off x="5567699" y="4597142"/>
            <a:ext cx="128120"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DB5A5"/>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11102" name="Google Shape;11102;p73"/>
          <p:cNvSpPr txBox="1"/>
          <p:nvPr/>
        </p:nvSpPr>
        <p:spPr>
          <a:xfrm rot="2760000">
            <a:off x="5617578" y="4646709"/>
            <a:ext cx="118491"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DB5A5"/>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11103" name="Google Shape;11103;p73"/>
          <p:cNvSpPr txBox="1"/>
          <p:nvPr/>
        </p:nvSpPr>
        <p:spPr>
          <a:xfrm rot="2580000">
            <a:off x="5663378" y="4707342"/>
            <a:ext cx="14781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DB5A5"/>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11104" name="Google Shape;11104;p73"/>
          <p:cNvSpPr txBox="1"/>
          <p:nvPr/>
        </p:nvSpPr>
        <p:spPr>
          <a:xfrm rot="2340000">
            <a:off x="5748266" y="4779082"/>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DB5A5"/>
                </a:solidFill>
                <a:latin typeface="Arial"/>
                <a:ea typeface="Arial"/>
                <a:cs typeface="Arial"/>
                <a:sym typeface="Arial"/>
              </a:rPr>
              <a:t>N</a:t>
            </a:r>
            <a:endParaRPr sz="850">
              <a:solidFill>
                <a:schemeClr val="dk1"/>
              </a:solidFill>
              <a:latin typeface="Arial"/>
              <a:ea typeface="Arial"/>
              <a:cs typeface="Arial"/>
              <a:sym typeface="Arial"/>
            </a:endParaRPr>
          </a:p>
        </p:txBody>
      </p:sp>
      <p:grpSp>
        <p:nvGrpSpPr>
          <p:cNvPr id="11105" name="Google Shape;11105;p73"/>
          <p:cNvGrpSpPr/>
          <p:nvPr/>
        </p:nvGrpSpPr>
        <p:grpSpPr>
          <a:xfrm>
            <a:off x="5130856" y="1624979"/>
            <a:ext cx="1421494" cy="3468294"/>
            <a:chOff x="5130856" y="1624979"/>
            <a:chExt cx="1421494" cy="3468294"/>
          </a:xfrm>
        </p:grpSpPr>
        <p:sp>
          <p:nvSpPr>
            <p:cNvPr id="11106" name="Google Shape;11106;p73"/>
            <p:cNvSpPr/>
            <p:nvPr/>
          </p:nvSpPr>
          <p:spPr>
            <a:xfrm>
              <a:off x="518519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00AF9D"/>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07" name="Google Shape;11107;p73"/>
            <p:cNvSpPr/>
            <p:nvPr/>
          </p:nvSpPr>
          <p:spPr>
            <a:xfrm>
              <a:off x="6498806"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08" name="Google Shape;11108;p73"/>
            <p:cNvSpPr/>
            <p:nvPr/>
          </p:nvSpPr>
          <p:spPr>
            <a:xfrm>
              <a:off x="5734130" y="1844625"/>
              <a:ext cx="130407" cy="130395"/>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09" name="Google Shape;11109;p73"/>
            <p:cNvSpPr/>
            <p:nvPr/>
          </p:nvSpPr>
          <p:spPr>
            <a:xfrm>
              <a:off x="5138557" y="3954350"/>
              <a:ext cx="777240" cy="1127760"/>
            </a:xfrm>
            <a:custGeom>
              <a:avLst/>
              <a:gdLst/>
              <a:ahLst/>
              <a:cxnLst/>
              <a:rect l="l" t="t" r="r" b="b"/>
              <a:pathLst>
                <a:path w="777239" h="1127760" extrusionOk="0">
                  <a:moveTo>
                    <a:pt x="0" y="0"/>
                  </a:moveTo>
                  <a:lnTo>
                    <a:pt x="9714" y="47710"/>
                  </a:lnTo>
                  <a:lnTo>
                    <a:pt x="20785" y="95041"/>
                  </a:lnTo>
                  <a:lnTo>
                    <a:pt x="33198" y="141964"/>
                  </a:lnTo>
                  <a:lnTo>
                    <a:pt x="46936" y="188451"/>
                  </a:lnTo>
                  <a:lnTo>
                    <a:pt x="61985" y="234476"/>
                  </a:lnTo>
                  <a:lnTo>
                    <a:pt x="78330" y="280008"/>
                  </a:lnTo>
                  <a:lnTo>
                    <a:pt x="95955" y="325022"/>
                  </a:lnTo>
                  <a:lnTo>
                    <a:pt x="114846" y="369488"/>
                  </a:lnTo>
                  <a:lnTo>
                    <a:pt x="134987" y="413379"/>
                  </a:lnTo>
                  <a:lnTo>
                    <a:pt x="156363" y="456667"/>
                  </a:lnTo>
                  <a:lnTo>
                    <a:pt x="178958" y="499323"/>
                  </a:lnTo>
                  <a:lnTo>
                    <a:pt x="202758" y="541321"/>
                  </a:lnTo>
                  <a:lnTo>
                    <a:pt x="227748" y="582631"/>
                  </a:lnTo>
                  <a:lnTo>
                    <a:pt x="253912" y="623227"/>
                  </a:lnTo>
                  <a:lnTo>
                    <a:pt x="281236" y="663079"/>
                  </a:lnTo>
                  <a:lnTo>
                    <a:pt x="309703" y="702161"/>
                  </a:lnTo>
                  <a:lnTo>
                    <a:pt x="339299" y="740443"/>
                  </a:lnTo>
                  <a:lnTo>
                    <a:pt x="370008" y="777899"/>
                  </a:lnTo>
                  <a:lnTo>
                    <a:pt x="401816" y="814500"/>
                  </a:lnTo>
                  <a:lnTo>
                    <a:pt x="434708" y="850219"/>
                  </a:lnTo>
                  <a:lnTo>
                    <a:pt x="468667" y="885026"/>
                  </a:lnTo>
                  <a:lnTo>
                    <a:pt x="503680" y="918895"/>
                  </a:lnTo>
                  <a:lnTo>
                    <a:pt x="539730" y="951798"/>
                  </a:lnTo>
                  <a:lnTo>
                    <a:pt x="576802" y="983706"/>
                  </a:lnTo>
                  <a:lnTo>
                    <a:pt x="614883" y="1014591"/>
                  </a:lnTo>
                  <a:lnTo>
                    <a:pt x="653955" y="1044426"/>
                  </a:lnTo>
                  <a:lnTo>
                    <a:pt x="694005" y="1073183"/>
                  </a:lnTo>
                  <a:lnTo>
                    <a:pt x="735016" y="1100833"/>
                  </a:lnTo>
                  <a:lnTo>
                    <a:pt x="776974" y="1127349"/>
                  </a:lnTo>
                </a:path>
              </a:pathLst>
            </a:custGeom>
            <a:noFill/>
            <a:ln w="22575" cap="flat" cmpd="sng">
              <a:solidFill>
                <a:srgbClr val="00AF9D"/>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10" name="Google Shape;11110;p73"/>
            <p:cNvSpPr/>
            <p:nvPr/>
          </p:nvSpPr>
          <p:spPr>
            <a:xfrm>
              <a:off x="5130856" y="3910268"/>
              <a:ext cx="803910" cy="1183005"/>
            </a:xfrm>
            <a:custGeom>
              <a:avLst/>
              <a:gdLst/>
              <a:ahLst/>
              <a:cxnLst/>
              <a:rect l="l" t="t" r="r" b="b"/>
              <a:pathLst>
                <a:path w="803910" h="1183004" extrusionOk="0">
                  <a:moveTo>
                    <a:pt x="0" y="0"/>
                  </a:moveTo>
                  <a:lnTo>
                    <a:pt x="0" y="0"/>
                  </a:lnTo>
                </a:path>
                <a:path w="803910" h="1183004" extrusionOk="0">
                  <a:moveTo>
                    <a:pt x="803839" y="1182965"/>
                  </a:moveTo>
                  <a:lnTo>
                    <a:pt x="803839" y="1182965"/>
                  </a:lnTo>
                </a:path>
              </a:pathLst>
            </a:custGeom>
            <a:noFill/>
            <a:ln w="2257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111" name="Google Shape;11111;p73"/>
          <p:cNvSpPr txBox="1"/>
          <p:nvPr/>
        </p:nvSpPr>
        <p:spPr>
          <a:xfrm>
            <a:off x="10276260" y="5436736"/>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F36F21"/>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11112" name="Google Shape;11112;p73"/>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1113" name="Google Shape;11113;p73"/>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1114" name="Google Shape;11114;p73"/>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115" name="Google Shape;11115;p73"/>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116" name="Google Shape;11116;p73"/>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117" name="Google Shape;11117;p73"/>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118" name="Google Shape;11118;p73"/>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119" name="Google Shape;11119;p73"/>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120" name="Google Shape;11120;p73"/>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121" name="Google Shape;11121;p73"/>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1122" name="Google Shape;11122;p73"/>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1123" name="Google Shape;11123;p73"/>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1124" name="Google Shape;11124;p73"/>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125" name="Google Shape;11125;p73"/>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126" name="Google Shape;11126;p73"/>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127" name="Google Shape;11127;p73"/>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128" name="Google Shape;11128;p73"/>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129" name="Google Shape;11129;p73"/>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130" name="Google Shape;11130;p73"/>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131" name="Google Shape;11131;p73"/>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1132" name="Google Shape;11132;p73"/>
          <p:cNvSpPr txBox="1"/>
          <p:nvPr/>
        </p:nvSpPr>
        <p:spPr>
          <a:xfrm>
            <a:off x="18042905" y="971799"/>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Shape 11136"/>
        <p:cNvGrpSpPr/>
        <p:nvPr/>
      </p:nvGrpSpPr>
      <p:grpSpPr>
        <a:xfrm>
          <a:off x="0" y="0"/>
          <a:ext cx="0" cy="0"/>
          <a:chOff x="0" y="0"/>
          <a:chExt cx="0" cy="0"/>
        </a:xfrm>
      </p:grpSpPr>
      <p:sp>
        <p:nvSpPr>
          <p:cNvPr id="11137" name="Google Shape;11137;p74"/>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146</a:t>
            </a:r>
            <a:endParaRPr sz="550">
              <a:solidFill>
                <a:schemeClr val="dk1"/>
              </a:solidFill>
              <a:latin typeface="Arial"/>
              <a:ea typeface="Arial"/>
              <a:cs typeface="Arial"/>
              <a:sym typeface="Arial"/>
            </a:endParaRPr>
          </a:p>
        </p:txBody>
      </p:sp>
      <p:sp>
        <p:nvSpPr>
          <p:cNvPr id="11138" name="Google Shape;11138;p74"/>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147</a:t>
            </a:r>
            <a:endParaRPr sz="550">
              <a:solidFill>
                <a:schemeClr val="dk1"/>
              </a:solidFill>
              <a:latin typeface="Arial"/>
              <a:ea typeface="Arial"/>
              <a:cs typeface="Arial"/>
              <a:sym typeface="Arial"/>
            </a:endParaRPr>
          </a:p>
        </p:txBody>
      </p:sp>
      <p:sp>
        <p:nvSpPr>
          <p:cNvPr id="11139" name="Google Shape;11139;p74"/>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40" name="Google Shape;11140;p74"/>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1141" name="Google Shape;11141;p74"/>
          <p:cNvGrpSpPr/>
          <p:nvPr/>
        </p:nvGrpSpPr>
        <p:grpSpPr>
          <a:xfrm>
            <a:off x="10488583" y="1051579"/>
            <a:ext cx="9200469" cy="31750"/>
            <a:chOff x="10488583" y="1051579"/>
            <a:chExt cx="9200469" cy="31750"/>
          </a:xfrm>
        </p:grpSpPr>
        <p:sp>
          <p:nvSpPr>
            <p:cNvPr id="11142" name="Google Shape;11142;p74"/>
            <p:cNvSpPr/>
            <p:nvPr/>
          </p:nvSpPr>
          <p:spPr>
            <a:xfrm>
              <a:off x="10488583" y="1051579"/>
              <a:ext cx="2356485" cy="31750"/>
            </a:xfrm>
            <a:custGeom>
              <a:avLst/>
              <a:gdLst/>
              <a:ahLst/>
              <a:cxnLst/>
              <a:rect l="l" t="t" r="r" b="b"/>
              <a:pathLst>
                <a:path w="2356484" h="31750" extrusionOk="0">
                  <a:moveTo>
                    <a:pt x="2356427" y="0"/>
                  </a:moveTo>
                  <a:lnTo>
                    <a:pt x="0" y="0"/>
                  </a:lnTo>
                  <a:lnTo>
                    <a:pt x="0" y="31473"/>
                  </a:lnTo>
                  <a:lnTo>
                    <a:pt x="2356427" y="31473"/>
                  </a:lnTo>
                  <a:lnTo>
                    <a:pt x="235642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43" name="Google Shape;11143;p74"/>
            <p:cNvSpPr/>
            <p:nvPr/>
          </p:nvSpPr>
          <p:spPr>
            <a:xfrm>
              <a:off x="12845022" y="1051579"/>
              <a:ext cx="6844030" cy="31750"/>
            </a:xfrm>
            <a:custGeom>
              <a:avLst/>
              <a:gdLst/>
              <a:ahLst/>
              <a:cxnLst/>
              <a:rect l="l" t="t" r="r" b="b"/>
              <a:pathLst>
                <a:path w="6844030" h="31750" extrusionOk="0">
                  <a:moveTo>
                    <a:pt x="6843510" y="0"/>
                  </a:moveTo>
                  <a:lnTo>
                    <a:pt x="0" y="0"/>
                  </a:lnTo>
                  <a:lnTo>
                    <a:pt x="0" y="31473"/>
                  </a:lnTo>
                  <a:lnTo>
                    <a:pt x="6843510" y="31473"/>
                  </a:lnTo>
                  <a:lnTo>
                    <a:pt x="6843510"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144" name="Google Shape;11144;p74"/>
          <p:cNvGrpSpPr/>
          <p:nvPr/>
        </p:nvGrpSpPr>
        <p:grpSpPr>
          <a:xfrm>
            <a:off x="420844" y="1051579"/>
            <a:ext cx="9200457" cy="31750"/>
            <a:chOff x="420844" y="1051579"/>
            <a:chExt cx="9200457" cy="31750"/>
          </a:xfrm>
        </p:grpSpPr>
        <p:sp>
          <p:nvSpPr>
            <p:cNvPr id="11145" name="Google Shape;11145;p74"/>
            <p:cNvSpPr/>
            <p:nvPr/>
          </p:nvSpPr>
          <p:spPr>
            <a:xfrm>
              <a:off x="420844" y="1051579"/>
              <a:ext cx="2356485" cy="31750"/>
            </a:xfrm>
            <a:custGeom>
              <a:avLst/>
              <a:gdLst/>
              <a:ahLst/>
              <a:cxnLst/>
              <a:rect l="l" t="t" r="r" b="b"/>
              <a:pathLst>
                <a:path w="2356485" h="31750" extrusionOk="0">
                  <a:moveTo>
                    <a:pt x="2356427" y="0"/>
                  </a:moveTo>
                  <a:lnTo>
                    <a:pt x="0" y="0"/>
                  </a:lnTo>
                  <a:lnTo>
                    <a:pt x="0" y="31473"/>
                  </a:lnTo>
                  <a:lnTo>
                    <a:pt x="2356427" y="31473"/>
                  </a:lnTo>
                  <a:lnTo>
                    <a:pt x="2356427"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46" name="Google Shape;11146;p74"/>
            <p:cNvSpPr/>
            <p:nvPr/>
          </p:nvSpPr>
          <p:spPr>
            <a:xfrm>
              <a:off x="2777271" y="1051579"/>
              <a:ext cx="6844030" cy="31750"/>
            </a:xfrm>
            <a:custGeom>
              <a:avLst/>
              <a:gdLst/>
              <a:ahLst/>
              <a:cxnLst/>
              <a:rect l="l" t="t" r="r" b="b"/>
              <a:pathLst>
                <a:path w="6844030" h="31750" extrusionOk="0">
                  <a:moveTo>
                    <a:pt x="6843510" y="0"/>
                  </a:moveTo>
                  <a:lnTo>
                    <a:pt x="0" y="0"/>
                  </a:lnTo>
                  <a:lnTo>
                    <a:pt x="0" y="31473"/>
                  </a:lnTo>
                  <a:lnTo>
                    <a:pt x="6843510" y="31473"/>
                  </a:lnTo>
                  <a:lnTo>
                    <a:pt x="6843510" y="0"/>
                  </a:lnTo>
                  <a:close/>
                </a:path>
              </a:pathLst>
            </a:custGeom>
            <a:solidFill>
              <a:srgbClr val="D3EAE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147" name="Google Shape;11147;p74"/>
          <p:cNvSpPr txBox="1"/>
          <p:nvPr/>
        </p:nvSpPr>
        <p:spPr>
          <a:xfrm>
            <a:off x="10469912" y="624912"/>
            <a:ext cx="230949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00AF9D"/>
                </a:solidFill>
                <a:latin typeface="Arial"/>
                <a:ea typeface="Arial"/>
                <a:cs typeface="Arial"/>
                <a:sym typeface="Arial"/>
              </a:rPr>
              <a:t>Test	a	Prototype </a:t>
            </a:r>
            <a:endParaRPr sz="1850">
              <a:solidFill>
                <a:schemeClr val="dk1"/>
              </a:solidFill>
              <a:latin typeface="Arial"/>
              <a:ea typeface="Arial"/>
              <a:cs typeface="Arial"/>
              <a:sym typeface="Arial"/>
            </a:endParaRPr>
          </a:p>
        </p:txBody>
      </p:sp>
      <p:sp>
        <p:nvSpPr>
          <p:cNvPr id="11148" name="Google Shape;11148;p74"/>
          <p:cNvSpPr txBox="1"/>
          <p:nvPr/>
        </p:nvSpPr>
        <p:spPr>
          <a:xfrm>
            <a:off x="402174" y="624912"/>
            <a:ext cx="230949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00AF9D"/>
                </a:solidFill>
                <a:latin typeface="Arial"/>
                <a:ea typeface="Arial"/>
                <a:cs typeface="Arial"/>
                <a:sym typeface="Arial"/>
              </a:rPr>
              <a:t>Test	a	Prototype </a:t>
            </a:r>
            <a:endParaRPr sz="1850">
              <a:solidFill>
                <a:schemeClr val="dk1"/>
              </a:solidFill>
              <a:latin typeface="Arial"/>
              <a:ea typeface="Arial"/>
              <a:cs typeface="Arial"/>
              <a:sym typeface="Arial"/>
            </a:endParaRPr>
          </a:p>
        </p:txBody>
      </p:sp>
      <p:sp>
        <p:nvSpPr>
          <p:cNvPr id="11149" name="Google Shape;11149;p74"/>
          <p:cNvSpPr txBox="1"/>
          <p:nvPr/>
        </p:nvSpPr>
        <p:spPr>
          <a:xfrm>
            <a:off x="13126997" y="439533"/>
            <a:ext cx="376872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decided what prototype you want to conduct in order to  test your assumptions, use this worksheet to help you plan the process of testing your  prototype. Remember, a good prototype involves a small number of stakeholders  and requires little time to prepare and implement.</a:t>
            </a:r>
            <a:endParaRPr sz="750">
              <a:solidFill>
                <a:schemeClr val="dk1"/>
              </a:solidFill>
              <a:latin typeface="Arial"/>
              <a:ea typeface="Arial"/>
              <a:cs typeface="Arial"/>
              <a:sym typeface="Arial"/>
            </a:endParaRPr>
          </a:p>
        </p:txBody>
      </p:sp>
      <p:sp>
        <p:nvSpPr>
          <p:cNvPr id="11150" name="Google Shape;11150;p74"/>
          <p:cNvSpPr txBox="1"/>
          <p:nvPr/>
        </p:nvSpPr>
        <p:spPr>
          <a:xfrm>
            <a:off x="3059211" y="439533"/>
            <a:ext cx="376872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decided what prototype you want to conduct in order to  test your assumptions, use this worksheet to help you plan the process of testing your  prototype. Remember, a good prototype involves a small number of stakeholders  and requires little time to prepare and implement.</a:t>
            </a:r>
            <a:endParaRPr sz="750">
              <a:solidFill>
                <a:schemeClr val="dk1"/>
              </a:solidFill>
              <a:latin typeface="Arial"/>
              <a:ea typeface="Arial"/>
              <a:cs typeface="Arial"/>
              <a:sym typeface="Arial"/>
            </a:endParaRPr>
          </a:p>
        </p:txBody>
      </p:sp>
      <p:sp>
        <p:nvSpPr>
          <p:cNvPr id="11151" name="Google Shape;11151;p74"/>
          <p:cNvSpPr/>
          <p:nvPr/>
        </p:nvSpPr>
        <p:spPr>
          <a:xfrm>
            <a:off x="10478099" y="5095097"/>
            <a:ext cx="2193925" cy="1675764"/>
          </a:xfrm>
          <a:custGeom>
            <a:avLst/>
            <a:gdLst/>
            <a:ahLst/>
            <a:cxnLst/>
            <a:rect l="l" t="t" r="r" b="b"/>
            <a:pathLst>
              <a:path w="2193925" h="1675765" extrusionOk="0">
                <a:moveTo>
                  <a:pt x="67687" y="0"/>
                </a:move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52" name="Google Shape;11152;p74"/>
          <p:cNvSpPr/>
          <p:nvPr/>
        </p:nvSpPr>
        <p:spPr>
          <a:xfrm>
            <a:off x="410365" y="5095097"/>
            <a:ext cx="2193925" cy="1675764"/>
          </a:xfrm>
          <a:custGeom>
            <a:avLst/>
            <a:gdLst/>
            <a:ahLst/>
            <a:cxnLst/>
            <a:rect l="l" t="t" r="r" b="b"/>
            <a:pathLst>
              <a:path w="2193925" h="1675765" extrusionOk="0">
                <a:moveTo>
                  <a:pt x="2126107" y="0"/>
                </a:moveTo>
                <a:lnTo>
                  <a:pt x="67687" y="0"/>
                </a:ln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53" name="Google Shape;11153;p74"/>
          <p:cNvSpPr/>
          <p:nvPr/>
        </p:nvSpPr>
        <p:spPr>
          <a:xfrm>
            <a:off x="15150633" y="1379376"/>
            <a:ext cx="2193925" cy="1714500"/>
          </a:xfrm>
          <a:custGeom>
            <a:avLst/>
            <a:gdLst/>
            <a:ahLst/>
            <a:cxnLst/>
            <a:rect l="l" t="t" r="r" b="b"/>
            <a:pathLst>
              <a:path w="2193925" h="1714500" extrusionOk="0">
                <a:moveTo>
                  <a:pt x="2126107" y="1714432"/>
                </a:move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54" name="Google Shape;11154;p74"/>
          <p:cNvSpPr/>
          <p:nvPr/>
        </p:nvSpPr>
        <p:spPr>
          <a:xfrm>
            <a:off x="5082954" y="1379376"/>
            <a:ext cx="2193925" cy="1714500"/>
          </a:xfrm>
          <a:custGeom>
            <a:avLst/>
            <a:gdLst/>
            <a:ahLst/>
            <a:cxnLst/>
            <a:rect l="l" t="t" r="r" b="b"/>
            <a:pathLst>
              <a:path w="2193925" h="1714500" extrusionOk="0">
                <a:moveTo>
                  <a:pt x="2126107" y="0"/>
                </a:moveTo>
                <a:lnTo>
                  <a:pt x="67687" y="0"/>
                </a:ln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55" name="Google Shape;11155;p74"/>
          <p:cNvSpPr/>
          <p:nvPr/>
        </p:nvSpPr>
        <p:spPr>
          <a:xfrm>
            <a:off x="12815423" y="5095097"/>
            <a:ext cx="2193925" cy="1675764"/>
          </a:xfrm>
          <a:custGeom>
            <a:avLst/>
            <a:gdLst/>
            <a:ahLst/>
            <a:cxnLst/>
            <a:rect l="l" t="t" r="r" b="b"/>
            <a:pathLst>
              <a:path w="2193925" h="1675765" extrusionOk="0">
                <a:moveTo>
                  <a:pt x="67687" y="0"/>
                </a:move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56" name="Google Shape;11156;p74"/>
          <p:cNvSpPr/>
          <p:nvPr/>
        </p:nvSpPr>
        <p:spPr>
          <a:xfrm>
            <a:off x="2747648" y="5095097"/>
            <a:ext cx="2193925" cy="1675764"/>
          </a:xfrm>
          <a:custGeom>
            <a:avLst/>
            <a:gdLst/>
            <a:ahLst/>
            <a:cxnLst/>
            <a:rect l="l" t="t" r="r" b="b"/>
            <a:pathLst>
              <a:path w="2193925" h="1675765" extrusionOk="0">
                <a:moveTo>
                  <a:pt x="2126107" y="0"/>
                </a:moveTo>
                <a:lnTo>
                  <a:pt x="67687" y="0"/>
                </a:lnTo>
                <a:lnTo>
                  <a:pt x="28555" y="1057"/>
                </a:lnTo>
                <a:lnTo>
                  <a:pt x="8460" y="8460"/>
                </a:lnTo>
                <a:lnTo>
                  <a:pt x="1057" y="28555"/>
                </a:lnTo>
                <a:lnTo>
                  <a:pt x="0" y="67687"/>
                </a:lnTo>
                <a:lnTo>
                  <a:pt x="0" y="1607570"/>
                </a:lnTo>
                <a:lnTo>
                  <a:pt x="1057" y="1646702"/>
                </a:lnTo>
                <a:lnTo>
                  <a:pt x="8460" y="1666797"/>
                </a:lnTo>
                <a:lnTo>
                  <a:pt x="28555" y="1674200"/>
                </a:lnTo>
                <a:lnTo>
                  <a:pt x="67687" y="1675258"/>
                </a:lnTo>
                <a:lnTo>
                  <a:pt x="2126107" y="1675258"/>
                </a:lnTo>
                <a:lnTo>
                  <a:pt x="2165238" y="1674200"/>
                </a:lnTo>
                <a:lnTo>
                  <a:pt x="2185333" y="1666797"/>
                </a:lnTo>
                <a:lnTo>
                  <a:pt x="2192736" y="1646702"/>
                </a:lnTo>
                <a:lnTo>
                  <a:pt x="2193794" y="1607570"/>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57" name="Google Shape;11157;p74"/>
          <p:cNvSpPr/>
          <p:nvPr/>
        </p:nvSpPr>
        <p:spPr>
          <a:xfrm>
            <a:off x="12815423" y="3234986"/>
            <a:ext cx="2193925" cy="1714500"/>
          </a:xfrm>
          <a:custGeom>
            <a:avLst/>
            <a:gdLst/>
            <a:ahLst/>
            <a:cxnLst/>
            <a:rect l="l" t="t" r="r" b="b"/>
            <a:pathLst>
              <a:path w="2193925" h="1714500" extrusionOk="0">
                <a:moveTo>
                  <a:pt x="67687" y="0"/>
                </a:move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58" name="Google Shape;11158;p74"/>
          <p:cNvSpPr/>
          <p:nvPr/>
        </p:nvSpPr>
        <p:spPr>
          <a:xfrm>
            <a:off x="2747648" y="3234986"/>
            <a:ext cx="2193925" cy="1714500"/>
          </a:xfrm>
          <a:custGeom>
            <a:avLst/>
            <a:gdLst/>
            <a:ahLst/>
            <a:cxnLst/>
            <a:rect l="l" t="t" r="r" b="b"/>
            <a:pathLst>
              <a:path w="2193925" h="1714500" extrusionOk="0">
                <a:moveTo>
                  <a:pt x="2126107" y="0"/>
                </a:moveTo>
                <a:lnTo>
                  <a:pt x="67687" y="0"/>
                </a:ln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59" name="Google Shape;11159;p74"/>
          <p:cNvSpPr/>
          <p:nvPr/>
        </p:nvSpPr>
        <p:spPr>
          <a:xfrm>
            <a:off x="12815423" y="1379364"/>
            <a:ext cx="2193925" cy="1714500"/>
          </a:xfrm>
          <a:custGeom>
            <a:avLst/>
            <a:gdLst/>
            <a:ahLst/>
            <a:cxnLst/>
            <a:rect l="l" t="t" r="r" b="b"/>
            <a:pathLst>
              <a:path w="2193925" h="1714500" extrusionOk="0">
                <a:moveTo>
                  <a:pt x="67687" y="0"/>
                </a:move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60" name="Google Shape;11160;p74"/>
          <p:cNvSpPr/>
          <p:nvPr/>
        </p:nvSpPr>
        <p:spPr>
          <a:xfrm>
            <a:off x="2747648" y="1379364"/>
            <a:ext cx="2193925" cy="1714500"/>
          </a:xfrm>
          <a:custGeom>
            <a:avLst/>
            <a:gdLst/>
            <a:ahLst/>
            <a:cxnLst/>
            <a:rect l="l" t="t" r="r" b="b"/>
            <a:pathLst>
              <a:path w="2193925" h="1714500" extrusionOk="0">
                <a:moveTo>
                  <a:pt x="2126107" y="0"/>
                </a:moveTo>
                <a:lnTo>
                  <a:pt x="67687" y="0"/>
                </a:lnTo>
                <a:lnTo>
                  <a:pt x="28555" y="1057"/>
                </a:lnTo>
                <a:lnTo>
                  <a:pt x="8460" y="8460"/>
                </a:lnTo>
                <a:lnTo>
                  <a:pt x="1057" y="28555"/>
                </a:lnTo>
                <a:lnTo>
                  <a:pt x="0" y="67687"/>
                </a:lnTo>
                <a:lnTo>
                  <a:pt x="0" y="1646745"/>
                </a:lnTo>
                <a:lnTo>
                  <a:pt x="1057" y="1685877"/>
                </a:lnTo>
                <a:lnTo>
                  <a:pt x="8460" y="1705971"/>
                </a:lnTo>
                <a:lnTo>
                  <a:pt x="28555" y="1713375"/>
                </a:lnTo>
                <a:lnTo>
                  <a:pt x="67687" y="1714432"/>
                </a:lnTo>
                <a:lnTo>
                  <a:pt x="2126107" y="1714432"/>
                </a:lnTo>
                <a:lnTo>
                  <a:pt x="2165238" y="1713375"/>
                </a:lnTo>
                <a:lnTo>
                  <a:pt x="2185333" y="1705971"/>
                </a:lnTo>
                <a:lnTo>
                  <a:pt x="2192736" y="1685877"/>
                </a:lnTo>
                <a:lnTo>
                  <a:pt x="2193794" y="164674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61" name="Google Shape;11161;p74"/>
          <p:cNvSpPr/>
          <p:nvPr/>
        </p:nvSpPr>
        <p:spPr>
          <a:xfrm>
            <a:off x="10478099" y="1379364"/>
            <a:ext cx="2193925" cy="3570604"/>
          </a:xfrm>
          <a:custGeom>
            <a:avLst/>
            <a:gdLst/>
            <a:ahLst/>
            <a:cxnLst/>
            <a:rect l="l" t="t" r="r" b="b"/>
            <a:pathLst>
              <a:path w="2193925" h="3570604" extrusionOk="0">
                <a:moveTo>
                  <a:pt x="67687" y="0"/>
                </a:moveTo>
                <a:lnTo>
                  <a:pt x="28555" y="1057"/>
                </a:lnTo>
                <a:lnTo>
                  <a:pt x="8460" y="8460"/>
                </a:lnTo>
                <a:lnTo>
                  <a:pt x="1057" y="28555"/>
                </a:lnTo>
                <a:lnTo>
                  <a:pt x="0" y="67687"/>
                </a:lnTo>
                <a:lnTo>
                  <a:pt x="0" y="3502844"/>
                </a:lnTo>
                <a:lnTo>
                  <a:pt x="1057" y="3541976"/>
                </a:lnTo>
                <a:lnTo>
                  <a:pt x="8460" y="3562071"/>
                </a:lnTo>
                <a:lnTo>
                  <a:pt x="28555" y="3569474"/>
                </a:lnTo>
                <a:lnTo>
                  <a:pt x="67687" y="3570531"/>
                </a:lnTo>
                <a:lnTo>
                  <a:pt x="2126107" y="3570531"/>
                </a:lnTo>
                <a:lnTo>
                  <a:pt x="2165238" y="3569474"/>
                </a:lnTo>
                <a:lnTo>
                  <a:pt x="2185333" y="3562071"/>
                </a:lnTo>
                <a:lnTo>
                  <a:pt x="2192736" y="3541976"/>
                </a:lnTo>
                <a:lnTo>
                  <a:pt x="2193794" y="3502844"/>
                </a:lnTo>
                <a:lnTo>
                  <a:pt x="2193794" y="67687"/>
                </a:lnTo>
                <a:lnTo>
                  <a:pt x="2192736" y="28555"/>
                </a:lnTo>
                <a:lnTo>
                  <a:pt x="2185333" y="8460"/>
                </a:lnTo>
                <a:lnTo>
                  <a:pt x="2165238" y="1057"/>
                </a:lnTo>
                <a:lnTo>
                  <a:pt x="2126107"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62" name="Google Shape;11162;p74"/>
          <p:cNvSpPr/>
          <p:nvPr/>
        </p:nvSpPr>
        <p:spPr>
          <a:xfrm>
            <a:off x="410365" y="1379364"/>
            <a:ext cx="2193925" cy="3570604"/>
          </a:xfrm>
          <a:custGeom>
            <a:avLst/>
            <a:gdLst/>
            <a:ahLst/>
            <a:cxnLst/>
            <a:rect l="l" t="t" r="r" b="b"/>
            <a:pathLst>
              <a:path w="2193925" h="3570604" extrusionOk="0">
                <a:moveTo>
                  <a:pt x="2126107" y="0"/>
                </a:moveTo>
                <a:lnTo>
                  <a:pt x="67687" y="0"/>
                </a:lnTo>
                <a:lnTo>
                  <a:pt x="28555" y="1057"/>
                </a:lnTo>
                <a:lnTo>
                  <a:pt x="8460" y="8460"/>
                </a:lnTo>
                <a:lnTo>
                  <a:pt x="1057" y="28555"/>
                </a:lnTo>
                <a:lnTo>
                  <a:pt x="0" y="67687"/>
                </a:lnTo>
                <a:lnTo>
                  <a:pt x="0" y="3502844"/>
                </a:lnTo>
                <a:lnTo>
                  <a:pt x="1057" y="3541976"/>
                </a:lnTo>
                <a:lnTo>
                  <a:pt x="8460" y="3562071"/>
                </a:lnTo>
                <a:lnTo>
                  <a:pt x="28555" y="3569474"/>
                </a:lnTo>
                <a:lnTo>
                  <a:pt x="67687" y="3570531"/>
                </a:lnTo>
                <a:lnTo>
                  <a:pt x="2126107" y="3570531"/>
                </a:lnTo>
                <a:lnTo>
                  <a:pt x="2165238" y="3569474"/>
                </a:lnTo>
                <a:lnTo>
                  <a:pt x="2185333" y="3562071"/>
                </a:lnTo>
                <a:lnTo>
                  <a:pt x="2192736" y="3541976"/>
                </a:lnTo>
                <a:lnTo>
                  <a:pt x="2193794" y="3502844"/>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63" name="Google Shape;11163;p74"/>
          <p:cNvSpPr/>
          <p:nvPr/>
        </p:nvSpPr>
        <p:spPr>
          <a:xfrm>
            <a:off x="15150633" y="3234982"/>
            <a:ext cx="2193925" cy="3535679"/>
          </a:xfrm>
          <a:custGeom>
            <a:avLst/>
            <a:gdLst/>
            <a:ahLst/>
            <a:cxnLst/>
            <a:rect l="l" t="t" r="r" b="b"/>
            <a:pathLst>
              <a:path w="2193925" h="3535679" extrusionOk="0">
                <a:moveTo>
                  <a:pt x="2126107" y="3535369"/>
                </a:moveTo>
                <a:lnTo>
                  <a:pt x="2165238" y="3534311"/>
                </a:lnTo>
                <a:lnTo>
                  <a:pt x="2185333" y="3526908"/>
                </a:lnTo>
                <a:lnTo>
                  <a:pt x="2192736" y="3506813"/>
                </a:lnTo>
                <a:lnTo>
                  <a:pt x="2193794" y="3467682"/>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3467682"/>
                </a:lnTo>
                <a:lnTo>
                  <a:pt x="1057" y="3506813"/>
                </a:lnTo>
                <a:lnTo>
                  <a:pt x="8460" y="3526908"/>
                </a:lnTo>
                <a:lnTo>
                  <a:pt x="28555" y="3534311"/>
                </a:lnTo>
                <a:lnTo>
                  <a:pt x="67687" y="3535369"/>
                </a:lnTo>
                <a:lnTo>
                  <a:pt x="2126107" y="3535369"/>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64" name="Google Shape;11164;p74"/>
          <p:cNvSpPr/>
          <p:nvPr/>
        </p:nvSpPr>
        <p:spPr>
          <a:xfrm>
            <a:off x="5082954" y="3234982"/>
            <a:ext cx="2193925" cy="3535679"/>
          </a:xfrm>
          <a:custGeom>
            <a:avLst/>
            <a:gdLst/>
            <a:ahLst/>
            <a:cxnLst/>
            <a:rect l="l" t="t" r="r" b="b"/>
            <a:pathLst>
              <a:path w="2193925" h="3535679" extrusionOk="0">
                <a:moveTo>
                  <a:pt x="2126107" y="0"/>
                </a:moveTo>
                <a:lnTo>
                  <a:pt x="67687" y="0"/>
                </a:lnTo>
                <a:lnTo>
                  <a:pt x="28555" y="1057"/>
                </a:lnTo>
                <a:lnTo>
                  <a:pt x="8460" y="8460"/>
                </a:lnTo>
                <a:lnTo>
                  <a:pt x="1057" y="28555"/>
                </a:lnTo>
                <a:lnTo>
                  <a:pt x="0" y="67687"/>
                </a:lnTo>
                <a:lnTo>
                  <a:pt x="0" y="3467682"/>
                </a:lnTo>
                <a:lnTo>
                  <a:pt x="1057" y="3506813"/>
                </a:lnTo>
                <a:lnTo>
                  <a:pt x="8460" y="3526908"/>
                </a:lnTo>
                <a:lnTo>
                  <a:pt x="28555" y="3534311"/>
                </a:lnTo>
                <a:lnTo>
                  <a:pt x="67687" y="3535369"/>
                </a:lnTo>
                <a:lnTo>
                  <a:pt x="2126107" y="3535369"/>
                </a:lnTo>
                <a:lnTo>
                  <a:pt x="2165238" y="3534311"/>
                </a:lnTo>
                <a:lnTo>
                  <a:pt x="2185333" y="3526908"/>
                </a:lnTo>
                <a:lnTo>
                  <a:pt x="2192736" y="3506813"/>
                </a:lnTo>
                <a:lnTo>
                  <a:pt x="2193794" y="3467682"/>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65" name="Google Shape;11165;p74"/>
          <p:cNvSpPr/>
          <p:nvPr/>
        </p:nvSpPr>
        <p:spPr>
          <a:xfrm>
            <a:off x="17491800" y="1379360"/>
            <a:ext cx="2193925" cy="5391150"/>
          </a:xfrm>
          <a:custGeom>
            <a:avLst/>
            <a:gdLst/>
            <a:ahLst/>
            <a:cxnLst/>
            <a:rect l="l" t="t" r="r" b="b"/>
            <a:pathLst>
              <a:path w="2193925" h="5391150" extrusionOk="0">
                <a:moveTo>
                  <a:pt x="2126107" y="5390990"/>
                </a:moveTo>
                <a:lnTo>
                  <a:pt x="2165238" y="5389933"/>
                </a:lnTo>
                <a:lnTo>
                  <a:pt x="2185333" y="5382529"/>
                </a:lnTo>
                <a:lnTo>
                  <a:pt x="2192736" y="5362435"/>
                </a:lnTo>
                <a:lnTo>
                  <a:pt x="2193794" y="5323303"/>
                </a:lnTo>
                <a:lnTo>
                  <a:pt x="2193794" y="67699"/>
                </a:lnTo>
                <a:lnTo>
                  <a:pt x="2192736" y="28560"/>
                </a:lnTo>
                <a:lnTo>
                  <a:pt x="2185333" y="8462"/>
                </a:lnTo>
                <a:lnTo>
                  <a:pt x="2165238" y="1057"/>
                </a:lnTo>
                <a:lnTo>
                  <a:pt x="2126107" y="0"/>
                </a:lnTo>
                <a:lnTo>
                  <a:pt x="67687" y="0"/>
                </a:lnTo>
                <a:lnTo>
                  <a:pt x="28555" y="1057"/>
                </a:lnTo>
                <a:lnTo>
                  <a:pt x="8460" y="8462"/>
                </a:lnTo>
                <a:lnTo>
                  <a:pt x="1057" y="28560"/>
                </a:lnTo>
                <a:lnTo>
                  <a:pt x="0" y="67699"/>
                </a:lnTo>
                <a:lnTo>
                  <a:pt x="0" y="5323303"/>
                </a:lnTo>
                <a:lnTo>
                  <a:pt x="1057" y="5362435"/>
                </a:lnTo>
                <a:lnTo>
                  <a:pt x="8460" y="5382529"/>
                </a:lnTo>
                <a:lnTo>
                  <a:pt x="28555" y="5389933"/>
                </a:lnTo>
                <a:lnTo>
                  <a:pt x="67687" y="5390990"/>
                </a:lnTo>
                <a:lnTo>
                  <a:pt x="2126107" y="539099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66" name="Google Shape;11166;p74"/>
          <p:cNvSpPr/>
          <p:nvPr/>
        </p:nvSpPr>
        <p:spPr>
          <a:xfrm>
            <a:off x="7424002" y="1379360"/>
            <a:ext cx="2193925" cy="5391150"/>
          </a:xfrm>
          <a:custGeom>
            <a:avLst/>
            <a:gdLst/>
            <a:ahLst/>
            <a:cxnLst/>
            <a:rect l="l" t="t" r="r" b="b"/>
            <a:pathLst>
              <a:path w="2193925" h="5391150" extrusionOk="0">
                <a:moveTo>
                  <a:pt x="2126107" y="0"/>
                </a:moveTo>
                <a:lnTo>
                  <a:pt x="67687" y="0"/>
                </a:lnTo>
                <a:lnTo>
                  <a:pt x="28555" y="1057"/>
                </a:lnTo>
                <a:lnTo>
                  <a:pt x="8460" y="8462"/>
                </a:lnTo>
                <a:lnTo>
                  <a:pt x="1057" y="28560"/>
                </a:lnTo>
                <a:lnTo>
                  <a:pt x="0" y="67699"/>
                </a:lnTo>
                <a:lnTo>
                  <a:pt x="0" y="5323303"/>
                </a:lnTo>
                <a:lnTo>
                  <a:pt x="1057" y="5362435"/>
                </a:lnTo>
                <a:lnTo>
                  <a:pt x="8460" y="5382529"/>
                </a:lnTo>
                <a:lnTo>
                  <a:pt x="28555" y="5389933"/>
                </a:lnTo>
                <a:lnTo>
                  <a:pt x="67687" y="5390990"/>
                </a:lnTo>
                <a:lnTo>
                  <a:pt x="2126107" y="5390990"/>
                </a:lnTo>
                <a:lnTo>
                  <a:pt x="2165238" y="5389933"/>
                </a:lnTo>
                <a:lnTo>
                  <a:pt x="2185333" y="5382529"/>
                </a:lnTo>
                <a:lnTo>
                  <a:pt x="2192736" y="5362435"/>
                </a:lnTo>
                <a:lnTo>
                  <a:pt x="2193794" y="5323303"/>
                </a:lnTo>
                <a:lnTo>
                  <a:pt x="2193794" y="67699"/>
                </a:lnTo>
                <a:lnTo>
                  <a:pt x="2192736" y="28560"/>
                </a:lnTo>
                <a:lnTo>
                  <a:pt x="2185333" y="8462"/>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67" name="Google Shape;11167;p74"/>
          <p:cNvSpPr txBox="1"/>
          <p:nvPr/>
        </p:nvSpPr>
        <p:spPr>
          <a:xfrm>
            <a:off x="10579903" y="1446267"/>
            <a:ext cx="177292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00AF9D"/>
                </a:solidFill>
                <a:latin typeface="Arial"/>
                <a:ea typeface="Arial"/>
                <a:cs typeface="Arial"/>
                <a:sym typeface="Arial"/>
              </a:rPr>
              <a:t>1 </a:t>
            </a:r>
            <a:r>
              <a:rPr lang="en-US" sz="750" b="1">
                <a:solidFill>
                  <a:schemeClr val="dk1"/>
                </a:solidFill>
                <a:latin typeface="Arial"/>
                <a:ea typeface="Arial"/>
                <a:cs typeface="Arial"/>
                <a:sym typeface="Arial"/>
              </a:rPr>
              <a:t>WHAT ASSUMPTIONS WILL YOU BE  TESTING WITH YOUR PROTOTYPE?</a:t>
            </a:r>
            <a:endParaRPr sz="750">
              <a:solidFill>
                <a:schemeClr val="dk1"/>
              </a:solidFill>
              <a:latin typeface="Arial"/>
              <a:ea typeface="Arial"/>
              <a:cs typeface="Arial"/>
              <a:sym typeface="Arial"/>
            </a:endParaRPr>
          </a:p>
        </p:txBody>
      </p:sp>
      <p:sp>
        <p:nvSpPr>
          <p:cNvPr id="11168" name="Google Shape;11168;p74"/>
          <p:cNvSpPr txBox="1"/>
          <p:nvPr/>
        </p:nvSpPr>
        <p:spPr>
          <a:xfrm>
            <a:off x="512172" y="1446267"/>
            <a:ext cx="177292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00AF9D"/>
                </a:solidFill>
                <a:latin typeface="Arial"/>
                <a:ea typeface="Arial"/>
                <a:cs typeface="Arial"/>
                <a:sym typeface="Arial"/>
              </a:rPr>
              <a:t>1 </a:t>
            </a:r>
            <a:r>
              <a:rPr lang="en-US" sz="750" b="1">
                <a:solidFill>
                  <a:schemeClr val="dk1"/>
                </a:solidFill>
                <a:latin typeface="Arial"/>
                <a:ea typeface="Arial"/>
                <a:cs typeface="Arial"/>
                <a:sym typeface="Arial"/>
              </a:rPr>
              <a:t>WHAT ASSUMPTIONS WILL YOU BE  TESTING WITH YOUR PROTOTYPE?</a:t>
            </a:r>
            <a:endParaRPr sz="750">
              <a:solidFill>
                <a:schemeClr val="dk1"/>
              </a:solidFill>
              <a:latin typeface="Arial"/>
              <a:ea typeface="Arial"/>
              <a:cs typeface="Arial"/>
              <a:sym typeface="Arial"/>
            </a:endParaRPr>
          </a:p>
        </p:txBody>
      </p:sp>
      <p:sp>
        <p:nvSpPr>
          <p:cNvPr id="11169" name="Google Shape;11169;p74"/>
          <p:cNvSpPr txBox="1"/>
          <p:nvPr/>
        </p:nvSpPr>
        <p:spPr>
          <a:xfrm>
            <a:off x="12905991" y="1446267"/>
            <a:ext cx="1472565"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00AF9D"/>
                </a:solidFill>
                <a:latin typeface="Arial"/>
                <a:ea typeface="Arial"/>
                <a:cs typeface="Arial"/>
                <a:sym typeface="Arial"/>
              </a:rPr>
              <a:t>3 </a:t>
            </a:r>
            <a:r>
              <a:rPr lang="en-US" sz="750" b="1">
                <a:solidFill>
                  <a:schemeClr val="dk1"/>
                </a:solidFill>
                <a:latin typeface="Arial"/>
                <a:ea typeface="Arial"/>
                <a:cs typeface="Arial"/>
                <a:sym typeface="Arial"/>
              </a:rPr>
              <a:t>WHO MIGHT HELP YOU TEST  THE PROTOTYPE?</a:t>
            </a:r>
            <a:endParaRPr sz="750">
              <a:solidFill>
                <a:schemeClr val="dk1"/>
              </a:solidFill>
              <a:latin typeface="Arial"/>
              <a:ea typeface="Arial"/>
              <a:cs typeface="Arial"/>
              <a:sym typeface="Arial"/>
            </a:endParaRPr>
          </a:p>
        </p:txBody>
      </p:sp>
      <p:sp>
        <p:nvSpPr>
          <p:cNvPr id="11170" name="Google Shape;11170;p74"/>
          <p:cNvSpPr txBox="1"/>
          <p:nvPr/>
        </p:nvSpPr>
        <p:spPr>
          <a:xfrm>
            <a:off x="2838252" y="1446267"/>
            <a:ext cx="1472565"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00AF9D"/>
                </a:solidFill>
                <a:latin typeface="Arial"/>
                <a:ea typeface="Arial"/>
                <a:cs typeface="Arial"/>
                <a:sym typeface="Arial"/>
              </a:rPr>
              <a:t>3 </a:t>
            </a:r>
            <a:r>
              <a:rPr lang="en-US" sz="750" b="1">
                <a:solidFill>
                  <a:schemeClr val="dk1"/>
                </a:solidFill>
                <a:latin typeface="Arial"/>
                <a:ea typeface="Arial"/>
                <a:cs typeface="Arial"/>
                <a:sym typeface="Arial"/>
              </a:rPr>
              <a:t>WHO MIGHT HELP YOU TEST  THE PROTOTYPE?</a:t>
            </a:r>
            <a:endParaRPr sz="750">
              <a:solidFill>
                <a:schemeClr val="dk1"/>
              </a:solidFill>
              <a:latin typeface="Arial"/>
              <a:ea typeface="Arial"/>
              <a:cs typeface="Arial"/>
              <a:sym typeface="Arial"/>
            </a:endParaRPr>
          </a:p>
        </p:txBody>
      </p:sp>
      <p:sp>
        <p:nvSpPr>
          <p:cNvPr id="11171" name="Google Shape;11171;p74"/>
          <p:cNvSpPr txBox="1"/>
          <p:nvPr/>
        </p:nvSpPr>
        <p:spPr>
          <a:xfrm>
            <a:off x="15252531" y="1446267"/>
            <a:ext cx="179958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6 </a:t>
            </a:r>
            <a:r>
              <a:rPr lang="en-US" sz="750" b="1">
                <a:solidFill>
                  <a:schemeClr val="dk1"/>
                </a:solidFill>
                <a:latin typeface="Arial"/>
                <a:ea typeface="Arial"/>
                <a:cs typeface="Arial"/>
                <a:sym typeface="Arial"/>
              </a:rPr>
              <a:t>WHAT MATERIALS WILL YOU NEED?</a:t>
            </a:r>
            <a:endParaRPr sz="750">
              <a:solidFill>
                <a:schemeClr val="dk1"/>
              </a:solidFill>
              <a:latin typeface="Arial"/>
              <a:ea typeface="Arial"/>
              <a:cs typeface="Arial"/>
              <a:sym typeface="Arial"/>
            </a:endParaRPr>
          </a:p>
        </p:txBody>
      </p:sp>
      <p:sp>
        <p:nvSpPr>
          <p:cNvPr id="11172" name="Google Shape;11172;p74"/>
          <p:cNvSpPr txBox="1"/>
          <p:nvPr/>
        </p:nvSpPr>
        <p:spPr>
          <a:xfrm>
            <a:off x="5184757" y="1446267"/>
            <a:ext cx="179958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6 </a:t>
            </a:r>
            <a:r>
              <a:rPr lang="en-US" sz="750" b="1">
                <a:solidFill>
                  <a:schemeClr val="dk1"/>
                </a:solidFill>
                <a:latin typeface="Arial"/>
                <a:ea typeface="Arial"/>
                <a:cs typeface="Arial"/>
                <a:sym typeface="Arial"/>
              </a:rPr>
              <a:t>WHAT MATERIALS WILL YOU NEED?</a:t>
            </a:r>
            <a:endParaRPr sz="750">
              <a:solidFill>
                <a:schemeClr val="dk1"/>
              </a:solidFill>
              <a:latin typeface="Arial"/>
              <a:ea typeface="Arial"/>
              <a:cs typeface="Arial"/>
              <a:sym typeface="Arial"/>
            </a:endParaRPr>
          </a:p>
        </p:txBody>
      </p:sp>
      <p:sp>
        <p:nvSpPr>
          <p:cNvPr id="11173" name="Google Shape;11173;p74"/>
          <p:cNvSpPr txBox="1"/>
          <p:nvPr/>
        </p:nvSpPr>
        <p:spPr>
          <a:xfrm>
            <a:off x="17585819" y="1446267"/>
            <a:ext cx="1998980" cy="417195"/>
          </a:xfrm>
          <a:prstGeom prst="rect">
            <a:avLst/>
          </a:prstGeom>
          <a:noFill/>
          <a:ln>
            <a:noFill/>
          </a:ln>
        </p:spPr>
        <p:txBody>
          <a:bodyPr spcFirstLastPara="1" wrap="square" lIns="0" tIns="22225" rIns="0" bIns="0" anchor="t" anchorCtr="0">
            <a:spAutoFit/>
          </a:bodyPr>
          <a:lstStyle/>
          <a:p>
            <a:pPr marL="147955" marR="5080" lvl="0" indent="-135890" algn="l" rtl="0">
              <a:lnSpc>
                <a:spcPct val="96500"/>
              </a:lnSpc>
              <a:spcBef>
                <a:spcPts val="0"/>
              </a:spcBef>
              <a:spcAft>
                <a:spcPts val="0"/>
              </a:spcAft>
              <a:buNone/>
            </a:pPr>
            <a:r>
              <a:rPr lang="en-US" sz="1100" b="1">
                <a:solidFill>
                  <a:srgbClr val="00AF9D"/>
                </a:solidFill>
                <a:latin typeface="Arial"/>
                <a:ea typeface="Arial"/>
                <a:cs typeface="Arial"/>
                <a:sym typeface="Arial"/>
              </a:rPr>
              <a:t>8 </a:t>
            </a:r>
            <a:r>
              <a:rPr lang="en-US" sz="750" b="1">
                <a:solidFill>
                  <a:schemeClr val="dk1"/>
                </a:solidFill>
                <a:latin typeface="Arial"/>
                <a:ea typeface="Arial"/>
                <a:cs typeface="Arial"/>
                <a:sym typeface="Arial"/>
              </a:rPr>
              <a:t>WHAT ARE THE STEPS THAT YOU NEED  TO COMPLETE IN ORDER TO TEST YOUR  PROTOTYPE?</a:t>
            </a:r>
            <a:endParaRPr sz="750">
              <a:solidFill>
                <a:schemeClr val="dk1"/>
              </a:solidFill>
              <a:latin typeface="Arial"/>
              <a:ea typeface="Arial"/>
              <a:cs typeface="Arial"/>
              <a:sym typeface="Arial"/>
            </a:endParaRPr>
          </a:p>
        </p:txBody>
      </p:sp>
      <p:sp>
        <p:nvSpPr>
          <p:cNvPr id="11174" name="Google Shape;11174;p74"/>
          <p:cNvSpPr txBox="1"/>
          <p:nvPr/>
        </p:nvSpPr>
        <p:spPr>
          <a:xfrm>
            <a:off x="17585819" y="195251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11175" name="Google Shape;11175;p74"/>
          <p:cNvSpPr txBox="1"/>
          <p:nvPr/>
        </p:nvSpPr>
        <p:spPr>
          <a:xfrm>
            <a:off x="17585819" y="255409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1176" name="Google Shape;11176;p74"/>
          <p:cNvSpPr txBox="1"/>
          <p:nvPr/>
        </p:nvSpPr>
        <p:spPr>
          <a:xfrm>
            <a:off x="17585819" y="315567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11177" name="Google Shape;11177;p74"/>
          <p:cNvSpPr txBox="1"/>
          <p:nvPr/>
        </p:nvSpPr>
        <p:spPr>
          <a:xfrm>
            <a:off x="17585819" y="3757251"/>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4.</a:t>
            </a:r>
            <a:endParaRPr sz="750">
              <a:solidFill>
                <a:schemeClr val="dk1"/>
              </a:solidFill>
              <a:latin typeface="Arial"/>
              <a:ea typeface="Arial"/>
              <a:cs typeface="Arial"/>
              <a:sym typeface="Arial"/>
            </a:endParaRPr>
          </a:p>
        </p:txBody>
      </p:sp>
      <p:sp>
        <p:nvSpPr>
          <p:cNvPr id="11178" name="Google Shape;11178;p74"/>
          <p:cNvSpPr txBox="1"/>
          <p:nvPr/>
        </p:nvSpPr>
        <p:spPr>
          <a:xfrm>
            <a:off x="17585819" y="4358829"/>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5.</a:t>
            </a:r>
            <a:endParaRPr sz="750">
              <a:solidFill>
                <a:schemeClr val="dk1"/>
              </a:solidFill>
              <a:latin typeface="Arial"/>
              <a:ea typeface="Arial"/>
              <a:cs typeface="Arial"/>
              <a:sym typeface="Arial"/>
            </a:endParaRPr>
          </a:p>
        </p:txBody>
      </p:sp>
      <p:sp>
        <p:nvSpPr>
          <p:cNvPr id="11179" name="Google Shape;11179;p74"/>
          <p:cNvSpPr txBox="1"/>
          <p:nvPr/>
        </p:nvSpPr>
        <p:spPr>
          <a:xfrm>
            <a:off x="17585819" y="4960407"/>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6.</a:t>
            </a:r>
            <a:endParaRPr sz="750">
              <a:solidFill>
                <a:schemeClr val="dk1"/>
              </a:solidFill>
              <a:latin typeface="Arial"/>
              <a:ea typeface="Arial"/>
              <a:cs typeface="Arial"/>
              <a:sym typeface="Arial"/>
            </a:endParaRPr>
          </a:p>
        </p:txBody>
      </p:sp>
      <p:sp>
        <p:nvSpPr>
          <p:cNvPr id="11180" name="Google Shape;11180;p74"/>
          <p:cNvSpPr txBox="1"/>
          <p:nvPr/>
        </p:nvSpPr>
        <p:spPr>
          <a:xfrm>
            <a:off x="17585819" y="5561985"/>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7.</a:t>
            </a:r>
            <a:endParaRPr sz="750">
              <a:solidFill>
                <a:schemeClr val="dk1"/>
              </a:solidFill>
              <a:latin typeface="Arial"/>
              <a:ea typeface="Arial"/>
              <a:cs typeface="Arial"/>
              <a:sym typeface="Arial"/>
            </a:endParaRPr>
          </a:p>
        </p:txBody>
      </p:sp>
      <p:sp>
        <p:nvSpPr>
          <p:cNvPr id="11181" name="Google Shape;11181;p74"/>
          <p:cNvSpPr txBox="1"/>
          <p:nvPr/>
        </p:nvSpPr>
        <p:spPr>
          <a:xfrm>
            <a:off x="17585819" y="6163563"/>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8.</a:t>
            </a:r>
            <a:endParaRPr sz="750">
              <a:solidFill>
                <a:schemeClr val="dk1"/>
              </a:solidFill>
              <a:latin typeface="Arial"/>
              <a:ea typeface="Arial"/>
              <a:cs typeface="Arial"/>
              <a:sym typeface="Arial"/>
            </a:endParaRPr>
          </a:p>
        </p:txBody>
      </p:sp>
      <p:sp>
        <p:nvSpPr>
          <p:cNvPr id="11182" name="Google Shape;11182;p74"/>
          <p:cNvSpPr txBox="1"/>
          <p:nvPr/>
        </p:nvSpPr>
        <p:spPr>
          <a:xfrm>
            <a:off x="15252531" y="3302426"/>
            <a:ext cx="202565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7 </a:t>
            </a:r>
            <a:r>
              <a:rPr lang="en-US" sz="750" b="1">
                <a:solidFill>
                  <a:schemeClr val="dk1"/>
                </a:solidFill>
                <a:latin typeface="Arial"/>
                <a:ea typeface="Arial"/>
                <a:cs typeface="Arial"/>
                <a:sym typeface="Arial"/>
              </a:rPr>
              <a:t>ANYTHING ELSE YOU NEED TO PREPARE?</a:t>
            </a:r>
            <a:endParaRPr sz="750">
              <a:solidFill>
                <a:schemeClr val="dk1"/>
              </a:solidFill>
              <a:latin typeface="Arial"/>
              <a:ea typeface="Arial"/>
              <a:cs typeface="Arial"/>
              <a:sym typeface="Arial"/>
            </a:endParaRPr>
          </a:p>
        </p:txBody>
      </p:sp>
      <p:sp>
        <p:nvSpPr>
          <p:cNvPr id="11183" name="Google Shape;11183;p74"/>
          <p:cNvSpPr txBox="1"/>
          <p:nvPr/>
        </p:nvSpPr>
        <p:spPr>
          <a:xfrm>
            <a:off x="5184757" y="3302426"/>
            <a:ext cx="202565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7 </a:t>
            </a:r>
            <a:r>
              <a:rPr lang="en-US" sz="750" b="1">
                <a:solidFill>
                  <a:schemeClr val="dk1"/>
                </a:solidFill>
                <a:latin typeface="Arial"/>
                <a:ea typeface="Arial"/>
                <a:cs typeface="Arial"/>
                <a:sym typeface="Arial"/>
              </a:rPr>
              <a:t>ANYTHING ELSE YOU NEED TO PREPARE?</a:t>
            </a:r>
            <a:endParaRPr sz="750">
              <a:solidFill>
                <a:schemeClr val="dk1"/>
              </a:solidFill>
              <a:latin typeface="Arial"/>
              <a:ea typeface="Arial"/>
              <a:cs typeface="Arial"/>
              <a:sym typeface="Arial"/>
            </a:endParaRPr>
          </a:p>
        </p:txBody>
      </p:sp>
      <p:sp>
        <p:nvSpPr>
          <p:cNvPr id="11184" name="Google Shape;11184;p74"/>
          <p:cNvSpPr txBox="1"/>
          <p:nvPr/>
        </p:nvSpPr>
        <p:spPr>
          <a:xfrm>
            <a:off x="12905991" y="3302426"/>
            <a:ext cx="20415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4 </a:t>
            </a:r>
            <a:r>
              <a:rPr lang="en-US" sz="750" b="1">
                <a:solidFill>
                  <a:schemeClr val="dk1"/>
                </a:solidFill>
                <a:latin typeface="Arial"/>
                <a:ea typeface="Arial"/>
                <a:cs typeface="Arial"/>
                <a:sym typeface="Arial"/>
              </a:rPr>
              <a:t>WHERE WILL YOU TEST THE PROTOTYPE?</a:t>
            </a:r>
            <a:endParaRPr sz="750">
              <a:solidFill>
                <a:schemeClr val="dk1"/>
              </a:solidFill>
              <a:latin typeface="Arial"/>
              <a:ea typeface="Arial"/>
              <a:cs typeface="Arial"/>
              <a:sym typeface="Arial"/>
            </a:endParaRPr>
          </a:p>
        </p:txBody>
      </p:sp>
      <p:sp>
        <p:nvSpPr>
          <p:cNvPr id="11185" name="Google Shape;11185;p74"/>
          <p:cNvSpPr txBox="1"/>
          <p:nvPr/>
        </p:nvSpPr>
        <p:spPr>
          <a:xfrm>
            <a:off x="2838252" y="3302426"/>
            <a:ext cx="204152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4 </a:t>
            </a:r>
            <a:r>
              <a:rPr lang="en-US" sz="750" b="1">
                <a:solidFill>
                  <a:schemeClr val="dk1"/>
                </a:solidFill>
                <a:latin typeface="Arial"/>
                <a:ea typeface="Arial"/>
                <a:cs typeface="Arial"/>
                <a:sym typeface="Arial"/>
              </a:rPr>
              <a:t>WHERE WILL YOU TEST THE PROTOTYPE?</a:t>
            </a:r>
            <a:endParaRPr sz="750">
              <a:solidFill>
                <a:schemeClr val="dk1"/>
              </a:solidFill>
              <a:latin typeface="Arial"/>
              <a:ea typeface="Arial"/>
              <a:cs typeface="Arial"/>
              <a:sym typeface="Arial"/>
            </a:endParaRPr>
          </a:p>
        </p:txBody>
      </p:sp>
      <p:sp>
        <p:nvSpPr>
          <p:cNvPr id="11186" name="Google Shape;11186;p74"/>
          <p:cNvSpPr txBox="1"/>
          <p:nvPr/>
        </p:nvSpPr>
        <p:spPr>
          <a:xfrm>
            <a:off x="12905991" y="5155803"/>
            <a:ext cx="179323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5 </a:t>
            </a:r>
            <a:r>
              <a:rPr lang="en-US" sz="750" b="1">
                <a:solidFill>
                  <a:schemeClr val="dk1"/>
                </a:solidFill>
                <a:latin typeface="Arial"/>
                <a:ea typeface="Arial"/>
                <a:cs typeface="Arial"/>
                <a:sym typeface="Arial"/>
              </a:rPr>
              <a:t>HOW WILL YOU SET UP THE SPACE?</a:t>
            </a:r>
            <a:endParaRPr sz="750">
              <a:solidFill>
                <a:schemeClr val="dk1"/>
              </a:solidFill>
              <a:latin typeface="Arial"/>
              <a:ea typeface="Arial"/>
              <a:cs typeface="Arial"/>
              <a:sym typeface="Arial"/>
            </a:endParaRPr>
          </a:p>
        </p:txBody>
      </p:sp>
      <p:sp>
        <p:nvSpPr>
          <p:cNvPr id="11187" name="Google Shape;11187;p74"/>
          <p:cNvSpPr txBox="1"/>
          <p:nvPr/>
        </p:nvSpPr>
        <p:spPr>
          <a:xfrm>
            <a:off x="2838252" y="5155803"/>
            <a:ext cx="1793239"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5 </a:t>
            </a:r>
            <a:r>
              <a:rPr lang="en-US" sz="750" b="1">
                <a:solidFill>
                  <a:schemeClr val="dk1"/>
                </a:solidFill>
                <a:latin typeface="Arial"/>
                <a:ea typeface="Arial"/>
                <a:cs typeface="Arial"/>
                <a:sym typeface="Arial"/>
              </a:rPr>
              <a:t>HOW WILL YOU SET UP THE SPACE?</a:t>
            </a:r>
            <a:endParaRPr sz="750">
              <a:solidFill>
                <a:schemeClr val="dk1"/>
              </a:solidFill>
              <a:latin typeface="Arial"/>
              <a:ea typeface="Arial"/>
              <a:cs typeface="Arial"/>
              <a:sym typeface="Arial"/>
            </a:endParaRPr>
          </a:p>
        </p:txBody>
      </p:sp>
      <p:sp>
        <p:nvSpPr>
          <p:cNvPr id="11188" name="Google Shape;11188;p74"/>
          <p:cNvSpPr txBox="1"/>
          <p:nvPr/>
        </p:nvSpPr>
        <p:spPr>
          <a:xfrm>
            <a:off x="10579903" y="5155803"/>
            <a:ext cx="1973580" cy="417195"/>
          </a:xfrm>
          <a:prstGeom prst="rect">
            <a:avLst/>
          </a:prstGeom>
          <a:noFill/>
          <a:ln>
            <a:noFill/>
          </a:ln>
        </p:spPr>
        <p:txBody>
          <a:bodyPr spcFirstLastPara="1" wrap="square" lIns="0" tIns="22225" rIns="0" bIns="0" anchor="t" anchorCtr="0">
            <a:spAutoFit/>
          </a:bodyPr>
          <a:lstStyle/>
          <a:p>
            <a:pPr marL="147955" marR="5080" lvl="0" indent="-135890" algn="l" rtl="0">
              <a:lnSpc>
                <a:spcPct val="96500"/>
              </a:lnSpc>
              <a:spcBef>
                <a:spcPts val="0"/>
              </a:spcBef>
              <a:spcAft>
                <a:spcPts val="0"/>
              </a:spcAft>
              <a:buNone/>
            </a:pPr>
            <a:r>
              <a:rPr lang="en-US" sz="1100" b="1">
                <a:solidFill>
                  <a:srgbClr val="00AF9D"/>
                </a:solidFill>
                <a:latin typeface="Arial"/>
                <a:ea typeface="Arial"/>
                <a:cs typeface="Arial"/>
                <a:sym typeface="Arial"/>
              </a:rPr>
              <a:t>2 </a:t>
            </a:r>
            <a:r>
              <a:rPr lang="en-US" sz="750" b="1">
                <a:solidFill>
                  <a:schemeClr val="dk1"/>
                </a:solidFill>
                <a:latin typeface="Arial"/>
                <a:ea typeface="Arial"/>
                <a:cs typeface="Arial"/>
                <a:sym typeface="Arial"/>
              </a:rPr>
              <a:t>GENERATE A LIST OF PEOPLE WHO YOU  WOULD LIKE TO HAVE PARTICIPATE IN  YOUR PROTOTYPE.</a:t>
            </a:r>
            <a:endParaRPr sz="750">
              <a:solidFill>
                <a:schemeClr val="dk1"/>
              </a:solidFill>
              <a:latin typeface="Arial"/>
              <a:ea typeface="Arial"/>
              <a:cs typeface="Arial"/>
              <a:sym typeface="Arial"/>
            </a:endParaRPr>
          </a:p>
        </p:txBody>
      </p:sp>
      <p:sp>
        <p:nvSpPr>
          <p:cNvPr id="11189" name="Google Shape;11189;p74"/>
          <p:cNvSpPr txBox="1"/>
          <p:nvPr/>
        </p:nvSpPr>
        <p:spPr>
          <a:xfrm>
            <a:off x="512172" y="5155803"/>
            <a:ext cx="1973580" cy="417195"/>
          </a:xfrm>
          <a:prstGeom prst="rect">
            <a:avLst/>
          </a:prstGeom>
          <a:noFill/>
          <a:ln>
            <a:noFill/>
          </a:ln>
        </p:spPr>
        <p:txBody>
          <a:bodyPr spcFirstLastPara="1" wrap="square" lIns="0" tIns="22225" rIns="0" bIns="0" anchor="t" anchorCtr="0">
            <a:spAutoFit/>
          </a:bodyPr>
          <a:lstStyle/>
          <a:p>
            <a:pPr marL="147955" marR="5080" lvl="0" indent="-135890" algn="l" rtl="0">
              <a:lnSpc>
                <a:spcPct val="96500"/>
              </a:lnSpc>
              <a:spcBef>
                <a:spcPts val="0"/>
              </a:spcBef>
              <a:spcAft>
                <a:spcPts val="0"/>
              </a:spcAft>
              <a:buNone/>
            </a:pPr>
            <a:r>
              <a:rPr lang="en-US" sz="1100" b="1">
                <a:solidFill>
                  <a:srgbClr val="00AF9D"/>
                </a:solidFill>
                <a:latin typeface="Arial"/>
                <a:ea typeface="Arial"/>
                <a:cs typeface="Arial"/>
                <a:sym typeface="Arial"/>
              </a:rPr>
              <a:t>2 </a:t>
            </a:r>
            <a:r>
              <a:rPr lang="en-US" sz="750" b="1">
                <a:solidFill>
                  <a:schemeClr val="dk1"/>
                </a:solidFill>
                <a:latin typeface="Arial"/>
                <a:ea typeface="Arial"/>
                <a:cs typeface="Arial"/>
                <a:sym typeface="Arial"/>
              </a:rPr>
              <a:t>GENERATE A LIST OF PEOPLE WHO YOU  WOULD LIKE TO HAVE PARTICIPATE IN  YOUR PROTOTYPE.</a:t>
            </a:r>
            <a:endParaRPr sz="750">
              <a:solidFill>
                <a:schemeClr val="dk1"/>
              </a:solidFill>
              <a:latin typeface="Arial"/>
              <a:ea typeface="Arial"/>
              <a:cs typeface="Arial"/>
              <a:sym typeface="Arial"/>
            </a:endParaRPr>
          </a:p>
        </p:txBody>
      </p:sp>
      <p:grpSp>
        <p:nvGrpSpPr>
          <p:cNvPr id="11190" name="Google Shape;11190;p74"/>
          <p:cNvGrpSpPr/>
          <p:nvPr/>
        </p:nvGrpSpPr>
        <p:grpSpPr>
          <a:xfrm>
            <a:off x="17124267" y="636800"/>
            <a:ext cx="2577022" cy="259079"/>
            <a:chOff x="17124267" y="636800"/>
            <a:chExt cx="2577022" cy="259079"/>
          </a:xfrm>
        </p:grpSpPr>
        <p:sp>
          <p:nvSpPr>
            <p:cNvPr id="11191" name="Google Shape;11191;p74"/>
            <p:cNvSpPr/>
            <p:nvPr/>
          </p:nvSpPr>
          <p:spPr>
            <a:xfrm>
              <a:off x="18138081"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92" name="Google Shape;11192;p74"/>
            <p:cNvSpPr/>
            <p:nvPr/>
          </p:nvSpPr>
          <p:spPr>
            <a:xfrm>
              <a:off x="17631116"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93" name="Google Shape;11193;p74"/>
            <p:cNvSpPr/>
            <p:nvPr/>
          </p:nvSpPr>
          <p:spPr>
            <a:xfrm>
              <a:off x="17124267"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94" name="Google Shape;11194;p74"/>
            <p:cNvSpPr/>
            <p:nvPr/>
          </p:nvSpPr>
          <p:spPr>
            <a:xfrm>
              <a:off x="18645048"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95" name="Google Shape;11195;p74"/>
            <p:cNvSpPr/>
            <p:nvPr/>
          </p:nvSpPr>
          <p:spPr>
            <a:xfrm>
              <a:off x="19152014"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196" name="Google Shape;11196;p74"/>
          <p:cNvGrpSpPr/>
          <p:nvPr/>
        </p:nvGrpSpPr>
        <p:grpSpPr>
          <a:xfrm>
            <a:off x="7056494" y="636800"/>
            <a:ext cx="2577057" cy="259079"/>
            <a:chOff x="7056494" y="636800"/>
            <a:chExt cx="2577057" cy="259079"/>
          </a:xfrm>
        </p:grpSpPr>
        <p:sp>
          <p:nvSpPr>
            <p:cNvPr id="11197" name="Google Shape;11197;p74"/>
            <p:cNvSpPr/>
            <p:nvPr/>
          </p:nvSpPr>
          <p:spPr>
            <a:xfrm>
              <a:off x="8070379"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98" name="Google Shape;11198;p74"/>
            <p:cNvSpPr/>
            <p:nvPr/>
          </p:nvSpPr>
          <p:spPr>
            <a:xfrm>
              <a:off x="7563436"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99" name="Google Shape;11199;p74"/>
            <p:cNvSpPr/>
            <p:nvPr/>
          </p:nvSpPr>
          <p:spPr>
            <a:xfrm>
              <a:off x="7056494"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00" name="Google Shape;11200;p74"/>
            <p:cNvSpPr/>
            <p:nvPr/>
          </p:nvSpPr>
          <p:spPr>
            <a:xfrm>
              <a:off x="8577333"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01" name="Google Shape;11201;p74"/>
            <p:cNvSpPr/>
            <p:nvPr/>
          </p:nvSpPr>
          <p:spPr>
            <a:xfrm>
              <a:off x="9084276"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202" name="Google Shape;11202;p74"/>
          <p:cNvSpPr txBox="1"/>
          <p:nvPr/>
        </p:nvSpPr>
        <p:spPr>
          <a:xfrm>
            <a:off x="18248481"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00AF9D"/>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203" name="Google Shape;11203;p74"/>
          <p:cNvSpPr txBox="1"/>
          <p:nvPr/>
        </p:nvSpPr>
        <p:spPr>
          <a:xfrm>
            <a:off x="8180791"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00AF9D"/>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204" name="Google Shape;11204;p74"/>
          <p:cNvSpPr txBox="1"/>
          <p:nvPr/>
        </p:nvSpPr>
        <p:spPr>
          <a:xfrm>
            <a:off x="17741633"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00AF9D"/>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205" name="Google Shape;11205;p74"/>
          <p:cNvSpPr txBox="1"/>
          <p:nvPr/>
        </p:nvSpPr>
        <p:spPr>
          <a:xfrm>
            <a:off x="7673847"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00AF9D"/>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206" name="Google Shape;11206;p74"/>
          <p:cNvSpPr txBox="1"/>
          <p:nvPr/>
        </p:nvSpPr>
        <p:spPr>
          <a:xfrm>
            <a:off x="17243455"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FFFFFF"/>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207" name="Google Shape;11207;p74"/>
          <p:cNvSpPr txBox="1"/>
          <p:nvPr/>
        </p:nvSpPr>
        <p:spPr>
          <a:xfrm>
            <a:off x="7175679"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FFFFFF"/>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208" name="Google Shape;11208;p74"/>
          <p:cNvSpPr txBox="1"/>
          <p:nvPr/>
        </p:nvSpPr>
        <p:spPr>
          <a:xfrm>
            <a:off x="18749273"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00AF9D"/>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209" name="Google Shape;11209;p74"/>
          <p:cNvSpPr txBox="1"/>
          <p:nvPr/>
        </p:nvSpPr>
        <p:spPr>
          <a:xfrm>
            <a:off x="8681594"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00AF9D"/>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210" name="Google Shape;11210;p74"/>
          <p:cNvSpPr txBox="1"/>
          <p:nvPr/>
        </p:nvSpPr>
        <p:spPr>
          <a:xfrm>
            <a:off x="19260852"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00AF9D"/>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11211" name="Google Shape;11211;p74"/>
          <p:cNvSpPr txBox="1"/>
          <p:nvPr/>
        </p:nvSpPr>
        <p:spPr>
          <a:xfrm>
            <a:off x="9193065"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00AF9D"/>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11212" name="Google Shape;11212;p74"/>
          <p:cNvSpPr txBox="1"/>
          <p:nvPr/>
        </p:nvSpPr>
        <p:spPr>
          <a:xfrm>
            <a:off x="607796" y="2099938"/>
            <a:ext cx="1746885" cy="412750"/>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STUDENTS AND MENTORS NEED  GAMES TO GET TO KNOW EACH  OTHER</a:t>
            </a:r>
            <a:endParaRPr sz="850">
              <a:solidFill>
                <a:schemeClr val="dk1"/>
              </a:solidFill>
              <a:latin typeface="Arial Black"/>
              <a:ea typeface="Arial Black"/>
              <a:cs typeface="Arial Black"/>
              <a:sym typeface="Arial Black"/>
            </a:endParaRPr>
          </a:p>
        </p:txBody>
      </p:sp>
      <p:sp>
        <p:nvSpPr>
          <p:cNvPr id="11213" name="Google Shape;11213;p74"/>
          <p:cNvSpPr txBox="1"/>
          <p:nvPr/>
        </p:nvSpPr>
        <p:spPr>
          <a:xfrm>
            <a:off x="2935997" y="2099938"/>
            <a:ext cx="173672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FIVE POTENTIAL MENTORS AND  ANOTHER TEACHER</a:t>
            </a:r>
            <a:endParaRPr sz="850">
              <a:solidFill>
                <a:schemeClr val="dk1"/>
              </a:solidFill>
              <a:latin typeface="Arial Black"/>
              <a:ea typeface="Arial Black"/>
              <a:cs typeface="Arial Black"/>
              <a:sym typeface="Arial Black"/>
            </a:endParaRPr>
          </a:p>
        </p:txBody>
      </p:sp>
      <p:sp>
        <p:nvSpPr>
          <p:cNvPr id="11214" name="Google Shape;11214;p74"/>
          <p:cNvSpPr txBox="1"/>
          <p:nvPr/>
        </p:nvSpPr>
        <p:spPr>
          <a:xfrm>
            <a:off x="2935997" y="3762003"/>
            <a:ext cx="1685289"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IN THE CAFETERIA AT SCHOOL</a:t>
            </a:r>
            <a:endParaRPr sz="850">
              <a:solidFill>
                <a:schemeClr val="dk1"/>
              </a:solidFill>
              <a:latin typeface="Arial Black"/>
              <a:ea typeface="Arial Black"/>
              <a:cs typeface="Arial Black"/>
              <a:sym typeface="Arial Black"/>
            </a:endParaRPr>
          </a:p>
        </p:txBody>
      </p:sp>
      <p:sp>
        <p:nvSpPr>
          <p:cNvPr id="11215" name="Google Shape;11215;p74"/>
          <p:cNvSpPr txBox="1"/>
          <p:nvPr/>
        </p:nvSpPr>
        <p:spPr>
          <a:xfrm>
            <a:off x="2935997" y="5604061"/>
            <a:ext cx="1703070" cy="412750"/>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ENOUGH ROOM FOR EACH  STUDENT AND THEIR MENTOR  TO GET TO KNOW EACH OTHER</a:t>
            </a:r>
            <a:endParaRPr sz="850">
              <a:solidFill>
                <a:schemeClr val="dk1"/>
              </a:solidFill>
              <a:latin typeface="Arial Black"/>
              <a:ea typeface="Arial Black"/>
              <a:cs typeface="Arial Black"/>
              <a:sym typeface="Arial Black"/>
            </a:endParaRPr>
          </a:p>
        </p:txBody>
      </p:sp>
      <p:sp>
        <p:nvSpPr>
          <p:cNvPr id="11216" name="Google Shape;11216;p74"/>
          <p:cNvSpPr txBox="1"/>
          <p:nvPr/>
        </p:nvSpPr>
        <p:spPr>
          <a:xfrm>
            <a:off x="607796" y="5789428"/>
            <a:ext cx="1443355"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JOE &amp; TEN OTHER MIDDLE  SCHOOL STUDENTS</a:t>
            </a:r>
            <a:endParaRPr sz="850">
              <a:solidFill>
                <a:schemeClr val="dk1"/>
              </a:solidFill>
              <a:latin typeface="Arial Black"/>
              <a:ea typeface="Arial Black"/>
              <a:cs typeface="Arial Black"/>
              <a:sym typeface="Arial Black"/>
            </a:endParaRPr>
          </a:p>
        </p:txBody>
      </p:sp>
      <p:sp>
        <p:nvSpPr>
          <p:cNvPr id="11217" name="Google Shape;11217;p74"/>
          <p:cNvSpPr txBox="1"/>
          <p:nvPr/>
        </p:nvSpPr>
        <p:spPr>
          <a:xfrm>
            <a:off x="5282467" y="2100046"/>
            <a:ext cx="1521460" cy="412750"/>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SUPPLIES FOR MAKING  NAMETAGES AND BUILDING  A TOWER</a:t>
            </a:r>
            <a:endParaRPr sz="850">
              <a:solidFill>
                <a:schemeClr val="dk1"/>
              </a:solidFill>
              <a:latin typeface="Arial Black"/>
              <a:ea typeface="Arial Black"/>
              <a:cs typeface="Arial Black"/>
              <a:sym typeface="Arial Black"/>
            </a:endParaRPr>
          </a:p>
        </p:txBody>
      </p:sp>
      <p:sp>
        <p:nvSpPr>
          <p:cNvPr id="11218" name="Google Shape;11218;p74"/>
          <p:cNvSpPr txBox="1"/>
          <p:nvPr/>
        </p:nvSpPr>
        <p:spPr>
          <a:xfrm>
            <a:off x="5282467" y="3762111"/>
            <a:ext cx="44767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SNACKS</a:t>
            </a:r>
            <a:endParaRPr sz="850">
              <a:solidFill>
                <a:schemeClr val="dk1"/>
              </a:solidFill>
              <a:latin typeface="Arial Black"/>
              <a:ea typeface="Arial Black"/>
              <a:cs typeface="Arial Black"/>
              <a:sym typeface="Arial Black"/>
            </a:endParaRPr>
          </a:p>
        </p:txBody>
      </p:sp>
      <p:sp>
        <p:nvSpPr>
          <p:cNvPr id="11219" name="Google Shape;11219;p74"/>
          <p:cNvSpPr txBox="1"/>
          <p:nvPr/>
        </p:nvSpPr>
        <p:spPr>
          <a:xfrm>
            <a:off x="5282467" y="4020011"/>
            <a:ext cx="1264920"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THANK YOU CARDS FOR  THE MENTORS</a:t>
            </a:r>
            <a:endParaRPr sz="850">
              <a:solidFill>
                <a:schemeClr val="dk1"/>
              </a:solidFill>
              <a:latin typeface="Arial Black"/>
              <a:ea typeface="Arial Black"/>
              <a:cs typeface="Arial Black"/>
              <a:sym typeface="Arial Black"/>
            </a:endParaRPr>
          </a:p>
        </p:txBody>
      </p:sp>
      <p:sp>
        <p:nvSpPr>
          <p:cNvPr id="11220" name="Google Shape;11220;p74"/>
          <p:cNvSpPr txBox="1"/>
          <p:nvPr/>
        </p:nvSpPr>
        <p:spPr>
          <a:xfrm>
            <a:off x="607796" y="2928338"/>
            <a:ext cx="1682750"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THERE WILL BE SPACE AT THE  SCHOOL ON SATURDAYS</a:t>
            </a:r>
            <a:endParaRPr sz="850">
              <a:solidFill>
                <a:schemeClr val="dk1"/>
              </a:solidFill>
              <a:latin typeface="Arial Black"/>
              <a:ea typeface="Arial Black"/>
              <a:cs typeface="Arial Black"/>
              <a:sym typeface="Arial Black"/>
            </a:endParaRPr>
          </a:p>
        </p:txBody>
      </p:sp>
      <p:sp>
        <p:nvSpPr>
          <p:cNvPr id="11221" name="Google Shape;11221;p74"/>
          <p:cNvSpPr txBox="1"/>
          <p:nvPr/>
        </p:nvSpPr>
        <p:spPr>
          <a:xfrm>
            <a:off x="607796" y="3947369"/>
            <a:ext cx="1751330" cy="283845"/>
          </a:xfrm>
          <a:prstGeom prst="rect">
            <a:avLst/>
          </a:prstGeom>
          <a:noFill/>
          <a:ln>
            <a:noFill/>
          </a:ln>
        </p:spPr>
        <p:txBody>
          <a:bodyPr spcFirstLastPara="1" wrap="square" lIns="0" tIns="12050" rIns="0" bIns="0" anchor="t" anchorCtr="0">
            <a:spAutoFit/>
          </a:bodyPr>
          <a:lstStyle/>
          <a:p>
            <a:pPr marL="12700" marR="5080" lvl="0" indent="0" algn="l" rtl="0">
              <a:lnSpc>
                <a:spcPct val="100000"/>
              </a:lnSpc>
              <a:spcBef>
                <a:spcPts val="0"/>
              </a:spcBef>
              <a:spcAft>
                <a:spcPts val="0"/>
              </a:spcAft>
              <a:buNone/>
            </a:pPr>
            <a:r>
              <a:rPr lang="en-US" sz="850">
                <a:solidFill>
                  <a:schemeClr val="dk1"/>
                </a:solidFill>
                <a:latin typeface="Arial Black"/>
                <a:ea typeface="Arial Black"/>
                <a:cs typeface="Arial Black"/>
                <a:sym typeface="Arial Black"/>
              </a:rPr>
              <a:t>THE MATCH EVENT CAN HAPPEN  ON A SATURDAY</a:t>
            </a:r>
            <a:endParaRPr sz="850">
              <a:solidFill>
                <a:schemeClr val="dk1"/>
              </a:solidFill>
              <a:latin typeface="Arial Black"/>
              <a:ea typeface="Arial Black"/>
              <a:cs typeface="Arial Black"/>
              <a:sym typeface="Arial Black"/>
            </a:endParaRPr>
          </a:p>
        </p:txBody>
      </p:sp>
      <p:sp>
        <p:nvSpPr>
          <p:cNvPr id="11222" name="Google Shape;11222;p74"/>
          <p:cNvSpPr txBox="1"/>
          <p:nvPr/>
        </p:nvSpPr>
        <p:spPr>
          <a:xfrm>
            <a:off x="7524026" y="1446267"/>
            <a:ext cx="1998980" cy="417195"/>
          </a:xfrm>
          <a:prstGeom prst="rect">
            <a:avLst/>
          </a:prstGeom>
          <a:noFill/>
          <a:ln>
            <a:noFill/>
          </a:ln>
        </p:spPr>
        <p:txBody>
          <a:bodyPr spcFirstLastPara="1" wrap="square" lIns="0" tIns="22225" rIns="0" bIns="0" anchor="t" anchorCtr="0">
            <a:spAutoFit/>
          </a:bodyPr>
          <a:lstStyle/>
          <a:p>
            <a:pPr marL="147955" marR="5080" lvl="0" indent="-135890" algn="l" rtl="0">
              <a:lnSpc>
                <a:spcPct val="96500"/>
              </a:lnSpc>
              <a:spcBef>
                <a:spcPts val="0"/>
              </a:spcBef>
              <a:spcAft>
                <a:spcPts val="0"/>
              </a:spcAft>
              <a:buNone/>
            </a:pPr>
            <a:r>
              <a:rPr lang="en-US" sz="1100" b="1">
                <a:solidFill>
                  <a:srgbClr val="00AF9D"/>
                </a:solidFill>
                <a:latin typeface="Arial"/>
                <a:ea typeface="Arial"/>
                <a:cs typeface="Arial"/>
                <a:sym typeface="Arial"/>
              </a:rPr>
              <a:t>8 </a:t>
            </a:r>
            <a:r>
              <a:rPr lang="en-US" sz="750" b="1">
                <a:solidFill>
                  <a:schemeClr val="dk1"/>
                </a:solidFill>
                <a:latin typeface="Arial"/>
                <a:ea typeface="Arial"/>
                <a:cs typeface="Arial"/>
                <a:sym typeface="Arial"/>
              </a:rPr>
              <a:t>WHAT ARE THE STEPS THAT YOU NEED  TO COMPLETE IN ORDER TO TEST YOUR  PROTOTYPE?</a:t>
            </a:r>
            <a:endParaRPr sz="750">
              <a:solidFill>
                <a:schemeClr val="dk1"/>
              </a:solidFill>
              <a:latin typeface="Arial"/>
              <a:ea typeface="Arial"/>
              <a:cs typeface="Arial"/>
              <a:sym typeface="Arial"/>
            </a:endParaRPr>
          </a:p>
        </p:txBody>
      </p:sp>
      <p:sp>
        <p:nvSpPr>
          <p:cNvPr id="11223" name="Google Shape;11223;p74"/>
          <p:cNvSpPr txBox="1"/>
          <p:nvPr/>
        </p:nvSpPr>
        <p:spPr>
          <a:xfrm>
            <a:off x="7524026" y="2069528"/>
            <a:ext cx="1866264"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 </a:t>
            </a:r>
            <a:r>
              <a:rPr lang="en-US" sz="850">
                <a:solidFill>
                  <a:schemeClr val="dk1"/>
                </a:solidFill>
                <a:latin typeface="Arial Black"/>
                <a:ea typeface="Arial Black"/>
                <a:cs typeface="Arial Black"/>
                <a:sym typeface="Arial Black"/>
              </a:rPr>
              <a:t>CONTACT POTENTIAL MENTORS</a:t>
            </a:r>
            <a:endParaRPr sz="850">
              <a:solidFill>
                <a:schemeClr val="dk1"/>
              </a:solidFill>
              <a:latin typeface="Arial Black"/>
              <a:ea typeface="Arial Black"/>
              <a:cs typeface="Arial Black"/>
              <a:sym typeface="Arial Black"/>
            </a:endParaRPr>
          </a:p>
        </p:txBody>
      </p:sp>
      <p:sp>
        <p:nvSpPr>
          <p:cNvPr id="11224" name="Google Shape;11224;p74"/>
          <p:cNvSpPr txBox="1"/>
          <p:nvPr/>
        </p:nvSpPr>
        <p:spPr>
          <a:xfrm>
            <a:off x="7524026" y="2570787"/>
            <a:ext cx="113347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 </a:t>
            </a:r>
            <a:r>
              <a:rPr lang="en-US" sz="850">
                <a:solidFill>
                  <a:schemeClr val="dk1"/>
                </a:solidFill>
                <a:latin typeface="Arial Black"/>
                <a:ea typeface="Arial Black"/>
                <a:cs typeface="Arial Black"/>
                <a:sym typeface="Arial Black"/>
              </a:rPr>
              <a:t>INFORM PARENTS</a:t>
            </a:r>
            <a:endParaRPr sz="850">
              <a:solidFill>
                <a:schemeClr val="dk1"/>
              </a:solidFill>
              <a:latin typeface="Arial Black"/>
              <a:ea typeface="Arial Black"/>
              <a:cs typeface="Arial Black"/>
              <a:sym typeface="Arial Black"/>
            </a:endParaRPr>
          </a:p>
        </p:txBody>
      </p:sp>
      <p:sp>
        <p:nvSpPr>
          <p:cNvPr id="11225" name="Google Shape;11225;p74"/>
          <p:cNvSpPr txBox="1"/>
          <p:nvPr/>
        </p:nvSpPr>
        <p:spPr>
          <a:xfrm>
            <a:off x="7524026" y="3072034"/>
            <a:ext cx="1121410"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 </a:t>
            </a:r>
            <a:r>
              <a:rPr lang="en-US" sz="850">
                <a:solidFill>
                  <a:schemeClr val="dk1"/>
                </a:solidFill>
                <a:latin typeface="Arial Black"/>
                <a:ea typeface="Arial Black"/>
                <a:cs typeface="Arial Black"/>
                <a:sym typeface="Arial Black"/>
              </a:rPr>
              <a:t>INVITE STUDENTS</a:t>
            </a:r>
            <a:endParaRPr sz="850">
              <a:solidFill>
                <a:schemeClr val="dk1"/>
              </a:solidFill>
              <a:latin typeface="Arial Black"/>
              <a:ea typeface="Arial Black"/>
              <a:cs typeface="Arial Black"/>
              <a:sym typeface="Arial Black"/>
            </a:endParaRPr>
          </a:p>
        </p:txBody>
      </p:sp>
      <p:sp>
        <p:nvSpPr>
          <p:cNvPr id="11226" name="Google Shape;11226;p74"/>
          <p:cNvSpPr txBox="1"/>
          <p:nvPr/>
        </p:nvSpPr>
        <p:spPr>
          <a:xfrm>
            <a:off x="7524026" y="3573282"/>
            <a:ext cx="1786889"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4. </a:t>
            </a:r>
            <a:r>
              <a:rPr lang="en-US" sz="850">
                <a:solidFill>
                  <a:schemeClr val="dk1"/>
                </a:solidFill>
                <a:latin typeface="Arial Black"/>
                <a:ea typeface="Arial Black"/>
                <a:cs typeface="Arial Black"/>
                <a:sym typeface="Arial Black"/>
              </a:rPr>
              <a:t>GATHER NAME TAG SUPPLIES</a:t>
            </a:r>
            <a:endParaRPr sz="850">
              <a:solidFill>
                <a:schemeClr val="dk1"/>
              </a:solidFill>
              <a:latin typeface="Arial Black"/>
              <a:ea typeface="Arial Black"/>
              <a:cs typeface="Arial Black"/>
              <a:sym typeface="Arial Black"/>
            </a:endParaRPr>
          </a:p>
        </p:txBody>
      </p:sp>
      <p:sp>
        <p:nvSpPr>
          <p:cNvPr id="11227" name="Google Shape;11227;p74"/>
          <p:cNvSpPr txBox="1"/>
          <p:nvPr/>
        </p:nvSpPr>
        <p:spPr>
          <a:xfrm>
            <a:off x="7524026" y="4074529"/>
            <a:ext cx="92011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5. </a:t>
            </a:r>
            <a:r>
              <a:rPr lang="en-US" sz="850">
                <a:solidFill>
                  <a:schemeClr val="dk1"/>
                </a:solidFill>
                <a:latin typeface="Arial Black"/>
                <a:ea typeface="Arial Black"/>
                <a:cs typeface="Arial Black"/>
                <a:sym typeface="Arial Black"/>
              </a:rPr>
              <a:t>SET UP ROOM</a:t>
            </a:r>
            <a:endParaRPr sz="850">
              <a:solidFill>
                <a:schemeClr val="dk1"/>
              </a:solidFill>
              <a:latin typeface="Arial Black"/>
              <a:ea typeface="Arial Black"/>
              <a:cs typeface="Arial Black"/>
              <a:sym typeface="Arial Black"/>
            </a:endParaRPr>
          </a:p>
        </p:txBody>
      </p:sp>
      <p:sp>
        <p:nvSpPr>
          <p:cNvPr id="11228" name="Google Shape;11228;p74"/>
          <p:cNvSpPr txBox="1"/>
          <p:nvPr/>
        </p:nvSpPr>
        <p:spPr>
          <a:xfrm>
            <a:off x="7524026" y="4575776"/>
            <a:ext cx="842010"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6. </a:t>
            </a:r>
            <a:r>
              <a:rPr lang="en-US" sz="850">
                <a:solidFill>
                  <a:schemeClr val="dk1"/>
                </a:solidFill>
                <a:latin typeface="Arial Black"/>
                <a:ea typeface="Arial Black"/>
                <a:cs typeface="Arial Black"/>
                <a:sym typeface="Arial Black"/>
              </a:rPr>
              <a:t>HOLD EVENT</a:t>
            </a:r>
            <a:endParaRPr sz="850">
              <a:solidFill>
                <a:schemeClr val="dk1"/>
              </a:solidFill>
              <a:latin typeface="Arial Black"/>
              <a:ea typeface="Arial Black"/>
              <a:cs typeface="Arial Black"/>
              <a:sym typeface="Arial Black"/>
            </a:endParaRPr>
          </a:p>
        </p:txBody>
      </p:sp>
      <p:sp>
        <p:nvSpPr>
          <p:cNvPr id="11229" name="Google Shape;11229;p74"/>
          <p:cNvSpPr txBox="1"/>
          <p:nvPr/>
        </p:nvSpPr>
        <p:spPr>
          <a:xfrm>
            <a:off x="7524026" y="5077024"/>
            <a:ext cx="1706880" cy="412750"/>
          </a:xfrm>
          <a:prstGeom prst="rect">
            <a:avLst/>
          </a:prstGeom>
          <a:noFill/>
          <a:ln>
            <a:noFill/>
          </a:ln>
        </p:spPr>
        <p:txBody>
          <a:bodyPr spcFirstLastPara="1" wrap="square" lIns="0" tIns="12050" rIns="0" bIns="0" anchor="t" anchorCtr="0">
            <a:spAutoFit/>
          </a:bodyPr>
          <a:lstStyle/>
          <a:p>
            <a:pPr marL="147955" marR="5080" lvl="0" indent="-135890" algn="l" rtl="0">
              <a:lnSpc>
                <a:spcPct val="100000"/>
              </a:lnSpc>
              <a:spcBef>
                <a:spcPts val="0"/>
              </a:spcBef>
              <a:spcAft>
                <a:spcPts val="0"/>
              </a:spcAft>
              <a:buNone/>
            </a:pPr>
            <a:r>
              <a:rPr lang="en-US" sz="750">
                <a:solidFill>
                  <a:srgbClr val="414042"/>
                </a:solidFill>
                <a:latin typeface="Arial"/>
                <a:ea typeface="Arial"/>
                <a:cs typeface="Arial"/>
                <a:sym typeface="Arial"/>
              </a:rPr>
              <a:t>7. </a:t>
            </a:r>
            <a:r>
              <a:rPr lang="en-US" sz="850">
                <a:solidFill>
                  <a:schemeClr val="dk1"/>
                </a:solidFill>
                <a:latin typeface="Arial Black"/>
                <a:ea typeface="Arial Black"/>
                <a:cs typeface="Arial Black"/>
                <a:sym typeface="Arial Black"/>
              </a:rPr>
              <a:t>DEBRIEF WITH STUDENTS  ABOUT WHAT THEY LEARNED  AND WHAT THEY LIKE</a:t>
            </a:r>
            <a:endParaRPr sz="850">
              <a:solidFill>
                <a:schemeClr val="dk1"/>
              </a:solidFill>
              <a:latin typeface="Arial Black"/>
              <a:ea typeface="Arial Black"/>
              <a:cs typeface="Arial Black"/>
              <a:sym typeface="Arial Black"/>
            </a:endParaRPr>
          </a:p>
        </p:txBody>
      </p:sp>
      <p:sp>
        <p:nvSpPr>
          <p:cNvPr id="11230" name="Google Shape;11230;p74"/>
          <p:cNvSpPr txBox="1"/>
          <p:nvPr/>
        </p:nvSpPr>
        <p:spPr>
          <a:xfrm>
            <a:off x="7524026" y="5836173"/>
            <a:ext cx="147129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8. </a:t>
            </a:r>
            <a:r>
              <a:rPr lang="en-US" sz="850">
                <a:solidFill>
                  <a:schemeClr val="dk1"/>
                </a:solidFill>
                <a:latin typeface="Arial Black"/>
                <a:ea typeface="Arial Black"/>
                <a:cs typeface="Arial Black"/>
                <a:sym typeface="Arial Black"/>
              </a:rPr>
              <a:t>SEND THANK YOU NOTES</a:t>
            </a:r>
            <a:endParaRPr sz="850">
              <a:solidFill>
                <a:schemeClr val="dk1"/>
              </a:solidFill>
              <a:latin typeface="Arial Black"/>
              <a:ea typeface="Arial Black"/>
              <a:cs typeface="Arial Black"/>
              <a:sym typeface="Arial Black"/>
            </a:endParaRPr>
          </a:p>
        </p:txBody>
      </p:sp>
      <p:grpSp>
        <p:nvGrpSpPr>
          <p:cNvPr id="11231" name="Google Shape;11231;p74"/>
          <p:cNvGrpSpPr/>
          <p:nvPr/>
        </p:nvGrpSpPr>
        <p:grpSpPr>
          <a:xfrm>
            <a:off x="19768111" y="1083052"/>
            <a:ext cx="336550" cy="560969"/>
            <a:chOff x="19768111" y="1083052"/>
            <a:chExt cx="336550" cy="560969"/>
          </a:xfrm>
        </p:grpSpPr>
        <p:sp>
          <p:nvSpPr>
            <p:cNvPr id="11232" name="Google Shape;11232;p74"/>
            <p:cNvSpPr/>
            <p:nvPr/>
          </p:nvSpPr>
          <p:spPr>
            <a:xfrm>
              <a:off x="19768111" y="1374146"/>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33" name="Google Shape;11233;p74"/>
            <p:cNvSpPr/>
            <p:nvPr/>
          </p:nvSpPr>
          <p:spPr>
            <a:xfrm>
              <a:off x="19843094" y="1415172"/>
              <a:ext cx="154465" cy="181700"/>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34" name="Google Shape;11234;p74"/>
            <p:cNvSpPr/>
            <p:nvPr/>
          </p:nvSpPr>
          <p:spPr>
            <a:xfrm>
              <a:off x="19768111" y="1083052"/>
              <a:ext cx="336550" cy="269875"/>
            </a:xfrm>
            <a:custGeom>
              <a:avLst/>
              <a:gdLst/>
              <a:ahLst/>
              <a:cxnLst/>
              <a:rect l="l" t="t" r="r" b="b"/>
              <a:pathLst>
                <a:path w="336550" h="269875" extrusionOk="0">
                  <a:moveTo>
                    <a:pt x="335987" y="0"/>
                  </a:moveTo>
                  <a:lnTo>
                    <a:pt x="119398" y="0"/>
                  </a:lnTo>
                  <a:lnTo>
                    <a:pt x="50371" y="1865"/>
                  </a:lnTo>
                  <a:lnTo>
                    <a:pt x="14924" y="14924"/>
                  </a:lnTo>
                  <a:lnTo>
                    <a:pt x="1865" y="50371"/>
                  </a:lnTo>
                  <a:lnTo>
                    <a:pt x="0" y="119398"/>
                  </a:lnTo>
                  <a:lnTo>
                    <a:pt x="0" y="149916"/>
                  </a:lnTo>
                  <a:lnTo>
                    <a:pt x="1865" y="218944"/>
                  </a:lnTo>
                  <a:lnTo>
                    <a:pt x="14924" y="254390"/>
                  </a:lnTo>
                  <a:lnTo>
                    <a:pt x="50371" y="267449"/>
                  </a:lnTo>
                  <a:lnTo>
                    <a:pt x="119398" y="269315"/>
                  </a:lnTo>
                  <a:lnTo>
                    <a:pt x="335987" y="269315"/>
                  </a:lnTo>
                  <a:lnTo>
                    <a:pt x="335987"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35" name="Google Shape;11235;p74"/>
            <p:cNvSpPr/>
            <p:nvPr/>
          </p:nvSpPr>
          <p:spPr>
            <a:xfrm>
              <a:off x="19874195" y="1150584"/>
              <a:ext cx="111458" cy="12612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236" name="Google Shape;11236;p74"/>
          <p:cNvGrpSpPr/>
          <p:nvPr/>
        </p:nvGrpSpPr>
        <p:grpSpPr>
          <a:xfrm>
            <a:off x="10481084" y="0"/>
            <a:ext cx="9206117" cy="332751"/>
            <a:chOff x="10481084" y="0"/>
            <a:chExt cx="9206117" cy="332751"/>
          </a:xfrm>
        </p:grpSpPr>
        <p:sp>
          <p:nvSpPr>
            <p:cNvPr id="11237" name="Google Shape;11237;p74"/>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38" name="Google Shape;11238;p74"/>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39" name="Google Shape;11239;p74"/>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0" name="Google Shape;11240;p74"/>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1" name="Google Shape;11241;p74"/>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2" name="Google Shape;11242;p74"/>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3" name="Google Shape;11243;p74"/>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4" name="Google Shape;11244;p74"/>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5" name="Google Shape;11245;p74"/>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6" name="Google Shape;11246;p74"/>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7" name="Google Shape;11247;p74"/>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8" name="Google Shape;11248;p74"/>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49" name="Google Shape;11249;p74"/>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0" name="Google Shape;11250;p74"/>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1" name="Google Shape;11251;p74"/>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2" name="Google Shape;11252;p74"/>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3" name="Google Shape;11253;p74"/>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4" name="Google Shape;11254;p74"/>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5" name="Google Shape;11255;p74"/>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6" name="Google Shape;11256;p74"/>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7" name="Google Shape;11257;p74"/>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8" name="Google Shape;11258;p74"/>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259" name="Google Shape;11259;p74"/>
          <p:cNvGrpSpPr/>
          <p:nvPr/>
        </p:nvGrpSpPr>
        <p:grpSpPr>
          <a:xfrm>
            <a:off x="413346" y="0"/>
            <a:ext cx="9206082" cy="332740"/>
            <a:chOff x="413346" y="0"/>
            <a:chExt cx="9206082" cy="332740"/>
          </a:xfrm>
        </p:grpSpPr>
        <p:sp>
          <p:nvSpPr>
            <p:cNvPr id="11260" name="Google Shape;11260;p74"/>
            <p:cNvSpPr/>
            <p:nvPr/>
          </p:nvSpPr>
          <p:spPr>
            <a:xfrm>
              <a:off x="413346"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1" name="Google Shape;11261;p74"/>
            <p:cNvSpPr/>
            <p:nvPr/>
          </p:nvSpPr>
          <p:spPr>
            <a:xfrm>
              <a:off x="869867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2" name="Google Shape;11262;p74"/>
            <p:cNvSpPr/>
            <p:nvPr/>
          </p:nvSpPr>
          <p:spPr>
            <a:xfrm>
              <a:off x="8698678"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3" name="Google Shape;11263;p74"/>
            <p:cNvSpPr/>
            <p:nvPr/>
          </p:nvSpPr>
          <p:spPr>
            <a:xfrm>
              <a:off x="777210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4" name="Google Shape;11264;p74"/>
            <p:cNvSpPr/>
            <p:nvPr/>
          </p:nvSpPr>
          <p:spPr>
            <a:xfrm>
              <a:off x="777210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5" name="Google Shape;11265;p74"/>
            <p:cNvSpPr/>
            <p:nvPr/>
          </p:nvSpPr>
          <p:spPr>
            <a:xfrm>
              <a:off x="685133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6" name="Google Shape;11266;p74"/>
            <p:cNvSpPr/>
            <p:nvPr/>
          </p:nvSpPr>
          <p:spPr>
            <a:xfrm>
              <a:off x="685133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7" name="Google Shape;11267;p74"/>
            <p:cNvSpPr/>
            <p:nvPr/>
          </p:nvSpPr>
          <p:spPr>
            <a:xfrm>
              <a:off x="593092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8" name="Google Shape;11268;p74"/>
            <p:cNvSpPr/>
            <p:nvPr/>
          </p:nvSpPr>
          <p:spPr>
            <a:xfrm>
              <a:off x="593092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69" name="Google Shape;11269;p74"/>
            <p:cNvSpPr/>
            <p:nvPr/>
          </p:nvSpPr>
          <p:spPr>
            <a:xfrm>
              <a:off x="501033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0" name="Google Shape;11270;p74"/>
            <p:cNvSpPr/>
            <p:nvPr/>
          </p:nvSpPr>
          <p:spPr>
            <a:xfrm>
              <a:off x="501033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1" name="Google Shape;11271;p74"/>
            <p:cNvSpPr/>
            <p:nvPr/>
          </p:nvSpPr>
          <p:spPr>
            <a:xfrm>
              <a:off x="408973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2" name="Google Shape;11272;p74"/>
            <p:cNvSpPr/>
            <p:nvPr/>
          </p:nvSpPr>
          <p:spPr>
            <a:xfrm>
              <a:off x="408973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3" name="Google Shape;11273;p74"/>
            <p:cNvSpPr/>
            <p:nvPr/>
          </p:nvSpPr>
          <p:spPr>
            <a:xfrm>
              <a:off x="31691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4" name="Google Shape;11274;p74"/>
            <p:cNvSpPr/>
            <p:nvPr/>
          </p:nvSpPr>
          <p:spPr>
            <a:xfrm>
              <a:off x="31691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5" name="Google Shape;11275;p74"/>
            <p:cNvSpPr/>
            <p:nvPr/>
          </p:nvSpPr>
          <p:spPr>
            <a:xfrm>
              <a:off x="224856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6" name="Google Shape;11276;p74"/>
            <p:cNvSpPr/>
            <p:nvPr/>
          </p:nvSpPr>
          <p:spPr>
            <a:xfrm>
              <a:off x="224856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7" name="Google Shape;11277;p74"/>
            <p:cNvSpPr/>
            <p:nvPr/>
          </p:nvSpPr>
          <p:spPr>
            <a:xfrm>
              <a:off x="132797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8" name="Google Shape;11278;p74"/>
            <p:cNvSpPr/>
            <p:nvPr/>
          </p:nvSpPr>
          <p:spPr>
            <a:xfrm>
              <a:off x="132797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79" name="Google Shape;11279;p74"/>
            <p:cNvSpPr/>
            <p:nvPr/>
          </p:nvSpPr>
          <p:spPr>
            <a:xfrm>
              <a:off x="41334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0" name="Google Shape;11280;p74"/>
            <p:cNvSpPr/>
            <p:nvPr/>
          </p:nvSpPr>
          <p:spPr>
            <a:xfrm>
              <a:off x="41334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281" name="Google Shape;11281;p74"/>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1282" name="Google Shape;11282;p74"/>
          <p:cNvSpPr txBox="1"/>
          <p:nvPr/>
        </p:nvSpPr>
        <p:spPr>
          <a:xfrm>
            <a:off x="705656"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1283" name="Google Shape;11283;p74"/>
          <p:cNvSpPr txBox="1"/>
          <p:nvPr/>
        </p:nvSpPr>
        <p:spPr>
          <a:xfrm>
            <a:off x="1167820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1284" name="Google Shape;11284;p74"/>
          <p:cNvSpPr txBox="1"/>
          <p:nvPr/>
        </p:nvSpPr>
        <p:spPr>
          <a:xfrm>
            <a:off x="1610464"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1285" name="Google Shape;11285;p74"/>
          <p:cNvSpPr txBox="1"/>
          <p:nvPr/>
        </p:nvSpPr>
        <p:spPr>
          <a:xfrm>
            <a:off x="1263065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286" name="Google Shape;11286;p74"/>
          <p:cNvSpPr txBox="1"/>
          <p:nvPr/>
        </p:nvSpPr>
        <p:spPr>
          <a:xfrm>
            <a:off x="2562919"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287" name="Google Shape;11287;p74"/>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288" name="Google Shape;11288;p74"/>
          <p:cNvSpPr txBox="1"/>
          <p:nvPr/>
        </p:nvSpPr>
        <p:spPr>
          <a:xfrm>
            <a:off x="3427042"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289" name="Google Shape;11289;p74"/>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290" name="Google Shape;11290;p74"/>
          <p:cNvSpPr txBox="1"/>
          <p:nvPr/>
        </p:nvSpPr>
        <p:spPr>
          <a:xfrm>
            <a:off x="4433668"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291" name="Google Shape;11291;p74"/>
          <p:cNvSpPr txBox="1"/>
          <p:nvPr/>
        </p:nvSpPr>
        <p:spPr>
          <a:xfrm>
            <a:off x="154520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292" name="Google Shape;11292;p74"/>
          <p:cNvSpPr txBox="1"/>
          <p:nvPr/>
        </p:nvSpPr>
        <p:spPr>
          <a:xfrm>
            <a:off x="5384260"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293" name="Google Shape;11293;p74"/>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294" name="Google Shape;11294;p74"/>
          <p:cNvSpPr txBox="1"/>
          <p:nvPr/>
        </p:nvSpPr>
        <p:spPr>
          <a:xfrm>
            <a:off x="6247584"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295" name="Google Shape;11295;p74"/>
          <p:cNvSpPr txBox="1"/>
          <p:nvPr/>
        </p:nvSpPr>
        <p:spPr>
          <a:xfrm>
            <a:off x="17253055"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1</a:t>
            </a:r>
            <a:endParaRPr sz="550">
              <a:solidFill>
                <a:schemeClr val="dk1"/>
              </a:solidFill>
              <a:latin typeface="Arial"/>
              <a:ea typeface="Arial"/>
              <a:cs typeface="Arial"/>
              <a:sym typeface="Arial"/>
            </a:endParaRPr>
          </a:p>
        </p:txBody>
      </p:sp>
      <p:sp>
        <p:nvSpPr>
          <p:cNvPr id="11296" name="Google Shape;11296;p74"/>
          <p:cNvSpPr txBox="1"/>
          <p:nvPr/>
        </p:nvSpPr>
        <p:spPr>
          <a:xfrm>
            <a:off x="7185376"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1</a:t>
            </a:r>
            <a:endParaRPr sz="550">
              <a:solidFill>
                <a:schemeClr val="dk1"/>
              </a:solidFill>
              <a:latin typeface="Arial"/>
              <a:ea typeface="Arial"/>
              <a:cs typeface="Arial"/>
              <a:sym typeface="Arial"/>
            </a:endParaRPr>
          </a:p>
        </p:txBody>
      </p:sp>
      <p:sp>
        <p:nvSpPr>
          <p:cNvPr id="11297" name="Google Shape;11297;p74"/>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298" name="Google Shape;11298;p74"/>
          <p:cNvSpPr txBox="1"/>
          <p:nvPr/>
        </p:nvSpPr>
        <p:spPr>
          <a:xfrm>
            <a:off x="8010373"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299" name="Google Shape;11299;p74"/>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1300" name="Google Shape;11300;p74"/>
          <p:cNvSpPr txBox="1"/>
          <p:nvPr/>
        </p:nvSpPr>
        <p:spPr>
          <a:xfrm>
            <a:off x="9070549"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Shape 11304"/>
        <p:cNvGrpSpPr/>
        <p:nvPr/>
      </p:nvGrpSpPr>
      <p:grpSpPr>
        <a:xfrm>
          <a:off x="0" y="0"/>
          <a:ext cx="0" cy="0"/>
          <a:chOff x="0" y="0"/>
          <a:chExt cx="0" cy="0"/>
        </a:xfrm>
      </p:grpSpPr>
      <p:sp>
        <p:nvSpPr>
          <p:cNvPr id="11305" name="Google Shape;11305;p75"/>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148</a:t>
            </a:r>
            <a:endParaRPr sz="550">
              <a:solidFill>
                <a:schemeClr val="dk1"/>
              </a:solidFill>
              <a:latin typeface="Arial"/>
              <a:ea typeface="Arial"/>
              <a:cs typeface="Arial"/>
              <a:sym typeface="Arial"/>
            </a:endParaRPr>
          </a:p>
        </p:txBody>
      </p:sp>
      <p:sp>
        <p:nvSpPr>
          <p:cNvPr id="11306" name="Google Shape;11306;p75"/>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149</a:t>
            </a:r>
            <a:endParaRPr sz="550">
              <a:solidFill>
                <a:schemeClr val="dk1"/>
              </a:solidFill>
              <a:latin typeface="Arial"/>
              <a:ea typeface="Arial"/>
              <a:cs typeface="Arial"/>
              <a:sym typeface="Arial"/>
            </a:endParaRPr>
          </a:p>
        </p:txBody>
      </p:sp>
      <p:sp>
        <p:nvSpPr>
          <p:cNvPr id="11307" name="Google Shape;11307;p75"/>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08" name="Google Shape;11308;p75"/>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1309" name="Google Shape;11309;p75"/>
          <p:cNvGrpSpPr/>
          <p:nvPr/>
        </p:nvGrpSpPr>
        <p:grpSpPr>
          <a:xfrm>
            <a:off x="10472894" y="1051579"/>
            <a:ext cx="9200387" cy="31750"/>
            <a:chOff x="10472894" y="1051579"/>
            <a:chExt cx="9200387" cy="31750"/>
          </a:xfrm>
        </p:grpSpPr>
        <p:sp>
          <p:nvSpPr>
            <p:cNvPr id="11310" name="Google Shape;11310;p75"/>
            <p:cNvSpPr/>
            <p:nvPr/>
          </p:nvSpPr>
          <p:spPr>
            <a:xfrm>
              <a:off x="10472894" y="1051579"/>
              <a:ext cx="2733675" cy="31750"/>
            </a:xfrm>
            <a:custGeom>
              <a:avLst/>
              <a:gdLst/>
              <a:ahLst/>
              <a:cxnLst/>
              <a:rect l="l" t="t" r="r" b="b"/>
              <a:pathLst>
                <a:path w="2733675" h="31750" extrusionOk="0">
                  <a:moveTo>
                    <a:pt x="2733535" y="0"/>
                  </a:moveTo>
                  <a:lnTo>
                    <a:pt x="0" y="0"/>
                  </a:lnTo>
                  <a:lnTo>
                    <a:pt x="0" y="31473"/>
                  </a:lnTo>
                  <a:lnTo>
                    <a:pt x="2733535" y="31473"/>
                  </a:lnTo>
                  <a:lnTo>
                    <a:pt x="273353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11" name="Google Shape;11311;p75"/>
            <p:cNvSpPr/>
            <p:nvPr/>
          </p:nvSpPr>
          <p:spPr>
            <a:xfrm>
              <a:off x="13206441" y="1051579"/>
              <a:ext cx="6466840" cy="31750"/>
            </a:xfrm>
            <a:custGeom>
              <a:avLst/>
              <a:gdLst/>
              <a:ahLst/>
              <a:cxnLst/>
              <a:rect l="l" t="t" r="r" b="b"/>
              <a:pathLst>
                <a:path w="6466840" h="31750" extrusionOk="0">
                  <a:moveTo>
                    <a:pt x="6466414" y="0"/>
                  </a:moveTo>
                  <a:lnTo>
                    <a:pt x="0" y="0"/>
                  </a:lnTo>
                  <a:lnTo>
                    <a:pt x="0" y="31473"/>
                  </a:lnTo>
                  <a:lnTo>
                    <a:pt x="6466414" y="31473"/>
                  </a:lnTo>
                  <a:lnTo>
                    <a:pt x="6466414"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312" name="Google Shape;11312;p75"/>
          <p:cNvSpPr txBox="1"/>
          <p:nvPr/>
        </p:nvSpPr>
        <p:spPr>
          <a:xfrm>
            <a:off x="13382031" y="498159"/>
            <a:ext cx="335597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identify the assumptions you have designed your prototype  to test. Next, write debrief questions that you will ask the person who is  testing your prototype. Take notes on what you learn from that person.</a:t>
            </a:r>
            <a:endParaRPr sz="750">
              <a:solidFill>
                <a:schemeClr val="dk1"/>
              </a:solidFill>
              <a:latin typeface="Arial"/>
              <a:ea typeface="Arial"/>
              <a:cs typeface="Arial"/>
              <a:sym typeface="Arial"/>
            </a:endParaRPr>
          </a:p>
        </p:txBody>
      </p:sp>
      <p:sp>
        <p:nvSpPr>
          <p:cNvPr id="11313" name="Google Shape;11313;p75"/>
          <p:cNvSpPr txBox="1"/>
          <p:nvPr/>
        </p:nvSpPr>
        <p:spPr>
          <a:xfrm>
            <a:off x="3345660" y="498159"/>
            <a:ext cx="335597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First, identify the assumptions you have designed your prototype  to test. Next, write debrief questions that you will ask the person who is  testing your prototype. Take notes on what you learn from that person.</a:t>
            </a:r>
            <a:endParaRPr sz="750">
              <a:solidFill>
                <a:schemeClr val="dk1"/>
              </a:solidFill>
              <a:latin typeface="Arial"/>
              <a:ea typeface="Arial"/>
              <a:cs typeface="Arial"/>
              <a:sym typeface="Arial"/>
            </a:endParaRPr>
          </a:p>
        </p:txBody>
      </p:sp>
      <p:grpSp>
        <p:nvGrpSpPr>
          <p:cNvPr id="11314" name="Google Shape;11314;p75"/>
          <p:cNvGrpSpPr/>
          <p:nvPr/>
        </p:nvGrpSpPr>
        <p:grpSpPr>
          <a:xfrm>
            <a:off x="17108506" y="636800"/>
            <a:ext cx="2577142" cy="259079"/>
            <a:chOff x="17108506" y="636800"/>
            <a:chExt cx="2577142" cy="259079"/>
          </a:xfrm>
        </p:grpSpPr>
        <p:sp>
          <p:nvSpPr>
            <p:cNvPr id="11315" name="Google Shape;11315;p75"/>
            <p:cNvSpPr/>
            <p:nvPr/>
          </p:nvSpPr>
          <p:spPr>
            <a:xfrm>
              <a:off x="18122441"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16" name="Google Shape;11316;p75"/>
            <p:cNvSpPr/>
            <p:nvPr/>
          </p:nvSpPr>
          <p:spPr>
            <a:xfrm>
              <a:off x="17615473"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17" name="Google Shape;11317;p75"/>
            <p:cNvSpPr/>
            <p:nvPr/>
          </p:nvSpPr>
          <p:spPr>
            <a:xfrm>
              <a:off x="17108506"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18" name="Google Shape;11318;p75"/>
            <p:cNvSpPr/>
            <p:nvPr/>
          </p:nvSpPr>
          <p:spPr>
            <a:xfrm>
              <a:off x="18629406"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19" name="Google Shape;11319;p75"/>
            <p:cNvSpPr/>
            <p:nvPr/>
          </p:nvSpPr>
          <p:spPr>
            <a:xfrm>
              <a:off x="19136373"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320" name="Google Shape;11320;p75"/>
          <p:cNvGrpSpPr/>
          <p:nvPr/>
        </p:nvGrpSpPr>
        <p:grpSpPr>
          <a:xfrm>
            <a:off x="7072183" y="636800"/>
            <a:ext cx="2577057" cy="259079"/>
            <a:chOff x="7072183" y="636800"/>
            <a:chExt cx="2577057" cy="259079"/>
          </a:xfrm>
        </p:grpSpPr>
        <p:sp>
          <p:nvSpPr>
            <p:cNvPr id="11321" name="Google Shape;11321;p75"/>
            <p:cNvSpPr/>
            <p:nvPr/>
          </p:nvSpPr>
          <p:spPr>
            <a:xfrm>
              <a:off x="8086068"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22" name="Google Shape;11322;p75"/>
            <p:cNvSpPr/>
            <p:nvPr/>
          </p:nvSpPr>
          <p:spPr>
            <a:xfrm>
              <a:off x="7579125"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23" name="Google Shape;11323;p75"/>
            <p:cNvSpPr/>
            <p:nvPr/>
          </p:nvSpPr>
          <p:spPr>
            <a:xfrm>
              <a:off x="7072183"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24" name="Google Shape;11324;p75"/>
            <p:cNvSpPr/>
            <p:nvPr/>
          </p:nvSpPr>
          <p:spPr>
            <a:xfrm>
              <a:off x="8593022"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25" name="Google Shape;11325;p75"/>
            <p:cNvSpPr/>
            <p:nvPr/>
          </p:nvSpPr>
          <p:spPr>
            <a:xfrm>
              <a:off x="9099965"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326" name="Google Shape;11326;p75"/>
          <p:cNvSpPr txBox="1"/>
          <p:nvPr/>
        </p:nvSpPr>
        <p:spPr>
          <a:xfrm>
            <a:off x="18232841"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00AF9D"/>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327" name="Google Shape;11327;p75"/>
          <p:cNvSpPr txBox="1"/>
          <p:nvPr/>
        </p:nvSpPr>
        <p:spPr>
          <a:xfrm>
            <a:off x="8196480"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00AF9D"/>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328" name="Google Shape;11328;p75"/>
          <p:cNvSpPr txBox="1"/>
          <p:nvPr/>
        </p:nvSpPr>
        <p:spPr>
          <a:xfrm>
            <a:off x="17725873"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FFFFFF"/>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329" name="Google Shape;11329;p75"/>
          <p:cNvSpPr txBox="1"/>
          <p:nvPr/>
        </p:nvSpPr>
        <p:spPr>
          <a:xfrm>
            <a:off x="7689523"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FFFFFF"/>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330" name="Google Shape;11330;p75"/>
          <p:cNvSpPr txBox="1"/>
          <p:nvPr/>
        </p:nvSpPr>
        <p:spPr>
          <a:xfrm>
            <a:off x="17227694"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00AF9D"/>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331" name="Google Shape;11331;p75"/>
          <p:cNvSpPr txBox="1"/>
          <p:nvPr/>
        </p:nvSpPr>
        <p:spPr>
          <a:xfrm>
            <a:off x="7191368"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00AF9D"/>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332" name="Google Shape;11332;p75"/>
          <p:cNvSpPr txBox="1"/>
          <p:nvPr/>
        </p:nvSpPr>
        <p:spPr>
          <a:xfrm>
            <a:off x="18733631"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00AF9D"/>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333" name="Google Shape;11333;p75"/>
          <p:cNvSpPr txBox="1"/>
          <p:nvPr/>
        </p:nvSpPr>
        <p:spPr>
          <a:xfrm>
            <a:off x="8697283"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00AF9D"/>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334" name="Google Shape;11334;p75"/>
          <p:cNvSpPr txBox="1"/>
          <p:nvPr/>
        </p:nvSpPr>
        <p:spPr>
          <a:xfrm>
            <a:off x="19245091"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00AF9D"/>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11335" name="Google Shape;11335;p75"/>
          <p:cNvSpPr txBox="1"/>
          <p:nvPr/>
        </p:nvSpPr>
        <p:spPr>
          <a:xfrm>
            <a:off x="9208754"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00AF9D"/>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11336" name="Google Shape;11336;p75"/>
          <p:cNvSpPr/>
          <p:nvPr/>
        </p:nvSpPr>
        <p:spPr>
          <a:xfrm>
            <a:off x="10475879" y="1418849"/>
            <a:ext cx="3457575" cy="2486660"/>
          </a:xfrm>
          <a:custGeom>
            <a:avLst/>
            <a:gdLst/>
            <a:ahLst/>
            <a:cxnLst/>
            <a:rect l="l" t="t" r="r" b="b"/>
            <a:pathLst>
              <a:path w="3457575" h="2486660" extrusionOk="0">
                <a:moveTo>
                  <a:pt x="3389511" y="0"/>
                </a:moveTo>
                <a:lnTo>
                  <a:pt x="67687" y="0"/>
                </a:lnTo>
                <a:lnTo>
                  <a:pt x="28555" y="1057"/>
                </a:lnTo>
                <a:lnTo>
                  <a:pt x="8460" y="8460"/>
                </a:lnTo>
                <a:lnTo>
                  <a:pt x="1057" y="28555"/>
                </a:lnTo>
                <a:lnTo>
                  <a:pt x="0" y="67687"/>
                </a:lnTo>
                <a:lnTo>
                  <a:pt x="0" y="2418347"/>
                </a:lnTo>
                <a:lnTo>
                  <a:pt x="1057" y="2457485"/>
                </a:lnTo>
                <a:lnTo>
                  <a:pt x="8460" y="2477583"/>
                </a:lnTo>
                <a:lnTo>
                  <a:pt x="28555" y="2484988"/>
                </a:lnTo>
                <a:lnTo>
                  <a:pt x="67687" y="2486046"/>
                </a:lnTo>
                <a:lnTo>
                  <a:pt x="3389511" y="2486046"/>
                </a:lnTo>
                <a:lnTo>
                  <a:pt x="3428643" y="2484988"/>
                </a:lnTo>
                <a:lnTo>
                  <a:pt x="3448737" y="2477583"/>
                </a:lnTo>
                <a:lnTo>
                  <a:pt x="3456141" y="2457485"/>
                </a:lnTo>
                <a:lnTo>
                  <a:pt x="3457198" y="2418347"/>
                </a:lnTo>
                <a:lnTo>
                  <a:pt x="3457198" y="67687"/>
                </a:lnTo>
                <a:lnTo>
                  <a:pt x="3456141" y="28555"/>
                </a:lnTo>
                <a:lnTo>
                  <a:pt x="3448737" y="8460"/>
                </a:lnTo>
                <a:lnTo>
                  <a:pt x="3428643" y="1057"/>
                </a:lnTo>
                <a:lnTo>
                  <a:pt x="338951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37" name="Google Shape;11337;p75"/>
          <p:cNvSpPr/>
          <p:nvPr/>
        </p:nvSpPr>
        <p:spPr>
          <a:xfrm>
            <a:off x="439521" y="1418849"/>
            <a:ext cx="3457575" cy="2486660"/>
          </a:xfrm>
          <a:custGeom>
            <a:avLst/>
            <a:gdLst/>
            <a:ahLst/>
            <a:cxnLst/>
            <a:rect l="l" t="t" r="r" b="b"/>
            <a:pathLst>
              <a:path w="3457575" h="2486660" extrusionOk="0">
                <a:moveTo>
                  <a:pt x="3389511" y="0"/>
                </a:moveTo>
                <a:lnTo>
                  <a:pt x="67687" y="0"/>
                </a:lnTo>
                <a:lnTo>
                  <a:pt x="28555" y="1057"/>
                </a:lnTo>
                <a:lnTo>
                  <a:pt x="8460" y="8460"/>
                </a:lnTo>
                <a:lnTo>
                  <a:pt x="1057" y="28555"/>
                </a:lnTo>
                <a:lnTo>
                  <a:pt x="0" y="67687"/>
                </a:lnTo>
                <a:lnTo>
                  <a:pt x="0" y="2418347"/>
                </a:lnTo>
                <a:lnTo>
                  <a:pt x="1057" y="2457485"/>
                </a:lnTo>
                <a:lnTo>
                  <a:pt x="8460" y="2477583"/>
                </a:lnTo>
                <a:lnTo>
                  <a:pt x="28555" y="2484988"/>
                </a:lnTo>
                <a:lnTo>
                  <a:pt x="67687" y="2486046"/>
                </a:lnTo>
                <a:lnTo>
                  <a:pt x="3389511" y="2486046"/>
                </a:lnTo>
                <a:lnTo>
                  <a:pt x="3428643" y="2484988"/>
                </a:lnTo>
                <a:lnTo>
                  <a:pt x="3448737" y="2477583"/>
                </a:lnTo>
                <a:lnTo>
                  <a:pt x="3456141" y="2457485"/>
                </a:lnTo>
                <a:lnTo>
                  <a:pt x="3457198" y="2418347"/>
                </a:lnTo>
                <a:lnTo>
                  <a:pt x="3457198" y="67687"/>
                </a:lnTo>
                <a:lnTo>
                  <a:pt x="3456141" y="28555"/>
                </a:lnTo>
                <a:lnTo>
                  <a:pt x="3448737" y="8460"/>
                </a:lnTo>
                <a:lnTo>
                  <a:pt x="3428643" y="1057"/>
                </a:lnTo>
                <a:lnTo>
                  <a:pt x="338951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38" name="Google Shape;11338;p75"/>
          <p:cNvSpPr/>
          <p:nvPr/>
        </p:nvSpPr>
        <p:spPr>
          <a:xfrm>
            <a:off x="14274952" y="1418849"/>
            <a:ext cx="5394960" cy="5339715"/>
          </a:xfrm>
          <a:custGeom>
            <a:avLst/>
            <a:gdLst/>
            <a:ahLst/>
            <a:cxnLst/>
            <a:rect l="l" t="t" r="r" b="b"/>
            <a:pathLst>
              <a:path w="5394959" h="5339715" extrusionOk="0">
                <a:moveTo>
                  <a:pt x="5327207" y="0"/>
                </a:moveTo>
                <a:lnTo>
                  <a:pt x="67687" y="0"/>
                </a:lnTo>
                <a:lnTo>
                  <a:pt x="28555" y="1057"/>
                </a:lnTo>
                <a:lnTo>
                  <a:pt x="8460" y="8460"/>
                </a:lnTo>
                <a:lnTo>
                  <a:pt x="1057" y="28555"/>
                </a:lnTo>
                <a:lnTo>
                  <a:pt x="0" y="67687"/>
                </a:lnTo>
                <a:lnTo>
                  <a:pt x="0" y="5271878"/>
                </a:lnTo>
                <a:lnTo>
                  <a:pt x="1057" y="5311010"/>
                </a:lnTo>
                <a:lnTo>
                  <a:pt x="8460" y="5331104"/>
                </a:lnTo>
                <a:lnTo>
                  <a:pt x="28555" y="5338508"/>
                </a:lnTo>
                <a:lnTo>
                  <a:pt x="67687" y="5339565"/>
                </a:lnTo>
                <a:lnTo>
                  <a:pt x="5327207" y="5339565"/>
                </a:lnTo>
                <a:lnTo>
                  <a:pt x="5366346" y="5338508"/>
                </a:lnTo>
                <a:lnTo>
                  <a:pt x="5386444" y="5331104"/>
                </a:lnTo>
                <a:lnTo>
                  <a:pt x="5393849" y="5311010"/>
                </a:lnTo>
                <a:lnTo>
                  <a:pt x="5394906" y="5271878"/>
                </a:lnTo>
                <a:lnTo>
                  <a:pt x="5394906" y="67687"/>
                </a:lnTo>
                <a:lnTo>
                  <a:pt x="5393849" y="28555"/>
                </a:lnTo>
                <a:lnTo>
                  <a:pt x="5386444" y="8460"/>
                </a:lnTo>
                <a:lnTo>
                  <a:pt x="5366346" y="1057"/>
                </a:lnTo>
                <a:lnTo>
                  <a:pt x="5327207"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39" name="Google Shape;11339;p75"/>
          <p:cNvSpPr/>
          <p:nvPr/>
        </p:nvSpPr>
        <p:spPr>
          <a:xfrm>
            <a:off x="4238590" y="1418849"/>
            <a:ext cx="5394960" cy="5339715"/>
          </a:xfrm>
          <a:custGeom>
            <a:avLst/>
            <a:gdLst/>
            <a:ahLst/>
            <a:cxnLst/>
            <a:rect l="l" t="t" r="r" b="b"/>
            <a:pathLst>
              <a:path w="5394959" h="5339715" extrusionOk="0">
                <a:moveTo>
                  <a:pt x="5327207" y="0"/>
                </a:moveTo>
                <a:lnTo>
                  <a:pt x="67687" y="0"/>
                </a:lnTo>
                <a:lnTo>
                  <a:pt x="28555" y="1057"/>
                </a:lnTo>
                <a:lnTo>
                  <a:pt x="8460" y="8460"/>
                </a:lnTo>
                <a:lnTo>
                  <a:pt x="1057" y="28555"/>
                </a:lnTo>
                <a:lnTo>
                  <a:pt x="0" y="67687"/>
                </a:lnTo>
                <a:lnTo>
                  <a:pt x="0" y="5271878"/>
                </a:lnTo>
                <a:lnTo>
                  <a:pt x="1057" y="5311010"/>
                </a:lnTo>
                <a:lnTo>
                  <a:pt x="8460" y="5331104"/>
                </a:lnTo>
                <a:lnTo>
                  <a:pt x="28555" y="5338508"/>
                </a:lnTo>
                <a:lnTo>
                  <a:pt x="67687" y="5339565"/>
                </a:lnTo>
                <a:lnTo>
                  <a:pt x="5327207" y="5339565"/>
                </a:lnTo>
                <a:lnTo>
                  <a:pt x="5366346" y="5338508"/>
                </a:lnTo>
                <a:lnTo>
                  <a:pt x="5386444" y="5331104"/>
                </a:lnTo>
                <a:lnTo>
                  <a:pt x="5393849" y="5311010"/>
                </a:lnTo>
                <a:lnTo>
                  <a:pt x="5394906" y="5271878"/>
                </a:lnTo>
                <a:lnTo>
                  <a:pt x="5394906" y="67687"/>
                </a:lnTo>
                <a:lnTo>
                  <a:pt x="5393849" y="28555"/>
                </a:lnTo>
                <a:lnTo>
                  <a:pt x="5386444" y="8460"/>
                </a:lnTo>
                <a:lnTo>
                  <a:pt x="5366346" y="1057"/>
                </a:lnTo>
                <a:lnTo>
                  <a:pt x="53272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40" name="Google Shape;11340;p75"/>
          <p:cNvSpPr/>
          <p:nvPr/>
        </p:nvSpPr>
        <p:spPr>
          <a:xfrm>
            <a:off x="10475879" y="4259724"/>
            <a:ext cx="3457575" cy="2498725"/>
          </a:xfrm>
          <a:custGeom>
            <a:avLst/>
            <a:gdLst/>
            <a:ahLst/>
            <a:cxnLst/>
            <a:rect l="l" t="t" r="r" b="b"/>
            <a:pathLst>
              <a:path w="3457575" h="2498725" extrusionOk="0">
                <a:moveTo>
                  <a:pt x="3389511" y="0"/>
                </a:moveTo>
                <a:lnTo>
                  <a:pt x="67687" y="0"/>
                </a:lnTo>
                <a:lnTo>
                  <a:pt x="28555" y="1057"/>
                </a:lnTo>
                <a:lnTo>
                  <a:pt x="8460" y="8460"/>
                </a:lnTo>
                <a:lnTo>
                  <a:pt x="1057" y="28555"/>
                </a:lnTo>
                <a:lnTo>
                  <a:pt x="0" y="67687"/>
                </a:lnTo>
                <a:lnTo>
                  <a:pt x="0" y="2431003"/>
                </a:lnTo>
                <a:lnTo>
                  <a:pt x="1057" y="2470135"/>
                </a:lnTo>
                <a:lnTo>
                  <a:pt x="8460" y="2490229"/>
                </a:lnTo>
                <a:lnTo>
                  <a:pt x="28555" y="2497633"/>
                </a:lnTo>
                <a:lnTo>
                  <a:pt x="67687" y="2498690"/>
                </a:lnTo>
                <a:lnTo>
                  <a:pt x="3389511" y="2498690"/>
                </a:lnTo>
                <a:lnTo>
                  <a:pt x="3428643" y="2497633"/>
                </a:lnTo>
                <a:lnTo>
                  <a:pt x="3448737" y="2490229"/>
                </a:lnTo>
                <a:lnTo>
                  <a:pt x="3456141" y="2470135"/>
                </a:lnTo>
                <a:lnTo>
                  <a:pt x="3457198" y="2431003"/>
                </a:lnTo>
                <a:lnTo>
                  <a:pt x="3457198" y="67687"/>
                </a:lnTo>
                <a:lnTo>
                  <a:pt x="3456141" y="28555"/>
                </a:lnTo>
                <a:lnTo>
                  <a:pt x="3448737" y="8460"/>
                </a:lnTo>
                <a:lnTo>
                  <a:pt x="3428643" y="1057"/>
                </a:lnTo>
                <a:lnTo>
                  <a:pt x="338951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41" name="Google Shape;11341;p75"/>
          <p:cNvSpPr/>
          <p:nvPr/>
        </p:nvSpPr>
        <p:spPr>
          <a:xfrm>
            <a:off x="439521" y="4259724"/>
            <a:ext cx="3457575" cy="2498725"/>
          </a:xfrm>
          <a:custGeom>
            <a:avLst/>
            <a:gdLst/>
            <a:ahLst/>
            <a:cxnLst/>
            <a:rect l="l" t="t" r="r" b="b"/>
            <a:pathLst>
              <a:path w="3457575" h="2498725" extrusionOk="0">
                <a:moveTo>
                  <a:pt x="3389511" y="0"/>
                </a:moveTo>
                <a:lnTo>
                  <a:pt x="67687" y="0"/>
                </a:lnTo>
                <a:lnTo>
                  <a:pt x="28555" y="1057"/>
                </a:lnTo>
                <a:lnTo>
                  <a:pt x="8460" y="8460"/>
                </a:lnTo>
                <a:lnTo>
                  <a:pt x="1057" y="28555"/>
                </a:lnTo>
                <a:lnTo>
                  <a:pt x="0" y="67687"/>
                </a:lnTo>
                <a:lnTo>
                  <a:pt x="0" y="2431003"/>
                </a:lnTo>
                <a:lnTo>
                  <a:pt x="1057" y="2470135"/>
                </a:lnTo>
                <a:lnTo>
                  <a:pt x="8460" y="2490229"/>
                </a:lnTo>
                <a:lnTo>
                  <a:pt x="28555" y="2497633"/>
                </a:lnTo>
                <a:lnTo>
                  <a:pt x="67687" y="2498690"/>
                </a:lnTo>
                <a:lnTo>
                  <a:pt x="3389511" y="2498690"/>
                </a:lnTo>
                <a:lnTo>
                  <a:pt x="3428643" y="2497633"/>
                </a:lnTo>
                <a:lnTo>
                  <a:pt x="3448737" y="2490229"/>
                </a:lnTo>
                <a:lnTo>
                  <a:pt x="3456141" y="2470135"/>
                </a:lnTo>
                <a:lnTo>
                  <a:pt x="3457198" y="2431003"/>
                </a:lnTo>
                <a:lnTo>
                  <a:pt x="3457198" y="67687"/>
                </a:lnTo>
                <a:lnTo>
                  <a:pt x="3456141" y="28555"/>
                </a:lnTo>
                <a:lnTo>
                  <a:pt x="3448737" y="8460"/>
                </a:lnTo>
                <a:lnTo>
                  <a:pt x="3428643" y="1057"/>
                </a:lnTo>
                <a:lnTo>
                  <a:pt x="338951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42" name="Google Shape;11342;p75"/>
          <p:cNvSpPr txBox="1"/>
          <p:nvPr/>
        </p:nvSpPr>
        <p:spPr>
          <a:xfrm>
            <a:off x="10657297" y="1469012"/>
            <a:ext cx="2746375" cy="457834"/>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1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0" lvl="0" indent="0" algn="l" rtl="0">
              <a:lnSpc>
                <a:spcPct val="100000"/>
              </a:lnSpc>
              <a:spcBef>
                <a:spcPts val="465"/>
              </a:spcBef>
              <a:spcAft>
                <a:spcPts val="0"/>
              </a:spcAft>
              <a:buNone/>
            </a:pPr>
            <a:r>
              <a:rPr lang="en-US" sz="750">
                <a:solidFill>
                  <a:srgbClr val="414042"/>
                </a:solidFill>
                <a:latin typeface="Arial"/>
                <a:ea typeface="Arial"/>
                <a:cs typeface="Arial"/>
                <a:sym typeface="Arial"/>
              </a:rPr>
              <a:t>What is the assumption that this prototype is designed to test?</a:t>
            </a:r>
            <a:endParaRPr sz="750">
              <a:solidFill>
                <a:schemeClr val="dk1"/>
              </a:solidFill>
              <a:latin typeface="Arial"/>
              <a:ea typeface="Arial"/>
              <a:cs typeface="Arial"/>
              <a:sym typeface="Arial"/>
            </a:endParaRPr>
          </a:p>
        </p:txBody>
      </p:sp>
      <p:sp>
        <p:nvSpPr>
          <p:cNvPr id="11343" name="Google Shape;11343;p75"/>
          <p:cNvSpPr txBox="1"/>
          <p:nvPr/>
        </p:nvSpPr>
        <p:spPr>
          <a:xfrm>
            <a:off x="14439463" y="1569164"/>
            <a:ext cx="13335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TESTING NOTES</a:t>
            </a:r>
            <a:endParaRPr sz="750">
              <a:solidFill>
                <a:schemeClr val="dk1"/>
              </a:solidFill>
              <a:latin typeface="Arial"/>
              <a:ea typeface="Arial"/>
              <a:cs typeface="Arial"/>
              <a:sym typeface="Arial"/>
            </a:endParaRPr>
          </a:p>
        </p:txBody>
      </p:sp>
      <p:sp>
        <p:nvSpPr>
          <p:cNvPr id="11344" name="Google Shape;11344;p75"/>
          <p:cNvSpPr txBox="1"/>
          <p:nvPr/>
        </p:nvSpPr>
        <p:spPr>
          <a:xfrm>
            <a:off x="14439463" y="1751510"/>
            <a:ext cx="3829050"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What did you hear?</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Write down specific quotations. Listen for stories, emotions, motivations and behaviors.  Listen for surprising or contradictory information.</a:t>
            </a:r>
            <a:endParaRPr sz="750">
              <a:solidFill>
                <a:schemeClr val="dk1"/>
              </a:solidFill>
              <a:latin typeface="Arial"/>
              <a:ea typeface="Arial"/>
              <a:cs typeface="Arial"/>
              <a:sym typeface="Arial"/>
            </a:endParaRPr>
          </a:p>
        </p:txBody>
      </p:sp>
      <p:sp>
        <p:nvSpPr>
          <p:cNvPr id="11345" name="Google Shape;11345;p75"/>
          <p:cNvSpPr txBox="1"/>
          <p:nvPr/>
        </p:nvSpPr>
        <p:spPr>
          <a:xfrm>
            <a:off x="4403101" y="1569164"/>
            <a:ext cx="13335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PROTOTYPE TESTING NOTES</a:t>
            </a:r>
            <a:endParaRPr sz="750">
              <a:solidFill>
                <a:schemeClr val="dk1"/>
              </a:solidFill>
              <a:latin typeface="Arial"/>
              <a:ea typeface="Arial"/>
              <a:cs typeface="Arial"/>
              <a:sym typeface="Arial"/>
            </a:endParaRPr>
          </a:p>
        </p:txBody>
      </p:sp>
      <p:sp>
        <p:nvSpPr>
          <p:cNvPr id="11346" name="Google Shape;11346;p75"/>
          <p:cNvSpPr txBox="1"/>
          <p:nvPr/>
        </p:nvSpPr>
        <p:spPr>
          <a:xfrm>
            <a:off x="4403101" y="1751510"/>
            <a:ext cx="3829050" cy="3695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What did you hear?</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Write down specific quotations. Listen for stories, emotions, motivations and behaviors.  Listen for surprising or contradictory information.</a:t>
            </a:r>
            <a:endParaRPr sz="750">
              <a:solidFill>
                <a:schemeClr val="dk1"/>
              </a:solidFill>
              <a:latin typeface="Arial"/>
              <a:ea typeface="Arial"/>
              <a:cs typeface="Arial"/>
              <a:sym typeface="Arial"/>
            </a:endParaRPr>
          </a:p>
        </p:txBody>
      </p:sp>
      <p:sp>
        <p:nvSpPr>
          <p:cNvPr id="11347" name="Google Shape;11347;p75"/>
          <p:cNvSpPr txBox="1"/>
          <p:nvPr/>
        </p:nvSpPr>
        <p:spPr>
          <a:xfrm>
            <a:off x="10657297" y="4322531"/>
            <a:ext cx="2746375" cy="457834"/>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2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0" lvl="0" indent="0" algn="l" rtl="0">
              <a:lnSpc>
                <a:spcPct val="100000"/>
              </a:lnSpc>
              <a:spcBef>
                <a:spcPts val="465"/>
              </a:spcBef>
              <a:spcAft>
                <a:spcPts val="0"/>
              </a:spcAft>
              <a:buNone/>
            </a:pPr>
            <a:r>
              <a:rPr lang="en-US" sz="750">
                <a:solidFill>
                  <a:srgbClr val="414042"/>
                </a:solidFill>
                <a:latin typeface="Arial"/>
                <a:ea typeface="Arial"/>
                <a:cs typeface="Arial"/>
                <a:sym typeface="Arial"/>
              </a:rPr>
              <a:t>What is the assumption that this prototype is designed to test?</a:t>
            </a:r>
            <a:endParaRPr sz="750">
              <a:solidFill>
                <a:schemeClr val="dk1"/>
              </a:solidFill>
              <a:latin typeface="Arial"/>
              <a:ea typeface="Arial"/>
              <a:cs typeface="Arial"/>
              <a:sym typeface="Arial"/>
            </a:endParaRPr>
          </a:p>
        </p:txBody>
      </p:sp>
      <p:sp>
        <p:nvSpPr>
          <p:cNvPr id="11348" name="Google Shape;11348;p75"/>
          <p:cNvSpPr txBox="1"/>
          <p:nvPr/>
        </p:nvSpPr>
        <p:spPr>
          <a:xfrm>
            <a:off x="10657297" y="5213006"/>
            <a:ext cx="289179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questions do you want to ask the person who is testing your  prototype to learn about the assumptions you are trying to test?</a:t>
            </a:r>
            <a:endParaRPr sz="750">
              <a:solidFill>
                <a:schemeClr val="dk1"/>
              </a:solidFill>
              <a:latin typeface="Arial"/>
              <a:ea typeface="Arial"/>
              <a:cs typeface="Arial"/>
              <a:sym typeface="Arial"/>
            </a:endParaRPr>
          </a:p>
        </p:txBody>
      </p:sp>
      <p:sp>
        <p:nvSpPr>
          <p:cNvPr id="11349" name="Google Shape;11349;p75"/>
          <p:cNvSpPr txBox="1"/>
          <p:nvPr/>
        </p:nvSpPr>
        <p:spPr>
          <a:xfrm>
            <a:off x="620935" y="4322531"/>
            <a:ext cx="2891790" cy="1145540"/>
          </a:xfrm>
          <a:prstGeom prst="rect">
            <a:avLst/>
          </a:prstGeom>
          <a:noFill/>
          <a:ln>
            <a:noFill/>
          </a:ln>
        </p:spPr>
        <p:txBody>
          <a:bodyPr spcFirstLastPara="1" wrap="square" lIns="0" tIns="103500"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2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0" lvl="0" indent="0" algn="l" rtl="0">
              <a:lnSpc>
                <a:spcPct val="100000"/>
              </a:lnSpc>
              <a:spcBef>
                <a:spcPts val="465"/>
              </a:spcBef>
              <a:spcAft>
                <a:spcPts val="0"/>
              </a:spcAft>
              <a:buNone/>
            </a:pPr>
            <a:r>
              <a:rPr lang="en-US" sz="750">
                <a:solidFill>
                  <a:srgbClr val="414042"/>
                </a:solidFill>
                <a:latin typeface="Arial"/>
                <a:ea typeface="Arial"/>
                <a:cs typeface="Arial"/>
                <a:sym typeface="Arial"/>
              </a:rPr>
              <a:t>What is the assumption that this prototype is designed to test?</a:t>
            </a:r>
            <a:endParaRPr sz="750">
              <a:solidFill>
                <a:schemeClr val="dk1"/>
              </a:solidFill>
              <a:latin typeface="Arial"/>
              <a:ea typeface="Arial"/>
              <a:cs typeface="Arial"/>
              <a:sym typeface="Arial"/>
            </a:endParaRPr>
          </a:p>
          <a:p>
            <a:pPr marL="72390" marR="448309" lvl="0" indent="0" algn="l" rtl="0">
              <a:lnSpc>
                <a:spcPct val="118947"/>
              </a:lnSpc>
              <a:spcBef>
                <a:spcPts val="565"/>
              </a:spcBef>
              <a:spcAft>
                <a:spcPts val="0"/>
              </a:spcAft>
              <a:buNone/>
            </a:pPr>
            <a:r>
              <a:rPr lang="en-US" sz="950">
                <a:solidFill>
                  <a:schemeClr val="dk1"/>
                </a:solidFill>
                <a:latin typeface="Arial Black"/>
                <a:ea typeface="Arial Black"/>
                <a:cs typeface="Arial Black"/>
                <a:sym typeface="Arial Black"/>
              </a:rPr>
              <a:t>THERE WILL BE SPACE AT THE SCHOOL  ON SATURDAYS</a:t>
            </a:r>
            <a:endParaRPr sz="950">
              <a:solidFill>
                <a:schemeClr val="dk1"/>
              </a:solidFill>
              <a:latin typeface="Arial Black"/>
              <a:ea typeface="Arial Black"/>
              <a:cs typeface="Arial Black"/>
              <a:sym typeface="Arial Black"/>
            </a:endParaRPr>
          </a:p>
          <a:p>
            <a:pPr marL="12700" marR="5080" lvl="0" indent="0" algn="l" rtl="0">
              <a:lnSpc>
                <a:spcPct val="100000"/>
              </a:lnSpc>
              <a:spcBef>
                <a:spcPts val="785"/>
              </a:spcBef>
              <a:spcAft>
                <a:spcPts val="0"/>
              </a:spcAft>
              <a:buNone/>
            </a:pPr>
            <a:r>
              <a:rPr lang="en-US" sz="750">
                <a:solidFill>
                  <a:srgbClr val="414042"/>
                </a:solidFill>
                <a:latin typeface="Arial"/>
                <a:ea typeface="Arial"/>
                <a:cs typeface="Arial"/>
                <a:sym typeface="Arial"/>
              </a:rPr>
              <a:t>What questions do you want to ask the person who is testing your  prototype to learn about the assumptions you are trying to test?</a:t>
            </a:r>
            <a:endParaRPr sz="750">
              <a:solidFill>
                <a:schemeClr val="dk1"/>
              </a:solidFill>
              <a:latin typeface="Arial"/>
              <a:ea typeface="Arial"/>
              <a:cs typeface="Arial"/>
              <a:sym typeface="Arial"/>
            </a:endParaRPr>
          </a:p>
        </p:txBody>
      </p:sp>
      <p:grpSp>
        <p:nvGrpSpPr>
          <p:cNvPr id="11350" name="Google Shape;11350;p75"/>
          <p:cNvGrpSpPr/>
          <p:nvPr/>
        </p:nvGrpSpPr>
        <p:grpSpPr>
          <a:xfrm>
            <a:off x="14274894" y="2611450"/>
            <a:ext cx="333810" cy="3048857"/>
            <a:chOff x="14274894" y="2611450"/>
            <a:chExt cx="333810" cy="3048857"/>
          </a:xfrm>
        </p:grpSpPr>
        <p:sp>
          <p:nvSpPr>
            <p:cNvPr id="11351" name="Google Shape;11351;p75"/>
            <p:cNvSpPr/>
            <p:nvPr/>
          </p:nvSpPr>
          <p:spPr>
            <a:xfrm>
              <a:off x="14554094" y="2611450"/>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52" name="Google Shape;11352;p75"/>
            <p:cNvSpPr/>
            <p:nvPr/>
          </p:nvSpPr>
          <p:spPr>
            <a:xfrm>
              <a:off x="14274894" y="5609800"/>
              <a:ext cx="333375" cy="0"/>
            </a:xfrm>
            <a:custGeom>
              <a:avLst/>
              <a:gdLst/>
              <a:ahLst/>
              <a:cxnLst/>
              <a:rect l="l" t="t" r="r" b="b"/>
              <a:pathLst>
                <a:path w="333375" h="120000" extrusionOk="0">
                  <a:moveTo>
                    <a:pt x="0" y="0"/>
                  </a:moveTo>
                  <a:lnTo>
                    <a:pt x="333348" y="0"/>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53" name="Google Shape;11353;p75"/>
            <p:cNvSpPr/>
            <p:nvPr/>
          </p:nvSpPr>
          <p:spPr>
            <a:xfrm>
              <a:off x="14554094" y="5559342"/>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354" name="Google Shape;11354;p75"/>
          <p:cNvSpPr txBox="1"/>
          <p:nvPr/>
        </p:nvSpPr>
        <p:spPr>
          <a:xfrm>
            <a:off x="10657297" y="1633102"/>
            <a:ext cx="3963670" cy="1002665"/>
          </a:xfrm>
          <a:prstGeom prst="rect">
            <a:avLst/>
          </a:prstGeom>
          <a:noFill/>
          <a:ln>
            <a:noFill/>
          </a:ln>
        </p:spPr>
        <p:txBody>
          <a:bodyPr spcFirstLastPara="1" wrap="square" lIns="0" tIns="12050" rIns="0" bIns="0" anchor="t" anchorCtr="0">
            <a:spAutoFit/>
          </a:bodyPr>
          <a:lstStyle/>
          <a:p>
            <a:pPr marL="3410584" marR="432434" lvl="0" indent="4445" algn="just" rtl="0">
              <a:lnSpc>
                <a:spcPct val="100000"/>
              </a:lnSpc>
              <a:spcBef>
                <a:spcPts val="0"/>
              </a:spcBef>
              <a:spcAft>
                <a:spcPts val="0"/>
              </a:spcAft>
              <a:buNone/>
            </a:pPr>
            <a:r>
              <a:rPr lang="en-US" sz="1600" b="1">
                <a:solidFill>
                  <a:schemeClr val="dk1"/>
                </a:solidFill>
                <a:latin typeface="Arial"/>
                <a:ea typeface="Arial"/>
                <a:cs typeface="Arial"/>
                <a:sym typeface="Arial"/>
              </a:rPr>
              <a:t>T  E  S</a:t>
            </a:r>
            <a:endParaRPr sz="1600">
              <a:solidFill>
                <a:schemeClr val="dk1"/>
              </a:solidFill>
              <a:latin typeface="Arial"/>
              <a:ea typeface="Arial"/>
              <a:cs typeface="Arial"/>
              <a:sym typeface="Arial"/>
            </a:endParaRPr>
          </a:p>
          <a:p>
            <a:pPr marL="12700" marR="0" lvl="0" indent="0" algn="l" rtl="0">
              <a:lnSpc>
                <a:spcPct val="58666"/>
              </a:lnSpc>
              <a:spcBef>
                <a:spcPts val="0"/>
              </a:spcBef>
              <a:spcAft>
                <a:spcPts val="0"/>
              </a:spcAft>
              <a:buNone/>
            </a:pPr>
            <a:r>
              <a:rPr lang="en-US" sz="750">
                <a:solidFill>
                  <a:srgbClr val="414042"/>
                </a:solidFill>
                <a:latin typeface="Arial"/>
                <a:ea typeface="Arial"/>
                <a:cs typeface="Arial"/>
                <a:sym typeface="Arial"/>
              </a:rPr>
              <a:t>What questions do you want to ask the person who is testing your</a:t>
            </a:r>
            <a:endParaRPr sz="750">
              <a:solidFill>
                <a:schemeClr val="dk1"/>
              </a:solidFill>
              <a:latin typeface="Arial"/>
              <a:ea typeface="Arial"/>
              <a:cs typeface="Arial"/>
              <a:sym typeface="Arial"/>
            </a:endParaRPr>
          </a:p>
          <a:p>
            <a:pPr marL="12700" marR="0" lvl="0" indent="0" algn="l" rtl="0">
              <a:lnSpc>
                <a:spcPct val="93437"/>
              </a:lnSpc>
              <a:spcBef>
                <a:spcPts val="0"/>
              </a:spcBef>
              <a:spcAft>
                <a:spcPts val="0"/>
              </a:spcAft>
              <a:buNone/>
            </a:pPr>
            <a:r>
              <a:rPr lang="en-US" sz="750">
                <a:solidFill>
                  <a:srgbClr val="414042"/>
                </a:solidFill>
                <a:latin typeface="Arial"/>
                <a:ea typeface="Arial"/>
                <a:cs typeface="Arial"/>
                <a:sym typeface="Arial"/>
              </a:rPr>
              <a:t>prototype to learn about the assumptions you are trying to test?	</a:t>
            </a: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a:t>
            </a:r>
            <a:r>
              <a:rPr lang="en-US" sz="1600" b="1">
                <a:solidFill>
                  <a:schemeClr val="dk1"/>
                </a:solidFill>
                <a:latin typeface="Arial"/>
                <a:ea typeface="Arial"/>
                <a:cs typeface="Arial"/>
                <a:sym typeface="Arial"/>
              </a:rPr>
              <a:t>T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grpSp>
        <p:nvGrpSpPr>
          <p:cNvPr id="11355" name="Google Shape;11355;p75"/>
          <p:cNvGrpSpPr/>
          <p:nvPr/>
        </p:nvGrpSpPr>
        <p:grpSpPr>
          <a:xfrm>
            <a:off x="4238579" y="2611450"/>
            <a:ext cx="333716" cy="3048857"/>
            <a:chOff x="4238579" y="2611450"/>
            <a:chExt cx="333716" cy="3048857"/>
          </a:xfrm>
        </p:grpSpPr>
        <p:sp>
          <p:nvSpPr>
            <p:cNvPr id="11356" name="Google Shape;11356;p75"/>
            <p:cNvSpPr/>
            <p:nvPr/>
          </p:nvSpPr>
          <p:spPr>
            <a:xfrm>
              <a:off x="4517685" y="2611450"/>
              <a:ext cx="54610" cy="100965"/>
            </a:xfrm>
            <a:custGeom>
              <a:avLst/>
              <a:gdLst/>
              <a:ahLst/>
              <a:cxnLst/>
              <a:rect l="l" t="t" r="r" b="b"/>
              <a:pathLst>
                <a:path w="54610"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57" name="Google Shape;11357;p75"/>
            <p:cNvSpPr/>
            <p:nvPr/>
          </p:nvSpPr>
          <p:spPr>
            <a:xfrm>
              <a:off x="4238579" y="5609800"/>
              <a:ext cx="333375" cy="0"/>
            </a:xfrm>
            <a:custGeom>
              <a:avLst/>
              <a:gdLst/>
              <a:ahLst/>
              <a:cxnLst/>
              <a:rect l="l" t="t" r="r" b="b"/>
              <a:pathLst>
                <a:path w="333375" h="120000" extrusionOk="0">
                  <a:moveTo>
                    <a:pt x="0" y="0"/>
                  </a:moveTo>
                  <a:lnTo>
                    <a:pt x="333348"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58" name="Google Shape;11358;p75"/>
            <p:cNvSpPr/>
            <p:nvPr/>
          </p:nvSpPr>
          <p:spPr>
            <a:xfrm>
              <a:off x="4517685" y="5559342"/>
              <a:ext cx="54610" cy="100965"/>
            </a:xfrm>
            <a:custGeom>
              <a:avLst/>
              <a:gdLst/>
              <a:ahLst/>
              <a:cxnLst/>
              <a:rect l="l" t="t" r="r" b="b"/>
              <a:pathLst>
                <a:path w="54610"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359" name="Google Shape;11359;p75"/>
          <p:cNvSpPr/>
          <p:nvPr/>
        </p:nvSpPr>
        <p:spPr>
          <a:xfrm>
            <a:off x="13648334" y="5609800"/>
            <a:ext cx="285750" cy="0"/>
          </a:xfrm>
          <a:custGeom>
            <a:avLst/>
            <a:gdLst/>
            <a:ahLst/>
            <a:cxnLst/>
            <a:rect l="l" t="t" r="r" b="b"/>
            <a:pathLst>
              <a:path w="285750" h="120000" extrusionOk="0">
                <a:moveTo>
                  <a:pt x="0" y="0"/>
                </a:moveTo>
                <a:lnTo>
                  <a:pt x="285123" y="0"/>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60" name="Google Shape;11360;p75"/>
          <p:cNvSpPr txBox="1"/>
          <p:nvPr/>
        </p:nvSpPr>
        <p:spPr>
          <a:xfrm>
            <a:off x="14027059" y="2850968"/>
            <a:ext cx="194310" cy="1000125"/>
          </a:xfrm>
          <a:prstGeom prst="rect">
            <a:avLst/>
          </a:prstGeom>
          <a:noFill/>
          <a:ln>
            <a:noFill/>
          </a:ln>
        </p:spPr>
        <p:txBody>
          <a:bodyPr spcFirstLastPara="1" wrap="square" lIns="0" tIns="12050" rIns="0" bIns="0" anchor="t" anchorCtr="0">
            <a:spAutoFit/>
          </a:bodyPr>
          <a:lstStyle/>
          <a:p>
            <a:pPr marL="12700" marR="5080" lvl="0" indent="17780" algn="just" rtl="0">
              <a:lnSpc>
                <a:spcPct val="100000"/>
              </a:lnSpc>
              <a:spcBef>
                <a:spcPts val="0"/>
              </a:spcBef>
              <a:spcAft>
                <a:spcPts val="0"/>
              </a:spcAft>
              <a:buNone/>
            </a:pPr>
            <a:r>
              <a:rPr lang="en-US" sz="1600" b="1">
                <a:solidFill>
                  <a:schemeClr val="dk1"/>
                </a:solidFill>
                <a:latin typeface="Arial"/>
                <a:ea typeface="Arial"/>
                <a:cs typeface="Arial"/>
                <a:sym typeface="Arial"/>
              </a:rPr>
              <a:t>Y  O  U  R</a:t>
            </a:r>
            <a:endParaRPr sz="1600">
              <a:solidFill>
                <a:schemeClr val="dk1"/>
              </a:solidFill>
              <a:latin typeface="Arial"/>
              <a:ea typeface="Arial"/>
              <a:cs typeface="Arial"/>
              <a:sym typeface="Arial"/>
            </a:endParaRPr>
          </a:p>
        </p:txBody>
      </p:sp>
      <p:sp>
        <p:nvSpPr>
          <p:cNvPr id="11361" name="Google Shape;11361;p75"/>
          <p:cNvSpPr txBox="1"/>
          <p:nvPr/>
        </p:nvSpPr>
        <p:spPr>
          <a:xfrm>
            <a:off x="14027059" y="4068834"/>
            <a:ext cx="194310" cy="2461260"/>
          </a:xfrm>
          <a:prstGeom prst="rect">
            <a:avLst/>
          </a:prstGeom>
          <a:noFill/>
          <a:ln>
            <a:noFill/>
          </a:ln>
        </p:spPr>
        <p:txBody>
          <a:bodyPr spcFirstLastPara="1" wrap="square" lIns="0" tIns="12050" rIns="0" bIns="0" anchor="t" anchorCtr="0">
            <a:spAutoFit/>
          </a:bodyPr>
          <a:lstStyle/>
          <a:p>
            <a:pPr marL="12700" marR="5080" lvl="0" indent="28575" algn="just" rtl="0">
              <a:lnSpc>
                <a:spcPct val="100000"/>
              </a:lnSpc>
              <a:spcBef>
                <a:spcPts val="0"/>
              </a:spcBef>
              <a:spcAft>
                <a:spcPts val="0"/>
              </a:spcAft>
              <a:buNone/>
            </a:pPr>
            <a:r>
              <a:rPr lang="en-US" sz="1600" b="1">
                <a:solidFill>
                  <a:schemeClr val="dk1"/>
                </a:solidFill>
                <a:latin typeface="Arial"/>
                <a:ea typeface="Arial"/>
                <a:cs typeface="Arial"/>
                <a:sym typeface="Arial"/>
              </a:rPr>
              <a:t>P  R  O  T  O  T  Y  P  E</a:t>
            </a:r>
            <a:endParaRPr sz="1600">
              <a:solidFill>
                <a:schemeClr val="dk1"/>
              </a:solidFill>
              <a:latin typeface="Arial"/>
              <a:ea typeface="Arial"/>
              <a:cs typeface="Arial"/>
              <a:sym typeface="Arial"/>
            </a:endParaRPr>
          </a:p>
          <a:p>
            <a:pPr marL="63500" marR="0" lvl="0" indent="0" algn="l" rtl="0">
              <a:lnSpc>
                <a:spcPct val="118750"/>
              </a:lnSpc>
              <a:spcBef>
                <a:spcPts val="0"/>
              </a:spcBef>
              <a:spcAft>
                <a:spcPts val="0"/>
              </a:spcAft>
              <a:buNone/>
            </a:pPr>
            <a:r>
              <a:rPr lang="en-US" sz="1600" b="1">
                <a:solidFill>
                  <a:schemeClr val="dk1"/>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11362" name="Google Shape;11362;p75"/>
          <p:cNvSpPr txBox="1"/>
          <p:nvPr/>
        </p:nvSpPr>
        <p:spPr>
          <a:xfrm>
            <a:off x="3990628" y="2850968"/>
            <a:ext cx="194310" cy="1000125"/>
          </a:xfrm>
          <a:prstGeom prst="rect">
            <a:avLst/>
          </a:prstGeom>
          <a:noFill/>
          <a:ln>
            <a:noFill/>
          </a:ln>
        </p:spPr>
        <p:txBody>
          <a:bodyPr spcFirstLastPara="1" wrap="square" lIns="0" tIns="12050" rIns="0" bIns="0" anchor="t" anchorCtr="0">
            <a:spAutoFit/>
          </a:bodyPr>
          <a:lstStyle/>
          <a:p>
            <a:pPr marL="12700" marR="5080" lvl="0" indent="17780" algn="just" rtl="0">
              <a:lnSpc>
                <a:spcPct val="100000"/>
              </a:lnSpc>
              <a:spcBef>
                <a:spcPts val="0"/>
              </a:spcBef>
              <a:spcAft>
                <a:spcPts val="0"/>
              </a:spcAft>
              <a:buNone/>
            </a:pPr>
            <a:r>
              <a:rPr lang="en-US" sz="1600" b="1">
                <a:solidFill>
                  <a:schemeClr val="dk1"/>
                </a:solidFill>
                <a:latin typeface="Arial"/>
                <a:ea typeface="Arial"/>
                <a:cs typeface="Arial"/>
                <a:sym typeface="Arial"/>
              </a:rPr>
              <a:t>Y  O  U  R</a:t>
            </a:r>
            <a:endParaRPr sz="1600">
              <a:solidFill>
                <a:schemeClr val="dk1"/>
              </a:solidFill>
              <a:latin typeface="Arial"/>
              <a:ea typeface="Arial"/>
              <a:cs typeface="Arial"/>
              <a:sym typeface="Arial"/>
            </a:endParaRPr>
          </a:p>
        </p:txBody>
      </p:sp>
      <p:sp>
        <p:nvSpPr>
          <p:cNvPr id="11363" name="Google Shape;11363;p75"/>
          <p:cNvSpPr txBox="1"/>
          <p:nvPr/>
        </p:nvSpPr>
        <p:spPr>
          <a:xfrm>
            <a:off x="3990628" y="4068834"/>
            <a:ext cx="194310" cy="2461260"/>
          </a:xfrm>
          <a:prstGeom prst="rect">
            <a:avLst/>
          </a:prstGeom>
          <a:noFill/>
          <a:ln>
            <a:noFill/>
          </a:ln>
        </p:spPr>
        <p:txBody>
          <a:bodyPr spcFirstLastPara="1" wrap="square" lIns="0" tIns="12050" rIns="0" bIns="0" anchor="t" anchorCtr="0">
            <a:spAutoFit/>
          </a:bodyPr>
          <a:lstStyle/>
          <a:p>
            <a:pPr marL="12700" marR="5080" lvl="0" indent="28575" algn="just" rtl="0">
              <a:lnSpc>
                <a:spcPct val="100000"/>
              </a:lnSpc>
              <a:spcBef>
                <a:spcPts val="0"/>
              </a:spcBef>
              <a:spcAft>
                <a:spcPts val="0"/>
              </a:spcAft>
              <a:buNone/>
            </a:pPr>
            <a:r>
              <a:rPr lang="en-US" sz="1600" b="1">
                <a:solidFill>
                  <a:schemeClr val="dk1"/>
                </a:solidFill>
                <a:latin typeface="Arial"/>
                <a:ea typeface="Arial"/>
                <a:cs typeface="Arial"/>
                <a:sym typeface="Arial"/>
              </a:rPr>
              <a:t>P  R  O  T  O  T  Y  P  E</a:t>
            </a:r>
            <a:endParaRPr sz="1600">
              <a:solidFill>
                <a:schemeClr val="dk1"/>
              </a:solidFill>
              <a:latin typeface="Arial"/>
              <a:ea typeface="Arial"/>
              <a:cs typeface="Arial"/>
              <a:sym typeface="Arial"/>
            </a:endParaRPr>
          </a:p>
          <a:p>
            <a:pPr marL="63500" marR="0" lvl="0" indent="0" algn="l" rtl="0">
              <a:lnSpc>
                <a:spcPct val="118750"/>
              </a:lnSpc>
              <a:spcBef>
                <a:spcPts val="0"/>
              </a:spcBef>
              <a:spcAft>
                <a:spcPts val="0"/>
              </a:spcAft>
              <a:buNone/>
            </a:pPr>
            <a:r>
              <a:rPr lang="en-US" sz="1600" b="1">
                <a:solidFill>
                  <a:schemeClr val="dk1"/>
                </a:solidFill>
                <a:latin typeface="Arial"/>
                <a:ea typeface="Arial"/>
                <a:cs typeface="Arial"/>
                <a:sym typeface="Arial"/>
              </a:rPr>
              <a:t>!</a:t>
            </a:r>
            <a:endParaRPr sz="1600">
              <a:solidFill>
                <a:schemeClr val="dk1"/>
              </a:solidFill>
              <a:latin typeface="Arial"/>
              <a:ea typeface="Arial"/>
              <a:cs typeface="Arial"/>
              <a:sym typeface="Arial"/>
            </a:endParaRPr>
          </a:p>
        </p:txBody>
      </p:sp>
      <p:sp>
        <p:nvSpPr>
          <p:cNvPr id="11364" name="Google Shape;11364;p75"/>
          <p:cNvSpPr txBox="1"/>
          <p:nvPr/>
        </p:nvSpPr>
        <p:spPr>
          <a:xfrm>
            <a:off x="14439545" y="4268325"/>
            <a:ext cx="435864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What did you see?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Look for emotions (sadness, excitement, joy) in the person’s body language and facial expressions.</a:t>
            </a:r>
            <a:endParaRPr sz="750">
              <a:solidFill>
                <a:schemeClr val="dk1"/>
              </a:solidFill>
              <a:latin typeface="Arial"/>
              <a:ea typeface="Arial"/>
              <a:cs typeface="Arial"/>
              <a:sym typeface="Arial"/>
            </a:endParaRPr>
          </a:p>
        </p:txBody>
      </p:sp>
      <p:sp>
        <p:nvSpPr>
          <p:cNvPr id="11365" name="Google Shape;11365;p75"/>
          <p:cNvSpPr txBox="1"/>
          <p:nvPr/>
        </p:nvSpPr>
        <p:spPr>
          <a:xfrm>
            <a:off x="4403185" y="4268325"/>
            <a:ext cx="4358640"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rgbClr val="414042"/>
                </a:solidFill>
                <a:latin typeface="Arial"/>
                <a:ea typeface="Arial"/>
                <a:cs typeface="Arial"/>
                <a:sym typeface="Arial"/>
              </a:rPr>
              <a:t>What did you see?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Look for emotions (sadness, excitement, joy) in the person’s body language and facial expressions.</a:t>
            </a:r>
            <a:endParaRPr sz="750">
              <a:solidFill>
                <a:schemeClr val="dk1"/>
              </a:solidFill>
              <a:latin typeface="Arial"/>
              <a:ea typeface="Arial"/>
              <a:cs typeface="Arial"/>
              <a:sym typeface="Arial"/>
            </a:endParaRPr>
          </a:p>
        </p:txBody>
      </p:sp>
      <p:sp>
        <p:nvSpPr>
          <p:cNvPr id="11366" name="Google Shape;11366;p75"/>
          <p:cNvSpPr txBox="1"/>
          <p:nvPr/>
        </p:nvSpPr>
        <p:spPr>
          <a:xfrm>
            <a:off x="595535" y="1556269"/>
            <a:ext cx="4015104" cy="1079500"/>
          </a:xfrm>
          <a:prstGeom prst="rect">
            <a:avLst/>
          </a:prstGeom>
          <a:noFill/>
          <a:ln>
            <a:noFill/>
          </a:ln>
        </p:spPr>
        <p:txBody>
          <a:bodyPr spcFirstLastPara="1" wrap="square" lIns="0" tIns="15875" rIns="0" bIns="0" anchor="t" anchorCtr="0">
            <a:spAutoFit/>
          </a:bodyPr>
          <a:lstStyle/>
          <a:p>
            <a:pPr marL="38100" marR="0" lvl="0" indent="0" algn="l" rtl="0">
              <a:lnSpc>
                <a:spcPct val="102727"/>
              </a:lnSpc>
              <a:spcBef>
                <a:spcPts val="0"/>
              </a:spcBef>
              <a:spcAft>
                <a:spcPts val="0"/>
              </a:spcAft>
              <a:buNone/>
            </a:pPr>
            <a:r>
              <a:rPr lang="en-US" sz="1100" b="1">
                <a:solidFill>
                  <a:srgbClr val="00AF9D"/>
                </a:solidFill>
                <a:latin typeface="Arial"/>
                <a:ea typeface="Arial"/>
                <a:cs typeface="Arial"/>
                <a:sym typeface="Arial"/>
              </a:rPr>
              <a:t>1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38100" marR="0" lvl="0" indent="0" algn="l" rtl="0">
              <a:lnSpc>
                <a:spcPct val="69791"/>
              </a:lnSpc>
              <a:spcBef>
                <a:spcPts val="0"/>
              </a:spcBef>
              <a:spcAft>
                <a:spcPts val="0"/>
              </a:spcAft>
              <a:buNone/>
            </a:pPr>
            <a:r>
              <a:rPr lang="en-US" sz="750">
                <a:solidFill>
                  <a:srgbClr val="414042"/>
                </a:solidFill>
                <a:latin typeface="Arial"/>
                <a:ea typeface="Arial"/>
                <a:cs typeface="Arial"/>
                <a:sym typeface="Arial"/>
              </a:rPr>
              <a:t>What is  the assumption that this prototype is designed to test?	</a:t>
            </a:r>
            <a:r>
              <a:rPr lang="en-US" sz="2400" b="1" baseline="30000">
                <a:solidFill>
                  <a:schemeClr val="dk1"/>
                </a:solidFill>
                <a:latin typeface="Arial"/>
                <a:ea typeface="Arial"/>
                <a:cs typeface="Arial"/>
                <a:sym typeface="Arial"/>
              </a:rPr>
              <a:t>T</a:t>
            </a:r>
            <a:endParaRPr sz="2400" baseline="30000">
              <a:solidFill>
                <a:schemeClr val="dk1"/>
              </a:solidFill>
              <a:latin typeface="Arial"/>
              <a:ea typeface="Arial"/>
              <a:cs typeface="Arial"/>
              <a:sym typeface="Arial"/>
            </a:endParaRPr>
          </a:p>
          <a:p>
            <a:pPr marL="97790" marR="0" lvl="0" indent="0" algn="l" rtl="0">
              <a:lnSpc>
                <a:spcPct val="61250"/>
              </a:lnSpc>
              <a:spcBef>
                <a:spcPts val="0"/>
              </a:spcBef>
              <a:spcAft>
                <a:spcPts val="0"/>
              </a:spcAft>
              <a:buNone/>
            </a:pPr>
            <a:r>
              <a:rPr lang="en-US" sz="950">
                <a:solidFill>
                  <a:schemeClr val="dk1"/>
                </a:solidFill>
                <a:latin typeface="Arial Black"/>
                <a:ea typeface="Arial Black"/>
                <a:cs typeface="Arial Black"/>
                <a:sym typeface="Arial Black"/>
              </a:rPr>
              <a:t>STUDENTS  AND  MENTORS  NEED GAMES TO	</a:t>
            </a:r>
            <a:r>
              <a:rPr lang="en-US" sz="2400" b="1" baseline="30000">
                <a:solidFill>
                  <a:schemeClr val="dk1"/>
                </a:solidFill>
                <a:latin typeface="Arial"/>
                <a:ea typeface="Arial"/>
                <a:cs typeface="Arial"/>
                <a:sym typeface="Arial"/>
              </a:rPr>
              <a:t>E</a:t>
            </a:r>
            <a:endParaRPr sz="2400" baseline="30000">
              <a:solidFill>
                <a:schemeClr val="dk1"/>
              </a:solidFill>
              <a:latin typeface="Arial"/>
              <a:ea typeface="Arial"/>
              <a:cs typeface="Arial"/>
              <a:sym typeface="Arial"/>
            </a:endParaRPr>
          </a:p>
          <a:p>
            <a:pPr marL="97790" marR="0" lvl="0" indent="0" algn="l" rtl="0">
              <a:lnSpc>
                <a:spcPct val="63541"/>
              </a:lnSpc>
              <a:spcBef>
                <a:spcPts val="0"/>
              </a:spcBef>
              <a:spcAft>
                <a:spcPts val="0"/>
              </a:spcAft>
              <a:buNone/>
            </a:pPr>
            <a:r>
              <a:rPr lang="en-US" sz="950">
                <a:solidFill>
                  <a:schemeClr val="dk1"/>
                </a:solidFill>
                <a:latin typeface="Arial Black"/>
                <a:ea typeface="Arial Black"/>
                <a:cs typeface="Arial Black"/>
                <a:sym typeface="Arial Black"/>
              </a:rPr>
              <a:t>GET  TO KNOW EACH OTHER	</a:t>
            </a:r>
            <a:r>
              <a:rPr lang="en-US" sz="2400" b="1" baseline="-25000">
                <a:solidFill>
                  <a:schemeClr val="dk1"/>
                </a:solidFill>
                <a:latin typeface="Arial"/>
                <a:ea typeface="Arial"/>
                <a:cs typeface="Arial"/>
                <a:sym typeface="Arial"/>
              </a:rPr>
              <a:t>S</a:t>
            </a:r>
            <a:endParaRPr sz="2400" baseline="-25000">
              <a:solidFill>
                <a:schemeClr val="dk1"/>
              </a:solidFill>
              <a:latin typeface="Arial"/>
              <a:ea typeface="Arial"/>
              <a:cs typeface="Arial"/>
              <a:sym typeface="Arial"/>
            </a:endParaRPr>
          </a:p>
          <a:p>
            <a:pPr marL="38100" marR="0" lvl="0" indent="0" algn="l" rtl="0">
              <a:lnSpc>
                <a:spcPct val="63333"/>
              </a:lnSpc>
              <a:spcBef>
                <a:spcPts val="500"/>
              </a:spcBef>
              <a:spcAft>
                <a:spcPts val="0"/>
              </a:spcAft>
              <a:buNone/>
            </a:pPr>
            <a:r>
              <a:rPr lang="en-US" sz="750">
                <a:solidFill>
                  <a:srgbClr val="414042"/>
                </a:solidFill>
                <a:latin typeface="Arial"/>
                <a:ea typeface="Arial"/>
                <a:cs typeface="Arial"/>
                <a:sym typeface="Arial"/>
              </a:rPr>
              <a:t>What questions do you want to ask the person who is testing your</a:t>
            </a:r>
            <a:endParaRPr sz="750">
              <a:solidFill>
                <a:schemeClr val="dk1"/>
              </a:solidFill>
              <a:latin typeface="Arial"/>
              <a:ea typeface="Arial"/>
              <a:cs typeface="Arial"/>
              <a:sym typeface="Arial"/>
            </a:endParaRPr>
          </a:p>
          <a:p>
            <a:pPr marL="38100" marR="0" lvl="0" indent="0" algn="l" rtl="0">
              <a:lnSpc>
                <a:spcPct val="93437"/>
              </a:lnSpc>
              <a:spcBef>
                <a:spcPts val="0"/>
              </a:spcBef>
              <a:spcAft>
                <a:spcPts val="0"/>
              </a:spcAft>
              <a:buNone/>
            </a:pPr>
            <a:r>
              <a:rPr lang="en-US" sz="750">
                <a:solidFill>
                  <a:srgbClr val="414042"/>
                </a:solidFill>
                <a:latin typeface="Arial"/>
                <a:ea typeface="Arial"/>
                <a:cs typeface="Arial"/>
                <a:sym typeface="Arial"/>
              </a:rPr>
              <a:t>prototype to learn about the assumptions you are trying to test?	</a:t>
            </a:r>
            <a:r>
              <a:rPr lang="en-US" sz="750" u="sng">
                <a:solidFill>
                  <a:srgbClr val="414042"/>
                </a:solidFill>
                <a:latin typeface="Arial"/>
                <a:ea typeface="Arial"/>
                <a:cs typeface="Arial"/>
                <a:sym typeface="Arial"/>
              </a:rPr>
              <a:t> 	</a:t>
            </a:r>
            <a:r>
              <a:rPr lang="en-US" sz="750">
                <a:solidFill>
                  <a:srgbClr val="414042"/>
                </a:solidFill>
                <a:latin typeface="Arial"/>
                <a:ea typeface="Arial"/>
                <a:cs typeface="Arial"/>
                <a:sym typeface="Arial"/>
              </a:rPr>
              <a:t>	</a:t>
            </a:r>
            <a:r>
              <a:rPr lang="en-US" sz="1600" b="1">
                <a:solidFill>
                  <a:schemeClr val="dk1"/>
                </a:solidFill>
                <a:latin typeface="Arial"/>
                <a:ea typeface="Arial"/>
                <a:cs typeface="Arial"/>
                <a:sym typeface="Arial"/>
              </a:rPr>
              <a:t>T  </a:t>
            </a:r>
            <a:r>
              <a:rPr lang="en-US" sz="750" u="sng">
                <a:solidFill>
                  <a:srgbClr val="414042"/>
                </a:solidFill>
                <a:latin typeface="Arial"/>
                <a:ea typeface="Arial"/>
                <a:cs typeface="Arial"/>
                <a:sym typeface="Arial"/>
              </a:rPr>
              <a:t> 	</a:t>
            </a:r>
            <a:endParaRPr sz="750">
              <a:solidFill>
                <a:schemeClr val="dk1"/>
              </a:solidFill>
              <a:latin typeface="Arial"/>
              <a:ea typeface="Arial"/>
              <a:cs typeface="Arial"/>
              <a:sym typeface="Arial"/>
            </a:endParaRPr>
          </a:p>
        </p:txBody>
      </p:sp>
      <p:grpSp>
        <p:nvGrpSpPr>
          <p:cNvPr id="11367" name="Google Shape;11367;p75"/>
          <p:cNvGrpSpPr/>
          <p:nvPr/>
        </p:nvGrpSpPr>
        <p:grpSpPr>
          <a:xfrm>
            <a:off x="433548" y="1051579"/>
            <a:ext cx="9200375" cy="31750"/>
            <a:chOff x="433548" y="1051579"/>
            <a:chExt cx="9200375" cy="31750"/>
          </a:xfrm>
        </p:grpSpPr>
        <p:sp>
          <p:nvSpPr>
            <p:cNvPr id="11368" name="Google Shape;11368;p75"/>
            <p:cNvSpPr/>
            <p:nvPr/>
          </p:nvSpPr>
          <p:spPr>
            <a:xfrm>
              <a:off x="433548" y="1051579"/>
              <a:ext cx="2733675" cy="31750"/>
            </a:xfrm>
            <a:custGeom>
              <a:avLst/>
              <a:gdLst/>
              <a:ahLst/>
              <a:cxnLst/>
              <a:rect l="l" t="t" r="r" b="b"/>
              <a:pathLst>
                <a:path w="2733675" h="31750" extrusionOk="0">
                  <a:moveTo>
                    <a:pt x="2733535" y="0"/>
                  </a:moveTo>
                  <a:lnTo>
                    <a:pt x="0" y="0"/>
                  </a:lnTo>
                  <a:lnTo>
                    <a:pt x="0" y="31473"/>
                  </a:lnTo>
                  <a:lnTo>
                    <a:pt x="2733535" y="31473"/>
                  </a:lnTo>
                  <a:lnTo>
                    <a:pt x="273353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69" name="Google Shape;11369;p75"/>
            <p:cNvSpPr/>
            <p:nvPr/>
          </p:nvSpPr>
          <p:spPr>
            <a:xfrm>
              <a:off x="3167083" y="1051579"/>
              <a:ext cx="6466840" cy="31750"/>
            </a:xfrm>
            <a:custGeom>
              <a:avLst/>
              <a:gdLst/>
              <a:ahLst/>
              <a:cxnLst/>
              <a:rect l="l" t="t" r="r" b="b"/>
              <a:pathLst>
                <a:path w="6466840" h="31750" extrusionOk="0">
                  <a:moveTo>
                    <a:pt x="6466414" y="0"/>
                  </a:moveTo>
                  <a:lnTo>
                    <a:pt x="0" y="0"/>
                  </a:lnTo>
                  <a:lnTo>
                    <a:pt x="0" y="31473"/>
                  </a:lnTo>
                  <a:lnTo>
                    <a:pt x="6466414" y="31473"/>
                  </a:lnTo>
                  <a:lnTo>
                    <a:pt x="6466414" y="0"/>
                  </a:lnTo>
                  <a:close/>
                </a:path>
              </a:pathLst>
            </a:custGeom>
            <a:solidFill>
              <a:srgbClr val="D3EAE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370" name="Google Shape;11370;p75"/>
          <p:cNvSpPr txBox="1"/>
          <p:nvPr/>
        </p:nvSpPr>
        <p:spPr>
          <a:xfrm>
            <a:off x="4928733" y="2359977"/>
            <a:ext cx="258445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MENTORS AND MENTEES SHARING THINGS  ABOUT THEIR LIVES WITH EACH OTHER.</a:t>
            </a:r>
            <a:endParaRPr sz="950">
              <a:solidFill>
                <a:schemeClr val="dk1"/>
              </a:solidFill>
              <a:latin typeface="Arial Black"/>
              <a:ea typeface="Arial Black"/>
              <a:cs typeface="Arial Black"/>
              <a:sym typeface="Arial Black"/>
            </a:endParaRPr>
          </a:p>
        </p:txBody>
      </p:sp>
      <p:sp>
        <p:nvSpPr>
          <p:cNvPr id="11371" name="Google Shape;11371;p75"/>
          <p:cNvSpPr txBox="1"/>
          <p:nvPr/>
        </p:nvSpPr>
        <p:spPr>
          <a:xfrm>
            <a:off x="4928733" y="4824961"/>
            <a:ext cx="2028189"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LOTS OF LAUGHTER AND SMILES!</a:t>
            </a:r>
            <a:endParaRPr sz="950">
              <a:solidFill>
                <a:schemeClr val="dk1"/>
              </a:solidFill>
              <a:latin typeface="Arial Black"/>
              <a:ea typeface="Arial Black"/>
              <a:cs typeface="Arial Black"/>
              <a:sym typeface="Arial Black"/>
            </a:endParaRPr>
          </a:p>
        </p:txBody>
      </p:sp>
      <p:sp>
        <p:nvSpPr>
          <p:cNvPr id="11372" name="Google Shape;11372;p75"/>
          <p:cNvSpPr txBox="1"/>
          <p:nvPr/>
        </p:nvSpPr>
        <p:spPr>
          <a:xfrm>
            <a:off x="681127" y="2746470"/>
            <a:ext cx="2157730" cy="742315"/>
          </a:xfrm>
          <a:prstGeom prst="rect">
            <a:avLst/>
          </a:prstGeom>
          <a:noFill/>
          <a:ln>
            <a:noFill/>
          </a:ln>
        </p:spPr>
        <p:txBody>
          <a:bodyPr spcFirstLastPara="1" wrap="square" lIns="0" tIns="11425" rIns="0" bIns="0" anchor="t" anchorCtr="0">
            <a:spAutoFit/>
          </a:bodyPr>
          <a:lstStyle/>
          <a:p>
            <a:pPr marL="12700" marR="0" lvl="0" indent="0" algn="l" rtl="0">
              <a:lnSpc>
                <a:spcPct val="119473"/>
              </a:lnSpc>
              <a:spcBef>
                <a:spcPts val="0"/>
              </a:spcBef>
              <a:spcAft>
                <a:spcPts val="0"/>
              </a:spcAft>
              <a:buNone/>
            </a:pPr>
            <a:r>
              <a:rPr lang="en-US" sz="950">
                <a:solidFill>
                  <a:schemeClr val="dk1"/>
                </a:solidFill>
                <a:latin typeface="Arial Black"/>
                <a:ea typeface="Arial Black"/>
                <a:cs typeface="Arial Black"/>
                <a:sym typeface="Arial Black"/>
              </a:rPr>
              <a:t>WHAT WAS IT LIKE TO PLAY</a:t>
            </a:r>
            <a:endParaRPr sz="950">
              <a:solidFill>
                <a:schemeClr val="dk1"/>
              </a:solidFill>
              <a:latin typeface="Arial Black"/>
              <a:ea typeface="Arial Black"/>
              <a:cs typeface="Arial Black"/>
              <a:sym typeface="Arial Black"/>
            </a:endParaRPr>
          </a:p>
          <a:p>
            <a:pPr marL="12700" marR="0" lvl="0" indent="0" algn="l" rtl="0">
              <a:lnSpc>
                <a:spcPct val="119473"/>
              </a:lnSpc>
              <a:spcBef>
                <a:spcPts val="0"/>
              </a:spcBef>
              <a:spcAft>
                <a:spcPts val="0"/>
              </a:spcAft>
              <a:buNone/>
            </a:pPr>
            <a:r>
              <a:rPr lang="en-US" sz="950">
                <a:solidFill>
                  <a:schemeClr val="dk1"/>
                </a:solidFill>
                <a:latin typeface="Arial Black"/>
                <a:ea typeface="Arial Black"/>
                <a:cs typeface="Arial Black"/>
                <a:sym typeface="Arial Black"/>
              </a:rPr>
              <a:t>THE GET-TO-KNOW-YOU GAMES?</a:t>
            </a:r>
            <a:endParaRPr sz="950">
              <a:solidFill>
                <a:schemeClr val="dk1"/>
              </a:solidFill>
              <a:latin typeface="Arial Black"/>
              <a:ea typeface="Arial Black"/>
              <a:cs typeface="Arial Black"/>
              <a:sym typeface="Arial Black"/>
            </a:endParaRPr>
          </a:p>
          <a:p>
            <a:pPr marL="12700" marR="5080" lvl="0" indent="0" algn="l" rtl="0">
              <a:lnSpc>
                <a:spcPct val="118947"/>
              </a:lnSpc>
              <a:spcBef>
                <a:spcPts val="1160"/>
              </a:spcBef>
              <a:spcAft>
                <a:spcPts val="0"/>
              </a:spcAft>
              <a:buNone/>
            </a:pPr>
            <a:r>
              <a:rPr lang="en-US" sz="950">
                <a:solidFill>
                  <a:schemeClr val="dk1"/>
                </a:solidFill>
                <a:latin typeface="Arial Black"/>
                <a:ea typeface="Arial Black"/>
                <a:cs typeface="Arial Black"/>
                <a:sym typeface="Arial Black"/>
              </a:rPr>
              <a:t>DID IT MAKE IT EASIER TO GET TO  KNOW YOUR MENTOR/MENTEE?</a:t>
            </a:r>
            <a:endParaRPr sz="950">
              <a:solidFill>
                <a:schemeClr val="dk1"/>
              </a:solidFill>
              <a:latin typeface="Arial Black"/>
              <a:ea typeface="Arial Black"/>
              <a:cs typeface="Arial Black"/>
              <a:sym typeface="Arial Black"/>
            </a:endParaRPr>
          </a:p>
        </p:txBody>
      </p:sp>
      <p:sp>
        <p:nvSpPr>
          <p:cNvPr id="11373" name="Google Shape;11373;p75"/>
          <p:cNvSpPr txBox="1"/>
          <p:nvPr/>
        </p:nvSpPr>
        <p:spPr>
          <a:xfrm>
            <a:off x="681127" y="5575023"/>
            <a:ext cx="199771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CAN WE HOLD EVENT AT SCHOOL  NEXT SATURDAY?</a:t>
            </a:r>
            <a:endParaRPr sz="950">
              <a:solidFill>
                <a:schemeClr val="dk1"/>
              </a:solidFill>
              <a:latin typeface="Arial Black"/>
              <a:ea typeface="Arial Black"/>
              <a:cs typeface="Arial Black"/>
              <a:sym typeface="Arial Black"/>
            </a:endParaRPr>
          </a:p>
        </p:txBody>
      </p:sp>
      <p:grpSp>
        <p:nvGrpSpPr>
          <p:cNvPr id="11374" name="Google Shape;11374;p75"/>
          <p:cNvGrpSpPr/>
          <p:nvPr/>
        </p:nvGrpSpPr>
        <p:grpSpPr>
          <a:xfrm>
            <a:off x="19768108" y="1083064"/>
            <a:ext cx="336550" cy="560705"/>
            <a:chOff x="19768108" y="1083064"/>
            <a:chExt cx="336550" cy="560705"/>
          </a:xfrm>
        </p:grpSpPr>
        <p:sp>
          <p:nvSpPr>
            <p:cNvPr id="11375" name="Google Shape;11375;p75"/>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76" name="Google Shape;11376;p75"/>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77" name="Google Shape;11377;p75"/>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378" name="Google Shape;11378;p75"/>
          <p:cNvGrpSpPr/>
          <p:nvPr/>
        </p:nvGrpSpPr>
        <p:grpSpPr>
          <a:xfrm>
            <a:off x="10465395" y="0"/>
            <a:ext cx="9206047" cy="332751"/>
            <a:chOff x="10465395" y="0"/>
            <a:chExt cx="9206047" cy="332751"/>
          </a:xfrm>
        </p:grpSpPr>
        <p:sp>
          <p:nvSpPr>
            <p:cNvPr id="11379" name="Google Shape;11379;p75"/>
            <p:cNvSpPr/>
            <p:nvPr/>
          </p:nvSpPr>
          <p:spPr>
            <a:xfrm>
              <a:off x="10465395"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0" name="Google Shape;11380;p75"/>
            <p:cNvSpPr/>
            <p:nvPr/>
          </p:nvSpPr>
          <p:spPr>
            <a:xfrm>
              <a:off x="10465395"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1" name="Google Shape;11381;p75"/>
            <p:cNvSpPr/>
            <p:nvPr/>
          </p:nvSpPr>
          <p:spPr>
            <a:xfrm>
              <a:off x="1875069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2" name="Google Shape;11382;p75"/>
            <p:cNvSpPr/>
            <p:nvPr/>
          </p:nvSpPr>
          <p:spPr>
            <a:xfrm>
              <a:off x="1875069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3" name="Google Shape;11383;p75"/>
            <p:cNvSpPr/>
            <p:nvPr/>
          </p:nvSpPr>
          <p:spPr>
            <a:xfrm>
              <a:off x="1782417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4" name="Google Shape;11384;p75"/>
            <p:cNvSpPr/>
            <p:nvPr/>
          </p:nvSpPr>
          <p:spPr>
            <a:xfrm>
              <a:off x="1782417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5" name="Google Shape;11385;p75"/>
            <p:cNvSpPr/>
            <p:nvPr/>
          </p:nvSpPr>
          <p:spPr>
            <a:xfrm>
              <a:off x="1690336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6" name="Google Shape;11386;p75"/>
            <p:cNvSpPr/>
            <p:nvPr/>
          </p:nvSpPr>
          <p:spPr>
            <a:xfrm>
              <a:off x="1690336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7" name="Google Shape;11387;p75"/>
            <p:cNvSpPr/>
            <p:nvPr/>
          </p:nvSpPr>
          <p:spPr>
            <a:xfrm>
              <a:off x="1598292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8" name="Google Shape;11388;p75"/>
            <p:cNvSpPr/>
            <p:nvPr/>
          </p:nvSpPr>
          <p:spPr>
            <a:xfrm>
              <a:off x="1598292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89" name="Google Shape;11389;p75"/>
            <p:cNvSpPr/>
            <p:nvPr/>
          </p:nvSpPr>
          <p:spPr>
            <a:xfrm>
              <a:off x="1506236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0" name="Google Shape;11390;p75"/>
            <p:cNvSpPr/>
            <p:nvPr/>
          </p:nvSpPr>
          <p:spPr>
            <a:xfrm>
              <a:off x="1506236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1" name="Google Shape;11391;p75"/>
            <p:cNvSpPr/>
            <p:nvPr/>
          </p:nvSpPr>
          <p:spPr>
            <a:xfrm>
              <a:off x="1414179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2" name="Google Shape;11392;p75"/>
            <p:cNvSpPr/>
            <p:nvPr/>
          </p:nvSpPr>
          <p:spPr>
            <a:xfrm>
              <a:off x="1414179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3" name="Google Shape;11393;p75"/>
            <p:cNvSpPr/>
            <p:nvPr/>
          </p:nvSpPr>
          <p:spPr>
            <a:xfrm>
              <a:off x="1322123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4" name="Google Shape;11394;p75"/>
            <p:cNvSpPr/>
            <p:nvPr/>
          </p:nvSpPr>
          <p:spPr>
            <a:xfrm>
              <a:off x="1322123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5" name="Google Shape;11395;p75"/>
            <p:cNvSpPr/>
            <p:nvPr/>
          </p:nvSpPr>
          <p:spPr>
            <a:xfrm>
              <a:off x="123005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6" name="Google Shape;11396;p75"/>
            <p:cNvSpPr/>
            <p:nvPr/>
          </p:nvSpPr>
          <p:spPr>
            <a:xfrm>
              <a:off x="123005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7" name="Google Shape;11397;p75"/>
            <p:cNvSpPr/>
            <p:nvPr/>
          </p:nvSpPr>
          <p:spPr>
            <a:xfrm>
              <a:off x="1137998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8" name="Google Shape;11398;p75"/>
            <p:cNvSpPr/>
            <p:nvPr/>
          </p:nvSpPr>
          <p:spPr>
            <a:xfrm>
              <a:off x="1137998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99" name="Google Shape;11399;p75"/>
            <p:cNvSpPr/>
            <p:nvPr/>
          </p:nvSpPr>
          <p:spPr>
            <a:xfrm>
              <a:off x="1046539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00" name="Google Shape;11400;p75"/>
            <p:cNvSpPr/>
            <p:nvPr/>
          </p:nvSpPr>
          <p:spPr>
            <a:xfrm>
              <a:off x="1046539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401" name="Google Shape;11401;p75"/>
          <p:cNvSpPr txBox="1"/>
          <p:nvPr/>
        </p:nvSpPr>
        <p:spPr>
          <a:xfrm>
            <a:off x="10454223" y="157980"/>
            <a:ext cx="2746375" cy="819150"/>
          </a:xfrm>
          <a:prstGeom prst="rect">
            <a:avLst/>
          </a:prstGeom>
          <a:noFill/>
          <a:ln>
            <a:noFill/>
          </a:ln>
        </p:spPr>
        <p:txBody>
          <a:bodyPr spcFirstLastPara="1" wrap="square" lIns="0" tIns="450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a:t>
            </a:r>
            <a:endParaRPr sz="550">
              <a:solidFill>
                <a:schemeClr val="dk1"/>
              </a:solidFill>
              <a:latin typeface="Arial"/>
              <a:ea typeface="Arial"/>
              <a:cs typeface="Arial"/>
              <a:sym typeface="Arial"/>
            </a:endParaRPr>
          </a:p>
          <a:p>
            <a:pPr marL="0" marR="0" lvl="0" indent="0" algn="l" rtl="0">
              <a:lnSpc>
                <a:spcPct val="100000"/>
              </a:lnSpc>
              <a:spcBef>
                <a:spcPts val="10"/>
              </a:spcBef>
              <a:spcAft>
                <a:spcPts val="0"/>
              </a:spcAft>
              <a:buNone/>
            </a:pPr>
            <a:endParaRPr sz="700">
              <a:solidFill>
                <a:schemeClr val="dk1"/>
              </a:solidFill>
              <a:latin typeface="Arial"/>
              <a:ea typeface="Arial"/>
              <a:cs typeface="Arial"/>
              <a:sym typeface="Arial"/>
            </a:endParaRPr>
          </a:p>
          <a:p>
            <a:pPr marL="12700" marR="5080" lvl="0" indent="0" algn="l" rtl="0">
              <a:lnSpc>
                <a:spcPct val="101600"/>
              </a:lnSpc>
              <a:spcBef>
                <a:spcPts val="0"/>
              </a:spcBef>
              <a:spcAft>
                <a:spcPts val="0"/>
              </a:spcAft>
              <a:buNone/>
            </a:pPr>
            <a:r>
              <a:rPr lang="en-US" sz="1850" b="1">
                <a:solidFill>
                  <a:srgbClr val="00AF9D"/>
                </a:solidFill>
                <a:latin typeface="Arial"/>
                <a:ea typeface="Arial"/>
                <a:cs typeface="Arial"/>
                <a:sym typeface="Arial"/>
              </a:rPr>
              <a:t>Testing	a	Prototype  Reflection </a:t>
            </a:r>
            <a:endParaRPr sz="1850">
              <a:solidFill>
                <a:schemeClr val="dk1"/>
              </a:solidFill>
              <a:latin typeface="Arial"/>
              <a:ea typeface="Arial"/>
              <a:cs typeface="Arial"/>
              <a:sym typeface="Arial"/>
            </a:endParaRPr>
          </a:p>
        </p:txBody>
      </p:sp>
      <p:grpSp>
        <p:nvGrpSpPr>
          <p:cNvPr id="11402" name="Google Shape;11402;p75"/>
          <p:cNvGrpSpPr/>
          <p:nvPr/>
        </p:nvGrpSpPr>
        <p:grpSpPr>
          <a:xfrm>
            <a:off x="429035" y="0"/>
            <a:ext cx="9206082" cy="332740"/>
            <a:chOff x="429035" y="0"/>
            <a:chExt cx="9206082" cy="332740"/>
          </a:xfrm>
        </p:grpSpPr>
        <p:sp>
          <p:nvSpPr>
            <p:cNvPr id="11403" name="Google Shape;11403;p75"/>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04" name="Google Shape;11404;p75"/>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05" name="Google Shape;11405;p75"/>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06" name="Google Shape;11406;p75"/>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07" name="Google Shape;11407;p75"/>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08" name="Google Shape;11408;p75"/>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09" name="Google Shape;11409;p75"/>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0" name="Google Shape;11410;p75"/>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1" name="Google Shape;11411;p75"/>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2" name="Google Shape;11412;p75"/>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3" name="Google Shape;11413;p75"/>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4" name="Google Shape;11414;p75"/>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5" name="Google Shape;11415;p75"/>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6" name="Google Shape;11416;p75"/>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7" name="Google Shape;11417;p75"/>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8" name="Google Shape;11418;p75"/>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9" name="Google Shape;11419;p75"/>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20" name="Google Shape;11420;p75"/>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21" name="Google Shape;11421;p75"/>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22" name="Google Shape;11422;p75"/>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23" name="Google Shape;11423;p75"/>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424" name="Google Shape;11424;p75"/>
          <p:cNvSpPr txBox="1"/>
          <p:nvPr/>
        </p:nvSpPr>
        <p:spPr>
          <a:xfrm>
            <a:off x="417863" y="157980"/>
            <a:ext cx="2746375" cy="819150"/>
          </a:xfrm>
          <a:prstGeom prst="rect">
            <a:avLst/>
          </a:prstGeom>
          <a:noFill/>
          <a:ln>
            <a:noFill/>
          </a:ln>
        </p:spPr>
        <p:txBody>
          <a:bodyPr spcFirstLastPara="1" wrap="square" lIns="0" tIns="45075"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a:t>
            </a:r>
            <a:endParaRPr sz="550">
              <a:solidFill>
                <a:schemeClr val="dk1"/>
              </a:solidFill>
              <a:latin typeface="Arial"/>
              <a:ea typeface="Arial"/>
              <a:cs typeface="Arial"/>
              <a:sym typeface="Arial"/>
            </a:endParaRPr>
          </a:p>
          <a:p>
            <a:pPr marL="0" marR="0" lvl="0" indent="0" algn="l" rtl="0">
              <a:lnSpc>
                <a:spcPct val="100000"/>
              </a:lnSpc>
              <a:spcBef>
                <a:spcPts val="10"/>
              </a:spcBef>
              <a:spcAft>
                <a:spcPts val="0"/>
              </a:spcAft>
              <a:buNone/>
            </a:pPr>
            <a:endParaRPr sz="700">
              <a:solidFill>
                <a:schemeClr val="dk1"/>
              </a:solidFill>
              <a:latin typeface="Arial"/>
              <a:ea typeface="Arial"/>
              <a:cs typeface="Arial"/>
              <a:sym typeface="Arial"/>
            </a:endParaRPr>
          </a:p>
          <a:p>
            <a:pPr marL="12700" marR="5080" lvl="0" indent="0" algn="l" rtl="0">
              <a:lnSpc>
                <a:spcPct val="101600"/>
              </a:lnSpc>
              <a:spcBef>
                <a:spcPts val="0"/>
              </a:spcBef>
              <a:spcAft>
                <a:spcPts val="0"/>
              </a:spcAft>
              <a:buNone/>
            </a:pPr>
            <a:r>
              <a:rPr lang="en-US" sz="1850" b="1">
                <a:solidFill>
                  <a:srgbClr val="00AF9D"/>
                </a:solidFill>
                <a:latin typeface="Arial"/>
                <a:ea typeface="Arial"/>
                <a:cs typeface="Arial"/>
                <a:sym typeface="Arial"/>
              </a:rPr>
              <a:t>Testing	a	Prototype  Reflection </a:t>
            </a:r>
            <a:endParaRPr sz="1850">
              <a:solidFill>
                <a:schemeClr val="dk1"/>
              </a:solidFill>
              <a:latin typeface="Arial"/>
              <a:ea typeface="Arial"/>
              <a:cs typeface="Arial"/>
              <a:sym typeface="Arial"/>
            </a:endParaRPr>
          </a:p>
        </p:txBody>
      </p:sp>
      <p:sp>
        <p:nvSpPr>
          <p:cNvPr id="11425" name="Google Shape;11425;p75"/>
          <p:cNvSpPr txBox="1"/>
          <p:nvPr/>
        </p:nvSpPr>
        <p:spPr>
          <a:xfrm>
            <a:off x="1347910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426" name="Google Shape;11426;p75"/>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427" name="Google Shape;11427;p75"/>
          <p:cNvSpPr txBox="1"/>
          <p:nvPr/>
        </p:nvSpPr>
        <p:spPr>
          <a:xfrm>
            <a:off x="1448575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428" name="Google Shape;11428;p75"/>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429" name="Google Shape;11429;p75"/>
          <p:cNvSpPr txBox="1"/>
          <p:nvPr/>
        </p:nvSpPr>
        <p:spPr>
          <a:xfrm>
            <a:off x="1543628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430" name="Google Shape;11430;p75"/>
          <p:cNvSpPr txBox="1"/>
          <p:nvPr/>
        </p:nvSpPr>
        <p:spPr>
          <a:xfrm>
            <a:off x="539994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431" name="Google Shape;11431;p75"/>
          <p:cNvSpPr txBox="1"/>
          <p:nvPr/>
        </p:nvSpPr>
        <p:spPr>
          <a:xfrm>
            <a:off x="16299656"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432" name="Google Shape;11432;p75"/>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433" name="Google Shape;11433;p75"/>
          <p:cNvSpPr txBox="1"/>
          <p:nvPr/>
        </p:nvSpPr>
        <p:spPr>
          <a:xfrm>
            <a:off x="17237414"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2</a:t>
            </a:r>
            <a:endParaRPr sz="550">
              <a:solidFill>
                <a:schemeClr val="dk1"/>
              </a:solidFill>
              <a:latin typeface="Arial"/>
              <a:ea typeface="Arial"/>
              <a:cs typeface="Arial"/>
              <a:sym typeface="Arial"/>
            </a:endParaRPr>
          </a:p>
        </p:txBody>
      </p:sp>
      <p:sp>
        <p:nvSpPr>
          <p:cNvPr id="11434" name="Google Shape;11434;p75"/>
          <p:cNvSpPr txBox="1"/>
          <p:nvPr/>
        </p:nvSpPr>
        <p:spPr>
          <a:xfrm>
            <a:off x="7201065"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2</a:t>
            </a:r>
            <a:endParaRPr sz="550">
              <a:solidFill>
                <a:schemeClr val="dk1"/>
              </a:solidFill>
              <a:latin typeface="Arial"/>
              <a:ea typeface="Arial"/>
              <a:cs typeface="Arial"/>
              <a:sym typeface="Arial"/>
            </a:endParaRPr>
          </a:p>
        </p:txBody>
      </p:sp>
      <p:sp>
        <p:nvSpPr>
          <p:cNvPr id="11435" name="Google Shape;11435;p75"/>
          <p:cNvSpPr txBox="1"/>
          <p:nvPr/>
        </p:nvSpPr>
        <p:spPr>
          <a:xfrm>
            <a:off x="1806245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436" name="Google Shape;11436;p75"/>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437" name="Google Shape;11437;p75"/>
          <p:cNvSpPr txBox="1"/>
          <p:nvPr/>
        </p:nvSpPr>
        <p:spPr>
          <a:xfrm>
            <a:off x="1875069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1438" name="Google Shape;11438;p75"/>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Shape 11442"/>
        <p:cNvGrpSpPr/>
        <p:nvPr/>
      </p:nvGrpSpPr>
      <p:grpSpPr>
        <a:xfrm>
          <a:off x="0" y="0"/>
          <a:ext cx="0" cy="0"/>
          <a:chOff x="0" y="0"/>
          <a:chExt cx="0" cy="0"/>
        </a:xfrm>
      </p:grpSpPr>
      <p:sp>
        <p:nvSpPr>
          <p:cNvPr id="11443" name="Google Shape;11443;p76"/>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150</a:t>
            </a:r>
            <a:endParaRPr sz="550">
              <a:solidFill>
                <a:schemeClr val="dk1"/>
              </a:solidFill>
              <a:latin typeface="Arial"/>
              <a:ea typeface="Arial"/>
              <a:cs typeface="Arial"/>
              <a:sym typeface="Arial"/>
            </a:endParaRPr>
          </a:p>
        </p:txBody>
      </p:sp>
      <p:sp>
        <p:nvSpPr>
          <p:cNvPr id="11444" name="Google Shape;11444;p76"/>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151</a:t>
            </a:r>
            <a:endParaRPr sz="550">
              <a:solidFill>
                <a:schemeClr val="dk1"/>
              </a:solidFill>
              <a:latin typeface="Arial"/>
              <a:ea typeface="Arial"/>
              <a:cs typeface="Arial"/>
              <a:sym typeface="Arial"/>
            </a:endParaRPr>
          </a:p>
        </p:txBody>
      </p:sp>
      <p:sp>
        <p:nvSpPr>
          <p:cNvPr id="11445" name="Google Shape;11445;p76"/>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46" name="Google Shape;11446;p76"/>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1447" name="Google Shape;11447;p76"/>
          <p:cNvGrpSpPr/>
          <p:nvPr/>
        </p:nvGrpSpPr>
        <p:grpSpPr>
          <a:xfrm>
            <a:off x="10488583" y="1051579"/>
            <a:ext cx="9200188" cy="31750"/>
            <a:chOff x="10488583" y="1051579"/>
            <a:chExt cx="9200188" cy="31750"/>
          </a:xfrm>
        </p:grpSpPr>
        <p:sp>
          <p:nvSpPr>
            <p:cNvPr id="11448" name="Google Shape;11448;p76"/>
            <p:cNvSpPr/>
            <p:nvPr/>
          </p:nvSpPr>
          <p:spPr>
            <a:xfrm>
              <a:off x="10488583" y="1051579"/>
              <a:ext cx="1449705" cy="31750"/>
            </a:xfrm>
            <a:custGeom>
              <a:avLst/>
              <a:gdLst/>
              <a:ahLst/>
              <a:cxnLst/>
              <a:rect l="l" t="t" r="r" b="b"/>
              <a:pathLst>
                <a:path w="1449704" h="31750" extrusionOk="0">
                  <a:moveTo>
                    <a:pt x="1449379" y="0"/>
                  </a:moveTo>
                  <a:lnTo>
                    <a:pt x="0" y="0"/>
                  </a:lnTo>
                  <a:lnTo>
                    <a:pt x="0" y="31473"/>
                  </a:lnTo>
                  <a:lnTo>
                    <a:pt x="1449379" y="31473"/>
                  </a:lnTo>
                  <a:lnTo>
                    <a:pt x="1449379"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49" name="Google Shape;11449;p76"/>
            <p:cNvSpPr/>
            <p:nvPr/>
          </p:nvSpPr>
          <p:spPr>
            <a:xfrm>
              <a:off x="11937962" y="1051579"/>
              <a:ext cx="7750809" cy="31750"/>
            </a:xfrm>
            <a:custGeom>
              <a:avLst/>
              <a:gdLst/>
              <a:ahLst/>
              <a:cxnLst/>
              <a:rect l="l" t="t" r="r" b="b"/>
              <a:pathLst>
                <a:path w="7750809" h="31750" extrusionOk="0">
                  <a:moveTo>
                    <a:pt x="7750569" y="0"/>
                  </a:moveTo>
                  <a:lnTo>
                    <a:pt x="0" y="0"/>
                  </a:lnTo>
                  <a:lnTo>
                    <a:pt x="0" y="31473"/>
                  </a:lnTo>
                  <a:lnTo>
                    <a:pt x="7750569" y="31473"/>
                  </a:lnTo>
                  <a:lnTo>
                    <a:pt x="7750569"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450" name="Google Shape;11450;p76"/>
          <p:cNvGrpSpPr/>
          <p:nvPr/>
        </p:nvGrpSpPr>
        <p:grpSpPr>
          <a:xfrm>
            <a:off x="424593" y="1051579"/>
            <a:ext cx="9200189" cy="31750"/>
            <a:chOff x="424593" y="1051579"/>
            <a:chExt cx="9200189" cy="31750"/>
          </a:xfrm>
        </p:grpSpPr>
        <p:sp>
          <p:nvSpPr>
            <p:cNvPr id="11451" name="Google Shape;11451;p76"/>
            <p:cNvSpPr/>
            <p:nvPr/>
          </p:nvSpPr>
          <p:spPr>
            <a:xfrm>
              <a:off x="424593" y="1051579"/>
              <a:ext cx="1449705" cy="31750"/>
            </a:xfrm>
            <a:custGeom>
              <a:avLst/>
              <a:gdLst/>
              <a:ahLst/>
              <a:cxnLst/>
              <a:rect l="l" t="t" r="r" b="b"/>
              <a:pathLst>
                <a:path w="1449705" h="31750" extrusionOk="0">
                  <a:moveTo>
                    <a:pt x="1449379" y="0"/>
                  </a:moveTo>
                  <a:lnTo>
                    <a:pt x="0" y="0"/>
                  </a:lnTo>
                  <a:lnTo>
                    <a:pt x="0" y="31473"/>
                  </a:lnTo>
                  <a:lnTo>
                    <a:pt x="1449379" y="31473"/>
                  </a:lnTo>
                  <a:lnTo>
                    <a:pt x="1449379"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52" name="Google Shape;11452;p76"/>
            <p:cNvSpPr/>
            <p:nvPr/>
          </p:nvSpPr>
          <p:spPr>
            <a:xfrm>
              <a:off x="1873973" y="1051579"/>
              <a:ext cx="7750809" cy="31750"/>
            </a:xfrm>
            <a:custGeom>
              <a:avLst/>
              <a:gdLst/>
              <a:ahLst/>
              <a:cxnLst/>
              <a:rect l="l" t="t" r="r" b="b"/>
              <a:pathLst>
                <a:path w="7750809" h="31750" extrusionOk="0">
                  <a:moveTo>
                    <a:pt x="7750569" y="0"/>
                  </a:moveTo>
                  <a:lnTo>
                    <a:pt x="0" y="0"/>
                  </a:lnTo>
                  <a:lnTo>
                    <a:pt x="0" y="31473"/>
                  </a:lnTo>
                  <a:lnTo>
                    <a:pt x="7750569" y="31473"/>
                  </a:lnTo>
                  <a:lnTo>
                    <a:pt x="7750569" y="0"/>
                  </a:lnTo>
                  <a:close/>
                </a:path>
              </a:pathLst>
            </a:custGeom>
            <a:solidFill>
              <a:srgbClr val="D3EAE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453" name="Google Shape;11453;p76"/>
          <p:cNvSpPr txBox="1"/>
          <p:nvPr/>
        </p:nvSpPr>
        <p:spPr>
          <a:xfrm>
            <a:off x="12156168" y="510003"/>
            <a:ext cx="467614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Take a look at the notes you collected from testing your prototype. Use the worksheet to  organize your thoughts, reactions and questions. Use this tool to make sense of what you experienced and  capture areas of potential opportunity that you would like to address as you create your next prototype.</a:t>
            </a:r>
            <a:endParaRPr sz="750">
              <a:solidFill>
                <a:schemeClr val="dk1"/>
              </a:solidFill>
              <a:latin typeface="Arial"/>
              <a:ea typeface="Arial"/>
              <a:cs typeface="Arial"/>
              <a:sym typeface="Arial"/>
            </a:endParaRPr>
          </a:p>
        </p:txBody>
      </p:sp>
      <p:sp>
        <p:nvSpPr>
          <p:cNvPr id="11454" name="Google Shape;11454;p76"/>
          <p:cNvSpPr txBox="1"/>
          <p:nvPr/>
        </p:nvSpPr>
        <p:spPr>
          <a:xfrm>
            <a:off x="2092213" y="510003"/>
            <a:ext cx="467614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Take a look at the notes you collected from testing your prototype. Use the worksheet to  organize your thoughts, reactions and questions. Use this tool to make sense of what you experienced and  capture areas of potential opportunity that you would like to address as you create your next prototype.</a:t>
            </a:r>
            <a:endParaRPr sz="750">
              <a:solidFill>
                <a:schemeClr val="dk1"/>
              </a:solidFill>
              <a:latin typeface="Arial"/>
              <a:ea typeface="Arial"/>
              <a:cs typeface="Arial"/>
              <a:sym typeface="Arial"/>
            </a:endParaRPr>
          </a:p>
        </p:txBody>
      </p:sp>
      <p:grpSp>
        <p:nvGrpSpPr>
          <p:cNvPr id="11455" name="Google Shape;11455;p76"/>
          <p:cNvGrpSpPr/>
          <p:nvPr/>
        </p:nvGrpSpPr>
        <p:grpSpPr>
          <a:xfrm>
            <a:off x="17124267" y="636800"/>
            <a:ext cx="2577022" cy="259079"/>
            <a:chOff x="17124267" y="636800"/>
            <a:chExt cx="2577022" cy="259079"/>
          </a:xfrm>
        </p:grpSpPr>
        <p:sp>
          <p:nvSpPr>
            <p:cNvPr id="11456" name="Google Shape;11456;p76"/>
            <p:cNvSpPr/>
            <p:nvPr/>
          </p:nvSpPr>
          <p:spPr>
            <a:xfrm>
              <a:off x="18138081"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57" name="Google Shape;11457;p76"/>
            <p:cNvSpPr/>
            <p:nvPr/>
          </p:nvSpPr>
          <p:spPr>
            <a:xfrm>
              <a:off x="17631114"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58" name="Google Shape;11458;p76"/>
            <p:cNvSpPr/>
            <p:nvPr/>
          </p:nvSpPr>
          <p:spPr>
            <a:xfrm>
              <a:off x="17124267"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59" name="Google Shape;11459;p76"/>
            <p:cNvSpPr/>
            <p:nvPr/>
          </p:nvSpPr>
          <p:spPr>
            <a:xfrm>
              <a:off x="18645048"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60" name="Google Shape;11460;p76"/>
            <p:cNvSpPr/>
            <p:nvPr/>
          </p:nvSpPr>
          <p:spPr>
            <a:xfrm>
              <a:off x="19152014"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461" name="Google Shape;11461;p76"/>
          <p:cNvGrpSpPr/>
          <p:nvPr/>
        </p:nvGrpSpPr>
        <p:grpSpPr>
          <a:xfrm>
            <a:off x="7060242" y="636800"/>
            <a:ext cx="2577058" cy="259079"/>
            <a:chOff x="7060242" y="636800"/>
            <a:chExt cx="2577058" cy="259079"/>
          </a:xfrm>
        </p:grpSpPr>
        <p:sp>
          <p:nvSpPr>
            <p:cNvPr id="11462" name="Google Shape;11462;p76"/>
            <p:cNvSpPr/>
            <p:nvPr/>
          </p:nvSpPr>
          <p:spPr>
            <a:xfrm>
              <a:off x="8074127"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63" name="Google Shape;11463;p76"/>
            <p:cNvSpPr/>
            <p:nvPr/>
          </p:nvSpPr>
          <p:spPr>
            <a:xfrm>
              <a:off x="7567185"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64" name="Google Shape;11464;p76"/>
            <p:cNvSpPr/>
            <p:nvPr/>
          </p:nvSpPr>
          <p:spPr>
            <a:xfrm>
              <a:off x="7060242"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65" name="Google Shape;11465;p76"/>
            <p:cNvSpPr/>
            <p:nvPr/>
          </p:nvSpPr>
          <p:spPr>
            <a:xfrm>
              <a:off x="8581082"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66" name="Google Shape;11466;p76"/>
            <p:cNvSpPr/>
            <p:nvPr/>
          </p:nvSpPr>
          <p:spPr>
            <a:xfrm>
              <a:off x="9088025"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467" name="Google Shape;11467;p76"/>
          <p:cNvSpPr txBox="1"/>
          <p:nvPr/>
        </p:nvSpPr>
        <p:spPr>
          <a:xfrm>
            <a:off x="18248481"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FFFFFF"/>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468" name="Google Shape;11468;p76"/>
          <p:cNvSpPr txBox="1"/>
          <p:nvPr/>
        </p:nvSpPr>
        <p:spPr>
          <a:xfrm>
            <a:off x="8184539"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FFFFFF"/>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469" name="Google Shape;11469;p76"/>
          <p:cNvSpPr txBox="1"/>
          <p:nvPr/>
        </p:nvSpPr>
        <p:spPr>
          <a:xfrm>
            <a:off x="17741633"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00AF9D"/>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470" name="Google Shape;11470;p76"/>
          <p:cNvSpPr txBox="1"/>
          <p:nvPr/>
        </p:nvSpPr>
        <p:spPr>
          <a:xfrm>
            <a:off x="7677595"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00AF9D"/>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471" name="Google Shape;11471;p76"/>
          <p:cNvSpPr txBox="1"/>
          <p:nvPr/>
        </p:nvSpPr>
        <p:spPr>
          <a:xfrm>
            <a:off x="17243455"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00AF9D"/>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472" name="Google Shape;11472;p76"/>
          <p:cNvSpPr txBox="1"/>
          <p:nvPr/>
        </p:nvSpPr>
        <p:spPr>
          <a:xfrm>
            <a:off x="7179428"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00AF9D"/>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473" name="Google Shape;11473;p76"/>
          <p:cNvSpPr txBox="1"/>
          <p:nvPr/>
        </p:nvSpPr>
        <p:spPr>
          <a:xfrm>
            <a:off x="18749273"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00AF9D"/>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474" name="Google Shape;11474;p76"/>
          <p:cNvSpPr txBox="1"/>
          <p:nvPr/>
        </p:nvSpPr>
        <p:spPr>
          <a:xfrm>
            <a:off x="8685343"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00AF9D"/>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475" name="Google Shape;11475;p76"/>
          <p:cNvSpPr txBox="1"/>
          <p:nvPr/>
        </p:nvSpPr>
        <p:spPr>
          <a:xfrm>
            <a:off x="19260852"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00AF9D"/>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11476" name="Google Shape;11476;p76"/>
          <p:cNvSpPr txBox="1"/>
          <p:nvPr/>
        </p:nvSpPr>
        <p:spPr>
          <a:xfrm>
            <a:off x="9196815"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00AF9D"/>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11477" name="Google Shape;11477;p76"/>
          <p:cNvSpPr txBox="1"/>
          <p:nvPr/>
        </p:nvSpPr>
        <p:spPr>
          <a:xfrm>
            <a:off x="10469912" y="624912"/>
            <a:ext cx="143129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00AF9D"/>
                </a:solidFill>
                <a:latin typeface="Arial"/>
                <a:ea typeface="Arial"/>
                <a:cs typeface="Arial"/>
                <a:sym typeface="Arial"/>
              </a:rPr>
              <a:t>Reflection </a:t>
            </a:r>
            <a:endParaRPr sz="1850">
              <a:solidFill>
                <a:schemeClr val="dk1"/>
              </a:solidFill>
              <a:latin typeface="Arial"/>
              <a:ea typeface="Arial"/>
              <a:cs typeface="Arial"/>
              <a:sym typeface="Arial"/>
            </a:endParaRPr>
          </a:p>
        </p:txBody>
      </p:sp>
      <p:sp>
        <p:nvSpPr>
          <p:cNvPr id="11478" name="Google Shape;11478;p76"/>
          <p:cNvSpPr txBox="1"/>
          <p:nvPr/>
        </p:nvSpPr>
        <p:spPr>
          <a:xfrm>
            <a:off x="405923" y="624912"/>
            <a:ext cx="143129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00AF9D"/>
                </a:solidFill>
                <a:latin typeface="Arial"/>
                <a:ea typeface="Arial"/>
                <a:cs typeface="Arial"/>
                <a:sym typeface="Arial"/>
              </a:rPr>
              <a:t>Reflection </a:t>
            </a:r>
            <a:endParaRPr sz="1850">
              <a:solidFill>
                <a:schemeClr val="dk1"/>
              </a:solidFill>
              <a:latin typeface="Arial"/>
              <a:ea typeface="Arial"/>
              <a:cs typeface="Arial"/>
              <a:sym typeface="Arial"/>
            </a:endParaRPr>
          </a:p>
        </p:txBody>
      </p:sp>
      <p:sp>
        <p:nvSpPr>
          <p:cNvPr id="11479" name="Google Shape;11479;p76"/>
          <p:cNvSpPr/>
          <p:nvPr/>
        </p:nvSpPr>
        <p:spPr>
          <a:xfrm>
            <a:off x="10475114" y="1336428"/>
            <a:ext cx="9213850" cy="5425440"/>
          </a:xfrm>
          <a:custGeom>
            <a:avLst/>
            <a:gdLst/>
            <a:ahLst/>
            <a:cxnLst/>
            <a:rect l="l" t="t" r="r" b="b"/>
            <a:pathLst>
              <a:path w="9213850" h="5425440" extrusionOk="0">
                <a:moveTo>
                  <a:pt x="9145718" y="0"/>
                </a:moveTo>
                <a:lnTo>
                  <a:pt x="67687" y="0"/>
                </a:lnTo>
                <a:lnTo>
                  <a:pt x="28555" y="1057"/>
                </a:lnTo>
                <a:lnTo>
                  <a:pt x="8460" y="8460"/>
                </a:lnTo>
                <a:lnTo>
                  <a:pt x="1057" y="28555"/>
                </a:lnTo>
                <a:lnTo>
                  <a:pt x="0" y="67687"/>
                </a:lnTo>
                <a:lnTo>
                  <a:pt x="0" y="5357284"/>
                </a:lnTo>
                <a:lnTo>
                  <a:pt x="1057" y="5396416"/>
                </a:lnTo>
                <a:lnTo>
                  <a:pt x="8460" y="5416510"/>
                </a:lnTo>
                <a:lnTo>
                  <a:pt x="28555" y="5423913"/>
                </a:lnTo>
                <a:lnTo>
                  <a:pt x="67687" y="5424971"/>
                </a:lnTo>
                <a:lnTo>
                  <a:pt x="9145718" y="5424971"/>
                </a:lnTo>
                <a:lnTo>
                  <a:pt x="9184850" y="5423913"/>
                </a:lnTo>
                <a:lnTo>
                  <a:pt x="9204945" y="5416510"/>
                </a:lnTo>
                <a:lnTo>
                  <a:pt x="9212348" y="5396416"/>
                </a:lnTo>
                <a:lnTo>
                  <a:pt x="9213405" y="5357284"/>
                </a:lnTo>
                <a:lnTo>
                  <a:pt x="9213405" y="67687"/>
                </a:lnTo>
                <a:lnTo>
                  <a:pt x="9212348" y="28555"/>
                </a:lnTo>
                <a:lnTo>
                  <a:pt x="9204945" y="8460"/>
                </a:lnTo>
                <a:lnTo>
                  <a:pt x="9184850" y="1057"/>
                </a:lnTo>
                <a:lnTo>
                  <a:pt x="914571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80" name="Google Shape;11480;p76"/>
          <p:cNvSpPr/>
          <p:nvPr/>
        </p:nvSpPr>
        <p:spPr>
          <a:xfrm>
            <a:off x="411130" y="1336428"/>
            <a:ext cx="9213850" cy="5425440"/>
          </a:xfrm>
          <a:custGeom>
            <a:avLst/>
            <a:gdLst/>
            <a:ahLst/>
            <a:cxnLst/>
            <a:rect l="l" t="t" r="r" b="b"/>
            <a:pathLst>
              <a:path w="9213850" h="5425440" extrusionOk="0">
                <a:moveTo>
                  <a:pt x="9145718" y="0"/>
                </a:moveTo>
                <a:lnTo>
                  <a:pt x="67687" y="0"/>
                </a:lnTo>
                <a:lnTo>
                  <a:pt x="28555" y="1057"/>
                </a:lnTo>
                <a:lnTo>
                  <a:pt x="8460" y="8460"/>
                </a:lnTo>
                <a:lnTo>
                  <a:pt x="1057" y="28555"/>
                </a:lnTo>
                <a:lnTo>
                  <a:pt x="0" y="67687"/>
                </a:lnTo>
                <a:lnTo>
                  <a:pt x="0" y="5357284"/>
                </a:lnTo>
                <a:lnTo>
                  <a:pt x="1057" y="5396416"/>
                </a:lnTo>
                <a:lnTo>
                  <a:pt x="8460" y="5416510"/>
                </a:lnTo>
                <a:lnTo>
                  <a:pt x="28555" y="5423913"/>
                </a:lnTo>
                <a:lnTo>
                  <a:pt x="67687" y="5424971"/>
                </a:lnTo>
                <a:lnTo>
                  <a:pt x="9145718" y="5424971"/>
                </a:lnTo>
                <a:lnTo>
                  <a:pt x="9184850" y="5423913"/>
                </a:lnTo>
                <a:lnTo>
                  <a:pt x="9204945" y="5416510"/>
                </a:lnTo>
                <a:lnTo>
                  <a:pt x="9212348" y="5396416"/>
                </a:lnTo>
                <a:lnTo>
                  <a:pt x="9213405" y="5357284"/>
                </a:lnTo>
                <a:lnTo>
                  <a:pt x="9213405" y="67687"/>
                </a:lnTo>
                <a:lnTo>
                  <a:pt x="9212348" y="28555"/>
                </a:lnTo>
                <a:lnTo>
                  <a:pt x="9204945" y="8460"/>
                </a:lnTo>
                <a:lnTo>
                  <a:pt x="9184850" y="1057"/>
                </a:lnTo>
                <a:lnTo>
                  <a:pt x="9145718"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81" name="Google Shape;11481;p76"/>
          <p:cNvSpPr txBox="1"/>
          <p:nvPr/>
        </p:nvSpPr>
        <p:spPr>
          <a:xfrm>
            <a:off x="10656055" y="1484546"/>
            <a:ext cx="1713864"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LIKES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is working well?</a:t>
            </a:r>
            <a:endParaRPr sz="750">
              <a:solidFill>
                <a:schemeClr val="dk1"/>
              </a:solidFill>
              <a:latin typeface="Arial"/>
              <a:ea typeface="Arial"/>
              <a:cs typeface="Arial"/>
              <a:sym typeface="Arial"/>
            </a:endParaRPr>
          </a:p>
        </p:txBody>
      </p:sp>
      <p:sp>
        <p:nvSpPr>
          <p:cNvPr id="11482" name="Google Shape;11482;p76"/>
          <p:cNvSpPr txBox="1"/>
          <p:nvPr/>
        </p:nvSpPr>
        <p:spPr>
          <a:xfrm>
            <a:off x="592089" y="1484546"/>
            <a:ext cx="1713864"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LIKES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is working well?</a:t>
            </a:r>
            <a:endParaRPr sz="750">
              <a:solidFill>
                <a:schemeClr val="dk1"/>
              </a:solidFill>
              <a:latin typeface="Arial"/>
              <a:ea typeface="Arial"/>
              <a:cs typeface="Arial"/>
              <a:sym typeface="Arial"/>
            </a:endParaRPr>
          </a:p>
        </p:txBody>
      </p:sp>
      <p:sp>
        <p:nvSpPr>
          <p:cNvPr id="11483" name="Google Shape;11483;p76"/>
          <p:cNvSpPr txBox="1"/>
          <p:nvPr/>
        </p:nvSpPr>
        <p:spPr>
          <a:xfrm>
            <a:off x="17618427" y="1484546"/>
            <a:ext cx="1882139" cy="255270"/>
          </a:xfrm>
          <a:prstGeom prst="rect">
            <a:avLst/>
          </a:prstGeom>
          <a:noFill/>
          <a:ln>
            <a:noFill/>
          </a:ln>
        </p:spPr>
        <p:txBody>
          <a:bodyPr spcFirstLastPara="1" wrap="square" lIns="0" tIns="12700" rIns="0" bIns="0" anchor="t" anchorCtr="0">
            <a:spAutoFit/>
          </a:bodyPr>
          <a:lstStyle/>
          <a:p>
            <a:pPr marL="0" marR="5080" lvl="0" indent="0" algn="r" rtl="0">
              <a:lnSpc>
                <a:spcPct val="100000"/>
              </a:lnSpc>
              <a:spcBef>
                <a:spcPts val="0"/>
              </a:spcBef>
              <a:spcAft>
                <a:spcPts val="0"/>
              </a:spcAft>
              <a:buNone/>
            </a:pPr>
            <a:r>
              <a:rPr lang="en-US" sz="750" b="1">
                <a:solidFill>
                  <a:schemeClr val="dk1"/>
                </a:solidFill>
                <a:latin typeface="Arial"/>
                <a:ea typeface="Arial"/>
                <a:cs typeface="Arial"/>
                <a:sym typeface="Arial"/>
              </a:rPr>
              <a:t>CHANGES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is not working well?</a:t>
            </a:r>
            <a:endParaRPr sz="750">
              <a:solidFill>
                <a:schemeClr val="dk1"/>
              </a:solidFill>
              <a:latin typeface="Arial"/>
              <a:ea typeface="Arial"/>
              <a:cs typeface="Arial"/>
              <a:sym typeface="Arial"/>
            </a:endParaRPr>
          </a:p>
        </p:txBody>
      </p:sp>
      <p:sp>
        <p:nvSpPr>
          <p:cNvPr id="11484" name="Google Shape;11484;p76"/>
          <p:cNvSpPr txBox="1"/>
          <p:nvPr/>
        </p:nvSpPr>
        <p:spPr>
          <a:xfrm>
            <a:off x="7554366" y="1484546"/>
            <a:ext cx="1882139" cy="255270"/>
          </a:xfrm>
          <a:prstGeom prst="rect">
            <a:avLst/>
          </a:prstGeom>
          <a:noFill/>
          <a:ln>
            <a:noFill/>
          </a:ln>
        </p:spPr>
        <p:txBody>
          <a:bodyPr spcFirstLastPara="1" wrap="square" lIns="0" tIns="12700" rIns="0" bIns="0" anchor="t" anchorCtr="0">
            <a:spAutoFit/>
          </a:bodyPr>
          <a:lstStyle/>
          <a:p>
            <a:pPr marL="0" marR="5080" lvl="0" indent="0" algn="r" rtl="0">
              <a:lnSpc>
                <a:spcPct val="100000"/>
              </a:lnSpc>
              <a:spcBef>
                <a:spcPts val="0"/>
              </a:spcBef>
              <a:spcAft>
                <a:spcPts val="0"/>
              </a:spcAft>
              <a:buNone/>
            </a:pPr>
            <a:r>
              <a:rPr lang="en-US" sz="750" b="1">
                <a:solidFill>
                  <a:schemeClr val="dk1"/>
                </a:solidFill>
                <a:latin typeface="Arial"/>
                <a:ea typeface="Arial"/>
                <a:cs typeface="Arial"/>
                <a:sym typeface="Arial"/>
              </a:rPr>
              <a:t>CHANGES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is not working well?</a:t>
            </a:r>
            <a:endParaRPr sz="750">
              <a:solidFill>
                <a:schemeClr val="dk1"/>
              </a:solidFill>
              <a:latin typeface="Arial"/>
              <a:ea typeface="Arial"/>
              <a:cs typeface="Arial"/>
              <a:sym typeface="Arial"/>
            </a:endParaRPr>
          </a:p>
        </p:txBody>
      </p:sp>
      <p:sp>
        <p:nvSpPr>
          <p:cNvPr id="11485" name="Google Shape;11485;p76"/>
          <p:cNvSpPr txBox="1"/>
          <p:nvPr/>
        </p:nvSpPr>
        <p:spPr>
          <a:xfrm>
            <a:off x="17606966" y="6275487"/>
            <a:ext cx="1893570" cy="255270"/>
          </a:xfrm>
          <a:prstGeom prst="rect">
            <a:avLst/>
          </a:prstGeom>
          <a:noFill/>
          <a:ln>
            <a:noFill/>
          </a:ln>
        </p:spPr>
        <p:txBody>
          <a:bodyPr spcFirstLastPara="1" wrap="square" lIns="0" tIns="12700" rIns="0" bIns="0" anchor="t" anchorCtr="0">
            <a:spAutoFit/>
          </a:bodyPr>
          <a:lstStyle/>
          <a:p>
            <a:pPr marL="0" marR="5080" lvl="0" indent="0" algn="r" rtl="0">
              <a:lnSpc>
                <a:spcPct val="100000"/>
              </a:lnSpc>
              <a:spcBef>
                <a:spcPts val="0"/>
              </a:spcBef>
              <a:spcAft>
                <a:spcPts val="0"/>
              </a:spcAft>
              <a:buNone/>
            </a:pPr>
            <a:r>
              <a:rPr lang="en-US" sz="750" b="1">
                <a:solidFill>
                  <a:schemeClr val="dk1"/>
                </a:solidFill>
                <a:latin typeface="Arial"/>
                <a:ea typeface="Arial"/>
                <a:cs typeface="Arial"/>
                <a:sym typeface="Arial"/>
              </a:rPr>
              <a:t>IDEAS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ideas came to you as you observed?</a:t>
            </a:r>
            <a:endParaRPr sz="750">
              <a:solidFill>
                <a:schemeClr val="dk1"/>
              </a:solidFill>
              <a:latin typeface="Arial"/>
              <a:ea typeface="Arial"/>
              <a:cs typeface="Arial"/>
              <a:sym typeface="Arial"/>
            </a:endParaRPr>
          </a:p>
        </p:txBody>
      </p:sp>
      <p:sp>
        <p:nvSpPr>
          <p:cNvPr id="11486" name="Google Shape;11486;p76"/>
          <p:cNvSpPr txBox="1"/>
          <p:nvPr/>
        </p:nvSpPr>
        <p:spPr>
          <a:xfrm>
            <a:off x="7542903" y="6275487"/>
            <a:ext cx="1893570" cy="255270"/>
          </a:xfrm>
          <a:prstGeom prst="rect">
            <a:avLst/>
          </a:prstGeom>
          <a:noFill/>
          <a:ln>
            <a:noFill/>
          </a:ln>
        </p:spPr>
        <p:txBody>
          <a:bodyPr spcFirstLastPara="1" wrap="square" lIns="0" tIns="12700" rIns="0" bIns="0" anchor="t" anchorCtr="0">
            <a:spAutoFit/>
          </a:bodyPr>
          <a:lstStyle/>
          <a:p>
            <a:pPr marL="0" marR="5080" lvl="0" indent="0" algn="r" rtl="0">
              <a:lnSpc>
                <a:spcPct val="100000"/>
              </a:lnSpc>
              <a:spcBef>
                <a:spcPts val="0"/>
              </a:spcBef>
              <a:spcAft>
                <a:spcPts val="0"/>
              </a:spcAft>
              <a:buNone/>
            </a:pPr>
            <a:r>
              <a:rPr lang="en-US" sz="750" b="1">
                <a:solidFill>
                  <a:schemeClr val="dk1"/>
                </a:solidFill>
                <a:latin typeface="Arial"/>
                <a:ea typeface="Arial"/>
                <a:cs typeface="Arial"/>
                <a:sym typeface="Arial"/>
              </a:rPr>
              <a:t>IDEAS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ideas came to you as you observed?</a:t>
            </a:r>
            <a:endParaRPr sz="750">
              <a:solidFill>
                <a:schemeClr val="dk1"/>
              </a:solidFill>
              <a:latin typeface="Arial"/>
              <a:ea typeface="Arial"/>
              <a:cs typeface="Arial"/>
              <a:sym typeface="Arial"/>
            </a:endParaRPr>
          </a:p>
        </p:txBody>
      </p:sp>
      <p:sp>
        <p:nvSpPr>
          <p:cNvPr id="11487" name="Google Shape;11487;p76"/>
          <p:cNvSpPr txBox="1"/>
          <p:nvPr/>
        </p:nvSpPr>
        <p:spPr>
          <a:xfrm>
            <a:off x="10655960" y="6275487"/>
            <a:ext cx="211772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QUESTIONS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raised questions for you?</a:t>
            </a:r>
            <a:endParaRPr sz="750">
              <a:solidFill>
                <a:schemeClr val="dk1"/>
              </a:solidFill>
              <a:latin typeface="Arial"/>
              <a:ea typeface="Arial"/>
              <a:cs typeface="Arial"/>
              <a:sym typeface="Arial"/>
            </a:endParaRPr>
          </a:p>
        </p:txBody>
      </p:sp>
      <p:sp>
        <p:nvSpPr>
          <p:cNvPr id="11488" name="Google Shape;11488;p76"/>
          <p:cNvSpPr txBox="1"/>
          <p:nvPr/>
        </p:nvSpPr>
        <p:spPr>
          <a:xfrm>
            <a:off x="591994" y="6275487"/>
            <a:ext cx="2117725" cy="25527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QUESTIONS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did you see that raised questions for you?</a:t>
            </a:r>
            <a:endParaRPr sz="750">
              <a:solidFill>
                <a:schemeClr val="dk1"/>
              </a:solidFill>
              <a:latin typeface="Arial"/>
              <a:ea typeface="Arial"/>
              <a:cs typeface="Arial"/>
              <a:sym typeface="Arial"/>
            </a:endParaRPr>
          </a:p>
        </p:txBody>
      </p:sp>
      <p:grpSp>
        <p:nvGrpSpPr>
          <p:cNvPr id="11489" name="Google Shape;11489;p76"/>
          <p:cNvGrpSpPr/>
          <p:nvPr/>
        </p:nvGrpSpPr>
        <p:grpSpPr>
          <a:xfrm>
            <a:off x="10893678" y="1523060"/>
            <a:ext cx="8381365" cy="5054600"/>
            <a:chOff x="10893678" y="1523060"/>
            <a:chExt cx="8381365" cy="5054600"/>
          </a:xfrm>
        </p:grpSpPr>
        <p:sp>
          <p:nvSpPr>
            <p:cNvPr id="11490" name="Google Shape;11490;p76"/>
            <p:cNvSpPr/>
            <p:nvPr/>
          </p:nvSpPr>
          <p:spPr>
            <a:xfrm>
              <a:off x="15078014" y="1523060"/>
              <a:ext cx="0" cy="5054600"/>
            </a:xfrm>
            <a:custGeom>
              <a:avLst/>
              <a:gdLst/>
              <a:ahLst/>
              <a:cxnLst/>
              <a:rect l="l" t="t" r="r" b="b"/>
              <a:pathLst>
                <a:path w="120000" h="5054600" extrusionOk="0">
                  <a:moveTo>
                    <a:pt x="0" y="0"/>
                  </a:moveTo>
                  <a:lnTo>
                    <a:pt x="0" y="505420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91" name="Google Shape;11491;p76"/>
            <p:cNvSpPr/>
            <p:nvPr/>
          </p:nvSpPr>
          <p:spPr>
            <a:xfrm>
              <a:off x="10893678" y="4050156"/>
              <a:ext cx="8381365" cy="0"/>
            </a:xfrm>
            <a:custGeom>
              <a:avLst/>
              <a:gdLst/>
              <a:ahLst/>
              <a:cxnLst/>
              <a:rect l="l" t="t" r="r" b="b"/>
              <a:pathLst>
                <a:path w="8381365" h="120000" extrusionOk="0">
                  <a:moveTo>
                    <a:pt x="0" y="0"/>
                  </a:moveTo>
                  <a:lnTo>
                    <a:pt x="8380755"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492" name="Google Shape;11492;p76"/>
          <p:cNvGrpSpPr/>
          <p:nvPr/>
        </p:nvGrpSpPr>
        <p:grpSpPr>
          <a:xfrm>
            <a:off x="829680" y="1523060"/>
            <a:ext cx="8381365" cy="5054600"/>
            <a:chOff x="829680" y="1523060"/>
            <a:chExt cx="8381365" cy="5054600"/>
          </a:xfrm>
        </p:grpSpPr>
        <p:sp>
          <p:nvSpPr>
            <p:cNvPr id="11493" name="Google Shape;11493;p76"/>
            <p:cNvSpPr/>
            <p:nvPr/>
          </p:nvSpPr>
          <p:spPr>
            <a:xfrm>
              <a:off x="5014084" y="1523060"/>
              <a:ext cx="0" cy="5054600"/>
            </a:xfrm>
            <a:custGeom>
              <a:avLst/>
              <a:gdLst/>
              <a:ahLst/>
              <a:cxnLst/>
              <a:rect l="l" t="t" r="r" b="b"/>
              <a:pathLst>
                <a:path w="120000" h="5054600" extrusionOk="0">
                  <a:moveTo>
                    <a:pt x="0" y="0"/>
                  </a:moveTo>
                  <a:lnTo>
                    <a:pt x="0" y="505420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94" name="Google Shape;11494;p76"/>
            <p:cNvSpPr/>
            <p:nvPr/>
          </p:nvSpPr>
          <p:spPr>
            <a:xfrm>
              <a:off x="829680" y="4050156"/>
              <a:ext cx="8381365" cy="0"/>
            </a:xfrm>
            <a:custGeom>
              <a:avLst/>
              <a:gdLst/>
              <a:ahLst/>
              <a:cxnLst/>
              <a:rect l="l" t="t" r="r" b="b"/>
              <a:pathLst>
                <a:path w="8381365" h="120000" extrusionOk="0">
                  <a:moveTo>
                    <a:pt x="0" y="0"/>
                  </a:moveTo>
                  <a:lnTo>
                    <a:pt x="8380755"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495" name="Google Shape;11495;p76"/>
          <p:cNvSpPr txBox="1"/>
          <p:nvPr/>
        </p:nvSpPr>
        <p:spPr>
          <a:xfrm>
            <a:off x="14590706" y="3405280"/>
            <a:ext cx="446405" cy="70040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4400">
                <a:solidFill>
                  <a:srgbClr val="00AF9D"/>
                </a:solidFill>
                <a:latin typeface="Verdana"/>
                <a:ea typeface="Verdana"/>
                <a:cs typeface="Verdana"/>
                <a:sym typeface="Verdana"/>
              </a:rPr>
              <a:t>+</a:t>
            </a:r>
            <a:endParaRPr sz="4400">
              <a:solidFill>
                <a:schemeClr val="dk1"/>
              </a:solidFill>
              <a:latin typeface="Verdana"/>
              <a:ea typeface="Verdana"/>
              <a:cs typeface="Verdana"/>
              <a:sym typeface="Verdana"/>
            </a:endParaRPr>
          </a:p>
        </p:txBody>
      </p:sp>
      <p:sp>
        <p:nvSpPr>
          <p:cNvPr id="11496" name="Google Shape;11496;p76"/>
          <p:cNvSpPr txBox="1"/>
          <p:nvPr/>
        </p:nvSpPr>
        <p:spPr>
          <a:xfrm>
            <a:off x="4526710" y="3405280"/>
            <a:ext cx="446405" cy="70040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4400">
                <a:solidFill>
                  <a:schemeClr val="dk1"/>
                </a:solidFill>
                <a:latin typeface="Verdana"/>
                <a:ea typeface="Verdana"/>
                <a:cs typeface="Verdana"/>
                <a:sym typeface="Verdana"/>
              </a:rPr>
              <a:t>+</a:t>
            </a:r>
            <a:endParaRPr sz="4400">
              <a:solidFill>
                <a:schemeClr val="dk1"/>
              </a:solidFill>
              <a:latin typeface="Verdana"/>
              <a:ea typeface="Verdana"/>
              <a:cs typeface="Verdana"/>
              <a:sym typeface="Verdana"/>
            </a:endParaRPr>
          </a:p>
        </p:txBody>
      </p:sp>
      <p:grpSp>
        <p:nvGrpSpPr>
          <p:cNvPr id="11497" name="Google Shape;11497;p76"/>
          <p:cNvGrpSpPr/>
          <p:nvPr/>
        </p:nvGrpSpPr>
        <p:grpSpPr>
          <a:xfrm>
            <a:off x="15156578" y="3648881"/>
            <a:ext cx="360946" cy="299727"/>
            <a:chOff x="15156578" y="3648881"/>
            <a:chExt cx="360946" cy="299727"/>
          </a:xfrm>
        </p:grpSpPr>
        <p:sp>
          <p:nvSpPr>
            <p:cNvPr id="11498" name="Google Shape;11498;p76"/>
            <p:cNvSpPr/>
            <p:nvPr/>
          </p:nvSpPr>
          <p:spPr>
            <a:xfrm>
              <a:off x="15349884" y="3671113"/>
              <a:ext cx="167640" cy="277495"/>
            </a:xfrm>
            <a:custGeom>
              <a:avLst/>
              <a:gdLst/>
              <a:ahLst/>
              <a:cxnLst/>
              <a:rect l="l" t="t" r="r" b="b"/>
              <a:pathLst>
                <a:path w="167640" h="277495" extrusionOk="0">
                  <a:moveTo>
                    <a:pt x="0" y="0"/>
                  </a:moveTo>
                  <a:lnTo>
                    <a:pt x="167480" y="277458"/>
                  </a:lnTo>
                </a:path>
              </a:pathLst>
            </a:custGeom>
            <a:noFill/>
            <a:ln w="632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99" name="Google Shape;11499;p76"/>
            <p:cNvSpPr/>
            <p:nvPr/>
          </p:nvSpPr>
          <p:spPr>
            <a:xfrm>
              <a:off x="15202189" y="3648881"/>
              <a:ext cx="167640" cy="277495"/>
            </a:xfrm>
            <a:custGeom>
              <a:avLst/>
              <a:gdLst/>
              <a:ahLst/>
              <a:cxnLst/>
              <a:rect l="l" t="t" r="r" b="b"/>
              <a:pathLst>
                <a:path w="167640" h="277495" extrusionOk="0">
                  <a:moveTo>
                    <a:pt x="0" y="277458"/>
                  </a:moveTo>
                  <a:lnTo>
                    <a:pt x="167480" y="0"/>
                  </a:lnTo>
                </a:path>
              </a:pathLst>
            </a:custGeom>
            <a:noFill/>
            <a:ln w="632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00" name="Google Shape;11500;p76"/>
            <p:cNvSpPr/>
            <p:nvPr/>
          </p:nvSpPr>
          <p:spPr>
            <a:xfrm>
              <a:off x="15156578" y="3912752"/>
              <a:ext cx="358140" cy="0"/>
            </a:xfrm>
            <a:custGeom>
              <a:avLst/>
              <a:gdLst/>
              <a:ahLst/>
              <a:cxnLst/>
              <a:rect l="l" t="t" r="r" b="b"/>
              <a:pathLst>
                <a:path w="358140" h="120000" extrusionOk="0">
                  <a:moveTo>
                    <a:pt x="0" y="0"/>
                  </a:moveTo>
                  <a:lnTo>
                    <a:pt x="357849" y="0"/>
                  </a:lnTo>
                </a:path>
              </a:pathLst>
            </a:custGeom>
            <a:noFill/>
            <a:ln w="632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501" name="Google Shape;11501;p76"/>
          <p:cNvSpPr txBox="1"/>
          <p:nvPr/>
        </p:nvSpPr>
        <p:spPr>
          <a:xfrm>
            <a:off x="14679180" y="3975605"/>
            <a:ext cx="787400" cy="615950"/>
          </a:xfrm>
          <a:prstGeom prst="rect">
            <a:avLst/>
          </a:prstGeom>
          <a:noFill/>
          <a:ln>
            <a:noFill/>
          </a:ln>
        </p:spPr>
        <p:txBody>
          <a:bodyPr spcFirstLastPara="1" wrap="square" lIns="0" tIns="15225" rIns="0" bIns="0" anchor="t" anchorCtr="0">
            <a:spAutoFit/>
          </a:bodyPr>
          <a:lstStyle/>
          <a:p>
            <a:pPr marL="12700" marR="0" lvl="0" indent="0" algn="l" rtl="0">
              <a:lnSpc>
                <a:spcPct val="100000"/>
              </a:lnSpc>
              <a:spcBef>
                <a:spcPts val="0"/>
              </a:spcBef>
              <a:spcAft>
                <a:spcPts val="0"/>
              </a:spcAft>
              <a:buNone/>
            </a:pPr>
            <a:r>
              <a:rPr lang="en-US" sz="3850">
                <a:solidFill>
                  <a:srgbClr val="00AF9D"/>
                </a:solidFill>
                <a:latin typeface="Verdana"/>
                <a:ea typeface="Verdana"/>
                <a:cs typeface="Verdana"/>
                <a:sym typeface="Verdana"/>
              </a:rPr>
              <a:t>?	!</a:t>
            </a:r>
            <a:endParaRPr sz="3850">
              <a:solidFill>
                <a:schemeClr val="dk1"/>
              </a:solidFill>
              <a:latin typeface="Verdana"/>
              <a:ea typeface="Verdana"/>
              <a:cs typeface="Verdana"/>
              <a:sym typeface="Verdana"/>
            </a:endParaRPr>
          </a:p>
        </p:txBody>
      </p:sp>
      <p:grpSp>
        <p:nvGrpSpPr>
          <p:cNvPr id="11502" name="Google Shape;11502;p76"/>
          <p:cNvGrpSpPr/>
          <p:nvPr/>
        </p:nvGrpSpPr>
        <p:grpSpPr>
          <a:xfrm>
            <a:off x="5092601" y="3648881"/>
            <a:ext cx="360934" cy="299727"/>
            <a:chOff x="5092601" y="3648881"/>
            <a:chExt cx="360934" cy="299727"/>
          </a:xfrm>
        </p:grpSpPr>
        <p:sp>
          <p:nvSpPr>
            <p:cNvPr id="11503" name="Google Shape;11503;p76"/>
            <p:cNvSpPr/>
            <p:nvPr/>
          </p:nvSpPr>
          <p:spPr>
            <a:xfrm>
              <a:off x="5285895" y="3671113"/>
              <a:ext cx="167640" cy="277495"/>
            </a:xfrm>
            <a:custGeom>
              <a:avLst/>
              <a:gdLst/>
              <a:ahLst/>
              <a:cxnLst/>
              <a:rect l="l" t="t" r="r" b="b"/>
              <a:pathLst>
                <a:path w="167639" h="277495" extrusionOk="0">
                  <a:moveTo>
                    <a:pt x="0" y="0"/>
                  </a:moveTo>
                  <a:lnTo>
                    <a:pt x="167480" y="277458"/>
                  </a:lnTo>
                </a:path>
              </a:pathLst>
            </a:custGeom>
            <a:noFill/>
            <a:ln w="632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04" name="Google Shape;11504;p76"/>
            <p:cNvSpPr/>
            <p:nvPr/>
          </p:nvSpPr>
          <p:spPr>
            <a:xfrm>
              <a:off x="5138187" y="3648881"/>
              <a:ext cx="167640" cy="277495"/>
            </a:xfrm>
            <a:custGeom>
              <a:avLst/>
              <a:gdLst/>
              <a:ahLst/>
              <a:cxnLst/>
              <a:rect l="l" t="t" r="r" b="b"/>
              <a:pathLst>
                <a:path w="167639" h="277495" extrusionOk="0">
                  <a:moveTo>
                    <a:pt x="0" y="277458"/>
                  </a:moveTo>
                  <a:lnTo>
                    <a:pt x="167480" y="0"/>
                  </a:lnTo>
                </a:path>
              </a:pathLst>
            </a:custGeom>
            <a:noFill/>
            <a:ln w="632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05" name="Google Shape;11505;p76"/>
            <p:cNvSpPr/>
            <p:nvPr/>
          </p:nvSpPr>
          <p:spPr>
            <a:xfrm>
              <a:off x="5092601" y="3912752"/>
              <a:ext cx="358140" cy="0"/>
            </a:xfrm>
            <a:custGeom>
              <a:avLst/>
              <a:gdLst/>
              <a:ahLst/>
              <a:cxnLst/>
              <a:rect l="l" t="t" r="r" b="b"/>
              <a:pathLst>
                <a:path w="358139" h="120000" extrusionOk="0">
                  <a:moveTo>
                    <a:pt x="0" y="0"/>
                  </a:moveTo>
                  <a:lnTo>
                    <a:pt x="357849" y="0"/>
                  </a:lnTo>
                </a:path>
              </a:pathLst>
            </a:custGeom>
            <a:noFill/>
            <a:ln w="632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506" name="Google Shape;11506;p76"/>
          <p:cNvSpPr txBox="1"/>
          <p:nvPr/>
        </p:nvSpPr>
        <p:spPr>
          <a:xfrm>
            <a:off x="4615124" y="3975605"/>
            <a:ext cx="787400" cy="615950"/>
          </a:xfrm>
          <a:prstGeom prst="rect">
            <a:avLst/>
          </a:prstGeom>
          <a:noFill/>
          <a:ln>
            <a:noFill/>
          </a:ln>
        </p:spPr>
        <p:txBody>
          <a:bodyPr spcFirstLastPara="1" wrap="square" lIns="0" tIns="15225" rIns="0" bIns="0" anchor="t" anchorCtr="0">
            <a:spAutoFit/>
          </a:bodyPr>
          <a:lstStyle/>
          <a:p>
            <a:pPr marL="12700" marR="0" lvl="0" indent="0" algn="l" rtl="0">
              <a:lnSpc>
                <a:spcPct val="100000"/>
              </a:lnSpc>
              <a:spcBef>
                <a:spcPts val="0"/>
              </a:spcBef>
              <a:spcAft>
                <a:spcPts val="0"/>
              </a:spcAft>
              <a:buNone/>
            </a:pPr>
            <a:r>
              <a:rPr lang="en-US" sz="3850">
                <a:solidFill>
                  <a:schemeClr val="dk1"/>
                </a:solidFill>
                <a:latin typeface="Verdana"/>
                <a:ea typeface="Verdana"/>
                <a:cs typeface="Verdana"/>
                <a:sym typeface="Verdana"/>
              </a:rPr>
              <a:t>?	!</a:t>
            </a:r>
            <a:endParaRPr sz="3850">
              <a:solidFill>
                <a:schemeClr val="dk1"/>
              </a:solidFill>
              <a:latin typeface="Verdana"/>
              <a:ea typeface="Verdana"/>
              <a:cs typeface="Verdana"/>
              <a:sym typeface="Verdana"/>
            </a:endParaRPr>
          </a:p>
        </p:txBody>
      </p:sp>
      <p:sp>
        <p:nvSpPr>
          <p:cNvPr id="11507" name="Google Shape;11507;p76"/>
          <p:cNvSpPr txBox="1"/>
          <p:nvPr/>
        </p:nvSpPr>
        <p:spPr>
          <a:xfrm>
            <a:off x="1077846" y="2474623"/>
            <a:ext cx="323850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THE STUDENTS AND ADULTS ENJOYED SPENDING TIME  GETTING TO KNOW EACH OTHER</a:t>
            </a:r>
            <a:endParaRPr sz="950">
              <a:solidFill>
                <a:schemeClr val="dk1"/>
              </a:solidFill>
              <a:latin typeface="Arial Black"/>
              <a:ea typeface="Arial Black"/>
              <a:cs typeface="Arial Black"/>
              <a:sym typeface="Arial Black"/>
            </a:endParaRPr>
          </a:p>
        </p:txBody>
      </p:sp>
      <p:sp>
        <p:nvSpPr>
          <p:cNvPr id="11508" name="Google Shape;11508;p76"/>
          <p:cNvSpPr txBox="1"/>
          <p:nvPr/>
        </p:nvSpPr>
        <p:spPr>
          <a:xfrm>
            <a:off x="1077846" y="4932563"/>
            <a:ext cx="221615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COULD WE HAVE THE SAME KIND OF  EVENT AFTER SCHOOL?</a:t>
            </a:r>
            <a:endParaRPr sz="950">
              <a:solidFill>
                <a:schemeClr val="dk1"/>
              </a:solidFill>
              <a:latin typeface="Arial Black"/>
              <a:ea typeface="Arial Black"/>
              <a:cs typeface="Arial Black"/>
              <a:sym typeface="Arial Black"/>
            </a:endParaRPr>
          </a:p>
        </p:txBody>
      </p:sp>
      <p:sp>
        <p:nvSpPr>
          <p:cNvPr id="11509" name="Google Shape;11509;p76"/>
          <p:cNvSpPr txBox="1"/>
          <p:nvPr/>
        </p:nvSpPr>
        <p:spPr>
          <a:xfrm>
            <a:off x="5658812" y="2474623"/>
            <a:ext cx="235458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SATURDAYS WERE LOGISTICALLY HARD  FOR THE MENTORS.</a:t>
            </a:r>
            <a:endParaRPr sz="950">
              <a:solidFill>
                <a:schemeClr val="dk1"/>
              </a:solidFill>
              <a:latin typeface="Arial Black"/>
              <a:ea typeface="Arial Black"/>
              <a:cs typeface="Arial Black"/>
              <a:sym typeface="Arial Black"/>
            </a:endParaRPr>
          </a:p>
        </p:txBody>
      </p:sp>
      <p:sp>
        <p:nvSpPr>
          <p:cNvPr id="11510" name="Google Shape;11510;p76"/>
          <p:cNvSpPr txBox="1"/>
          <p:nvPr/>
        </p:nvSpPr>
        <p:spPr>
          <a:xfrm>
            <a:off x="5658812" y="4932563"/>
            <a:ext cx="290322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IF WE GAVE THE MENTORS ACTIVITY IDEAS,  WE COULD HAVE THE STUDENTS MEET THEM  FOR THE FIRST TIME AT THEIR WORK PLACES...</a:t>
            </a:r>
            <a:endParaRPr sz="950">
              <a:solidFill>
                <a:schemeClr val="dk1"/>
              </a:solidFill>
              <a:latin typeface="Arial Black"/>
              <a:ea typeface="Arial Black"/>
              <a:cs typeface="Arial Black"/>
              <a:sym typeface="Arial Black"/>
            </a:endParaRPr>
          </a:p>
        </p:txBody>
      </p:sp>
      <p:grpSp>
        <p:nvGrpSpPr>
          <p:cNvPr id="11511" name="Google Shape;11511;p76"/>
          <p:cNvGrpSpPr/>
          <p:nvPr/>
        </p:nvGrpSpPr>
        <p:grpSpPr>
          <a:xfrm>
            <a:off x="19768108" y="1083064"/>
            <a:ext cx="336550" cy="560705"/>
            <a:chOff x="19768108" y="1083064"/>
            <a:chExt cx="336550" cy="560705"/>
          </a:xfrm>
        </p:grpSpPr>
        <p:sp>
          <p:nvSpPr>
            <p:cNvPr id="11512" name="Google Shape;11512;p76"/>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3" name="Google Shape;11513;p76"/>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4" name="Google Shape;11514;p76"/>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515" name="Google Shape;11515;p76"/>
          <p:cNvGrpSpPr/>
          <p:nvPr/>
        </p:nvGrpSpPr>
        <p:grpSpPr>
          <a:xfrm>
            <a:off x="10481084" y="0"/>
            <a:ext cx="9206117" cy="332751"/>
            <a:chOff x="10481084" y="0"/>
            <a:chExt cx="9206117" cy="332751"/>
          </a:xfrm>
        </p:grpSpPr>
        <p:sp>
          <p:nvSpPr>
            <p:cNvPr id="11516" name="Google Shape;11516;p76"/>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7" name="Google Shape;11517;p76"/>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8" name="Google Shape;11518;p76"/>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9" name="Google Shape;11519;p76"/>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0" name="Google Shape;11520;p76"/>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1" name="Google Shape;11521;p76"/>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2" name="Google Shape;11522;p76"/>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3" name="Google Shape;11523;p76"/>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4" name="Google Shape;11524;p76"/>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5" name="Google Shape;11525;p76"/>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6" name="Google Shape;11526;p76"/>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7" name="Google Shape;11527;p76"/>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8" name="Google Shape;11528;p76"/>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9" name="Google Shape;11529;p76"/>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30" name="Google Shape;11530;p76"/>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31" name="Google Shape;11531;p76"/>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32" name="Google Shape;11532;p76"/>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33" name="Google Shape;11533;p76"/>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34" name="Google Shape;11534;p76"/>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35" name="Google Shape;11535;p76"/>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36" name="Google Shape;11536;p76"/>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37" name="Google Shape;11537;p76"/>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538" name="Google Shape;11538;p76"/>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1539" name="Google Shape;11539;p76"/>
          <p:cNvSpPr txBox="1"/>
          <p:nvPr/>
        </p:nvSpPr>
        <p:spPr>
          <a:xfrm>
            <a:off x="11678191"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1540" name="Google Shape;11540;p76"/>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541" name="Google Shape;11541;p76"/>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542" name="Google Shape;11542;p76"/>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543" name="Google Shape;11543;p76"/>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544" name="Google Shape;11544;p76"/>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545" name="Google Shape;11545;p76"/>
          <p:cNvSpPr txBox="1"/>
          <p:nvPr/>
        </p:nvSpPr>
        <p:spPr>
          <a:xfrm>
            <a:off x="17253006"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3</a:t>
            </a:r>
            <a:endParaRPr sz="550">
              <a:solidFill>
                <a:schemeClr val="dk1"/>
              </a:solidFill>
              <a:latin typeface="Arial"/>
              <a:ea typeface="Arial"/>
              <a:cs typeface="Arial"/>
              <a:sym typeface="Arial"/>
            </a:endParaRPr>
          </a:p>
        </p:txBody>
      </p:sp>
      <p:sp>
        <p:nvSpPr>
          <p:cNvPr id="11546" name="Google Shape;11546;p76"/>
          <p:cNvSpPr txBox="1"/>
          <p:nvPr/>
        </p:nvSpPr>
        <p:spPr>
          <a:xfrm>
            <a:off x="18078005"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547" name="Google Shape;11547;p76"/>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11548" name="Google Shape;11548;p76"/>
          <p:cNvGrpSpPr/>
          <p:nvPr/>
        </p:nvGrpSpPr>
        <p:grpSpPr>
          <a:xfrm>
            <a:off x="417095" y="0"/>
            <a:ext cx="9206082" cy="332740"/>
            <a:chOff x="417095" y="0"/>
            <a:chExt cx="9206082" cy="332740"/>
          </a:xfrm>
        </p:grpSpPr>
        <p:sp>
          <p:nvSpPr>
            <p:cNvPr id="11549" name="Google Shape;11549;p76"/>
            <p:cNvSpPr/>
            <p:nvPr/>
          </p:nvSpPr>
          <p:spPr>
            <a:xfrm>
              <a:off x="41709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0" name="Google Shape;11550;p76"/>
            <p:cNvSpPr/>
            <p:nvPr/>
          </p:nvSpPr>
          <p:spPr>
            <a:xfrm>
              <a:off x="870242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1" name="Google Shape;11551;p76"/>
            <p:cNvSpPr/>
            <p:nvPr/>
          </p:nvSpPr>
          <p:spPr>
            <a:xfrm>
              <a:off x="870242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2" name="Google Shape;11552;p76"/>
            <p:cNvSpPr/>
            <p:nvPr/>
          </p:nvSpPr>
          <p:spPr>
            <a:xfrm>
              <a:off x="777585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3" name="Google Shape;11553;p76"/>
            <p:cNvSpPr/>
            <p:nvPr/>
          </p:nvSpPr>
          <p:spPr>
            <a:xfrm>
              <a:off x="777585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4" name="Google Shape;11554;p76"/>
            <p:cNvSpPr/>
            <p:nvPr/>
          </p:nvSpPr>
          <p:spPr>
            <a:xfrm>
              <a:off x="685508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5" name="Google Shape;11555;p76"/>
            <p:cNvSpPr/>
            <p:nvPr/>
          </p:nvSpPr>
          <p:spPr>
            <a:xfrm>
              <a:off x="685508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6" name="Google Shape;11556;p76"/>
            <p:cNvSpPr/>
            <p:nvPr/>
          </p:nvSpPr>
          <p:spPr>
            <a:xfrm>
              <a:off x="593467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7" name="Google Shape;11557;p76"/>
            <p:cNvSpPr/>
            <p:nvPr/>
          </p:nvSpPr>
          <p:spPr>
            <a:xfrm>
              <a:off x="593467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8" name="Google Shape;11558;p76"/>
            <p:cNvSpPr/>
            <p:nvPr/>
          </p:nvSpPr>
          <p:spPr>
            <a:xfrm>
              <a:off x="5014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9" name="Google Shape;11559;p76"/>
            <p:cNvSpPr/>
            <p:nvPr/>
          </p:nvSpPr>
          <p:spPr>
            <a:xfrm>
              <a:off x="5014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0" name="Google Shape;11560;p76"/>
            <p:cNvSpPr/>
            <p:nvPr/>
          </p:nvSpPr>
          <p:spPr>
            <a:xfrm>
              <a:off x="409348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1" name="Google Shape;11561;p76"/>
            <p:cNvSpPr/>
            <p:nvPr/>
          </p:nvSpPr>
          <p:spPr>
            <a:xfrm>
              <a:off x="409348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2" name="Google Shape;11562;p76"/>
            <p:cNvSpPr/>
            <p:nvPr/>
          </p:nvSpPr>
          <p:spPr>
            <a:xfrm>
              <a:off x="31728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3" name="Google Shape;11563;p76"/>
            <p:cNvSpPr/>
            <p:nvPr/>
          </p:nvSpPr>
          <p:spPr>
            <a:xfrm>
              <a:off x="31728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4" name="Google Shape;11564;p76"/>
            <p:cNvSpPr/>
            <p:nvPr/>
          </p:nvSpPr>
          <p:spPr>
            <a:xfrm>
              <a:off x="225231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5" name="Google Shape;11565;p76"/>
            <p:cNvSpPr/>
            <p:nvPr/>
          </p:nvSpPr>
          <p:spPr>
            <a:xfrm>
              <a:off x="225231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6" name="Google Shape;11566;p76"/>
            <p:cNvSpPr/>
            <p:nvPr/>
          </p:nvSpPr>
          <p:spPr>
            <a:xfrm>
              <a:off x="133171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7" name="Google Shape;11567;p76"/>
            <p:cNvSpPr/>
            <p:nvPr/>
          </p:nvSpPr>
          <p:spPr>
            <a:xfrm>
              <a:off x="133171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8" name="Google Shape;11568;p76"/>
            <p:cNvSpPr/>
            <p:nvPr/>
          </p:nvSpPr>
          <p:spPr>
            <a:xfrm>
              <a:off x="41709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69" name="Google Shape;11569;p76"/>
            <p:cNvSpPr/>
            <p:nvPr/>
          </p:nvSpPr>
          <p:spPr>
            <a:xfrm>
              <a:off x="41709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570" name="Google Shape;11570;p76"/>
          <p:cNvSpPr txBox="1"/>
          <p:nvPr/>
        </p:nvSpPr>
        <p:spPr>
          <a:xfrm>
            <a:off x="709406"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1571" name="Google Shape;11571;p76"/>
          <p:cNvSpPr txBox="1"/>
          <p:nvPr/>
        </p:nvSpPr>
        <p:spPr>
          <a:xfrm>
            <a:off x="161421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1572" name="Google Shape;11572;p76"/>
          <p:cNvSpPr txBox="1"/>
          <p:nvPr/>
        </p:nvSpPr>
        <p:spPr>
          <a:xfrm>
            <a:off x="256666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573" name="Google Shape;11573;p76"/>
          <p:cNvSpPr txBox="1"/>
          <p:nvPr/>
        </p:nvSpPr>
        <p:spPr>
          <a:xfrm>
            <a:off x="343079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574" name="Google Shape;11574;p76"/>
          <p:cNvSpPr txBox="1"/>
          <p:nvPr/>
        </p:nvSpPr>
        <p:spPr>
          <a:xfrm>
            <a:off x="443741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575" name="Google Shape;11575;p76"/>
          <p:cNvSpPr txBox="1"/>
          <p:nvPr/>
        </p:nvSpPr>
        <p:spPr>
          <a:xfrm>
            <a:off x="538800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576" name="Google Shape;11576;p76"/>
          <p:cNvSpPr txBox="1"/>
          <p:nvPr/>
        </p:nvSpPr>
        <p:spPr>
          <a:xfrm>
            <a:off x="625133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577" name="Google Shape;11577;p76"/>
          <p:cNvSpPr txBox="1"/>
          <p:nvPr/>
        </p:nvSpPr>
        <p:spPr>
          <a:xfrm>
            <a:off x="7189125"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3</a:t>
            </a:r>
            <a:endParaRPr sz="550">
              <a:solidFill>
                <a:schemeClr val="dk1"/>
              </a:solidFill>
              <a:latin typeface="Arial"/>
              <a:ea typeface="Arial"/>
              <a:cs typeface="Arial"/>
              <a:sym typeface="Arial"/>
            </a:endParaRPr>
          </a:p>
        </p:txBody>
      </p:sp>
      <p:sp>
        <p:nvSpPr>
          <p:cNvPr id="11578" name="Google Shape;11578;p76"/>
          <p:cNvSpPr txBox="1"/>
          <p:nvPr/>
        </p:nvSpPr>
        <p:spPr>
          <a:xfrm>
            <a:off x="801413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579" name="Google Shape;11579;p76"/>
          <p:cNvSpPr txBox="1"/>
          <p:nvPr/>
        </p:nvSpPr>
        <p:spPr>
          <a:xfrm>
            <a:off x="907429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Shape 11583"/>
        <p:cNvGrpSpPr/>
        <p:nvPr/>
      </p:nvGrpSpPr>
      <p:grpSpPr>
        <a:xfrm>
          <a:off x="0" y="0"/>
          <a:ext cx="0" cy="0"/>
          <a:chOff x="0" y="0"/>
          <a:chExt cx="0" cy="0"/>
        </a:xfrm>
      </p:grpSpPr>
      <p:sp>
        <p:nvSpPr>
          <p:cNvPr id="11584" name="Google Shape;11584;p77"/>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152</a:t>
            </a:r>
            <a:endParaRPr sz="550">
              <a:solidFill>
                <a:schemeClr val="dk1"/>
              </a:solidFill>
              <a:latin typeface="Arial"/>
              <a:ea typeface="Arial"/>
              <a:cs typeface="Arial"/>
              <a:sym typeface="Arial"/>
            </a:endParaRPr>
          </a:p>
        </p:txBody>
      </p:sp>
      <p:sp>
        <p:nvSpPr>
          <p:cNvPr id="11585" name="Google Shape;11585;p77"/>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153</a:t>
            </a:r>
            <a:endParaRPr sz="550">
              <a:solidFill>
                <a:schemeClr val="dk1"/>
              </a:solidFill>
              <a:latin typeface="Arial"/>
              <a:ea typeface="Arial"/>
              <a:cs typeface="Arial"/>
              <a:sym typeface="Arial"/>
            </a:endParaRPr>
          </a:p>
        </p:txBody>
      </p:sp>
      <p:sp>
        <p:nvSpPr>
          <p:cNvPr id="11586" name="Google Shape;11586;p77"/>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87" name="Google Shape;11587;p77"/>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1588" name="Google Shape;11588;p77"/>
          <p:cNvGrpSpPr/>
          <p:nvPr/>
        </p:nvGrpSpPr>
        <p:grpSpPr>
          <a:xfrm>
            <a:off x="10488583" y="1051579"/>
            <a:ext cx="9200188" cy="31750"/>
            <a:chOff x="10488583" y="1051579"/>
            <a:chExt cx="9200188" cy="31750"/>
          </a:xfrm>
        </p:grpSpPr>
        <p:sp>
          <p:nvSpPr>
            <p:cNvPr id="11589" name="Google Shape;11589;p77"/>
            <p:cNvSpPr/>
            <p:nvPr/>
          </p:nvSpPr>
          <p:spPr>
            <a:xfrm>
              <a:off x="10488583" y="1051579"/>
              <a:ext cx="1449705" cy="31750"/>
            </a:xfrm>
            <a:custGeom>
              <a:avLst/>
              <a:gdLst/>
              <a:ahLst/>
              <a:cxnLst/>
              <a:rect l="l" t="t" r="r" b="b"/>
              <a:pathLst>
                <a:path w="1449704" h="31750" extrusionOk="0">
                  <a:moveTo>
                    <a:pt x="1449379" y="0"/>
                  </a:moveTo>
                  <a:lnTo>
                    <a:pt x="0" y="0"/>
                  </a:lnTo>
                  <a:lnTo>
                    <a:pt x="0" y="31473"/>
                  </a:lnTo>
                  <a:lnTo>
                    <a:pt x="1449379" y="31473"/>
                  </a:lnTo>
                  <a:lnTo>
                    <a:pt x="1449379"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90" name="Google Shape;11590;p77"/>
            <p:cNvSpPr/>
            <p:nvPr/>
          </p:nvSpPr>
          <p:spPr>
            <a:xfrm>
              <a:off x="11937962" y="1051579"/>
              <a:ext cx="7750809" cy="31750"/>
            </a:xfrm>
            <a:custGeom>
              <a:avLst/>
              <a:gdLst/>
              <a:ahLst/>
              <a:cxnLst/>
              <a:rect l="l" t="t" r="r" b="b"/>
              <a:pathLst>
                <a:path w="7750809" h="31750" extrusionOk="0">
                  <a:moveTo>
                    <a:pt x="7750569" y="0"/>
                  </a:moveTo>
                  <a:lnTo>
                    <a:pt x="0" y="0"/>
                  </a:lnTo>
                  <a:lnTo>
                    <a:pt x="0" y="31473"/>
                  </a:lnTo>
                  <a:lnTo>
                    <a:pt x="7750569" y="31473"/>
                  </a:lnTo>
                  <a:lnTo>
                    <a:pt x="7750569"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591" name="Google Shape;11591;p77"/>
          <p:cNvGrpSpPr/>
          <p:nvPr/>
        </p:nvGrpSpPr>
        <p:grpSpPr>
          <a:xfrm>
            <a:off x="436533" y="1051579"/>
            <a:ext cx="9200189" cy="31750"/>
            <a:chOff x="436533" y="1051579"/>
            <a:chExt cx="9200189" cy="31750"/>
          </a:xfrm>
        </p:grpSpPr>
        <p:sp>
          <p:nvSpPr>
            <p:cNvPr id="11592" name="Google Shape;11592;p77"/>
            <p:cNvSpPr/>
            <p:nvPr/>
          </p:nvSpPr>
          <p:spPr>
            <a:xfrm>
              <a:off x="436533" y="1051579"/>
              <a:ext cx="1449705" cy="31750"/>
            </a:xfrm>
            <a:custGeom>
              <a:avLst/>
              <a:gdLst/>
              <a:ahLst/>
              <a:cxnLst/>
              <a:rect l="l" t="t" r="r" b="b"/>
              <a:pathLst>
                <a:path w="1449705" h="31750" extrusionOk="0">
                  <a:moveTo>
                    <a:pt x="1449379" y="0"/>
                  </a:moveTo>
                  <a:lnTo>
                    <a:pt x="0" y="0"/>
                  </a:lnTo>
                  <a:lnTo>
                    <a:pt x="0" y="31473"/>
                  </a:lnTo>
                  <a:lnTo>
                    <a:pt x="1449379" y="31473"/>
                  </a:lnTo>
                  <a:lnTo>
                    <a:pt x="1449379"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93" name="Google Shape;11593;p77"/>
            <p:cNvSpPr/>
            <p:nvPr/>
          </p:nvSpPr>
          <p:spPr>
            <a:xfrm>
              <a:off x="1885913" y="1051579"/>
              <a:ext cx="7750809" cy="31750"/>
            </a:xfrm>
            <a:custGeom>
              <a:avLst/>
              <a:gdLst/>
              <a:ahLst/>
              <a:cxnLst/>
              <a:rect l="l" t="t" r="r" b="b"/>
              <a:pathLst>
                <a:path w="7750809" h="31750" extrusionOk="0">
                  <a:moveTo>
                    <a:pt x="7750569" y="0"/>
                  </a:moveTo>
                  <a:lnTo>
                    <a:pt x="0" y="0"/>
                  </a:lnTo>
                  <a:lnTo>
                    <a:pt x="0" y="31473"/>
                  </a:lnTo>
                  <a:lnTo>
                    <a:pt x="7750569" y="31473"/>
                  </a:lnTo>
                  <a:lnTo>
                    <a:pt x="7750569" y="0"/>
                  </a:lnTo>
                  <a:close/>
                </a:path>
              </a:pathLst>
            </a:custGeom>
            <a:solidFill>
              <a:srgbClr val="D3EAE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594" name="Google Shape;11594;p77"/>
          <p:cNvGrpSpPr/>
          <p:nvPr/>
        </p:nvGrpSpPr>
        <p:grpSpPr>
          <a:xfrm>
            <a:off x="17124267" y="636800"/>
            <a:ext cx="2577022" cy="259079"/>
            <a:chOff x="17124267" y="636800"/>
            <a:chExt cx="2577022" cy="259079"/>
          </a:xfrm>
        </p:grpSpPr>
        <p:sp>
          <p:nvSpPr>
            <p:cNvPr id="11595" name="Google Shape;11595;p77"/>
            <p:cNvSpPr/>
            <p:nvPr/>
          </p:nvSpPr>
          <p:spPr>
            <a:xfrm>
              <a:off x="18138081"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96" name="Google Shape;11596;p77"/>
            <p:cNvSpPr/>
            <p:nvPr/>
          </p:nvSpPr>
          <p:spPr>
            <a:xfrm>
              <a:off x="17631114"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97" name="Google Shape;11597;p77"/>
            <p:cNvSpPr/>
            <p:nvPr/>
          </p:nvSpPr>
          <p:spPr>
            <a:xfrm>
              <a:off x="17124267"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98" name="Google Shape;11598;p77"/>
            <p:cNvSpPr/>
            <p:nvPr/>
          </p:nvSpPr>
          <p:spPr>
            <a:xfrm>
              <a:off x="18645048"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99" name="Google Shape;11599;p77"/>
            <p:cNvSpPr/>
            <p:nvPr/>
          </p:nvSpPr>
          <p:spPr>
            <a:xfrm>
              <a:off x="19152014"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600" name="Google Shape;11600;p77"/>
          <p:cNvGrpSpPr/>
          <p:nvPr/>
        </p:nvGrpSpPr>
        <p:grpSpPr>
          <a:xfrm>
            <a:off x="7072183" y="636800"/>
            <a:ext cx="2577057" cy="259079"/>
            <a:chOff x="7072183" y="636800"/>
            <a:chExt cx="2577057" cy="259079"/>
          </a:xfrm>
        </p:grpSpPr>
        <p:sp>
          <p:nvSpPr>
            <p:cNvPr id="11601" name="Google Shape;11601;p77"/>
            <p:cNvSpPr/>
            <p:nvPr/>
          </p:nvSpPr>
          <p:spPr>
            <a:xfrm>
              <a:off x="8086068"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02" name="Google Shape;11602;p77"/>
            <p:cNvSpPr/>
            <p:nvPr/>
          </p:nvSpPr>
          <p:spPr>
            <a:xfrm>
              <a:off x="7579125"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03" name="Google Shape;11603;p77"/>
            <p:cNvSpPr/>
            <p:nvPr/>
          </p:nvSpPr>
          <p:spPr>
            <a:xfrm>
              <a:off x="7072183"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04" name="Google Shape;11604;p77"/>
            <p:cNvSpPr/>
            <p:nvPr/>
          </p:nvSpPr>
          <p:spPr>
            <a:xfrm>
              <a:off x="8593022"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05" name="Google Shape;11605;p77"/>
            <p:cNvSpPr/>
            <p:nvPr/>
          </p:nvSpPr>
          <p:spPr>
            <a:xfrm>
              <a:off x="9099965"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606" name="Google Shape;11606;p77"/>
          <p:cNvSpPr txBox="1"/>
          <p:nvPr/>
        </p:nvSpPr>
        <p:spPr>
          <a:xfrm>
            <a:off x="18248481"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00AF9D"/>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607" name="Google Shape;11607;p77"/>
          <p:cNvSpPr txBox="1"/>
          <p:nvPr/>
        </p:nvSpPr>
        <p:spPr>
          <a:xfrm>
            <a:off x="8196480"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00AF9D"/>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608" name="Google Shape;11608;p77"/>
          <p:cNvSpPr txBox="1"/>
          <p:nvPr/>
        </p:nvSpPr>
        <p:spPr>
          <a:xfrm>
            <a:off x="17741633"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00AF9D"/>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609" name="Google Shape;11609;p77"/>
          <p:cNvSpPr txBox="1"/>
          <p:nvPr/>
        </p:nvSpPr>
        <p:spPr>
          <a:xfrm>
            <a:off x="7689523"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00AF9D"/>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610" name="Google Shape;11610;p77"/>
          <p:cNvSpPr txBox="1"/>
          <p:nvPr/>
        </p:nvSpPr>
        <p:spPr>
          <a:xfrm>
            <a:off x="17243455"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00AF9D"/>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611" name="Google Shape;11611;p77"/>
          <p:cNvSpPr txBox="1"/>
          <p:nvPr/>
        </p:nvSpPr>
        <p:spPr>
          <a:xfrm>
            <a:off x="7191368"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00AF9D"/>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612" name="Google Shape;11612;p77"/>
          <p:cNvSpPr txBox="1"/>
          <p:nvPr/>
        </p:nvSpPr>
        <p:spPr>
          <a:xfrm>
            <a:off x="18749273"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FFFFFF"/>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613" name="Google Shape;11613;p77"/>
          <p:cNvSpPr txBox="1"/>
          <p:nvPr/>
        </p:nvSpPr>
        <p:spPr>
          <a:xfrm>
            <a:off x="8697283"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FFFFFF"/>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614" name="Google Shape;11614;p77"/>
          <p:cNvSpPr txBox="1"/>
          <p:nvPr/>
        </p:nvSpPr>
        <p:spPr>
          <a:xfrm>
            <a:off x="19260852"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00AF9D"/>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11615" name="Google Shape;11615;p77"/>
          <p:cNvSpPr txBox="1"/>
          <p:nvPr/>
        </p:nvSpPr>
        <p:spPr>
          <a:xfrm>
            <a:off x="9208754"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00AF9D"/>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11616" name="Google Shape;11616;p77"/>
          <p:cNvSpPr txBox="1"/>
          <p:nvPr/>
        </p:nvSpPr>
        <p:spPr>
          <a:xfrm>
            <a:off x="12404158" y="603098"/>
            <a:ext cx="308292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Reflect on what assumptions you tested, what you learned  and how you will iterate on your idea.</a:t>
            </a:r>
            <a:endParaRPr sz="750">
              <a:solidFill>
                <a:schemeClr val="dk1"/>
              </a:solidFill>
              <a:latin typeface="Arial"/>
              <a:ea typeface="Arial"/>
              <a:cs typeface="Arial"/>
              <a:sym typeface="Arial"/>
            </a:endParaRPr>
          </a:p>
        </p:txBody>
      </p:sp>
      <p:sp>
        <p:nvSpPr>
          <p:cNvPr id="11617" name="Google Shape;11617;p77"/>
          <p:cNvSpPr txBox="1"/>
          <p:nvPr/>
        </p:nvSpPr>
        <p:spPr>
          <a:xfrm>
            <a:off x="2352132" y="603098"/>
            <a:ext cx="308292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Reflect on what assumptions you tested, what you learned  and how you will iterate on your idea.</a:t>
            </a:r>
            <a:endParaRPr sz="750">
              <a:solidFill>
                <a:schemeClr val="dk1"/>
              </a:solidFill>
              <a:latin typeface="Arial"/>
              <a:ea typeface="Arial"/>
              <a:cs typeface="Arial"/>
              <a:sym typeface="Arial"/>
            </a:endParaRPr>
          </a:p>
        </p:txBody>
      </p:sp>
      <p:grpSp>
        <p:nvGrpSpPr>
          <p:cNvPr id="11618" name="Google Shape;11618;p77"/>
          <p:cNvGrpSpPr/>
          <p:nvPr/>
        </p:nvGrpSpPr>
        <p:grpSpPr>
          <a:xfrm>
            <a:off x="10485597" y="1368093"/>
            <a:ext cx="9204713" cy="2627630"/>
            <a:chOff x="10485597" y="1368093"/>
            <a:chExt cx="9204713" cy="2627630"/>
          </a:xfrm>
        </p:grpSpPr>
        <p:sp>
          <p:nvSpPr>
            <p:cNvPr id="11619" name="Google Shape;11619;p77"/>
            <p:cNvSpPr/>
            <p:nvPr/>
          </p:nvSpPr>
          <p:spPr>
            <a:xfrm>
              <a:off x="10485597" y="1368272"/>
              <a:ext cx="2976880" cy="2623820"/>
            </a:xfrm>
            <a:custGeom>
              <a:avLst/>
              <a:gdLst/>
              <a:ahLst/>
              <a:cxnLst/>
              <a:rect l="l" t="t" r="r" b="b"/>
              <a:pathLst>
                <a:path w="2976880" h="2623820" extrusionOk="0">
                  <a:moveTo>
                    <a:pt x="2917851" y="0"/>
                  </a:moveTo>
                  <a:lnTo>
                    <a:pt x="58887" y="0"/>
                  </a:lnTo>
                  <a:lnTo>
                    <a:pt x="24843" y="920"/>
                  </a:lnTo>
                  <a:lnTo>
                    <a:pt x="7360" y="7360"/>
                  </a:lnTo>
                  <a:lnTo>
                    <a:pt x="920" y="24843"/>
                  </a:lnTo>
                  <a:lnTo>
                    <a:pt x="0" y="58887"/>
                  </a:lnTo>
                  <a:lnTo>
                    <a:pt x="0" y="2564921"/>
                  </a:lnTo>
                  <a:lnTo>
                    <a:pt x="920" y="2598972"/>
                  </a:lnTo>
                  <a:lnTo>
                    <a:pt x="7360" y="2616457"/>
                  </a:lnTo>
                  <a:lnTo>
                    <a:pt x="24843" y="2622900"/>
                  </a:lnTo>
                  <a:lnTo>
                    <a:pt x="58887" y="2623820"/>
                  </a:lnTo>
                  <a:lnTo>
                    <a:pt x="2917851" y="2623820"/>
                  </a:lnTo>
                  <a:lnTo>
                    <a:pt x="2951895" y="2622900"/>
                  </a:lnTo>
                  <a:lnTo>
                    <a:pt x="2969377" y="2616457"/>
                  </a:lnTo>
                  <a:lnTo>
                    <a:pt x="2975818" y="2598972"/>
                  </a:lnTo>
                  <a:lnTo>
                    <a:pt x="2976738" y="2564921"/>
                  </a:lnTo>
                  <a:lnTo>
                    <a:pt x="2976738" y="58887"/>
                  </a:lnTo>
                  <a:lnTo>
                    <a:pt x="2975818" y="24843"/>
                  </a:lnTo>
                  <a:lnTo>
                    <a:pt x="2969377" y="7360"/>
                  </a:lnTo>
                  <a:lnTo>
                    <a:pt x="2951895" y="920"/>
                  </a:lnTo>
                  <a:lnTo>
                    <a:pt x="2917851"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20" name="Google Shape;11620;p77"/>
            <p:cNvSpPr/>
            <p:nvPr/>
          </p:nvSpPr>
          <p:spPr>
            <a:xfrm>
              <a:off x="13599478" y="1368272"/>
              <a:ext cx="2976880" cy="2626995"/>
            </a:xfrm>
            <a:custGeom>
              <a:avLst/>
              <a:gdLst/>
              <a:ahLst/>
              <a:cxnLst/>
              <a:rect l="l" t="t" r="r" b="b"/>
              <a:pathLst>
                <a:path w="2976880" h="2626995" extrusionOk="0">
                  <a:moveTo>
                    <a:pt x="58887" y="0"/>
                  </a:moveTo>
                  <a:lnTo>
                    <a:pt x="24843" y="920"/>
                  </a:lnTo>
                  <a:lnTo>
                    <a:pt x="7360" y="7360"/>
                  </a:lnTo>
                  <a:lnTo>
                    <a:pt x="920" y="24843"/>
                  </a:lnTo>
                  <a:lnTo>
                    <a:pt x="0" y="58887"/>
                  </a:lnTo>
                  <a:lnTo>
                    <a:pt x="0" y="2568108"/>
                  </a:lnTo>
                  <a:lnTo>
                    <a:pt x="920" y="2602153"/>
                  </a:lnTo>
                  <a:lnTo>
                    <a:pt x="7360" y="2619635"/>
                  </a:lnTo>
                  <a:lnTo>
                    <a:pt x="24843" y="2626076"/>
                  </a:lnTo>
                  <a:lnTo>
                    <a:pt x="58887" y="2626996"/>
                  </a:lnTo>
                  <a:lnTo>
                    <a:pt x="2917851" y="2626996"/>
                  </a:lnTo>
                  <a:lnTo>
                    <a:pt x="2951895" y="2626076"/>
                  </a:lnTo>
                  <a:lnTo>
                    <a:pt x="2969377" y="2619635"/>
                  </a:lnTo>
                  <a:lnTo>
                    <a:pt x="2975818" y="2602153"/>
                  </a:lnTo>
                  <a:lnTo>
                    <a:pt x="2976738" y="2568108"/>
                  </a:lnTo>
                  <a:lnTo>
                    <a:pt x="2976738" y="58887"/>
                  </a:lnTo>
                  <a:lnTo>
                    <a:pt x="2975818" y="24843"/>
                  </a:lnTo>
                  <a:lnTo>
                    <a:pt x="2969377" y="7360"/>
                  </a:lnTo>
                  <a:lnTo>
                    <a:pt x="2951895" y="920"/>
                  </a:lnTo>
                  <a:lnTo>
                    <a:pt x="2917851"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21" name="Google Shape;11621;p77"/>
            <p:cNvSpPr/>
            <p:nvPr/>
          </p:nvSpPr>
          <p:spPr>
            <a:xfrm>
              <a:off x="13242500" y="2680200"/>
              <a:ext cx="545465" cy="0"/>
            </a:xfrm>
            <a:custGeom>
              <a:avLst/>
              <a:gdLst/>
              <a:ahLst/>
              <a:cxnLst/>
              <a:rect l="l" t="t" r="r" b="b"/>
              <a:pathLst>
                <a:path w="545465" h="120000" extrusionOk="0">
                  <a:moveTo>
                    <a:pt x="0" y="0"/>
                  </a:moveTo>
                  <a:lnTo>
                    <a:pt x="545353" y="0"/>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22" name="Google Shape;11622;p77"/>
            <p:cNvSpPr/>
            <p:nvPr/>
          </p:nvSpPr>
          <p:spPr>
            <a:xfrm>
              <a:off x="13733586" y="2629742"/>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23" name="Google Shape;11623;p77"/>
            <p:cNvSpPr/>
            <p:nvPr/>
          </p:nvSpPr>
          <p:spPr>
            <a:xfrm>
              <a:off x="16712795" y="1368093"/>
              <a:ext cx="2977515" cy="2627630"/>
            </a:xfrm>
            <a:custGeom>
              <a:avLst/>
              <a:gdLst/>
              <a:ahLst/>
              <a:cxnLst/>
              <a:rect l="l" t="t" r="r" b="b"/>
              <a:pathLst>
                <a:path w="2977515" h="2627629" extrusionOk="0">
                  <a:moveTo>
                    <a:pt x="58887" y="0"/>
                  </a:moveTo>
                  <a:lnTo>
                    <a:pt x="24843" y="920"/>
                  </a:lnTo>
                  <a:lnTo>
                    <a:pt x="7360" y="7360"/>
                  </a:lnTo>
                  <a:lnTo>
                    <a:pt x="920" y="24843"/>
                  </a:lnTo>
                  <a:lnTo>
                    <a:pt x="0" y="58887"/>
                  </a:lnTo>
                  <a:lnTo>
                    <a:pt x="0" y="2568479"/>
                  </a:lnTo>
                  <a:lnTo>
                    <a:pt x="920" y="2602530"/>
                  </a:lnTo>
                  <a:lnTo>
                    <a:pt x="7360" y="2620016"/>
                  </a:lnTo>
                  <a:lnTo>
                    <a:pt x="24843" y="2626458"/>
                  </a:lnTo>
                  <a:lnTo>
                    <a:pt x="58887" y="2627378"/>
                  </a:lnTo>
                  <a:lnTo>
                    <a:pt x="2918627" y="2627378"/>
                  </a:lnTo>
                  <a:lnTo>
                    <a:pt x="2952671" y="2626458"/>
                  </a:lnTo>
                  <a:lnTo>
                    <a:pt x="2970153" y="2620016"/>
                  </a:lnTo>
                  <a:lnTo>
                    <a:pt x="2976594" y="2602530"/>
                  </a:lnTo>
                  <a:lnTo>
                    <a:pt x="2977514" y="2568479"/>
                  </a:lnTo>
                  <a:lnTo>
                    <a:pt x="2977514" y="58887"/>
                  </a:lnTo>
                  <a:lnTo>
                    <a:pt x="2976594" y="24843"/>
                  </a:lnTo>
                  <a:lnTo>
                    <a:pt x="2970153" y="7360"/>
                  </a:lnTo>
                  <a:lnTo>
                    <a:pt x="2952671" y="920"/>
                  </a:lnTo>
                  <a:lnTo>
                    <a:pt x="2918627"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24" name="Google Shape;11624;p77"/>
            <p:cNvSpPr/>
            <p:nvPr/>
          </p:nvSpPr>
          <p:spPr>
            <a:xfrm>
              <a:off x="16367519" y="2680200"/>
              <a:ext cx="545465" cy="0"/>
            </a:xfrm>
            <a:custGeom>
              <a:avLst/>
              <a:gdLst/>
              <a:ahLst/>
              <a:cxnLst/>
              <a:rect l="l" t="t" r="r" b="b"/>
              <a:pathLst>
                <a:path w="545465" h="120000" extrusionOk="0">
                  <a:moveTo>
                    <a:pt x="0" y="0"/>
                  </a:moveTo>
                  <a:lnTo>
                    <a:pt x="545353" y="0"/>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25" name="Google Shape;11625;p77"/>
            <p:cNvSpPr/>
            <p:nvPr/>
          </p:nvSpPr>
          <p:spPr>
            <a:xfrm>
              <a:off x="16858606" y="2629742"/>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626" name="Google Shape;11626;p77"/>
          <p:cNvGrpSpPr/>
          <p:nvPr/>
        </p:nvGrpSpPr>
        <p:grpSpPr>
          <a:xfrm>
            <a:off x="433551" y="1368093"/>
            <a:ext cx="9204770" cy="2627630"/>
            <a:chOff x="433551" y="1368093"/>
            <a:chExt cx="9204770" cy="2627630"/>
          </a:xfrm>
        </p:grpSpPr>
        <p:sp>
          <p:nvSpPr>
            <p:cNvPr id="11627" name="Google Shape;11627;p77"/>
            <p:cNvSpPr/>
            <p:nvPr/>
          </p:nvSpPr>
          <p:spPr>
            <a:xfrm>
              <a:off x="433551" y="1368272"/>
              <a:ext cx="2976880" cy="2623820"/>
            </a:xfrm>
            <a:custGeom>
              <a:avLst/>
              <a:gdLst/>
              <a:ahLst/>
              <a:cxnLst/>
              <a:rect l="l" t="t" r="r" b="b"/>
              <a:pathLst>
                <a:path w="2976879" h="2623820" extrusionOk="0">
                  <a:moveTo>
                    <a:pt x="2917851" y="0"/>
                  </a:moveTo>
                  <a:lnTo>
                    <a:pt x="58887" y="0"/>
                  </a:lnTo>
                  <a:lnTo>
                    <a:pt x="24843" y="920"/>
                  </a:lnTo>
                  <a:lnTo>
                    <a:pt x="7360" y="7360"/>
                  </a:lnTo>
                  <a:lnTo>
                    <a:pt x="920" y="24843"/>
                  </a:lnTo>
                  <a:lnTo>
                    <a:pt x="0" y="58887"/>
                  </a:lnTo>
                  <a:lnTo>
                    <a:pt x="0" y="2564921"/>
                  </a:lnTo>
                  <a:lnTo>
                    <a:pt x="920" y="2598972"/>
                  </a:lnTo>
                  <a:lnTo>
                    <a:pt x="7360" y="2616457"/>
                  </a:lnTo>
                  <a:lnTo>
                    <a:pt x="24843" y="2622900"/>
                  </a:lnTo>
                  <a:lnTo>
                    <a:pt x="58887" y="2623820"/>
                  </a:lnTo>
                  <a:lnTo>
                    <a:pt x="2917851" y="2623820"/>
                  </a:lnTo>
                  <a:lnTo>
                    <a:pt x="2951895" y="2622900"/>
                  </a:lnTo>
                  <a:lnTo>
                    <a:pt x="2969377" y="2616457"/>
                  </a:lnTo>
                  <a:lnTo>
                    <a:pt x="2975818" y="2598972"/>
                  </a:lnTo>
                  <a:lnTo>
                    <a:pt x="2976738" y="2564921"/>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28" name="Google Shape;11628;p77"/>
            <p:cNvSpPr/>
            <p:nvPr/>
          </p:nvSpPr>
          <p:spPr>
            <a:xfrm>
              <a:off x="3547368" y="1368272"/>
              <a:ext cx="2976880" cy="2626995"/>
            </a:xfrm>
            <a:custGeom>
              <a:avLst/>
              <a:gdLst/>
              <a:ahLst/>
              <a:cxnLst/>
              <a:rect l="l" t="t" r="r" b="b"/>
              <a:pathLst>
                <a:path w="2976879" h="2626995" extrusionOk="0">
                  <a:moveTo>
                    <a:pt x="2917851" y="0"/>
                  </a:moveTo>
                  <a:lnTo>
                    <a:pt x="58887" y="0"/>
                  </a:lnTo>
                  <a:lnTo>
                    <a:pt x="24843" y="920"/>
                  </a:lnTo>
                  <a:lnTo>
                    <a:pt x="7360" y="7360"/>
                  </a:lnTo>
                  <a:lnTo>
                    <a:pt x="920" y="24843"/>
                  </a:lnTo>
                  <a:lnTo>
                    <a:pt x="0" y="58887"/>
                  </a:lnTo>
                  <a:lnTo>
                    <a:pt x="0" y="2568108"/>
                  </a:lnTo>
                  <a:lnTo>
                    <a:pt x="920" y="2602153"/>
                  </a:lnTo>
                  <a:lnTo>
                    <a:pt x="7360" y="2619635"/>
                  </a:lnTo>
                  <a:lnTo>
                    <a:pt x="24843" y="2626076"/>
                  </a:lnTo>
                  <a:lnTo>
                    <a:pt x="58887" y="2626996"/>
                  </a:lnTo>
                  <a:lnTo>
                    <a:pt x="2917851" y="2626996"/>
                  </a:lnTo>
                  <a:lnTo>
                    <a:pt x="2951895" y="2626076"/>
                  </a:lnTo>
                  <a:lnTo>
                    <a:pt x="2969377" y="2619635"/>
                  </a:lnTo>
                  <a:lnTo>
                    <a:pt x="2975818" y="2602153"/>
                  </a:lnTo>
                  <a:lnTo>
                    <a:pt x="2976738" y="2568108"/>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29" name="Google Shape;11629;p77"/>
            <p:cNvSpPr/>
            <p:nvPr/>
          </p:nvSpPr>
          <p:spPr>
            <a:xfrm>
              <a:off x="3190462" y="2680200"/>
              <a:ext cx="545465" cy="0"/>
            </a:xfrm>
            <a:custGeom>
              <a:avLst/>
              <a:gdLst/>
              <a:ahLst/>
              <a:cxnLst/>
              <a:rect l="l" t="t" r="r" b="b"/>
              <a:pathLst>
                <a:path w="545464" h="120000" extrusionOk="0">
                  <a:moveTo>
                    <a:pt x="0" y="0"/>
                  </a:moveTo>
                  <a:lnTo>
                    <a:pt x="545353"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30" name="Google Shape;11630;p77"/>
            <p:cNvSpPr/>
            <p:nvPr/>
          </p:nvSpPr>
          <p:spPr>
            <a:xfrm>
              <a:off x="3681572" y="2629742"/>
              <a:ext cx="54610" cy="100965"/>
            </a:xfrm>
            <a:custGeom>
              <a:avLst/>
              <a:gdLst/>
              <a:ahLst/>
              <a:cxnLst/>
              <a:rect l="l" t="t" r="r" b="b"/>
              <a:pathLst>
                <a:path w="54610"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31" name="Google Shape;11631;p77"/>
            <p:cNvSpPr/>
            <p:nvPr/>
          </p:nvSpPr>
          <p:spPr>
            <a:xfrm>
              <a:off x="6660806" y="1368093"/>
              <a:ext cx="2977515" cy="2627630"/>
            </a:xfrm>
            <a:custGeom>
              <a:avLst/>
              <a:gdLst/>
              <a:ahLst/>
              <a:cxnLst/>
              <a:rect l="l" t="t" r="r" b="b"/>
              <a:pathLst>
                <a:path w="2977515" h="2627629" extrusionOk="0">
                  <a:moveTo>
                    <a:pt x="2918627" y="0"/>
                  </a:moveTo>
                  <a:lnTo>
                    <a:pt x="58887" y="0"/>
                  </a:lnTo>
                  <a:lnTo>
                    <a:pt x="24843" y="920"/>
                  </a:lnTo>
                  <a:lnTo>
                    <a:pt x="7360" y="7360"/>
                  </a:lnTo>
                  <a:lnTo>
                    <a:pt x="920" y="24843"/>
                  </a:lnTo>
                  <a:lnTo>
                    <a:pt x="0" y="58887"/>
                  </a:lnTo>
                  <a:lnTo>
                    <a:pt x="0" y="2568479"/>
                  </a:lnTo>
                  <a:lnTo>
                    <a:pt x="920" y="2602530"/>
                  </a:lnTo>
                  <a:lnTo>
                    <a:pt x="7360" y="2620016"/>
                  </a:lnTo>
                  <a:lnTo>
                    <a:pt x="24843" y="2626458"/>
                  </a:lnTo>
                  <a:lnTo>
                    <a:pt x="58887" y="2627378"/>
                  </a:lnTo>
                  <a:lnTo>
                    <a:pt x="2918627" y="2627378"/>
                  </a:lnTo>
                  <a:lnTo>
                    <a:pt x="2952671" y="2626458"/>
                  </a:lnTo>
                  <a:lnTo>
                    <a:pt x="2970153" y="2620016"/>
                  </a:lnTo>
                  <a:lnTo>
                    <a:pt x="2976594" y="2602530"/>
                  </a:lnTo>
                  <a:lnTo>
                    <a:pt x="2977514" y="2568479"/>
                  </a:lnTo>
                  <a:lnTo>
                    <a:pt x="2977514" y="58887"/>
                  </a:lnTo>
                  <a:lnTo>
                    <a:pt x="2976594" y="24843"/>
                  </a:lnTo>
                  <a:lnTo>
                    <a:pt x="2970153" y="7360"/>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32" name="Google Shape;11632;p77"/>
            <p:cNvSpPr/>
            <p:nvPr/>
          </p:nvSpPr>
          <p:spPr>
            <a:xfrm>
              <a:off x="6315410" y="2680200"/>
              <a:ext cx="545465" cy="0"/>
            </a:xfrm>
            <a:custGeom>
              <a:avLst/>
              <a:gdLst/>
              <a:ahLst/>
              <a:cxnLst/>
              <a:rect l="l" t="t" r="r" b="b"/>
              <a:pathLst>
                <a:path w="545465" h="120000" extrusionOk="0">
                  <a:moveTo>
                    <a:pt x="0" y="0"/>
                  </a:moveTo>
                  <a:lnTo>
                    <a:pt x="545353"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33" name="Google Shape;11633;p77"/>
            <p:cNvSpPr/>
            <p:nvPr/>
          </p:nvSpPr>
          <p:spPr>
            <a:xfrm>
              <a:off x="6806521" y="2629742"/>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634" name="Google Shape;11634;p77"/>
          <p:cNvGrpSpPr/>
          <p:nvPr/>
        </p:nvGrpSpPr>
        <p:grpSpPr>
          <a:xfrm>
            <a:off x="10485597" y="4131036"/>
            <a:ext cx="9204713" cy="2627630"/>
            <a:chOff x="10485597" y="4131036"/>
            <a:chExt cx="9204713" cy="2627630"/>
          </a:xfrm>
        </p:grpSpPr>
        <p:sp>
          <p:nvSpPr>
            <p:cNvPr id="11635" name="Google Shape;11635;p77"/>
            <p:cNvSpPr/>
            <p:nvPr/>
          </p:nvSpPr>
          <p:spPr>
            <a:xfrm>
              <a:off x="10485597" y="4131239"/>
              <a:ext cx="2976880" cy="2623820"/>
            </a:xfrm>
            <a:custGeom>
              <a:avLst/>
              <a:gdLst/>
              <a:ahLst/>
              <a:cxnLst/>
              <a:rect l="l" t="t" r="r" b="b"/>
              <a:pathLst>
                <a:path w="2976880" h="2623820" extrusionOk="0">
                  <a:moveTo>
                    <a:pt x="2917851" y="0"/>
                  </a:moveTo>
                  <a:lnTo>
                    <a:pt x="58887" y="0"/>
                  </a:lnTo>
                  <a:lnTo>
                    <a:pt x="24843" y="920"/>
                  </a:lnTo>
                  <a:lnTo>
                    <a:pt x="7360" y="7360"/>
                  </a:lnTo>
                  <a:lnTo>
                    <a:pt x="920" y="24843"/>
                  </a:lnTo>
                  <a:lnTo>
                    <a:pt x="0" y="58887"/>
                  </a:lnTo>
                  <a:lnTo>
                    <a:pt x="0" y="2564921"/>
                  </a:lnTo>
                  <a:lnTo>
                    <a:pt x="920" y="2598972"/>
                  </a:lnTo>
                  <a:lnTo>
                    <a:pt x="7360" y="2616457"/>
                  </a:lnTo>
                  <a:lnTo>
                    <a:pt x="24843" y="2622900"/>
                  </a:lnTo>
                  <a:lnTo>
                    <a:pt x="58887" y="2623820"/>
                  </a:lnTo>
                  <a:lnTo>
                    <a:pt x="2917851" y="2623820"/>
                  </a:lnTo>
                  <a:lnTo>
                    <a:pt x="2951895" y="2622900"/>
                  </a:lnTo>
                  <a:lnTo>
                    <a:pt x="2969377" y="2616457"/>
                  </a:lnTo>
                  <a:lnTo>
                    <a:pt x="2975818" y="2598972"/>
                  </a:lnTo>
                  <a:lnTo>
                    <a:pt x="2976738" y="2564921"/>
                  </a:lnTo>
                  <a:lnTo>
                    <a:pt x="2976738" y="58887"/>
                  </a:lnTo>
                  <a:lnTo>
                    <a:pt x="2975818" y="24843"/>
                  </a:lnTo>
                  <a:lnTo>
                    <a:pt x="2969377" y="7360"/>
                  </a:lnTo>
                  <a:lnTo>
                    <a:pt x="2951895" y="920"/>
                  </a:lnTo>
                  <a:lnTo>
                    <a:pt x="2917851"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36" name="Google Shape;11636;p77"/>
            <p:cNvSpPr/>
            <p:nvPr/>
          </p:nvSpPr>
          <p:spPr>
            <a:xfrm>
              <a:off x="13599478" y="4131239"/>
              <a:ext cx="2976880" cy="2626995"/>
            </a:xfrm>
            <a:custGeom>
              <a:avLst/>
              <a:gdLst/>
              <a:ahLst/>
              <a:cxnLst/>
              <a:rect l="l" t="t" r="r" b="b"/>
              <a:pathLst>
                <a:path w="2976880" h="2626995" extrusionOk="0">
                  <a:moveTo>
                    <a:pt x="58887" y="0"/>
                  </a:moveTo>
                  <a:lnTo>
                    <a:pt x="24843" y="920"/>
                  </a:lnTo>
                  <a:lnTo>
                    <a:pt x="7360" y="7360"/>
                  </a:lnTo>
                  <a:lnTo>
                    <a:pt x="920" y="24843"/>
                  </a:lnTo>
                  <a:lnTo>
                    <a:pt x="0" y="58887"/>
                  </a:lnTo>
                  <a:lnTo>
                    <a:pt x="0" y="2568108"/>
                  </a:lnTo>
                  <a:lnTo>
                    <a:pt x="920" y="2602153"/>
                  </a:lnTo>
                  <a:lnTo>
                    <a:pt x="7360" y="2619635"/>
                  </a:lnTo>
                  <a:lnTo>
                    <a:pt x="24843" y="2626076"/>
                  </a:lnTo>
                  <a:lnTo>
                    <a:pt x="58887" y="2626996"/>
                  </a:lnTo>
                  <a:lnTo>
                    <a:pt x="2917851" y="2626996"/>
                  </a:lnTo>
                  <a:lnTo>
                    <a:pt x="2951895" y="2626076"/>
                  </a:lnTo>
                  <a:lnTo>
                    <a:pt x="2969377" y="2619635"/>
                  </a:lnTo>
                  <a:lnTo>
                    <a:pt x="2975818" y="2602153"/>
                  </a:lnTo>
                  <a:lnTo>
                    <a:pt x="2976738" y="2568108"/>
                  </a:lnTo>
                  <a:lnTo>
                    <a:pt x="2976738" y="58887"/>
                  </a:lnTo>
                  <a:lnTo>
                    <a:pt x="2975818" y="24843"/>
                  </a:lnTo>
                  <a:lnTo>
                    <a:pt x="2969377" y="7360"/>
                  </a:lnTo>
                  <a:lnTo>
                    <a:pt x="2951895" y="920"/>
                  </a:lnTo>
                  <a:lnTo>
                    <a:pt x="2917851"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37" name="Google Shape;11637;p77"/>
            <p:cNvSpPr/>
            <p:nvPr/>
          </p:nvSpPr>
          <p:spPr>
            <a:xfrm>
              <a:off x="13242500" y="5443156"/>
              <a:ext cx="545465" cy="0"/>
            </a:xfrm>
            <a:custGeom>
              <a:avLst/>
              <a:gdLst/>
              <a:ahLst/>
              <a:cxnLst/>
              <a:rect l="l" t="t" r="r" b="b"/>
              <a:pathLst>
                <a:path w="545465" h="120000" extrusionOk="0">
                  <a:moveTo>
                    <a:pt x="0" y="0"/>
                  </a:moveTo>
                  <a:lnTo>
                    <a:pt x="545353" y="0"/>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38" name="Google Shape;11638;p77"/>
            <p:cNvSpPr/>
            <p:nvPr/>
          </p:nvSpPr>
          <p:spPr>
            <a:xfrm>
              <a:off x="13733586" y="5392698"/>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39" name="Google Shape;11639;p77"/>
            <p:cNvSpPr/>
            <p:nvPr/>
          </p:nvSpPr>
          <p:spPr>
            <a:xfrm>
              <a:off x="16712795" y="4131036"/>
              <a:ext cx="2977515" cy="2627630"/>
            </a:xfrm>
            <a:custGeom>
              <a:avLst/>
              <a:gdLst/>
              <a:ahLst/>
              <a:cxnLst/>
              <a:rect l="l" t="t" r="r" b="b"/>
              <a:pathLst>
                <a:path w="2977515" h="2627629" extrusionOk="0">
                  <a:moveTo>
                    <a:pt x="58887" y="0"/>
                  </a:moveTo>
                  <a:lnTo>
                    <a:pt x="24843" y="920"/>
                  </a:lnTo>
                  <a:lnTo>
                    <a:pt x="7360" y="7360"/>
                  </a:lnTo>
                  <a:lnTo>
                    <a:pt x="920" y="24843"/>
                  </a:lnTo>
                  <a:lnTo>
                    <a:pt x="0" y="58887"/>
                  </a:lnTo>
                  <a:lnTo>
                    <a:pt x="0" y="2568479"/>
                  </a:lnTo>
                  <a:lnTo>
                    <a:pt x="920" y="2602530"/>
                  </a:lnTo>
                  <a:lnTo>
                    <a:pt x="7360" y="2620016"/>
                  </a:lnTo>
                  <a:lnTo>
                    <a:pt x="24843" y="2626458"/>
                  </a:lnTo>
                  <a:lnTo>
                    <a:pt x="58887" y="2627378"/>
                  </a:lnTo>
                  <a:lnTo>
                    <a:pt x="2918627" y="2627378"/>
                  </a:lnTo>
                  <a:lnTo>
                    <a:pt x="2952671" y="2626458"/>
                  </a:lnTo>
                  <a:lnTo>
                    <a:pt x="2970153" y="2620016"/>
                  </a:lnTo>
                  <a:lnTo>
                    <a:pt x="2976594" y="2602530"/>
                  </a:lnTo>
                  <a:lnTo>
                    <a:pt x="2977514" y="2568479"/>
                  </a:lnTo>
                  <a:lnTo>
                    <a:pt x="2977514" y="58887"/>
                  </a:lnTo>
                  <a:lnTo>
                    <a:pt x="2976594" y="24843"/>
                  </a:lnTo>
                  <a:lnTo>
                    <a:pt x="2970153" y="7360"/>
                  </a:lnTo>
                  <a:lnTo>
                    <a:pt x="2952671" y="920"/>
                  </a:lnTo>
                  <a:lnTo>
                    <a:pt x="2918627"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0" name="Google Shape;11640;p77"/>
            <p:cNvSpPr/>
            <p:nvPr/>
          </p:nvSpPr>
          <p:spPr>
            <a:xfrm>
              <a:off x="16367519" y="5443156"/>
              <a:ext cx="545465" cy="0"/>
            </a:xfrm>
            <a:custGeom>
              <a:avLst/>
              <a:gdLst/>
              <a:ahLst/>
              <a:cxnLst/>
              <a:rect l="l" t="t" r="r" b="b"/>
              <a:pathLst>
                <a:path w="545465" h="120000" extrusionOk="0">
                  <a:moveTo>
                    <a:pt x="0" y="0"/>
                  </a:moveTo>
                  <a:lnTo>
                    <a:pt x="545353" y="0"/>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1" name="Google Shape;11641;p77"/>
            <p:cNvSpPr/>
            <p:nvPr/>
          </p:nvSpPr>
          <p:spPr>
            <a:xfrm>
              <a:off x="16858606" y="5392698"/>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642" name="Google Shape;11642;p77"/>
          <p:cNvGrpSpPr/>
          <p:nvPr/>
        </p:nvGrpSpPr>
        <p:grpSpPr>
          <a:xfrm>
            <a:off x="433551" y="4131036"/>
            <a:ext cx="9204770" cy="2627630"/>
            <a:chOff x="433551" y="4131036"/>
            <a:chExt cx="9204770" cy="2627630"/>
          </a:xfrm>
        </p:grpSpPr>
        <p:sp>
          <p:nvSpPr>
            <p:cNvPr id="11643" name="Google Shape;11643;p77"/>
            <p:cNvSpPr/>
            <p:nvPr/>
          </p:nvSpPr>
          <p:spPr>
            <a:xfrm>
              <a:off x="433551" y="4131239"/>
              <a:ext cx="2976880" cy="2623820"/>
            </a:xfrm>
            <a:custGeom>
              <a:avLst/>
              <a:gdLst/>
              <a:ahLst/>
              <a:cxnLst/>
              <a:rect l="l" t="t" r="r" b="b"/>
              <a:pathLst>
                <a:path w="2976879" h="2623820" extrusionOk="0">
                  <a:moveTo>
                    <a:pt x="2917851" y="0"/>
                  </a:moveTo>
                  <a:lnTo>
                    <a:pt x="58887" y="0"/>
                  </a:lnTo>
                  <a:lnTo>
                    <a:pt x="24843" y="920"/>
                  </a:lnTo>
                  <a:lnTo>
                    <a:pt x="7360" y="7360"/>
                  </a:lnTo>
                  <a:lnTo>
                    <a:pt x="920" y="24843"/>
                  </a:lnTo>
                  <a:lnTo>
                    <a:pt x="0" y="58887"/>
                  </a:lnTo>
                  <a:lnTo>
                    <a:pt x="0" y="2564921"/>
                  </a:lnTo>
                  <a:lnTo>
                    <a:pt x="920" y="2598972"/>
                  </a:lnTo>
                  <a:lnTo>
                    <a:pt x="7360" y="2616457"/>
                  </a:lnTo>
                  <a:lnTo>
                    <a:pt x="24843" y="2622900"/>
                  </a:lnTo>
                  <a:lnTo>
                    <a:pt x="58887" y="2623820"/>
                  </a:lnTo>
                  <a:lnTo>
                    <a:pt x="2917851" y="2623820"/>
                  </a:lnTo>
                  <a:lnTo>
                    <a:pt x="2951895" y="2622900"/>
                  </a:lnTo>
                  <a:lnTo>
                    <a:pt x="2969377" y="2616457"/>
                  </a:lnTo>
                  <a:lnTo>
                    <a:pt x="2975818" y="2598972"/>
                  </a:lnTo>
                  <a:lnTo>
                    <a:pt x="2976738" y="2564921"/>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4" name="Google Shape;11644;p77"/>
            <p:cNvSpPr/>
            <p:nvPr/>
          </p:nvSpPr>
          <p:spPr>
            <a:xfrm>
              <a:off x="3547368" y="4131239"/>
              <a:ext cx="2976880" cy="2626995"/>
            </a:xfrm>
            <a:custGeom>
              <a:avLst/>
              <a:gdLst/>
              <a:ahLst/>
              <a:cxnLst/>
              <a:rect l="l" t="t" r="r" b="b"/>
              <a:pathLst>
                <a:path w="2976879" h="2626995" extrusionOk="0">
                  <a:moveTo>
                    <a:pt x="2917851" y="0"/>
                  </a:moveTo>
                  <a:lnTo>
                    <a:pt x="58887" y="0"/>
                  </a:lnTo>
                  <a:lnTo>
                    <a:pt x="24843" y="920"/>
                  </a:lnTo>
                  <a:lnTo>
                    <a:pt x="7360" y="7360"/>
                  </a:lnTo>
                  <a:lnTo>
                    <a:pt x="920" y="24843"/>
                  </a:lnTo>
                  <a:lnTo>
                    <a:pt x="0" y="58887"/>
                  </a:lnTo>
                  <a:lnTo>
                    <a:pt x="0" y="2568108"/>
                  </a:lnTo>
                  <a:lnTo>
                    <a:pt x="920" y="2602153"/>
                  </a:lnTo>
                  <a:lnTo>
                    <a:pt x="7360" y="2619635"/>
                  </a:lnTo>
                  <a:lnTo>
                    <a:pt x="24843" y="2626076"/>
                  </a:lnTo>
                  <a:lnTo>
                    <a:pt x="58887" y="2626996"/>
                  </a:lnTo>
                  <a:lnTo>
                    <a:pt x="2917851" y="2626996"/>
                  </a:lnTo>
                  <a:lnTo>
                    <a:pt x="2951895" y="2626076"/>
                  </a:lnTo>
                  <a:lnTo>
                    <a:pt x="2969377" y="2619635"/>
                  </a:lnTo>
                  <a:lnTo>
                    <a:pt x="2975818" y="2602153"/>
                  </a:lnTo>
                  <a:lnTo>
                    <a:pt x="2976738" y="2568108"/>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5" name="Google Shape;11645;p77"/>
            <p:cNvSpPr/>
            <p:nvPr/>
          </p:nvSpPr>
          <p:spPr>
            <a:xfrm>
              <a:off x="3190462" y="5443156"/>
              <a:ext cx="545465" cy="0"/>
            </a:xfrm>
            <a:custGeom>
              <a:avLst/>
              <a:gdLst/>
              <a:ahLst/>
              <a:cxnLst/>
              <a:rect l="l" t="t" r="r" b="b"/>
              <a:pathLst>
                <a:path w="545464" h="120000" extrusionOk="0">
                  <a:moveTo>
                    <a:pt x="0" y="0"/>
                  </a:moveTo>
                  <a:lnTo>
                    <a:pt x="545353"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6" name="Google Shape;11646;p77"/>
            <p:cNvSpPr/>
            <p:nvPr/>
          </p:nvSpPr>
          <p:spPr>
            <a:xfrm>
              <a:off x="3681572" y="5392698"/>
              <a:ext cx="54610" cy="100965"/>
            </a:xfrm>
            <a:custGeom>
              <a:avLst/>
              <a:gdLst/>
              <a:ahLst/>
              <a:cxnLst/>
              <a:rect l="l" t="t" r="r" b="b"/>
              <a:pathLst>
                <a:path w="54610"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7" name="Google Shape;11647;p77"/>
            <p:cNvSpPr/>
            <p:nvPr/>
          </p:nvSpPr>
          <p:spPr>
            <a:xfrm>
              <a:off x="6660806" y="4131036"/>
              <a:ext cx="2977515" cy="2627630"/>
            </a:xfrm>
            <a:custGeom>
              <a:avLst/>
              <a:gdLst/>
              <a:ahLst/>
              <a:cxnLst/>
              <a:rect l="l" t="t" r="r" b="b"/>
              <a:pathLst>
                <a:path w="2977515" h="2627629" extrusionOk="0">
                  <a:moveTo>
                    <a:pt x="2918627" y="0"/>
                  </a:moveTo>
                  <a:lnTo>
                    <a:pt x="58887" y="0"/>
                  </a:lnTo>
                  <a:lnTo>
                    <a:pt x="24843" y="920"/>
                  </a:lnTo>
                  <a:lnTo>
                    <a:pt x="7360" y="7360"/>
                  </a:lnTo>
                  <a:lnTo>
                    <a:pt x="920" y="24843"/>
                  </a:lnTo>
                  <a:lnTo>
                    <a:pt x="0" y="58887"/>
                  </a:lnTo>
                  <a:lnTo>
                    <a:pt x="0" y="2568479"/>
                  </a:lnTo>
                  <a:lnTo>
                    <a:pt x="920" y="2602530"/>
                  </a:lnTo>
                  <a:lnTo>
                    <a:pt x="7360" y="2620016"/>
                  </a:lnTo>
                  <a:lnTo>
                    <a:pt x="24843" y="2626458"/>
                  </a:lnTo>
                  <a:lnTo>
                    <a:pt x="58887" y="2627378"/>
                  </a:lnTo>
                  <a:lnTo>
                    <a:pt x="2918627" y="2627378"/>
                  </a:lnTo>
                  <a:lnTo>
                    <a:pt x="2952671" y="2626458"/>
                  </a:lnTo>
                  <a:lnTo>
                    <a:pt x="2970153" y="2620016"/>
                  </a:lnTo>
                  <a:lnTo>
                    <a:pt x="2976594" y="2602530"/>
                  </a:lnTo>
                  <a:lnTo>
                    <a:pt x="2977514" y="2568479"/>
                  </a:lnTo>
                  <a:lnTo>
                    <a:pt x="2977514" y="58887"/>
                  </a:lnTo>
                  <a:lnTo>
                    <a:pt x="2976594" y="24843"/>
                  </a:lnTo>
                  <a:lnTo>
                    <a:pt x="2970153" y="7360"/>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8" name="Google Shape;11648;p77"/>
            <p:cNvSpPr/>
            <p:nvPr/>
          </p:nvSpPr>
          <p:spPr>
            <a:xfrm>
              <a:off x="6315410" y="5443156"/>
              <a:ext cx="545465" cy="0"/>
            </a:xfrm>
            <a:custGeom>
              <a:avLst/>
              <a:gdLst/>
              <a:ahLst/>
              <a:cxnLst/>
              <a:rect l="l" t="t" r="r" b="b"/>
              <a:pathLst>
                <a:path w="545465" h="120000" extrusionOk="0">
                  <a:moveTo>
                    <a:pt x="0" y="0"/>
                  </a:moveTo>
                  <a:lnTo>
                    <a:pt x="545353" y="0"/>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9" name="Google Shape;11649;p77"/>
            <p:cNvSpPr/>
            <p:nvPr/>
          </p:nvSpPr>
          <p:spPr>
            <a:xfrm>
              <a:off x="6806521" y="5392698"/>
              <a:ext cx="54610" cy="100965"/>
            </a:xfrm>
            <a:custGeom>
              <a:avLst/>
              <a:gdLst/>
              <a:ahLst/>
              <a:cxnLst/>
              <a:rect l="l" t="t" r="r" b="b"/>
              <a:pathLst>
                <a:path w="54609" h="100964" extrusionOk="0">
                  <a:moveTo>
                    <a:pt x="0" y="0"/>
                  </a:moveTo>
                  <a:lnTo>
                    <a:pt x="54242" y="50469"/>
                  </a:lnTo>
                  <a:lnTo>
                    <a:pt x="0" y="100879"/>
                  </a:lnTo>
                </a:path>
              </a:pathLst>
            </a:custGeom>
            <a:noFill/>
            <a:ln w="17900"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650" name="Google Shape;11650;p77"/>
          <p:cNvSpPr txBox="1"/>
          <p:nvPr/>
        </p:nvSpPr>
        <p:spPr>
          <a:xfrm>
            <a:off x="10613203" y="1422101"/>
            <a:ext cx="1986280" cy="487680"/>
          </a:xfrm>
          <a:prstGeom prst="rect">
            <a:avLst/>
          </a:prstGeom>
          <a:noFill/>
          <a:ln>
            <a:noFill/>
          </a:ln>
        </p:spPr>
        <p:txBody>
          <a:bodyPr spcFirstLastPara="1" wrap="square" lIns="0" tIns="52700"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1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5080" lvl="0" indent="0" algn="l" rtl="0">
              <a:lnSpc>
                <a:spcPct val="100000"/>
              </a:lnSpc>
              <a:spcBef>
                <a:spcPts val="195"/>
              </a:spcBef>
              <a:spcAft>
                <a:spcPts val="0"/>
              </a:spcAft>
              <a:buNone/>
            </a:pPr>
            <a:r>
              <a:rPr lang="en-US" sz="750">
                <a:solidFill>
                  <a:srgbClr val="414042"/>
                </a:solidFill>
                <a:latin typeface="Arial"/>
                <a:ea typeface="Arial"/>
                <a:cs typeface="Arial"/>
                <a:sym typeface="Arial"/>
              </a:rPr>
              <a:t>What was the assumption that this prototype  was designed to test?</a:t>
            </a:r>
            <a:endParaRPr sz="750">
              <a:solidFill>
                <a:schemeClr val="dk1"/>
              </a:solidFill>
              <a:latin typeface="Arial"/>
              <a:ea typeface="Arial"/>
              <a:cs typeface="Arial"/>
              <a:sym typeface="Arial"/>
            </a:endParaRPr>
          </a:p>
        </p:txBody>
      </p:sp>
      <p:sp>
        <p:nvSpPr>
          <p:cNvPr id="11651" name="Google Shape;11651;p77"/>
          <p:cNvSpPr txBox="1"/>
          <p:nvPr/>
        </p:nvSpPr>
        <p:spPr>
          <a:xfrm>
            <a:off x="561151" y="1422101"/>
            <a:ext cx="1986280" cy="487680"/>
          </a:xfrm>
          <a:prstGeom prst="rect">
            <a:avLst/>
          </a:prstGeom>
          <a:noFill/>
          <a:ln>
            <a:noFill/>
          </a:ln>
        </p:spPr>
        <p:txBody>
          <a:bodyPr spcFirstLastPara="1" wrap="square" lIns="0" tIns="52700"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1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5080" lvl="0" indent="0" algn="l" rtl="0">
              <a:lnSpc>
                <a:spcPct val="100000"/>
              </a:lnSpc>
              <a:spcBef>
                <a:spcPts val="195"/>
              </a:spcBef>
              <a:spcAft>
                <a:spcPts val="0"/>
              </a:spcAft>
              <a:buNone/>
            </a:pPr>
            <a:r>
              <a:rPr lang="en-US" sz="750">
                <a:solidFill>
                  <a:srgbClr val="414042"/>
                </a:solidFill>
                <a:latin typeface="Arial"/>
                <a:ea typeface="Arial"/>
                <a:cs typeface="Arial"/>
                <a:sym typeface="Arial"/>
              </a:rPr>
              <a:t>What was the assumption that this prototype  was designed to test?</a:t>
            </a:r>
            <a:endParaRPr sz="750">
              <a:solidFill>
                <a:schemeClr val="dk1"/>
              </a:solidFill>
              <a:latin typeface="Arial"/>
              <a:ea typeface="Arial"/>
              <a:cs typeface="Arial"/>
              <a:sym typeface="Arial"/>
            </a:endParaRPr>
          </a:p>
        </p:txBody>
      </p:sp>
      <p:sp>
        <p:nvSpPr>
          <p:cNvPr id="11652" name="Google Shape;11652;p77"/>
          <p:cNvSpPr txBox="1"/>
          <p:nvPr/>
        </p:nvSpPr>
        <p:spPr>
          <a:xfrm>
            <a:off x="13724036" y="1437574"/>
            <a:ext cx="191008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did you learn from your stakeholders  about the assumption you were testing?</a:t>
            </a:r>
            <a:endParaRPr sz="750">
              <a:solidFill>
                <a:schemeClr val="dk1"/>
              </a:solidFill>
              <a:latin typeface="Arial"/>
              <a:ea typeface="Arial"/>
              <a:cs typeface="Arial"/>
              <a:sym typeface="Arial"/>
            </a:endParaRPr>
          </a:p>
        </p:txBody>
      </p:sp>
      <p:sp>
        <p:nvSpPr>
          <p:cNvPr id="11653" name="Google Shape;11653;p77"/>
          <p:cNvSpPr txBox="1"/>
          <p:nvPr/>
        </p:nvSpPr>
        <p:spPr>
          <a:xfrm>
            <a:off x="3672010" y="1437574"/>
            <a:ext cx="191008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did you learn from your stakeholders  about the assumption you were testing?</a:t>
            </a:r>
            <a:endParaRPr sz="750">
              <a:solidFill>
                <a:schemeClr val="dk1"/>
              </a:solidFill>
              <a:latin typeface="Arial"/>
              <a:ea typeface="Arial"/>
              <a:cs typeface="Arial"/>
              <a:sym typeface="Arial"/>
            </a:endParaRPr>
          </a:p>
        </p:txBody>
      </p:sp>
      <p:sp>
        <p:nvSpPr>
          <p:cNvPr id="11654" name="Google Shape;11654;p77"/>
          <p:cNvSpPr txBox="1"/>
          <p:nvPr/>
        </p:nvSpPr>
        <p:spPr>
          <a:xfrm>
            <a:off x="16836423" y="1437574"/>
            <a:ext cx="1780539"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WILL YOU DO?</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How will you iterate on your idea based  on stakeholder feedback?</a:t>
            </a:r>
            <a:endParaRPr sz="750">
              <a:solidFill>
                <a:schemeClr val="dk1"/>
              </a:solidFill>
              <a:latin typeface="Arial"/>
              <a:ea typeface="Arial"/>
              <a:cs typeface="Arial"/>
              <a:sym typeface="Arial"/>
            </a:endParaRPr>
          </a:p>
        </p:txBody>
      </p:sp>
      <p:sp>
        <p:nvSpPr>
          <p:cNvPr id="11655" name="Google Shape;11655;p77"/>
          <p:cNvSpPr txBox="1"/>
          <p:nvPr/>
        </p:nvSpPr>
        <p:spPr>
          <a:xfrm>
            <a:off x="6784398" y="1437574"/>
            <a:ext cx="1780539"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WILL YOU DO?</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How will you iterate on your idea based  on stakeholder feedback?</a:t>
            </a:r>
            <a:endParaRPr sz="750">
              <a:solidFill>
                <a:schemeClr val="dk1"/>
              </a:solidFill>
              <a:latin typeface="Arial"/>
              <a:ea typeface="Arial"/>
              <a:cs typeface="Arial"/>
              <a:sym typeface="Arial"/>
            </a:endParaRPr>
          </a:p>
        </p:txBody>
      </p:sp>
      <p:sp>
        <p:nvSpPr>
          <p:cNvPr id="11656" name="Google Shape;11656;p77"/>
          <p:cNvSpPr txBox="1"/>
          <p:nvPr/>
        </p:nvSpPr>
        <p:spPr>
          <a:xfrm>
            <a:off x="16836423" y="4197115"/>
            <a:ext cx="1780539"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WILL YOU DO?</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How will you iterate on your idea based  on stakeholder feedback?</a:t>
            </a:r>
            <a:endParaRPr sz="750">
              <a:solidFill>
                <a:schemeClr val="dk1"/>
              </a:solidFill>
              <a:latin typeface="Arial"/>
              <a:ea typeface="Arial"/>
              <a:cs typeface="Arial"/>
              <a:sym typeface="Arial"/>
            </a:endParaRPr>
          </a:p>
        </p:txBody>
      </p:sp>
      <p:sp>
        <p:nvSpPr>
          <p:cNvPr id="11657" name="Google Shape;11657;p77"/>
          <p:cNvSpPr txBox="1"/>
          <p:nvPr/>
        </p:nvSpPr>
        <p:spPr>
          <a:xfrm>
            <a:off x="6784398" y="4197115"/>
            <a:ext cx="1780539"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WILL YOU DO?</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How will you iterate on your idea based  on stakeholder feedback?</a:t>
            </a:r>
            <a:endParaRPr sz="750">
              <a:solidFill>
                <a:schemeClr val="dk1"/>
              </a:solidFill>
              <a:latin typeface="Arial"/>
              <a:ea typeface="Arial"/>
              <a:cs typeface="Arial"/>
              <a:sym typeface="Arial"/>
            </a:endParaRPr>
          </a:p>
        </p:txBody>
      </p:sp>
      <p:sp>
        <p:nvSpPr>
          <p:cNvPr id="11658" name="Google Shape;11658;p77"/>
          <p:cNvSpPr txBox="1"/>
          <p:nvPr/>
        </p:nvSpPr>
        <p:spPr>
          <a:xfrm>
            <a:off x="13724036" y="4197115"/>
            <a:ext cx="191008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did you learn from your stakeholders  about the assumption you were testing?</a:t>
            </a:r>
            <a:endParaRPr sz="750">
              <a:solidFill>
                <a:schemeClr val="dk1"/>
              </a:solidFill>
              <a:latin typeface="Arial"/>
              <a:ea typeface="Arial"/>
              <a:cs typeface="Arial"/>
              <a:sym typeface="Arial"/>
            </a:endParaRPr>
          </a:p>
        </p:txBody>
      </p:sp>
      <p:sp>
        <p:nvSpPr>
          <p:cNvPr id="11659" name="Google Shape;11659;p77"/>
          <p:cNvSpPr txBox="1"/>
          <p:nvPr/>
        </p:nvSpPr>
        <p:spPr>
          <a:xfrm>
            <a:off x="3672010" y="4197115"/>
            <a:ext cx="191008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What did you learn from your stakeholders  about the assumption you were testing?</a:t>
            </a:r>
            <a:endParaRPr sz="750">
              <a:solidFill>
                <a:schemeClr val="dk1"/>
              </a:solidFill>
              <a:latin typeface="Arial"/>
              <a:ea typeface="Arial"/>
              <a:cs typeface="Arial"/>
              <a:sym typeface="Arial"/>
            </a:endParaRPr>
          </a:p>
        </p:txBody>
      </p:sp>
      <p:sp>
        <p:nvSpPr>
          <p:cNvPr id="11660" name="Google Shape;11660;p77"/>
          <p:cNvSpPr txBox="1"/>
          <p:nvPr/>
        </p:nvSpPr>
        <p:spPr>
          <a:xfrm>
            <a:off x="10613203" y="4181689"/>
            <a:ext cx="1986280" cy="487680"/>
          </a:xfrm>
          <a:prstGeom prst="rect">
            <a:avLst/>
          </a:prstGeom>
          <a:noFill/>
          <a:ln>
            <a:noFill/>
          </a:ln>
        </p:spPr>
        <p:txBody>
          <a:bodyPr spcFirstLastPara="1" wrap="square" lIns="0" tIns="52700"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2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5080" lvl="0" indent="0" algn="l" rtl="0">
              <a:lnSpc>
                <a:spcPct val="100000"/>
              </a:lnSpc>
              <a:spcBef>
                <a:spcPts val="195"/>
              </a:spcBef>
              <a:spcAft>
                <a:spcPts val="0"/>
              </a:spcAft>
              <a:buNone/>
            </a:pPr>
            <a:r>
              <a:rPr lang="en-US" sz="750">
                <a:solidFill>
                  <a:srgbClr val="414042"/>
                </a:solidFill>
                <a:latin typeface="Arial"/>
                <a:ea typeface="Arial"/>
                <a:cs typeface="Arial"/>
                <a:sym typeface="Arial"/>
              </a:rPr>
              <a:t>What was the assumption that this prototype  was designed to test?</a:t>
            </a:r>
            <a:endParaRPr sz="750">
              <a:solidFill>
                <a:schemeClr val="dk1"/>
              </a:solidFill>
              <a:latin typeface="Arial"/>
              <a:ea typeface="Arial"/>
              <a:cs typeface="Arial"/>
              <a:sym typeface="Arial"/>
            </a:endParaRPr>
          </a:p>
        </p:txBody>
      </p:sp>
      <p:sp>
        <p:nvSpPr>
          <p:cNvPr id="11661" name="Google Shape;11661;p77"/>
          <p:cNvSpPr txBox="1"/>
          <p:nvPr/>
        </p:nvSpPr>
        <p:spPr>
          <a:xfrm>
            <a:off x="561151" y="4181689"/>
            <a:ext cx="1986280" cy="487680"/>
          </a:xfrm>
          <a:prstGeom prst="rect">
            <a:avLst/>
          </a:prstGeom>
          <a:noFill/>
          <a:ln>
            <a:noFill/>
          </a:ln>
        </p:spPr>
        <p:txBody>
          <a:bodyPr spcFirstLastPara="1" wrap="square" lIns="0" tIns="52700" rIns="0" bIns="0" anchor="t" anchorCtr="0">
            <a:spAutoFit/>
          </a:bodyPr>
          <a:lstStyle/>
          <a:p>
            <a:pPr marL="12700" marR="0" lvl="0" indent="0" algn="l" rtl="0">
              <a:lnSpc>
                <a:spcPct val="100000"/>
              </a:lnSpc>
              <a:spcBef>
                <a:spcPts val="0"/>
              </a:spcBef>
              <a:spcAft>
                <a:spcPts val="0"/>
              </a:spcAft>
              <a:buNone/>
            </a:pPr>
            <a:r>
              <a:rPr lang="en-US" sz="1100" b="1">
                <a:solidFill>
                  <a:srgbClr val="00AF9D"/>
                </a:solidFill>
                <a:latin typeface="Arial"/>
                <a:ea typeface="Arial"/>
                <a:cs typeface="Arial"/>
                <a:sym typeface="Arial"/>
              </a:rPr>
              <a:t>2 </a:t>
            </a:r>
            <a:r>
              <a:rPr lang="en-US" sz="750" b="1">
                <a:solidFill>
                  <a:schemeClr val="dk1"/>
                </a:solidFill>
                <a:latin typeface="Arial"/>
                <a:ea typeface="Arial"/>
                <a:cs typeface="Arial"/>
                <a:sym typeface="Arial"/>
              </a:rPr>
              <a:t>ASSUMPTION</a:t>
            </a:r>
            <a:endParaRPr sz="750">
              <a:solidFill>
                <a:schemeClr val="dk1"/>
              </a:solidFill>
              <a:latin typeface="Arial"/>
              <a:ea typeface="Arial"/>
              <a:cs typeface="Arial"/>
              <a:sym typeface="Arial"/>
            </a:endParaRPr>
          </a:p>
          <a:p>
            <a:pPr marL="12700" marR="5080" lvl="0" indent="0" algn="l" rtl="0">
              <a:lnSpc>
                <a:spcPct val="100000"/>
              </a:lnSpc>
              <a:spcBef>
                <a:spcPts val="195"/>
              </a:spcBef>
              <a:spcAft>
                <a:spcPts val="0"/>
              </a:spcAft>
              <a:buNone/>
            </a:pPr>
            <a:r>
              <a:rPr lang="en-US" sz="750">
                <a:solidFill>
                  <a:srgbClr val="414042"/>
                </a:solidFill>
                <a:latin typeface="Arial"/>
                <a:ea typeface="Arial"/>
                <a:cs typeface="Arial"/>
                <a:sym typeface="Arial"/>
              </a:rPr>
              <a:t>What was the assumption that this prototype  was designed to test?</a:t>
            </a:r>
            <a:endParaRPr sz="750">
              <a:solidFill>
                <a:schemeClr val="dk1"/>
              </a:solidFill>
              <a:latin typeface="Arial"/>
              <a:ea typeface="Arial"/>
              <a:cs typeface="Arial"/>
              <a:sym typeface="Arial"/>
            </a:endParaRPr>
          </a:p>
        </p:txBody>
      </p:sp>
      <p:sp>
        <p:nvSpPr>
          <p:cNvPr id="11662" name="Google Shape;11662;p77"/>
          <p:cNvSpPr txBox="1"/>
          <p:nvPr/>
        </p:nvSpPr>
        <p:spPr>
          <a:xfrm>
            <a:off x="605609" y="2140343"/>
            <a:ext cx="2371725" cy="312420"/>
          </a:xfrm>
          <a:prstGeom prst="rect">
            <a:avLst/>
          </a:prstGeom>
          <a:noFill/>
          <a:ln>
            <a:noFill/>
          </a:ln>
        </p:spPr>
        <p:txBody>
          <a:bodyPr spcFirstLastPara="1" wrap="square" lIns="0" tIns="11425" rIns="0" bIns="0" anchor="t" anchorCtr="0">
            <a:spAutoFit/>
          </a:bodyPr>
          <a:lstStyle/>
          <a:p>
            <a:pPr marL="12700" marR="0" lvl="0" indent="0" algn="l" rtl="0">
              <a:lnSpc>
                <a:spcPct val="119473"/>
              </a:lnSpc>
              <a:spcBef>
                <a:spcPts val="0"/>
              </a:spcBef>
              <a:spcAft>
                <a:spcPts val="0"/>
              </a:spcAft>
              <a:buNone/>
            </a:pPr>
            <a:r>
              <a:rPr lang="en-US" sz="950">
                <a:solidFill>
                  <a:schemeClr val="dk1"/>
                </a:solidFill>
                <a:latin typeface="Arial Black"/>
                <a:ea typeface="Arial Black"/>
                <a:cs typeface="Arial Black"/>
                <a:sym typeface="Arial Black"/>
              </a:rPr>
              <a:t>STUDENTS AND MENTORS NEED</a:t>
            </a:r>
            <a:endParaRPr sz="950">
              <a:solidFill>
                <a:schemeClr val="dk1"/>
              </a:solidFill>
              <a:latin typeface="Arial Black"/>
              <a:ea typeface="Arial Black"/>
              <a:cs typeface="Arial Black"/>
              <a:sym typeface="Arial Black"/>
            </a:endParaRPr>
          </a:p>
          <a:p>
            <a:pPr marL="12700" marR="0" lvl="0" indent="0" algn="l" rtl="0">
              <a:lnSpc>
                <a:spcPct val="119473"/>
              </a:lnSpc>
              <a:spcBef>
                <a:spcPts val="0"/>
              </a:spcBef>
              <a:spcAft>
                <a:spcPts val="0"/>
              </a:spcAft>
              <a:buNone/>
            </a:pPr>
            <a:r>
              <a:rPr lang="en-US" sz="950">
                <a:solidFill>
                  <a:schemeClr val="dk1"/>
                </a:solidFill>
                <a:latin typeface="Arial Black"/>
                <a:ea typeface="Arial Black"/>
                <a:cs typeface="Arial Black"/>
                <a:sym typeface="Arial Black"/>
              </a:rPr>
              <a:t>GAMES TO GET TO KNOW EACH OTHER</a:t>
            </a:r>
            <a:endParaRPr sz="950">
              <a:solidFill>
                <a:schemeClr val="dk1"/>
              </a:solidFill>
              <a:latin typeface="Arial Black"/>
              <a:ea typeface="Arial Black"/>
              <a:cs typeface="Arial Black"/>
              <a:sym typeface="Arial Black"/>
            </a:endParaRPr>
          </a:p>
        </p:txBody>
      </p:sp>
      <p:sp>
        <p:nvSpPr>
          <p:cNvPr id="11663" name="Google Shape;11663;p77"/>
          <p:cNvSpPr txBox="1"/>
          <p:nvPr/>
        </p:nvSpPr>
        <p:spPr>
          <a:xfrm>
            <a:off x="3807283" y="2140343"/>
            <a:ext cx="222250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ACTIVITIES DID HELP THE STUDENTS  AND MENTORS GET TO KNOW</a:t>
            </a:r>
            <a:endParaRPr sz="950">
              <a:solidFill>
                <a:schemeClr val="dk1"/>
              </a:solidFill>
              <a:latin typeface="Arial Black"/>
              <a:ea typeface="Arial Black"/>
              <a:cs typeface="Arial Black"/>
              <a:sym typeface="Arial Black"/>
            </a:endParaRPr>
          </a:p>
          <a:p>
            <a:pPr marL="12700" marR="0" lvl="0" indent="0" algn="l" rtl="0">
              <a:lnSpc>
                <a:spcPct val="114736"/>
              </a:lnSpc>
              <a:spcBef>
                <a:spcPts val="0"/>
              </a:spcBef>
              <a:spcAft>
                <a:spcPts val="0"/>
              </a:spcAft>
              <a:buNone/>
            </a:pPr>
            <a:r>
              <a:rPr lang="en-US" sz="950">
                <a:solidFill>
                  <a:schemeClr val="dk1"/>
                </a:solidFill>
                <a:latin typeface="Arial Black"/>
                <a:ea typeface="Arial Black"/>
                <a:cs typeface="Arial Black"/>
                <a:sym typeface="Arial Black"/>
              </a:rPr>
              <a:t>EACH OTHER</a:t>
            </a:r>
            <a:endParaRPr sz="950">
              <a:solidFill>
                <a:schemeClr val="dk1"/>
              </a:solidFill>
              <a:latin typeface="Arial Black"/>
              <a:ea typeface="Arial Black"/>
              <a:cs typeface="Arial Black"/>
              <a:sym typeface="Arial Black"/>
            </a:endParaRPr>
          </a:p>
        </p:txBody>
      </p:sp>
      <p:sp>
        <p:nvSpPr>
          <p:cNvPr id="11664" name="Google Shape;11664;p77"/>
          <p:cNvSpPr txBox="1"/>
          <p:nvPr/>
        </p:nvSpPr>
        <p:spPr>
          <a:xfrm>
            <a:off x="6974570" y="2140343"/>
            <a:ext cx="2005964"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ENSURE THERE ARE ALWAYS GET  TO KNOW YOU ACTIVITIES FOR  THE STUDENTS AND MENTORS</a:t>
            </a:r>
            <a:endParaRPr sz="950">
              <a:solidFill>
                <a:schemeClr val="dk1"/>
              </a:solidFill>
              <a:latin typeface="Arial Black"/>
              <a:ea typeface="Arial Black"/>
              <a:cs typeface="Arial Black"/>
              <a:sym typeface="Arial Black"/>
            </a:endParaRPr>
          </a:p>
        </p:txBody>
      </p:sp>
      <p:sp>
        <p:nvSpPr>
          <p:cNvPr id="11665" name="Google Shape;11665;p77"/>
          <p:cNvSpPr txBox="1"/>
          <p:nvPr/>
        </p:nvSpPr>
        <p:spPr>
          <a:xfrm>
            <a:off x="605609" y="4893078"/>
            <a:ext cx="169418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THERE WILL BE SPACE AT  THE SCHOOL ON SATURDAYS</a:t>
            </a:r>
            <a:endParaRPr sz="950">
              <a:solidFill>
                <a:schemeClr val="dk1"/>
              </a:solidFill>
              <a:latin typeface="Arial Black"/>
              <a:ea typeface="Arial Black"/>
              <a:cs typeface="Arial Black"/>
              <a:sym typeface="Arial Black"/>
            </a:endParaRPr>
          </a:p>
        </p:txBody>
      </p:sp>
      <p:sp>
        <p:nvSpPr>
          <p:cNvPr id="11666" name="Google Shape;11666;p77"/>
          <p:cNvSpPr txBox="1"/>
          <p:nvPr/>
        </p:nvSpPr>
        <p:spPr>
          <a:xfrm>
            <a:off x="3807283" y="4893078"/>
            <a:ext cx="231521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SATURDAYS WERE OKAY WITH THE  SCHOOL BUT HARD FOR THE MENTORS</a:t>
            </a:r>
            <a:endParaRPr sz="950">
              <a:solidFill>
                <a:schemeClr val="dk1"/>
              </a:solidFill>
              <a:latin typeface="Arial Black"/>
              <a:ea typeface="Arial Black"/>
              <a:cs typeface="Arial Black"/>
              <a:sym typeface="Arial Black"/>
            </a:endParaRPr>
          </a:p>
        </p:txBody>
      </p:sp>
      <p:sp>
        <p:nvSpPr>
          <p:cNvPr id="11667" name="Google Shape;11667;p77"/>
          <p:cNvSpPr txBox="1"/>
          <p:nvPr/>
        </p:nvSpPr>
        <p:spPr>
          <a:xfrm>
            <a:off x="6974570" y="4893078"/>
            <a:ext cx="244856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TRY HAVING THESE MEETINGS AFTER  SCHOOL AT THE MENTOR’S WORKPLACE.</a:t>
            </a:r>
            <a:endParaRPr sz="950">
              <a:solidFill>
                <a:schemeClr val="dk1"/>
              </a:solidFill>
              <a:latin typeface="Arial Black"/>
              <a:ea typeface="Arial Black"/>
              <a:cs typeface="Arial Black"/>
              <a:sym typeface="Arial Black"/>
            </a:endParaRPr>
          </a:p>
        </p:txBody>
      </p:sp>
      <p:grpSp>
        <p:nvGrpSpPr>
          <p:cNvPr id="11668" name="Google Shape;11668;p77"/>
          <p:cNvGrpSpPr/>
          <p:nvPr/>
        </p:nvGrpSpPr>
        <p:grpSpPr>
          <a:xfrm>
            <a:off x="19768108" y="1083064"/>
            <a:ext cx="336550" cy="560705"/>
            <a:chOff x="19768108" y="1083064"/>
            <a:chExt cx="336550" cy="560705"/>
          </a:xfrm>
        </p:grpSpPr>
        <p:sp>
          <p:nvSpPr>
            <p:cNvPr id="11669" name="Google Shape;11669;p77"/>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70" name="Google Shape;11670;p77"/>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71" name="Google Shape;11671;p77"/>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672" name="Google Shape;11672;p77"/>
          <p:cNvGrpSpPr/>
          <p:nvPr/>
        </p:nvGrpSpPr>
        <p:grpSpPr>
          <a:xfrm>
            <a:off x="10481084" y="0"/>
            <a:ext cx="9206117" cy="332751"/>
            <a:chOff x="10481084" y="0"/>
            <a:chExt cx="9206117" cy="332751"/>
          </a:xfrm>
        </p:grpSpPr>
        <p:sp>
          <p:nvSpPr>
            <p:cNvPr id="11673" name="Google Shape;11673;p77"/>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74" name="Google Shape;11674;p77"/>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75" name="Google Shape;11675;p77"/>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76" name="Google Shape;11676;p77"/>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77" name="Google Shape;11677;p77"/>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78" name="Google Shape;11678;p77"/>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79" name="Google Shape;11679;p77"/>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0" name="Google Shape;11680;p77"/>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1" name="Google Shape;11681;p77"/>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2" name="Google Shape;11682;p77"/>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3" name="Google Shape;11683;p77"/>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4" name="Google Shape;11684;p77"/>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5" name="Google Shape;11685;p77"/>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6" name="Google Shape;11686;p77"/>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7" name="Google Shape;11687;p77"/>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8" name="Google Shape;11688;p77"/>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89" name="Google Shape;11689;p77"/>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90" name="Google Shape;11690;p77"/>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91" name="Google Shape;11691;p77"/>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92" name="Google Shape;11692;p77"/>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93" name="Google Shape;11693;p77"/>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94" name="Google Shape;11694;p77"/>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695" name="Google Shape;11695;p77"/>
          <p:cNvSpPr txBox="1"/>
          <p:nvPr/>
        </p:nvSpPr>
        <p:spPr>
          <a:xfrm>
            <a:off x="10469912"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650">
              <a:solidFill>
                <a:schemeClr val="dk1"/>
              </a:solidFill>
              <a:latin typeface="Arial"/>
              <a:ea typeface="Arial"/>
              <a:cs typeface="Arial"/>
              <a:sym typeface="Arial"/>
            </a:endParaRPr>
          </a:p>
          <a:p>
            <a:pPr marL="12700" marR="87630" lvl="0" indent="0" algn="l" rtl="0">
              <a:lnSpc>
                <a:spcPct val="101600"/>
              </a:lnSpc>
              <a:spcBef>
                <a:spcPts val="5"/>
              </a:spcBef>
              <a:spcAft>
                <a:spcPts val="0"/>
              </a:spcAft>
              <a:buNone/>
            </a:pPr>
            <a:r>
              <a:rPr lang="en-US" sz="1850" b="1">
                <a:solidFill>
                  <a:srgbClr val="00AF9D"/>
                </a:solidFill>
                <a:latin typeface="Arial"/>
                <a:ea typeface="Arial"/>
                <a:cs typeface="Arial"/>
                <a:sym typeface="Arial"/>
              </a:rPr>
              <a:t>What	did  you	learn? </a:t>
            </a:r>
            <a:endParaRPr sz="1850">
              <a:solidFill>
                <a:schemeClr val="dk1"/>
              </a:solidFill>
              <a:latin typeface="Arial"/>
              <a:ea typeface="Arial"/>
              <a:cs typeface="Arial"/>
              <a:sym typeface="Arial"/>
            </a:endParaRPr>
          </a:p>
        </p:txBody>
      </p:sp>
      <p:grpSp>
        <p:nvGrpSpPr>
          <p:cNvPr id="11696" name="Google Shape;11696;p77"/>
          <p:cNvGrpSpPr/>
          <p:nvPr/>
        </p:nvGrpSpPr>
        <p:grpSpPr>
          <a:xfrm>
            <a:off x="429035" y="0"/>
            <a:ext cx="9206082" cy="332740"/>
            <a:chOff x="429035" y="0"/>
            <a:chExt cx="9206082" cy="332740"/>
          </a:xfrm>
        </p:grpSpPr>
        <p:sp>
          <p:nvSpPr>
            <p:cNvPr id="11697" name="Google Shape;11697;p77"/>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98" name="Google Shape;11698;p77"/>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99" name="Google Shape;11699;p77"/>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0" name="Google Shape;11700;p77"/>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1" name="Google Shape;11701;p77"/>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2" name="Google Shape;11702;p77"/>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3" name="Google Shape;11703;p77"/>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4" name="Google Shape;11704;p77"/>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5" name="Google Shape;11705;p77"/>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6" name="Google Shape;11706;p77"/>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7" name="Google Shape;11707;p77"/>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8" name="Google Shape;11708;p77"/>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09" name="Google Shape;11709;p77"/>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0" name="Google Shape;11710;p77"/>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1" name="Google Shape;11711;p77"/>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2" name="Google Shape;11712;p77"/>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3" name="Google Shape;11713;p77"/>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4" name="Google Shape;11714;p77"/>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5" name="Google Shape;11715;p77"/>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6" name="Google Shape;11716;p77"/>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7" name="Google Shape;11717;p77"/>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18" name="Google Shape;11718;p77"/>
          <p:cNvSpPr txBox="1"/>
          <p:nvPr/>
        </p:nvSpPr>
        <p:spPr>
          <a:xfrm>
            <a:off x="417863"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650">
              <a:solidFill>
                <a:schemeClr val="dk1"/>
              </a:solidFill>
              <a:latin typeface="Arial"/>
              <a:ea typeface="Arial"/>
              <a:cs typeface="Arial"/>
              <a:sym typeface="Arial"/>
            </a:endParaRPr>
          </a:p>
          <a:p>
            <a:pPr marL="12700" marR="87630" lvl="0" indent="0" algn="l" rtl="0">
              <a:lnSpc>
                <a:spcPct val="101600"/>
              </a:lnSpc>
              <a:spcBef>
                <a:spcPts val="5"/>
              </a:spcBef>
              <a:spcAft>
                <a:spcPts val="0"/>
              </a:spcAft>
              <a:buNone/>
            </a:pPr>
            <a:r>
              <a:rPr lang="en-US" sz="1850" b="1">
                <a:solidFill>
                  <a:srgbClr val="00AF9D"/>
                </a:solidFill>
                <a:latin typeface="Arial"/>
                <a:ea typeface="Arial"/>
                <a:cs typeface="Arial"/>
                <a:sym typeface="Arial"/>
              </a:rPr>
              <a:t>What	did  you	learn? </a:t>
            </a:r>
            <a:endParaRPr sz="1850">
              <a:solidFill>
                <a:schemeClr val="dk1"/>
              </a:solidFill>
              <a:latin typeface="Arial"/>
              <a:ea typeface="Arial"/>
              <a:cs typeface="Arial"/>
              <a:sym typeface="Arial"/>
            </a:endParaRPr>
          </a:p>
        </p:txBody>
      </p:sp>
      <p:sp>
        <p:nvSpPr>
          <p:cNvPr id="11719" name="Google Shape;11719;p77"/>
          <p:cNvSpPr txBox="1"/>
          <p:nvPr/>
        </p:nvSpPr>
        <p:spPr>
          <a:xfrm>
            <a:off x="1263065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720" name="Google Shape;11720;p77"/>
          <p:cNvSpPr txBox="1"/>
          <p:nvPr/>
        </p:nvSpPr>
        <p:spPr>
          <a:xfrm>
            <a:off x="257860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721" name="Google Shape;11721;p77"/>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722" name="Google Shape;11722;p77"/>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723" name="Google Shape;11723;p77"/>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724" name="Google Shape;11724;p77"/>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725" name="Google Shape;11725;p77"/>
          <p:cNvSpPr txBox="1"/>
          <p:nvPr/>
        </p:nvSpPr>
        <p:spPr>
          <a:xfrm>
            <a:off x="154520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726" name="Google Shape;11726;p77"/>
          <p:cNvSpPr txBox="1"/>
          <p:nvPr/>
        </p:nvSpPr>
        <p:spPr>
          <a:xfrm>
            <a:off x="539994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727" name="Google Shape;11727;p77"/>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728" name="Google Shape;11728;p77"/>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729" name="Google Shape;11729;p77"/>
          <p:cNvSpPr txBox="1"/>
          <p:nvPr/>
        </p:nvSpPr>
        <p:spPr>
          <a:xfrm>
            <a:off x="17253055"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4</a:t>
            </a:r>
            <a:endParaRPr sz="550">
              <a:solidFill>
                <a:schemeClr val="dk1"/>
              </a:solidFill>
              <a:latin typeface="Arial"/>
              <a:ea typeface="Arial"/>
              <a:cs typeface="Arial"/>
              <a:sym typeface="Arial"/>
            </a:endParaRPr>
          </a:p>
        </p:txBody>
      </p:sp>
      <p:sp>
        <p:nvSpPr>
          <p:cNvPr id="11730" name="Google Shape;11730;p77"/>
          <p:cNvSpPr txBox="1"/>
          <p:nvPr/>
        </p:nvSpPr>
        <p:spPr>
          <a:xfrm>
            <a:off x="7201065"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4</a:t>
            </a:r>
            <a:endParaRPr sz="550">
              <a:solidFill>
                <a:schemeClr val="dk1"/>
              </a:solidFill>
              <a:latin typeface="Arial"/>
              <a:ea typeface="Arial"/>
              <a:cs typeface="Arial"/>
              <a:sym typeface="Arial"/>
            </a:endParaRPr>
          </a:p>
        </p:txBody>
      </p:sp>
      <p:sp>
        <p:nvSpPr>
          <p:cNvPr id="11731" name="Google Shape;11731;p77"/>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732" name="Google Shape;11732;p77"/>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733" name="Google Shape;11733;p77"/>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1734" name="Google Shape;11734;p77"/>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Shape 11738"/>
        <p:cNvGrpSpPr/>
        <p:nvPr/>
      </p:nvGrpSpPr>
      <p:grpSpPr>
        <a:xfrm>
          <a:off x="0" y="0"/>
          <a:ext cx="0" cy="0"/>
          <a:chOff x="0" y="0"/>
          <a:chExt cx="0" cy="0"/>
        </a:xfrm>
      </p:grpSpPr>
      <p:sp>
        <p:nvSpPr>
          <p:cNvPr id="11739" name="Google Shape;11739;p78"/>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154</a:t>
            </a:r>
            <a:endParaRPr sz="550">
              <a:solidFill>
                <a:schemeClr val="dk1"/>
              </a:solidFill>
              <a:latin typeface="Arial"/>
              <a:ea typeface="Arial"/>
              <a:cs typeface="Arial"/>
              <a:sym typeface="Arial"/>
            </a:endParaRPr>
          </a:p>
        </p:txBody>
      </p:sp>
      <p:sp>
        <p:nvSpPr>
          <p:cNvPr id="11740" name="Google Shape;11740;p78"/>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155</a:t>
            </a:r>
            <a:endParaRPr sz="550">
              <a:solidFill>
                <a:schemeClr val="dk1"/>
              </a:solidFill>
              <a:latin typeface="Arial"/>
              <a:ea typeface="Arial"/>
              <a:cs typeface="Arial"/>
              <a:sym typeface="Arial"/>
            </a:endParaRPr>
          </a:p>
        </p:txBody>
      </p:sp>
      <p:sp>
        <p:nvSpPr>
          <p:cNvPr id="11741" name="Google Shape;11741;p78"/>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42" name="Google Shape;11742;p78"/>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43" name="Google Shape;11743;p78"/>
          <p:cNvSpPr txBox="1"/>
          <p:nvPr/>
        </p:nvSpPr>
        <p:spPr>
          <a:xfrm>
            <a:off x="12309237" y="488475"/>
            <a:ext cx="44754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reflect on how well your prototype met the needs of the stakeholder</a:t>
            </a:r>
            <a:endParaRPr sz="750">
              <a:solidFill>
                <a:schemeClr val="dk1"/>
              </a:solidFill>
              <a:latin typeface="Arial"/>
              <a:ea typeface="Arial"/>
              <a:cs typeface="Arial"/>
              <a:sym typeface="Arial"/>
            </a:endParaRPr>
          </a:p>
        </p:txBody>
      </p:sp>
      <p:sp>
        <p:nvSpPr>
          <p:cNvPr id="11744" name="Google Shape;11744;p78"/>
          <p:cNvSpPr txBox="1"/>
          <p:nvPr/>
        </p:nvSpPr>
        <p:spPr>
          <a:xfrm>
            <a:off x="12309237" y="603098"/>
            <a:ext cx="436943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in relation to the scale of the prototype. Next, use the questions to reflect on how well your solution  will increase the holistic learning outcomes for students.</a:t>
            </a:r>
            <a:endParaRPr sz="750">
              <a:solidFill>
                <a:schemeClr val="dk1"/>
              </a:solidFill>
              <a:latin typeface="Arial"/>
              <a:ea typeface="Arial"/>
              <a:cs typeface="Arial"/>
              <a:sym typeface="Arial"/>
            </a:endParaRPr>
          </a:p>
        </p:txBody>
      </p:sp>
      <p:sp>
        <p:nvSpPr>
          <p:cNvPr id="11745" name="Google Shape;11745;p78"/>
          <p:cNvSpPr txBox="1"/>
          <p:nvPr/>
        </p:nvSpPr>
        <p:spPr>
          <a:xfrm>
            <a:off x="2257187" y="488475"/>
            <a:ext cx="44754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reflect on how well your prototype met the needs of the stakeholder</a:t>
            </a:r>
            <a:endParaRPr sz="750">
              <a:solidFill>
                <a:schemeClr val="dk1"/>
              </a:solidFill>
              <a:latin typeface="Arial"/>
              <a:ea typeface="Arial"/>
              <a:cs typeface="Arial"/>
              <a:sym typeface="Arial"/>
            </a:endParaRPr>
          </a:p>
        </p:txBody>
      </p:sp>
      <p:sp>
        <p:nvSpPr>
          <p:cNvPr id="11746" name="Google Shape;11746;p78"/>
          <p:cNvSpPr txBox="1"/>
          <p:nvPr/>
        </p:nvSpPr>
        <p:spPr>
          <a:xfrm>
            <a:off x="2257187" y="603098"/>
            <a:ext cx="436943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in relation to the scale of the prototype. Next, use the questions to reflect on how well your solution  will increase the holistic learning outcomes for students.</a:t>
            </a:r>
            <a:endParaRPr sz="750">
              <a:solidFill>
                <a:schemeClr val="dk1"/>
              </a:solidFill>
              <a:latin typeface="Arial"/>
              <a:ea typeface="Arial"/>
              <a:cs typeface="Arial"/>
              <a:sym typeface="Arial"/>
            </a:endParaRPr>
          </a:p>
        </p:txBody>
      </p:sp>
      <p:grpSp>
        <p:nvGrpSpPr>
          <p:cNvPr id="11747" name="Google Shape;11747;p78"/>
          <p:cNvGrpSpPr/>
          <p:nvPr/>
        </p:nvGrpSpPr>
        <p:grpSpPr>
          <a:xfrm>
            <a:off x="10478099" y="1325957"/>
            <a:ext cx="4601845" cy="5444490"/>
            <a:chOff x="10478099" y="1325957"/>
            <a:chExt cx="4601845" cy="5444490"/>
          </a:xfrm>
        </p:grpSpPr>
        <p:sp>
          <p:nvSpPr>
            <p:cNvPr id="11748" name="Google Shape;11748;p78"/>
            <p:cNvSpPr/>
            <p:nvPr/>
          </p:nvSpPr>
          <p:spPr>
            <a:xfrm>
              <a:off x="10478099" y="1325957"/>
              <a:ext cx="4601845" cy="5444490"/>
            </a:xfrm>
            <a:custGeom>
              <a:avLst/>
              <a:gdLst/>
              <a:ahLst/>
              <a:cxnLst/>
              <a:rect l="l" t="t" r="r" b="b"/>
              <a:pathLst>
                <a:path w="4601844" h="5444490" extrusionOk="0">
                  <a:moveTo>
                    <a:pt x="58887" y="0"/>
                  </a:moveTo>
                  <a:lnTo>
                    <a:pt x="24843" y="920"/>
                  </a:lnTo>
                  <a:lnTo>
                    <a:pt x="7360" y="7363"/>
                  </a:lnTo>
                  <a:lnTo>
                    <a:pt x="920" y="24853"/>
                  </a:lnTo>
                  <a:lnTo>
                    <a:pt x="0" y="58911"/>
                  </a:lnTo>
                  <a:lnTo>
                    <a:pt x="0" y="5385534"/>
                  </a:lnTo>
                  <a:lnTo>
                    <a:pt x="920" y="5419557"/>
                  </a:lnTo>
                  <a:lnTo>
                    <a:pt x="7360" y="5437029"/>
                  </a:lnTo>
                  <a:lnTo>
                    <a:pt x="24843" y="5443466"/>
                  </a:lnTo>
                  <a:lnTo>
                    <a:pt x="58887" y="5444385"/>
                  </a:lnTo>
                  <a:lnTo>
                    <a:pt x="4542603" y="5444385"/>
                  </a:lnTo>
                  <a:lnTo>
                    <a:pt x="4576655" y="5443466"/>
                  </a:lnTo>
                  <a:lnTo>
                    <a:pt x="4594140" y="5437029"/>
                  </a:lnTo>
                  <a:lnTo>
                    <a:pt x="4600582" y="5419557"/>
                  </a:lnTo>
                  <a:lnTo>
                    <a:pt x="4601503" y="5385534"/>
                  </a:lnTo>
                  <a:lnTo>
                    <a:pt x="4601503" y="58911"/>
                  </a:lnTo>
                  <a:lnTo>
                    <a:pt x="4600582" y="24853"/>
                  </a:lnTo>
                  <a:lnTo>
                    <a:pt x="4594140" y="7363"/>
                  </a:lnTo>
                  <a:lnTo>
                    <a:pt x="4576655" y="920"/>
                  </a:lnTo>
                  <a:lnTo>
                    <a:pt x="4542603"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49" name="Google Shape;11749;p78"/>
            <p:cNvSpPr/>
            <p:nvPr/>
          </p:nvSpPr>
          <p:spPr>
            <a:xfrm>
              <a:off x="12781860" y="1521054"/>
              <a:ext cx="0" cy="5054600"/>
            </a:xfrm>
            <a:custGeom>
              <a:avLst/>
              <a:gdLst/>
              <a:ahLst/>
              <a:cxnLst/>
              <a:rect l="l" t="t" r="r" b="b"/>
              <a:pathLst>
                <a:path w="120000" h="5054600" extrusionOk="0">
                  <a:moveTo>
                    <a:pt x="0" y="0"/>
                  </a:moveTo>
                  <a:lnTo>
                    <a:pt x="0" y="505420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50" name="Google Shape;11750;p78"/>
            <p:cNvSpPr/>
            <p:nvPr/>
          </p:nvSpPr>
          <p:spPr>
            <a:xfrm>
              <a:off x="10855709" y="3963747"/>
              <a:ext cx="3852545" cy="0"/>
            </a:xfrm>
            <a:custGeom>
              <a:avLst/>
              <a:gdLst/>
              <a:ahLst/>
              <a:cxnLst/>
              <a:rect l="l" t="t" r="r" b="b"/>
              <a:pathLst>
                <a:path w="3852544" h="120000" extrusionOk="0">
                  <a:moveTo>
                    <a:pt x="0" y="0"/>
                  </a:moveTo>
                  <a:lnTo>
                    <a:pt x="3852336"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751" name="Google Shape;11751;p78"/>
          <p:cNvGrpSpPr/>
          <p:nvPr/>
        </p:nvGrpSpPr>
        <p:grpSpPr>
          <a:xfrm>
            <a:off x="426054" y="1325957"/>
            <a:ext cx="4601845" cy="5444490"/>
            <a:chOff x="426054" y="1325957"/>
            <a:chExt cx="4601845" cy="5444490"/>
          </a:xfrm>
        </p:grpSpPr>
        <p:sp>
          <p:nvSpPr>
            <p:cNvPr id="11752" name="Google Shape;11752;p78"/>
            <p:cNvSpPr/>
            <p:nvPr/>
          </p:nvSpPr>
          <p:spPr>
            <a:xfrm>
              <a:off x="426054" y="1325957"/>
              <a:ext cx="4601845" cy="5444490"/>
            </a:xfrm>
            <a:custGeom>
              <a:avLst/>
              <a:gdLst/>
              <a:ahLst/>
              <a:cxnLst/>
              <a:rect l="l" t="t" r="r" b="b"/>
              <a:pathLst>
                <a:path w="4601845" h="5444490" extrusionOk="0">
                  <a:moveTo>
                    <a:pt x="4542603" y="0"/>
                  </a:moveTo>
                  <a:lnTo>
                    <a:pt x="58887" y="0"/>
                  </a:lnTo>
                  <a:lnTo>
                    <a:pt x="24843" y="920"/>
                  </a:lnTo>
                  <a:lnTo>
                    <a:pt x="7360" y="7363"/>
                  </a:lnTo>
                  <a:lnTo>
                    <a:pt x="920" y="24853"/>
                  </a:lnTo>
                  <a:lnTo>
                    <a:pt x="0" y="58911"/>
                  </a:lnTo>
                  <a:lnTo>
                    <a:pt x="0" y="5385534"/>
                  </a:lnTo>
                  <a:lnTo>
                    <a:pt x="920" y="5419557"/>
                  </a:lnTo>
                  <a:lnTo>
                    <a:pt x="7360" y="5437029"/>
                  </a:lnTo>
                  <a:lnTo>
                    <a:pt x="24843" y="5443466"/>
                  </a:lnTo>
                  <a:lnTo>
                    <a:pt x="58887" y="5444385"/>
                  </a:lnTo>
                  <a:lnTo>
                    <a:pt x="4542603" y="5444385"/>
                  </a:lnTo>
                  <a:lnTo>
                    <a:pt x="4576648" y="5443466"/>
                  </a:lnTo>
                  <a:lnTo>
                    <a:pt x="4594130" y="5437029"/>
                  </a:lnTo>
                  <a:lnTo>
                    <a:pt x="4600571" y="5419557"/>
                  </a:lnTo>
                  <a:lnTo>
                    <a:pt x="4601491" y="5385534"/>
                  </a:lnTo>
                  <a:lnTo>
                    <a:pt x="4601491" y="58911"/>
                  </a:lnTo>
                  <a:lnTo>
                    <a:pt x="4600571" y="24853"/>
                  </a:lnTo>
                  <a:lnTo>
                    <a:pt x="4594130" y="7363"/>
                  </a:lnTo>
                  <a:lnTo>
                    <a:pt x="4576648" y="920"/>
                  </a:lnTo>
                  <a:lnTo>
                    <a:pt x="4542603"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53" name="Google Shape;11753;p78"/>
            <p:cNvSpPr/>
            <p:nvPr/>
          </p:nvSpPr>
          <p:spPr>
            <a:xfrm>
              <a:off x="2729786" y="1521054"/>
              <a:ext cx="0" cy="5054600"/>
            </a:xfrm>
            <a:custGeom>
              <a:avLst/>
              <a:gdLst/>
              <a:ahLst/>
              <a:cxnLst/>
              <a:rect l="l" t="t" r="r" b="b"/>
              <a:pathLst>
                <a:path w="120000" h="5054600" extrusionOk="0">
                  <a:moveTo>
                    <a:pt x="0" y="0"/>
                  </a:moveTo>
                  <a:lnTo>
                    <a:pt x="0" y="5054203"/>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54" name="Google Shape;11754;p78"/>
            <p:cNvSpPr/>
            <p:nvPr/>
          </p:nvSpPr>
          <p:spPr>
            <a:xfrm>
              <a:off x="803655" y="3963747"/>
              <a:ext cx="3852545" cy="0"/>
            </a:xfrm>
            <a:custGeom>
              <a:avLst/>
              <a:gdLst/>
              <a:ahLst/>
              <a:cxnLst/>
              <a:rect l="l" t="t" r="r" b="b"/>
              <a:pathLst>
                <a:path w="3852545" h="120000" extrusionOk="0">
                  <a:moveTo>
                    <a:pt x="0" y="0"/>
                  </a:moveTo>
                  <a:lnTo>
                    <a:pt x="3852336" y="0"/>
                  </a:lnTo>
                </a:path>
              </a:pathLst>
            </a:custGeom>
            <a:noFill/>
            <a:ln w="9525" cap="flat" cmpd="sng">
              <a:solidFill>
                <a:srgbClr val="000000"/>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55" name="Google Shape;11755;p78"/>
          <p:cNvSpPr/>
          <p:nvPr/>
        </p:nvSpPr>
        <p:spPr>
          <a:xfrm>
            <a:off x="15260791" y="1325957"/>
            <a:ext cx="4431665" cy="1696720"/>
          </a:xfrm>
          <a:custGeom>
            <a:avLst/>
            <a:gdLst/>
            <a:ahLst/>
            <a:cxnLst/>
            <a:rect l="l" t="t" r="r" b="b"/>
            <a:pathLst>
              <a:path w="4431665" h="1696720" extrusionOk="0">
                <a:moveTo>
                  <a:pt x="58887" y="0"/>
                </a:moveTo>
                <a:lnTo>
                  <a:pt x="24843" y="920"/>
                </a:lnTo>
                <a:lnTo>
                  <a:pt x="7360" y="7363"/>
                </a:lnTo>
                <a:lnTo>
                  <a:pt x="920" y="24853"/>
                </a:lnTo>
                <a:lnTo>
                  <a:pt x="0" y="58911"/>
                </a:lnTo>
                <a:lnTo>
                  <a:pt x="0" y="1637253"/>
                </a:lnTo>
                <a:lnTo>
                  <a:pt x="920" y="1671283"/>
                </a:lnTo>
                <a:lnTo>
                  <a:pt x="7360" y="1688759"/>
                </a:lnTo>
                <a:lnTo>
                  <a:pt x="24843" y="1695197"/>
                </a:lnTo>
                <a:lnTo>
                  <a:pt x="58887" y="1696117"/>
                </a:lnTo>
                <a:lnTo>
                  <a:pt x="4372305" y="1696117"/>
                </a:lnTo>
                <a:lnTo>
                  <a:pt x="4406349" y="1695197"/>
                </a:lnTo>
                <a:lnTo>
                  <a:pt x="4423832" y="1688759"/>
                </a:lnTo>
                <a:lnTo>
                  <a:pt x="4430272" y="1671283"/>
                </a:lnTo>
                <a:lnTo>
                  <a:pt x="4431192" y="1637253"/>
                </a:lnTo>
                <a:lnTo>
                  <a:pt x="4431192" y="58911"/>
                </a:lnTo>
                <a:lnTo>
                  <a:pt x="4430272" y="24853"/>
                </a:lnTo>
                <a:lnTo>
                  <a:pt x="4423832" y="7363"/>
                </a:lnTo>
                <a:lnTo>
                  <a:pt x="4406349" y="920"/>
                </a:lnTo>
                <a:lnTo>
                  <a:pt x="4372305"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56" name="Google Shape;11756;p78"/>
          <p:cNvSpPr/>
          <p:nvPr/>
        </p:nvSpPr>
        <p:spPr>
          <a:xfrm>
            <a:off x="5208716" y="1325957"/>
            <a:ext cx="4431665" cy="1696720"/>
          </a:xfrm>
          <a:custGeom>
            <a:avLst/>
            <a:gdLst/>
            <a:ahLst/>
            <a:cxnLst/>
            <a:rect l="l" t="t" r="r" b="b"/>
            <a:pathLst>
              <a:path w="4431665" h="1696720" extrusionOk="0">
                <a:moveTo>
                  <a:pt x="4372305" y="0"/>
                </a:moveTo>
                <a:lnTo>
                  <a:pt x="58887" y="0"/>
                </a:lnTo>
                <a:lnTo>
                  <a:pt x="24843" y="920"/>
                </a:lnTo>
                <a:lnTo>
                  <a:pt x="7360" y="7363"/>
                </a:lnTo>
                <a:lnTo>
                  <a:pt x="920" y="24853"/>
                </a:lnTo>
                <a:lnTo>
                  <a:pt x="0" y="58911"/>
                </a:lnTo>
                <a:lnTo>
                  <a:pt x="0" y="1637253"/>
                </a:lnTo>
                <a:lnTo>
                  <a:pt x="920" y="1671283"/>
                </a:lnTo>
                <a:lnTo>
                  <a:pt x="7360" y="1688759"/>
                </a:lnTo>
                <a:lnTo>
                  <a:pt x="24843" y="1695197"/>
                </a:lnTo>
                <a:lnTo>
                  <a:pt x="58887" y="1696117"/>
                </a:lnTo>
                <a:lnTo>
                  <a:pt x="4372305" y="1696117"/>
                </a:lnTo>
                <a:lnTo>
                  <a:pt x="4406349" y="1695197"/>
                </a:lnTo>
                <a:lnTo>
                  <a:pt x="4423832" y="1688759"/>
                </a:lnTo>
                <a:lnTo>
                  <a:pt x="4430272" y="1671283"/>
                </a:lnTo>
                <a:lnTo>
                  <a:pt x="4431192" y="1637253"/>
                </a:lnTo>
                <a:lnTo>
                  <a:pt x="4431192" y="58911"/>
                </a:lnTo>
                <a:lnTo>
                  <a:pt x="4430272" y="24853"/>
                </a:lnTo>
                <a:lnTo>
                  <a:pt x="4423832" y="7363"/>
                </a:lnTo>
                <a:lnTo>
                  <a:pt x="4406349" y="920"/>
                </a:lnTo>
                <a:lnTo>
                  <a:pt x="437230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57" name="Google Shape;11757;p78"/>
          <p:cNvSpPr/>
          <p:nvPr/>
        </p:nvSpPr>
        <p:spPr>
          <a:xfrm>
            <a:off x="15260791" y="3195202"/>
            <a:ext cx="4431665" cy="1696720"/>
          </a:xfrm>
          <a:custGeom>
            <a:avLst/>
            <a:gdLst/>
            <a:ahLst/>
            <a:cxnLst/>
            <a:rect l="l" t="t" r="r" b="b"/>
            <a:pathLst>
              <a:path w="4431665" h="1696720" extrusionOk="0">
                <a:moveTo>
                  <a:pt x="58887" y="0"/>
                </a:moveTo>
                <a:lnTo>
                  <a:pt x="24843" y="920"/>
                </a:lnTo>
                <a:lnTo>
                  <a:pt x="7360" y="7363"/>
                </a:lnTo>
                <a:lnTo>
                  <a:pt x="920" y="24853"/>
                </a:lnTo>
                <a:lnTo>
                  <a:pt x="0" y="58911"/>
                </a:lnTo>
                <a:lnTo>
                  <a:pt x="0" y="1637253"/>
                </a:lnTo>
                <a:lnTo>
                  <a:pt x="920" y="1671311"/>
                </a:lnTo>
                <a:lnTo>
                  <a:pt x="7360" y="1688800"/>
                </a:lnTo>
                <a:lnTo>
                  <a:pt x="24843" y="1695244"/>
                </a:lnTo>
                <a:lnTo>
                  <a:pt x="58887" y="1696164"/>
                </a:lnTo>
                <a:lnTo>
                  <a:pt x="4372305" y="1696164"/>
                </a:lnTo>
                <a:lnTo>
                  <a:pt x="4406349" y="1695244"/>
                </a:lnTo>
                <a:lnTo>
                  <a:pt x="4423832" y="1688800"/>
                </a:lnTo>
                <a:lnTo>
                  <a:pt x="4430272" y="1671311"/>
                </a:lnTo>
                <a:lnTo>
                  <a:pt x="4431192" y="1637253"/>
                </a:lnTo>
                <a:lnTo>
                  <a:pt x="4431192" y="58911"/>
                </a:lnTo>
                <a:lnTo>
                  <a:pt x="4430272" y="24853"/>
                </a:lnTo>
                <a:lnTo>
                  <a:pt x="4423832" y="7363"/>
                </a:lnTo>
                <a:lnTo>
                  <a:pt x="4406349" y="920"/>
                </a:lnTo>
                <a:lnTo>
                  <a:pt x="4372305"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58" name="Google Shape;11758;p78"/>
          <p:cNvSpPr/>
          <p:nvPr/>
        </p:nvSpPr>
        <p:spPr>
          <a:xfrm>
            <a:off x="5208716" y="3195202"/>
            <a:ext cx="4431665" cy="1696720"/>
          </a:xfrm>
          <a:custGeom>
            <a:avLst/>
            <a:gdLst/>
            <a:ahLst/>
            <a:cxnLst/>
            <a:rect l="l" t="t" r="r" b="b"/>
            <a:pathLst>
              <a:path w="4431665" h="1696720" extrusionOk="0">
                <a:moveTo>
                  <a:pt x="4372305" y="0"/>
                </a:moveTo>
                <a:lnTo>
                  <a:pt x="58887" y="0"/>
                </a:lnTo>
                <a:lnTo>
                  <a:pt x="24843" y="920"/>
                </a:lnTo>
                <a:lnTo>
                  <a:pt x="7360" y="7363"/>
                </a:lnTo>
                <a:lnTo>
                  <a:pt x="920" y="24853"/>
                </a:lnTo>
                <a:lnTo>
                  <a:pt x="0" y="58911"/>
                </a:lnTo>
                <a:lnTo>
                  <a:pt x="0" y="1637253"/>
                </a:lnTo>
                <a:lnTo>
                  <a:pt x="920" y="1671311"/>
                </a:lnTo>
                <a:lnTo>
                  <a:pt x="7360" y="1688800"/>
                </a:lnTo>
                <a:lnTo>
                  <a:pt x="24843" y="1695244"/>
                </a:lnTo>
                <a:lnTo>
                  <a:pt x="58887" y="1696164"/>
                </a:lnTo>
                <a:lnTo>
                  <a:pt x="4372305" y="1696164"/>
                </a:lnTo>
                <a:lnTo>
                  <a:pt x="4406349" y="1695244"/>
                </a:lnTo>
                <a:lnTo>
                  <a:pt x="4423832" y="1688800"/>
                </a:lnTo>
                <a:lnTo>
                  <a:pt x="4430272" y="1671311"/>
                </a:lnTo>
                <a:lnTo>
                  <a:pt x="4431192" y="1637253"/>
                </a:lnTo>
                <a:lnTo>
                  <a:pt x="4431192" y="58911"/>
                </a:lnTo>
                <a:lnTo>
                  <a:pt x="4430272" y="24853"/>
                </a:lnTo>
                <a:lnTo>
                  <a:pt x="4423832" y="7363"/>
                </a:lnTo>
                <a:lnTo>
                  <a:pt x="4406349" y="920"/>
                </a:lnTo>
                <a:lnTo>
                  <a:pt x="437230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59" name="Google Shape;11759;p78"/>
          <p:cNvSpPr/>
          <p:nvPr/>
        </p:nvSpPr>
        <p:spPr>
          <a:xfrm>
            <a:off x="15260791" y="5074237"/>
            <a:ext cx="4431665" cy="1696720"/>
          </a:xfrm>
          <a:custGeom>
            <a:avLst/>
            <a:gdLst/>
            <a:ahLst/>
            <a:cxnLst/>
            <a:rect l="l" t="t" r="r" b="b"/>
            <a:pathLst>
              <a:path w="4431665" h="1696720" extrusionOk="0">
                <a:moveTo>
                  <a:pt x="58887" y="0"/>
                </a:moveTo>
                <a:lnTo>
                  <a:pt x="24843" y="919"/>
                </a:lnTo>
                <a:lnTo>
                  <a:pt x="7360" y="7357"/>
                </a:lnTo>
                <a:lnTo>
                  <a:pt x="920" y="24833"/>
                </a:lnTo>
                <a:lnTo>
                  <a:pt x="0" y="58863"/>
                </a:lnTo>
                <a:lnTo>
                  <a:pt x="0" y="1637253"/>
                </a:lnTo>
                <a:lnTo>
                  <a:pt x="920" y="1671283"/>
                </a:lnTo>
                <a:lnTo>
                  <a:pt x="7360" y="1688759"/>
                </a:lnTo>
                <a:lnTo>
                  <a:pt x="24843" y="1695197"/>
                </a:lnTo>
                <a:lnTo>
                  <a:pt x="58887" y="1696117"/>
                </a:lnTo>
                <a:lnTo>
                  <a:pt x="4372305" y="1696117"/>
                </a:lnTo>
                <a:lnTo>
                  <a:pt x="4406349" y="1695197"/>
                </a:lnTo>
                <a:lnTo>
                  <a:pt x="4423832" y="1688759"/>
                </a:lnTo>
                <a:lnTo>
                  <a:pt x="4430272" y="1671283"/>
                </a:lnTo>
                <a:lnTo>
                  <a:pt x="4431192" y="1637253"/>
                </a:lnTo>
                <a:lnTo>
                  <a:pt x="4431192" y="58863"/>
                </a:lnTo>
                <a:lnTo>
                  <a:pt x="4430272" y="24833"/>
                </a:lnTo>
                <a:lnTo>
                  <a:pt x="4423832" y="7357"/>
                </a:lnTo>
                <a:lnTo>
                  <a:pt x="4406349" y="919"/>
                </a:lnTo>
                <a:lnTo>
                  <a:pt x="4372305"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60" name="Google Shape;11760;p78"/>
          <p:cNvSpPr/>
          <p:nvPr/>
        </p:nvSpPr>
        <p:spPr>
          <a:xfrm>
            <a:off x="5208716" y="5074237"/>
            <a:ext cx="4431665" cy="1696720"/>
          </a:xfrm>
          <a:custGeom>
            <a:avLst/>
            <a:gdLst/>
            <a:ahLst/>
            <a:cxnLst/>
            <a:rect l="l" t="t" r="r" b="b"/>
            <a:pathLst>
              <a:path w="4431665" h="1696720" extrusionOk="0">
                <a:moveTo>
                  <a:pt x="4372305" y="0"/>
                </a:moveTo>
                <a:lnTo>
                  <a:pt x="58887" y="0"/>
                </a:lnTo>
                <a:lnTo>
                  <a:pt x="24843" y="919"/>
                </a:lnTo>
                <a:lnTo>
                  <a:pt x="7360" y="7357"/>
                </a:lnTo>
                <a:lnTo>
                  <a:pt x="920" y="24833"/>
                </a:lnTo>
                <a:lnTo>
                  <a:pt x="0" y="58863"/>
                </a:lnTo>
                <a:lnTo>
                  <a:pt x="0" y="1637253"/>
                </a:lnTo>
                <a:lnTo>
                  <a:pt x="920" y="1671283"/>
                </a:lnTo>
                <a:lnTo>
                  <a:pt x="7360" y="1688759"/>
                </a:lnTo>
                <a:lnTo>
                  <a:pt x="24843" y="1695197"/>
                </a:lnTo>
                <a:lnTo>
                  <a:pt x="58887" y="1696117"/>
                </a:lnTo>
                <a:lnTo>
                  <a:pt x="4372305" y="1696117"/>
                </a:lnTo>
                <a:lnTo>
                  <a:pt x="4406349" y="1695197"/>
                </a:lnTo>
                <a:lnTo>
                  <a:pt x="4423832" y="1688759"/>
                </a:lnTo>
                <a:lnTo>
                  <a:pt x="4430272" y="1671283"/>
                </a:lnTo>
                <a:lnTo>
                  <a:pt x="4431192" y="1637253"/>
                </a:lnTo>
                <a:lnTo>
                  <a:pt x="4431192" y="58863"/>
                </a:lnTo>
                <a:lnTo>
                  <a:pt x="4430272" y="24833"/>
                </a:lnTo>
                <a:lnTo>
                  <a:pt x="4423832" y="7357"/>
                </a:lnTo>
                <a:lnTo>
                  <a:pt x="4406349" y="919"/>
                </a:lnTo>
                <a:lnTo>
                  <a:pt x="4372305"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61" name="Google Shape;11761;p78"/>
          <p:cNvSpPr txBox="1"/>
          <p:nvPr/>
        </p:nvSpPr>
        <p:spPr>
          <a:xfrm>
            <a:off x="15394378" y="1424190"/>
            <a:ext cx="338201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00AF9D"/>
                </a:solidFill>
                <a:latin typeface="Arial"/>
                <a:ea typeface="Arial"/>
                <a:cs typeface="Arial"/>
                <a:sym typeface="Arial"/>
              </a:rPr>
              <a:t>1 </a:t>
            </a:r>
            <a:r>
              <a:rPr lang="en-US" sz="750">
                <a:solidFill>
                  <a:srgbClr val="414042"/>
                </a:solidFill>
                <a:latin typeface="Arial"/>
                <a:ea typeface="Arial"/>
                <a:cs typeface="Arial"/>
                <a:sym typeface="Arial"/>
              </a:rPr>
              <a:t>After reflecting on your prototype, how do you think your idea aligns with  your POV statement? Why?</a:t>
            </a:r>
            <a:endParaRPr sz="750">
              <a:solidFill>
                <a:schemeClr val="dk1"/>
              </a:solidFill>
              <a:latin typeface="Arial"/>
              <a:ea typeface="Arial"/>
              <a:cs typeface="Arial"/>
              <a:sym typeface="Arial"/>
            </a:endParaRPr>
          </a:p>
        </p:txBody>
      </p:sp>
      <p:sp>
        <p:nvSpPr>
          <p:cNvPr id="11762" name="Google Shape;11762;p78"/>
          <p:cNvSpPr txBox="1"/>
          <p:nvPr/>
        </p:nvSpPr>
        <p:spPr>
          <a:xfrm>
            <a:off x="5342351" y="1424190"/>
            <a:ext cx="3382645"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00AF9D"/>
                </a:solidFill>
                <a:latin typeface="Arial"/>
                <a:ea typeface="Arial"/>
                <a:cs typeface="Arial"/>
                <a:sym typeface="Arial"/>
              </a:rPr>
              <a:t>1 </a:t>
            </a:r>
            <a:r>
              <a:rPr lang="en-US" sz="750">
                <a:solidFill>
                  <a:srgbClr val="414042"/>
                </a:solidFill>
                <a:latin typeface="Arial"/>
                <a:ea typeface="Arial"/>
                <a:cs typeface="Arial"/>
                <a:sym typeface="Arial"/>
              </a:rPr>
              <a:t>After reflecting on your prototype, how do you think your idea aligns with  your POV statement? Why?</a:t>
            </a:r>
            <a:endParaRPr sz="750">
              <a:solidFill>
                <a:schemeClr val="dk1"/>
              </a:solidFill>
              <a:latin typeface="Arial"/>
              <a:ea typeface="Arial"/>
              <a:cs typeface="Arial"/>
              <a:sym typeface="Arial"/>
            </a:endParaRPr>
          </a:p>
        </p:txBody>
      </p:sp>
      <p:sp>
        <p:nvSpPr>
          <p:cNvPr id="11763" name="Google Shape;11763;p78"/>
          <p:cNvSpPr txBox="1"/>
          <p:nvPr/>
        </p:nvSpPr>
        <p:spPr>
          <a:xfrm>
            <a:off x="5477749" y="1888281"/>
            <a:ext cx="385699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Yes, I believe the After school career exploration program will  directly help Joe connect what is learning today with what he  needs for his future career.</a:t>
            </a:r>
            <a:endParaRPr sz="950">
              <a:solidFill>
                <a:schemeClr val="dk1"/>
              </a:solidFill>
              <a:latin typeface="Arial Black"/>
              <a:ea typeface="Arial Black"/>
              <a:cs typeface="Arial Black"/>
              <a:sym typeface="Arial Black"/>
            </a:endParaRPr>
          </a:p>
        </p:txBody>
      </p:sp>
      <p:sp>
        <p:nvSpPr>
          <p:cNvPr id="11764" name="Google Shape;11764;p78"/>
          <p:cNvSpPr txBox="1"/>
          <p:nvPr/>
        </p:nvSpPr>
        <p:spPr>
          <a:xfrm>
            <a:off x="15394378" y="3299298"/>
            <a:ext cx="3649979"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00AF9D"/>
                </a:solidFill>
                <a:latin typeface="Arial"/>
                <a:ea typeface="Arial"/>
                <a:cs typeface="Arial"/>
                <a:sym typeface="Arial"/>
              </a:rPr>
              <a:t>2 </a:t>
            </a:r>
            <a:r>
              <a:rPr lang="en-US" sz="750">
                <a:solidFill>
                  <a:srgbClr val="414042"/>
                </a:solidFill>
                <a:latin typeface="Arial"/>
                <a:ea typeface="Arial"/>
                <a:cs typeface="Arial"/>
                <a:sym typeface="Arial"/>
              </a:rPr>
              <a:t>After reflecting on your prototype, how well do you think your idea will improve  the holistic learning outcomes for students? Why?</a:t>
            </a:r>
            <a:endParaRPr sz="750">
              <a:solidFill>
                <a:schemeClr val="dk1"/>
              </a:solidFill>
              <a:latin typeface="Arial"/>
              <a:ea typeface="Arial"/>
              <a:cs typeface="Arial"/>
              <a:sym typeface="Arial"/>
            </a:endParaRPr>
          </a:p>
        </p:txBody>
      </p:sp>
      <p:sp>
        <p:nvSpPr>
          <p:cNvPr id="11765" name="Google Shape;11765;p78"/>
          <p:cNvSpPr txBox="1"/>
          <p:nvPr/>
        </p:nvSpPr>
        <p:spPr>
          <a:xfrm>
            <a:off x="5342351" y="3299298"/>
            <a:ext cx="3649979"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00AF9D"/>
                </a:solidFill>
                <a:latin typeface="Arial"/>
                <a:ea typeface="Arial"/>
                <a:cs typeface="Arial"/>
                <a:sym typeface="Arial"/>
              </a:rPr>
              <a:t>2 </a:t>
            </a:r>
            <a:r>
              <a:rPr lang="en-US" sz="750">
                <a:solidFill>
                  <a:srgbClr val="414042"/>
                </a:solidFill>
                <a:latin typeface="Arial"/>
                <a:ea typeface="Arial"/>
                <a:cs typeface="Arial"/>
                <a:sym typeface="Arial"/>
              </a:rPr>
              <a:t>After reflecting on your prototype, how well do you think your idea will improve  the holistic learning outcomes for students? Why?</a:t>
            </a:r>
            <a:endParaRPr sz="750">
              <a:solidFill>
                <a:schemeClr val="dk1"/>
              </a:solidFill>
              <a:latin typeface="Arial"/>
              <a:ea typeface="Arial"/>
              <a:cs typeface="Arial"/>
              <a:sym typeface="Arial"/>
            </a:endParaRPr>
          </a:p>
        </p:txBody>
      </p:sp>
      <p:sp>
        <p:nvSpPr>
          <p:cNvPr id="11766" name="Google Shape;11766;p78"/>
          <p:cNvSpPr txBox="1"/>
          <p:nvPr/>
        </p:nvSpPr>
        <p:spPr>
          <a:xfrm>
            <a:off x="5477749" y="3763400"/>
            <a:ext cx="3912235"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believe the After school career exploration program will help  students to expand their horizons and develop career goals for  themselves which will in turn help them to advocate for their  goals and become more self-efficacious.</a:t>
            </a:r>
            <a:endParaRPr sz="950">
              <a:solidFill>
                <a:schemeClr val="dk1"/>
              </a:solidFill>
              <a:latin typeface="Arial Black"/>
              <a:ea typeface="Arial Black"/>
              <a:cs typeface="Arial Black"/>
              <a:sym typeface="Arial Black"/>
            </a:endParaRPr>
          </a:p>
        </p:txBody>
      </p:sp>
      <p:sp>
        <p:nvSpPr>
          <p:cNvPr id="11767" name="Google Shape;11767;p78"/>
          <p:cNvSpPr txBox="1"/>
          <p:nvPr/>
        </p:nvSpPr>
        <p:spPr>
          <a:xfrm>
            <a:off x="15394378" y="5190966"/>
            <a:ext cx="4098925"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F9D"/>
                </a:solidFill>
                <a:latin typeface="Arial"/>
                <a:ea typeface="Arial"/>
                <a:cs typeface="Arial"/>
                <a:sym typeface="Arial"/>
              </a:rPr>
              <a:t>3 </a:t>
            </a:r>
            <a:r>
              <a:rPr lang="en-US" sz="750">
                <a:solidFill>
                  <a:srgbClr val="414042"/>
                </a:solidFill>
                <a:latin typeface="Arial"/>
                <a:ea typeface="Arial"/>
                <a:cs typeface="Arial"/>
                <a:sym typeface="Arial"/>
              </a:rPr>
              <a:t>Based on what you learned from your second round of prototyping, what do you want</a:t>
            </a:r>
            <a:endParaRPr sz="750">
              <a:solidFill>
                <a:schemeClr val="dk1"/>
              </a:solidFill>
              <a:latin typeface="Arial"/>
              <a:ea typeface="Arial"/>
              <a:cs typeface="Arial"/>
              <a:sym typeface="Arial"/>
            </a:endParaRPr>
          </a:p>
          <a:p>
            <a:pPr marL="147955"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to be sure to communicate about your idea and why it will meet your stakeholder’s needs</a:t>
            </a:r>
            <a:endParaRPr sz="750">
              <a:solidFill>
                <a:schemeClr val="dk1"/>
              </a:solidFill>
              <a:latin typeface="Arial"/>
              <a:ea typeface="Arial"/>
              <a:cs typeface="Arial"/>
              <a:sym typeface="Arial"/>
            </a:endParaRPr>
          </a:p>
          <a:p>
            <a:pPr marL="147955"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when you write your pitch?</a:t>
            </a:r>
            <a:endParaRPr sz="750">
              <a:solidFill>
                <a:schemeClr val="dk1"/>
              </a:solidFill>
              <a:latin typeface="Arial"/>
              <a:ea typeface="Arial"/>
              <a:cs typeface="Arial"/>
              <a:sym typeface="Arial"/>
            </a:endParaRPr>
          </a:p>
        </p:txBody>
      </p:sp>
      <p:sp>
        <p:nvSpPr>
          <p:cNvPr id="11768" name="Google Shape;11768;p78"/>
          <p:cNvSpPr txBox="1"/>
          <p:nvPr/>
        </p:nvSpPr>
        <p:spPr>
          <a:xfrm>
            <a:off x="5342351" y="5190966"/>
            <a:ext cx="4098925"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00AF9D"/>
                </a:solidFill>
                <a:latin typeface="Arial"/>
                <a:ea typeface="Arial"/>
                <a:cs typeface="Arial"/>
                <a:sym typeface="Arial"/>
              </a:rPr>
              <a:t>3 </a:t>
            </a:r>
            <a:r>
              <a:rPr lang="en-US" sz="750">
                <a:solidFill>
                  <a:srgbClr val="414042"/>
                </a:solidFill>
                <a:latin typeface="Arial"/>
                <a:ea typeface="Arial"/>
                <a:cs typeface="Arial"/>
                <a:sym typeface="Arial"/>
              </a:rPr>
              <a:t>Based on what you learned from your second round of prototyping, what do you want</a:t>
            </a:r>
            <a:endParaRPr sz="750">
              <a:solidFill>
                <a:schemeClr val="dk1"/>
              </a:solidFill>
              <a:latin typeface="Arial"/>
              <a:ea typeface="Arial"/>
              <a:cs typeface="Arial"/>
              <a:sym typeface="Arial"/>
            </a:endParaRPr>
          </a:p>
          <a:p>
            <a:pPr marL="147955"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to be sure to communicate about your idea and why it will meet your stakeholder’s needs</a:t>
            </a:r>
            <a:endParaRPr sz="750">
              <a:solidFill>
                <a:schemeClr val="dk1"/>
              </a:solidFill>
              <a:latin typeface="Arial"/>
              <a:ea typeface="Arial"/>
              <a:cs typeface="Arial"/>
              <a:sym typeface="Arial"/>
            </a:endParaRPr>
          </a:p>
          <a:p>
            <a:pPr marL="147955"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when you write your pitch?</a:t>
            </a:r>
            <a:endParaRPr sz="750">
              <a:solidFill>
                <a:schemeClr val="dk1"/>
              </a:solidFill>
              <a:latin typeface="Arial"/>
              <a:ea typeface="Arial"/>
              <a:cs typeface="Arial"/>
              <a:sym typeface="Arial"/>
            </a:endParaRPr>
          </a:p>
        </p:txBody>
      </p:sp>
      <p:sp>
        <p:nvSpPr>
          <p:cNvPr id="11769" name="Google Shape;11769;p78"/>
          <p:cNvSpPr txBox="1"/>
          <p:nvPr/>
        </p:nvSpPr>
        <p:spPr>
          <a:xfrm>
            <a:off x="5477749" y="5769691"/>
            <a:ext cx="3743960"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 believe the After school career exploration program will  inspire students to think broadly about their potential careers  and meet mentors who will inspire and help the students</a:t>
            </a:r>
            <a:endParaRPr sz="950">
              <a:solidFill>
                <a:schemeClr val="dk1"/>
              </a:solidFill>
              <a:latin typeface="Arial Black"/>
              <a:ea typeface="Arial Black"/>
              <a:cs typeface="Arial Black"/>
              <a:sym typeface="Arial Black"/>
            </a:endParaRPr>
          </a:p>
          <a:p>
            <a:pPr marL="12700" marR="0" lvl="0" indent="0" algn="l" rtl="0">
              <a:lnSpc>
                <a:spcPct val="114736"/>
              </a:lnSpc>
              <a:spcBef>
                <a:spcPts val="0"/>
              </a:spcBef>
              <a:spcAft>
                <a:spcPts val="0"/>
              </a:spcAft>
              <a:buNone/>
            </a:pPr>
            <a:r>
              <a:rPr lang="en-US" sz="950">
                <a:solidFill>
                  <a:schemeClr val="dk1"/>
                </a:solidFill>
                <a:latin typeface="Arial Black"/>
                <a:ea typeface="Arial Black"/>
                <a:cs typeface="Arial Black"/>
                <a:sym typeface="Arial Black"/>
              </a:rPr>
              <a:t>to follow their dreams.</a:t>
            </a:r>
            <a:endParaRPr sz="950">
              <a:solidFill>
                <a:schemeClr val="dk1"/>
              </a:solidFill>
              <a:latin typeface="Arial Black"/>
              <a:ea typeface="Arial Black"/>
              <a:cs typeface="Arial Black"/>
              <a:sym typeface="Arial Black"/>
            </a:endParaRPr>
          </a:p>
        </p:txBody>
      </p:sp>
      <p:sp>
        <p:nvSpPr>
          <p:cNvPr id="11770" name="Google Shape;11770;p78"/>
          <p:cNvSpPr txBox="1"/>
          <p:nvPr/>
        </p:nvSpPr>
        <p:spPr>
          <a:xfrm>
            <a:off x="10592129" y="3515266"/>
            <a:ext cx="78803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Did Not Meet the  Stakeholder’s  Needs</a:t>
            </a:r>
            <a:endParaRPr sz="750">
              <a:solidFill>
                <a:schemeClr val="dk1"/>
              </a:solidFill>
              <a:latin typeface="Arial"/>
              <a:ea typeface="Arial"/>
              <a:cs typeface="Arial"/>
              <a:sym typeface="Arial"/>
            </a:endParaRPr>
          </a:p>
        </p:txBody>
      </p:sp>
      <p:sp>
        <p:nvSpPr>
          <p:cNvPr id="11771" name="Google Shape;11771;p78"/>
          <p:cNvSpPr txBox="1"/>
          <p:nvPr/>
        </p:nvSpPr>
        <p:spPr>
          <a:xfrm>
            <a:off x="540103" y="3515266"/>
            <a:ext cx="78803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Did Not Meet the  Stakeholder’s  Needs</a:t>
            </a:r>
            <a:endParaRPr sz="750">
              <a:solidFill>
                <a:schemeClr val="dk1"/>
              </a:solidFill>
              <a:latin typeface="Arial"/>
              <a:ea typeface="Arial"/>
              <a:cs typeface="Arial"/>
              <a:sym typeface="Arial"/>
            </a:endParaRPr>
          </a:p>
        </p:txBody>
      </p:sp>
      <p:sp>
        <p:nvSpPr>
          <p:cNvPr id="11772" name="Google Shape;11772;p78"/>
          <p:cNvSpPr txBox="1"/>
          <p:nvPr/>
        </p:nvSpPr>
        <p:spPr>
          <a:xfrm>
            <a:off x="12872929" y="1382998"/>
            <a:ext cx="5156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Big change</a:t>
            </a:r>
            <a:endParaRPr sz="750">
              <a:solidFill>
                <a:schemeClr val="dk1"/>
              </a:solidFill>
              <a:latin typeface="Arial"/>
              <a:ea typeface="Arial"/>
              <a:cs typeface="Arial"/>
              <a:sym typeface="Arial"/>
            </a:endParaRPr>
          </a:p>
        </p:txBody>
      </p:sp>
      <p:sp>
        <p:nvSpPr>
          <p:cNvPr id="11773" name="Google Shape;11773;p78"/>
          <p:cNvSpPr txBox="1"/>
          <p:nvPr/>
        </p:nvSpPr>
        <p:spPr>
          <a:xfrm>
            <a:off x="2820903" y="1382998"/>
            <a:ext cx="5156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Big change</a:t>
            </a:r>
            <a:endParaRPr sz="750">
              <a:solidFill>
                <a:schemeClr val="dk1"/>
              </a:solidFill>
              <a:latin typeface="Arial"/>
              <a:ea typeface="Arial"/>
              <a:cs typeface="Arial"/>
              <a:sym typeface="Arial"/>
            </a:endParaRPr>
          </a:p>
        </p:txBody>
      </p:sp>
      <p:sp>
        <p:nvSpPr>
          <p:cNvPr id="11774" name="Google Shape;11774;p78"/>
          <p:cNvSpPr txBox="1"/>
          <p:nvPr/>
        </p:nvSpPr>
        <p:spPr>
          <a:xfrm>
            <a:off x="12053377" y="6486954"/>
            <a:ext cx="619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Small change</a:t>
            </a:r>
            <a:endParaRPr sz="750">
              <a:solidFill>
                <a:schemeClr val="dk1"/>
              </a:solidFill>
              <a:latin typeface="Arial"/>
              <a:ea typeface="Arial"/>
              <a:cs typeface="Arial"/>
              <a:sym typeface="Arial"/>
            </a:endParaRPr>
          </a:p>
        </p:txBody>
      </p:sp>
      <p:sp>
        <p:nvSpPr>
          <p:cNvPr id="11775" name="Google Shape;11775;p78"/>
          <p:cNvSpPr txBox="1"/>
          <p:nvPr/>
        </p:nvSpPr>
        <p:spPr>
          <a:xfrm>
            <a:off x="2001351" y="6486954"/>
            <a:ext cx="619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Small change</a:t>
            </a:r>
            <a:endParaRPr sz="750">
              <a:solidFill>
                <a:schemeClr val="dk1"/>
              </a:solidFill>
              <a:latin typeface="Arial"/>
              <a:ea typeface="Arial"/>
              <a:cs typeface="Arial"/>
              <a:sym typeface="Arial"/>
            </a:endParaRPr>
          </a:p>
        </p:txBody>
      </p:sp>
      <p:sp>
        <p:nvSpPr>
          <p:cNvPr id="11776" name="Google Shape;11776;p78"/>
          <p:cNvSpPr txBox="1"/>
          <p:nvPr/>
        </p:nvSpPr>
        <p:spPr>
          <a:xfrm>
            <a:off x="14340481" y="3515266"/>
            <a:ext cx="619760" cy="369570"/>
          </a:xfrm>
          <a:prstGeom prst="rect">
            <a:avLst/>
          </a:prstGeom>
          <a:noFill/>
          <a:ln>
            <a:noFill/>
          </a:ln>
        </p:spPr>
        <p:txBody>
          <a:bodyPr spcFirstLastPara="1" wrap="square" lIns="0" tIns="12700" rIns="0" bIns="0" anchor="t" anchorCtr="0">
            <a:spAutoFit/>
          </a:bodyPr>
          <a:lstStyle/>
          <a:p>
            <a:pPr marL="12700" marR="5080" lvl="0" indent="19050" algn="r" rtl="0">
              <a:lnSpc>
                <a:spcPct val="100000"/>
              </a:lnSpc>
              <a:spcBef>
                <a:spcPts val="0"/>
              </a:spcBef>
              <a:spcAft>
                <a:spcPts val="0"/>
              </a:spcAft>
              <a:buNone/>
            </a:pPr>
            <a:r>
              <a:rPr lang="en-US" sz="750">
                <a:solidFill>
                  <a:srgbClr val="414042"/>
                </a:solidFill>
                <a:latin typeface="Arial"/>
                <a:ea typeface="Arial"/>
                <a:cs typeface="Arial"/>
                <a:sym typeface="Arial"/>
              </a:rPr>
              <a:t>Did Meet the  Stakeholder’s</a:t>
            </a:r>
            <a:endParaRPr sz="750">
              <a:solidFill>
                <a:schemeClr val="dk1"/>
              </a:solidFill>
              <a:latin typeface="Arial"/>
              <a:ea typeface="Arial"/>
              <a:cs typeface="Arial"/>
              <a:sym typeface="Arial"/>
            </a:endParaRPr>
          </a:p>
          <a:p>
            <a:pPr marL="0" marR="5080" lvl="0" indent="0" algn="r" rtl="0">
              <a:lnSpc>
                <a:spcPct val="100000"/>
              </a:lnSpc>
              <a:spcBef>
                <a:spcPts val="5"/>
              </a:spcBef>
              <a:spcAft>
                <a:spcPts val="0"/>
              </a:spcAft>
              <a:buNone/>
            </a:pPr>
            <a:r>
              <a:rPr lang="en-US" sz="750">
                <a:solidFill>
                  <a:srgbClr val="414042"/>
                </a:solidFill>
                <a:latin typeface="Arial"/>
                <a:ea typeface="Arial"/>
                <a:cs typeface="Arial"/>
                <a:sym typeface="Arial"/>
              </a:rPr>
              <a:t>Needs</a:t>
            </a:r>
            <a:endParaRPr sz="750">
              <a:solidFill>
                <a:schemeClr val="dk1"/>
              </a:solidFill>
              <a:latin typeface="Arial"/>
              <a:ea typeface="Arial"/>
              <a:cs typeface="Arial"/>
              <a:sym typeface="Arial"/>
            </a:endParaRPr>
          </a:p>
        </p:txBody>
      </p:sp>
      <p:sp>
        <p:nvSpPr>
          <p:cNvPr id="11777" name="Google Shape;11777;p78"/>
          <p:cNvSpPr txBox="1"/>
          <p:nvPr/>
        </p:nvSpPr>
        <p:spPr>
          <a:xfrm>
            <a:off x="4288456" y="3515266"/>
            <a:ext cx="619760" cy="369570"/>
          </a:xfrm>
          <a:prstGeom prst="rect">
            <a:avLst/>
          </a:prstGeom>
          <a:noFill/>
          <a:ln>
            <a:noFill/>
          </a:ln>
        </p:spPr>
        <p:txBody>
          <a:bodyPr spcFirstLastPara="1" wrap="square" lIns="0" tIns="12700" rIns="0" bIns="0" anchor="t" anchorCtr="0">
            <a:spAutoFit/>
          </a:bodyPr>
          <a:lstStyle/>
          <a:p>
            <a:pPr marL="12700" marR="5080" lvl="0" indent="19050" algn="r" rtl="0">
              <a:lnSpc>
                <a:spcPct val="100000"/>
              </a:lnSpc>
              <a:spcBef>
                <a:spcPts val="0"/>
              </a:spcBef>
              <a:spcAft>
                <a:spcPts val="0"/>
              </a:spcAft>
              <a:buNone/>
            </a:pPr>
            <a:r>
              <a:rPr lang="en-US" sz="750">
                <a:solidFill>
                  <a:srgbClr val="414042"/>
                </a:solidFill>
                <a:latin typeface="Arial"/>
                <a:ea typeface="Arial"/>
                <a:cs typeface="Arial"/>
                <a:sym typeface="Arial"/>
              </a:rPr>
              <a:t>Did Meet the  Stakeholder’s</a:t>
            </a:r>
            <a:endParaRPr sz="750">
              <a:solidFill>
                <a:schemeClr val="dk1"/>
              </a:solidFill>
              <a:latin typeface="Arial"/>
              <a:ea typeface="Arial"/>
              <a:cs typeface="Arial"/>
              <a:sym typeface="Arial"/>
            </a:endParaRPr>
          </a:p>
          <a:p>
            <a:pPr marL="0" marR="5080" lvl="0" indent="0" algn="r" rtl="0">
              <a:lnSpc>
                <a:spcPct val="100000"/>
              </a:lnSpc>
              <a:spcBef>
                <a:spcPts val="5"/>
              </a:spcBef>
              <a:spcAft>
                <a:spcPts val="0"/>
              </a:spcAft>
              <a:buNone/>
            </a:pPr>
            <a:r>
              <a:rPr lang="en-US" sz="750">
                <a:solidFill>
                  <a:srgbClr val="414042"/>
                </a:solidFill>
                <a:latin typeface="Arial"/>
                <a:ea typeface="Arial"/>
                <a:cs typeface="Arial"/>
                <a:sym typeface="Arial"/>
              </a:rPr>
              <a:t>Needs</a:t>
            </a:r>
            <a:endParaRPr sz="750">
              <a:solidFill>
                <a:schemeClr val="dk1"/>
              </a:solidFill>
              <a:latin typeface="Arial"/>
              <a:ea typeface="Arial"/>
              <a:cs typeface="Arial"/>
              <a:sym typeface="Arial"/>
            </a:endParaRPr>
          </a:p>
        </p:txBody>
      </p:sp>
      <p:grpSp>
        <p:nvGrpSpPr>
          <p:cNvPr id="11778" name="Google Shape;11778;p78"/>
          <p:cNvGrpSpPr/>
          <p:nvPr/>
        </p:nvGrpSpPr>
        <p:grpSpPr>
          <a:xfrm>
            <a:off x="10488583" y="1051579"/>
            <a:ext cx="9200188" cy="31750"/>
            <a:chOff x="10488583" y="1051579"/>
            <a:chExt cx="9200188" cy="31750"/>
          </a:xfrm>
        </p:grpSpPr>
        <p:sp>
          <p:nvSpPr>
            <p:cNvPr id="11779" name="Google Shape;11779;p78"/>
            <p:cNvSpPr/>
            <p:nvPr/>
          </p:nvSpPr>
          <p:spPr>
            <a:xfrm>
              <a:off x="10488583" y="1051579"/>
              <a:ext cx="1449705" cy="31750"/>
            </a:xfrm>
            <a:custGeom>
              <a:avLst/>
              <a:gdLst/>
              <a:ahLst/>
              <a:cxnLst/>
              <a:rect l="l" t="t" r="r" b="b"/>
              <a:pathLst>
                <a:path w="1449704" h="31750" extrusionOk="0">
                  <a:moveTo>
                    <a:pt x="1449379" y="0"/>
                  </a:moveTo>
                  <a:lnTo>
                    <a:pt x="0" y="0"/>
                  </a:lnTo>
                  <a:lnTo>
                    <a:pt x="0" y="31473"/>
                  </a:lnTo>
                  <a:lnTo>
                    <a:pt x="1449379" y="31473"/>
                  </a:lnTo>
                  <a:lnTo>
                    <a:pt x="1449379"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80" name="Google Shape;11780;p78"/>
            <p:cNvSpPr/>
            <p:nvPr/>
          </p:nvSpPr>
          <p:spPr>
            <a:xfrm>
              <a:off x="11937962" y="1051579"/>
              <a:ext cx="7750809" cy="31750"/>
            </a:xfrm>
            <a:custGeom>
              <a:avLst/>
              <a:gdLst/>
              <a:ahLst/>
              <a:cxnLst/>
              <a:rect l="l" t="t" r="r" b="b"/>
              <a:pathLst>
                <a:path w="7750809" h="31750" extrusionOk="0">
                  <a:moveTo>
                    <a:pt x="7750569" y="0"/>
                  </a:moveTo>
                  <a:lnTo>
                    <a:pt x="0" y="0"/>
                  </a:lnTo>
                  <a:lnTo>
                    <a:pt x="0" y="31473"/>
                  </a:lnTo>
                  <a:lnTo>
                    <a:pt x="7750569" y="31473"/>
                  </a:lnTo>
                  <a:lnTo>
                    <a:pt x="7750569"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781" name="Google Shape;11781;p78"/>
          <p:cNvGrpSpPr/>
          <p:nvPr/>
        </p:nvGrpSpPr>
        <p:grpSpPr>
          <a:xfrm>
            <a:off x="436533" y="1051579"/>
            <a:ext cx="9200189" cy="31750"/>
            <a:chOff x="436533" y="1051579"/>
            <a:chExt cx="9200189" cy="31750"/>
          </a:xfrm>
        </p:grpSpPr>
        <p:sp>
          <p:nvSpPr>
            <p:cNvPr id="11782" name="Google Shape;11782;p78"/>
            <p:cNvSpPr/>
            <p:nvPr/>
          </p:nvSpPr>
          <p:spPr>
            <a:xfrm>
              <a:off x="436533" y="1051579"/>
              <a:ext cx="1449705" cy="31750"/>
            </a:xfrm>
            <a:custGeom>
              <a:avLst/>
              <a:gdLst/>
              <a:ahLst/>
              <a:cxnLst/>
              <a:rect l="l" t="t" r="r" b="b"/>
              <a:pathLst>
                <a:path w="1449705" h="31750" extrusionOk="0">
                  <a:moveTo>
                    <a:pt x="1449379" y="0"/>
                  </a:moveTo>
                  <a:lnTo>
                    <a:pt x="0" y="0"/>
                  </a:lnTo>
                  <a:lnTo>
                    <a:pt x="0" y="31473"/>
                  </a:lnTo>
                  <a:lnTo>
                    <a:pt x="1449379" y="31473"/>
                  </a:lnTo>
                  <a:lnTo>
                    <a:pt x="1449379"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83" name="Google Shape;11783;p78"/>
            <p:cNvSpPr/>
            <p:nvPr/>
          </p:nvSpPr>
          <p:spPr>
            <a:xfrm>
              <a:off x="1885913" y="1051579"/>
              <a:ext cx="7750809" cy="31750"/>
            </a:xfrm>
            <a:custGeom>
              <a:avLst/>
              <a:gdLst/>
              <a:ahLst/>
              <a:cxnLst/>
              <a:rect l="l" t="t" r="r" b="b"/>
              <a:pathLst>
                <a:path w="7750809" h="31750" extrusionOk="0">
                  <a:moveTo>
                    <a:pt x="7750569" y="0"/>
                  </a:moveTo>
                  <a:lnTo>
                    <a:pt x="0" y="0"/>
                  </a:lnTo>
                  <a:lnTo>
                    <a:pt x="0" y="31473"/>
                  </a:lnTo>
                  <a:lnTo>
                    <a:pt x="7750569" y="31473"/>
                  </a:lnTo>
                  <a:lnTo>
                    <a:pt x="7750569" y="0"/>
                  </a:lnTo>
                  <a:close/>
                </a:path>
              </a:pathLst>
            </a:custGeom>
            <a:solidFill>
              <a:srgbClr val="D3EAE5">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784" name="Google Shape;11784;p78"/>
          <p:cNvGrpSpPr/>
          <p:nvPr/>
        </p:nvGrpSpPr>
        <p:grpSpPr>
          <a:xfrm>
            <a:off x="17124267" y="636800"/>
            <a:ext cx="2577022" cy="259079"/>
            <a:chOff x="17124267" y="636800"/>
            <a:chExt cx="2577022" cy="259079"/>
          </a:xfrm>
        </p:grpSpPr>
        <p:sp>
          <p:nvSpPr>
            <p:cNvPr id="11785" name="Google Shape;11785;p78"/>
            <p:cNvSpPr/>
            <p:nvPr/>
          </p:nvSpPr>
          <p:spPr>
            <a:xfrm>
              <a:off x="18138081"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86" name="Google Shape;11786;p78"/>
            <p:cNvSpPr/>
            <p:nvPr/>
          </p:nvSpPr>
          <p:spPr>
            <a:xfrm>
              <a:off x="17631114"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87" name="Google Shape;11787;p78"/>
            <p:cNvSpPr/>
            <p:nvPr/>
          </p:nvSpPr>
          <p:spPr>
            <a:xfrm>
              <a:off x="17124267"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88" name="Google Shape;11788;p78"/>
            <p:cNvSpPr/>
            <p:nvPr/>
          </p:nvSpPr>
          <p:spPr>
            <a:xfrm>
              <a:off x="18645048"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89" name="Google Shape;11789;p78"/>
            <p:cNvSpPr/>
            <p:nvPr/>
          </p:nvSpPr>
          <p:spPr>
            <a:xfrm>
              <a:off x="19152014"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790" name="Google Shape;11790;p78"/>
          <p:cNvGrpSpPr/>
          <p:nvPr/>
        </p:nvGrpSpPr>
        <p:grpSpPr>
          <a:xfrm>
            <a:off x="7072183" y="636800"/>
            <a:ext cx="2577057" cy="259079"/>
            <a:chOff x="7072183" y="636800"/>
            <a:chExt cx="2577057" cy="259079"/>
          </a:xfrm>
        </p:grpSpPr>
        <p:sp>
          <p:nvSpPr>
            <p:cNvPr id="11791" name="Google Shape;11791;p78"/>
            <p:cNvSpPr/>
            <p:nvPr/>
          </p:nvSpPr>
          <p:spPr>
            <a:xfrm>
              <a:off x="8086068"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92" name="Google Shape;11792;p78"/>
            <p:cNvSpPr/>
            <p:nvPr/>
          </p:nvSpPr>
          <p:spPr>
            <a:xfrm>
              <a:off x="7579125"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93" name="Google Shape;11793;p78"/>
            <p:cNvSpPr/>
            <p:nvPr/>
          </p:nvSpPr>
          <p:spPr>
            <a:xfrm>
              <a:off x="7072183"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94" name="Google Shape;11794;p78"/>
            <p:cNvSpPr/>
            <p:nvPr/>
          </p:nvSpPr>
          <p:spPr>
            <a:xfrm>
              <a:off x="8593022" y="636800"/>
              <a:ext cx="549275" cy="259079"/>
            </a:xfrm>
            <a:custGeom>
              <a:avLst/>
              <a:gdLst/>
              <a:ahLst/>
              <a:cxnLst/>
              <a:rect l="l" t="t" r="r" b="b"/>
              <a:pathLst>
                <a:path w="549275" h="259080" extrusionOk="0">
                  <a:moveTo>
                    <a:pt x="107458" y="0"/>
                  </a:move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lnTo>
                    <a:pt x="10745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95" name="Google Shape;11795;p78"/>
            <p:cNvSpPr/>
            <p:nvPr/>
          </p:nvSpPr>
          <p:spPr>
            <a:xfrm>
              <a:off x="9099965" y="636800"/>
              <a:ext cx="549275" cy="259079"/>
            </a:xfrm>
            <a:custGeom>
              <a:avLst/>
              <a:gdLst/>
              <a:ahLst/>
              <a:cxnLst/>
              <a:rect l="l" t="t" r="r" b="b"/>
              <a:pathLst>
                <a:path w="549275" h="259080" extrusionOk="0">
                  <a:moveTo>
                    <a:pt x="441285" y="0"/>
                  </a:moveTo>
                  <a:lnTo>
                    <a:pt x="107458" y="0"/>
                  </a:lnTo>
                  <a:lnTo>
                    <a:pt x="45334" y="1679"/>
                  </a:lnTo>
                  <a:lnTo>
                    <a:pt x="13432" y="13432"/>
                  </a:lnTo>
                  <a:lnTo>
                    <a:pt x="1679" y="45334"/>
                  </a:lnTo>
                  <a:lnTo>
                    <a:pt x="0" y="107458"/>
                  </a:lnTo>
                  <a:lnTo>
                    <a:pt x="0" y="151409"/>
                  </a:lnTo>
                  <a:lnTo>
                    <a:pt x="1679" y="213533"/>
                  </a:lnTo>
                  <a:lnTo>
                    <a:pt x="13432" y="245435"/>
                  </a:lnTo>
                  <a:lnTo>
                    <a:pt x="45334" y="257189"/>
                  </a:lnTo>
                  <a:lnTo>
                    <a:pt x="107458" y="258868"/>
                  </a:lnTo>
                  <a:lnTo>
                    <a:pt x="441285" y="258868"/>
                  </a:lnTo>
                  <a:lnTo>
                    <a:pt x="503409" y="257189"/>
                  </a:lnTo>
                  <a:lnTo>
                    <a:pt x="535311" y="245435"/>
                  </a:lnTo>
                  <a:lnTo>
                    <a:pt x="547065" y="213533"/>
                  </a:lnTo>
                  <a:lnTo>
                    <a:pt x="548744" y="151409"/>
                  </a:lnTo>
                  <a:lnTo>
                    <a:pt x="548744" y="107458"/>
                  </a:lnTo>
                  <a:lnTo>
                    <a:pt x="547065" y="45334"/>
                  </a:lnTo>
                  <a:lnTo>
                    <a:pt x="535311" y="13432"/>
                  </a:lnTo>
                  <a:lnTo>
                    <a:pt x="503409" y="1679"/>
                  </a:lnTo>
                  <a:lnTo>
                    <a:pt x="44128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96" name="Google Shape;11796;p78"/>
          <p:cNvSpPr txBox="1"/>
          <p:nvPr/>
        </p:nvSpPr>
        <p:spPr>
          <a:xfrm>
            <a:off x="18248481"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00AF9D"/>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797" name="Google Shape;11797;p78"/>
          <p:cNvSpPr txBox="1"/>
          <p:nvPr/>
        </p:nvSpPr>
        <p:spPr>
          <a:xfrm>
            <a:off x="8196480" y="690526"/>
            <a:ext cx="328295" cy="159385"/>
          </a:xfrm>
          <a:prstGeom prst="rect">
            <a:avLst/>
          </a:prstGeom>
          <a:noFill/>
          <a:ln>
            <a:noFill/>
          </a:ln>
        </p:spPr>
        <p:txBody>
          <a:bodyPr spcFirstLastPara="1" wrap="square" lIns="0" tIns="11425" rIns="0" bIns="0" anchor="t" anchorCtr="0">
            <a:spAutoFit/>
          </a:bodyPr>
          <a:lstStyle/>
          <a:p>
            <a:pPr marL="100330" marR="5080" lvl="0" indent="-88265" algn="l" rtl="0">
              <a:lnSpc>
                <a:spcPct val="109800"/>
              </a:lnSpc>
              <a:spcBef>
                <a:spcPts val="0"/>
              </a:spcBef>
              <a:spcAft>
                <a:spcPts val="0"/>
              </a:spcAft>
              <a:buNone/>
            </a:pPr>
            <a:r>
              <a:rPr lang="en-US" sz="400">
                <a:solidFill>
                  <a:srgbClr val="00AF9D"/>
                </a:solidFill>
                <a:latin typeface="Arial"/>
                <a:ea typeface="Arial"/>
                <a:cs typeface="Arial"/>
                <a:sym typeface="Arial"/>
              </a:rPr>
              <a:t>REFLECTION  GRID</a:t>
            </a:r>
            <a:endParaRPr sz="400">
              <a:solidFill>
                <a:schemeClr val="dk1"/>
              </a:solidFill>
              <a:latin typeface="Arial"/>
              <a:ea typeface="Arial"/>
              <a:cs typeface="Arial"/>
              <a:sym typeface="Arial"/>
            </a:endParaRPr>
          </a:p>
        </p:txBody>
      </p:sp>
      <p:sp>
        <p:nvSpPr>
          <p:cNvPr id="11798" name="Google Shape;11798;p78"/>
          <p:cNvSpPr txBox="1"/>
          <p:nvPr/>
        </p:nvSpPr>
        <p:spPr>
          <a:xfrm>
            <a:off x="17741633"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00AF9D"/>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799" name="Google Shape;11799;p78"/>
          <p:cNvSpPr txBox="1"/>
          <p:nvPr/>
        </p:nvSpPr>
        <p:spPr>
          <a:xfrm>
            <a:off x="7689523" y="657059"/>
            <a:ext cx="328295" cy="226695"/>
          </a:xfrm>
          <a:prstGeom prst="rect">
            <a:avLst/>
          </a:prstGeom>
          <a:noFill/>
          <a:ln>
            <a:noFill/>
          </a:ln>
        </p:spPr>
        <p:txBody>
          <a:bodyPr spcFirstLastPara="1" wrap="square" lIns="0" tIns="11425" rIns="0" bIns="0" anchor="t" anchorCtr="0">
            <a:spAutoFit/>
          </a:bodyPr>
          <a:lstStyle/>
          <a:p>
            <a:pPr marL="12700" marR="5080" lvl="0" indent="46355" algn="l" rtl="0">
              <a:lnSpc>
                <a:spcPct val="109800"/>
              </a:lnSpc>
              <a:spcBef>
                <a:spcPts val="0"/>
              </a:spcBef>
              <a:spcAft>
                <a:spcPts val="0"/>
              </a:spcAft>
              <a:buNone/>
            </a:pPr>
            <a:r>
              <a:rPr lang="en-US" sz="400">
                <a:solidFill>
                  <a:srgbClr val="00AF9D"/>
                </a:solidFill>
                <a:latin typeface="Arial"/>
                <a:ea typeface="Arial"/>
                <a:cs typeface="Arial"/>
                <a:sym typeface="Arial"/>
              </a:rPr>
              <a:t>TESTING  PROTOTYPE  REFLECTION</a:t>
            </a:r>
            <a:endParaRPr sz="400">
              <a:solidFill>
                <a:schemeClr val="dk1"/>
              </a:solidFill>
              <a:latin typeface="Arial"/>
              <a:ea typeface="Arial"/>
              <a:cs typeface="Arial"/>
              <a:sym typeface="Arial"/>
            </a:endParaRPr>
          </a:p>
        </p:txBody>
      </p:sp>
      <p:sp>
        <p:nvSpPr>
          <p:cNvPr id="11800" name="Google Shape;11800;p78"/>
          <p:cNvSpPr txBox="1"/>
          <p:nvPr/>
        </p:nvSpPr>
        <p:spPr>
          <a:xfrm>
            <a:off x="17243455"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00AF9D"/>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801" name="Google Shape;11801;p78"/>
          <p:cNvSpPr txBox="1"/>
          <p:nvPr/>
        </p:nvSpPr>
        <p:spPr>
          <a:xfrm>
            <a:off x="7191368" y="683303"/>
            <a:ext cx="310515" cy="159385"/>
          </a:xfrm>
          <a:prstGeom prst="rect">
            <a:avLst/>
          </a:prstGeom>
          <a:noFill/>
          <a:ln>
            <a:noFill/>
          </a:ln>
        </p:spPr>
        <p:txBody>
          <a:bodyPr spcFirstLastPara="1" wrap="square" lIns="0" tIns="11425" rIns="0" bIns="0" anchor="t" anchorCtr="0">
            <a:spAutoFit/>
          </a:bodyPr>
          <a:lstStyle/>
          <a:p>
            <a:pPr marL="12700" marR="5080" lvl="0" indent="61594" algn="l" rtl="0">
              <a:lnSpc>
                <a:spcPct val="109800"/>
              </a:lnSpc>
              <a:spcBef>
                <a:spcPts val="0"/>
              </a:spcBef>
              <a:spcAft>
                <a:spcPts val="0"/>
              </a:spcAft>
              <a:buNone/>
            </a:pPr>
            <a:r>
              <a:rPr lang="en-US" sz="400">
                <a:solidFill>
                  <a:srgbClr val="00AF9D"/>
                </a:solidFill>
                <a:latin typeface="Arial"/>
                <a:ea typeface="Arial"/>
                <a:cs typeface="Arial"/>
                <a:sym typeface="Arial"/>
              </a:rPr>
              <a:t>TEST A  PROTOTYPE</a:t>
            </a:r>
            <a:endParaRPr sz="400">
              <a:solidFill>
                <a:schemeClr val="dk1"/>
              </a:solidFill>
              <a:latin typeface="Arial"/>
              <a:ea typeface="Arial"/>
              <a:cs typeface="Arial"/>
              <a:sym typeface="Arial"/>
            </a:endParaRPr>
          </a:p>
        </p:txBody>
      </p:sp>
      <p:sp>
        <p:nvSpPr>
          <p:cNvPr id="11802" name="Google Shape;11802;p78"/>
          <p:cNvSpPr txBox="1"/>
          <p:nvPr/>
        </p:nvSpPr>
        <p:spPr>
          <a:xfrm>
            <a:off x="18749273"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00AF9D"/>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803" name="Google Shape;11803;p78"/>
          <p:cNvSpPr txBox="1"/>
          <p:nvPr/>
        </p:nvSpPr>
        <p:spPr>
          <a:xfrm>
            <a:off x="8697283" y="683303"/>
            <a:ext cx="340360" cy="159385"/>
          </a:xfrm>
          <a:prstGeom prst="rect">
            <a:avLst/>
          </a:prstGeom>
          <a:noFill/>
          <a:ln>
            <a:noFill/>
          </a:ln>
        </p:spPr>
        <p:txBody>
          <a:bodyPr spcFirstLastPara="1" wrap="square" lIns="0" tIns="11425" rIns="0" bIns="0" anchor="t" anchorCtr="0">
            <a:spAutoFit/>
          </a:bodyPr>
          <a:lstStyle/>
          <a:p>
            <a:pPr marL="12700" marR="5080" lvl="0" indent="27940" algn="l" rtl="0">
              <a:lnSpc>
                <a:spcPct val="109800"/>
              </a:lnSpc>
              <a:spcBef>
                <a:spcPts val="0"/>
              </a:spcBef>
              <a:spcAft>
                <a:spcPts val="0"/>
              </a:spcAft>
              <a:buNone/>
            </a:pPr>
            <a:r>
              <a:rPr lang="en-US" sz="400">
                <a:solidFill>
                  <a:srgbClr val="00AF9D"/>
                </a:solidFill>
                <a:latin typeface="Arial"/>
                <a:ea typeface="Arial"/>
                <a:cs typeface="Arial"/>
                <a:sym typeface="Arial"/>
              </a:rPr>
              <a:t>WHAT DID  YOU LEARN?</a:t>
            </a:r>
            <a:endParaRPr sz="400">
              <a:solidFill>
                <a:schemeClr val="dk1"/>
              </a:solidFill>
              <a:latin typeface="Arial"/>
              <a:ea typeface="Arial"/>
              <a:cs typeface="Arial"/>
              <a:sym typeface="Arial"/>
            </a:endParaRPr>
          </a:p>
        </p:txBody>
      </p:sp>
      <p:sp>
        <p:nvSpPr>
          <p:cNvPr id="11804" name="Google Shape;11804;p78"/>
          <p:cNvSpPr txBox="1"/>
          <p:nvPr/>
        </p:nvSpPr>
        <p:spPr>
          <a:xfrm>
            <a:off x="19260852"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FFFFFF"/>
                </a:solidFill>
                <a:latin typeface="Arial"/>
                <a:ea typeface="Arial"/>
                <a:cs typeface="Arial"/>
                <a:sym typeface="Arial"/>
              </a:rPr>
              <a:t>IDEA  EVALUATION</a:t>
            </a:r>
            <a:endParaRPr sz="400">
              <a:solidFill>
                <a:schemeClr val="dk1"/>
              </a:solidFill>
              <a:latin typeface="Arial"/>
              <a:ea typeface="Arial"/>
              <a:cs typeface="Arial"/>
              <a:sym typeface="Arial"/>
            </a:endParaRPr>
          </a:p>
        </p:txBody>
      </p:sp>
      <p:sp>
        <p:nvSpPr>
          <p:cNvPr id="11805" name="Google Shape;11805;p78"/>
          <p:cNvSpPr txBox="1"/>
          <p:nvPr/>
        </p:nvSpPr>
        <p:spPr>
          <a:xfrm>
            <a:off x="9208754" y="684652"/>
            <a:ext cx="340995" cy="159385"/>
          </a:xfrm>
          <a:prstGeom prst="rect">
            <a:avLst/>
          </a:prstGeom>
          <a:noFill/>
          <a:ln>
            <a:noFill/>
          </a:ln>
        </p:spPr>
        <p:txBody>
          <a:bodyPr spcFirstLastPara="1" wrap="square" lIns="0" tIns="11425" rIns="0" bIns="0" anchor="t" anchorCtr="0">
            <a:spAutoFit/>
          </a:bodyPr>
          <a:lstStyle/>
          <a:p>
            <a:pPr marL="12700" marR="5080" lvl="0" indent="99695" algn="l" rtl="0">
              <a:lnSpc>
                <a:spcPct val="109800"/>
              </a:lnSpc>
              <a:spcBef>
                <a:spcPts val="0"/>
              </a:spcBef>
              <a:spcAft>
                <a:spcPts val="0"/>
              </a:spcAft>
              <a:buNone/>
            </a:pPr>
            <a:r>
              <a:rPr lang="en-US" sz="400">
                <a:solidFill>
                  <a:srgbClr val="FFFFFF"/>
                </a:solidFill>
                <a:latin typeface="Arial"/>
                <a:ea typeface="Arial"/>
                <a:cs typeface="Arial"/>
                <a:sym typeface="Arial"/>
              </a:rPr>
              <a:t>IDEA  EVALUATION</a:t>
            </a:r>
            <a:endParaRPr sz="400">
              <a:solidFill>
                <a:schemeClr val="dk1"/>
              </a:solidFill>
              <a:latin typeface="Arial"/>
              <a:ea typeface="Arial"/>
              <a:cs typeface="Arial"/>
              <a:sym typeface="Arial"/>
            </a:endParaRPr>
          </a:p>
        </p:txBody>
      </p:sp>
      <p:grpSp>
        <p:nvGrpSpPr>
          <p:cNvPr id="11806" name="Google Shape;11806;p78"/>
          <p:cNvGrpSpPr/>
          <p:nvPr/>
        </p:nvGrpSpPr>
        <p:grpSpPr>
          <a:xfrm>
            <a:off x="19768108" y="1083064"/>
            <a:ext cx="336550" cy="560705"/>
            <a:chOff x="19768108" y="1083064"/>
            <a:chExt cx="336550" cy="560705"/>
          </a:xfrm>
        </p:grpSpPr>
        <p:sp>
          <p:nvSpPr>
            <p:cNvPr id="11807" name="Google Shape;11807;p78"/>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08" name="Google Shape;11808;p78"/>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09" name="Google Shape;11809;p78"/>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810" name="Google Shape;11810;p78"/>
          <p:cNvGrpSpPr/>
          <p:nvPr/>
        </p:nvGrpSpPr>
        <p:grpSpPr>
          <a:xfrm>
            <a:off x="10481084" y="0"/>
            <a:ext cx="9206117" cy="332751"/>
            <a:chOff x="10481084" y="0"/>
            <a:chExt cx="9206117" cy="332751"/>
          </a:xfrm>
        </p:grpSpPr>
        <p:sp>
          <p:nvSpPr>
            <p:cNvPr id="11811" name="Google Shape;11811;p78"/>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12" name="Google Shape;11812;p78"/>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13" name="Google Shape;11813;p78"/>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14" name="Google Shape;11814;p78"/>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15" name="Google Shape;11815;p78"/>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16" name="Google Shape;11816;p78"/>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17" name="Google Shape;11817;p78"/>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18" name="Google Shape;11818;p78"/>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19" name="Google Shape;11819;p78"/>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0" name="Google Shape;11820;p78"/>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1" name="Google Shape;11821;p78"/>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2" name="Google Shape;11822;p78"/>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3" name="Google Shape;11823;p78"/>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4" name="Google Shape;11824;p78"/>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5" name="Google Shape;11825;p78"/>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6" name="Google Shape;11826;p78"/>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7" name="Google Shape;11827;p78"/>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8" name="Google Shape;11828;p78"/>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29" name="Google Shape;11829;p78"/>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30" name="Google Shape;11830;p78"/>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31" name="Google Shape;11831;p78"/>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32" name="Google Shape;11832;p78"/>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833" name="Google Shape;11833;p78"/>
          <p:cNvSpPr txBox="1"/>
          <p:nvPr/>
        </p:nvSpPr>
        <p:spPr>
          <a:xfrm>
            <a:off x="10469912"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25"/>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1850" b="1">
                <a:solidFill>
                  <a:srgbClr val="00AF9D"/>
                </a:solidFill>
                <a:latin typeface="Arial"/>
                <a:ea typeface="Arial"/>
                <a:cs typeface="Arial"/>
                <a:sym typeface="Arial"/>
              </a:rPr>
              <a:t>Idea </a:t>
            </a:r>
            <a:endParaRPr sz="1850">
              <a:solidFill>
                <a:schemeClr val="dk1"/>
              </a:solidFill>
              <a:latin typeface="Arial"/>
              <a:ea typeface="Arial"/>
              <a:cs typeface="Arial"/>
              <a:sym typeface="Arial"/>
            </a:endParaRPr>
          </a:p>
          <a:p>
            <a:pPr marL="12700" marR="0" lvl="0" indent="0" algn="l" rtl="0">
              <a:lnSpc>
                <a:spcPct val="100000"/>
              </a:lnSpc>
              <a:spcBef>
                <a:spcPts val="40"/>
              </a:spcBef>
              <a:spcAft>
                <a:spcPts val="0"/>
              </a:spcAft>
              <a:buNone/>
            </a:pPr>
            <a:r>
              <a:rPr lang="en-US" sz="1850" b="1">
                <a:solidFill>
                  <a:srgbClr val="00AF9D"/>
                </a:solidFill>
                <a:latin typeface="Arial"/>
                <a:ea typeface="Arial"/>
                <a:cs typeface="Arial"/>
                <a:sym typeface="Arial"/>
              </a:rPr>
              <a:t>Evaluation </a:t>
            </a:r>
            <a:endParaRPr sz="1850">
              <a:solidFill>
                <a:schemeClr val="dk1"/>
              </a:solidFill>
              <a:latin typeface="Arial"/>
              <a:ea typeface="Arial"/>
              <a:cs typeface="Arial"/>
              <a:sym typeface="Arial"/>
            </a:endParaRPr>
          </a:p>
        </p:txBody>
      </p:sp>
      <p:grpSp>
        <p:nvGrpSpPr>
          <p:cNvPr id="11834" name="Google Shape;11834;p78"/>
          <p:cNvGrpSpPr/>
          <p:nvPr/>
        </p:nvGrpSpPr>
        <p:grpSpPr>
          <a:xfrm>
            <a:off x="429035" y="0"/>
            <a:ext cx="9206082" cy="332740"/>
            <a:chOff x="429035" y="0"/>
            <a:chExt cx="9206082" cy="332740"/>
          </a:xfrm>
        </p:grpSpPr>
        <p:sp>
          <p:nvSpPr>
            <p:cNvPr id="11835" name="Google Shape;11835;p78"/>
            <p:cNvSpPr/>
            <p:nvPr/>
          </p:nvSpPr>
          <p:spPr>
            <a:xfrm>
              <a:off x="429035"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36" name="Google Shape;11836;p78"/>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37" name="Google Shape;11837;p78"/>
            <p:cNvSpPr/>
            <p:nvPr/>
          </p:nvSpPr>
          <p:spPr>
            <a:xfrm>
              <a:off x="871436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38" name="Google Shape;11838;p78"/>
            <p:cNvSpPr/>
            <p:nvPr/>
          </p:nvSpPr>
          <p:spPr>
            <a:xfrm>
              <a:off x="77877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39" name="Google Shape;11839;p78"/>
            <p:cNvSpPr/>
            <p:nvPr/>
          </p:nvSpPr>
          <p:spPr>
            <a:xfrm>
              <a:off x="77877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0" name="Google Shape;11840;p78"/>
            <p:cNvSpPr/>
            <p:nvPr/>
          </p:nvSpPr>
          <p:spPr>
            <a:xfrm>
              <a:off x="686702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F9D">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1" name="Google Shape;11841;p78"/>
            <p:cNvSpPr/>
            <p:nvPr/>
          </p:nvSpPr>
          <p:spPr>
            <a:xfrm>
              <a:off x="686702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2" name="Google Shape;11842;p78"/>
            <p:cNvSpPr/>
            <p:nvPr/>
          </p:nvSpPr>
          <p:spPr>
            <a:xfrm>
              <a:off x="594661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3" name="Google Shape;11843;p78"/>
            <p:cNvSpPr/>
            <p:nvPr/>
          </p:nvSpPr>
          <p:spPr>
            <a:xfrm>
              <a:off x="594661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4" name="Google Shape;11844;p78"/>
            <p:cNvSpPr/>
            <p:nvPr/>
          </p:nvSpPr>
          <p:spPr>
            <a:xfrm>
              <a:off x="502602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5" name="Google Shape;11845;p78"/>
            <p:cNvSpPr/>
            <p:nvPr/>
          </p:nvSpPr>
          <p:spPr>
            <a:xfrm>
              <a:off x="502602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6" name="Google Shape;11846;p78"/>
            <p:cNvSpPr/>
            <p:nvPr/>
          </p:nvSpPr>
          <p:spPr>
            <a:xfrm>
              <a:off x="410542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7" name="Google Shape;11847;p78"/>
            <p:cNvSpPr/>
            <p:nvPr/>
          </p:nvSpPr>
          <p:spPr>
            <a:xfrm>
              <a:off x="410542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8" name="Google Shape;11848;p78"/>
            <p:cNvSpPr/>
            <p:nvPr/>
          </p:nvSpPr>
          <p:spPr>
            <a:xfrm>
              <a:off x="318483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49" name="Google Shape;11849;p78"/>
            <p:cNvSpPr/>
            <p:nvPr/>
          </p:nvSpPr>
          <p:spPr>
            <a:xfrm>
              <a:off x="318483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50" name="Google Shape;11850;p78"/>
            <p:cNvSpPr/>
            <p:nvPr/>
          </p:nvSpPr>
          <p:spPr>
            <a:xfrm>
              <a:off x="226425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51" name="Google Shape;11851;p78"/>
            <p:cNvSpPr/>
            <p:nvPr/>
          </p:nvSpPr>
          <p:spPr>
            <a:xfrm>
              <a:off x="226425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52" name="Google Shape;11852;p78"/>
            <p:cNvSpPr/>
            <p:nvPr/>
          </p:nvSpPr>
          <p:spPr>
            <a:xfrm>
              <a:off x="134365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53" name="Google Shape;11853;p78"/>
            <p:cNvSpPr/>
            <p:nvPr/>
          </p:nvSpPr>
          <p:spPr>
            <a:xfrm>
              <a:off x="134365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54" name="Google Shape;11854;p78"/>
            <p:cNvSpPr/>
            <p:nvPr/>
          </p:nvSpPr>
          <p:spPr>
            <a:xfrm>
              <a:off x="42903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55" name="Google Shape;11855;p78"/>
            <p:cNvSpPr/>
            <p:nvPr/>
          </p:nvSpPr>
          <p:spPr>
            <a:xfrm>
              <a:off x="42903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856" name="Google Shape;11856;p78"/>
          <p:cNvSpPr txBox="1"/>
          <p:nvPr/>
        </p:nvSpPr>
        <p:spPr>
          <a:xfrm>
            <a:off x="417863"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25"/>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1850" b="1">
                <a:solidFill>
                  <a:srgbClr val="00AF9D"/>
                </a:solidFill>
                <a:latin typeface="Arial"/>
                <a:ea typeface="Arial"/>
                <a:cs typeface="Arial"/>
                <a:sym typeface="Arial"/>
              </a:rPr>
              <a:t>Idea </a:t>
            </a:r>
            <a:endParaRPr sz="1850">
              <a:solidFill>
                <a:schemeClr val="dk1"/>
              </a:solidFill>
              <a:latin typeface="Arial"/>
              <a:ea typeface="Arial"/>
              <a:cs typeface="Arial"/>
              <a:sym typeface="Arial"/>
            </a:endParaRPr>
          </a:p>
          <a:p>
            <a:pPr marL="12700" marR="0" lvl="0" indent="0" algn="l" rtl="0">
              <a:lnSpc>
                <a:spcPct val="100000"/>
              </a:lnSpc>
              <a:spcBef>
                <a:spcPts val="40"/>
              </a:spcBef>
              <a:spcAft>
                <a:spcPts val="0"/>
              </a:spcAft>
              <a:buNone/>
            </a:pPr>
            <a:r>
              <a:rPr lang="en-US" sz="1850" b="1">
                <a:solidFill>
                  <a:srgbClr val="00AF9D"/>
                </a:solidFill>
                <a:latin typeface="Arial"/>
                <a:ea typeface="Arial"/>
                <a:cs typeface="Arial"/>
                <a:sym typeface="Arial"/>
              </a:rPr>
              <a:t>Evaluation </a:t>
            </a:r>
            <a:endParaRPr sz="1850">
              <a:solidFill>
                <a:schemeClr val="dk1"/>
              </a:solidFill>
              <a:latin typeface="Arial"/>
              <a:ea typeface="Arial"/>
              <a:cs typeface="Arial"/>
              <a:sym typeface="Arial"/>
            </a:endParaRPr>
          </a:p>
        </p:txBody>
      </p:sp>
      <p:sp>
        <p:nvSpPr>
          <p:cNvPr id="11857" name="Google Shape;11857;p78"/>
          <p:cNvSpPr txBox="1"/>
          <p:nvPr/>
        </p:nvSpPr>
        <p:spPr>
          <a:xfrm>
            <a:off x="1263065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858" name="Google Shape;11858;p78"/>
          <p:cNvSpPr txBox="1"/>
          <p:nvPr/>
        </p:nvSpPr>
        <p:spPr>
          <a:xfrm>
            <a:off x="257860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859" name="Google Shape;11859;p78"/>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860" name="Google Shape;11860;p78"/>
          <p:cNvSpPr txBox="1"/>
          <p:nvPr/>
        </p:nvSpPr>
        <p:spPr>
          <a:xfrm>
            <a:off x="344273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861" name="Google Shape;11861;p78"/>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862" name="Google Shape;11862;p78"/>
          <p:cNvSpPr txBox="1"/>
          <p:nvPr/>
        </p:nvSpPr>
        <p:spPr>
          <a:xfrm>
            <a:off x="444935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863" name="Google Shape;11863;p78"/>
          <p:cNvSpPr txBox="1"/>
          <p:nvPr/>
        </p:nvSpPr>
        <p:spPr>
          <a:xfrm>
            <a:off x="154520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864" name="Google Shape;11864;p78"/>
          <p:cNvSpPr txBox="1"/>
          <p:nvPr/>
        </p:nvSpPr>
        <p:spPr>
          <a:xfrm>
            <a:off x="539994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865" name="Google Shape;11865;p78"/>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866" name="Google Shape;11866;p78"/>
          <p:cNvSpPr txBox="1"/>
          <p:nvPr/>
        </p:nvSpPr>
        <p:spPr>
          <a:xfrm>
            <a:off x="626327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867" name="Google Shape;11867;p78"/>
          <p:cNvSpPr txBox="1"/>
          <p:nvPr/>
        </p:nvSpPr>
        <p:spPr>
          <a:xfrm>
            <a:off x="17253055"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5</a:t>
            </a:r>
            <a:endParaRPr sz="550">
              <a:solidFill>
                <a:schemeClr val="dk1"/>
              </a:solidFill>
              <a:latin typeface="Arial"/>
              <a:ea typeface="Arial"/>
              <a:cs typeface="Arial"/>
              <a:sym typeface="Arial"/>
            </a:endParaRPr>
          </a:p>
        </p:txBody>
      </p:sp>
      <p:sp>
        <p:nvSpPr>
          <p:cNvPr id="11868" name="Google Shape;11868;p78"/>
          <p:cNvSpPr txBox="1"/>
          <p:nvPr/>
        </p:nvSpPr>
        <p:spPr>
          <a:xfrm>
            <a:off x="7201065" y="189035"/>
            <a:ext cx="27622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5</a:t>
            </a:r>
            <a:endParaRPr sz="550">
              <a:solidFill>
                <a:schemeClr val="dk1"/>
              </a:solidFill>
              <a:latin typeface="Arial"/>
              <a:ea typeface="Arial"/>
              <a:cs typeface="Arial"/>
              <a:sym typeface="Arial"/>
            </a:endParaRPr>
          </a:p>
        </p:txBody>
      </p:sp>
      <p:sp>
        <p:nvSpPr>
          <p:cNvPr id="11869" name="Google Shape;11869;p78"/>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870" name="Google Shape;11870;p78"/>
          <p:cNvSpPr txBox="1"/>
          <p:nvPr/>
        </p:nvSpPr>
        <p:spPr>
          <a:xfrm>
            <a:off x="802607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871" name="Google Shape;11871;p78"/>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1872" name="Google Shape;11872;p78"/>
          <p:cNvSpPr txBox="1"/>
          <p:nvPr/>
        </p:nvSpPr>
        <p:spPr>
          <a:xfrm>
            <a:off x="9086238"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1873" name="Google Shape;11873;p78"/>
          <p:cNvSpPr txBox="1"/>
          <p:nvPr/>
        </p:nvSpPr>
        <p:spPr>
          <a:xfrm>
            <a:off x="3018233" y="1685339"/>
            <a:ext cx="339090" cy="62865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3950">
                <a:solidFill>
                  <a:schemeClr val="dk1"/>
                </a:solidFill>
                <a:latin typeface="Arial Black"/>
                <a:ea typeface="Arial Black"/>
                <a:cs typeface="Arial Black"/>
                <a:sym typeface="Arial Black"/>
              </a:rPr>
              <a:t>X</a:t>
            </a:r>
            <a:endParaRPr sz="3950">
              <a:solidFill>
                <a:schemeClr val="dk1"/>
              </a:solidFill>
              <a:latin typeface="Arial Black"/>
              <a:ea typeface="Arial Black"/>
              <a:cs typeface="Arial Black"/>
              <a:sym typeface="Arial Black"/>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Shape 11877"/>
        <p:cNvGrpSpPr/>
        <p:nvPr/>
      </p:nvGrpSpPr>
      <p:grpSpPr>
        <a:xfrm>
          <a:off x="0" y="0"/>
          <a:ext cx="0" cy="0"/>
          <a:chOff x="0" y="0"/>
          <a:chExt cx="0" cy="0"/>
        </a:xfrm>
      </p:grpSpPr>
      <p:sp>
        <p:nvSpPr>
          <p:cNvPr id="11878" name="Google Shape;11878;p79"/>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156</a:t>
            </a:r>
            <a:endParaRPr sz="550">
              <a:solidFill>
                <a:schemeClr val="dk1"/>
              </a:solidFill>
              <a:latin typeface="Arial"/>
              <a:ea typeface="Arial"/>
              <a:cs typeface="Arial"/>
              <a:sym typeface="Arial"/>
            </a:endParaRPr>
          </a:p>
        </p:txBody>
      </p:sp>
      <p:sp>
        <p:nvSpPr>
          <p:cNvPr id="11879" name="Google Shape;11879;p79"/>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157</a:t>
            </a:r>
            <a:endParaRPr sz="550">
              <a:solidFill>
                <a:schemeClr val="dk1"/>
              </a:solidFill>
              <a:latin typeface="Arial"/>
              <a:ea typeface="Arial"/>
              <a:cs typeface="Arial"/>
              <a:sym typeface="Arial"/>
            </a:endParaRPr>
          </a:p>
        </p:txBody>
      </p:sp>
      <p:grpSp>
        <p:nvGrpSpPr>
          <p:cNvPr id="11880" name="Google Shape;11880;p79"/>
          <p:cNvGrpSpPr/>
          <p:nvPr/>
        </p:nvGrpSpPr>
        <p:grpSpPr>
          <a:xfrm>
            <a:off x="429031" y="6599833"/>
            <a:ext cx="9206086" cy="508200"/>
            <a:chOff x="429031" y="6599833"/>
            <a:chExt cx="9206086" cy="508200"/>
          </a:xfrm>
        </p:grpSpPr>
        <p:sp>
          <p:nvSpPr>
            <p:cNvPr id="11881" name="Google Shape;11881;p79"/>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2" name="Google Shape;11882;p79"/>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3" name="Google Shape;11883;p79"/>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4" name="Google Shape;11884;p79"/>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5" name="Google Shape;11885;p79"/>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6" name="Google Shape;11886;p79"/>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7" name="Google Shape;11887;p79"/>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8" name="Google Shape;11888;p79"/>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9" name="Google Shape;11889;p79"/>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0" name="Google Shape;11890;p79"/>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1" name="Google Shape;11891;p79"/>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2" name="Google Shape;11892;p79"/>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3" name="Google Shape;11893;p79"/>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4" name="Google Shape;11894;p79"/>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5" name="Google Shape;11895;p79"/>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6" name="Google Shape;11896;p79"/>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7" name="Google Shape;11897;p79"/>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8" name="Google Shape;11898;p79"/>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9" name="Google Shape;11899;p79"/>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00" name="Google Shape;11900;p79"/>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01" name="Google Shape;11901;p79"/>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02" name="Google Shape;11902;p79"/>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903" name="Google Shape;11903;p79"/>
          <p:cNvGrpSpPr/>
          <p:nvPr/>
        </p:nvGrpSpPr>
        <p:grpSpPr>
          <a:xfrm>
            <a:off x="10481081" y="6599833"/>
            <a:ext cx="9206120" cy="508200"/>
            <a:chOff x="10481081" y="6599833"/>
            <a:chExt cx="9206120" cy="508200"/>
          </a:xfrm>
        </p:grpSpPr>
        <p:sp>
          <p:nvSpPr>
            <p:cNvPr id="11904" name="Google Shape;11904;p79"/>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05" name="Google Shape;11905;p79"/>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06" name="Google Shape;11906;p79"/>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07" name="Google Shape;11907;p79"/>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08" name="Google Shape;11908;p79"/>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09" name="Google Shape;11909;p79"/>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0" name="Google Shape;11910;p79"/>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1" name="Google Shape;11911;p79"/>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2" name="Google Shape;11912;p79"/>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3" name="Google Shape;11913;p79"/>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4" name="Google Shape;11914;p79"/>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5" name="Google Shape;11915;p79"/>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6" name="Google Shape;11916;p79"/>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7" name="Google Shape;11917;p79"/>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8" name="Google Shape;11918;p79"/>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19" name="Google Shape;11919;p79"/>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0" name="Google Shape;11920;p79"/>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1" name="Google Shape;11921;p79"/>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2" name="Google Shape;11922;p79"/>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3" name="Google Shape;11923;p79"/>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4" name="Google Shape;11924;p79"/>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5" name="Google Shape;11925;p79"/>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1926" name="Google Shape;11926;p79"/>
          <p:cNvGrpSpPr/>
          <p:nvPr/>
        </p:nvGrpSpPr>
        <p:grpSpPr>
          <a:xfrm>
            <a:off x="436533" y="690661"/>
            <a:ext cx="9200171" cy="31750"/>
            <a:chOff x="436533" y="690661"/>
            <a:chExt cx="9200171" cy="31750"/>
          </a:xfrm>
        </p:grpSpPr>
        <p:sp>
          <p:nvSpPr>
            <p:cNvPr id="11927" name="Google Shape;11927;p79"/>
            <p:cNvSpPr/>
            <p:nvPr/>
          </p:nvSpPr>
          <p:spPr>
            <a:xfrm>
              <a:off x="436533" y="690661"/>
              <a:ext cx="1808480" cy="31750"/>
            </a:xfrm>
            <a:custGeom>
              <a:avLst/>
              <a:gdLst/>
              <a:ahLst/>
              <a:cxnLst/>
              <a:rect l="l" t="t" r="r" b="b"/>
              <a:pathLst>
                <a:path w="1808480" h="31750" extrusionOk="0">
                  <a:moveTo>
                    <a:pt x="1808136" y="0"/>
                  </a:moveTo>
                  <a:lnTo>
                    <a:pt x="0" y="0"/>
                  </a:lnTo>
                  <a:lnTo>
                    <a:pt x="0" y="31473"/>
                  </a:lnTo>
                  <a:lnTo>
                    <a:pt x="1808136" y="31473"/>
                  </a:lnTo>
                  <a:lnTo>
                    <a:pt x="1808136"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8" name="Google Shape;11928;p79"/>
            <p:cNvSpPr/>
            <p:nvPr/>
          </p:nvSpPr>
          <p:spPr>
            <a:xfrm>
              <a:off x="2244670" y="690661"/>
              <a:ext cx="7392034" cy="31750"/>
            </a:xfrm>
            <a:custGeom>
              <a:avLst/>
              <a:gdLst/>
              <a:ahLst/>
              <a:cxnLst/>
              <a:rect l="l" t="t" r="r" b="b"/>
              <a:pathLst>
                <a:path w="7392034" h="31750" extrusionOk="0">
                  <a:moveTo>
                    <a:pt x="7391812" y="0"/>
                  </a:moveTo>
                  <a:lnTo>
                    <a:pt x="0" y="0"/>
                  </a:lnTo>
                  <a:lnTo>
                    <a:pt x="0" y="31473"/>
                  </a:lnTo>
                  <a:lnTo>
                    <a:pt x="7391812" y="31473"/>
                  </a:lnTo>
                  <a:lnTo>
                    <a:pt x="7391812"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929" name="Google Shape;11929;p79"/>
          <p:cNvSpPr txBox="1">
            <a:spLocks noGrp="1"/>
          </p:cNvSpPr>
          <p:nvPr>
            <p:ph type="title"/>
          </p:nvPr>
        </p:nvSpPr>
        <p:spPr>
          <a:xfrm>
            <a:off x="417863" y="264555"/>
            <a:ext cx="468312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00AF9D"/>
                </a:solidFill>
              </a:rPr>
              <a:t>TEST ANOTHER TRANSITION </a:t>
            </a:r>
            <a:r>
              <a:rPr lang="en-US" b="0">
                <a:solidFill>
                  <a:srgbClr val="00AF9D"/>
                </a:solidFill>
                <a:latin typeface="Arial"/>
                <a:ea typeface="Arial"/>
                <a:cs typeface="Arial"/>
                <a:sym typeface="Arial"/>
              </a:rPr>
              <a:t>SUMMARY </a:t>
            </a:r>
            <a:endParaRPr/>
          </a:p>
        </p:txBody>
      </p:sp>
      <p:grpSp>
        <p:nvGrpSpPr>
          <p:cNvPr id="11930" name="Google Shape;11930;p79"/>
          <p:cNvGrpSpPr/>
          <p:nvPr/>
        </p:nvGrpSpPr>
        <p:grpSpPr>
          <a:xfrm>
            <a:off x="6324281" y="239907"/>
            <a:ext cx="3309244" cy="332740"/>
            <a:chOff x="6324281" y="239907"/>
            <a:chExt cx="3309244" cy="332740"/>
          </a:xfrm>
        </p:grpSpPr>
        <p:sp>
          <p:nvSpPr>
            <p:cNvPr id="11931" name="Google Shape;11931;p79"/>
            <p:cNvSpPr/>
            <p:nvPr/>
          </p:nvSpPr>
          <p:spPr>
            <a:xfrm>
              <a:off x="762647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32" name="Google Shape;11932;p79"/>
            <p:cNvSpPr/>
            <p:nvPr/>
          </p:nvSpPr>
          <p:spPr>
            <a:xfrm>
              <a:off x="697537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33" name="Google Shape;11933;p79"/>
            <p:cNvSpPr/>
            <p:nvPr/>
          </p:nvSpPr>
          <p:spPr>
            <a:xfrm>
              <a:off x="632428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34" name="Google Shape;11934;p79"/>
            <p:cNvSpPr/>
            <p:nvPr/>
          </p:nvSpPr>
          <p:spPr>
            <a:xfrm>
              <a:off x="827757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35" name="Google Shape;11935;p79"/>
            <p:cNvSpPr/>
            <p:nvPr/>
          </p:nvSpPr>
          <p:spPr>
            <a:xfrm>
              <a:off x="892867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936" name="Google Shape;11936;p79"/>
          <p:cNvSpPr txBox="1"/>
          <p:nvPr/>
        </p:nvSpPr>
        <p:spPr>
          <a:xfrm>
            <a:off x="7771886" y="312518"/>
            <a:ext cx="414020" cy="197485"/>
          </a:xfrm>
          <a:prstGeom prst="rect">
            <a:avLst/>
          </a:prstGeom>
          <a:noFill/>
          <a:ln>
            <a:noFill/>
          </a:ln>
        </p:spPr>
        <p:txBody>
          <a:bodyPr spcFirstLastPara="1" wrap="square" lIns="0" tIns="12050" rIns="0" bIns="0" anchor="t" anchorCtr="0">
            <a:spAutoFit/>
          </a:bodyPr>
          <a:lstStyle/>
          <a:p>
            <a:pPr marL="125095" marR="5080" lvl="0" indent="-113030" algn="l" rtl="0">
              <a:lnSpc>
                <a:spcPct val="102600"/>
              </a:lnSpc>
              <a:spcBef>
                <a:spcPts val="0"/>
              </a:spcBef>
              <a:spcAft>
                <a:spcPts val="0"/>
              </a:spcAft>
              <a:buNone/>
            </a:pPr>
            <a:r>
              <a:rPr lang="en-US" sz="550">
                <a:solidFill>
                  <a:srgbClr val="00AF9D"/>
                </a:solidFill>
                <a:latin typeface="Arial"/>
                <a:ea typeface="Arial"/>
                <a:cs typeface="Arial"/>
                <a:sym typeface="Arial"/>
              </a:rPr>
              <a:t>REFLECTION  GRID</a:t>
            </a:r>
            <a:endParaRPr sz="550">
              <a:solidFill>
                <a:schemeClr val="dk1"/>
              </a:solidFill>
              <a:latin typeface="Arial"/>
              <a:ea typeface="Arial"/>
              <a:cs typeface="Arial"/>
              <a:sym typeface="Arial"/>
            </a:endParaRPr>
          </a:p>
        </p:txBody>
      </p:sp>
      <p:sp>
        <p:nvSpPr>
          <p:cNvPr id="11937" name="Google Shape;11937;p79"/>
          <p:cNvSpPr txBox="1"/>
          <p:nvPr/>
        </p:nvSpPr>
        <p:spPr>
          <a:xfrm>
            <a:off x="7120758" y="269534"/>
            <a:ext cx="414020" cy="283845"/>
          </a:xfrm>
          <a:prstGeom prst="rect">
            <a:avLst/>
          </a:prstGeom>
          <a:noFill/>
          <a:ln>
            <a:noFill/>
          </a:ln>
        </p:spPr>
        <p:txBody>
          <a:bodyPr spcFirstLastPara="1" wrap="square" lIns="0" tIns="12050" rIns="0" bIns="0" anchor="t" anchorCtr="0">
            <a:spAutoFit/>
          </a:bodyPr>
          <a:lstStyle/>
          <a:p>
            <a:pPr marL="12700" marR="5080" lvl="0" indent="59689" algn="l" rtl="0">
              <a:lnSpc>
                <a:spcPct val="102600"/>
              </a:lnSpc>
              <a:spcBef>
                <a:spcPts val="0"/>
              </a:spcBef>
              <a:spcAft>
                <a:spcPts val="0"/>
              </a:spcAft>
              <a:buNone/>
            </a:pPr>
            <a:r>
              <a:rPr lang="en-US" sz="550">
                <a:solidFill>
                  <a:srgbClr val="00AF9D"/>
                </a:solidFill>
                <a:latin typeface="Arial"/>
                <a:ea typeface="Arial"/>
                <a:cs typeface="Arial"/>
                <a:sym typeface="Arial"/>
              </a:rPr>
              <a:t>TESTING  PROTOTYPE  REFLECTION</a:t>
            </a:r>
            <a:endParaRPr sz="550">
              <a:solidFill>
                <a:schemeClr val="dk1"/>
              </a:solidFill>
              <a:latin typeface="Arial"/>
              <a:ea typeface="Arial"/>
              <a:cs typeface="Arial"/>
              <a:sym typeface="Arial"/>
            </a:endParaRPr>
          </a:p>
        </p:txBody>
      </p:sp>
      <p:sp>
        <p:nvSpPr>
          <p:cNvPr id="11938" name="Google Shape;11938;p79"/>
          <p:cNvSpPr txBox="1"/>
          <p:nvPr/>
        </p:nvSpPr>
        <p:spPr>
          <a:xfrm>
            <a:off x="6480948" y="303276"/>
            <a:ext cx="391795" cy="197485"/>
          </a:xfrm>
          <a:prstGeom prst="rect">
            <a:avLst/>
          </a:prstGeom>
          <a:noFill/>
          <a:ln>
            <a:noFill/>
          </a:ln>
        </p:spPr>
        <p:txBody>
          <a:bodyPr spcFirstLastPara="1" wrap="square" lIns="0" tIns="12050" rIns="0" bIns="0" anchor="t" anchorCtr="0">
            <a:spAutoFit/>
          </a:bodyPr>
          <a:lstStyle/>
          <a:p>
            <a:pPr marL="12700" marR="5080" lvl="0" indent="79375" algn="l" rtl="0">
              <a:lnSpc>
                <a:spcPct val="102600"/>
              </a:lnSpc>
              <a:spcBef>
                <a:spcPts val="0"/>
              </a:spcBef>
              <a:spcAft>
                <a:spcPts val="0"/>
              </a:spcAft>
              <a:buNone/>
            </a:pPr>
            <a:r>
              <a:rPr lang="en-US" sz="550">
                <a:solidFill>
                  <a:srgbClr val="00AF9D"/>
                </a:solidFill>
                <a:latin typeface="Arial"/>
                <a:ea typeface="Arial"/>
                <a:cs typeface="Arial"/>
                <a:sym typeface="Arial"/>
              </a:rPr>
              <a:t>TEST A  PROTOTYPE</a:t>
            </a:r>
            <a:endParaRPr sz="550">
              <a:solidFill>
                <a:schemeClr val="dk1"/>
              </a:solidFill>
              <a:latin typeface="Arial"/>
              <a:ea typeface="Arial"/>
              <a:cs typeface="Arial"/>
              <a:sym typeface="Arial"/>
            </a:endParaRPr>
          </a:p>
        </p:txBody>
      </p:sp>
      <p:sp>
        <p:nvSpPr>
          <p:cNvPr id="11939" name="Google Shape;11939;p79"/>
          <p:cNvSpPr txBox="1"/>
          <p:nvPr/>
        </p:nvSpPr>
        <p:spPr>
          <a:xfrm>
            <a:off x="8415063" y="303276"/>
            <a:ext cx="429895" cy="197485"/>
          </a:xfrm>
          <a:prstGeom prst="rect">
            <a:avLst/>
          </a:prstGeom>
          <a:noFill/>
          <a:ln>
            <a:noFill/>
          </a:ln>
        </p:spPr>
        <p:txBody>
          <a:bodyPr spcFirstLastPara="1" wrap="square" lIns="0" tIns="12050" rIns="0" bIns="0" anchor="t" anchorCtr="0">
            <a:spAutoFit/>
          </a:bodyPr>
          <a:lstStyle/>
          <a:p>
            <a:pPr marL="12700" marR="5080" lvl="0" indent="36195" algn="l" rtl="0">
              <a:lnSpc>
                <a:spcPct val="102600"/>
              </a:lnSpc>
              <a:spcBef>
                <a:spcPts val="0"/>
              </a:spcBef>
              <a:spcAft>
                <a:spcPts val="0"/>
              </a:spcAft>
              <a:buNone/>
            </a:pPr>
            <a:r>
              <a:rPr lang="en-US" sz="550">
                <a:solidFill>
                  <a:srgbClr val="00AF9D"/>
                </a:solidFill>
                <a:latin typeface="Arial"/>
                <a:ea typeface="Arial"/>
                <a:cs typeface="Arial"/>
                <a:sym typeface="Arial"/>
              </a:rPr>
              <a:t>WHAT DID  YOU LEARN?</a:t>
            </a:r>
            <a:endParaRPr sz="550">
              <a:solidFill>
                <a:schemeClr val="dk1"/>
              </a:solidFill>
              <a:latin typeface="Arial"/>
              <a:ea typeface="Arial"/>
              <a:cs typeface="Arial"/>
              <a:sym typeface="Arial"/>
            </a:endParaRPr>
          </a:p>
        </p:txBody>
      </p:sp>
      <p:sp>
        <p:nvSpPr>
          <p:cNvPr id="11940" name="Google Shape;11940;p79"/>
          <p:cNvSpPr txBox="1"/>
          <p:nvPr/>
        </p:nvSpPr>
        <p:spPr>
          <a:xfrm>
            <a:off x="9071994" y="304996"/>
            <a:ext cx="430530" cy="197485"/>
          </a:xfrm>
          <a:prstGeom prst="rect">
            <a:avLst/>
          </a:prstGeom>
          <a:noFill/>
          <a:ln>
            <a:noFill/>
          </a:ln>
        </p:spPr>
        <p:txBody>
          <a:bodyPr spcFirstLastPara="1" wrap="square" lIns="0" tIns="12050" rIns="0" bIns="0" anchor="t" anchorCtr="0">
            <a:spAutoFit/>
          </a:bodyPr>
          <a:lstStyle/>
          <a:p>
            <a:pPr marL="12700" marR="5080" lvl="0" indent="128270" algn="l" rtl="0">
              <a:lnSpc>
                <a:spcPct val="102600"/>
              </a:lnSpc>
              <a:spcBef>
                <a:spcPts val="0"/>
              </a:spcBef>
              <a:spcAft>
                <a:spcPts val="0"/>
              </a:spcAft>
              <a:buNone/>
            </a:pPr>
            <a:r>
              <a:rPr lang="en-US" sz="550">
                <a:solidFill>
                  <a:srgbClr val="00AF9D"/>
                </a:solidFill>
                <a:latin typeface="Arial"/>
                <a:ea typeface="Arial"/>
                <a:cs typeface="Arial"/>
                <a:sym typeface="Arial"/>
              </a:rPr>
              <a:t>IDEA  EVALUATION</a:t>
            </a:r>
            <a:endParaRPr sz="550">
              <a:solidFill>
                <a:schemeClr val="dk1"/>
              </a:solidFill>
              <a:latin typeface="Arial"/>
              <a:ea typeface="Arial"/>
              <a:cs typeface="Arial"/>
              <a:sym typeface="Arial"/>
            </a:endParaRPr>
          </a:p>
        </p:txBody>
      </p:sp>
      <p:sp>
        <p:nvSpPr>
          <p:cNvPr id="11941" name="Google Shape;11941;p79"/>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1942" name="Google Shape;11942;p79"/>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1943" name="Google Shape;11943;p79"/>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1944" name="Google Shape;11944;p79"/>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1945" name="Google Shape;11945;p79"/>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1946" name="Google Shape;11946;p79"/>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947" name="Google Shape;11947;p79"/>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1948" name="Google Shape;11948;p79"/>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1949" name="Google Shape;11949;p79"/>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1950" name="Google Shape;11950;p79"/>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1951" name="Google Shape;11951;p79"/>
          <p:cNvSpPr/>
          <p:nvPr/>
        </p:nvSpPr>
        <p:spPr>
          <a:xfrm>
            <a:off x="535523" y="2202928"/>
            <a:ext cx="2902585" cy="2089150"/>
          </a:xfrm>
          <a:custGeom>
            <a:avLst/>
            <a:gdLst/>
            <a:ahLst/>
            <a:cxnLst/>
            <a:rect l="l" t="t" r="r" b="b"/>
            <a:pathLst>
              <a:path w="2902585" h="2089150" extrusionOk="0">
                <a:moveTo>
                  <a:pt x="67687" y="0"/>
                </a:moveTo>
                <a:lnTo>
                  <a:pt x="28555" y="1057"/>
                </a:lnTo>
                <a:lnTo>
                  <a:pt x="8460" y="8460"/>
                </a:lnTo>
                <a:lnTo>
                  <a:pt x="1057" y="28555"/>
                </a:lnTo>
                <a:lnTo>
                  <a:pt x="0" y="67687"/>
                </a:lnTo>
                <a:lnTo>
                  <a:pt x="0" y="2020905"/>
                </a:lnTo>
                <a:lnTo>
                  <a:pt x="1057" y="2060036"/>
                </a:lnTo>
                <a:lnTo>
                  <a:pt x="8460" y="2080131"/>
                </a:lnTo>
                <a:lnTo>
                  <a:pt x="28555" y="2087534"/>
                </a:lnTo>
                <a:lnTo>
                  <a:pt x="67687" y="2088592"/>
                </a:lnTo>
                <a:lnTo>
                  <a:pt x="2834320" y="2088592"/>
                </a:lnTo>
                <a:lnTo>
                  <a:pt x="2873451" y="2087534"/>
                </a:lnTo>
                <a:lnTo>
                  <a:pt x="2893546" y="2080131"/>
                </a:lnTo>
                <a:lnTo>
                  <a:pt x="2900949" y="2060036"/>
                </a:lnTo>
                <a:lnTo>
                  <a:pt x="2902007" y="2020905"/>
                </a:lnTo>
                <a:lnTo>
                  <a:pt x="2902007" y="67687"/>
                </a:lnTo>
                <a:lnTo>
                  <a:pt x="2900949" y="28555"/>
                </a:lnTo>
                <a:lnTo>
                  <a:pt x="2893546" y="8460"/>
                </a:lnTo>
                <a:lnTo>
                  <a:pt x="2873451" y="1057"/>
                </a:lnTo>
                <a:lnTo>
                  <a:pt x="2834320"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52" name="Google Shape;11952;p79"/>
          <p:cNvSpPr/>
          <p:nvPr/>
        </p:nvSpPr>
        <p:spPr>
          <a:xfrm>
            <a:off x="3551308" y="2202928"/>
            <a:ext cx="2944495" cy="2089150"/>
          </a:xfrm>
          <a:custGeom>
            <a:avLst/>
            <a:gdLst/>
            <a:ahLst/>
            <a:cxnLst/>
            <a:rect l="l" t="t" r="r" b="b"/>
            <a:pathLst>
              <a:path w="2944495" h="2089150" extrusionOk="0">
                <a:moveTo>
                  <a:pt x="67687" y="0"/>
                </a:moveTo>
                <a:lnTo>
                  <a:pt x="28555" y="1057"/>
                </a:lnTo>
                <a:lnTo>
                  <a:pt x="8460" y="8460"/>
                </a:lnTo>
                <a:lnTo>
                  <a:pt x="1057" y="28555"/>
                </a:lnTo>
                <a:lnTo>
                  <a:pt x="0" y="67687"/>
                </a:lnTo>
                <a:lnTo>
                  <a:pt x="0" y="2020905"/>
                </a:lnTo>
                <a:lnTo>
                  <a:pt x="1057" y="2060036"/>
                </a:lnTo>
                <a:lnTo>
                  <a:pt x="8460" y="2080131"/>
                </a:lnTo>
                <a:lnTo>
                  <a:pt x="28555" y="2087534"/>
                </a:lnTo>
                <a:lnTo>
                  <a:pt x="67687" y="2088592"/>
                </a:lnTo>
                <a:lnTo>
                  <a:pt x="2876491" y="2088592"/>
                </a:lnTo>
                <a:lnTo>
                  <a:pt x="2915630" y="2087534"/>
                </a:lnTo>
                <a:lnTo>
                  <a:pt x="2935728" y="2080131"/>
                </a:lnTo>
                <a:lnTo>
                  <a:pt x="2943132" y="2060036"/>
                </a:lnTo>
                <a:lnTo>
                  <a:pt x="2944190" y="2020905"/>
                </a:lnTo>
                <a:lnTo>
                  <a:pt x="2944190" y="67687"/>
                </a:lnTo>
                <a:lnTo>
                  <a:pt x="2943132" y="28555"/>
                </a:lnTo>
                <a:lnTo>
                  <a:pt x="2935728" y="8460"/>
                </a:lnTo>
                <a:lnTo>
                  <a:pt x="2915630" y="1057"/>
                </a:lnTo>
                <a:lnTo>
                  <a:pt x="2876491"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53" name="Google Shape;11953;p79"/>
          <p:cNvSpPr/>
          <p:nvPr/>
        </p:nvSpPr>
        <p:spPr>
          <a:xfrm>
            <a:off x="535523" y="4406644"/>
            <a:ext cx="2902585" cy="2099310"/>
          </a:xfrm>
          <a:custGeom>
            <a:avLst/>
            <a:gdLst/>
            <a:ahLst/>
            <a:cxnLst/>
            <a:rect l="l" t="t" r="r" b="b"/>
            <a:pathLst>
              <a:path w="2902585" h="2099309" extrusionOk="0">
                <a:moveTo>
                  <a:pt x="67687" y="0"/>
                </a:moveTo>
                <a:lnTo>
                  <a:pt x="28555" y="1057"/>
                </a:lnTo>
                <a:lnTo>
                  <a:pt x="8460" y="8460"/>
                </a:lnTo>
                <a:lnTo>
                  <a:pt x="1057" y="28555"/>
                </a:lnTo>
                <a:lnTo>
                  <a:pt x="0" y="67687"/>
                </a:lnTo>
                <a:lnTo>
                  <a:pt x="0" y="2031531"/>
                </a:lnTo>
                <a:lnTo>
                  <a:pt x="1057" y="2070663"/>
                </a:lnTo>
                <a:lnTo>
                  <a:pt x="8460" y="2090757"/>
                </a:lnTo>
                <a:lnTo>
                  <a:pt x="28555" y="2098161"/>
                </a:lnTo>
                <a:lnTo>
                  <a:pt x="67687" y="2099218"/>
                </a:lnTo>
                <a:lnTo>
                  <a:pt x="2834320" y="2099218"/>
                </a:lnTo>
                <a:lnTo>
                  <a:pt x="2873451" y="2098161"/>
                </a:lnTo>
                <a:lnTo>
                  <a:pt x="2893546" y="2090757"/>
                </a:lnTo>
                <a:lnTo>
                  <a:pt x="2900949" y="2070663"/>
                </a:lnTo>
                <a:lnTo>
                  <a:pt x="2902007" y="2031531"/>
                </a:lnTo>
                <a:lnTo>
                  <a:pt x="2902007" y="67687"/>
                </a:lnTo>
                <a:lnTo>
                  <a:pt x="2900949" y="28555"/>
                </a:lnTo>
                <a:lnTo>
                  <a:pt x="2893546" y="8460"/>
                </a:lnTo>
                <a:lnTo>
                  <a:pt x="2873451" y="1057"/>
                </a:lnTo>
                <a:lnTo>
                  <a:pt x="2834320"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54" name="Google Shape;11954;p79"/>
          <p:cNvSpPr/>
          <p:nvPr/>
        </p:nvSpPr>
        <p:spPr>
          <a:xfrm>
            <a:off x="3551308" y="4406644"/>
            <a:ext cx="2944495" cy="2099310"/>
          </a:xfrm>
          <a:custGeom>
            <a:avLst/>
            <a:gdLst/>
            <a:ahLst/>
            <a:cxnLst/>
            <a:rect l="l" t="t" r="r" b="b"/>
            <a:pathLst>
              <a:path w="2944495" h="2099309" extrusionOk="0">
                <a:moveTo>
                  <a:pt x="67687" y="0"/>
                </a:moveTo>
                <a:lnTo>
                  <a:pt x="28555" y="1057"/>
                </a:lnTo>
                <a:lnTo>
                  <a:pt x="8460" y="8460"/>
                </a:lnTo>
                <a:lnTo>
                  <a:pt x="1057" y="28555"/>
                </a:lnTo>
                <a:lnTo>
                  <a:pt x="0" y="67687"/>
                </a:lnTo>
                <a:lnTo>
                  <a:pt x="0" y="2031531"/>
                </a:lnTo>
                <a:lnTo>
                  <a:pt x="1057" y="2070663"/>
                </a:lnTo>
                <a:lnTo>
                  <a:pt x="8460" y="2090757"/>
                </a:lnTo>
                <a:lnTo>
                  <a:pt x="28555" y="2098161"/>
                </a:lnTo>
                <a:lnTo>
                  <a:pt x="67687" y="2099218"/>
                </a:lnTo>
                <a:lnTo>
                  <a:pt x="2876491" y="2099218"/>
                </a:lnTo>
                <a:lnTo>
                  <a:pt x="2915630" y="2098161"/>
                </a:lnTo>
                <a:lnTo>
                  <a:pt x="2935728" y="2090757"/>
                </a:lnTo>
                <a:lnTo>
                  <a:pt x="2943132" y="2070663"/>
                </a:lnTo>
                <a:lnTo>
                  <a:pt x="2944190" y="2031531"/>
                </a:lnTo>
                <a:lnTo>
                  <a:pt x="2944190" y="67687"/>
                </a:lnTo>
                <a:lnTo>
                  <a:pt x="2943132" y="28555"/>
                </a:lnTo>
                <a:lnTo>
                  <a:pt x="2935728" y="8460"/>
                </a:lnTo>
                <a:lnTo>
                  <a:pt x="2915630" y="1057"/>
                </a:lnTo>
                <a:lnTo>
                  <a:pt x="2876491"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55" name="Google Shape;11955;p79"/>
          <p:cNvSpPr/>
          <p:nvPr/>
        </p:nvSpPr>
        <p:spPr>
          <a:xfrm>
            <a:off x="6622993" y="2202940"/>
            <a:ext cx="3010535" cy="4303395"/>
          </a:xfrm>
          <a:custGeom>
            <a:avLst/>
            <a:gdLst/>
            <a:ahLst/>
            <a:cxnLst/>
            <a:rect l="l" t="t" r="r" b="b"/>
            <a:pathLst>
              <a:path w="3010534" h="4303395" extrusionOk="0">
                <a:moveTo>
                  <a:pt x="67687" y="0"/>
                </a:moveTo>
                <a:lnTo>
                  <a:pt x="28555" y="1057"/>
                </a:lnTo>
                <a:lnTo>
                  <a:pt x="8460" y="8460"/>
                </a:lnTo>
                <a:lnTo>
                  <a:pt x="1057" y="28555"/>
                </a:lnTo>
                <a:lnTo>
                  <a:pt x="0" y="67687"/>
                </a:lnTo>
                <a:lnTo>
                  <a:pt x="0" y="4235235"/>
                </a:lnTo>
                <a:lnTo>
                  <a:pt x="1057" y="4274374"/>
                </a:lnTo>
                <a:lnTo>
                  <a:pt x="8460" y="4294472"/>
                </a:lnTo>
                <a:lnTo>
                  <a:pt x="28555" y="4301877"/>
                </a:lnTo>
                <a:lnTo>
                  <a:pt x="67687" y="4302935"/>
                </a:lnTo>
                <a:lnTo>
                  <a:pt x="2942757" y="4302935"/>
                </a:lnTo>
                <a:lnTo>
                  <a:pt x="2981896" y="4301877"/>
                </a:lnTo>
                <a:lnTo>
                  <a:pt x="3001994" y="4294472"/>
                </a:lnTo>
                <a:lnTo>
                  <a:pt x="3009399" y="4274374"/>
                </a:lnTo>
                <a:lnTo>
                  <a:pt x="3010456" y="4235235"/>
                </a:lnTo>
                <a:lnTo>
                  <a:pt x="3010456" y="67687"/>
                </a:lnTo>
                <a:lnTo>
                  <a:pt x="3009399" y="28555"/>
                </a:lnTo>
                <a:lnTo>
                  <a:pt x="3001994" y="8460"/>
                </a:lnTo>
                <a:lnTo>
                  <a:pt x="2981896" y="1057"/>
                </a:lnTo>
                <a:lnTo>
                  <a:pt x="2942757"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56" name="Google Shape;11956;p79"/>
          <p:cNvSpPr/>
          <p:nvPr/>
        </p:nvSpPr>
        <p:spPr>
          <a:xfrm>
            <a:off x="430566" y="879979"/>
            <a:ext cx="9206230" cy="887094"/>
          </a:xfrm>
          <a:custGeom>
            <a:avLst/>
            <a:gdLst/>
            <a:ahLst/>
            <a:cxnLst/>
            <a:rect l="l" t="t" r="r" b="b"/>
            <a:pathLst>
              <a:path w="9206230" h="887094" extrusionOk="0">
                <a:moveTo>
                  <a:pt x="9138184" y="0"/>
                </a:moveTo>
                <a:lnTo>
                  <a:pt x="67687" y="0"/>
                </a:lnTo>
                <a:lnTo>
                  <a:pt x="28555" y="1057"/>
                </a:lnTo>
                <a:lnTo>
                  <a:pt x="8460" y="8460"/>
                </a:lnTo>
                <a:lnTo>
                  <a:pt x="1057" y="28555"/>
                </a:lnTo>
                <a:lnTo>
                  <a:pt x="0" y="67687"/>
                </a:lnTo>
                <a:lnTo>
                  <a:pt x="0" y="819050"/>
                </a:lnTo>
                <a:lnTo>
                  <a:pt x="1057" y="858189"/>
                </a:lnTo>
                <a:lnTo>
                  <a:pt x="8460" y="878287"/>
                </a:lnTo>
                <a:lnTo>
                  <a:pt x="28555" y="885691"/>
                </a:lnTo>
                <a:lnTo>
                  <a:pt x="67687" y="886749"/>
                </a:lnTo>
                <a:lnTo>
                  <a:pt x="9138184" y="886749"/>
                </a:lnTo>
                <a:lnTo>
                  <a:pt x="9177316" y="885691"/>
                </a:lnTo>
                <a:lnTo>
                  <a:pt x="9197411" y="878287"/>
                </a:lnTo>
                <a:lnTo>
                  <a:pt x="9204814" y="858189"/>
                </a:lnTo>
                <a:lnTo>
                  <a:pt x="9205871" y="819050"/>
                </a:lnTo>
                <a:lnTo>
                  <a:pt x="9205871" y="67687"/>
                </a:lnTo>
                <a:lnTo>
                  <a:pt x="9204814" y="28555"/>
                </a:lnTo>
                <a:lnTo>
                  <a:pt x="9197411" y="8460"/>
                </a:lnTo>
                <a:lnTo>
                  <a:pt x="9177316" y="1057"/>
                </a:lnTo>
                <a:lnTo>
                  <a:pt x="9138184"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57" name="Google Shape;11957;p79"/>
          <p:cNvSpPr txBox="1"/>
          <p:nvPr/>
        </p:nvSpPr>
        <p:spPr>
          <a:xfrm>
            <a:off x="597244" y="952192"/>
            <a:ext cx="6729095" cy="5397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TEST ANOTHER PROTOTYPE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Test Another Prototype </a:t>
            </a:r>
            <a:r>
              <a:rPr lang="en-US" sz="750">
                <a:solidFill>
                  <a:srgbClr val="414042"/>
                </a:solidFill>
                <a:latin typeface="Arial"/>
                <a:ea typeface="Arial"/>
                <a:cs typeface="Arial"/>
                <a:sym typeface="Arial"/>
              </a:rPr>
              <a:t>summary page to gather up the work you completed during this phase. Be thinking about the holistic 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11958" name="Google Shape;11958;p79"/>
          <p:cNvSpPr txBox="1"/>
          <p:nvPr/>
        </p:nvSpPr>
        <p:spPr>
          <a:xfrm>
            <a:off x="696229" y="1947025"/>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11959" name="Google Shape;11959;p79"/>
          <p:cNvSpPr txBox="1"/>
          <p:nvPr/>
        </p:nvSpPr>
        <p:spPr>
          <a:xfrm>
            <a:off x="3657911" y="1947025"/>
            <a:ext cx="194437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INDIVIDUAL FELDWORK TOOLS</a:t>
            </a:r>
            <a:endParaRPr sz="950">
              <a:solidFill>
                <a:schemeClr val="dk1"/>
              </a:solidFill>
              <a:latin typeface="Arial"/>
              <a:ea typeface="Arial"/>
              <a:cs typeface="Arial"/>
              <a:sym typeface="Arial"/>
            </a:endParaRPr>
          </a:p>
        </p:txBody>
      </p:sp>
      <p:sp>
        <p:nvSpPr>
          <p:cNvPr id="11960" name="Google Shape;11960;p79"/>
          <p:cNvSpPr txBox="1"/>
          <p:nvPr/>
        </p:nvSpPr>
        <p:spPr>
          <a:xfrm>
            <a:off x="6725859" y="1947025"/>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11961" name="Google Shape;11961;p79"/>
          <p:cNvSpPr txBox="1"/>
          <p:nvPr/>
        </p:nvSpPr>
        <p:spPr>
          <a:xfrm>
            <a:off x="642077" y="2276565"/>
            <a:ext cx="219011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#1 Test a Prototype</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most important logistics to consider  for your prototype?</a:t>
            </a:r>
            <a:endParaRPr sz="750">
              <a:solidFill>
                <a:schemeClr val="dk1"/>
              </a:solidFill>
              <a:latin typeface="Arial"/>
              <a:ea typeface="Arial"/>
              <a:cs typeface="Arial"/>
              <a:sym typeface="Arial"/>
            </a:endParaRPr>
          </a:p>
        </p:txBody>
      </p:sp>
      <p:sp>
        <p:nvSpPr>
          <p:cNvPr id="11962" name="Google Shape;11962;p79"/>
          <p:cNvSpPr txBox="1"/>
          <p:nvPr/>
        </p:nvSpPr>
        <p:spPr>
          <a:xfrm>
            <a:off x="3657895" y="2276565"/>
            <a:ext cx="185229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#3 Reflection Grid</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most important insights that  you identified from your reflection?</a:t>
            </a:r>
            <a:endParaRPr sz="750">
              <a:solidFill>
                <a:schemeClr val="dk1"/>
              </a:solidFill>
              <a:latin typeface="Arial"/>
              <a:ea typeface="Arial"/>
              <a:cs typeface="Arial"/>
              <a:sym typeface="Arial"/>
            </a:endParaRPr>
          </a:p>
        </p:txBody>
      </p:sp>
      <p:sp>
        <p:nvSpPr>
          <p:cNvPr id="11963" name="Google Shape;11963;p79"/>
          <p:cNvSpPr txBox="1"/>
          <p:nvPr/>
        </p:nvSpPr>
        <p:spPr>
          <a:xfrm>
            <a:off x="642077" y="4486586"/>
            <a:ext cx="203009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#2 Testing Prototype Reflection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three most important things you  learned from testing your prototype?</a:t>
            </a:r>
            <a:endParaRPr sz="750">
              <a:solidFill>
                <a:schemeClr val="dk1"/>
              </a:solidFill>
              <a:latin typeface="Arial"/>
              <a:ea typeface="Arial"/>
              <a:cs typeface="Arial"/>
              <a:sym typeface="Arial"/>
            </a:endParaRPr>
          </a:p>
        </p:txBody>
      </p:sp>
      <p:sp>
        <p:nvSpPr>
          <p:cNvPr id="11964" name="Google Shape;11964;p79"/>
          <p:cNvSpPr txBox="1"/>
          <p:nvPr/>
        </p:nvSpPr>
        <p:spPr>
          <a:xfrm>
            <a:off x="642077" y="4999618"/>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1.</a:t>
            </a:r>
            <a:endParaRPr sz="750">
              <a:solidFill>
                <a:schemeClr val="dk1"/>
              </a:solidFill>
              <a:latin typeface="Arial"/>
              <a:ea typeface="Arial"/>
              <a:cs typeface="Arial"/>
              <a:sym typeface="Arial"/>
            </a:endParaRPr>
          </a:p>
        </p:txBody>
      </p:sp>
      <p:sp>
        <p:nvSpPr>
          <p:cNvPr id="11965" name="Google Shape;11965;p79"/>
          <p:cNvSpPr txBox="1"/>
          <p:nvPr/>
        </p:nvSpPr>
        <p:spPr>
          <a:xfrm>
            <a:off x="642077" y="5452664"/>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2.</a:t>
            </a:r>
            <a:endParaRPr sz="750">
              <a:solidFill>
                <a:schemeClr val="dk1"/>
              </a:solidFill>
              <a:latin typeface="Arial"/>
              <a:ea typeface="Arial"/>
              <a:cs typeface="Arial"/>
              <a:sym typeface="Arial"/>
            </a:endParaRPr>
          </a:p>
        </p:txBody>
      </p:sp>
      <p:sp>
        <p:nvSpPr>
          <p:cNvPr id="11966" name="Google Shape;11966;p79"/>
          <p:cNvSpPr txBox="1"/>
          <p:nvPr/>
        </p:nvSpPr>
        <p:spPr>
          <a:xfrm>
            <a:off x="642077" y="5905710"/>
            <a:ext cx="1117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3.</a:t>
            </a:r>
            <a:endParaRPr sz="750">
              <a:solidFill>
                <a:schemeClr val="dk1"/>
              </a:solidFill>
              <a:latin typeface="Arial"/>
              <a:ea typeface="Arial"/>
              <a:cs typeface="Arial"/>
              <a:sym typeface="Arial"/>
            </a:endParaRPr>
          </a:p>
        </p:txBody>
      </p:sp>
      <p:sp>
        <p:nvSpPr>
          <p:cNvPr id="11967" name="Google Shape;11967;p79"/>
          <p:cNvSpPr txBox="1"/>
          <p:nvPr/>
        </p:nvSpPr>
        <p:spPr>
          <a:xfrm>
            <a:off x="3657895" y="4486490"/>
            <a:ext cx="188150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#4 What Did You Learn?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What are the most important changes you  want to make to your idea?</a:t>
            </a:r>
            <a:endParaRPr sz="750">
              <a:solidFill>
                <a:schemeClr val="dk1"/>
              </a:solidFill>
              <a:latin typeface="Arial"/>
              <a:ea typeface="Arial"/>
              <a:cs typeface="Arial"/>
              <a:sym typeface="Arial"/>
            </a:endParaRPr>
          </a:p>
        </p:txBody>
      </p:sp>
      <p:sp>
        <p:nvSpPr>
          <p:cNvPr id="11968" name="Google Shape;11968;p79"/>
          <p:cNvSpPr txBox="1"/>
          <p:nvPr/>
        </p:nvSpPr>
        <p:spPr>
          <a:xfrm>
            <a:off x="6725770" y="2276374"/>
            <a:ext cx="275463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00AF9D"/>
                </a:solidFill>
                <a:latin typeface="Arial"/>
                <a:ea typeface="Arial"/>
                <a:cs typeface="Arial"/>
                <a:sym typeface="Arial"/>
              </a:rPr>
              <a:t>#5 Idea Evaluation</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After reflecting on your prototype, how do you think your idea  aligns with your POV statement? Why?</a:t>
            </a:r>
            <a:endParaRPr sz="750">
              <a:solidFill>
                <a:schemeClr val="dk1"/>
              </a:solidFill>
              <a:latin typeface="Arial"/>
              <a:ea typeface="Arial"/>
              <a:cs typeface="Arial"/>
              <a:sym typeface="Arial"/>
            </a:endParaRPr>
          </a:p>
        </p:txBody>
      </p:sp>
      <p:sp>
        <p:nvSpPr>
          <p:cNvPr id="11969" name="Google Shape;11969;p79"/>
          <p:cNvSpPr txBox="1"/>
          <p:nvPr/>
        </p:nvSpPr>
        <p:spPr>
          <a:xfrm>
            <a:off x="6725770" y="4447805"/>
            <a:ext cx="250952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After reflecting on your prototype, how well do you think  your idea will improve the holistic learning outcomes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for students? Why?</a:t>
            </a:r>
            <a:endParaRPr sz="750">
              <a:solidFill>
                <a:schemeClr val="dk1"/>
              </a:solidFill>
              <a:latin typeface="Arial"/>
              <a:ea typeface="Arial"/>
              <a:cs typeface="Arial"/>
              <a:sym typeface="Arial"/>
            </a:endParaRPr>
          </a:p>
        </p:txBody>
      </p:sp>
      <p:grpSp>
        <p:nvGrpSpPr>
          <p:cNvPr id="11970" name="Google Shape;11970;p79"/>
          <p:cNvGrpSpPr/>
          <p:nvPr/>
        </p:nvGrpSpPr>
        <p:grpSpPr>
          <a:xfrm>
            <a:off x="10488583" y="690661"/>
            <a:ext cx="9200194" cy="31750"/>
            <a:chOff x="10488583" y="690661"/>
            <a:chExt cx="9200194" cy="31750"/>
          </a:xfrm>
        </p:grpSpPr>
        <p:sp>
          <p:nvSpPr>
            <p:cNvPr id="11971" name="Google Shape;11971;p79"/>
            <p:cNvSpPr/>
            <p:nvPr/>
          </p:nvSpPr>
          <p:spPr>
            <a:xfrm>
              <a:off x="10488583" y="690661"/>
              <a:ext cx="1808480" cy="31750"/>
            </a:xfrm>
            <a:custGeom>
              <a:avLst/>
              <a:gdLst/>
              <a:ahLst/>
              <a:cxnLst/>
              <a:rect l="l" t="t" r="r" b="b"/>
              <a:pathLst>
                <a:path w="1808479" h="31750" extrusionOk="0">
                  <a:moveTo>
                    <a:pt x="1808136" y="0"/>
                  </a:moveTo>
                  <a:lnTo>
                    <a:pt x="0" y="0"/>
                  </a:lnTo>
                  <a:lnTo>
                    <a:pt x="0" y="31473"/>
                  </a:lnTo>
                  <a:lnTo>
                    <a:pt x="1808136" y="31473"/>
                  </a:lnTo>
                  <a:lnTo>
                    <a:pt x="1808136"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72" name="Google Shape;11972;p79"/>
            <p:cNvSpPr/>
            <p:nvPr/>
          </p:nvSpPr>
          <p:spPr>
            <a:xfrm>
              <a:off x="12296743" y="690661"/>
              <a:ext cx="7392034" cy="31750"/>
            </a:xfrm>
            <a:custGeom>
              <a:avLst/>
              <a:gdLst/>
              <a:ahLst/>
              <a:cxnLst/>
              <a:rect l="l" t="t" r="r" b="b"/>
              <a:pathLst>
                <a:path w="7392034" h="31750" extrusionOk="0">
                  <a:moveTo>
                    <a:pt x="7391812" y="0"/>
                  </a:moveTo>
                  <a:lnTo>
                    <a:pt x="0" y="0"/>
                  </a:lnTo>
                  <a:lnTo>
                    <a:pt x="0" y="31473"/>
                  </a:lnTo>
                  <a:lnTo>
                    <a:pt x="7391812" y="31473"/>
                  </a:lnTo>
                  <a:lnTo>
                    <a:pt x="7391812"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973" name="Google Shape;11973;p79"/>
          <p:cNvSpPr txBox="1"/>
          <p:nvPr/>
        </p:nvSpPr>
        <p:spPr>
          <a:xfrm>
            <a:off x="10469912" y="264555"/>
            <a:ext cx="4890135"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00AF9D"/>
                </a:solidFill>
                <a:latin typeface="Arial"/>
                <a:ea typeface="Arial"/>
                <a:cs typeface="Arial"/>
                <a:sym typeface="Arial"/>
              </a:rPr>
              <a:t>TEST ANOTHER TRANSITION </a:t>
            </a:r>
            <a:r>
              <a:rPr lang="en-US" sz="1700">
                <a:solidFill>
                  <a:srgbClr val="00AF9D"/>
                </a:solidFill>
                <a:latin typeface="Arial"/>
                <a:ea typeface="Arial"/>
                <a:cs typeface="Arial"/>
                <a:sym typeface="Arial"/>
              </a:rPr>
              <a:t>ALIGNMENT </a:t>
            </a:r>
            <a:endParaRPr sz="1700">
              <a:solidFill>
                <a:schemeClr val="dk1"/>
              </a:solidFill>
              <a:latin typeface="Arial"/>
              <a:ea typeface="Arial"/>
              <a:cs typeface="Arial"/>
              <a:sym typeface="Arial"/>
            </a:endParaRPr>
          </a:p>
        </p:txBody>
      </p:sp>
      <p:grpSp>
        <p:nvGrpSpPr>
          <p:cNvPr id="11974" name="Google Shape;11974;p79"/>
          <p:cNvGrpSpPr/>
          <p:nvPr/>
        </p:nvGrpSpPr>
        <p:grpSpPr>
          <a:xfrm>
            <a:off x="16376356" y="239907"/>
            <a:ext cx="3309172" cy="332740"/>
            <a:chOff x="16376356" y="239907"/>
            <a:chExt cx="3309172" cy="332740"/>
          </a:xfrm>
        </p:grpSpPr>
        <p:sp>
          <p:nvSpPr>
            <p:cNvPr id="11975" name="Google Shape;11975;p79"/>
            <p:cNvSpPr/>
            <p:nvPr/>
          </p:nvSpPr>
          <p:spPr>
            <a:xfrm>
              <a:off x="176785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76" name="Google Shape;11976;p79"/>
            <p:cNvSpPr/>
            <p:nvPr/>
          </p:nvSpPr>
          <p:spPr>
            <a:xfrm>
              <a:off x="1702743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77" name="Google Shape;11977;p79"/>
            <p:cNvSpPr/>
            <p:nvPr/>
          </p:nvSpPr>
          <p:spPr>
            <a:xfrm>
              <a:off x="1637635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78" name="Google Shape;11978;p79"/>
            <p:cNvSpPr/>
            <p:nvPr/>
          </p:nvSpPr>
          <p:spPr>
            <a:xfrm>
              <a:off x="1832959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79" name="Google Shape;11979;p79"/>
            <p:cNvSpPr/>
            <p:nvPr/>
          </p:nvSpPr>
          <p:spPr>
            <a:xfrm>
              <a:off x="1898067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980" name="Google Shape;11980;p79"/>
          <p:cNvSpPr txBox="1"/>
          <p:nvPr/>
        </p:nvSpPr>
        <p:spPr>
          <a:xfrm>
            <a:off x="17823902" y="312518"/>
            <a:ext cx="414020" cy="197485"/>
          </a:xfrm>
          <a:prstGeom prst="rect">
            <a:avLst/>
          </a:prstGeom>
          <a:noFill/>
          <a:ln>
            <a:noFill/>
          </a:ln>
        </p:spPr>
        <p:txBody>
          <a:bodyPr spcFirstLastPara="1" wrap="square" lIns="0" tIns="12050" rIns="0" bIns="0" anchor="t" anchorCtr="0">
            <a:spAutoFit/>
          </a:bodyPr>
          <a:lstStyle/>
          <a:p>
            <a:pPr marL="125095" marR="5080" lvl="0" indent="-113030" algn="l" rtl="0">
              <a:lnSpc>
                <a:spcPct val="102600"/>
              </a:lnSpc>
              <a:spcBef>
                <a:spcPts val="0"/>
              </a:spcBef>
              <a:spcAft>
                <a:spcPts val="0"/>
              </a:spcAft>
              <a:buNone/>
            </a:pPr>
            <a:r>
              <a:rPr lang="en-US" sz="550">
                <a:solidFill>
                  <a:srgbClr val="00AF9D"/>
                </a:solidFill>
                <a:latin typeface="Arial"/>
                <a:ea typeface="Arial"/>
                <a:cs typeface="Arial"/>
                <a:sym typeface="Arial"/>
              </a:rPr>
              <a:t>REFLECTION  GRID</a:t>
            </a:r>
            <a:endParaRPr sz="550">
              <a:solidFill>
                <a:schemeClr val="dk1"/>
              </a:solidFill>
              <a:latin typeface="Arial"/>
              <a:ea typeface="Arial"/>
              <a:cs typeface="Arial"/>
              <a:sym typeface="Arial"/>
            </a:endParaRPr>
          </a:p>
        </p:txBody>
      </p:sp>
      <p:sp>
        <p:nvSpPr>
          <p:cNvPr id="11981" name="Google Shape;11981;p79"/>
          <p:cNvSpPr txBox="1"/>
          <p:nvPr/>
        </p:nvSpPr>
        <p:spPr>
          <a:xfrm>
            <a:off x="17172844" y="269534"/>
            <a:ext cx="414020" cy="283845"/>
          </a:xfrm>
          <a:prstGeom prst="rect">
            <a:avLst/>
          </a:prstGeom>
          <a:noFill/>
          <a:ln>
            <a:noFill/>
          </a:ln>
        </p:spPr>
        <p:txBody>
          <a:bodyPr spcFirstLastPara="1" wrap="square" lIns="0" tIns="12050" rIns="0" bIns="0" anchor="t" anchorCtr="0">
            <a:spAutoFit/>
          </a:bodyPr>
          <a:lstStyle/>
          <a:p>
            <a:pPr marL="12700" marR="5080" lvl="0" indent="59689" algn="l" rtl="0">
              <a:lnSpc>
                <a:spcPct val="102600"/>
              </a:lnSpc>
              <a:spcBef>
                <a:spcPts val="0"/>
              </a:spcBef>
              <a:spcAft>
                <a:spcPts val="0"/>
              </a:spcAft>
              <a:buNone/>
            </a:pPr>
            <a:r>
              <a:rPr lang="en-US" sz="550">
                <a:solidFill>
                  <a:srgbClr val="00AF9D"/>
                </a:solidFill>
                <a:latin typeface="Arial"/>
                <a:ea typeface="Arial"/>
                <a:cs typeface="Arial"/>
                <a:sym typeface="Arial"/>
              </a:rPr>
              <a:t>TESTING  PROTOTYPE  REFLECTION</a:t>
            </a:r>
            <a:endParaRPr sz="550">
              <a:solidFill>
                <a:schemeClr val="dk1"/>
              </a:solidFill>
              <a:latin typeface="Arial"/>
              <a:ea typeface="Arial"/>
              <a:cs typeface="Arial"/>
              <a:sym typeface="Arial"/>
            </a:endParaRPr>
          </a:p>
        </p:txBody>
      </p:sp>
      <p:sp>
        <p:nvSpPr>
          <p:cNvPr id="11982" name="Google Shape;11982;p79"/>
          <p:cNvSpPr txBox="1"/>
          <p:nvPr/>
        </p:nvSpPr>
        <p:spPr>
          <a:xfrm>
            <a:off x="16533034" y="303276"/>
            <a:ext cx="391795" cy="197485"/>
          </a:xfrm>
          <a:prstGeom prst="rect">
            <a:avLst/>
          </a:prstGeom>
          <a:noFill/>
          <a:ln>
            <a:noFill/>
          </a:ln>
        </p:spPr>
        <p:txBody>
          <a:bodyPr spcFirstLastPara="1" wrap="square" lIns="0" tIns="12050" rIns="0" bIns="0" anchor="t" anchorCtr="0">
            <a:spAutoFit/>
          </a:bodyPr>
          <a:lstStyle/>
          <a:p>
            <a:pPr marL="12700" marR="5080" lvl="0" indent="79375" algn="l" rtl="0">
              <a:lnSpc>
                <a:spcPct val="102600"/>
              </a:lnSpc>
              <a:spcBef>
                <a:spcPts val="0"/>
              </a:spcBef>
              <a:spcAft>
                <a:spcPts val="0"/>
              </a:spcAft>
              <a:buNone/>
            </a:pPr>
            <a:r>
              <a:rPr lang="en-US" sz="550">
                <a:solidFill>
                  <a:srgbClr val="00AF9D"/>
                </a:solidFill>
                <a:latin typeface="Arial"/>
                <a:ea typeface="Arial"/>
                <a:cs typeface="Arial"/>
                <a:sym typeface="Arial"/>
              </a:rPr>
              <a:t>TEST A  PROTOTYPE</a:t>
            </a:r>
            <a:endParaRPr sz="550">
              <a:solidFill>
                <a:schemeClr val="dk1"/>
              </a:solidFill>
              <a:latin typeface="Arial"/>
              <a:ea typeface="Arial"/>
              <a:cs typeface="Arial"/>
              <a:sym typeface="Arial"/>
            </a:endParaRPr>
          </a:p>
        </p:txBody>
      </p:sp>
      <p:sp>
        <p:nvSpPr>
          <p:cNvPr id="11983" name="Google Shape;11983;p79"/>
          <p:cNvSpPr txBox="1"/>
          <p:nvPr/>
        </p:nvSpPr>
        <p:spPr>
          <a:xfrm>
            <a:off x="18467148" y="303276"/>
            <a:ext cx="429895" cy="197485"/>
          </a:xfrm>
          <a:prstGeom prst="rect">
            <a:avLst/>
          </a:prstGeom>
          <a:noFill/>
          <a:ln>
            <a:noFill/>
          </a:ln>
        </p:spPr>
        <p:txBody>
          <a:bodyPr spcFirstLastPara="1" wrap="square" lIns="0" tIns="12050" rIns="0" bIns="0" anchor="t" anchorCtr="0">
            <a:spAutoFit/>
          </a:bodyPr>
          <a:lstStyle/>
          <a:p>
            <a:pPr marL="12700" marR="5080" lvl="0" indent="36195" algn="l" rtl="0">
              <a:lnSpc>
                <a:spcPct val="102600"/>
              </a:lnSpc>
              <a:spcBef>
                <a:spcPts val="0"/>
              </a:spcBef>
              <a:spcAft>
                <a:spcPts val="0"/>
              </a:spcAft>
              <a:buNone/>
            </a:pPr>
            <a:r>
              <a:rPr lang="en-US" sz="550">
                <a:solidFill>
                  <a:srgbClr val="00AF9D"/>
                </a:solidFill>
                <a:latin typeface="Arial"/>
                <a:ea typeface="Arial"/>
                <a:cs typeface="Arial"/>
                <a:sym typeface="Arial"/>
              </a:rPr>
              <a:t>WHAT DID  YOU LEARN?</a:t>
            </a:r>
            <a:endParaRPr sz="550">
              <a:solidFill>
                <a:schemeClr val="dk1"/>
              </a:solidFill>
              <a:latin typeface="Arial"/>
              <a:ea typeface="Arial"/>
              <a:cs typeface="Arial"/>
              <a:sym typeface="Arial"/>
            </a:endParaRPr>
          </a:p>
        </p:txBody>
      </p:sp>
      <p:sp>
        <p:nvSpPr>
          <p:cNvPr id="11984" name="Google Shape;11984;p79"/>
          <p:cNvSpPr txBox="1"/>
          <p:nvPr/>
        </p:nvSpPr>
        <p:spPr>
          <a:xfrm>
            <a:off x="19124080" y="304996"/>
            <a:ext cx="430530" cy="197485"/>
          </a:xfrm>
          <a:prstGeom prst="rect">
            <a:avLst/>
          </a:prstGeom>
          <a:noFill/>
          <a:ln>
            <a:noFill/>
          </a:ln>
        </p:spPr>
        <p:txBody>
          <a:bodyPr spcFirstLastPara="1" wrap="square" lIns="0" tIns="12050" rIns="0" bIns="0" anchor="t" anchorCtr="0">
            <a:spAutoFit/>
          </a:bodyPr>
          <a:lstStyle/>
          <a:p>
            <a:pPr marL="12700" marR="5080" lvl="0" indent="128270" algn="l" rtl="0">
              <a:lnSpc>
                <a:spcPct val="102600"/>
              </a:lnSpc>
              <a:spcBef>
                <a:spcPts val="0"/>
              </a:spcBef>
              <a:spcAft>
                <a:spcPts val="0"/>
              </a:spcAft>
              <a:buNone/>
            </a:pPr>
            <a:r>
              <a:rPr lang="en-US" sz="550">
                <a:solidFill>
                  <a:srgbClr val="00AF9D"/>
                </a:solidFill>
                <a:latin typeface="Arial"/>
                <a:ea typeface="Arial"/>
                <a:cs typeface="Arial"/>
                <a:sym typeface="Arial"/>
              </a:rPr>
              <a:t>IDEA  EVALUATION</a:t>
            </a:r>
            <a:endParaRPr sz="550">
              <a:solidFill>
                <a:schemeClr val="dk1"/>
              </a:solidFill>
              <a:latin typeface="Arial"/>
              <a:ea typeface="Arial"/>
              <a:cs typeface="Arial"/>
              <a:sym typeface="Arial"/>
            </a:endParaRPr>
          </a:p>
        </p:txBody>
      </p:sp>
      <p:sp>
        <p:nvSpPr>
          <p:cNvPr id="11985" name="Google Shape;11985;p79"/>
          <p:cNvSpPr/>
          <p:nvPr/>
        </p:nvSpPr>
        <p:spPr>
          <a:xfrm>
            <a:off x="10482612"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86" name="Google Shape;11986;p79"/>
          <p:cNvSpPr/>
          <p:nvPr/>
        </p:nvSpPr>
        <p:spPr>
          <a:xfrm>
            <a:off x="13389370"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EDF6F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87" name="Google Shape;11987;p79"/>
          <p:cNvSpPr txBox="1"/>
          <p:nvPr/>
        </p:nvSpPr>
        <p:spPr>
          <a:xfrm>
            <a:off x="10592989"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 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20"/>
              </a:spcBef>
              <a:spcAft>
                <a:spcPts val="0"/>
              </a:spcAft>
              <a:buNone/>
            </a:pPr>
            <a:r>
              <a:rPr lang="en-US" sz="750">
                <a:solidFill>
                  <a:srgbClr val="414042"/>
                </a:solidFill>
                <a:latin typeface="Arial"/>
                <a:ea typeface="Arial"/>
                <a:cs typeface="Arial"/>
                <a:sym typeface="Arial"/>
              </a:rPr>
              <a:t>“Can you share more information about how you came  to these ideas?”and “Tell me more about that...”</a:t>
            </a:r>
            <a:endParaRPr sz="750">
              <a:solidFill>
                <a:schemeClr val="dk1"/>
              </a:solidFill>
              <a:latin typeface="Arial"/>
              <a:ea typeface="Arial"/>
              <a:cs typeface="Arial"/>
              <a:sym typeface="Arial"/>
            </a:endParaRPr>
          </a:p>
          <a:p>
            <a:pPr marL="12700" marR="16510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  of your design work, but you must be aligned on the  items below in order to move on.</a:t>
            </a:r>
            <a:endParaRPr sz="750">
              <a:solidFill>
                <a:schemeClr val="dk1"/>
              </a:solidFill>
              <a:latin typeface="Arial"/>
              <a:ea typeface="Arial"/>
              <a:cs typeface="Arial"/>
              <a:sym typeface="Arial"/>
            </a:endParaRPr>
          </a:p>
        </p:txBody>
      </p:sp>
      <p:sp>
        <p:nvSpPr>
          <p:cNvPr id="11988" name="Google Shape;11988;p79"/>
          <p:cNvSpPr txBox="1"/>
          <p:nvPr/>
        </p:nvSpPr>
        <p:spPr>
          <a:xfrm>
            <a:off x="13555161" y="926772"/>
            <a:ext cx="4451985" cy="7689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process and are  ready to move into the next phase. Circle the description that most represents your team’s progress.  For the Project Status criteria at the bottom of the rubric, consider as a team the progress you’re  making overall.</a:t>
            </a:r>
            <a:endParaRPr sz="750">
              <a:solidFill>
                <a:schemeClr val="dk1"/>
              </a:solidFill>
              <a:latin typeface="Arial"/>
              <a:ea typeface="Arial"/>
              <a:cs typeface="Arial"/>
              <a:sym typeface="Arial"/>
            </a:endParaRPr>
          </a:p>
        </p:txBody>
      </p:sp>
      <p:sp>
        <p:nvSpPr>
          <p:cNvPr id="11989" name="Google Shape;11989;p79"/>
          <p:cNvSpPr/>
          <p:nvPr/>
        </p:nvSpPr>
        <p:spPr>
          <a:xfrm>
            <a:off x="10485597" y="3102214"/>
            <a:ext cx="2769870" cy="1045844"/>
          </a:xfrm>
          <a:custGeom>
            <a:avLst/>
            <a:gdLst/>
            <a:ahLst/>
            <a:cxnLst/>
            <a:rect l="l" t="t" r="r" b="b"/>
            <a:pathLst>
              <a:path w="2769869" h="1045845" extrusionOk="0">
                <a:moveTo>
                  <a:pt x="67687" y="0"/>
                </a:moveTo>
                <a:lnTo>
                  <a:pt x="28555" y="1057"/>
                </a:lnTo>
                <a:lnTo>
                  <a:pt x="8460" y="8460"/>
                </a:lnTo>
                <a:lnTo>
                  <a:pt x="1057" y="28555"/>
                </a:lnTo>
                <a:lnTo>
                  <a:pt x="0" y="67687"/>
                </a:lnTo>
                <a:lnTo>
                  <a:pt x="0" y="978029"/>
                </a:lnTo>
                <a:lnTo>
                  <a:pt x="1057" y="1017161"/>
                </a:lnTo>
                <a:lnTo>
                  <a:pt x="8460" y="1037256"/>
                </a:lnTo>
                <a:lnTo>
                  <a:pt x="28555" y="1044659"/>
                </a:lnTo>
                <a:lnTo>
                  <a:pt x="67687" y="1045716"/>
                </a:lnTo>
                <a:lnTo>
                  <a:pt x="2701644" y="1045716"/>
                </a:lnTo>
                <a:lnTo>
                  <a:pt x="2740782" y="1044659"/>
                </a:lnTo>
                <a:lnTo>
                  <a:pt x="2760881" y="1037256"/>
                </a:lnTo>
                <a:lnTo>
                  <a:pt x="2768285" y="1017161"/>
                </a:lnTo>
                <a:lnTo>
                  <a:pt x="2769343" y="978029"/>
                </a:lnTo>
                <a:lnTo>
                  <a:pt x="2769343" y="67687"/>
                </a:lnTo>
                <a:lnTo>
                  <a:pt x="2768285" y="28555"/>
                </a:lnTo>
                <a:lnTo>
                  <a:pt x="2760881" y="8460"/>
                </a:lnTo>
                <a:lnTo>
                  <a:pt x="2740782" y="1057"/>
                </a:lnTo>
                <a:lnTo>
                  <a:pt x="2701644"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0" name="Google Shape;11990;p79"/>
          <p:cNvSpPr/>
          <p:nvPr/>
        </p:nvSpPr>
        <p:spPr>
          <a:xfrm>
            <a:off x="10485597" y="4290004"/>
            <a:ext cx="2769870" cy="1045844"/>
          </a:xfrm>
          <a:custGeom>
            <a:avLst/>
            <a:gdLst/>
            <a:ahLst/>
            <a:cxnLst/>
            <a:rect l="l" t="t" r="r" b="b"/>
            <a:pathLst>
              <a:path w="2769869" h="1045845" extrusionOk="0">
                <a:moveTo>
                  <a:pt x="67687" y="0"/>
                </a:moveTo>
                <a:lnTo>
                  <a:pt x="28555" y="1057"/>
                </a:lnTo>
                <a:lnTo>
                  <a:pt x="8460" y="8460"/>
                </a:lnTo>
                <a:lnTo>
                  <a:pt x="1057" y="28555"/>
                </a:lnTo>
                <a:lnTo>
                  <a:pt x="0" y="67687"/>
                </a:lnTo>
                <a:lnTo>
                  <a:pt x="0" y="978029"/>
                </a:lnTo>
                <a:lnTo>
                  <a:pt x="1057" y="1017161"/>
                </a:lnTo>
                <a:lnTo>
                  <a:pt x="8460" y="1037256"/>
                </a:lnTo>
                <a:lnTo>
                  <a:pt x="28555" y="1044659"/>
                </a:lnTo>
                <a:lnTo>
                  <a:pt x="67687" y="1045716"/>
                </a:lnTo>
                <a:lnTo>
                  <a:pt x="2701644" y="1045716"/>
                </a:lnTo>
                <a:lnTo>
                  <a:pt x="2740782" y="1044659"/>
                </a:lnTo>
                <a:lnTo>
                  <a:pt x="2760881" y="1037256"/>
                </a:lnTo>
                <a:lnTo>
                  <a:pt x="2768285" y="1017161"/>
                </a:lnTo>
                <a:lnTo>
                  <a:pt x="2769343" y="978029"/>
                </a:lnTo>
                <a:lnTo>
                  <a:pt x="2769343" y="67687"/>
                </a:lnTo>
                <a:lnTo>
                  <a:pt x="2768285" y="28555"/>
                </a:lnTo>
                <a:lnTo>
                  <a:pt x="2760881" y="8460"/>
                </a:lnTo>
                <a:lnTo>
                  <a:pt x="2740782" y="1057"/>
                </a:lnTo>
                <a:lnTo>
                  <a:pt x="2701644"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1" name="Google Shape;11991;p79"/>
          <p:cNvSpPr/>
          <p:nvPr/>
        </p:nvSpPr>
        <p:spPr>
          <a:xfrm>
            <a:off x="10485597" y="5477805"/>
            <a:ext cx="2769870" cy="1045844"/>
          </a:xfrm>
          <a:custGeom>
            <a:avLst/>
            <a:gdLst/>
            <a:ahLst/>
            <a:cxnLst/>
            <a:rect l="l" t="t" r="r" b="b"/>
            <a:pathLst>
              <a:path w="2769869" h="1045845" extrusionOk="0">
                <a:moveTo>
                  <a:pt x="67687" y="0"/>
                </a:moveTo>
                <a:lnTo>
                  <a:pt x="28555" y="1057"/>
                </a:lnTo>
                <a:lnTo>
                  <a:pt x="8460" y="8460"/>
                </a:lnTo>
                <a:lnTo>
                  <a:pt x="1057" y="28555"/>
                </a:lnTo>
                <a:lnTo>
                  <a:pt x="0" y="67687"/>
                </a:lnTo>
                <a:lnTo>
                  <a:pt x="0" y="978029"/>
                </a:lnTo>
                <a:lnTo>
                  <a:pt x="1057" y="1017161"/>
                </a:lnTo>
                <a:lnTo>
                  <a:pt x="8460" y="1037256"/>
                </a:lnTo>
                <a:lnTo>
                  <a:pt x="28555" y="1044659"/>
                </a:lnTo>
                <a:lnTo>
                  <a:pt x="67687" y="1045716"/>
                </a:lnTo>
                <a:lnTo>
                  <a:pt x="2701644" y="1045716"/>
                </a:lnTo>
                <a:lnTo>
                  <a:pt x="2740782" y="1044659"/>
                </a:lnTo>
                <a:lnTo>
                  <a:pt x="2760881" y="1037256"/>
                </a:lnTo>
                <a:lnTo>
                  <a:pt x="2768285" y="1017161"/>
                </a:lnTo>
                <a:lnTo>
                  <a:pt x="2769343" y="978029"/>
                </a:lnTo>
                <a:lnTo>
                  <a:pt x="2769343" y="67687"/>
                </a:lnTo>
                <a:lnTo>
                  <a:pt x="2768285" y="28555"/>
                </a:lnTo>
                <a:lnTo>
                  <a:pt x="2760881" y="8460"/>
                </a:lnTo>
                <a:lnTo>
                  <a:pt x="2740782" y="1057"/>
                </a:lnTo>
                <a:lnTo>
                  <a:pt x="2701644" y="0"/>
                </a:lnTo>
                <a:lnTo>
                  <a:pt x="676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2" name="Google Shape;11992;p79"/>
          <p:cNvSpPr txBox="1"/>
          <p:nvPr/>
        </p:nvSpPr>
        <p:spPr>
          <a:xfrm>
            <a:off x="10581049" y="4367234"/>
            <a:ext cx="214947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will you incorporate what you learned from  all the prototypes into your next iteration?</a:t>
            </a:r>
            <a:endParaRPr sz="750">
              <a:solidFill>
                <a:schemeClr val="dk1"/>
              </a:solidFill>
              <a:latin typeface="Arial"/>
              <a:ea typeface="Arial"/>
              <a:cs typeface="Arial"/>
              <a:sym typeface="Arial"/>
            </a:endParaRPr>
          </a:p>
        </p:txBody>
      </p:sp>
      <p:sp>
        <p:nvSpPr>
          <p:cNvPr id="11993" name="Google Shape;11993;p79"/>
          <p:cNvSpPr txBox="1"/>
          <p:nvPr/>
        </p:nvSpPr>
        <p:spPr>
          <a:xfrm>
            <a:off x="10581049" y="5549472"/>
            <a:ext cx="256286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does your next iteration guide your team’s work  toward developing a solution that will improve the holistic  learning outcomes for your students?</a:t>
            </a:r>
            <a:endParaRPr sz="750">
              <a:solidFill>
                <a:schemeClr val="dk1"/>
              </a:solidFill>
              <a:latin typeface="Arial"/>
              <a:ea typeface="Arial"/>
              <a:cs typeface="Arial"/>
              <a:sym typeface="Arial"/>
            </a:endParaRPr>
          </a:p>
        </p:txBody>
      </p:sp>
      <p:graphicFrame>
        <p:nvGraphicFramePr>
          <p:cNvPr id="11994" name="Google Shape;11994;p79"/>
          <p:cNvGraphicFramePr/>
          <p:nvPr/>
        </p:nvGraphicFramePr>
        <p:xfrm>
          <a:off x="13567861" y="2107791"/>
          <a:ext cx="3000000" cy="3000000"/>
        </p:xfrm>
        <a:graphic>
          <a:graphicData uri="http://schemas.openxmlformats.org/drawingml/2006/table">
            <a:tbl>
              <a:tblPr firstRow="1" bandRow="1">
                <a:noFill/>
                <a:tableStyleId>{D4B82BEF-ADFF-4A9F-B7B8-86FF41425FD6}</a:tableStyleId>
              </a:tblPr>
              <a:tblGrid>
                <a:gridCol w="873750">
                  <a:extLst>
                    <a:ext uri="{9D8B030D-6E8A-4147-A177-3AD203B41FA5}">
                      <a16:colId xmlns:a16="http://schemas.microsoft.com/office/drawing/2014/main" val="20000"/>
                    </a:ext>
                  </a:extLst>
                </a:gridCol>
                <a:gridCol w="1238250">
                  <a:extLst>
                    <a:ext uri="{9D8B030D-6E8A-4147-A177-3AD203B41FA5}">
                      <a16:colId xmlns:a16="http://schemas.microsoft.com/office/drawing/2014/main" val="20001"/>
                    </a:ext>
                  </a:extLst>
                </a:gridCol>
                <a:gridCol w="1238250">
                  <a:extLst>
                    <a:ext uri="{9D8B030D-6E8A-4147-A177-3AD203B41FA5}">
                      <a16:colId xmlns:a16="http://schemas.microsoft.com/office/drawing/2014/main" val="20002"/>
                    </a:ext>
                  </a:extLst>
                </a:gridCol>
                <a:gridCol w="1238250">
                  <a:extLst>
                    <a:ext uri="{9D8B030D-6E8A-4147-A177-3AD203B41FA5}">
                      <a16:colId xmlns:a16="http://schemas.microsoft.com/office/drawing/2014/main" val="20003"/>
                    </a:ext>
                  </a:extLst>
                </a:gridCol>
              </a:tblGrid>
              <a:tr h="598825">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67310" marR="35941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TEST A  PROTOTYPE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1900" marB="0">
                    <a:lnR w="28575" cap="flat" cmpd="sng">
                      <a:solidFill>
                        <a:srgbClr val="E7F3F0"/>
                      </a:solidFill>
                      <a:prstDash val="solid"/>
                      <a:round/>
                      <a:headEnd type="none" w="sm" len="sm"/>
                      <a:tailEnd type="none" w="sm" len="sm"/>
                    </a:lnR>
                    <a:solidFill>
                      <a:srgbClr val="D3EAE5"/>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18161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plan  the timeline and logistics  related to testing your  prototype.</a:t>
                      </a:r>
                      <a:endParaRPr sz="650" u="none" strike="noStrike" cap="none">
                        <a:latin typeface="Arial"/>
                        <a:ea typeface="Arial"/>
                        <a:cs typeface="Arial"/>
                        <a:sym typeface="Arial"/>
                      </a:endParaRPr>
                    </a:p>
                  </a:txBody>
                  <a:tcPr marL="0" marR="0" marT="1900" marB="0">
                    <a:lnL w="28575" cap="flat" cmpd="sng">
                      <a:solidFill>
                        <a:srgbClr val="E7F3F0"/>
                      </a:solidFill>
                      <a:prstDash val="solid"/>
                      <a:round/>
                      <a:headEnd type="none" w="sm" len="sm"/>
                      <a:tailEnd type="none" w="sm" len="sm"/>
                    </a:lnL>
                    <a:lnR w="28575" cap="flat" cmpd="sng">
                      <a:solidFill>
                        <a:srgbClr val="E7F3F0"/>
                      </a:solidFill>
                      <a:prstDash val="solid"/>
                      <a:round/>
                      <a:headEnd type="none" w="sm" len="sm"/>
                      <a:tailEnd type="none" w="sm" len="sm"/>
                    </a:lnR>
                    <a:solidFill>
                      <a:srgbClr val="D3EAE5"/>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116839"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about your  plan to test your prototype  but you feel comfortable  moving forward.</a:t>
                      </a:r>
                      <a:endParaRPr sz="650" u="none" strike="noStrike" cap="none">
                        <a:latin typeface="Arial"/>
                        <a:ea typeface="Arial"/>
                        <a:cs typeface="Arial"/>
                        <a:sym typeface="Arial"/>
                      </a:endParaRPr>
                    </a:p>
                  </a:txBody>
                  <a:tcPr marL="0" marR="0" marT="1900" marB="0">
                    <a:lnL w="28575" cap="flat" cmpd="sng">
                      <a:solidFill>
                        <a:srgbClr val="E7F3F0"/>
                      </a:solidFill>
                      <a:prstDash val="solid"/>
                      <a:round/>
                      <a:headEnd type="none" w="sm" len="sm"/>
                      <a:tailEnd type="none" w="sm" len="sm"/>
                    </a:lnL>
                    <a:lnR w="28575" cap="flat" cmpd="sng">
                      <a:solidFill>
                        <a:srgbClr val="E7F3F0"/>
                      </a:solidFill>
                      <a:prstDash val="solid"/>
                      <a:round/>
                      <a:headEnd type="none" w="sm" len="sm"/>
                      <a:tailEnd type="none" w="sm" len="sm"/>
                    </a:lnR>
                    <a:solidFill>
                      <a:srgbClr val="D3EAE5"/>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4445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feel confident about your  plan to test your prototype.</a:t>
                      </a:r>
                      <a:endParaRPr sz="650" u="none" strike="noStrike" cap="none">
                        <a:latin typeface="Arial"/>
                        <a:ea typeface="Arial"/>
                        <a:cs typeface="Arial"/>
                        <a:sym typeface="Arial"/>
                      </a:endParaRPr>
                    </a:p>
                  </a:txBody>
                  <a:tcPr marL="0" marR="0" marT="1900" marB="0">
                    <a:lnL w="28575" cap="flat" cmpd="sng">
                      <a:solidFill>
                        <a:srgbClr val="E7F3F0"/>
                      </a:solidFill>
                      <a:prstDash val="solid"/>
                      <a:round/>
                      <a:headEnd type="none" w="sm" len="sm"/>
                      <a:tailEnd type="none" w="sm" len="sm"/>
                    </a:lnL>
                    <a:solidFill>
                      <a:srgbClr val="D3EAE5"/>
                    </a:solidFill>
                  </a:tcPr>
                </a:tc>
                <a:extLst>
                  <a:ext uri="{0D108BD9-81ED-4DB2-BD59-A6C34878D82A}">
                    <a16:rowId xmlns:a16="http://schemas.microsoft.com/office/drawing/2014/main" val="10000"/>
                  </a:ext>
                </a:extLst>
              </a:tr>
              <a:tr h="799400">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67310" marR="11430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TESTING  PROTOTYPE  REFLECTION &amp;  REFLECTION GRID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1900" marB="0">
                    <a:solidFill>
                      <a:srgbClr val="E7F3F0"/>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19240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did not test your  prototype and/or you did  not complete the Testing  Prototype Reflection or  Reflection Grid.</a:t>
                      </a:r>
                      <a:endParaRPr sz="650" u="none" strike="noStrike" cap="none">
                        <a:latin typeface="Arial"/>
                        <a:ea typeface="Arial"/>
                        <a:cs typeface="Arial"/>
                        <a:sym typeface="Arial"/>
                      </a:endParaRPr>
                    </a:p>
                  </a:txBody>
                  <a:tcPr marL="0" marR="0" marT="1900" marB="0">
                    <a:solidFill>
                      <a:srgbClr val="E7F3F0"/>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6286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tested your prototype  and completed the reflection  but was not able to gain  insights into testing the  assumptions you identified.</a:t>
                      </a:r>
                      <a:endParaRPr sz="650" u="none" strike="noStrike" cap="none">
                        <a:latin typeface="Arial"/>
                        <a:ea typeface="Arial"/>
                        <a:cs typeface="Arial"/>
                        <a:sym typeface="Arial"/>
                      </a:endParaRPr>
                    </a:p>
                  </a:txBody>
                  <a:tcPr marL="0" marR="0" marT="1900" marB="0">
                    <a:solidFill>
                      <a:srgbClr val="E7F3F0"/>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53339"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tested your prototype  and completed the reflections  and gained strong new  insights into how your  prototype will meet the  needs of your stakeholders.</a:t>
                      </a:r>
                      <a:endParaRPr sz="650" u="none" strike="noStrike" cap="none">
                        <a:latin typeface="Arial"/>
                        <a:ea typeface="Arial"/>
                        <a:cs typeface="Arial"/>
                        <a:sym typeface="Arial"/>
                      </a:endParaRPr>
                    </a:p>
                  </a:txBody>
                  <a:tcPr marL="0" marR="0" marT="1900" marB="0">
                    <a:solidFill>
                      <a:srgbClr val="E7F3F0"/>
                    </a:solidFill>
                  </a:tcPr>
                </a:tc>
                <a:extLst>
                  <a:ext uri="{0D108BD9-81ED-4DB2-BD59-A6C34878D82A}">
                    <a16:rowId xmlns:a16="http://schemas.microsoft.com/office/drawing/2014/main" val="10001"/>
                  </a:ext>
                </a:extLst>
              </a:tr>
              <a:tr h="598825">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67310" marR="3155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WHAT DID  YOU LEARN?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1900" marB="0">
                    <a:lnR w="28575" cap="flat" cmpd="sng">
                      <a:solidFill>
                        <a:srgbClr val="E7F3F0"/>
                      </a:solidFill>
                      <a:prstDash val="solid"/>
                      <a:round/>
                      <a:headEnd type="none" w="sm" len="sm"/>
                      <a:tailEnd type="none" w="sm" len="sm"/>
                    </a:lnR>
                    <a:solidFill>
                      <a:srgbClr val="D3EAE5"/>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67945"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identify  the assumptions you need to  test and how to test them.</a:t>
                      </a:r>
                      <a:endParaRPr sz="650" u="none" strike="noStrike" cap="none">
                        <a:latin typeface="Arial"/>
                        <a:ea typeface="Arial"/>
                        <a:cs typeface="Arial"/>
                        <a:sym typeface="Arial"/>
                      </a:endParaRPr>
                    </a:p>
                  </a:txBody>
                  <a:tcPr marL="0" marR="0" marT="1900" marB="0">
                    <a:lnL w="28575" cap="flat" cmpd="sng">
                      <a:solidFill>
                        <a:srgbClr val="E7F3F0"/>
                      </a:solidFill>
                      <a:prstDash val="solid"/>
                      <a:round/>
                      <a:headEnd type="none" w="sm" len="sm"/>
                      <a:tailEnd type="none" w="sm" len="sm"/>
                    </a:lnL>
                    <a:lnR w="28575" cap="flat" cmpd="sng">
                      <a:solidFill>
                        <a:srgbClr val="E7F3F0"/>
                      </a:solidFill>
                      <a:prstDash val="solid"/>
                      <a:round/>
                      <a:headEnd type="none" w="sm" len="sm"/>
                      <a:tailEnd type="none" w="sm" len="sm"/>
                    </a:lnR>
                    <a:solidFill>
                      <a:srgbClr val="D3EAE5"/>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16319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about the  assumptions you have  identified and will work to  improve.</a:t>
                      </a:r>
                      <a:endParaRPr sz="650" u="none" strike="noStrike" cap="none">
                        <a:latin typeface="Arial"/>
                        <a:ea typeface="Arial"/>
                        <a:cs typeface="Arial"/>
                        <a:sym typeface="Arial"/>
                      </a:endParaRPr>
                    </a:p>
                  </a:txBody>
                  <a:tcPr marL="0" marR="0" marT="1900" marB="0">
                    <a:lnL w="28575" cap="flat" cmpd="sng">
                      <a:solidFill>
                        <a:srgbClr val="E7F3F0"/>
                      </a:solidFill>
                      <a:prstDash val="solid"/>
                      <a:round/>
                      <a:headEnd type="none" w="sm" len="sm"/>
                      <a:tailEnd type="none" w="sm" len="sm"/>
                    </a:lnL>
                    <a:lnR w="28575" cap="flat" cmpd="sng">
                      <a:solidFill>
                        <a:srgbClr val="E7F3F0"/>
                      </a:solidFill>
                      <a:prstDash val="solid"/>
                      <a:round/>
                      <a:headEnd type="none" w="sm" len="sm"/>
                      <a:tailEnd type="none" w="sm" len="sm"/>
                    </a:lnR>
                    <a:solidFill>
                      <a:srgbClr val="D3EAE5"/>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6223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feel confident identifying  the assumptions you need to  test and how to test them.</a:t>
                      </a:r>
                      <a:endParaRPr sz="650" u="none" strike="noStrike" cap="none">
                        <a:latin typeface="Arial"/>
                        <a:ea typeface="Arial"/>
                        <a:cs typeface="Arial"/>
                        <a:sym typeface="Arial"/>
                      </a:endParaRPr>
                    </a:p>
                  </a:txBody>
                  <a:tcPr marL="0" marR="0" marT="1900" marB="0">
                    <a:lnL w="28575" cap="flat" cmpd="sng">
                      <a:solidFill>
                        <a:srgbClr val="E7F3F0"/>
                      </a:solidFill>
                      <a:prstDash val="solid"/>
                      <a:round/>
                      <a:headEnd type="none" w="sm" len="sm"/>
                      <a:tailEnd type="none" w="sm" len="sm"/>
                    </a:lnL>
                    <a:solidFill>
                      <a:srgbClr val="D3EAE5"/>
                    </a:solidFill>
                  </a:tcPr>
                </a:tc>
                <a:extLst>
                  <a:ext uri="{0D108BD9-81ED-4DB2-BD59-A6C34878D82A}">
                    <a16:rowId xmlns:a16="http://schemas.microsoft.com/office/drawing/2014/main" val="10002"/>
                  </a:ext>
                </a:extLst>
              </a:tr>
              <a:tr h="704075">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67310" marR="31496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IDEA  EVALUATION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1900" marB="0">
                    <a:solidFill>
                      <a:srgbClr val="E7F3F0"/>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12446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struggling to  evaluate your idea against  your POV statement and  your goals of improving the  holistic learning outcomes.</a:t>
                      </a:r>
                      <a:endParaRPr sz="650" u="none" strike="noStrike" cap="none">
                        <a:latin typeface="Arial"/>
                        <a:ea typeface="Arial"/>
                        <a:cs typeface="Arial"/>
                        <a:sym typeface="Arial"/>
                      </a:endParaRPr>
                    </a:p>
                  </a:txBody>
                  <a:tcPr marL="0" marR="0" marT="1900" marB="0">
                    <a:solidFill>
                      <a:srgbClr val="E7F3F0"/>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110489"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about your  evaluation of your idea and  will work to improve.</a:t>
                      </a:r>
                      <a:endParaRPr sz="650" u="none" strike="noStrike" cap="none">
                        <a:latin typeface="Arial"/>
                        <a:ea typeface="Arial"/>
                        <a:cs typeface="Arial"/>
                        <a:sym typeface="Arial"/>
                      </a:endParaRPr>
                    </a:p>
                  </a:txBody>
                  <a:tcPr marL="0" marR="0" marT="1900" marB="0">
                    <a:solidFill>
                      <a:srgbClr val="E7F3F0"/>
                    </a:solidFill>
                  </a:tcPr>
                </a:tc>
                <a:tc>
                  <a:txBody>
                    <a:bodyPr/>
                    <a:lstStyle/>
                    <a:p>
                      <a:pPr marL="0" marR="0" lvl="0" indent="0" algn="l" rtl="0">
                        <a:lnSpc>
                          <a:spcPct val="100000"/>
                        </a:lnSpc>
                        <a:spcBef>
                          <a:spcPts val="0"/>
                        </a:spcBef>
                        <a:spcAft>
                          <a:spcPts val="0"/>
                        </a:spcAft>
                        <a:buNone/>
                      </a:pPr>
                      <a:endParaRPr sz="650" u="none" strike="noStrike" cap="none">
                        <a:latin typeface="Times New Roman"/>
                        <a:ea typeface="Times New Roman"/>
                        <a:cs typeface="Times New Roman"/>
                        <a:sym typeface="Times New Roman"/>
                      </a:endParaRPr>
                    </a:p>
                    <a:p>
                      <a:pPr marL="47625" marR="7239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in your  evaluation of your idea  against your POV statement  and your goals of improving  the holistic learning outcomes.</a:t>
                      </a:r>
                      <a:endParaRPr sz="650" u="none" strike="noStrike" cap="none">
                        <a:latin typeface="Arial"/>
                        <a:ea typeface="Arial"/>
                        <a:cs typeface="Arial"/>
                        <a:sym typeface="Arial"/>
                      </a:endParaRPr>
                    </a:p>
                  </a:txBody>
                  <a:tcPr marL="0" marR="0" marT="1900" marB="0">
                    <a:solidFill>
                      <a:srgbClr val="E7F3F0"/>
                    </a:solidFill>
                  </a:tcPr>
                </a:tc>
                <a:extLst>
                  <a:ext uri="{0D108BD9-81ED-4DB2-BD59-A6C34878D82A}">
                    <a16:rowId xmlns:a16="http://schemas.microsoft.com/office/drawing/2014/main" val="10003"/>
                  </a:ext>
                </a:extLst>
              </a:tr>
              <a:tr h="626450">
                <a:tc>
                  <a:txBody>
                    <a:bodyPr/>
                    <a:lstStyle/>
                    <a:p>
                      <a:pPr marL="0" marR="0" lvl="0" indent="0" algn="l" rtl="0">
                        <a:lnSpc>
                          <a:spcPct val="100000"/>
                        </a:lnSpc>
                        <a:spcBef>
                          <a:spcPts val="0"/>
                        </a:spcBef>
                        <a:spcAft>
                          <a:spcPts val="0"/>
                        </a:spcAft>
                        <a:buNone/>
                      </a:pPr>
                      <a:endParaRPr sz="600" u="none" strike="noStrike" cap="none">
                        <a:latin typeface="Times New Roman"/>
                        <a:ea typeface="Times New Roman"/>
                        <a:cs typeface="Times New Roman"/>
                        <a:sym typeface="Times New Roman"/>
                      </a:endParaRPr>
                    </a:p>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CONNECTION  TO LEARNING  OUTCOMES</a:t>
                      </a:r>
                      <a:endParaRPr sz="650" u="none" strike="noStrike" cap="none">
                        <a:latin typeface="Arial"/>
                        <a:ea typeface="Arial"/>
                        <a:cs typeface="Arial"/>
                        <a:sym typeface="Arial"/>
                      </a:endParaRPr>
                    </a:p>
                  </a:txBody>
                  <a:tcPr marL="0" marR="0" marT="4450" marB="0">
                    <a:lnR w="28575" cap="flat" cmpd="sng">
                      <a:solidFill>
                        <a:srgbClr val="E7F3F0"/>
                      </a:solidFill>
                      <a:prstDash val="solid"/>
                      <a:round/>
                      <a:headEnd type="none" w="sm" len="sm"/>
                      <a:tailEnd type="none" w="sm" len="sm"/>
                    </a:lnR>
                    <a:solidFill>
                      <a:srgbClr val="D3EAE5"/>
                    </a:solidFill>
                  </a:tcPr>
                </a:tc>
                <a:tc>
                  <a:txBody>
                    <a:bodyPr/>
                    <a:lstStyle/>
                    <a:p>
                      <a:pPr marL="0" marR="0" lvl="0" indent="0" algn="l" rtl="0">
                        <a:lnSpc>
                          <a:spcPct val="100000"/>
                        </a:lnSpc>
                        <a:spcBef>
                          <a:spcPts val="0"/>
                        </a:spcBef>
                        <a:spcAft>
                          <a:spcPts val="0"/>
                        </a:spcAft>
                        <a:buNone/>
                      </a:pPr>
                      <a:endParaRPr sz="600" u="none" strike="noStrike" cap="none">
                        <a:latin typeface="Times New Roman"/>
                        <a:ea typeface="Times New Roman"/>
                        <a:cs typeface="Times New Roman"/>
                        <a:sym typeface="Times New Roman"/>
                      </a:endParaRPr>
                    </a:p>
                    <a:p>
                      <a:pPr marL="47625" marR="39370" lvl="0" indent="-634"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do not feel confident that  your solution is connected</a:t>
                      </a:r>
                      <a:endParaRPr sz="650" u="none" strike="noStrike" cap="none">
                        <a:latin typeface="Arial"/>
                        <a:ea typeface="Arial"/>
                        <a:cs typeface="Arial"/>
                        <a:sym typeface="Arial"/>
                      </a:endParaRPr>
                    </a:p>
                    <a:p>
                      <a:pPr marL="47625" marR="101600" lvl="0" indent="0" algn="l" rtl="0">
                        <a:lnSpc>
                          <a:spcPct val="100000"/>
                        </a:lnSpc>
                        <a:spcBef>
                          <a:spcPts val="20"/>
                        </a:spcBef>
                        <a:spcAft>
                          <a:spcPts val="0"/>
                        </a:spcAft>
                        <a:buNone/>
                      </a:pPr>
                      <a:r>
                        <a:rPr lang="en-US" sz="650" u="none" strike="noStrike" cap="none">
                          <a:solidFill>
                            <a:srgbClr val="414042"/>
                          </a:solidFill>
                          <a:latin typeface="Arial"/>
                          <a:ea typeface="Arial"/>
                          <a:cs typeface="Arial"/>
                          <a:sym typeface="Arial"/>
                        </a:rPr>
                        <a:t>to the goal of improving the  holistic learning outcomes.</a:t>
                      </a:r>
                      <a:endParaRPr sz="650" u="none" strike="noStrike" cap="none">
                        <a:latin typeface="Arial"/>
                        <a:ea typeface="Arial"/>
                        <a:cs typeface="Arial"/>
                        <a:sym typeface="Arial"/>
                      </a:endParaRPr>
                    </a:p>
                  </a:txBody>
                  <a:tcPr marL="0" marR="0" marT="4450" marB="0">
                    <a:lnL w="28575" cap="flat" cmpd="sng">
                      <a:solidFill>
                        <a:srgbClr val="E7F3F0"/>
                      </a:solidFill>
                      <a:prstDash val="solid"/>
                      <a:round/>
                      <a:headEnd type="none" w="sm" len="sm"/>
                      <a:tailEnd type="none" w="sm" len="sm"/>
                    </a:lnL>
                    <a:lnR w="28575" cap="flat" cmpd="sng">
                      <a:solidFill>
                        <a:srgbClr val="E7F3F0"/>
                      </a:solidFill>
                      <a:prstDash val="solid"/>
                      <a:round/>
                      <a:headEnd type="none" w="sm" len="sm"/>
                      <a:tailEnd type="none" w="sm" len="sm"/>
                    </a:lnR>
                    <a:solidFill>
                      <a:srgbClr val="D3EAE5"/>
                    </a:solidFill>
                  </a:tcPr>
                </a:tc>
                <a:tc>
                  <a:txBody>
                    <a:bodyPr/>
                    <a:lstStyle/>
                    <a:p>
                      <a:pPr marL="0" marR="0" lvl="0" indent="0" algn="l" rtl="0">
                        <a:lnSpc>
                          <a:spcPct val="100000"/>
                        </a:lnSpc>
                        <a:spcBef>
                          <a:spcPts val="0"/>
                        </a:spcBef>
                        <a:spcAft>
                          <a:spcPts val="0"/>
                        </a:spcAft>
                        <a:buNone/>
                      </a:pPr>
                      <a:endParaRPr sz="600" u="none" strike="noStrike" cap="none">
                        <a:latin typeface="Times New Roman"/>
                        <a:ea typeface="Times New Roman"/>
                        <a:cs typeface="Times New Roman"/>
                        <a:sym typeface="Times New Roman"/>
                      </a:endParaRPr>
                    </a:p>
                    <a:p>
                      <a:pPr marL="47625" marR="9271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about how  your solution is connected to  the goal of improving the  holistic learning outcomes.</a:t>
                      </a:r>
                      <a:endParaRPr sz="650" u="none" strike="noStrike" cap="none">
                        <a:latin typeface="Arial"/>
                        <a:ea typeface="Arial"/>
                        <a:cs typeface="Arial"/>
                        <a:sym typeface="Arial"/>
                      </a:endParaRPr>
                    </a:p>
                  </a:txBody>
                  <a:tcPr marL="0" marR="0" marT="4450" marB="0">
                    <a:lnL w="28575" cap="flat" cmpd="sng">
                      <a:solidFill>
                        <a:srgbClr val="E7F3F0"/>
                      </a:solidFill>
                      <a:prstDash val="solid"/>
                      <a:round/>
                      <a:headEnd type="none" w="sm" len="sm"/>
                      <a:tailEnd type="none" w="sm" len="sm"/>
                    </a:lnL>
                    <a:lnR w="28575" cap="flat" cmpd="sng">
                      <a:solidFill>
                        <a:srgbClr val="E7F3F0"/>
                      </a:solidFill>
                      <a:prstDash val="solid"/>
                      <a:round/>
                      <a:headEnd type="none" w="sm" len="sm"/>
                      <a:tailEnd type="none" w="sm" len="sm"/>
                    </a:lnR>
                    <a:solidFill>
                      <a:srgbClr val="D3EAE5"/>
                    </a:solidFill>
                  </a:tcPr>
                </a:tc>
                <a:tc>
                  <a:txBody>
                    <a:bodyPr/>
                    <a:lstStyle/>
                    <a:p>
                      <a:pPr marL="0" marR="0" lvl="0" indent="0" algn="l" rtl="0">
                        <a:lnSpc>
                          <a:spcPct val="100000"/>
                        </a:lnSpc>
                        <a:spcBef>
                          <a:spcPts val="0"/>
                        </a:spcBef>
                        <a:spcAft>
                          <a:spcPts val="0"/>
                        </a:spcAft>
                        <a:buNone/>
                      </a:pPr>
                      <a:endParaRPr sz="600" u="none" strike="noStrike" cap="none">
                        <a:latin typeface="Times New Roman"/>
                        <a:ea typeface="Times New Roman"/>
                        <a:cs typeface="Times New Roman"/>
                        <a:sym typeface="Times New Roman"/>
                      </a:endParaRPr>
                    </a:p>
                    <a:p>
                      <a:pPr marL="47625" marR="13398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that your  solution is connected to the  goal of improving the  holistic learning outcomes.</a:t>
                      </a:r>
                      <a:endParaRPr sz="650" u="none" strike="noStrike" cap="none">
                        <a:latin typeface="Arial"/>
                        <a:ea typeface="Arial"/>
                        <a:cs typeface="Arial"/>
                        <a:sym typeface="Arial"/>
                      </a:endParaRPr>
                    </a:p>
                  </a:txBody>
                  <a:tcPr marL="0" marR="0" marT="4450" marB="0">
                    <a:lnL w="28575" cap="flat" cmpd="sng">
                      <a:solidFill>
                        <a:srgbClr val="E7F3F0"/>
                      </a:solidFill>
                      <a:prstDash val="solid"/>
                      <a:round/>
                      <a:headEnd type="none" w="sm" len="sm"/>
                      <a:tailEnd type="none" w="sm" len="sm"/>
                    </a:lnL>
                    <a:solidFill>
                      <a:srgbClr val="D3EAE5"/>
                    </a:solidFill>
                  </a:tcPr>
                </a:tc>
                <a:extLst>
                  <a:ext uri="{0D108BD9-81ED-4DB2-BD59-A6C34878D82A}">
                    <a16:rowId xmlns:a16="http://schemas.microsoft.com/office/drawing/2014/main" val="10004"/>
                  </a:ext>
                </a:extLst>
              </a:tr>
            </a:tbl>
          </a:graphicData>
        </a:graphic>
      </p:graphicFrame>
      <p:sp>
        <p:nvSpPr>
          <p:cNvPr id="11995" name="Google Shape;11995;p79"/>
          <p:cNvSpPr txBox="1"/>
          <p:nvPr/>
        </p:nvSpPr>
        <p:spPr>
          <a:xfrm>
            <a:off x="14854313" y="1935992"/>
            <a:ext cx="421005"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Not ready</a:t>
            </a:r>
            <a:endParaRPr sz="650">
              <a:solidFill>
                <a:schemeClr val="dk1"/>
              </a:solidFill>
              <a:latin typeface="Arial"/>
              <a:ea typeface="Arial"/>
              <a:cs typeface="Arial"/>
              <a:sym typeface="Arial"/>
            </a:endParaRPr>
          </a:p>
        </p:txBody>
      </p:sp>
      <p:sp>
        <p:nvSpPr>
          <p:cNvPr id="11996" name="Google Shape;11996;p79"/>
          <p:cNvSpPr txBox="1"/>
          <p:nvPr/>
        </p:nvSpPr>
        <p:spPr>
          <a:xfrm>
            <a:off x="15862944" y="1935992"/>
            <a:ext cx="85725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Ready with hesitation</a:t>
            </a:r>
            <a:endParaRPr sz="650">
              <a:solidFill>
                <a:schemeClr val="dk1"/>
              </a:solidFill>
              <a:latin typeface="Arial"/>
              <a:ea typeface="Arial"/>
              <a:cs typeface="Arial"/>
              <a:sym typeface="Arial"/>
            </a:endParaRPr>
          </a:p>
        </p:txBody>
      </p:sp>
      <p:sp>
        <p:nvSpPr>
          <p:cNvPr id="11997" name="Google Shape;11997;p79"/>
          <p:cNvSpPr txBox="1"/>
          <p:nvPr/>
        </p:nvSpPr>
        <p:spPr>
          <a:xfrm>
            <a:off x="17078183" y="1935992"/>
            <a:ext cx="906144"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Ready with confidence</a:t>
            </a:r>
            <a:endParaRPr sz="650">
              <a:solidFill>
                <a:schemeClr val="dk1"/>
              </a:solidFill>
              <a:latin typeface="Arial"/>
              <a:ea typeface="Arial"/>
              <a:cs typeface="Arial"/>
              <a:sym typeface="Arial"/>
            </a:endParaRPr>
          </a:p>
        </p:txBody>
      </p:sp>
      <p:sp>
        <p:nvSpPr>
          <p:cNvPr id="11998" name="Google Shape;11998;p79"/>
          <p:cNvSpPr txBox="1"/>
          <p:nvPr/>
        </p:nvSpPr>
        <p:spPr>
          <a:xfrm>
            <a:off x="13555161" y="5873884"/>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sp>
        <p:nvSpPr>
          <p:cNvPr id="11999" name="Google Shape;11999;p79"/>
          <p:cNvSpPr txBox="1"/>
          <p:nvPr/>
        </p:nvSpPr>
        <p:spPr>
          <a:xfrm>
            <a:off x="10593785" y="3161721"/>
            <a:ext cx="2352675" cy="255270"/>
          </a:xfrm>
          <a:prstGeom prst="rect">
            <a:avLst/>
          </a:prstGeom>
          <a:noFill/>
          <a:ln>
            <a:noFill/>
          </a:ln>
        </p:spPr>
        <p:txBody>
          <a:bodyPr spcFirstLastPara="1" wrap="square" lIns="0" tIns="12700" rIns="0" bIns="0" anchor="t" anchorCtr="0">
            <a:spAutoFit/>
          </a:bodyPr>
          <a:lstStyle/>
          <a:p>
            <a:pPr marL="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As a team, determine the three most important things  that you learned from testing your prototypes.</a:t>
            </a:r>
            <a:endParaRPr sz="750">
              <a:solidFill>
                <a:schemeClr val="dk1"/>
              </a:solidFill>
              <a:latin typeface="Arial"/>
              <a:ea typeface="Arial"/>
              <a:cs typeface="Arial"/>
              <a:sym typeface="Arial"/>
            </a:endParaRPr>
          </a:p>
        </p:txBody>
      </p:sp>
      <p:sp>
        <p:nvSpPr>
          <p:cNvPr id="12000" name="Google Shape;12000;p79"/>
          <p:cNvSpPr txBox="1"/>
          <p:nvPr/>
        </p:nvSpPr>
        <p:spPr>
          <a:xfrm>
            <a:off x="10593785" y="3458689"/>
            <a:ext cx="43180" cy="140335"/>
          </a:xfrm>
          <a:prstGeom prst="rect">
            <a:avLst/>
          </a:prstGeom>
          <a:noFill/>
          <a:ln>
            <a:noFill/>
          </a:ln>
        </p:spPr>
        <p:txBody>
          <a:bodyPr spcFirstLastPara="1" wrap="square" lIns="0" tIns="12700" rIns="0" bIns="0" anchor="t" anchorCtr="0">
            <a:spAutoFit/>
          </a:bodyPr>
          <a:lstStyle/>
          <a:p>
            <a:pPr marL="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001" name="Google Shape;12001;p79"/>
          <p:cNvSpPr txBox="1"/>
          <p:nvPr/>
        </p:nvSpPr>
        <p:spPr>
          <a:xfrm>
            <a:off x="10581085" y="3641035"/>
            <a:ext cx="685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p:txBody>
      </p:sp>
      <p:sp>
        <p:nvSpPr>
          <p:cNvPr id="12002" name="Google Shape;12002;p79"/>
          <p:cNvSpPr txBox="1"/>
          <p:nvPr/>
        </p:nvSpPr>
        <p:spPr>
          <a:xfrm>
            <a:off x="10581085" y="3823380"/>
            <a:ext cx="685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a:t>
            </a:r>
            <a:endParaRPr sz="750">
              <a:solidFill>
                <a:schemeClr val="dk1"/>
              </a:solidFill>
              <a:latin typeface="Arial"/>
              <a:ea typeface="Arial"/>
              <a:cs typeface="Arial"/>
              <a:sym typeface="Arial"/>
            </a:endParaRPr>
          </a:p>
        </p:txBody>
      </p:sp>
      <p:grpSp>
        <p:nvGrpSpPr>
          <p:cNvPr id="12003" name="Google Shape;12003;p79"/>
          <p:cNvGrpSpPr/>
          <p:nvPr/>
        </p:nvGrpSpPr>
        <p:grpSpPr>
          <a:xfrm>
            <a:off x="0" y="722143"/>
            <a:ext cx="334010" cy="560705"/>
            <a:chOff x="0" y="722143"/>
            <a:chExt cx="334010" cy="560705"/>
          </a:xfrm>
        </p:grpSpPr>
        <p:sp>
          <p:nvSpPr>
            <p:cNvPr id="12004" name="Google Shape;12004;p79"/>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05" name="Google Shape;12005;p79"/>
            <p:cNvSpPr/>
            <p:nvPr/>
          </p:nvSpPr>
          <p:spPr>
            <a:xfrm>
              <a:off x="72396" y="801594"/>
              <a:ext cx="210397"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06" name="Google Shape;12006;p79"/>
            <p:cNvSpPr/>
            <p:nvPr/>
          </p:nvSpPr>
          <p:spPr>
            <a:xfrm>
              <a:off x="84339" y="1073047"/>
              <a:ext cx="163952"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007" name="Google Shape;12007;p79"/>
          <p:cNvGrpSpPr/>
          <p:nvPr/>
        </p:nvGrpSpPr>
        <p:grpSpPr>
          <a:xfrm>
            <a:off x="19768108" y="722143"/>
            <a:ext cx="336550" cy="560705"/>
            <a:chOff x="19768108" y="722143"/>
            <a:chExt cx="336550" cy="560705"/>
          </a:xfrm>
        </p:grpSpPr>
        <p:sp>
          <p:nvSpPr>
            <p:cNvPr id="12008" name="Google Shape;12008;p79"/>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09" name="Google Shape;12009;p79"/>
            <p:cNvSpPr/>
            <p:nvPr/>
          </p:nvSpPr>
          <p:spPr>
            <a:xfrm>
              <a:off x="19843130" y="801594"/>
              <a:ext cx="210344"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10" name="Google Shape;12010;p79"/>
            <p:cNvSpPr/>
            <p:nvPr/>
          </p:nvSpPr>
          <p:spPr>
            <a:xfrm>
              <a:off x="19855069" y="1073047"/>
              <a:ext cx="163886"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011" name="Google Shape;12011;p79"/>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2012" name="Google Shape;12012;p79"/>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2013" name="Google Shape;12013;p79"/>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014" name="Google Shape;12014;p79"/>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015" name="Google Shape;12015;p79"/>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016" name="Google Shape;12016;p79"/>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017" name="Google Shape;12017;p79"/>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018" name="Google Shape;12018;p79"/>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019" name="Google Shape;12019;p79"/>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2020" name="Google Shape;12020;p79"/>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2021" name="Google Shape;12021;p79"/>
          <p:cNvSpPr txBox="1"/>
          <p:nvPr/>
        </p:nvSpPr>
        <p:spPr>
          <a:xfrm>
            <a:off x="18467148" y="1209725"/>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Shape 498"/>
        <p:cNvGrpSpPr/>
        <p:nvPr/>
      </p:nvGrpSpPr>
      <p:grpSpPr>
        <a:xfrm>
          <a:off x="0" y="0"/>
          <a:ext cx="0" cy="0"/>
          <a:chOff x="0" y="0"/>
          <a:chExt cx="0" cy="0"/>
        </a:xfrm>
      </p:grpSpPr>
      <p:sp>
        <p:nvSpPr>
          <p:cNvPr id="499" name="Google Shape;499;p8"/>
          <p:cNvSpPr/>
          <p:nvPr/>
        </p:nvSpPr>
        <p:spPr>
          <a:xfrm>
            <a:off x="0" y="11"/>
            <a:ext cx="20104100" cy="7107555"/>
          </a:xfrm>
          <a:custGeom>
            <a:avLst/>
            <a:gdLst/>
            <a:ahLst/>
            <a:cxnLst/>
            <a:rect l="l" t="t" r="r" b="b"/>
            <a:pathLst>
              <a:path w="20104100" h="7107555" extrusionOk="0">
                <a:moveTo>
                  <a:pt x="20104099" y="0"/>
                </a:moveTo>
                <a:lnTo>
                  <a:pt x="0" y="0"/>
                </a:lnTo>
                <a:lnTo>
                  <a:pt x="0" y="7107500"/>
                </a:lnTo>
                <a:lnTo>
                  <a:pt x="20104099" y="7107500"/>
                </a:lnTo>
                <a:lnTo>
                  <a:pt x="20104099"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0" name="Google Shape;500;p8"/>
          <p:cNvSpPr txBox="1"/>
          <p:nvPr/>
        </p:nvSpPr>
        <p:spPr>
          <a:xfrm>
            <a:off x="13816045" y="4796592"/>
            <a:ext cx="2693670"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LAUNCH</a:t>
            </a:r>
            <a:endParaRPr sz="4700">
              <a:solidFill>
                <a:schemeClr val="dk1"/>
              </a:solidFill>
              <a:latin typeface="Arial"/>
              <a:ea typeface="Arial"/>
              <a:cs typeface="Arial"/>
              <a:sym typeface="Arial"/>
            </a:endParaRPr>
          </a:p>
        </p:txBody>
      </p:sp>
      <p:sp>
        <p:nvSpPr>
          <p:cNvPr id="501" name="Google Shape;501;p8"/>
          <p:cNvSpPr txBox="1"/>
          <p:nvPr/>
        </p:nvSpPr>
        <p:spPr>
          <a:xfrm>
            <a:off x="13571159"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502" name="Google Shape;502;p8"/>
          <p:cNvGrpSpPr/>
          <p:nvPr/>
        </p:nvGrpSpPr>
        <p:grpSpPr>
          <a:xfrm>
            <a:off x="14959153" y="2353012"/>
            <a:ext cx="269240" cy="440120"/>
            <a:chOff x="14959153" y="2353012"/>
            <a:chExt cx="269240" cy="440120"/>
          </a:xfrm>
        </p:grpSpPr>
        <p:sp>
          <p:nvSpPr>
            <p:cNvPr id="503" name="Google Shape;503;p8"/>
            <p:cNvSpPr/>
            <p:nvPr/>
          </p:nvSpPr>
          <p:spPr>
            <a:xfrm>
              <a:off x="14959153" y="2361967"/>
              <a:ext cx="269240" cy="431165"/>
            </a:xfrm>
            <a:custGeom>
              <a:avLst/>
              <a:gdLst/>
              <a:ahLst/>
              <a:cxnLst/>
              <a:rect l="l" t="t" r="r" b="b"/>
              <a:pathLst>
                <a:path w="269240" h="431164" extrusionOk="0">
                  <a:moveTo>
                    <a:pt x="134586" y="0"/>
                  </a:moveTo>
                  <a:lnTo>
                    <a:pt x="177122" y="6861"/>
                  </a:lnTo>
                  <a:lnTo>
                    <a:pt x="214064" y="25968"/>
                  </a:lnTo>
                  <a:lnTo>
                    <a:pt x="243195" y="55103"/>
                  </a:lnTo>
                  <a:lnTo>
                    <a:pt x="262299" y="92048"/>
                  </a:lnTo>
                  <a:lnTo>
                    <a:pt x="269160" y="134586"/>
                  </a:lnTo>
                  <a:lnTo>
                    <a:pt x="261705" y="170395"/>
                  </a:lnTo>
                  <a:lnTo>
                    <a:pt x="242480" y="212477"/>
                  </a:lnTo>
                  <a:lnTo>
                    <a:pt x="216193" y="258379"/>
                  </a:lnTo>
                  <a:lnTo>
                    <a:pt x="187552" y="305646"/>
                  </a:lnTo>
                  <a:lnTo>
                    <a:pt x="161265" y="351822"/>
                  </a:lnTo>
                  <a:lnTo>
                    <a:pt x="142040" y="394455"/>
                  </a:lnTo>
                  <a:lnTo>
                    <a:pt x="134586" y="431088"/>
                  </a:lnTo>
                </a:path>
                <a:path w="269240" h="431164" extrusionOk="0">
                  <a:moveTo>
                    <a:pt x="134586" y="0"/>
                  </a:moveTo>
                  <a:lnTo>
                    <a:pt x="92048" y="6861"/>
                  </a:lnTo>
                  <a:lnTo>
                    <a:pt x="55103" y="25968"/>
                  </a:lnTo>
                  <a:lnTo>
                    <a:pt x="25968" y="55103"/>
                  </a:lnTo>
                  <a:lnTo>
                    <a:pt x="6861" y="92048"/>
                  </a:lnTo>
                  <a:lnTo>
                    <a:pt x="0" y="134586"/>
                  </a:lnTo>
                  <a:lnTo>
                    <a:pt x="7455" y="170395"/>
                  </a:lnTo>
                  <a:lnTo>
                    <a:pt x="26681" y="212477"/>
                  </a:lnTo>
                  <a:lnTo>
                    <a:pt x="52971" y="258379"/>
                  </a:lnTo>
                  <a:lnTo>
                    <a:pt x="81614" y="305646"/>
                  </a:lnTo>
                  <a:lnTo>
                    <a:pt x="107904" y="351822"/>
                  </a:lnTo>
                  <a:lnTo>
                    <a:pt x="127130" y="394455"/>
                  </a:lnTo>
                  <a:lnTo>
                    <a:pt x="134586" y="431088"/>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8"/>
            <p:cNvSpPr/>
            <p:nvPr/>
          </p:nvSpPr>
          <p:spPr>
            <a:xfrm>
              <a:off x="15015391" y="2353012"/>
              <a:ext cx="156698" cy="15669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05" name="Google Shape;505;p8"/>
          <p:cNvSpPr/>
          <p:nvPr/>
        </p:nvSpPr>
        <p:spPr>
          <a:xfrm>
            <a:off x="13722352" y="3014576"/>
            <a:ext cx="2880995" cy="1022985"/>
          </a:xfrm>
          <a:custGeom>
            <a:avLst/>
            <a:gdLst/>
            <a:ahLst/>
            <a:cxnLst/>
            <a:rect l="l" t="t" r="r" b="b"/>
            <a:pathLst>
              <a:path w="2880994" h="1022985" extrusionOk="0">
                <a:moveTo>
                  <a:pt x="1161103" y="571967"/>
                </a:moveTo>
                <a:lnTo>
                  <a:pt x="1289771" y="394774"/>
                </a:lnTo>
                <a:lnTo>
                  <a:pt x="1351411" y="207919"/>
                </a:lnTo>
                <a:lnTo>
                  <a:pt x="1370468" y="60095"/>
                </a:lnTo>
                <a:lnTo>
                  <a:pt x="1371388" y="0"/>
                </a:lnTo>
                <a:lnTo>
                  <a:pt x="1375265" y="198158"/>
                </a:lnTo>
                <a:lnTo>
                  <a:pt x="1402405" y="315686"/>
                </a:lnTo>
                <a:lnTo>
                  <a:pt x="1476070" y="398913"/>
                </a:lnTo>
                <a:lnTo>
                  <a:pt x="1619522" y="494166"/>
                </a:lnTo>
              </a:path>
              <a:path w="2880994" h="1022985" extrusionOk="0">
                <a:moveTo>
                  <a:pt x="946329" y="538320"/>
                </a:moveTo>
                <a:lnTo>
                  <a:pt x="952714" y="490807"/>
                </a:lnTo>
                <a:lnTo>
                  <a:pt x="970731" y="448110"/>
                </a:lnTo>
                <a:lnTo>
                  <a:pt x="998679" y="411935"/>
                </a:lnTo>
                <a:lnTo>
                  <a:pt x="1034854" y="383985"/>
                </a:lnTo>
                <a:lnTo>
                  <a:pt x="1077551" y="365966"/>
                </a:lnTo>
                <a:lnTo>
                  <a:pt x="1125069" y="359580"/>
                </a:lnTo>
                <a:lnTo>
                  <a:pt x="1156087" y="362263"/>
                </a:lnTo>
                <a:lnTo>
                  <a:pt x="1185365" y="370008"/>
                </a:lnTo>
                <a:lnTo>
                  <a:pt x="1212450" y="382363"/>
                </a:lnTo>
                <a:lnTo>
                  <a:pt x="1236886" y="398874"/>
                </a:lnTo>
              </a:path>
              <a:path w="2880994" h="1022985" extrusionOk="0">
                <a:moveTo>
                  <a:pt x="1289337" y="467767"/>
                </a:moveTo>
                <a:lnTo>
                  <a:pt x="1295527" y="484401"/>
                </a:lnTo>
                <a:lnTo>
                  <a:pt x="1300065" y="501768"/>
                </a:lnTo>
                <a:lnTo>
                  <a:pt x="1302857" y="519772"/>
                </a:lnTo>
                <a:lnTo>
                  <a:pt x="1303808" y="538320"/>
                </a:lnTo>
                <a:lnTo>
                  <a:pt x="1297424" y="585837"/>
                </a:lnTo>
                <a:lnTo>
                  <a:pt x="1279406" y="628535"/>
                </a:lnTo>
                <a:lnTo>
                  <a:pt x="1251458" y="664709"/>
                </a:lnTo>
                <a:lnTo>
                  <a:pt x="1215284" y="692657"/>
                </a:lnTo>
                <a:lnTo>
                  <a:pt x="1172586" y="710675"/>
                </a:lnTo>
                <a:lnTo>
                  <a:pt x="1125069" y="717060"/>
                </a:lnTo>
              </a:path>
              <a:path w="2880994" h="1022985" extrusionOk="0">
                <a:moveTo>
                  <a:pt x="534464" y="735984"/>
                </a:moveTo>
                <a:lnTo>
                  <a:pt x="539291" y="688097"/>
                </a:lnTo>
                <a:lnTo>
                  <a:pt x="553137" y="643494"/>
                </a:lnTo>
                <a:lnTo>
                  <a:pt x="575045" y="603132"/>
                </a:lnTo>
                <a:lnTo>
                  <a:pt x="604059" y="567965"/>
                </a:lnTo>
                <a:lnTo>
                  <a:pt x="639226" y="538950"/>
                </a:lnTo>
                <a:lnTo>
                  <a:pt x="679588" y="517042"/>
                </a:lnTo>
                <a:lnTo>
                  <a:pt x="724191" y="503197"/>
                </a:lnTo>
                <a:lnTo>
                  <a:pt x="772079" y="498369"/>
                </a:lnTo>
                <a:lnTo>
                  <a:pt x="812312" y="501762"/>
                </a:lnTo>
                <a:lnTo>
                  <a:pt x="850359" y="511566"/>
                </a:lnTo>
                <a:lnTo>
                  <a:pt x="885663" y="527222"/>
                </a:lnTo>
                <a:lnTo>
                  <a:pt x="917661" y="548170"/>
                </a:lnTo>
                <a:lnTo>
                  <a:pt x="955667" y="585116"/>
                </a:lnTo>
                <a:lnTo>
                  <a:pt x="984683" y="629738"/>
                </a:lnTo>
                <a:lnTo>
                  <a:pt x="1003199" y="680529"/>
                </a:lnTo>
                <a:lnTo>
                  <a:pt x="1009706" y="735984"/>
                </a:lnTo>
                <a:lnTo>
                  <a:pt x="1004556" y="785419"/>
                </a:lnTo>
                <a:lnTo>
                  <a:pt x="989810" y="831311"/>
                </a:lnTo>
                <a:lnTo>
                  <a:pt x="966523" y="872607"/>
                </a:lnTo>
                <a:lnTo>
                  <a:pt x="935750" y="908253"/>
                </a:lnTo>
              </a:path>
              <a:path w="2880994" h="1022985" extrusionOk="0">
                <a:moveTo>
                  <a:pt x="838321" y="1022673"/>
                </a:moveTo>
                <a:lnTo>
                  <a:pt x="1275475" y="1022673"/>
                </a:lnTo>
                <a:lnTo>
                  <a:pt x="1369829" y="1014786"/>
                </a:lnTo>
                <a:lnTo>
                  <a:pt x="1418280" y="1000239"/>
                </a:lnTo>
                <a:lnTo>
                  <a:pt x="1436131" y="968303"/>
                </a:lnTo>
                <a:lnTo>
                  <a:pt x="1438681" y="908253"/>
                </a:lnTo>
                <a:lnTo>
                  <a:pt x="1475287" y="972281"/>
                </a:lnTo>
                <a:lnTo>
                  <a:pt x="1524563" y="1006485"/>
                </a:lnTo>
                <a:lnTo>
                  <a:pt x="1567828" y="1020178"/>
                </a:lnTo>
                <a:lnTo>
                  <a:pt x="1586401" y="1022673"/>
                </a:lnTo>
                <a:lnTo>
                  <a:pt x="2044080" y="1022673"/>
                </a:lnTo>
              </a:path>
              <a:path w="2880994" h="1022985" extrusionOk="0">
                <a:moveTo>
                  <a:pt x="489402" y="774538"/>
                </a:moveTo>
                <a:lnTo>
                  <a:pt x="441114" y="784288"/>
                </a:lnTo>
                <a:lnTo>
                  <a:pt x="401677" y="810876"/>
                </a:lnTo>
                <a:lnTo>
                  <a:pt x="375087" y="850312"/>
                </a:lnTo>
                <a:lnTo>
                  <a:pt x="365335" y="898605"/>
                </a:lnTo>
                <a:lnTo>
                  <a:pt x="375087" y="946894"/>
                </a:lnTo>
                <a:lnTo>
                  <a:pt x="401677" y="986331"/>
                </a:lnTo>
                <a:lnTo>
                  <a:pt x="441114" y="1012921"/>
                </a:lnTo>
                <a:lnTo>
                  <a:pt x="489402" y="1022673"/>
                </a:lnTo>
                <a:lnTo>
                  <a:pt x="631809" y="1022673"/>
                </a:lnTo>
              </a:path>
              <a:path w="2880994" h="1022985" extrusionOk="0">
                <a:moveTo>
                  <a:pt x="1535382" y="366637"/>
                </a:moveTo>
                <a:lnTo>
                  <a:pt x="1561772" y="351224"/>
                </a:lnTo>
                <a:lnTo>
                  <a:pt x="1590443" y="339760"/>
                </a:lnTo>
                <a:lnTo>
                  <a:pt x="1621030" y="332613"/>
                </a:lnTo>
                <a:lnTo>
                  <a:pt x="1653169" y="330149"/>
                </a:lnTo>
                <a:lnTo>
                  <a:pt x="1700900" y="335647"/>
                </a:lnTo>
                <a:lnTo>
                  <a:pt x="1744717" y="351308"/>
                </a:lnTo>
                <a:lnTo>
                  <a:pt x="1783369" y="375882"/>
                </a:lnTo>
                <a:lnTo>
                  <a:pt x="1815607" y="408120"/>
                </a:lnTo>
                <a:lnTo>
                  <a:pt x="1840181" y="446772"/>
                </a:lnTo>
                <a:lnTo>
                  <a:pt x="1855842" y="490589"/>
                </a:lnTo>
                <a:lnTo>
                  <a:pt x="1861340" y="538320"/>
                </a:lnTo>
                <a:lnTo>
                  <a:pt x="1855842" y="586056"/>
                </a:lnTo>
                <a:lnTo>
                  <a:pt x="1840181" y="629876"/>
                </a:lnTo>
                <a:lnTo>
                  <a:pt x="1815607" y="668530"/>
                </a:lnTo>
                <a:lnTo>
                  <a:pt x="1783369" y="700769"/>
                </a:lnTo>
                <a:lnTo>
                  <a:pt x="1744717" y="725344"/>
                </a:lnTo>
                <a:lnTo>
                  <a:pt x="1700900" y="741005"/>
                </a:lnTo>
                <a:lnTo>
                  <a:pt x="1653169" y="746504"/>
                </a:lnTo>
              </a:path>
              <a:path w="2880994" h="1022985" extrusionOk="0">
                <a:moveTo>
                  <a:pt x="1887918" y="584862"/>
                </a:moveTo>
                <a:lnTo>
                  <a:pt x="1902991" y="579346"/>
                </a:lnTo>
                <a:lnTo>
                  <a:pt x="1918711" y="575302"/>
                </a:lnTo>
                <a:lnTo>
                  <a:pt x="1934995" y="572815"/>
                </a:lnTo>
                <a:lnTo>
                  <a:pt x="1951761" y="571967"/>
                </a:lnTo>
                <a:lnTo>
                  <a:pt x="1995365" y="577826"/>
                </a:lnTo>
                <a:lnTo>
                  <a:pt x="2034548" y="594362"/>
                </a:lnTo>
                <a:lnTo>
                  <a:pt x="2067746" y="620010"/>
                </a:lnTo>
                <a:lnTo>
                  <a:pt x="2093395" y="653205"/>
                </a:lnTo>
                <a:lnTo>
                  <a:pt x="2109931" y="692385"/>
                </a:lnTo>
                <a:lnTo>
                  <a:pt x="2115791" y="735984"/>
                </a:lnTo>
                <a:lnTo>
                  <a:pt x="2114496" y="756686"/>
                </a:lnTo>
                <a:lnTo>
                  <a:pt x="2110718" y="776616"/>
                </a:lnTo>
                <a:lnTo>
                  <a:pt x="2104613" y="795614"/>
                </a:lnTo>
                <a:lnTo>
                  <a:pt x="2096341" y="813522"/>
                </a:lnTo>
              </a:path>
              <a:path w="2880994" h="1022985" extrusionOk="0">
                <a:moveTo>
                  <a:pt x="2114298" y="641970"/>
                </a:moveTo>
                <a:lnTo>
                  <a:pt x="2145417" y="616294"/>
                </a:lnTo>
                <a:lnTo>
                  <a:pt x="2181133" y="596907"/>
                </a:lnTo>
                <a:lnTo>
                  <a:pt x="2220603" y="584656"/>
                </a:lnTo>
                <a:lnTo>
                  <a:pt x="2262985" y="580384"/>
                </a:lnTo>
                <a:lnTo>
                  <a:pt x="2311202" y="585938"/>
                </a:lnTo>
                <a:lnTo>
                  <a:pt x="2355464" y="601757"/>
                </a:lnTo>
                <a:lnTo>
                  <a:pt x="2394509" y="626580"/>
                </a:lnTo>
                <a:lnTo>
                  <a:pt x="2427074" y="659144"/>
                </a:lnTo>
                <a:lnTo>
                  <a:pt x="2451897" y="698186"/>
                </a:lnTo>
                <a:lnTo>
                  <a:pt x="2467716" y="742445"/>
                </a:lnTo>
                <a:lnTo>
                  <a:pt x="2473270" y="790657"/>
                </a:lnTo>
                <a:lnTo>
                  <a:pt x="2470847" y="822685"/>
                </a:lnTo>
                <a:lnTo>
                  <a:pt x="2463815" y="853195"/>
                </a:lnTo>
                <a:lnTo>
                  <a:pt x="2452532" y="881829"/>
                </a:lnTo>
                <a:lnTo>
                  <a:pt x="2437355" y="908229"/>
                </a:lnTo>
              </a:path>
              <a:path w="2880994" h="1022985" extrusionOk="0">
                <a:moveTo>
                  <a:pt x="786801" y="346972"/>
                </a:moveTo>
                <a:lnTo>
                  <a:pt x="792810" y="302248"/>
                </a:lnTo>
                <a:lnTo>
                  <a:pt x="809768" y="262060"/>
                </a:lnTo>
                <a:lnTo>
                  <a:pt x="836073" y="228012"/>
                </a:lnTo>
                <a:lnTo>
                  <a:pt x="870121" y="201707"/>
                </a:lnTo>
                <a:lnTo>
                  <a:pt x="910309" y="184748"/>
                </a:lnTo>
                <a:lnTo>
                  <a:pt x="955033" y="178739"/>
                </a:lnTo>
                <a:lnTo>
                  <a:pt x="999752" y="184748"/>
                </a:lnTo>
                <a:lnTo>
                  <a:pt x="1039937" y="201707"/>
                </a:lnTo>
                <a:lnTo>
                  <a:pt x="1073983" y="228012"/>
                </a:lnTo>
                <a:lnTo>
                  <a:pt x="1100286" y="262060"/>
                </a:lnTo>
                <a:lnTo>
                  <a:pt x="1117245" y="302248"/>
                </a:lnTo>
                <a:lnTo>
                  <a:pt x="1123254" y="346972"/>
                </a:lnTo>
              </a:path>
              <a:path w="2880994" h="1022985" extrusionOk="0">
                <a:moveTo>
                  <a:pt x="370923" y="774491"/>
                </a:moveTo>
                <a:lnTo>
                  <a:pt x="343284" y="731725"/>
                </a:lnTo>
                <a:lnTo>
                  <a:pt x="322641" y="684633"/>
                </a:lnTo>
                <a:lnTo>
                  <a:pt x="309722" y="633943"/>
                </a:lnTo>
                <a:lnTo>
                  <a:pt x="305254" y="580384"/>
                </a:lnTo>
                <a:lnTo>
                  <a:pt x="308720" y="533151"/>
                </a:lnTo>
                <a:lnTo>
                  <a:pt x="318787" y="488069"/>
                </a:lnTo>
                <a:lnTo>
                  <a:pt x="334963" y="445634"/>
                </a:lnTo>
                <a:lnTo>
                  <a:pt x="356750" y="406341"/>
                </a:lnTo>
                <a:lnTo>
                  <a:pt x="383657" y="370682"/>
                </a:lnTo>
                <a:lnTo>
                  <a:pt x="415186" y="339153"/>
                </a:lnTo>
                <a:lnTo>
                  <a:pt x="450846" y="312247"/>
                </a:lnTo>
                <a:lnTo>
                  <a:pt x="490140" y="290461"/>
                </a:lnTo>
                <a:lnTo>
                  <a:pt x="532574" y="274287"/>
                </a:lnTo>
                <a:lnTo>
                  <a:pt x="577653" y="264220"/>
                </a:lnTo>
                <a:lnTo>
                  <a:pt x="624884" y="260754"/>
                </a:lnTo>
                <a:lnTo>
                  <a:pt x="668435" y="263695"/>
                </a:lnTo>
                <a:lnTo>
                  <a:pt x="710194" y="272261"/>
                </a:lnTo>
                <a:lnTo>
                  <a:pt x="749778" y="286071"/>
                </a:lnTo>
                <a:lnTo>
                  <a:pt x="786801" y="304741"/>
                </a:lnTo>
              </a:path>
              <a:path w="2880994" h="1022985" extrusionOk="0">
                <a:moveTo>
                  <a:pt x="1778884" y="325576"/>
                </a:moveTo>
                <a:lnTo>
                  <a:pt x="1784893" y="280856"/>
                </a:lnTo>
                <a:lnTo>
                  <a:pt x="1801851" y="240672"/>
                </a:lnTo>
                <a:lnTo>
                  <a:pt x="1828156" y="206626"/>
                </a:lnTo>
                <a:lnTo>
                  <a:pt x="1862204" y="180322"/>
                </a:lnTo>
                <a:lnTo>
                  <a:pt x="1902392" y="163364"/>
                </a:lnTo>
                <a:lnTo>
                  <a:pt x="1947116" y="157355"/>
                </a:lnTo>
                <a:lnTo>
                  <a:pt x="1991835" y="163364"/>
                </a:lnTo>
                <a:lnTo>
                  <a:pt x="2032020" y="180322"/>
                </a:lnTo>
                <a:lnTo>
                  <a:pt x="2066066" y="206626"/>
                </a:lnTo>
                <a:lnTo>
                  <a:pt x="2092370" y="240672"/>
                </a:lnTo>
                <a:lnTo>
                  <a:pt x="2109328" y="280856"/>
                </a:lnTo>
                <a:lnTo>
                  <a:pt x="2115337" y="325576"/>
                </a:lnTo>
              </a:path>
              <a:path w="2880994" h="1022985" extrusionOk="0">
                <a:moveTo>
                  <a:pt x="2044080" y="430288"/>
                </a:moveTo>
                <a:lnTo>
                  <a:pt x="2075934" y="390769"/>
                </a:lnTo>
                <a:lnTo>
                  <a:pt x="2114836" y="358207"/>
                </a:lnTo>
                <a:lnTo>
                  <a:pt x="2154506" y="335972"/>
                </a:lnTo>
                <a:lnTo>
                  <a:pt x="2190484" y="322911"/>
                </a:lnTo>
                <a:lnTo>
                  <a:pt x="2236512" y="314422"/>
                </a:lnTo>
                <a:lnTo>
                  <a:pt x="2260502" y="313325"/>
                </a:lnTo>
                <a:lnTo>
                  <a:pt x="2292557" y="315292"/>
                </a:lnTo>
                <a:lnTo>
                  <a:pt x="2352928" y="330326"/>
                </a:lnTo>
                <a:lnTo>
                  <a:pt x="2419590" y="368019"/>
                </a:lnTo>
                <a:lnTo>
                  <a:pt x="2453214" y="399453"/>
                </a:lnTo>
                <a:lnTo>
                  <a:pt x="2480812" y="436397"/>
                </a:lnTo>
                <a:lnTo>
                  <a:pt x="2501553" y="478018"/>
                </a:lnTo>
                <a:lnTo>
                  <a:pt x="2514607" y="523485"/>
                </a:lnTo>
                <a:lnTo>
                  <a:pt x="2519143" y="571967"/>
                </a:lnTo>
                <a:lnTo>
                  <a:pt x="2514976" y="618459"/>
                </a:lnTo>
                <a:lnTo>
                  <a:pt x="2502962" y="662218"/>
                </a:lnTo>
                <a:lnTo>
                  <a:pt x="2483832" y="702513"/>
                </a:lnTo>
                <a:lnTo>
                  <a:pt x="2458316" y="738613"/>
                </a:lnTo>
                <a:lnTo>
                  <a:pt x="2427143" y="769787"/>
                </a:lnTo>
                <a:lnTo>
                  <a:pt x="2391045" y="795306"/>
                </a:lnTo>
                <a:lnTo>
                  <a:pt x="2350752" y="814438"/>
                </a:lnTo>
                <a:lnTo>
                  <a:pt x="2306994" y="826453"/>
                </a:lnTo>
                <a:lnTo>
                  <a:pt x="2260502" y="830620"/>
                </a:lnTo>
              </a:path>
              <a:path w="2880994" h="1022985" extrusionOk="0">
                <a:moveTo>
                  <a:pt x="2432615" y="510823"/>
                </a:moveTo>
                <a:lnTo>
                  <a:pt x="2470317" y="485290"/>
                </a:lnTo>
                <a:lnTo>
                  <a:pt x="2512119" y="466185"/>
                </a:lnTo>
                <a:lnTo>
                  <a:pt x="2557321" y="454209"/>
                </a:lnTo>
                <a:lnTo>
                  <a:pt x="2605218" y="450061"/>
                </a:lnTo>
                <a:lnTo>
                  <a:pt x="2654734" y="454499"/>
                </a:lnTo>
                <a:lnTo>
                  <a:pt x="2701339" y="467294"/>
                </a:lnTo>
                <a:lnTo>
                  <a:pt x="2744254" y="487669"/>
                </a:lnTo>
                <a:lnTo>
                  <a:pt x="2782702" y="514846"/>
                </a:lnTo>
                <a:lnTo>
                  <a:pt x="2815904" y="548046"/>
                </a:lnTo>
                <a:lnTo>
                  <a:pt x="2843083" y="586492"/>
                </a:lnTo>
                <a:lnTo>
                  <a:pt x="2863459" y="629406"/>
                </a:lnTo>
                <a:lnTo>
                  <a:pt x="2876256" y="676009"/>
                </a:lnTo>
                <a:lnTo>
                  <a:pt x="2880694" y="725525"/>
                </a:lnTo>
                <a:lnTo>
                  <a:pt x="2876256" y="775041"/>
                </a:lnTo>
                <a:lnTo>
                  <a:pt x="2863459" y="821645"/>
                </a:lnTo>
                <a:lnTo>
                  <a:pt x="2843083" y="864559"/>
                </a:lnTo>
                <a:lnTo>
                  <a:pt x="2815904" y="903005"/>
                </a:lnTo>
                <a:lnTo>
                  <a:pt x="2782702" y="936205"/>
                </a:lnTo>
                <a:lnTo>
                  <a:pt x="2744254" y="963381"/>
                </a:lnTo>
                <a:lnTo>
                  <a:pt x="2701339" y="983756"/>
                </a:lnTo>
                <a:lnTo>
                  <a:pt x="2654734" y="996552"/>
                </a:lnTo>
                <a:lnTo>
                  <a:pt x="2605218" y="1000990"/>
                </a:lnTo>
                <a:lnTo>
                  <a:pt x="2583153" y="1000119"/>
                </a:lnTo>
                <a:lnTo>
                  <a:pt x="2561562" y="997550"/>
                </a:lnTo>
                <a:lnTo>
                  <a:pt x="2540514" y="993348"/>
                </a:lnTo>
                <a:lnTo>
                  <a:pt x="2520074" y="987581"/>
                </a:lnTo>
              </a:path>
              <a:path w="2880994" h="1022985" extrusionOk="0">
                <a:moveTo>
                  <a:pt x="448079" y="477809"/>
                </a:moveTo>
                <a:lnTo>
                  <a:pt x="410370" y="452277"/>
                </a:lnTo>
                <a:lnTo>
                  <a:pt x="368564" y="433172"/>
                </a:lnTo>
                <a:lnTo>
                  <a:pt x="323361" y="421195"/>
                </a:lnTo>
                <a:lnTo>
                  <a:pt x="275464" y="417047"/>
                </a:lnTo>
                <a:lnTo>
                  <a:pt x="225948" y="421485"/>
                </a:lnTo>
                <a:lnTo>
                  <a:pt x="179344" y="434280"/>
                </a:lnTo>
                <a:lnTo>
                  <a:pt x="136431" y="454655"/>
                </a:lnTo>
                <a:lnTo>
                  <a:pt x="97985" y="481832"/>
                </a:lnTo>
                <a:lnTo>
                  <a:pt x="64784" y="515032"/>
                </a:lnTo>
                <a:lnTo>
                  <a:pt x="37608" y="553478"/>
                </a:lnTo>
                <a:lnTo>
                  <a:pt x="17233" y="596392"/>
                </a:lnTo>
                <a:lnTo>
                  <a:pt x="4438" y="642996"/>
                </a:lnTo>
                <a:lnTo>
                  <a:pt x="0" y="692511"/>
                </a:lnTo>
                <a:lnTo>
                  <a:pt x="4438" y="742027"/>
                </a:lnTo>
                <a:lnTo>
                  <a:pt x="17233" y="788631"/>
                </a:lnTo>
                <a:lnTo>
                  <a:pt x="37608" y="831545"/>
                </a:lnTo>
                <a:lnTo>
                  <a:pt x="64784" y="869991"/>
                </a:lnTo>
                <a:lnTo>
                  <a:pt x="97985" y="903191"/>
                </a:lnTo>
                <a:lnTo>
                  <a:pt x="136431" y="930368"/>
                </a:lnTo>
                <a:lnTo>
                  <a:pt x="179344" y="950743"/>
                </a:lnTo>
                <a:lnTo>
                  <a:pt x="225948" y="963538"/>
                </a:lnTo>
                <a:lnTo>
                  <a:pt x="275464" y="967976"/>
                </a:lnTo>
                <a:lnTo>
                  <a:pt x="297536" y="967107"/>
                </a:lnTo>
                <a:lnTo>
                  <a:pt x="319128" y="964540"/>
                </a:lnTo>
                <a:lnTo>
                  <a:pt x="340174" y="960340"/>
                </a:lnTo>
                <a:lnTo>
                  <a:pt x="360607" y="954568"/>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506" name="Google Shape;506;p8"/>
          <p:cNvGrpSpPr/>
          <p:nvPr/>
        </p:nvGrpSpPr>
        <p:grpSpPr>
          <a:xfrm>
            <a:off x="14601675" y="991665"/>
            <a:ext cx="1000760" cy="1298059"/>
            <a:chOff x="14601675" y="991665"/>
            <a:chExt cx="1000760" cy="1298059"/>
          </a:xfrm>
        </p:grpSpPr>
        <p:sp>
          <p:nvSpPr>
            <p:cNvPr id="507" name="Google Shape;507;p8"/>
            <p:cNvSpPr/>
            <p:nvPr/>
          </p:nvSpPr>
          <p:spPr>
            <a:xfrm>
              <a:off x="14716575" y="991665"/>
              <a:ext cx="639445" cy="1146175"/>
            </a:xfrm>
            <a:custGeom>
              <a:avLst/>
              <a:gdLst/>
              <a:ahLst/>
              <a:cxnLst/>
              <a:rect l="l" t="t" r="r" b="b"/>
              <a:pathLst>
                <a:path w="639444" h="1146175" extrusionOk="0">
                  <a:moveTo>
                    <a:pt x="386394" y="1146035"/>
                  </a:moveTo>
                  <a:lnTo>
                    <a:pt x="487334" y="1146035"/>
                  </a:lnTo>
                  <a:lnTo>
                    <a:pt x="639228" y="685749"/>
                  </a:lnTo>
                  <a:lnTo>
                    <a:pt x="585900" y="323046"/>
                  </a:lnTo>
                  <a:lnTo>
                    <a:pt x="458055" y="85328"/>
                  </a:lnTo>
                  <a:lnTo>
                    <a:pt x="386394" y="0"/>
                  </a:lnTo>
                  <a:lnTo>
                    <a:pt x="104484" y="287594"/>
                  </a:lnTo>
                  <a:lnTo>
                    <a:pt x="0" y="502838"/>
                  </a:lnTo>
                  <a:lnTo>
                    <a:pt x="63477" y="753171"/>
                  </a:lnTo>
                  <a:lnTo>
                    <a:pt x="285455" y="1146035"/>
                  </a:lnTo>
                  <a:lnTo>
                    <a:pt x="386394" y="1146035"/>
                  </a:lnTo>
                  <a:close/>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8" name="Google Shape;508;p8"/>
            <p:cNvSpPr/>
            <p:nvPr/>
          </p:nvSpPr>
          <p:spPr>
            <a:xfrm>
              <a:off x="14988872" y="1306543"/>
              <a:ext cx="228194" cy="228194"/>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9" name="Google Shape;509;p8"/>
            <p:cNvSpPr/>
            <p:nvPr/>
          </p:nvSpPr>
          <p:spPr>
            <a:xfrm>
              <a:off x="14601675" y="1165139"/>
              <a:ext cx="1000760" cy="1124585"/>
            </a:xfrm>
            <a:custGeom>
              <a:avLst/>
              <a:gdLst/>
              <a:ahLst/>
              <a:cxnLst/>
              <a:rect l="l" t="t" r="r" b="b"/>
              <a:pathLst>
                <a:path w="1000759" h="1124585" extrusionOk="0">
                  <a:moveTo>
                    <a:pt x="602234" y="972561"/>
                  </a:moveTo>
                  <a:lnTo>
                    <a:pt x="595989" y="1012779"/>
                  </a:lnTo>
                  <a:lnTo>
                    <a:pt x="599603" y="1041955"/>
                  </a:lnTo>
                  <a:lnTo>
                    <a:pt x="618200" y="1074284"/>
                  </a:lnTo>
                  <a:lnTo>
                    <a:pt x="656907" y="1123958"/>
                  </a:lnTo>
                  <a:lnTo>
                    <a:pt x="492877" y="1123958"/>
                  </a:lnTo>
                  <a:lnTo>
                    <a:pt x="509700" y="1123958"/>
                  </a:lnTo>
                  <a:lnTo>
                    <a:pt x="345682" y="1123958"/>
                  </a:lnTo>
                  <a:lnTo>
                    <a:pt x="382614" y="1064821"/>
                  </a:lnTo>
                  <a:lnTo>
                    <a:pt x="398254" y="1016720"/>
                  </a:lnTo>
                  <a:lnTo>
                    <a:pt x="401275" y="984390"/>
                  </a:lnTo>
                  <a:lnTo>
                    <a:pt x="400355" y="972561"/>
                  </a:lnTo>
                </a:path>
                <a:path w="1000759" h="1124585" extrusionOk="0">
                  <a:moveTo>
                    <a:pt x="245746" y="497331"/>
                  </a:moveTo>
                  <a:lnTo>
                    <a:pt x="117762" y="535180"/>
                  </a:lnTo>
                  <a:lnTo>
                    <a:pt x="0" y="1048260"/>
                  </a:lnTo>
                  <a:lnTo>
                    <a:pt x="68205" y="949941"/>
                  </a:lnTo>
                  <a:lnTo>
                    <a:pt x="127722" y="900422"/>
                  </a:lnTo>
                  <a:lnTo>
                    <a:pt x="211651" y="884628"/>
                  </a:lnTo>
                  <a:lnTo>
                    <a:pt x="353097" y="887489"/>
                  </a:lnTo>
                </a:path>
                <a:path w="1000759" h="1124585" extrusionOk="0">
                  <a:moveTo>
                    <a:pt x="754682" y="497331"/>
                  </a:moveTo>
                  <a:lnTo>
                    <a:pt x="882666" y="535180"/>
                  </a:lnTo>
                  <a:lnTo>
                    <a:pt x="1000417" y="1048260"/>
                  </a:lnTo>
                  <a:lnTo>
                    <a:pt x="932211" y="949941"/>
                  </a:lnTo>
                  <a:lnTo>
                    <a:pt x="872694" y="900422"/>
                  </a:lnTo>
                  <a:lnTo>
                    <a:pt x="788765" y="884628"/>
                  </a:lnTo>
                  <a:lnTo>
                    <a:pt x="647319" y="887489"/>
                  </a:lnTo>
                </a:path>
                <a:path w="1000759" h="1124585" extrusionOk="0">
                  <a:moveTo>
                    <a:pt x="301696" y="756820"/>
                  </a:moveTo>
                  <a:lnTo>
                    <a:pt x="700893" y="756820"/>
                  </a:lnTo>
                </a:path>
                <a:path w="1000759" h="1124585" extrusionOk="0">
                  <a:moveTo>
                    <a:pt x="373646" y="0"/>
                  </a:moveTo>
                  <a:lnTo>
                    <a:pt x="628944" y="0"/>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10" name="Google Shape;510;p8"/>
          <p:cNvGrpSpPr/>
          <p:nvPr/>
        </p:nvGrpSpPr>
        <p:grpSpPr>
          <a:xfrm>
            <a:off x="11017459" y="5858221"/>
            <a:ext cx="8285500" cy="141605"/>
            <a:chOff x="11017459" y="5858221"/>
            <a:chExt cx="8285500" cy="141605"/>
          </a:xfrm>
        </p:grpSpPr>
        <p:sp>
          <p:nvSpPr>
            <p:cNvPr id="511" name="Google Shape;511;p8"/>
            <p:cNvSpPr/>
            <p:nvPr/>
          </p:nvSpPr>
          <p:spPr>
            <a:xfrm>
              <a:off x="18474284"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2" name="Google Shape;512;p8"/>
            <p:cNvSpPr/>
            <p:nvPr/>
          </p:nvSpPr>
          <p:spPr>
            <a:xfrm>
              <a:off x="1764039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8"/>
            <p:cNvSpPr/>
            <p:nvPr/>
          </p:nvSpPr>
          <p:spPr>
            <a:xfrm>
              <a:off x="1764039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4" name="Google Shape;514;p8"/>
            <p:cNvSpPr/>
            <p:nvPr/>
          </p:nvSpPr>
          <p:spPr>
            <a:xfrm>
              <a:off x="16811647"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5" name="Google Shape;515;p8"/>
            <p:cNvSpPr/>
            <p:nvPr/>
          </p:nvSpPr>
          <p:spPr>
            <a:xfrm>
              <a:off x="16811647"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6" name="Google Shape;516;p8"/>
            <p:cNvSpPr/>
            <p:nvPr/>
          </p:nvSpPr>
          <p:spPr>
            <a:xfrm>
              <a:off x="15983259"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7" name="Google Shape;517;p8"/>
            <p:cNvSpPr/>
            <p:nvPr/>
          </p:nvSpPr>
          <p:spPr>
            <a:xfrm>
              <a:off x="15983259"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8" name="Google Shape;518;p8"/>
            <p:cNvSpPr/>
            <p:nvPr/>
          </p:nvSpPr>
          <p:spPr>
            <a:xfrm>
              <a:off x="15154752"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9" name="Google Shape;519;p8"/>
            <p:cNvSpPr/>
            <p:nvPr/>
          </p:nvSpPr>
          <p:spPr>
            <a:xfrm>
              <a:off x="15154752"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0" name="Google Shape;520;p8"/>
            <p:cNvSpPr/>
            <p:nvPr/>
          </p:nvSpPr>
          <p:spPr>
            <a:xfrm>
              <a:off x="14326245"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1" name="Google Shape;521;p8"/>
            <p:cNvSpPr/>
            <p:nvPr/>
          </p:nvSpPr>
          <p:spPr>
            <a:xfrm>
              <a:off x="14326245"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 name="Google Shape;522;p8"/>
            <p:cNvSpPr/>
            <p:nvPr/>
          </p:nvSpPr>
          <p:spPr>
            <a:xfrm>
              <a:off x="13497619"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8"/>
            <p:cNvSpPr/>
            <p:nvPr/>
          </p:nvSpPr>
          <p:spPr>
            <a:xfrm>
              <a:off x="13497619"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4" name="Google Shape;524;p8"/>
            <p:cNvSpPr/>
            <p:nvPr/>
          </p:nvSpPr>
          <p:spPr>
            <a:xfrm>
              <a:off x="12669112"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5" name="Google Shape;525;p8"/>
            <p:cNvSpPr/>
            <p:nvPr/>
          </p:nvSpPr>
          <p:spPr>
            <a:xfrm>
              <a:off x="12669112"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6" name="Google Shape;526;p8"/>
            <p:cNvSpPr/>
            <p:nvPr/>
          </p:nvSpPr>
          <p:spPr>
            <a:xfrm>
              <a:off x="11840605"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7" name="Google Shape;527;p8"/>
            <p:cNvSpPr/>
            <p:nvPr/>
          </p:nvSpPr>
          <p:spPr>
            <a:xfrm>
              <a:off x="11840605"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8" name="Google Shape;528;p8"/>
            <p:cNvSpPr/>
            <p:nvPr/>
          </p:nvSpPr>
          <p:spPr>
            <a:xfrm>
              <a:off x="11017459"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9" name="Google Shape;529;p8"/>
            <p:cNvSpPr/>
            <p:nvPr/>
          </p:nvSpPr>
          <p:spPr>
            <a:xfrm>
              <a:off x="11017459"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30" name="Google Shape;530;p8"/>
          <p:cNvSpPr txBox="1"/>
          <p:nvPr/>
        </p:nvSpPr>
        <p:spPr>
          <a:xfrm>
            <a:off x="11279268"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00AEE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531" name="Google Shape;531;p8"/>
          <p:cNvSpPr txBox="1"/>
          <p:nvPr/>
        </p:nvSpPr>
        <p:spPr>
          <a:xfrm>
            <a:off x="12093591"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532" name="Google Shape;532;p8"/>
          <p:cNvSpPr txBox="1"/>
          <p:nvPr/>
        </p:nvSpPr>
        <p:spPr>
          <a:xfrm>
            <a:off x="12950789"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533" name="Google Shape;533;p8"/>
          <p:cNvSpPr txBox="1"/>
          <p:nvPr/>
        </p:nvSpPr>
        <p:spPr>
          <a:xfrm>
            <a:off x="13728491"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534" name="Google Shape;534;p8"/>
          <p:cNvSpPr txBox="1"/>
          <p:nvPr/>
        </p:nvSpPr>
        <p:spPr>
          <a:xfrm>
            <a:off x="14634431"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535" name="Google Shape;535;p8"/>
          <p:cNvSpPr txBox="1"/>
          <p:nvPr/>
        </p:nvSpPr>
        <p:spPr>
          <a:xfrm>
            <a:off x="15489953"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536" name="Google Shape;536;p8"/>
          <p:cNvSpPr txBox="1"/>
          <p:nvPr/>
        </p:nvSpPr>
        <p:spPr>
          <a:xfrm>
            <a:off x="16266945"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537" name="Google Shape;537;p8"/>
          <p:cNvSpPr txBox="1"/>
          <p:nvPr/>
        </p:nvSpPr>
        <p:spPr>
          <a:xfrm>
            <a:off x="17147031"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538" name="Google Shape;538;p8"/>
          <p:cNvSpPr txBox="1"/>
          <p:nvPr/>
        </p:nvSpPr>
        <p:spPr>
          <a:xfrm>
            <a:off x="17853423"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539" name="Google Shape;539;p8"/>
          <p:cNvSpPr txBox="1"/>
          <p:nvPr/>
        </p:nvSpPr>
        <p:spPr>
          <a:xfrm>
            <a:off x="18807594" y="5875360"/>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TELL </a:t>
            </a:r>
            <a:endParaRPr sz="500">
              <a:solidFill>
                <a:schemeClr val="dk1"/>
              </a:solidFill>
              <a:latin typeface="Arial"/>
              <a:ea typeface="Arial"/>
              <a:cs typeface="Arial"/>
              <a:sym typeface="Arial"/>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Shape 12025"/>
        <p:cNvGrpSpPr/>
        <p:nvPr/>
      </p:nvGrpSpPr>
      <p:grpSpPr>
        <a:xfrm>
          <a:off x="0" y="0"/>
          <a:ext cx="0" cy="0"/>
          <a:chOff x="0" y="0"/>
          <a:chExt cx="0" cy="0"/>
        </a:xfrm>
      </p:grpSpPr>
      <p:sp>
        <p:nvSpPr>
          <p:cNvPr id="12026" name="Google Shape;12026;p80"/>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27" name="Google Shape;12027;p80"/>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158</a:t>
            </a:r>
            <a:endParaRPr sz="550">
              <a:solidFill>
                <a:schemeClr val="dk1"/>
              </a:solidFill>
              <a:latin typeface="Arial"/>
              <a:ea typeface="Arial"/>
              <a:cs typeface="Arial"/>
              <a:sym typeface="Arial"/>
            </a:endParaRPr>
          </a:p>
        </p:txBody>
      </p:sp>
      <p:grpSp>
        <p:nvGrpSpPr>
          <p:cNvPr id="12028" name="Google Shape;12028;p80"/>
          <p:cNvGrpSpPr/>
          <p:nvPr/>
        </p:nvGrpSpPr>
        <p:grpSpPr>
          <a:xfrm>
            <a:off x="429031" y="6599833"/>
            <a:ext cx="9206086" cy="508200"/>
            <a:chOff x="429031" y="6599833"/>
            <a:chExt cx="9206086" cy="508200"/>
          </a:xfrm>
        </p:grpSpPr>
        <p:sp>
          <p:nvSpPr>
            <p:cNvPr id="12029" name="Google Shape;12029;p80"/>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0" name="Google Shape;12030;p80"/>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1" name="Google Shape;12031;p80"/>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2" name="Google Shape;12032;p80"/>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3" name="Google Shape;12033;p80"/>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4" name="Google Shape;12034;p80"/>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5" name="Google Shape;12035;p80"/>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6" name="Google Shape;12036;p80"/>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7" name="Google Shape;12037;p80"/>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8" name="Google Shape;12038;p80"/>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9" name="Google Shape;12039;p80"/>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0" name="Google Shape;12040;p80"/>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1" name="Google Shape;12041;p80"/>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2" name="Google Shape;12042;p80"/>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3" name="Google Shape;12043;p80"/>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4" name="Google Shape;12044;p80"/>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5" name="Google Shape;12045;p80"/>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6" name="Google Shape;12046;p80"/>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7" name="Google Shape;12047;p80"/>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8" name="Google Shape;12048;p80"/>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49" name="Google Shape;12049;p80"/>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50" name="Google Shape;12050;p80"/>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051" name="Google Shape;12051;p80"/>
          <p:cNvGrpSpPr/>
          <p:nvPr/>
        </p:nvGrpSpPr>
        <p:grpSpPr>
          <a:xfrm>
            <a:off x="436533" y="690661"/>
            <a:ext cx="9200171" cy="31750"/>
            <a:chOff x="436533" y="690661"/>
            <a:chExt cx="9200171" cy="31750"/>
          </a:xfrm>
        </p:grpSpPr>
        <p:sp>
          <p:nvSpPr>
            <p:cNvPr id="12052" name="Google Shape;12052;p80"/>
            <p:cNvSpPr/>
            <p:nvPr/>
          </p:nvSpPr>
          <p:spPr>
            <a:xfrm>
              <a:off x="436533" y="690661"/>
              <a:ext cx="1808480" cy="31750"/>
            </a:xfrm>
            <a:custGeom>
              <a:avLst/>
              <a:gdLst/>
              <a:ahLst/>
              <a:cxnLst/>
              <a:rect l="l" t="t" r="r" b="b"/>
              <a:pathLst>
                <a:path w="1808480" h="31750" extrusionOk="0">
                  <a:moveTo>
                    <a:pt x="1808136" y="0"/>
                  </a:moveTo>
                  <a:lnTo>
                    <a:pt x="0" y="0"/>
                  </a:lnTo>
                  <a:lnTo>
                    <a:pt x="0" y="31473"/>
                  </a:lnTo>
                  <a:lnTo>
                    <a:pt x="1808136" y="31473"/>
                  </a:lnTo>
                  <a:lnTo>
                    <a:pt x="1808136" y="0"/>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53" name="Google Shape;12053;p80"/>
            <p:cNvSpPr/>
            <p:nvPr/>
          </p:nvSpPr>
          <p:spPr>
            <a:xfrm>
              <a:off x="2244670" y="690661"/>
              <a:ext cx="7392034" cy="31750"/>
            </a:xfrm>
            <a:custGeom>
              <a:avLst/>
              <a:gdLst/>
              <a:ahLst/>
              <a:cxnLst/>
              <a:rect l="l" t="t" r="r" b="b"/>
              <a:pathLst>
                <a:path w="7392034" h="31750" extrusionOk="0">
                  <a:moveTo>
                    <a:pt x="7391812" y="0"/>
                  </a:moveTo>
                  <a:lnTo>
                    <a:pt x="0" y="0"/>
                  </a:lnTo>
                  <a:lnTo>
                    <a:pt x="0" y="31473"/>
                  </a:lnTo>
                  <a:lnTo>
                    <a:pt x="7391812" y="31473"/>
                  </a:lnTo>
                  <a:lnTo>
                    <a:pt x="7391812" y="0"/>
                  </a:lnTo>
                  <a:close/>
                </a:path>
              </a:pathLst>
            </a:custGeom>
            <a:solidFill>
              <a:srgbClr val="D3EAE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054" name="Google Shape;12054;p80"/>
          <p:cNvSpPr txBox="1">
            <a:spLocks noGrp="1"/>
          </p:cNvSpPr>
          <p:nvPr>
            <p:ph type="title"/>
          </p:nvPr>
        </p:nvSpPr>
        <p:spPr>
          <a:xfrm>
            <a:off x="417863" y="264555"/>
            <a:ext cx="489839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00AF9D"/>
                </a:solidFill>
              </a:rPr>
              <a:t>TEST ANOTHER TRANSITION </a:t>
            </a:r>
            <a:r>
              <a:rPr lang="en-US" b="0">
                <a:solidFill>
                  <a:srgbClr val="00AF9D"/>
                </a:solidFill>
                <a:latin typeface="Arial"/>
                <a:ea typeface="Arial"/>
                <a:cs typeface="Arial"/>
                <a:sym typeface="Arial"/>
              </a:rPr>
              <a:t>REFLECTION </a:t>
            </a:r>
            <a:endParaRPr/>
          </a:p>
        </p:txBody>
      </p:sp>
      <p:grpSp>
        <p:nvGrpSpPr>
          <p:cNvPr id="12055" name="Google Shape;12055;p80"/>
          <p:cNvGrpSpPr/>
          <p:nvPr/>
        </p:nvGrpSpPr>
        <p:grpSpPr>
          <a:xfrm>
            <a:off x="6324281" y="239907"/>
            <a:ext cx="3309244" cy="332740"/>
            <a:chOff x="6324281" y="239907"/>
            <a:chExt cx="3309244" cy="332740"/>
          </a:xfrm>
        </p:grpSpPr>
        <p:sp>
          <p:nvSpPr>
            <p:cNvPr id="12056" name="Google Shape;12056;p80"/>
            <p:cNvSpPr/>
            <p:nvPr/>
          </p:nvSpPr>
          <p:spPr>
            <a:xfrm>
              <a:off x="762647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57" name="Google Shape;12057;p80"/>
            <p:cNvSpPr/>
            <p:nvPr/>
          </p:nvSpPr>
          <p:spPr>
            <a:xfrm>
              <a:off x="697537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58" name="Google Shape;12058;p80"/>
            <p:cNvSpPr/>
            <p:nvPr/>
          </p:nvSpPr>
          <p:spPr>
            <a:xfrm>
              <a:off x="632428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59" name="Google Shape;12059;p80"/>
            <p:cNvSpPr/>
            <p:nvPr/>
          </p:nvSpPr>
          <p:spPr>
            <a:xfrm>
              <a:off x="827757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60" name="Google Shape;12060;p80"/>
            <p:cNvSpPr/>
            <p:nvPr/>
          </p:nvSpPr>
          <p:spPr>
            <a:xfrm>
              <a:off x="892867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061" name="Google Shape;12061;p80"/>
          <p:cNvSpPr txBox="1"/>
          <p:nvPr/>
        </p:nvSpPr>
        <p:spPr>
          <a:xfrm>
            <a:off x="7771886" y="312518"/>
            <a:ext cx="414020" cy="197485"/>
          </a:xfrm>
          <a:prstGeom prst="rect">
            <a:avLst/>
          </a:prstGeom>
          <a:noFill/>
          <a:ln>
            <a:noFill/>
          </a:ln>
        </p:spPr>
        <p:txBody>
          <a:bodyPr spcFirstLastPara="1" wrap="square" lIns="0" tIns="12050" rIns="0" bIns="0" anchor="t" anchorCtr="0">
            <a:spAutoFit/>
          </a:bodyPr>
          <a:lstStyle/>
          <a:p>
            <a:pPr marL="125095" marR="5080" lvl="0" indent="-113030" algn="l" rtl="0">
              <a:lnSpc>
                <a:spcPct val="102600"/>
              </a:lnSpc>
              <a:spcBef>
                <a:spcPts val="0"/>
              </a:spcBef>
              <a:spcAft>
                <a:spcPts val="0"/>
              </a:spcAft>
              <a:buNone/>
            </a:pPr>
            <a:r>
              <a:rPr lang="en-US" sz="550">
                <a:solidFill>
                  <a:srgbClr val="00AF9D"/>
                </a:solidFill>
                <a:latin typeface="Arial"/>
                <a:ea typeface="Arial"/>
                <a:cs typeface="Arial"/>
                <a:sym typeface="Arial"/>
              </a:rPr>
              <a:t>REFLECTION  GRID</a:t>
            </a:r>
            <a:endParaRPr sz="550">
              <a:solidFill>
                <a:schemeClr val="dk1"/>
              </a:solidFill>
              <a:latin typeface="Arial"/>
              <a:ea typeface="Arial"/>
              <a:cs typeface="Arial"/>
              <a:sym typeface="Arial"/>
            </a:endParaRPr>
          </a:p>
        </p:txBody>
      </p:sp>
      <p:sp>
        <p:nvSpPr>
          <p:cNvPr id="12062" name="Google Shape;12062;p80"/>
          <p:cNvSpPr txBox="1"/>
          <p:nvPr/>
        </p:nvSpPr>
        <p:spPr>
          <a:xfrm>
            <a:off x="7120758" y="269534"/>
            <a:ext cx="414020" cy="283845"/>
          </a:xfrm>
          <a:prstGeom prst="rect">
            <a:avLst/>
          </a:prstGeom>
          <a:noFill/>
          <a:ln>
            <a:noFill/>
          </a:ln>
        </p:spPr>
        <p:txBody>
          <a:bodyPr spcFirstLastPara="1" wrap="square" lIns="0" tIns="12050" rIns="0" bIns="0" anchor="t" anchorCtr="0">
            <a:spAutoFit/>
          </a:bodyPr>
          <a:lstStyle/>
          <a:p>
            <a:pPr marL="12700" marR="5080" lvl="0" indent="59689" algn="l" rtl="0">
              <a:lnSpc>
                <a:spcPct val="102600"/>
              </a:lnSpc>
              <a:spcBef>
                <a:spcPts val="0"/>
              </a:spcBef>
              <a:spcAft>
                <a:spcPts val="0"/>
              </a:spcAft>
              <a:buNone/>
            </a:pPr>
            <a:r>
              <a:rPr lang="en-US" sz="550">
                <a:solidFill>
                  <a:srgbClr val="00AF9D"/>
                </a:solidFill>
                <a:latin typeface="Arial"/>
                <a:ea typeface="Arial"/>
                <a:cs typeface="Arial"/>
                <a:sym typeface="Arial"/>
              </a:rPr>
              <a:t>TESTING  PROTOTYPE  REFLECTION</a:t>
            </a:r>
            <a:endParaRPr sz="550">
              <a:solidFill>
                <a:schemeClr val="dk1"/>
              </a:solidFill>
              <a:latin typeface="Arial"/>
              <a:ea typeface="Arial"/>
              <a:cs typeface="Arial"/>
              <a:sym typeface="Arial"/>
            </a:endParaRPr>
          </a:p>
        </p:txBody>
      </p:sp>
      <p:sp>
        <p:nvSpPr>
          <p:cNvPr id="12063" name="Google Shape;12063;p80"/>
          <p:cNvSpPr txBox="1"/>
          <p:nvPr/>
        </p:nvSpPr>
        <p:spPr>
          <a:xfrm>
            <a:off x="6480948" y="303276"/>
            <a:ext cx="391795" cy="197485"/>
          </a:xfrm>
          <a:prstGeom prst="rect">
            <a:avLst/>
          </a:prstGeom>
          <a:noFill/>
          <a:ln>
            <a:noFill/>
          </a:ln>
        </p:spPr>
        <p:txBody>
          <a:bodyPr spcFirstLastPara="1" wrap="square" lIns="0" tIns="12050" rIns="0" bIns="0" anchor="t" anchorCtr="0">
            <a:spAutoFit/>
          </a:bodyPr>
          <a:lstStyle/>
          <a:p>
            <a:pPr marL="12700" marR="5080" lvl="0" indent="79375" algn="l" rtl="0">
              <a:lnSpc>
                <a:spcPct val="102600"/>
              </a:lnSpc>
              <a:spcBef>
                <a:spcPts val="0"/>
              </a:spcBef>
              <a:spcAft>
                <a:spcPts val="0"/>
              </a:spcAft>
              <a:buNone/>
            </a:pPr>
            <a:r>
              <a:rPr lang="en-US" sz="550">
                <a:solidFill>
                  <a:srgbClr val="00AF9D"/>
                </a:solidFill>
                <a:latin typeface="Arial"/>
                <a:ea typeface="Arial"/>
                <a:cs typeface="Arial"/>
                <a:sym typeface="Arial"/>
              </a:rPr>
              <a:t>TEST A  PROTOTYPE</a:t>
            </a:r>
            <a:endParaRPr sz="550">
              <a:solidFill>
                <a:schemeClr val="dk1"/>
              </a:solidFill>
              <a:latin typeface="Arial"/>
              <a:ea typeface="Arial"/>
              <a:cs typeface="Arial"/>
              <a:sym typeface="Arial"/>
            </a:endParaRPr>
          </a:p>
        </p:txBody>
      </p:sp>
      <p:sp>
        <p:nvSpPr>
          <p:cNvPr id="12064" name="Google Shape;12064;p80"/>
          <p:cNvSpPr txBox="1"/>
          <p:nvPr/>
        </p:nvSpPr>
        <p:spPr>
          <a:xfrm>
            <a:off x="8415063" y="303276"/>
            <a:ext cx="429895" cy="197485"/>
          </a:xfrm>
          <a:prstGeom prst="rect">
            <a:avLst/>
          </a:prstGeom>
          <a:noFill/>
          <a:ln>
            <a:noFill/>
          </a:ln>
        </p:spPr>
        <p:txBody>
          <a:bodyPr spcFirstLastPara="1" wrap="square" lIns="0" tIns="12050" rIns="0" bIns="0" anchor="t" anchorCtr="0">
            <a:spAutoFit/>
          </a:bodyPr>
          <a:lstStyle/>
          <a:p>
            <a:pPr marL="12700" marR="5080" lvl="0" indent="36195" algn="l" rtl="0">
              <a:lnSpc>
                <a:spcPct val="102600"/>
              </a:lnSpc>
              <a:spcBef>
                <a:spcPts val="0"/>
              </a:spcBef>
              <a:spcAft>
                <a:spcPts val="0"/>
              </a:spcAft>
              <a:buNone/>
            </a:pPr>
            <a:r>
              <a:rPr lang="en-US" sz="550">
                <a:solidFill>
                  <a:srgbClr val="00AF9D"/>
                </a:solidFill>
                <a:latin typeface="Arial"/>
                <a:ea typeface="Arial"/>
                <a:cs typeface="Arial"/>
                <a:sym typeface="Arial"/>
              </a:rPr>
              <a:t>WHAT DID  YOU LEARN?</a:t>
            </a:r>
            <a:endParaRPr sz="550">
              <a:solidFill>
                <a:schemeClr val="dk1"/>
              </a:solidFill>
              <a:latin typeface="Arial"/>
              <a:ea typeface="Arial"/>
              <a:cs typeface="Arial"/>
              <a:sym typeface="Arial"/>
            </a:endParaRPr>
          </a:p>
        </p:txBody>
      </p:sp>
      <p:sp>
        <p:nvSpPr>
          <p:cNvPr id="12065" name="Google Shape;12065;p80"/>
          <p:cNvSpPr txBox="1"/>
          <p:nvPr/>
        </p:nvSpPr>
        <p:spPr>
          <a:xfrm>
            <a:off x="9071994" y="304996"/>
            <a:ext cx="430530" cy="197485"/>
          </a:xfrm>
          <a:prstGeom prst="rect">
            <a:avLst/>
          </a:prstGeom>
          <a:noFill/>
          <a:ln>
            <a:noFill/>
          </a:ln>
        </p:spPr>
        <p:txBody>
          <a:bodyPr spcFirstLastPara="1" wrap="square" lIns="0" tIns="12050" rIns="0" bIns="0" anchor="t" anchorCtr="0">
            <a:spAutoFit/>
          </a:bodyPr>
          <a:lstStyle/>
          <a:p>
            <a:pPr marL="12700" marR="5080" lvl="0" indent="128270" algn="l" rtl="0">
              <a:lnSpc>
                <a:spcPct val="102600"/>
              </a:lnSpc>
              <a:spcBef>
                <a:spcPts val="0"/>
              </a:spcBef>
              <a:spcAft>
                <a:spcPts val="0"/>
              </a:spcAft>
              <a:buNone/>
            </a:pPr>
            <a:r>
              <a:rPr lang="en-US" sz="550">
                <a:solidFill>
                  <a:srgbClr val="00AF9D"/>
                </a:solidFill>
                <a:latin typeface="Arial"/>
                <a:ea typeface="Arial"/>
                <a:cs typeface="Arial"/>
                <a:sym typeface="Arial"/>
              </a:rPr>
              <a:t>IDEA  EVALUATION</a:t>
            </a:r>
            <a:endParaRPr sz="550">
              <a:solidFill>
                <a:schemeClr val="dk1"/>
              </a:solidFill>
              <a:latin typeface="Arial"/>
              <a:ea typeface="Arial"/>
              <a:cs typeface="Arial"/>
              <a:sym typeface="Arial"/>
            </a:endParaRPr>
          </a:p>
        </p:txBody>
      </p:sp>
      <p:sp>
        <p:nvSpPr>
          <p:cNvPr id="12066" name="Google Shape;12066;p80"/>
          <p:cNvSpPr/>
          <p:nvPr/>
        </p:nvSpPr>
        <p:spPr>
          <a:xfrm>
            <a:off x="423831" y="109200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67" name="Google Shape;12067;p80"/>
          <p:cNvSpPr/>
          <p:nvPr/>
        </p:nvSpPr>
        <p:spPr>
          <a:xfrm>
            <a:off x="5081999" y="109200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00AF9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68" name="Google Shape;12068;p80"/>
          <p:cNvSpPr txBox="1"/>
          <p:nvPr/>
        </p:nvSpPr>
        <p:spPr>
          <a:xfrm>
            <a:off x="577370" y="1155131"/>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12069" name="Google Shape;12069;p80"/>
          <p:cNvSpPr txBox="1"/>
          <p:nvPr/>
        </p:nvSpPr>
        <p:spPr>
          <a:xfrm>
            <a:off x="577370" y="2676921"/>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12070" name="Google Shape;12070;p80"/>
          <p:cNvSpPr txBox="1"/>
          <p:nvPr/>
        </p:nvSpPr>
        <p:spPr>
          <a:xfrm>
            <a:off x="577370" y="3569974"/>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12071" name="Google Shape;12071;p80"/>
          <p:cNvSpPr txBox="1"/>
          <p:nvPr/>
        </p:nvSpPr>
        <p:spPr>
          <a:xfrm>
            <a:off x="577370" y="457766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12072" name="Google Shape;12072;p80"/>
          <p:cNvSpPr txBox="1"/>
          <p:nvPr/>
        </p:nvSpPr>
        <p:spPr>
          <a:xfrm>
            <a:off x="577370" y="547072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12073" name="Google Shape;12073;p80"/>
          <p:cNvSpPr txBox="1"/>
          <p:nvPr/>
        </p:nvSpPr>
        <p:spPr>
          <a:xfrm>
            <a:off x="5253841" y="1155131"/>
            <a:ext cx="414909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00AF9D"/>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p:txBody>
      </p:sp>
      <p:sp>
        <p:nvSpPr>
          <p:cNvPr id="12074" name="Google Shape;12074;p80"/>
          <p:cNvSpPr txBox="1"/>
          <p:nvPr/>
        </p:nvSpPr>
        <p:spPr>
          <a:xfrm>
            <a:off x="5253841" y="1851578"/>
            <a:ext cx="394906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12075" name="Google Shape;12075;p80"/>
          <p:cNvSpPr txBox="1"/>
          <p:nvPr/>
        </p:nvSpPr>
        <p:spPr>
          <a:xfrm>
            <a:off x="13180130" y="4796592"/>
            <a:ext cx="3823335"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IMPLEMENT</a:t>
            </a:r>
            <a:endParaRPr sz="4700">
              <a:solidFill>
                <a:schemeClr val="dk1"/>
              </a:solidFill>
              <a:latin typeface="Arial"/>
              <a:ea typeface="Arial"/>
              <a:cs typeface="Arial"/>
              <a:sym typeface="Arial"/>
            </a:endParaRPr>
          </a:p>
        </p:txBody>
      </p:sp>
      <p:sp>
        <p:nvSpPr>
          <p:cNvPr id="12076" name="Google Shape;12076;p80"/>
          <p:cNvSpPr txBox="1"/>
          <p:nvPr/>
        </p:nvSpPr>
        <p:spPr>
          <a:xfrm>
            <a:off x="13500119"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12077" name="Google Shape;12077;p80"/>
          <p:cNvGrpSpPr/>
          <p:nvPr/>
        </p:nvGrpSpPr>
        <p:grpSpPr>
          <a:xfrm>
            <a:off x="10946309" y="1309683"/>
            <a:ext cx="8285489" cy="4690143"/>
            <a:chOff x="10946309" y="1309683"/>
            <a:chExt cx="8285489" cy="4690143"/>
          </a:xfrm>
        </p:grpSpPr>
        <p:sp>
          <p:nvSpPr>
            <p:cNvPr id="12078" name="Google Shape;12078;p80"/>
            <p:cNvSpPr/>
            <p:nvPr/>
          </p:nvSpPr>
          <p:spPr>
            <a:xfrm>
              <a:off x="14934258" y="2931271"/>
              <a:ext cx="186715" cy="18671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79" name="Google Shape;12079;p80"/>
            <p:cNvSpPr/>
            <p:nvPr/>
          </p:nvSpPr>
          <p:spPr>
            <a:xfrm>
              <a:off x="14934258" y="1855167"/>
              <a:ext cx="186715" cy="18670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0" name="Google Shape;12080;p80"/>
            <p:cNvSpPr/>
            <p:nvPr/>
          </p:nvSpPr>
          <p:spPr>
            <a:xfrm>
              <a:off x="13976311" y="2340463"/>
              <a:ext cx="186715" cy="18671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1" name="Google Shape;12081;p80"/>
            <p:cNvSpPr/>
            <p:nvPr/>
          </p:nvSpPr>
          <p:spPr>
            <a:xfrm>
              <a:off x="14180614" y="2000726"/>
              <a:ext cx="1219200" cy="956310"/>
            </a:xfrm>
            <a:custGeom>
              <a:avLst/>
              <a:gdLst/>
              <a:ahLst/>
              <a:cxnLst/>
              <a:rect l="l" t="t" r="r" b="b"/>
              <a:pathLst>
                <a:path w="1219200" h="956310" extrusionOk="0">
                  <a:moveTo>
                    <a:pt x="0" y="359640"/>
                  </a:moveTo>
                  <a:lnTo>
                    <a:pt x="713394" y="0"/>
                  </a:lnTo>
                </a:path>
                <a:path w="1219200" h="956310" extrusionOk="0">
                  <a:moveTo>
                    <a:pt x="0" y="517497"/>
                  </a:moveTo>
                  <a:lnTo>
                    <a:pt x="699604" y="956024"/>
                  </a:lnTo>
                </a:path>
                <a:path w="1219200" h="956310" extrusionOk="0">
                  <a:moveTo>
                    <a:pt x="973815" y="0"/>
                  </a:moveTo>
                  <a:lnTo>
                    <a:pt x="1219083" y="144149"/>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2" name="Google Shape;12082;p80"/>
            <p:cNvSpPr/>
            <p:nvPr/>
          </p:nvSpPr>
          <p:spPr>
            <a:xfrm>
              <a:off x="14934258" y="4007387"/>
              <a:ext cx="186715" cy="18670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3" name="Google Shape;12083;p80"/>
            <p:cNvSpPr/>
            <p:nvPr/>
          </p:nvSpPr>
          <p:spPr>
            <a:xfrm>
              <a:off x="14934258" y="2931271"/>
              <a:ext cx="186715" cy="18671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4" name="Google Shape;12084;p80"/>
            <p:cNvSpPr/>
            <p:nvPr/>
          </p:nvSpPr>
          <p:spPr>
            <a:xfrm>
              <a:off x="13976311" y="3416579"/>
              <a:ext cx="186715" cy="18671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5" name="Google Shape;12085;p80"/>
            <p:cNvSpPr/>
            <p:nvPr/>
          </p:nvSpPr>
          <p:spPr>
            <a:xfrm>
              <a:off x="15795145" y="3416579"/>
              <a:ext cx="186715" cy="18671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6" name="Google Shape;12086;p80"/>
            <p:cNvSpPr/>
            <p:nvPr/>
          </p:nvSpPr>
          <p:spPr>
            <a:xfrm>
              <a:off x="14069656" y="2019718"/>
              <a:ext cx="2190115" cy="2034539"/>
            </a:xfrm>
            <a:custGeom>
              <a:avLst/>
              <a:gdLst/>
              <a:ahLst/>
              <a:cxnLst/>
              <a:rect l="l" t="t" r="r" b="b"/>
              <a:pathLst>
                <a:path w="2190115" h="2034539" extrusionOk="0">
                  <a:moveTo>
                    <a:pt x="110957" y="1416764"/>
                  </a:moveTo>
                  <a:lnTo>
                    <a:pt x="824351" y="1057124"/>
                  </a:lnTo>
                </a:path>
                <a:path w="2190115" h="2034539" extrusionOk="0">
                  <a:moveTo>
                    <a:pt x="110957" y="1574621"/>
                  </a:moveTo>
                  <a:lnTo>
                    <a:pt x="824351" y="2022258"/>
                  </a:lnTo>
                </a:path>
                <a:path w="2190115" h="2034539" extrusionOk="0">
                  <a:moveTo>
                    <a:pt x="1108938" y="2033995"/>
                  </a:moveTo>
                  <a:lnTo>
                    <a:pt x="1734443" y="1574621"/>
                  </a:lnTo>
                </a:path>
                <a:path w="2190115" h="2034539" extrusionOk="0">
                  <a:moveTo>
                    <a:pt x="1108938" y="1071320"/>
                  </a:moveTo>
                  <a:lnTo>
                    <a:pt x="1696690" y="1416764"/>
                  </a:lnTo>
                </a:path>
                <a:path w="2190115" h="2034539" extrusionOk="0">
                  <a:moveTo>
                    <a:pt x="0" y="561810"/>
                  </a:moveTo>
                  <a:lnTo>
                    <a:pt x="0" y="1359393"/>
                  </a:lnTo>
                </a:path>
                <a:path w="2190115" h="2034539" extrusionOk="0">
                  <a:moveTo>
                    <a:pt x="1818846" y="1112608"/>
                  </a:moveTo>
                  <a:lnTo>
                    <a:pt x="1818846" y="1359393"/>
                  </a:lnTo>
                </a:path>
                <a:path w="2190115" h="2034539" extrusionOk="0">
                  <a:moveTo>
                    <a:pt x="957958" y="84944"/>
                  </a:moveTo>
                  <a:lnTo>
                    <a:pt x="957958" y="920508"/>
                  </a:lnTo>
                </a:path>
                <a:path w="2190115" h="2034539" extrusionOk="0">
                  <a:moveTo>
                    <a:pt x="957958" y="1144177"/>
                  </a:moveTo>
                  <a:lnTo>
                    <a:pt x="957958" y="1933318"/>
                  </a:lnTo>
                </a:path>
                <a:path w="2190115" h="2034539" extrusionOk="0">
                  <a:moveTo>
                    <a:pt x="1732999" y="705769"/>
                  </a:moveTo>
                  <a:lnTo>
                    <a:pt x="1682916" y="716213"/>
                  </a:lnTo>
                  <a:lnTo>
                    <a:pt x="1633583" y="713599"/>
                  </a:lnTo>
                  <a:lnTo>
                    <a:pt x="1587322" y="698877"/>
                  </a:lnTo>
                  <a:lnTo>
                    <a:pt x="1546459" y="672998"/>
                  </a:lnTo>
                  <a:lnTo>
                    <a:pt x="1513319" y="636910"/>
                  </a:lnTo>
                  <a:lnTo>
                    <a:pt x="1490226" y="591565"/>
                  </a:lnTo>
                  <a:lnTo>
                    <a:pt x="1479947" y="548575"/>
                  </a:lnTo>
                  <a:lnTo>
                    <a:pt x="1479666" y="505938"/>
                  </a:lnTo>
                  <a:lnTo>
                    <a:pt x="1488704" y="465104"/>
                  </a:lnTo>
                  <a:lnTo>
                    <a:pt x="1506379" y="427524"/>
                  </a:lnTo>
                  <a:lnTo>
                    <a:pt x="1532012" y="394651"/>
                  </a:lnTo>
                  <a:lnTo>
                    <a:pt x="1564923" y="367934"/>
                  </a:lnTo>
                  <a:lnTo>
                    <a:pt x="1604430" y="348827"/>
                  </a:lnTo>
                  <a:lnTo>
                    <a:pt x="1653814" y="338378"/>
                  </a:lnTo>
                  <a:lnTo>
                    <a:pt x="1702702" y="341161"/>
                  </a:lnTo>
                  <a:lnTo>
                    <a:pt x="1748786" y="356097"/>
                  </a:lnTo>
                  <a:lnTo>
                    <a:pt x="1789763" y="382104"/>
                  </a:lnTo>
                  <a:lnTo>
                    <a:pt x="1823325" y="418101"/>
                  </a:lnTo>
                  <a:lnTo>
                    <a:pt x="1847168" y="463008"/>
                  </a:lnTo>
                  <a:lnTo>
                    <a:pt x="1857620" y="512406"/>
                  </a:lnTo>
                  <a:lnTo>
                    <a:pt x="1854834" y="561299"/>
                  </a:lnTo>
                  <a:lnTo>
                    <a:pt x="1839895" y="607385"/>
                  </a:lnTo>
                  <a:lnTo>
                    <a:pt x="1813886" y="648361"/>
                  </a:lnTo>
                  <a:lnTo>
                    <a:pt x="1777893" y="681923"/>
                  </a:lnTo>
                  <a:lnTo>
                    <a:pt x="1732999" y="705769"/>
                  </a:lnTo>
                  <a:close/>
                </a:path>
                <a:path w="2190115" h="2034539" extrusionOk="0">
                  <a:moveTo>
                    <a:pt x="1763242" y="788978"/>
                  </a:moveTo>
                  <a:lnTo>
                    <a:pt x="1719235" y="800547"/>
                  </a:lnTo>
                  <a:lnTo>
                    <a:pt x="1675131" y="805021"/>
                  </a:lnTo>
                  <a:lnTo>
                    <a:pt x="1631668" y="802701"/>
                  </a:lnTo>
                  <a:lnTo>
                    <a:pt x="1589582" y="793889"/>
                  </a:lnTo>
                  <a:lnTo>
                    <a:pt x="1549610" y="778885"/>
                  </a:lnTo>
                  <a:lnTo>
                    <a:pt x="1512488" y="757989"/>
                  </a:lnTo>
                  <a:lnTo>
                    <a:pt x="1478952" y="731503"/>
                  </a:lnTo>
                  <a:lnTo>
                    <a:pt x="1449740" y="699727"/>
                  </a:lnTo>
                  <a:lnTo>
                    <a:pt x="1425588" y="662962"/>
                  </a:lnTo>
                  <a:lnTo>
                    <a:pt x="1407232" y="621510"/>
                  </a:lnTo>
                  <a:lnTo>
                    <a:pt x="1395090" y="577422"/>
                  </a:lnTo>
                  <a:lnTo>
                    <a:pt x="1390282" y="533274"/>
                  </a:lnTo>
                  <a:lnTo>
                    <a:pt x="1392464" y="489796"/>
                  </a:lnTo>
                  <a:lnTo>
                    <a:pt x="1401294" y="447718"/>
                  </a:lnTo>
                  <a:lnTo>
                    <a:pt x="1416430" y="407771"/>
                  </a:lnTo>
                  <a:lnTo>
                    <a:pt x="1437528" y="370685"/>
                  </a:lnTo>
                  <a:lnTo>
                    <a:pt x="1464247" y="337189"/>
                  </a:lnTo>
                  <a:lnTo>
                    <a:pt x="1496243" y="308014"/>
                  </a:lnTo>
                  <a:lnTo>
                    <a:pt x="1533175" y="283890"/>
                  </a:lnTo>
                  <a:lnTo>
                    <a:pt x="1574700" y="265547"/>
                  </a:lnTo>
                  <a:lnTo>
                    <a:pt x="1622898" y="253095"/>
                  </a:lnTo>
                  <a:lnTo>
                    <a:pt x="1671271" y="249504"/>
                  </a:lnTo>
                  <a:lnTo>
                    <a:pt x="1718820" y="254303"/>
                  </a:lnTo>
                  <a:lnTo>
                    <a:pt x="1764542" y="267023"/>
                  </a:lnTo>
                  <a:lnTo>
                    <a:pt x="1807435" y="287193"/>
                  </a:lnTo>
                  <a:lnTo>
                    <a:pt x="1846497" y="314345"/>
                  </a:lnTo>
                  <a:lnTo>
                    <a:pt x="1880728" y="348009"/>
                  </a:lnTo>
                  <a:lnTo>
                    <a:pt x="1909125" y="387714"/>
                  </a:lnTo>
                  <a:lnTo>
                    <a:pt x="1930687" y="432991"/>
                  </a:lnTo>
                  <a:lnTo>
                    <a:pt x="1943137" y="481199"/>
                  </a:lnTo>
                  <a:lnTo>
                    <a:pt x="1946723" y="529578"/>
                  </a:lnTo>
                  <a:lnTo>
                    <a:pt x="1941918" y="577130"/>
                  </a:lnTo>
                  <a:lnTo>
                    <a:pt x="1929191" y="622851"/>
                  </a:lnTo>
                  <a:lnTo>
                    <a:pt x="1909016" y="665743"/>
                  </a:lnTo>
                  <a:lnTo>
                    <a:pt x="1881862" y="704802"/>
                  </a:lnTo>
                  <a:lnTo>
                    <a:pt x="1848201" y="739028"/>
                  </a:lnTo>
                  <a:lnTo>
                    <a:pt x="1808504" y="767421"/>
                  </a:lnTo>
                  <a:lnTo>
                    <a:pt x="1763242" y="788978"/>
                  </a:lnTo>
                  <a:close/>
                </a:path>
                <a:path w="2190115" h="2034539" extrusionOk="0">
                  <a:moveTo>
                    <a:pt x="2019472" y="273093"/>
                  </a:moveTo>
                  <a:lnTo>
                    <a:pt x="2003821" y="253030"/>
                  </a:lnTo>
                  <a:lnTo>
                    <a:pt x="1986948" y="233993"/>
                  </a:lnTo>
                  <a:lnTo>
                    <a:pt x="1969000" y="215998"/>
                  </a:lnTo>
                  <a:lnTo>
                    <a:pt x="1950125" y="199066"/>
                  </a:lnTo>
                  <a:lnTo>
                    <a:pt x="1972823" y="126519"/>
                  </a:lnTo>
                  <a:lnTo>
                    <a:pt x="1963388" y="77926"/>
                  </a:lnTo>
                  <a:lnTo>
                    <a:pt x="1844028" y="18893"/>
                  </a:lnTo>
                  <a:lnTo>
                    <a:pt x="1827385" y="14658"/>
                  </a:lnTo>
                  <a:lnTo>
                    <a:pt x="1810406" y="16445"/>
                  </a:lnTo>
                  <a:lnTo>
                    <a:pt x="1794961" y="23937"/>
                  </a:lnTo>
                  <a:lnTo>
                    <a:pt x="1782919" y="36815"/>
                  </a:lnTo>
                  <a:lnTo>
                    <a:pt x="1743566" y="101887"/>
                  </a:lnTo>
                  <a:lnTo>
                    <a:pt x="1717566" y="97503"/>
                  </a:lnTo>
                  <a:lnTo>
                    <a:pt x="1691429" y="94919"/>
                  </a:lnTo>
                  <a:lnTo>
                    <a:pt x="1665307" y="94158"/>
                  </a:lnTo>
                  <a:lnTo>
                    <a:pt x="1639354" y="95248"/>
                  </a:lnTo>
                  <a:lnTo>
                    <a:pt x="1604789" y="26678"/>
                  </a:lnTo>
                  <a:lnTo>
                    <a:pt x="1594003" y="12224"/>
                  </a:lnTo>
                  <a:lnTo>
                    <a:pt x="1579327" y="3238"/>
                  </a:lnTo>
                  <a:lnTo>
                    <a:pt x="1562537" y="0"/>
                  </a:lnTo>
                  <a:lnTo>
                    <a:pt x="1545412" y="2786"/>
                  </a:lnTo>
                  <a:lnTo>
                    <a:pt x="1437416" y="40874"/>
                  </a:lnTo>
                  <a:lnTo>
                    <a:pt x="1421657" y="50528"/>
                  </a:lnTo>
                  <a:lnTo>
                    <a:pt x="1410843" y="64445"/>
                  </a:lnTo>
                  <a:lnTo>
                    <a:pt x="1405430" y="80720"/>
                  </a:lnTo>
                  <a:lnTo>
                    <a:pt x="1405870" y="97445"/>
                  </a:lnTo>
                  <a:lnTo>
                    <a:pt x="1423374" y="171461"/>
                  </a:lnTo>
                  <a:lnTo>
                    <a:pt x="1400935" y="187035"/>
                  </a:lnTo>
                  <a:lnTo>
                    <a:pt x="1379564" y="204447"/>
                  </a:lnTo>
                  <a:lnTo>
                    <a:pt x="1359433" y="223575"/>
                  </a:lnTo>
                  <a:lnTo>
                    <a:pt x="1340715" y="244294"/>
                  </a:lnTo>
                  <a:lnTo>
                    <a:pt x="1271619" y="220486"/>
                  </a:lnTo>
                  <a:lnTo>
                    <a:pt x="1222651" y="232162"/>
                  </a:lnTo>
                  <a:lnTo>
                    <a:pt x="1163706" y="350893"/>
                  </a:lnTo>
                  <a:lnTo>
                    <a:pt x="1158696" y="368096"/>
                  </a:lnTo>
                  <a:lnTo>
                    <a:pt x="1160572" y="385014"/>
                  </a:lnTo>
                  <a:lnTo>
                    <a:pt x="1168501" y="400146"/>
                  </a:lnTo>
                  <a:lnTo>
                    <a:pt x="1181652" y="411989"/>
                  </a:lnTo>
                  <a:lnTo>
                    <a:pt x="1241960" y="450615"/>
                  </a:lnTo>
                  <a:lnTo>
                    <a:pt x="1238303" y="477931"/>
                  </a:lnTo>
                  <a:lnTo>
                    <a:pt x="1236005" y="505313"/>
                  </a:lnTo>
                  <a:lnTo>
                    <a:pt x="1235234" y="532634"/>
                  </a:lnTo>
                  <a:lnTo>
                    <a:pt x="1236157" y="559769"/>
                  </a:lnTo>
                  <a:lnTo>
                    <a:pt x="1174631" y="590609"/>
                  </a:lnTo>
                  <a:lnTo>
                    <a:pt x="1160892" y="601531"/>
                  </a:lnTo>
                  <a:lnTo>
                    <a:pt x="1151993" y="616401"/>
                  </a:lnTo>
                  <a:lnTo>
                    <a:pt x="1148781" y="633682"/>
                  </a:lnTo>
                  <a:lnTo>
                    <a:pt x="1152101" y="651837"/>
                  </a:lnTo>
                  <a:lnTo>
                    <a:pt x="1190213" y="759821"/>
                  </a:lnTo>
                  <a:lnTo>
                    <a:pt x="1199068" y="774744"/>
                  </a:lnTo>
                  <a:lnTo>
                    <a:pt x="1212695" y="785404"/>
                  </a:lnTo>
                  <a:lnTo>
                    <a:pt x="1229287" y="790764"/>
                  </a:lnTo>
                  <a:lnTo>
                    <a:pt x="1247034" y="789790"/>
                  </a:lnTo>
                  <a:lnTo>
                    <a:pt x="1314196" y="774424"/>
                  </a:lnTo>
                  <a:lnTo>
                    <a:pt x="1329895" y="795937"/>
                  </a:lnTo>
                  <a:lnTo>
                    <a:pt x="1347235" y="816647"/>
                  </a:lnTo>
                  <a:lnTo>
                    <a:pt x="1365993" y="836066"/>
                  </a:lnTo>
                  <a:lnTo>
                    <a:pt x="1385943" y="853704"/>
                  </a:lnTo>
                  <a:lnTo>
                    <a:pt x="1364702" y="916735"/>
                  </a:lnTo>
                  <a:lnTo>
                    <a:pt x="1374491" y="967684"/>
                  </a:lnTo>
                  <a:lnTo>
                    <a:pt x="1493282" y="1025949"/>
                  </a:lnTo>
                  <a:lnTo>
                    <a:pt x="1510600" y="1030265"/>
                  </a:lnTo>
                  <a:lnTo>
                    <a:pt x="1527533" y="1028295"/>
                  </a:lnTo>
                  <a:lnTo>
                    <a:pt x="1542678" y="1020280"/>
                  </a:lnTo>
                  <a:lnTo>
                    <a:pt x="1554629" y="1006463"/>
                  </a:lnTo>
                  <a:lnTo>
                    <a:pt x="1589100" y="951957"/>
                  </a:lnTo>
                  <a:lnTo>
                    <a:pt x="1617492" y="956694"/>
                  </a:lnTo>
                  <a:lnTo>
                    <a:pt x="1646196" y="959503"/>
                  </a:lnTo>
                  <a:lnTo>
                    <a:pt x="1675231" y="960235"/>
                  </a:lnTo>
                  <a:lnTo>
                    <a:pt x="1704618" y="958739"/>
                  </a:lnTo>
                  <a:lnTo>
                    <a:pt x="1732760" y="1016600"/>
                  </a:lnTo>
                  <a:lnTo>
                    <a:pt x="1743634" y="1031992"/>
                  </a:lnTo>
                  <a:lnTo>
                    <a:pt x="1758610" y="1041502"/>
                  </a:lnTo>
                  <a:lnTo>
                    <a:pt x="1775448" y="1044934"/>
                  </a:lnTo>
                  <a:lnTo>
                    <a:pt x="1791910" y="1042091"/>
                  </a:lnTo>
                  <a:lnTo>
                    <a:pt x="1900133" y="1002391"/>
                  </a:lnTo>
                  <a:lnTo>
                    <a:pt x="1915976" y="993661"/>
                  </a:lnTo>
                  <a:lnTo>
                    <a:pt x="1927117" y="980101"/>
                  </a:lnTo>
                  <a:lnTo>
                    <a:pt x="1932653" y="963543"/>
                  </a:lnTo>
                  <a:lnTo>
                    <a:pt x="1931678" y="945820"/>
                  </a:lnTo>
                  <a:lnTo>
                    <a:pt x="1915822" y="881799"/>
                  </a:lnTo>
                  <a:lnTo>
                    <a:pt x="1939676" y="863356"/>
                  </a:lnTo>
                  <a:lnTo>
                    <a:pt x="1961861" y="843891"/>
                  </a:lnTo>
                  <a:lnTo>
                    <a:pt x="1982404" y="823256"/>
                  </a:lnTo>
                  <a:lnTo>
                    <a:pt x="2001335" y="801300"/>
                  </a:lnTo>
                  <a:lnTo>
                    <a:pt x="2067542" y="823031"/>
                  </a:lnTo>
                  <a:lnTo>
                    <a:pt x="2115623" y="812587"/>
                  </a:lnTo>
                  <a:lnTo>
                    <a:pt x="2175430" y="692636"/>
                  </a:lnTo>
                  <a:lnTo>
                    <a:pt x="2179662" y="675987"/>
                  </a:lnTo>
                  <a:lnTo>
                    <a:pt x="2177876" y="659004"/>
                  </a:lnTo>
                  <a:lnTo>
                    <a:pt x="2170385" y="643557"/>
                  </a:lnTo>
                  <a:lnTo>
                    <a:pt x="2157497" y="631515"/>
                  </a:lnTo>
                  <a:lnTo>
                    <a:pt x="2096926" y="594490"/>
                  </a:lnTo>
                  <a:lnTo>
                    <a:pt x="2100278" y="567340"/>
                  </a:lnTo>
                  <a:lnTo>
                    <a:pt x="2101803" y="540211"/>
                  </a:lnTo>
                  <a:lnTo>
                    <a:pt x="2101546" y="512804"/>
                  </a:lnTo>
                  <a:lnTo>
                    <a:pt x="2099552" y="484822"/>
                  </a:lnTo>
                  <a:lnTo>
                    <a:pt x="2162643" y="454232"/>
                  </a:lnTo>
                  <a:lnTo>
                    <a:pt x="2176651" y="443355"/>
                  </a:lnTo>
                  <a:lnTo>
                    <a:pt x="2186106" y="428571"/>
                  </a:lnTo>
                  <a:lnTo>
                    <a:pt x="2189868" y="411373"/>
                  </a:lnTo>
                  <a:lnTo>
                    <a:pt x="2186797" y="393255"/>
                  </a:lnTo>
                  <a:lnTo>
                    <a:pt x="2148685" y="285295"/>
                  </a:lnTo>
                  <a:lnTo>
                    <a:pt x="2139149" y="270258"/>
                  </a:lnTo>
                  <a:lnTo>
                    <a:pt x="2125595" y="259605"/>
                  </a:lnTo>
                  <a:lnTo>
                    <a:pt x="2109384" y="254305"/>
                  </a:lnTo>
                  <a:lnTo>
                    <a:pt x="2091875" y="255326"/>
                  </a:lnTo>
                  <a:lnTo>
                    <a:pt x="2019472" y="273093"/>
                  </a:lnTo>
                  <a:close/>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7" name="Google Shape;12087;p80"/>
            <p:cNvSpPr/>
            <p:nvPr/>
          </p:nvSpPr>
          <p:spPr>
            <a:xfrm>
              <a:off x="16302447" y="1802310"/>
              <a:ext cx="185688" cy="185688"/>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8" name="Google Shape;12088;p80"/>
            <p:cNvSpPr/>
            <p:nvPr/>
          </p:nvSpPr>
          <p:spPr>
            <a:xfrm>
              <a:off x="15937266" y="1309683"/>
              <a:ext cx="790575" cy="1736725"/>
            </a:xfrm>
            <a:custGeom>
              <a:avLst/>
              <a:gdLst/>
              <a:ahLst/>
              <a:cxnLst/>
              <a:rect l="l" t="t" r="r" b="b"/>
              <a:pathLst>
                <a:path w="790575" h="1736725" extrusionOk="0">
                  <a:moveTo>
                    <a:pt x="719961" y="528816"/>
                  </a:moveTo>
                  <a:lnTo>
                    <a:pt x="716099" y="513569"/>
                  </a:lnTo>
                  <a:lnTo>
                    <a:pt x="711284" y="498595"/>
                  </a:lnTo>
                  <a:lnTo>
                    <a:pt x="705595" y="483940"/>
                  </a:lnTo>
                  <a:lnTo>
                    <a:pt x="699114" y="469654"/>
                  </a:lnTo>
                  <a:lnTo>
                    <a:pt x="730015" y="434228"/>
                  </a:lnTo>
                  <a:lnTo>
                    <a:pt x="736125" y="425133"/>
                  </a:lnTo>
                  <a:lnTo>
                    <a:pt x="738483" y="414840"/>
                  </a:lnTo>
                  <a:lnTo>
                    <a:pt x="736771" y="404360"/>
                  </a:lnTo>
                  <a:lnTo>
                    <a:pt x="730671" y="394707"/>
                  </a:lnTo>
                  <a:lnTo>
                    <a:pt x="683867" y="341241"/>
                  </a:lnTo>
                  <a:lnTo>
                    <a:pt x="675498" y="334702"/>
                  </a:lnTo>
                  <a:lnTo>
                    <a:pt x="665441" y="331487"/>
                  </a:lnTo>
                  <a:lnTo>
                    <a:pt x="654833" y="331883"/>
                  </a:lnTo>
                  <a:lnTo>
                    <a:pt x="644812" y="336178"/>
                  </a:lnTo>
                  <a:lnTo>
                    <a:pt x="606341" y="363246"/>
                  </a:lnTo>
                  <a:lnTo>
                    <a:pt x="592703" y="354293"/>
                  </a:lnTo>
                  <a:lnTo>
                    <a:pt x="578544" y="346326"/>
                  </a:lnTo>
                  <a:lnTo>
                    <a:pt x="563944" y="339395"/>
                  </a:lnTo>
                  <a:lnTo>
                    <a:pt x="548982" y="333551"/>
                  </a:lnTo>
                  <a:lnTo>
                    <a:pt x="546463" y="286126"/>
                  </a:lnTo>
                  <a:lnTo>
                    <a:pt x="518798" y="257829"/>
                  </a:lnTo>
                  <a:lnTo>
                    <a:pt x="448162" y="252528"/>
                  </a:lnTo>
                  <a:lnTo>
                    <a:pt x="436842" y="254072"/>
                  </a:lnTo>
                  <a:lnTo>
                    <a:pt x="427260" y="259263"/>
                  </a:lnTo>
                  <a:lnTo>
                    <a:pt x="420147" y="267134"/>
                  </a:lnTo>
                  <a:lnTo>
                    <a:pt x="416235" y="276718"/>
                  </a:lnTo>
                  <a:lnTo>
                    <a:pt x="407734" y="322973"/>
                  </a:lnTo>
                  <a:lnTo>
                    <a:pt x="391148" y="326212"/>
                  </a:lnTo>
                  <a:lnTo>
                    <a:pt x="374714" y="330756"/>
                  </a:lnTo>
                  <a:lnTo>
                    <a:pt x="358558" y="336578"/>
                  </a:lnTo>
                  <a:lnTo>
                    <a:pt x="342805" y="343653"/>
                  </a:lnTo>
                  <a:lnTo>
                    <a:pt x="309600" y="312979"/>
                  </a:lnTo>
                  <a:lnTo>
                    <a:pt x="300107" y="307471"/>
                  </a:lnTo>
                  <a:lnTo>
                    <a:pt x="289526" y="305560"/>
                  </a:lnTo>
                  <a:lnTo>
                    <a:pt x="278968" y="307403"/>
                  </a:lnTo>
                  <a:lnTo>
                    <a:pt x="269542" y="313158"/>
                  </a:lnTo>
                  <a:lnTo>
                    <a:pt x="216051" y="359974"/>
                  </a:lnTo>
                  <a:lnTo>
                    <a:pt x="208936" y="368466"/>
                  </a:lnTo>
                  <a:lnTo>
                    <a:pt x="205790" y="378513"/>
                  </a:lnTo>
                  <a:lnTo>
                    <a:pt x="206516" y="389054"/>
                  </a:lnTo>
                  <a:lnTo>
                    <a:pt x="211013" y="399030"/>
                  </a:lnTo>
                  <a:lnTo>
                    <a:pt x="235549" y="435900"/>
                  </a:lnTo>
                  <a:lnTo>
                    <a:pt x="226685" y="450460"/>
                  </a:lnTo>
                  <a:lnTo>
                    <a:pt x="218572" y="465394"/>
                  </a:lnTo>
                  <a:lnTo>
                    <a:pt x="211339" y="480673"/>
                  </a:lnTo>
                  <a:lnTo>
                    <a:pt x="205114" y="496268"/>
                  </a:lnTo>
                  <a:lnTo>
                    <a:pt x="162608" y="498429"/>
                  </a:lnTo>
                  <a:lnTo>
                    <a:pt x="134609" y="527491"/>
                  </a:lnTo>
                  <a:lnTo>
                    <a:pt x="129320" y="598115"/>
                  </a:lnTo>
                  <a:lnTo>
                    <a:pt x="130625" y="608766"/>
                  </a:lnTo>
                  <a:lnTo>
                    <a:pt x="135693" y="618193"/>
                  </a:lnTo>
                  <a:lnTo>
                    <a:pt x="143757" y="625357"/>
                  </a:lnTo>
                  <a:lnTo>
                    <a:pt x="154048" y="629218"/>
                  </a:lnTo>
                  <a:lnTo>
                    <a:pt x="195897" y="637230"/>
                  </a:lnTo>
                  <a:lnTo>
                    <a:pt x="199435" y="653318"/>
                  </a:lnTo>
                  <a:lnTo>
                    <a:pt x="204102" y="669359"/>
                  </a:lnTo>
                  <a:lnTo>
                    <a:pt x="209893" y="685021"/>
                  </a:lnTo>
                  <a:lnTo>
                    <a:pt x="216804" y="699974"/>
                  </a:lnTo>
                  <a:lnTo>
                    <a:pt x="189091" y="730373"/>
                  </a:lnTo>
                  <a:lnTo>
                    <a:pt x="182788" y="740045"/>
                  </a:lnTo>
                  <a:lnTo>
                    <a:pt x="180415" y="750806"/>
                  </a:lnTo>
                  <a:lnTo>
                    <a:pt x="181953" y="761655"/>
                  </a:lnTo>
                  <a:lnTo>
                    <a:pt x="187384" y="771589"/>
                  </a:lnTo>
                  <a:lnTo>
                    <a:pt x="234725" y="824208"/>
                  </a:lnTo>
                  <a:lnTo>
                    <a:pt x="243457" y="830958"/>
                  </a:lnTo>
                  <a:lnTo>
                    <a:pt x="253535" y="834054"/>
                  </a:lnTo>
                  <a:lnTo>
                    <a:pt x="264103" y="833283"/>
                  </a:lnTo>
                  <a:lnTo>
                    <a:pt x="274306" y="828435"/>
                  </a:lnTo>
                  <a:lnTo>
                    <a:pt x="307391" y="806143"/>
                  </a:lnTo>
                  <a:lnTo>
                    <a:pt x="322289" y="815890"/>
                  </a:lnTo>
                  <a:lnTo>
                    <a:pt x="337841" y="824625"/>
                  </a:lnTo>
                  <a:lnTo>
                    <a:pt x="354095" y="832264"/>
                  </a:lnTo>
                  <a:lnTo>
                    <a:pt x="371102" y="838727"/>
                  </a:lnTo>
                  <a:lnTo>
                    <a:pt x="372655" y="878487"/>
                  </a:lnTo>
                  <a:lnTo>
                    <a:pt x="399806" y="907632"/>
                  </a:lnTo>
                  <a:lnTo>
                    <a:pt x="470955" y="912086"/>
                  </a:lnTo>
                  <a:lnTo>
                    <a:pt x="482100" y="911081"/>
                  </a:lnTo>
                  <a:lnTo>
                    <a:pt x="491783" y="906175"/>
                  </a:lnTo>
                  <a:lnTo>
                    <a:pt x="499037" y="898180"/>
                  </a:lnTo>
                  <a:lnTo>
                    <a:pt x="502895" y="887907"/>
                  </a:lnTo>
                  <a:lnTo>
                    <a:pt x="509844" y="847706"/>
                  </a:lnTo>
                  <a:lnTo>
                    <a:pt x="527937" y="843197"/>
                  </a:lnTo>
                  <a:lnTo>
                    <a:pt x="545339" y="837696"/>
                  </a:lnTo>
                  <a:lnTo>
                    <a:pt x="562104" y="831122"/>
                  </a:lnTo>
                  <a:lnTo>
                    <a:pt x="578283" y="823396"/>
                  </a:lnTo>
                  <a:lnTo>
                    <a:pt x="610365" y="852171"/>
                  </a:lnTo>
                  <a:lnTo>
                    <a:pt x="619657" y="857729"/>
                  </a:lnTo>
                  <a:lnTo>
                    <a:pt x="629859" y="859802"/>
                  </a:lnTo>
                  <a:lnTo>
                    <a:pt x="640197" y="858224"/>
                  </a:lnTo>
                  <a:lnTo>
                    <a:pt x="649898" y="852828"/>
                  </a:lnTo>
                  <a:lnTo>
                    <a:pt x="703902" y="805188"/>
                  </a:lnTo>
                  <a:lnTo>
                    <a:pt x="710440" y="796812"/>
                  </a:lnTo>
                  <a:lnTo>
                    <a:pt x="713654" y="786751"/>
                  </a:lnTo>
                  <a:lnTo>
                    <a:pt x="713254" y="776142"/>
                  </a:lnTo>
                  <a:lnTo>
                    <a:pt x="708953" y="766121"/>
                  </a:lnTo>
                  <a:lnTo>
                    <a:pt x="683867" y="730086"/>
                  </a:lnTo>
                  <a:lnTo>
                    <a:pt x="692520" y="715544"/>
                  </a:lnTo>
                  <a:lnTo>
                    <a:pt x="700134" y="700559"/>
                  </a:lnTo>
                  <a:lnTo>
                    <a:pt x="706804" y="684974"/>
                  </a:lnTo>
                  <a:lnTo>
                    <a:pt x="712630" y="668632"/>
                  </a:lnTo>
                  <a:lnTo>
                    <a:pt x="755972" y="667008"/>
                  </a:lnTo>
                  <a:lnTo>
                    <a:pt x="784819" y="638496"/>
                  </a:lnTo>
                  <a:lnTo>
                    <a:pt x="790108" y="567883"/>
                  </a:lnTo>
                  <a:lnTo>
                    <a:pt x="788447" y="556994"/>
                  </a:lnTo>
                  <a:lnTo>
                    <a:pt x="783423" y="547588"/>
                  </a:lnTo>
                  <a:lnTo>
                    <a:pt x="775562" y="540552"/>
                  </a:lnTo>
                  <a:lnTo>
                    <a:pt x="765392" y="536768"/>
                  </a:lnTo>
                  <a:lnTo>
                    <a:pt x="719961" y="528816"/>
                  </a:lnTo>
                  <a:close/>
                </a:path>
                <a:path w="790575" h="1736725" extrusionOk="0">
                  <a:moveTo>
                    <a:pt x="502393" y="1232504"/>
                  </a:moveTo>
                  <a:lnTo>
                    <a:pt x="531497" y="1382857"/>
                  </a:lnTo>
                  <a:lnTo>
                    <a:pt x="525098" y="1485436"/>
                  </a:lnTo>
                  <a:lnTo>
                    <a:pt x="468706" y="1587458"/>
                  </a:lnTo>
                  <a:lnTo>
                    <a:pt x="347832" y="1736139"/>
                  </a:lnTo>
                </a:path>
                <a:path w="790575" h="1736725" extrusionOk="0">
                  <a:moveTo>
                    <a:pt x="0" y="355055"/>
                  </a:moveTo>
                  <a:lnTo>
                    <a:pt x="66438" y="163557"/>
                  </a:lnTo>
                  <a:lnTo>
                    <a:pt x="139287" y="70977"/>
                  </a:lnTo>
                  <a:lnTo>
                    <a:pt x="264177" y="51446"/>
                  </a:lnTo>
                  <a:lnTo>
                    <a:pt x="486740" y="79089"/>
                  </a:lnTo>
                </a:path>
                <a:path w="790575" h="1736725" extrusionOk="0">
                  <a:moveTo>
                    <a:pt x="407961" y="0"/>
                  </a:moveTo>
                  <a:lnTo>
                    <a:pt x="486740" y="79089"/>
                  </a:lnTo>
                  <a:lnTo>
                    <a:pt x="407961" y="151289"/>
                  </a:lnTo>
                </a:path>
                <a:path w="790575" h="1736725" extrusionOk="0">
                  <a:moveTo>
                    <a:pt x="586641" y="1304167"/>
                  </a:moveTo>
                  <a:lnTo>
                    <a:pt x="499348" y="1234581"/>
                  </a:lnTo>
                  <a:lnTo>
                    <a:pt x="436270" y="1320823"/>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89" name="Google Shape;12089;p80"/>
            <p:cNvSpPr/>
            <p:nvPr/>
          </p:nvSpPr>
          <p:spPr>
            <a:xfrm>
              <a:off x="18403123"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0" name="Google Shape;12090;p80"/>
            <p:cNvSpPr/>
            <p:nvPr/>
          </p:nvSpPr>
          <p:spPr>
            <a:xfrm>
              <a:off x="17569230"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1" name="Google Shape;12091;p80"/>
            <p:cNvSpPr/>
            <p:nvPr/>
          </p:nvSpPr>
          <p:spPr>
            <a:xfrm>
              <a:off x="17569230"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2" name="Google Shape;12092;p80"/>
            <p:cNvSpPr/>
            <p:nvPr/>
          </p:nvSpPr>
          <p:spPr>
            <a:xfrm>
              <a:off x="1674048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3" name="Google Shape;12093;p80"/>
            <p:cNvSpPr/>
            <p:nvPr/>
          </p:nvSpPr>
          <p:spPr>
            <a:xfrm>
              <a:off x="1674048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4" name="Google Shape;12094;p80"/>
            <p:cNvSpPr/>
            <p:nvPr/>
          </p:nvSpPr>
          <p:spPr>
            <a:xfrm>
              <a:off x="15912097"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5" name="Google Shape;12095;p80"/>
            <p:cNvSpPr/>
            <p:nvPr/>
          </p:nvSpPr>
          <p:spPr>
            <a:xfrm>
              <a:off x="15912097"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6" name="Google Shape;12096;p80"/>
            <p:cNvSpPr/>
            <p:nvPr/>
          </p:nvSpPr>
          <p:spPr>
            <a:xfrm>
              <a:off x="15083591"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7" name="Google Shape;12097;p80"/>
            <p:cNvSpPr/>
            <p:nvPr/>
          </p:nvSpPr>
          <p:spPr>
            <a:xfrm>
              <a:off x="15083591"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8" name="Google Shape;12098;p80"/>
            <p:cNvSpPr/>
            <p:nvPr/>
          </p:nvSpPr>
          <p:spPr>
            <a:xfrm>
              <a:off x="14255083"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99" name="Google Shape;12099;p80"/>
            <p:cNvSpPr/>
            <p:nvPr/>
          </p:nvSpPr>
          <p:spPr>
            <a:xfrm>
              <a:off x="14255083"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00" name="Google Shape;12100;p80"/>
            <p:cNvSpPr/>
            <p:nvPr/>
          </p:nvSpPr>
          <p:spPr>
            <a:xfrm>
              <a:off x="13426577"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01" name="Google Shape;12101;p80"/>
            <p:cNvSpPr/>
            <p:nvPr/>
          </p:nvSpPr>
          <p:spPr>
            <a:xfrm>
              <a:off x="13426577"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02" name="Google Shape;12102;p80"/>
            <p:cNvSpPr/>
            <p:nvPr/>
          </p:nvSpPr>
          <p:spPr>
            <a:xfrm>
              <a:off x="12597950"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03" name="Google Shape;12103;p80"/>
            <p:cNvSpPr/>
            <p:nvPr/>
          </p:nvSpPr>
          <p:spPr>
            <a:xfrm>
              <a:off x="12597950"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04" name="Google Shape;12104;p80"/>
            <p:cNvSpPr/>
            <p:nvPr/>
          </p:nvSpPr>
          <p:spPr>
            <a:xfrm>
              <a:off x="11769443"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05" name="Google Shape;12105;p80"/>
            <p:cNvSpPr/>
            <p:nvPr/>
          </p:nvSpPr>
          <p:spPr>
            <a:xfrm>
              <a:off x="11769443"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06" name="Google Shape;12106;p80"/>
            <p:cNvSpPr/>
            <p:nvPr/>
          </p:nvSpPr>
          <p:spPr>
            <a:xfrm>
              <a:off x="10946309"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07" name="Google Shape;12107;p80"/>
            <p:cNvSpPr/>
            <p:nvPr/>
          </p:nvSpPr>
          <p:spPr>
            <a:xfrm>
              <a:off x="10946309"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108" name="Google Shape;12108;p80"/>
          <p:cNvGrpSpPr/>
          <p:nvPr/>
        </p:nvGrpSpPr>
        <p:grpSpPr>
          <a:xfrm>
            <a:off x="0" y="722143"/>
            <a:ext cx="334010" cy="560705"/>
            <a:chOff x="0" y="722143"/>
            <a:chExt cx="334010" cy="560705"/>
          </a:xfrm>
        </p:grpSpPr>
        <p:sp>
          <p:nvSpPr>
            <p:cNvPr id="12109" name="Google Shape;12109;p80"/>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00AF9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10" name="Google Shape;12110;p80"/>
            <p:cNvSpPr/>
            <p:nvPr/>
          </p:nvSpPr>
          <p:spPr>
            <a:xfrm>
              <a:off x="72396" y="801594"/>
              <a:ext cx="210397" cy="110395"/>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11" name="Google Shape;12111;p80"/>
            <p:cNvSpPr/>
            <p:nvPr/>
          </p:nvSpPr>
          <p:spPr>
            <a:xfrm>
              <a:off x="84339" y="1073047"/>
              <a:ext cx="163952" cy="149678"/>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112" name="Google Shape;12112;p80"/>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2113" name="Google Shape;12113;p80"/>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2114" name="Google Shape;12114;p80"/>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115" name="Google Shape;12115;p80"/>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116" name="Google Shape;12116;p80"/>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117" name="Google Shape;12117;p80"/>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118" name="Google Shape;12118;p80"/>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119" name="Google Shape;12119;p80"/>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120" name="Google Shape;12120;p80"/>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2121" name="Google Shape;12121;p80"/>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2122" name="Google Shape;12122;p80"/>
          <p:cNvSpPr txBox="1"/>
          <p:nvPr/>
        </p:nvSpPr>
        <p:spPr>
          <a:xfrm>
            <a:off x="11208118"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12123" name="Google Shape;12123;p80"/>
          <p:cNvSpPr txBox="1"/>
          <p:nvPr/>
        </p:nvSpPr>
        <p:spPr>
          <a:xfrm>
            <a:off x="12022441"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12124" name="Google Shape;12124;p80"/>
          <p:cNvSpPr txBox="1"/>
          <p:nvPr/>
        </p:nvSpPr>
        <p:spPr>
          <a:xfrm>
            <a:off x="12879640"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12125" name="Google Shape;12125;p80"/>
          <p:cNvSpPr txBox="1"/>
          <p:nvPr/>
        </p:nvSpPr>
        <p:spPr>
          <a:xfrm>
            <a:off x="13657341"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12126" name="Google Shape;12126;p80"/>
          <p:cNvSpPr txBox="1"/>
          <p:nvPr/>
        </p:nvSpPr>
        <p:spPr>
          <a:xfrm>
            <a:off x="14563281"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12127" name="Google Shape;12127;p80"/>
          <p:cNvSpPr txBox="1"/>
          <p:nvPr/>
        </p:nvSpPr>
        <p:spPr>
          <a:xfrm>
            <a:off x="15418805"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12128" name="Google Shape;12128;p80"/>
          <p:cNvSpPr txBox="1"/>
          <p:nvPr/>
        </p:nvSpPr>
        <p:spPr>
          <a:xfrm>
            <a:off x="16195795"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12129" name="Google Shape;12129;p80"/>
          <p:cNvSpPr txBox="1"/>
          <p:nvPr/>
        </p:nvSpPr>
        <p:spPr>
          <a:xfrm>
            <a:off x="17075883"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12130" name="Google Shape;12130;p80"/>
          <p:cNvSpPr txBox="1"/>
          <p:nvPr/>
        </p:nvSpPr>
        <p:spPr>
          <a:xfrm>
            <a:off x="17782272"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127BB9"/>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12131" name="Google Shape;12131;p80"/>
          <p:cNvSpPr txBox="1"/>
          <p:nvPr/>
        </p:nvSpPr>
        <p:spPr>
          <a:xfrm>
            <a:off x="18736442" y="5877165"/>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TELL </a:t>
            </a:r>
            <a:endParaRPr sz="500">
              <a:solidFill>
                <a:schemeClr val="dk1"/>
              </a:solidFill>
              <a:latin typeface="Arial"/>
              <a:ea typeface="Arial"/>
              <a:cs typeface="Arial"/>
              <a:sym typeface="Aria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Shape 12135"/>
        <p:cNvGrpSpPr/>
        <p:nvPr/>
      </p:nvGrpSpPr>
      <p:grpSpPr>
        <a:xfrm>
          <a:off x="0" y="0"/>
          <a:ext cx="0" cy="0"/>
          <a:chOff x="0" y="0"/>
          <a:chExt cx="0" cy="0"/>
        </a:xfrm>
      </p:grpSpPr>
      <p:sp>
        <p:nvSpPr>
          <p:cNvPr id="12136" name="Google Shape;12136;p81"/>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160</a:t>
            </a:r>
            <a:endParaRPr sz="550">
              <a:solidFill>
                <a:schemeClr val="dk1"/>
              </a:solidFill>
              <a:latin typeface="Arial"/>
              <a:ea typeface="Arial"/>
              <a:cs typeface="Arial"/>
              <a:sym typeface="Arial"/>
            </a:endParaRPr>
          </a:p>
        </p:txBody>
      </p:sp>
      <p:sp>
        <p:nvSpPr>
          <p:cNvPr id="12137" name="Google Shape;12137;p81"/>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161</a:t>
            </a:r>
            <a:endParaRPr sz="550">
              <a:solidFill>
                <a:schemeClr val="dk1"/>
              </a:solidFill>
              <a:latin typeface="Arial"/>
              <a:ea typeface="Arial"/>
              <a:cs typeface="Arial"/>
              <a:sym typeface="Arial"/>
            </a:endParaRPr>
          </a:p>
        </p:txBody>
      </p:sp>
      <p:grpSp>
        <p:nvGrpSpPr>
          <p:cNvPr id="12138" name="Google Shape;12138;p81"/>
          <p:cNvGrpSpPr/>
          <p:nvPr/>
        </p:nvGrpSpPr>
        <p:grpSpPr>
          <a:xfrm>
            <a:off x="429031" y="6599833"/>
            <a:ext cx="9206086" cy="508200"/>
            <a:chOff x="429031" y="6599833"/>
            <a:chExt cx="9206086" cy="508200"/>
          </a:xfrm>
        </p:grpSpPr>
        <p:sp>
          <p:nvSpPr>
            <p:cNvPr id="12139" name="Google Shape;12139;p81"/>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0" name="Google Shape;12140;p81"/>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1" name="Google Shape;12141;p81"/>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2" name="Google Shape;12142;p81"/>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3" name="Google Shape;12143;p81"/>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4" name="Google Shape;12144;p81"/>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5" name="Google Shape;12145;p81"/>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6" name="Google Shape;12146;p81"/>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7" name="Google Shape;12147;p81"/>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8" name="Google Shape;12148;p81"/>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49" name="Google Shape;12149;p81"/>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0" name="Google Shape;12150;p81"/>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1" name="Google Shape;12151;p81"/>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2" name="Google Shape;12152;p81"/>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3" name="Google Shape;12153;p81"/>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4" name="Google Shape;12154;p81"/>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5" name="Google Shape;12155;p81"/>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6" name="Google Shape;12156;p81"/>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7" name="Google Shape;12157;p81"/>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8" name="Google Shape;12158;p81"/>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59" name="Google Shape;12159;p81"/>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60" name="Google Shape;12160;p81"/>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161" name="Google Shape;12161;p81"/>
          <p:cNvGrpSpPr/>
          <p:nvPr/>
        </p:nvGrpSpPr>
        <p:grpSpPr>
          <a:xfrm>
            <a:off x="10481081" y="6599833"/>
            <a:ext cx="9206120" cy="507946"/>
            <a:chOff x="10481081" y="6599833"/>
            <a:chExt cx="9206120" cy="507946"/>
          </a:xfrm>
        </p:grpSpPr>
        <p:sp>
          <p:nvSpPr>
            <p:cNvPr id="12162" name="Google Shape;12162;p81"/>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63" name="Google Shape;12163;p81"/>
            <p:cNvSpPr/>
            <p:nvPr/>
          </p:nvSpPr>
          <p:spPr>
            <a:xfrm>
              <a:off x="10481081" y="6775674"/>
              <a:ext cx="9203055" cy="332105"/>
            </a:xfrm>
            <a:custGeom>
              <a:avLst/>
              <a:gdLst/>
              <a:ahLst/>
              <a:cxnLst/>
              <a:rect l="l" t="t" r="r" b="b"/>
              <a:pathLst>
                <a:path w="9203055" h="332104" extrusionOk="0">
                  <a:moveTo>
                    <a:pt x="9202991" y="0"/>
                  </a:moveTo>
                  <a:lnTo>
                    <a:pt x="0" y="0"/>
                  </a:lnTo>
                  <a:lnTo>
                    <a:pt x="0" y="150685"/>
                  </a:lnTo>
                  <a:lnTo>
                    <a:pt x="0" y="331838"/>
                  </a:lnTo>
                  <a:lnTo>
                    <a:pt x="9202991" y="331838"/>
                  </a:lnTo>
                  <a:lnTo>
                    <a:pt x="9202991" y="150685"/>
                  </a:lnTo>
                  <a:lnTo>
                    <a:pt x="9202991"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64" name="Google Shape;12164;p81"/>
            <p:cNvSpPr/>
            <p:nvPr/>
          </p:nvSpPr>
          <p:spPr>
            <a:xfrm>
              <a:off x="18766452" y="676906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65" name="Google Shape;12165;p81"/>
            <p:cNvSpPr/>
            <p:nvPr/>
          </p:nvSpPr>
          <p:spPr>
            <a:xfrm>
              <a:off x="18766452" y="676906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66" name="Google Shape;12166;p81"/>
            <p:cNvSpPr/>
            <p:nvPr/>
          </p:nvSpPr>
          <p:spPr>
            <a:xfrm>
              <a:off x="17839813" y="676905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67" name="Google Shape;12167;p81"/>
            <p:cNvSpPr/>
            <p:nvPr/>
          </p:nvSpPr>
          <p:spPr>
            <a:xfrm>
              <a:off x="17839813" y="676905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68" name="Google Shape;12168;p81"/>
            <p:cNvSpPr/>
            <p:nvPr/>
          </p:nvSpPr>
          <p:spPr>
            <a:xfrm>
              <a:off x="16919130" y="676905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69" name="Google Shape;12169;p81"/>
            <p:cNvSpPr/>
            <p:nvPr/>
          </p:nvSpPr>
          <p:spPr>
            <a:xfrm>
              <a:off x="16919130" y="676905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0" name="Google Shape;12170;p81"/>
            <p:cNvSpPr/>
            <p:nvPr/>
          </p:nvSpPr>
          <p:spPr>
            <a:xfrm>
              <a:off x="15998684" y="676905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1" name="Google Shape;12171;p81"/>
            <p:cNvSpPr/>
            <p:nvPr/>
          </p:nvSpPr>
          <p:spPr>
            <a:xfrm>
              <a:off x="15998684" y="676905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2" name="Google Shape;12172;p81"/>
            <p:cNvSpPr/>
            <p:nvPr/>
          </p:nvSpPr>
          <p:spPr>
            <a:xfrm>
              <a:off x="15078122" y="676905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3" name="Google Shape;12173;p81"/>
            <p:cNvSpPr/>
            <p:nvPr/>
          </p:nvSpPr>
          <p:spPr>
            <a:xfrm>
              <a:off x="15078122" y="676905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4" name="Google Shape;12174;p81"/>
            <p:cNvSpPr/>
            <p:nvPr/>
          </p:nvSpPr>
          <p:spPr>
            <a:xfrm>
              <a:off x="14157439" y="676905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5" name="Google Shape;12175;p81"/>
            <p:cNvSpPr/>
            <p:nvPr/>
          </p:nvSpPr>
          <p:spPr>
            <a:xfrm>
              <a:off x="14157439" y="676905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6" name="Google Shape;12176;p81"/>
            <p:cNvSpPr/>
            <p:nvPr/>
          </p:nvSpPr>
          <p:spPr>
            <a:xfrm>
              <a:off x="13236877" y="676905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7" name="Google Shape;12177;p81"/>
            <p:cNvSpPr/>
            <p:nvPr/>
          </p:nvSpPr>
          <p:spPr>
            <a:xfrm>
              <a:off x="13236877" y="676905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8" name="Google Shape;12178;p81"/>
            <p:cNvSpPr/>
            <p:nvPr/>
          </p:nvSpPr>
          <p:spPr>
            <a:xfrm>
              <a:off x="12316313" y="6769056"/>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9" name="Google Shape;12179;p81"/>
            <p:cNvSpPr/>
            <p:nvPr/>
          </p:nvSpPr>
          <p:spPr>
            <a:xfrm>
              <a:off x="12316313" y="6769056"/>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0" name="Google Shape;12180;p81"/>
            <p:cNvSpPr/>
            <p:nvPr/>
          </p:nvSpPr>
          <p:spPr>
            <a:xfrm>
              <a:off x="11395749" y="676905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1" name="Google Shape;12181;p81"/>
            <p:cNvSpPr/>
            <p:nvPr/>
          </p:nvSpPr>
          <p:spPr>
            <a:xfrm>
              <a:off x="11395749" y="676905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2" name="Google Shape;12182;p81"/>
            <p:cNvSpPr/>
            <p:nvPr/>
          </p:nvSpPr>
          <p:spPr>
            <a:xfrm>
              <a:off x="10481084" y="6769056"/>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3" name="Google Shape;12183;p81"/>
            <p:cNvSpPr/>
            <p:nvPr/>
          </p:nvSpPr>
          <p:spPr>
            <a:xfrm>
              <a:off x="10481084" y="6769056"/>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184" name="Google Shape;12184;p81"/>
          <p:cNvGrpSpPr/>
          <p:nvPr/>
        </p:nvGrpSpPr>
        <p:grpSpPr>
          <a:xfrm>
            <a:off x="4809041" y="1646280"/>
            <a:ext cx="3994150" cy="3994150"/>
            <a:chOff x="4809041" y="1646280"/>
            <a:chExt cx="3994150" cy="3994150"/>
          </a:xfrm>
        </p:grpSpPr>
        <p:sp>
          <p:nvSpPr>
            <p:cNvPr id="12185" name="Google Shape;12185;p81"/>
            <p:cNvSpPr/>
            <p:nvPr/>
          </p:nvSpPr>
          <p:spPr>
            <a:xfrm>
              <a:off x="4954278" y="1964978"/>
              <a:ext cx="255904" cy="743585"/>
            </a:xfrm>
            <a:custGeom>
              <a:avLst/>
              <a:gdLst/>
              <a:ahLst/>
              <a:cxnLst/>
              <a:rect l="l" t="t" r="r" b="b"/>
              <a:pathLst>
                <a:path w="255904" h="743585" extrusionOk="0">
                  <a:moveTo>
                    <a:pt x="87220" y="743292"/>
                  </a:moveTo>
                  <a:lnTo>
                    <a:pt x="220248" y="464784"/>
                  </a:lnTo>
                  <a:lnTo>
                    <a:pt x="255505" y="294522"/>
                  </a:lnTo>
                  <a:lnTo>
                    <a:pt x="184815" y="162821"/>
                  </a:lnTo>
                  <a:lnTo>
                    <a:pt x="0" y="0"/>
                  </a:lnTo>
                </a:path>
              </a:pathLst>
            </a:custGeom>
            <a:noFill/>
            <a:ln w="119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6" name="Google Shape;12186;p81"/>
            <p:cNvSpPr/>
            <p:nvPr/>
          </p:nvSpPr>
          <p:spPr>
            <a:xfrm>
              <a:off x="4809041" y="1646280"/>
              <a:ext cx="3994150" cy="3994150"/>
            </a:xfrm>
            <a:custGeom>
              <a:avLst/>
              <a:gdLst/>
              <a:ahLst/>
              <a:cxnLst/>
              <a:rect l="l" t="t" r="r" b="b"/>
              <a:pathLst>
                <a:path w="3994150" h="3994150" extrusionOk="0">
                  <a:moveTo>
                    <a:pt x="385167" y="817677"/>
                  </a:moveTo>
                  <a:lnTo>
                    <a:pt x="356585" y="857699"/>
                  </a:lnTo>
                  <a:lnTo>
                    <a:pt x="328972" y="898445"/>
                  </a:lnTo>
                  <a:lnTo>
                    <a:pt x="302345" y="939898"/>
                  </a:lnTo>
                  <a:lnTo>
                    <a:pt x="276720" y="982043"/>
                  </a:lnTo>
                  <a:lnTo>
                    <a:pt x="252114" y="1024861"/>
                  </a:lnTo>
                  <a:lnTo>
                    <a:pt x="228545" y="1068337"/>
                  </a:lnTo>
                  <a:lnTo>
                    <a:pt x="206029" y="1112453"/>
                  </a:lnTo>
                  <a:lnTo>
                    <a:pt x="184583" y="1157192"/>
                  </a:lnTo>
                  <a:lnTo>
                    <a:pt x="164224" y="1202538"/>
                  </a:lnTo>
                  <a:lnTo>
                    <a:pt x="144968" y="1248474"/>
                  </a:lnTo>
                  <a:lnTo>
                    <a:pt x="126833" y="1294984"/>
                  </a:lnTo>
                  <a:lnTo>
                    <a:pt x="109835" y="1342049"/>
                  </a:lnTo>
                  <a:lnTo>
                    <a:pt x="93991" y="1389654"/>
                  </a:lnTo>
                  <a:lnTo>
                    <a:pt x="79317" y="1437782"/>
                  </a:lnTo>
                  <a:lnTo>
                    <a:pt x="65832" y="1486415"/>
                  </a:lnTo>
                  <a:lnTo>
                    <a:pt x="53551" y="1535538"/>
                  </a:lnTo>
                  <a:lnTo>
                    <a:pt x="42491" y="1585132"/>
                  </a:lnTo>
                  <a:lnTo>
                    <a:pt x="32670" y="1635182"/>
                  </a:lnTo>
                  <a:lnTo>
                    <a:pt x="24103" y="1685671"/>
                  </a:lnTo>
                  <a:lnTo>
                    <a:pt x="16808" y="1736581"/>
                  </a:lnTo>
                  <a:lnTo>
                    <a:pt x="10802" y="1787896"/>
                  </a:lnTo>
                  <a:lnTo>
                    <a:pt x="6101" y="1839599"/>
                  </a:lnTo>
                  <a:lnTo>
                    <a:pt x="2723" y="1891674"/>
                  </a:lnTo>
                  <a:lnTo>
                    <a:pt x="683" y="1944103"/>
                  </a:lnTo>
                  <a:lnTo>
                    <a:pt x="0" y="1996870"/>
                  </a:lnTo>
                  <a:lnTo>
                    <a:pt x="577" y="2045387"/>
                  </a:lnTo>
                  <a:lnTo>
                    <a:pt x="2302" y="2093620"/>
                  </a:lnTo>
                  <a:lnTo>
                    <a:pt x="5161" y="2141555"/>
                  </a:lnTo>
                  <a:lnTo>
                    <a:pt x="9141" y="2189181"/>
                  </a:lnTo>
                  <a:lnTo>
                    <a:pt x="14228" y="2236483"/>
                  </a:lnTo>
                  <a:lnTo>
                    <a:pt x="20410" y="2283450"/>
                  </a:lnTo>
                  <a:lnTo>
                    <a:pt x="27674" y="2330066"/>
                  </a:lnTo>
                  <a:lnTo>
                    <a:pt x="36006" y="2376320"/>
                  </a:lnTo>
                  <a:lnTo>
                    <a:pt x="45393" y="2422199"/>
                  </a:lnTo>
                  <a:lnTo>
                    <a:pt x="55823" y="2467689"/>
                  </a:lnTo>
                  <a:lnTo>
                    <a:pt x="67283" y="2512778"/>
                  </a:lnTo>
                  <a:lnTo>
                    <a:pt x="79758" y="2557451"/>
                  </a:lnTo>
                  <a:lnTo>
                    <a:pt x="93237" y="2601697"/>
                  </a:lnTo>
                  <a:lnTo>
                    <a:pt x="107706" y="2645502"/>
                  </a:lnTo>
                  <a:lnTo>
                    <a:pt x="123152" y="2688853"/>
                  </a:lnTo>
                  <a:lnTo>
                    <a:pt x="139562" y="2731736"/>
                  </a:lnTo>
                  <a:lnTo>
                    <a:pt x="156922" y="2774140"/>
                  </a:lnTo>
                  <a:lnTo>
                    <a:pt x="175221" y="2816050"/>
                  </a:lnTo>
                  <a:lnTo>
                    <a:pt x="194444" y="2857455"/>
                  </a:lnTo>
                  <a:lnTo>
                    <a:pt x="214579" y="2898339"/>
                  </a:lnTo>
                  <a:lnTo>
                    <a:pt x="235612" y="2938692"/>
                  </a:lnTo>
                  <a:lnTo>
                    <a:pt x="257531" y="2978498"/>
                  </a:lnTo>
                  <a:lnTo>
                    <a:pt x="280322" y="3017746"/>
                  </a:lnTo>
                  <a:lnTo>
                    <a:pt x="303973" y="3056423"/>
                  </a:lnTo>
                  <a:lnTo>
                    <a:pt x="328470" y="3094515"/>
                  </a:lnTo>
                  <a:lnTo>
                    <a:pt x="353800" y="3132009"/>
                  </a:lnTo>
                  <a:lnTo>
                    <a:pt x="379950" y="3168892"/>
                  </a:lnTo>
                  <a:lnTo>
                    <a:pt x="406907" y="3205151"/>
                  </a:lnTo>
                  <a:lnTo>
                    <a:pt x="434658" y="3240772"/>
                  </a:lnTo>
                  <a:lnTo>
                    <a:pt x="463190" y="3275744"/>
                  </a:lnTo>
                  <a:lnTo>
                    <a:pt x="492490" y="3310053"/>
                  </a:lnTo>
                  <a:lnTo>
                    <a:pt x="522545" y="3343685"/>
                  </a:lnTo>
                  <a:lnTo>
                    <a:pt x="553341" y="3376628"/>
                  </a:lnTo>
                  <a:lnTo>
                    <a:pt x="584866" y="3408869"/>
                  </a:lnTo>
                  <a:lnTo>
                    <a:pt x="617107" y="3440394"/>
                  </a:lnTo>
                  <a:lnTo>
                    <a:pt x="650049" y="3471190"/>
                  </a:lnTo>
                  <a:lnTo>
                    <a:pt x="683682" y="3501245"/>
                  </a:lnTo>
                  <a:lnTo>
                    <a:pt x="717990" y="3530545"/>
                  </a:lnTo>
                  <a:lnTo>
                    <a:pt x="752962" y="3559077"/>
                  </a:lnTo>
                  <a:lnTo>
                    <a:pt x="788584" y="3586829"/>
                  </a:lnTo>
                  <a:lnTo>
                    <a:pt x="824843" y="3613786"/>
                  </a:lnTo>
                  <a:lnTo>
                    <a:pt x="861726" y="3639936"/>
                  </a:lnTo>
                  <a:lnTo>
                    <a:pt x="899219" y="3665267"/>
                  </a:lnTo>
                  <a:lnTo>
                    <a:pt x="937311" y="3689764"/>
                  </a:lnTo>
                  <a:lnTo>
                    <a:pt x="975988" y="3713414"/>
                  </a:lnTo>
                  <a:lnTo>
                    <a:pt x="1015236" y="3736206"/>
                  </a:lnTo>
                  <a:lnTo>
                    <a:pt x="1055042" y="3758125"/>
                  </a:lnTo>
                  <a:lnTo>
                    <a:pt x="1095395" y="3779158"/>
                  </a:lnTo>
                  <a:lnTo>
                    <a:pt x="1136280" y="3799293"/>
                  </a:lnTo>
                  <a:lnTo>
                    <a:pt x="1177684" y="3818517"/>
                  </a:lnTo>
                  <a:lnTo>
                    <a:pt x="1219594" y="3836815"/>
                  </a:lnTo>
                  <a:lnTo>
                    <a:pt x="1261998" y="3854176"/>
                  </a:lnTo>
                  <a:lnTo>
                    <a:pt x="1304882" y="3870586"/>
                  </a:lnTo>
                  <a:lnTo>
                    <a:pt x="1348233" y="3886032"/>
                  </a:lnTo>
                  <a:lnTo>
                    <a:pt x="1392038" y="3900501"/>
                  </a:lnTo>
                  <a:lnTo>
                    <a:pt x="1436284" y="3913980"/>
                  </a:lnTo>
                  <a:lnTo>
                    <a:pt x="1480958" y="3926456"/>
                  </a:lnTo>
                  <a:lnTo>
                    <a:pt x="1526046" y="3937915"/>
                  </a:lnTo>
                  <a:lnTo>
                    <a:pt x="1571537" y="3948345"/>
                  </a:lnTo>
                  <a:lnTo>
                    <a:pt x="1617416" y="3957733"/>
                  </a:lnTo>
                  <a:lnTo>
                    <a:pt x="1663670" y="3966065"/>
                  </a:lnTo>
                  <a:lnTo>
                    <a:pt x="1710287" y="3973329"/>
                  </a:lnTo>
                  <a:lnTo>
                    <a:pt x="1757254" y="3979511"/>
                  </a:lnTo>
                  <a:lnTo>
                    <a:pt x="1804556" y="3984599"/>
                  </a:lnTo>
                  <a:lnTo>
                    <a:pt x="1852183" y="3988578"/>
                  </a:lnTo>
                  <a:lnTo>
                    <a:pt x="1900119" y="3991437"/>
                  </a:lnTo>
                  <a:lnTo>
                    <a:pt x="1948352" y="3993162"/>
                  </a:lnTo>
                  <a:lnTo>
                    <a:pt x="1996870" y="3993740"/>
                  </a:lnTo>
                  <a:lnTo>
                    <a:pt x="2045387" y="3993162"/>
                  </a:lnTo>
                  <a:lnTo>
                    <a:pt x="2093620" y="3991437"/>
                  </a:lnTo>
                  <a:lnTo>
                    <a:pt x="2141555" y="3988578"/>
                  </a:lnTo>
                  <a:lnTo>
                    <a:pt x="2189181" y="3984599"/>
                  </a:lnTo>
                  <a:lnTo>
                    <a:pt x="2236483" y="3979511"/>
                  </a:lnTo>
                  <a:lnTo>
                    <a:pt x="2283450" y="3973329"/>
                  </a:lnTo>
                  <a:lnTo>
                    <a:pt x="2330066" y="3966065"/>
                  </a:lnTo>
                  <a:lnTo>
                    <a:pt x="2376320" y="3957733"/>
                  </a:lnTo>
                  <a:lnTo>
                    <a:pt x="2422199" y="3948345"/>
                  </a:lnTo>
                  <a:lnTo>
                    <a:pt x="2467689" y="3937915"/>
                  </a:lnTo>
                  <a:lnTo>
                    <a:pt x="2512778" y="3926456"/>
                  </a:lnTo>
                  <a:lnTo>
                    <a:pt x="2557451" y="3913980"/>
                  </a:lnTo>
                  <a:lnTo>
                    <a:pt x="2601697" y="3900501"/>
                  </a:lnTo>
                  <a:lnTo>
                    <a:pt x="2645502" y="3886032"/>
                  </a:lnTo>
                  <a:lnTo>
                    <a:pt x="2688853" y="3870586"/>
                  </a:lnTo>
                  <a:lnTo>
                    <a:pt x="2731736" y="3854176"/>
                  </a:lnTo>
                  <a:lnTo>
                    <a:pt x="2774140" y="3836815"/>
                  </a:lnTo>
                  <a:lnTo>
                    <a:pt x="2816050" y="3818517"/>
                  </a:lnTo>
                  <a:lnTo>
                    <a:pt x="2857455" y="3799293"/>
                  </a:lnTo>
                  <a:lnTo>
                    <a:pt x="2898339" y="3779158"/>
                  </a:lnTo>
                  <a:lnTo>
                    <a:pt x="2938692" y="3758125"/>
                  </a:lnTo>
                  <a:lnTo>
                    <a:pt x="2978498" y="3736206"/>
                  </a:lnTo>
                  <a:lnTo>
                    <a:pt x="3017746" y="3713414"/>
                  </a:lnTo>
                  <a:lnTo>
                    <a:pt x="3056423" y="3689764"/>
                  </a:lnTo>
                  <a:lnTo>
                    <a:pt x="3094515" y="3665267"/>
                  </a:lnTo>
                  <a:lnTo>
                    <a:pt x="3132009" y="3639936"/>
                  </a:lnTo>
                  <a:lnTo>
                    <a:pt x="3168892" y="3613786"/>
                  </a:lnTo>
                  <a:lnTo>
                    <a:pt x="3205151" y="3586829"/>
                  </a:lnTo>
                  <a:lnTo>
                    <a:pt x="3240772" y="3559077"/>
                  </a:lnTo>
                  <a:lnTo>
                    <a:pt x="3275744" y="3530545"/>
                  </a:lnTo>
                  <a:lnTo>
                    <a:pt x="3310053" y="3501245"/>
                  </a:lnTo>
                  <a:lnTo>
                    <a:pt x="3343685" y="3471190"/>
                  </a:lnTo>
                  <a:lnTo>
                    <a:pt x="3376628" y="3440394"/>
                  </a:lnTo>
                  <a:lnTo>
                    <a:pt x="3408869" y="3408869"/>
                  </a:lnTo>
                  <a:lnTo>
                    <a:pt x="3440394" y="3376628"/>
                  </a:lnTo>
                  <a:lnTo>
                    <a:pt x="3471190" y="3343685"/>
                  </a:lnTo>
                  <a:lnTo>
                    <a:pt x="3501245" y="3310053"/>
                  </a:lnTo>
                  <a:lnTo>
                    <a:pt x="3530545" y="3275744"/>
                  </a:lnTo>
                  <a:lnTo>
                    <a:pt x="3559077" y="3240772"/>
                  </a:lnTo>
                  <a:lnTo>
                    <a:pt x="3586829" y="3205151"/>
                  </a:lnTo>
                  <a:lnTo>
                    <a:pt x="3613786" y="3168892"/>
                  </a:lnTo>
                  <a:lnTo>
                    <a:pt x="3639936" y="3132009"/>
                  </a:lnTo>
                  <a:lnTo>
                    <a:pt x="3665267" y="3094515"/>
                  </a:lnTo>
                  <a:lnTo>
                    <a:pt x="3689764" y="3056423"/>
                  </a:lnTo>
                  <a:lnTo>
                    <a:pt x="3713414" y="3017746"/>
                  </a:lnTo>
                  <a:lnTo>
                    <a:pt x="3736206" y="2978498"/>
                  </a:lnTo>
                  <a:lnTo>
                    <a:pt x="3758125" y="2938692"/>
                  </a:lnTo>
                  <a:lnTo>
                    <a:pt x="3779158" y="2898339"/>
                  </a:lnTo>
                  <a:lnTo>
                    <a:pt x="3799293" y="2857455"/>
                  </a:lnTo>
                  <a:lnTo>
                    <a:pt x="3818517" y="2816050"/>
                  </a:lnTo>
                  <a:lnTo>
                    <a:pt x="3836815" y="2774140"/>
                  </a:lnTo>
                  <a:lnTo>
                    <a:pt x="3854176" y="2731736"/>
                  </a:lnTo>
                  <a:lnTo>
                    <a:pt x="3870586" y="2688853"/>
                  </a:lnTo>
                  <a:lnTo>
                    <a:pt x="3886032" y="2645502"/>
                  </a:lnTo>
                  <a:lnTo>
                    <a:pt x="3900501" y="2601697"/>
                  </a:lnTo>
                  <a:lnTo>
                    <a:pt x="3913980" y="2557451"/>
                  </a:lnTo>
                  <a:lnTo>
                    <a:pt x="3926456" y="2512778"/>
                  </a:lnTo>
                  <a:lnTo>
                    <a:pt x="3937915" y="2467689"/>
                  </a:lnTo>
                  <a:lnTo>
                    <a:pt x="3948345" y="2422199"/>
                  </a:lnTo>
                  <a:lnTo>
                    <a:pt x="3957733" y="2376320"/>
                  </a:lnTo>
                  <a:lnTo>
                    <a:pt x="3966065" y="2330066"/>
                  </a:lnTo>
                  <a:lnTo>
                    <a:pt x="3973329" y="2283450"/>
                  </a:lnTo>
                  <a:lnTo>
                    <a:pt x="3979511" y="2236483"/>
                  </a:lnTo>
                  <a:lnTo>
                    <a:pt x="3984599" y="2189181"/>
                  </a:lnTo>
                  <a:lnTo>
                    <a:pt x="3988578" y="2141555"/>
                  </a:lnTo>
                  <a:lnTo>
                    <a:pt x="3991437" y="2093620"/>
                  </a:lnTo>
                  <a:lnTo>
                    <a:pt x="3993162" y="2045387"/>
                  </a:lnTo>
                  <a:lnTo>
                    <a:pt x="3993740" y="1996870"/>
                  </a:lnTo>
                  <a:lnTo>
                    <a:pt x="3993162" y="1948352"/>
                  </a:lnTo>
                  <a:lnTo>
                    <a:pt x="3991437" y="1900119"/>
                  </a:lnTo>
                  <a:lnTo>
                    <a:pt x="3988578" y="1852183"/>
                  </a:lnTo>
                  <a:lnTo>
                    <a:pt x="3984599" y="1804556"/>
                  </a:lnTo>
                  <a:lnTo>
                    <a:pt x="3979511" y="1757254"/>
                  </a:lnTo>
                  <a:lnTo>
                    <a:pt x="3973329" y="1710287"/>
                  </a:lnTo>
                  <a:lnTo>
                    <a:pt x="3966065" y="1663670"/>
                  </a:lnTo>
                  <a:lnTo>
                    <a:pt x="3957733" y="1617416"/>
                  </a:lnTo>
                  <a:lnTo>
                    <a:pt x="3948345" y="1571537"/>
                  </a:lnTo>
                  <a:lnTo>
                    <a:pt x="3937915" y="1526046"/>
                  </a:lnTo>
                  <a:lnTo>
                    <a:pt x="3926456" y="1480958"/>
                  </a:lnTo>
                  <a:lnTo>
                    <a:pt x="3913980" y="1436284"/>
                  </a:lnTo>
                  <a:lnTo>
                    <a:pt x="3900501" y="1392038"/>
                  </a:lnTo>
                  <a:lnTo>
                    <a:pt x="3886032" y="1348233"/>
                  </a:lnTo>
                  <a:lnTo>
                    <a:pt x="3870586" y="1304882"/>
                  </a:lnTo>
                  <a:lnTo>
                    <a:pt x="3854176" y="1261998"/>
                  </a:lnTo>
                  <a:lnTo>
                    <a:pt x="3836815" y="1219594"/>
                  </a:lnTo>
                  <a:lnTo>
                    <a:pt x="3818517" y="1177684"/>
                  </a:lnTo>
                  <a:lnTo>
                    <a:pt x="3799293" y="1136280"/>
                  </a:lnTo>
                  <a:lnTo>
                    <a:pt x="3779158" y="1095395"/>
                  </a:lnTo>
                  <a:lnTo>
                    <a:pt x="3758125" y="1055042"/>
                  </a:lnTo>
                  <a:lnTo>
                    <a:pt x="3736206" y="1015236"/>
                  </a:lnTo>
                  <a:lnTo>
                    <a:pt x="3713414" y="975988"/>
                  </a:lnTo>
                  <a:lnTo>
                    <a:pt x="3689764" y="937311"/>
                  </a:lnTo>
                  <a:lnTo>
                    <a:pt x="3665267" y="899219"/>
                  </a:lnTo>
                  <a:lnTo>
                    <a:pt x="3639936" y="861726"/>
                  </a:lnTo>
                  <a:lnTo>
                    <a:pt x="3613786" y="824843"/>
                  </a:lnTo>
                  <a:lnTo>
                    <a:pt x="3586829" y="788584"/>
                  </a:lnTo>
                  <a:lnTo>
                    <a:pt x="3559077" y="752962"/>
                  </a:lnTo>
                  <a:lnTo>
                    <a:pt x="3530545" y="717990"/>
                  </a:lnTo>
                  <a:lnTo>
                    <a:pt x="3501245" y="683682"/>
                  </a:lnTo>
                  <a:lnTo>
                    <a:pt x="3471190" y="650049"/>
                  </a:lnTo>
                  <a:lnTo>
                    <a:pt x="3440394" y="617107"/>
                  </a:lnTo>
                  <a:lnTo>
                    <a:pt x="3408869" y="584866"/>
                  </a:lnTo>
                  <a:lnTo>
                    <a:pt x="3376628" y="553341"/>
                  </a:lnTo>
                  <a:lnTo>
                    <a:pt x="3343685" y="522545"/>
                  </a:lnTo>
                  <a:lnTo>
                    <a:pt x="3310053" y="492490"/>
                  </a:lnTo>
                  <a:lnTo>
                    <a:pt x="3275744" y="463190"/>
                  </a:lnTo>
                  <a:lnTo>
                    <a:pt x="3240772" y="434658"/>
                  </a:lnTo>
                  <a:lnTo>
                    <a:pt x="3205151" y="406907"/>
                  </a:lnTo>
                  <a:lnTo>
                    <a:pt x="3168892" y="379950"/>
                  </a:lnTo>
                  <a:lnTo>
                    <a:pt x="3132009" y="353800"/>
                  </a:lnTo>
                  <a:lnTo>
                    <a:pt x="3094515" y="328470"/>
                  </a:lnTo>
                  <a:lnTo>
                    <a:pt x="3056423" y="303973"/>
                  </a:lnTo>
                  <a:lnTo>
                    <a:pt x="3017746" y="280322"/>
                  </a:lnTo>
                  <a:lnTo>
                    <a:pt x="2978498" y="257531"/>
                  </a:lnTo>
                  <a:lnTo>
                    <a:pt x="2938692" y="235612"/>
                  </a:lnTo>
                  <a:lnTo>
                    <a:pt x="2898339" y="214579"/>
                  </a:lnTo>
                  <a:lnTo>
                    <a:pt x="2857455" y="194444"/>
                  </a:lnTo>
                  <a:lnTo>
                    <a:pt x="2816050" y="175221"/>
                  </a:lnTo>
                  <a:lnTo>
                    <a:pt x="2774140" y="156922"/>
                  </a:lnTo>
                  <a:lnTo>
                    <a:pt x="2731736" y="139562"/>
                  </a:lnTo>
                  <a:lnTo>
                    <a:pt x="2688853" y="123152"/>
                  </a:lnTo>
                  <a:lnTo>
                    <a:pt x="2645502" y="107706"/>
                  </a:lnTo>
                  <a:lnTo>
                    <a:pt x="2601697" y="93237"/>
                  </a:lnTo>
                  <a:lnTo>
                    <a:pt x="2557451" y="79758"/>
                  </a:lnTo>
                  <a:lnTo>
                    <a:pt x="2512778" y="67283"/>
                  </a:lnTo>
                  <a:lnTo>
                    <a:pt x="2467689" y="55823"/>
                  </a:lnTo>
                  <a:lnTo>
                    <a:pt x="2422199" y="45393"/>
                  </a:lnTo>
                  <a:lnTo>
                    <a:pt x="2376320" y="36006"/>
                  </a:lnTo>
                  <a:lnTo>
                    <a:pt x="2330066" y="27674"/>
                  </a:lnTo>
                  <a:lnTo>
                    <a:pt x="2283450" y="20410"/>
                  </a:lnTo>
                  <a:lnTo>
                    <a:pt x="2236483" y="14228"/>
                  </a:lnTo>
                  <a:lnTo>
                    <a:pt x="2189181" y="9141"/>
                  </a:lnTo>
                  <a:lnTo>
                    <a:pt x="2141555" y="5161"/>
                  </a:lnTo>
                  <a:lnTo>
                    <a:pt x="2093620" y="2302"/>
                  </a:lnTo>
                  <a:lnTo>
                    <a:pt x="2045387" y="577"/>
                  </a:lnTo>
                  <a:lnTo>
                    <a:pt x="1996870" y="0"/>
                  </a:lnTo>
                </a:path>
              </a:pathLst>
            </a:custGeom>
            <a:noFill/>
            <a:ln w="119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187" name="Google Shape;12187;p81"/>
          <p:cNvSpPr/>
          <p:nvPr/>
        </p:nvSpPr>
        <p:spPr>
          <a:xfrm>
            <a:off x="430566" y="879979"/>
            <a:ext cx="2954020" cy="2239010"/>
          </a:xfrm>
          <a:custGeom>
            <a:avLst/>
            <a:gdLst/>
            <a:ahLst/>
            <a:cxnLst/>
            <a:rect l="l" t="t" r="r" b="b"/>
            <a:pathLst>
              <a:path w="2954020" h="2239010" extrusionOk="0">
                <a:moveTo>
                  <a:pt x="2886270" y="0"/>
                </a:moveTo>
                <a:lnTo>
                  <a:pt x="67687" y="0"/>
                </a:lnTo>
                <a:lnTo>
                  <a:pt x="28555" y="1057"/>
                </a:lnTo>
                <a:lnTo>
                  <a:pt x="8460" y="8460"/>
                </a:lnTo>
                <a:lnTo>
                  <a:pt x="1057" y="28555"/>
                </a:lnTo>
                <a:lnTo>
                  <a:pt x="0" y="67687"/>
                </a:lnTo>
                <a:lnTo>
                  <a:pt x="0" y="2171263"/>
                </a:lnTo>
                <a:lnTo>
                  <a:pt x="1057" y="2210395"/>
                </a:lnTo>
                <a:lnTo>
                  <a:pt x="8460" y="2230489"/>
                </a:lnTo>
                <a:lnTo>
                  <a:pt x="28555" y="2237893"/>
                </a:lnTo>
                <a:lnTo>
                  <a:pt x="67687" y="2238950"/>
                </a:lnTo>
                <a:lnTo>
                  <a:pt x="2886270" y="2238950"/>
                </a:lnTo>
                <a:lnTo>
                  <a:pt x="2925402" y="2237893"/>
                </a:lnTo>
                <a:lnTo>
                  <a:pt x="2945496" y="2230489"/>
                </a:lnTo>
                <a:lnTo>
                  <a:pt x="2952899" y="2210395"/>
                </a:lnTo>
                <a:lnTo>
                  <a:pt x="2953957" y="2171263"/>
                </a:lnTo>
                <a:lnTo>
                  <a:pt x="2953957" y="67687"/>
                </a:lnTo>
                <a:lnTo>
                  <a:pt x="2952899" y="28555"/>
                </a:lnTo>
                <a:lnTo>
                  <a:pt x="2945496" y="8460"/>
                </a:lnTo>
                <a:lnTo>
                  <a:pt x="2925402" y="1057"/>
                </a:lnTo>
                <a:lnTo>
                  <a:pt x="2886270" y="0"/>
                </a:lnTo>
                <a:close/>
              </a:path>
            </a:pathLst>
          </a:custGeom>
          <a:solidFill>
            <a:srgbClr val="F0F3F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8" name="Google Shape;12188;p81"/>
          <p:cNvSpPr/>
          <p:nvPr/>
        </p:nvSpPr>
        <p:spPr>
          <a:xfrm>
            <a:off x="430566" y="3240275"/>
            <a:ext cx="2954020" cy="1788160"/>
          </a:xfrm>
          <a:custGeom>
            <a:avLst/>
            <a:gdLst/>
            <a:ahLst/>
            <a:cxnLst/>
            <a:rect l="l" t="t" r="r" b="b"/>
            <a:pathLst>
              <a:path w="2954020" h="1788160" extrusionOk="0">
                <a:moveTo>
                  <a:pt x="2886270" y="0"/>
                </a:moveTo>
                <a:lnTo>
                  <a:pt x="67687" y="0"/>
                </a:lnTo>
                <a:lnTo>
                  <a:pt x="28555" y="1057"/>
                </a:lnTo>
                <a:lnTo>
                  <a:pt x="8460" y="8460"/>
                </a:lnTo>
                <a:lnTo>
                  <a:pt x="1057" y="28555"/>
                </a:lnTo>
                <a:lnTo>
                  <a:pt x="0" y="67687"/>
                </a:lnTo>
                <a:lnTo>
                  <a:pt x="0" y="1720140"/>
                </a:lnTo>
                <a:lnTo>
                  <a:pt x="1057" y="1759271"/>
                </a:lnTo>
                <a:lnTo>
                  <a:pt x="8460" y="1779366"/>
                </a:lnTo>
                <a:lnTo>
                  <a:pt x="28555" y="1786769"/>
                </a:lnTo>
                <a:lnTo>
                  <a:pt x="67687" y="1787827"/>
                </a:lnTo>
                <a:lnTo>
                  <a:pt x="2886270" y="1787827"/>
                </a:lnTo>
                <a:lnTo>
                  <a:pt x="2925402" y="1786769"/>
                </a:lnTo>
                <a:lnTo>
                  <a:pt x="2945496" y="1779366"/>
                </a:lnTo>
                <a:lnTo>
                  <a:pt x="2952899" y="1759271"/>
                </a:lnTo>
                <a:lnTo>
                  <a:pt x="2953957" y="1720140"/>
                </a:lnTo>
                <a:lnTo>
                  <a:pt x="2953957" y="67687"/>
                </a:lnTo>
                <a:lnTo>
                  <a:pt x="2952899" y="28555"/>
                </a:lnTo>
                <a:lnTo>
                  <a:pt x="2945496" y="8460"/>
                </a:lnTo>
                <a:lnTo>
                  <a:pt x="2925402" y="1057"/>
                </a:lnTo>
                <a:lnTo>
                  <a:pt x="2886270" y="0"/>
                </a:lnTo>
                <a:close/>
              </a:path>
            </a:pathLst>
          </a:custGeom>
          <a:solidFill>
            <a:srgbClr val="F0F3F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9" name="Google Shape;12189;p81"/>
          <p:cNvSpPr/>
          <p:nvPr/>
        </p:nvSpPr>
        <p:spPr>
          <a:xfrm>
            <a:off x="430566" y="5157709"/>
            <a:ext cx="2954020" cy="1425575"/>
          </a:xfrm>
          <a:custGeom>
            <a:avLst/>
            <a:gdLst/>
            <a:ahLst/>
            <a:cxnLst/>
            <a:rect l="l" t="t" r="r" b="b"/>
            <a:pathLst>
              <a:path w="2954020" h="1425575" extrusionOk="0">
                <a:moveTo>
                  <a:pt x="2886270" y="0"/>
                </a:moveTo>
                <a:lnTo>
                  <a:pt x="67687" y="0"/>
                </a:lnTo>
                <a:lnTo>
                  <a:pt x="28555" y="1057"/>
                </a:lnTo>
                <a:lnTo>
                  <a:pt x="8460" y="8460"/>
                </a:lnTo>
                <a:lnTo>
                  <a:pt x="1057" y="28555"/>
                </a:lnTo>
                <a:lnTo>
                  <a:pt x="0" y="67687"/>
                </a:lnTo>
                <a:lnTo>
                  <a:pt x="0" y="1357407"/>
                </a:lnTo>
                <a:lnTo>
                  <a:pt x="1057" y="1396538"/>
                </a:lnTo>
                <a:lnTo>
                  <a:pt x="8460" y="1416633"/>
                </a:lnTo>
                <a:lnTo>
                  <a:pt x="28555" y="1424036"/>
                </a:lnTo>
                <a:lnTo>
                  <a:pt x="67687" y="1425094"/>
                </a:lnTo>
                <a:lnTo>
                  <a:pt x="2886270" y="1425094"/>
                </a:lnTo>
                <a:lnTo>
                  <a:pt x="2925402" y="1424036"/>
                </a:lnTo>
                <a:lnTo>
                  <a:pt x="2945496" y="1416633"/>
                </a:lnTo>
                <a:lnTo>
                  <a:pt x="2952899" y="1396538"/>
                </a:lnTo>
                <a:lnTo>
                  <a:pt x="2953957" y="1357407"/>
                </a:lnTo>
                <a:lnTo>
                  <a:pt x="2953957" y="67687"/>
                </a:lnTo>
                <a:lnTo>
                  <a:pt x="2952899" y="28555"/>
                </a:lnTo>
                <a:lnTo>
                  <a:pt x="2945496" y="8460"/>
                </a:lnTo>
                <a:lnTo>
                  <a:pt x="2925402" y="1057"/>
                </a:lnTo>
                <a:lnTo>
                  <a:pt x="2886270" y="0"/>
                </a:lnTo>
                <a:close/>
              </a:path>
            </a:pathLst>
          </a:custGeom>
          <a:solidFill>
            <a:srgbClr val="F0F3F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90" name="Google Shape;12190;p81"/>
          <p:cNvSpPr txBox="1"/>
          <p:nvPr/>
        </p:nvSpPr>
        <p:spPr>
          <a:xfrm>
            <a:off x="565638" y="1051810"/>
            <a:ext cx="1457325" cy="312420"/>
          </a:xfrm>
          <a:prstGeom prst="rect">
            <a:avLst/>
          </a:prstGeom>
          <a:noFill/>
          <a:ln>
            <a:noFill/>
          </a:ln>
        </p:spPr>
        <p:txBody>
          <a:bodyPr spcFirstLastPara="1" wrap="square" lIns="0" tIns="17125" rIns="0" bIns="0" anchor="t" anchorCtr="0">
            <a:spAutoFit/>
          </a:bodyPr>
          <a:lstStyle/>
          <a:p>
            <a:pPr marL="147955" marR="5080" lvl="0" indent="-135890" algn="l" rtl="0">
              <a:lnSpc>
                <a:spcPct val="118947"/>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PREPARE  TO IMPLEMENT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p:txBody>
      </p:sp>
      <p:sp>
        <p:nvSpPr>
          <p:cNvPr id="12191" name="Google Shape;12191;p81"/>
          <p:cNvSpPr txBox="1"/>
          <p:nvPr/>
        </p:nvSpPr>
        <p:spPr>
          <a:xfrm>
            <a:off x="565638" y="1401277"/>
            <a:ext cx="2596515" cy="942975"/>
          </a:xfrm>
          <a:prstGeom prst="rect">
            <a:avLst/>
          </a:prstGeom>
          <a:noFill/>
          <a:ln>
            <a:noFill/>
          </a:ln>
        </p:spPr>
        <p:txBody>
          <a:bodyPr spcFirstLastPara="1" wrap="square" lIns="0" tIns="12700" rIns="0" bIns="0" anchor="t" anchorCtr="0">
            <a:spAutoFit/>
          </a:bodyPr>
          <a:lstStyle/>
          <a:p>
            <a:pPr marL="12700" marR="83185" lvl="0" indent="0" algn="l" rtl="0">
              <a:lnSpc>
                <a:spcPct val="100000"/>
              </a:lnSpc>
              <a:spcBef>
                <a:spcPts val="0"/>
              </a:spcBef>
              <a:spcAft>
                <a:spcPts val="0"/>
              </a:spcAft>
              <a:buNone/>
            </a:pPr>
            <a:r>
              <a:rPr lang="en-US" sz="750">
                <a:solidFill>
                  <a:srgbClr val="414042"/>
                </a:solidFill>
                <a:latin typeface="Arial"/>
                <a:ea typeface="Arial"/>
                <a:cs typeface="Arial"/>
                <a:sym typeface="Arial"/>
              </a:rPr>
              <a:t>The worksheets in the </a:t>
            </a:r>
            <a:r>
              <a:rPr lang="en-US" sz="750" b="1">
                <a:solidFill>
                  <a:srgbClr val="414042"/>
                </a:solidFill>
                <a:latin typeface="Arial"/>
                <a:ea typeface="Arial"/>
                <a:cs typeface="Arial"/>
                <a:sym typeface="Arial"/>
              </a:rPr>
              <a:t>Prepare to Implement </a:t>
            </a:r>
            <a:r>
              <a:rPr lang="en-US" sz="750">
                <a:solidFill>
                  <a:srgbClr val="414042"/>
                </a:solidFill>
                <a:latin typeface="Arial"/>
                <a:ea typeface="Arial"/>
                <a:cs typeface="Arial"/>
                <a:sym typeface="Arial"/>
              </a:rPr>
              <a:t>phase are  designed to help your team begin to think about how  you might work to implement your solution if you were to</a:t>
            </a:r>
            <a:endParaRPr sz="750">
              <a:solidFill>
                <a:schemeClr val="dk1"/>
              </a:solidFill>
              <a:latin typeface="Arial"/>
              <a:ea typeface="Arial"/>
              <a:cs typeface="Arial"/>
              <a:sym typeface="Arial"/>
            </a:endParaRPr>
          </a:p>
          <a:p>
            <a:pPr marL="12700" marR="5080" lvl="0" indent="0" algn="just" rtl="0">
              <a:lnSpc>
                <a:spcPct val="100000"/>
              </a:lnSpc>
              <a:spcBef>
                <a:spcPts val="10"/>
              </a:spcBef>
              <a:spcAft>
                <a:spcPts val="0"/>
              </a:spcAft>
              <a:buNone/>
            </a:pPr>
            <a:r>
              <a:rPr lang="en-US" sz="750">
                <a:solidFill>
                  <a:srgbClr val="414042"/>
                </a:solidFill>
                <a:latin typeface="Arial"/>
                <a:ea typeface="Arial"/>
                <a:cs typeface="Arial"/>
                <a:sym typeface="Arial"/>
              </a:rPr>
              <a:t>receive funding. At this phase of the design challenge, you  are moving from an idea you are developing to a concept  you are working to implement. A concept is a robust</a:t>
            </a:r>
            <a:endParaRPr sz="750">
              <a:solidFill>
                <a:schemeClr val="dk1"/>
              </a:solidFill>
              <a:latin typeface="Arial"/>
              <a:ea typeface="Arial"/>
              <a:cs typeface="Arial"/>
              <a:sym typeface="Arial"/>
            </a:endParaRPr>
          </a:p>
          <a:p>
            <a:pPr marL="12700" marR="57785" lvl="0" indent="0" algn="just" rtl="0">
              <a:lnSpc>
                <a:spcPct val="100000"/>
              </a:lnSpc>
              <a:spcBef>
                <a:spcPts val="5"/>
              </a:spcBef>
              <a:spcAft>
                <a:spcPts val="0"/>
              </a:spcAft>
              <a:buNone/>
            </a:pPr>
            <a:r>
              <a:rPr lang="en-US" sz="750">
                <a:solidFill>
                  <a:srgbClr val="414042"/>
                </a:solidFill>
                <a:latin typeface="Arial"/>
                <a:ea typeface="Arial"/>
                <a:cs typeface="Arial"/>
                <a:sym typeface="Arial"/>
              </a:rPr>
              <a:t>idea that has been developed through multiple rounds of  prototyping.</a:t>
            </a:r>
            <a:endParaRPr sz="750">
              <a:solidFill>
                <a:schemeClr val="dk1"/>
              </a:solidFill>
              <a:latin typeface="Arial"/>
              <a:ea typeface="Arial"/>
              <a:cs typeface="Arial"/>
              <a:sym typeface="Arial"/>
            </a:endParaRPr>
          </a:p>
        </p:txBody>
      </p:sp>
      <p:sp>
        <p:nvSpPr>
          <p:cNvPr id="12192" name="Google Shape;12192;p81"/>
          <p:cNvSpPr txBox="1"/>
          <p:nvPr/>
        </p:nvSpPr>
        <p:spPr>
          <a:xfrm>
            <a:off x="565638" y="2385982"/>
            <a:ext cx="2628900" cy="55181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 work of this workshop can be done collaboratively with  school-based teams only.</a:t>
            </a:r>
            <a:endParaRPr sz="750">
              <a:solidFill>
                <a:schemeClr val="dk1"/>
              </a:solidFill>
              <a:latin typeface="Arial"/>
              <a:ea typeface="Arial"/>
              <a:cs typeface="Arial"/>
              <a:sym typeface="Arial"/>
            </a:endParaRPr>
          </a:p>
          <a:p>
            <a:pPr marL="12700" marR="73025" lvl="0" indent="0" algn="l" rtl="0">
              <a:lnSpc>
                <a:spcPct val="100000"/>
              </a:lnSpc>
              <a:spcBef>
                <a:spcPts val="540"/>
              </a:spcBef>
              <a:spcAft>
                <a:spcPts val="0"/>
              </a:spcAft>
              <a:buNone/>
            </a:pPr>
            <a:r>
              <a:rPr lang="en-US" sz="750">
                <a:solidFill>
                  <a:srgbClr val="414042"/>
                </a:solidFill>
                <a:latin typeface="Arial"/>
                <a:ea typeface="Arial"/>
                <a:cs typeface="Arial"/>
                <a:sym typeface="Arial"/>
              </a:rPr>
              <a:t>This phase of the design process will include: refining your  idea and project planning.</a:t>
            </a:r>
            <a:endParaRPr sz="750">
              <a:solidFill>
                <a:schemeClr val="dk1"/>
              </a:solidFill>
              <a:latin typeface="Arial"/>
              <a:ea typeface="Arial"/>
              <a:cs typeface="Arial"/>
              <a:sym typeface="Arial"/>
            </a:endParaRPr>
          </a:p>
        </p:txBody>
      </p:sp>
      <p:sp>
        <p:nvSpPr>
          <p:cNvPr id="12193" name="Google Shape;12193;p81"/>
          <p:cNvSpPr txBox="1"/>
          <p:nvPr/>
        </p:nvSpPr>
        <p:spPr>
          <a:xfrm>
            <a:off x="565638" y="3491684"/>
            <a:ext cx="2529205" cy="948055"/>
          </a:xfrm>
          <a:prstGeom prst="rect">
            <a:avLst/>
          </a:prstGeom>
          <a:noFill/>
          <a:ln>
            <a:noFill/>
          </a:ln>
        </p:spPr>
        <p:txBody>
          <a:bodyPr spcFirstLastPara="1" wrap="square" lIns="0" tIns="17125" rIns="0" bIns="0" anchor="t" anchorCtr="0">
            <a:spAutoFit/>
          </a:bodyPr>
          <a:lstStyle/>
          <a:p>
            <a:pPr marL="147955" marR="1006475" lvl="0" indent="-135890" algn="l" rtl="0">
              <a:lnSpc>
                <a:spcPct val="118947"/>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PREPARE  TO IMPLEMENT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55"/>
              </a:spcBef>
              <a:spcAft>
                <a:spcPts val="0"/>
              </a:spcAft>
              <a:buNone/>
            </a:pPr>
            <a:r>
              <a:rPr lang="en-US" sz="750">
                <a:solidFill>
                  <a:srgbClr val="414042"/>
                </a:solidFill>
                <a:latin typeface="Arial"/>
                <a:ea typeface="Arial"/>
                <a:cs typeface="Arial"/>
                <a:sym typeface="Arial"/>
              </a:rPr>
              <a:t>The goal of this phase is to get your design team aligned  around what the next steps are that would be required  to implement your concept. Also consider your long-term  goals for improving the holistic learning outcomes for  students.</a:t>
            </a:r>
            <a:endParaRPr sz="750">
              <a:solidFill>
                <a:schemeClr val="dk1"/>
              </a:solidFill>
              <a:latin typeface="Arial"/>
              <a:ea typeface="Arial"/>
              <a:cs typeface="Arial"/>
              <a:sym typeface="Arial"/>
            </a:endParaRPr>
          </a:p>
        </p:txBody>
      </p:sp>
      <p:sp>
        <p:nvSpPr>
          <p:cNvPr id="12194" name="Google Shape;12194;p81"/>
          <p:cNvSpPr txBox="1"/>
          <p:nvPr/>
        </p:nvSpPr>
        <p:spPr>
          <a:xfrm>
            <a:off x="565638" y="4481989"/>
            <a:ext cx="237172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phase, all team members should be  clear on what needs to happen next.</a:t>
            </a:r>
            <a:endParaRPr sz="750">
              <a:solidFill>
                <a:schemeClr val="dk1"/>
              </a:solidFill>
              <a:latin typeface="Arial"/>
              <a:ea typeface="Arial"/>
              <a:cs typeface="Arial"/>
              <a:sym typeface="Arial"/>
            </a:endParaRPr>
          </a:p>
        </p:txBody>
      </p:sp>
      <p:sp>
        <p:nvSpPr>
          <p:cNvPr id="12195" name="Google Shape;12195;p81"/>
          <p:cNvSpPr txBox="1"/>
          <p:nvPr/>
        </p:nvSpPr>
        <p:spPr>
          <a:xfrm>
            <a:off x="565638" y="5353240"/>
            <a:ext cx="2125980" cy="786765"/>
          </a:xfrm>
          <a:prstGeom prst="rect">
            <a:avLst/>
          </a:prstGeom>
          <a:noFill/>
          <a:ln>
            <a:noFill/>
          </a:ln>
        </p:spPr>
        <p:txBody>
          <a:bodyPr spcFirstLastPara="1" wrap="square" lIns="0" tIns="17125" rIns="0" bIns="0" anchor="t" anchorCtr="0">
            <a:spAutoFit/>
          </a:bodyPr>
          <a:lstStyle/>
          <a:p>
            <a:pPr marL="147955" marR="694690" lvl="0" indent="-135890" algn="l" rtl="0">
              <a:lnSpc>
                <a:spcPct val="118947"/>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PREPARE  TO IMPLEMENT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83820" marR="0" lvl="0" indent="-71755" algn="l" rtl="0">
              <a:lnSpc>
                <a:spcPct val="100000"/>
              </a:lnSpc>
              <a:spcBef>
                <a:spcPts val="455"/>
              </a:spcBef>
              <a:spcAft>
                <a:spcPts val="0"/>
              </a:spcAft>
              <a:buClr>
                <a:srgbClr val="414042"/>
              </a:buClr>
              <a:buSzPts val="750"/>
              <a:buFont typeface="Arial"/>
              <a:buChar char="•"/>
            </a:pPr>
            <a:r>
              <a:rPr lang="en-US" sz="750">
                <a:solidFill>
                  <a:srgbClr val="414042"/>
                </a:solidFill>
                <a:latin typeface="Arial"/>
                <a:ea typeface="Arial"/>
                <a:cs typeface="Arial"/>
                <a:sym typeface="Arial"/>
              </a:rPr>
              <a:t>Work together to understand the context</a:t>
            </a:r>
            <a:endParaRPr sz="750">
              <a:solidFill>
                <a:schemeClr val="dk1"/>
              </a:solidFill>
              <a:latin typeface="Arial"/>
              <a:ea typeface="Arial"/>
              <a:cs typeface="Arial"/>
              <a:sym typeface="Arial"/>
            </a:endParaRPr>
          </a:p>
          <a:p>
            <a:pPr marL="80010" marR="5080" lvl="0" indent="-6794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Look closely to understand potential problems  and opportunities</a:t>
            </a:r>
            <a:endParaRPr sz="750">
              <a:solidFill>
                <a:schemeClr val="dk1"/>
              </a:solidFill>
              <a:latin typeface="Arial"/>
              <a:ea typeface="Arial"/>
              <a:cs typeface="Arial"/>
              <a:sym typeface="Arial"/>
            </a:endParaRPr>
          </a:p>
        </p:txBody>
      </p:sp>
      <p:sp>
        <p:nvSpPr>
          <p:cNvPr id="12196" name="Google Shape;12196;p81"/>
          <p:cNvSpPr txBox="1"/>
          <p:nvPr/>
        </p:nvSpPr>
        <p:spPr>
          <a:xfrm>
            <a:off x="565638" y="6182034"/>
            <a:ext cx="212153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p:txBody>
      </p:sp>
      <p:grpSp>
        <p:nvGrpSpPr>
          <p:cNvPr id="12197" name="Google Shape;12197;p81"/>
          <p:cNvGrpSpPr/>
          <p:nvPr/>
        </p:nvGrpSpPr>
        <p:grpSpPr>
          <a:xfrm>
            <a:off x="436533" y="690661"/>
            <a:ext cx="9199973" cy="31750"/>
            <a:chOff x="436533" y="690661"/>
            <a:chExt cx="9199973" cy="31750"/>
          </a:xfrm>
        </p:grpSpPr>
        <p:sp>
          <p:nvSpPr>
            <p:cNvPr id="12198" name="Google Shape;12198;p81"/>
            <p:cNvSpPr/>
            <p:nvPr/>
          </p:nvSpPr>
          <p:spPr>
            <a:xfrm>
              <a:off x="436533" y="690661"/>
              <a:ext cx="1446530" cy="31750"/>
            </a:xfrm>
            <a:custGeom>
              <a:avLst/>
              <a:gdLst/>
              <a:ahLst/>
              <a:cxnLst/>
              <a:rect l="l" t="t" r="r" b="b"/>
              <a:pathLst>
                <a:path w="1446530" h="31750" extrusionOk="0">
                  <a:moveTo>
                    <a:pt x="1445988" y="0"/>
                  </a:moveTo>
                  <a:lnTo>
                    <a:pt x="0" y="0"/>
                  </a:lnTo>
                  <a:lnTo>
                    <a:pt x="0" y="31473"/>
                  </a:lnTo>
                  <a:lnTo>
                    <a:pt x="1445988" y="31473"/>
                  </a:lnTo>
                  <a:lnTo>
                    <a:pt x="144598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99" name="Google Shape;12199;p81"/>
            <p:cNvSpPr/>
            <p:nvPr/>
          </p:nvSpPr>
          <p:spPr>
            <a:xfrm>
              <a:off x="1882522" y="690661"/>
              <a:ext cx="7753984" cy="31750"/>
            </a:xfrm>
            <a:custGeom>
              <a:avLst/>
              <a:gdLst/>
              <a:ahLst/>
              <a:cxnLst/>
              <a:rect l="l" t="t" r="r" b="b"/>
              <a:pathLst>
                <a:path w="7753984" h="31750" extrusionOk="0">
                  <a:moveTo>
                    <a:pt x="7753948" y="0"/>
                  </a:moveTo>
                  <a:lnTo>
                    <a:pt x="0" y="0"/>
                  </a:lnTo>
                  <a:lnTo>
                    <a:pt x="0" y="31473"/>
                  </a:lnTo>
                  <a:lnTo>
                    <a:pt x="7753948" y="31473"/>
                  </a:lnTo>
                  <a:lnTo>
                    <a:pt x="7753948" y="0"/>
                  </a:lnTo>
                  <a:close/>
                </a:path>
              </a:pathLst>
            </a:custGeom>
            <a:solidFill>
              <a:srgbClr val="CFDAE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200" name="Google Shape;12200;p81"/>
          <p:cNvSpPr txBox="1">
            <a:spLocks noGrp="1"/>
          </p:cNvSpPr>
          <p:nvPr>
            <p:ph type="title"/>
          </p:nvPr>
        </p:nvSpPr>
        <p:spPr>
          <a:xfrm>
            <a:off x="417863" y="264555"/>
            <a:ext cx="337566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127BB9"/>
                </a:solidFill>
              </a:rPr>
              <a:t>IMPLEMENT </a:t>
            </a:r>
            <a:r>
              <a:rPr lang="en-US" b="0">
                <a:solidFill>
                  <a:srgbClr val="127BB9"/>
                </a:solidFill>
                <a:latin typeface="Arial"/>
                <a:ea typeface="Arial"/>
                <a:cs typeface="Arial"/>
                <a:sym typeface="Arial"/>
              </a:rPr>
              <a:t>INTRODUCTION </a:t>
            </a:r>
            <a:endParaRPr/>
          </a:p>
        </p:txBody>
      </p:sp>
      <p:grpSp>
        <p:nvGrpSpPr>
          <p:cNvPr id="12201" name="Google Shape;12201;p81"/>
          <p:cNvGrpSpPr/>
          <p:nvPr/>
        </p:nvGrpSpPr>
        <p:grpSpPr>
          <a:xfrm>
            <a:off x="12331847" y="988632"/>
            <a:ext cx="4895850" cy="1682114"/>
            <a:chOff x="12331847" y="988632"/>
            <a:chExt cx="4895850" cy="1682114"/>
          </a:xfrm>
        </p:grpSpPr>
        <p:sp>
          <p:nvSpPr>
            <p:cNvPr id="12202" name="Google Shape;12202;p81"/>
            <p:cNvSpPr/>
            <p:nvPr/>
          </p:nvSpPr>
          <p:spPr>
            <a:xfrm>
              <a:off x="12332790" y="993802"/>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3" name="Google Shape;12203;p81"/>
            <p:cNvSpPr/>
            <p:nvPr/>
          </p:nvSpPr>
          <p:spPr>
            <a:xfrm>
              <a:off x="12331847" y="1080115"/>
              <a:ext cx="0" cy="1510665"/>
            </a:xfrm>
            <a:custGeom>
              <a:avLst/>
              <a:gdLst/>
              <a:ahLst/>
              <a:cxnLst/>
              <a:rect l="l" t="t" r="r" b="b"/>
              <a:pathLst>
                <a:path w="120000" h="1510664" extrusionOk="0">
                  <a:moveTo>
                    <a:pt x="0" y="0"/>
                  </a:moveTo>
                  <a:lnTo>
                    <a:pt x="0" y="1510607"/>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4" name="Google Shape;12204;p81"/>
            <p:cNvSpPr/>
            <p:nvPr/>
          </p:nvSpPr>
          <p:spPr>
            <a:xfrm>
              <a:off x="12336981" y="2628835"/>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5" name="Google Shape;12205;p81"/>
            <p:cNvSpPr/>
            <p:nvPr/>
          </p:nvSpPr>
          <p:spPr>
            <a:xfrm>
              <a:off x="12423425" y="2670302"/>
              <a:ext cx="4724400" cy="0"/>
            </a:xfrm>
            <a:custGeom>
              <a:avLst/>
              <a:gdLst/>
              <a:ahLst/>
              <a:cxnLst/>
              <a:rect l="l" t="t" r="r" b="b"/>
              <a:pathLst>
                <a:path w="4724400" h="120000" extrusionOk="0">
                  <a:moveTo>
                    <a:pt x="0" y="0"/>
                  </a:moveTo>
                  <a:lnTo>
                    <a:pt x="4724364"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6" name="Google Shape;12206;p81"/>
            <p:cNvSpPr/>
            <p:nvPr/>
          </p:nvSpPr>
          <p:spPr>
            <a:xfrm>
              <a:off x="17185997" y="2615987"/>
              <a:ext cx="40640" cy="49530"/>
            </a:xfrm>
            <a:custGeom>
              <a:avLst/>
              <a:gdLst/>
              <a:ahLst/>
              <a:cxnLst/>
              <a:rect l="l" t="t" r="r" b="b"/>
              <a:pathLst>
                <a:path w="40640" h="49530" extrusionOk="0">
                  <a:moveTo>
                    <a:pt x="0" y="49144"/>
                  </a:moveTo>
                  <a:lnTo>
                    <a:pt x="12736" y="43017"/>
                  </a:lnTo>
                  <a:lnTo>
                    <a:pt x="24819" y="33330"/>
                  </a:lnTo>
                  <a:lnTo>
                    <a:pt x="34615" y="19264"/>
                  </a:lnTo>
                  <a:lnTo>
                    <a:pt x="40488"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7" name="Google Shape;12207;p81"/>
            <p:cNvSpPr/>
            <p:nvPr/>
          </p:nvSpPr>
          <p:spPr>
            <a:xfrm>
              <a:off x="17227430" y="1068223"/>
              <a:ext cx="0" cy="1510665"/>
            </a:xfrm>
            <a:custGeom>
              <a:avLst/>
              <a:gdLst/>
              <a:ahLst/>
              <a:cxnLst/>
              <a:rect l="l" t="t" r="r" b="b"/>
              <a:pathLst>
                <a:path w="120000" h="1510664" extrusionOk="0">
                  <a:moveTo>
                    <a:pt x="0" y="1510607"/>
                  </a:moveTo>
                  <a:lnTo>
                    <a:pt x="0"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8" name="Google Shape;12208;p81"/>
            <p:cNvSpPr/>
            <p:nvPr/>
          </p:nvSpPr>
          <p:spPr>
            <a:xfrm>
              <a:off x="17173150" y="989599"/>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9" name="Google Shape;12209;p81"/>
            <p:cNvSpPr/>
            <p:nvPr/>
          </p:nvSpPr>
          <p:spPr>
            <a:xfrm>
              <a:off x="12411485" y="988632"/>
              <a:ext cx="4724400" cy="0"/>
            </a:xfrm>
            <a:custGeom>
              <a:avLst/>
              <a:gdLst/>
              <a:ahLst/>
              <a:cxnLst/>
              <a:rect l="l" t="t" r="r" b="b"/>
              <a:pathLst>
                <a:path w="4724400" h="120000" extrusionOk="0">
                  <a:moveTo>
                    <a:pt x="4724364" y="0"/>
                  </a:moveTo>
                  <a:lnTo>
                    <a:pt x="0"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10" name="Google Shape;12210;p81"/>
            <p:cNvSpPr/>
            <p:nvPr/>
          </p:nvSpPr>
          <p:spPr>
            <a:xfrm>
              <a:off x="12331847" y="988632"/>
              <a:ext cx="4895850" cy="1682114"/>
            </a:xfrm>
            <a:custGeom>
              <a:avLst/>
              <a:gdLst/>
              <a:ahLst/>
              <a:cxnLst/>
              <a:rect l="l" t="t" r="r" b="b"/>
              <a:pathLst>
                <a:path w="4895850" h="1682114" extrusionOk="0">
                  <a:moveTo>
                    <a:pt x="0" y="67687"/>
                  </a:moveTo>
                  <a:lnTo>
                    <a:pt x="0" y="67687"/>
                  </a:lnTo>
                </a:path>
                <a:path w="4895850" h="1682114" extrusionOk="0">
                  <a:moveTo>
                    <a:pt x="0" y="1613970"/>
                  </a:moveTo>
                  <a:lnTo>
                    <a:pt x="0" y="1613970"/>
                  </a:lnTo>
                </a:path>
                <a:path w="4895850" h="1682114" extrusionOk="0">
                  <a:moveTo>
                    <a:pt x="67687" y="1681669"/>
                  </a:moveTo>
                  <a:lnTo>
                    <a:pt x="67687" y="1681669"/>
                  </a:lnTo>
                </a:path>
                <a:path w="4895850" h="1682114" extrusionOk="0">
                  <a:moveTo>
                    <a:pt x="4827930" y="1681669"/>
                  </a:moveTo>
                  <a:lnTo>
                    <a:pt x="4827930" y="1681669"/>
                  </a:lnTo>
                </a:path>
                <a:path w="4895850" h="1682114" extrusionOk="0">
                  <a:moveTo>
                    <a:pt x="4895629" y="1613970"/>
                  </a:moveTo>
                  <a:lnTo>
                    <a:pt x="4895629" y="1613970"/>
                  </a:lnTo>
                </a:path>
                <a:path w="4895850" h="1682114" extrusionOk="0">
                  <a:moveTo>
                    <a:pt x="4895629" y="67687"/>
                  </a:moveTo>
                  <a:lnTo>
                    <a:pt x="4895629" y="67687"/>
                  </a:lnTo>
                </a:path>
                <a:path w="4895850" h="1682114" extrusionOk="0">
                  <a:moveTo>
                    <a:pt x="4827930" y="0"/>
                  </a:moveTo>
                  <a:lnTo>
                    <a:pt x="4827930" y="0"/>
                  </a:lnTo>
                </a:path>
                <a:path w="4895850" h="1682114" extrusionOk="0">
                  <a:moveTo>
                    <a:pt x="67687" y="0"/>
                  </a:moveTo>
                  <a:lnTo>
                    <a:pt x="67687" y="0"/>
                  </a:lnTo>
                </a:path>
              </a:pathLst>
            </a:custGeom>
            <a:noFill/>
            <a:ln w="119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211" name="Google Shape;12211;p81"/>
          <p:cNvGrpSpPr/>
          <p:nvPr/>
        </p:nvGrpSpPr>
        <p:grpSpPr>
          <a:xfrm>
            <a:off x="12331847" y="2801712"/>
            <a:ext cx="4895850" cy="1776095"/>
            <a:chOff x="12331847" y="2801712"/>
            <a:chExt cx="4895850" cy="1776095"/>
          </a:xfrm>
        </p:grpSpPr>
        <p:sp>
          <p:nvSpPr>
            <p:cNvPr id="12212" name="Google Shape;12212;p81"/>
            <p:cNvSpPr/>
            <p:nvPr/>
          </p:nvSpPr>
          <p:spPr>
            <a:xfrm>
              <a:off x="12332790" y="2806882"/>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13" name="Google Shape;12213;p81"/>
            <p:cNvSpPr/>
            <p:nvPr/>
          </p:nvSpPr>
          <p:spPr>
            <a:xfrm>
              <a:off x="12331847" y="2893183"/>
              <a:ext cx="0" cy="1605280"/>
            </a:xfrm>
            <a:custGeom>
              <a:avLst/>
              <a:gdLst/>
              <a:ahLst/>
              <a:cxnLst/>
              <a:rect l="l" t="t" r="r" b="b"/>
              <a:pathLst>
                <a:path w="120000" h="1605279" extrusionOk="0">
                  <a:moveTo>
                    <a:pt x="0" y="0"/>
                  </a:moveTo>
                  <a:lnTo>
                    <a:pt x="0" y="1604848"/>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14" name="Google Shape;12214;p81"/>
            <p:cNvSpPr/>
            <p:nvPr/>
          </p:nvSpPr>
          <p:spPr>
            <a:xfrm>
              <a:off x="12336981" y="4536144"/>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15" name="Google Shape;12215;p81"/>
            <p:cNvSpPr/>
            <p:nvPr/>
          </p:nvSpPr>
          <p:spPr>
            <a:xfrm>
              <a:off x="12423425" y="4577599"/>
              <a:ext cx="4724400" cy="0"/>
            </a:xfrm>
            <a:custGeom>
              <a:avLst/>
              <a:gdLst/>
              <a:ahLst/>
              <a:cxnLst/>
              <a:rect l="l" t="t" r="r" b="b"/>
              <a:pathLst>
                <a:path w="4724400" h="120000" extrusionOk="0">
                  <a:moveTo>
                    <a:pt x="0" y="0"/>
                  </a:moveTo>
                  <a:lnTo>
                    <a:pt x="4724364"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16" name="Google Shape;12216;p81"/>
            <p:cNvSpPr/>
            <p:nvPr/>
          </p:nvSpPr>
          <p:spPr>
            <a:xfrm>
              <a:off x="17185997" y="4523284"/>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17" name="Google Shape;12217;p81"/>
            <p:cNvSpPr/>
            <p:nvPr/>
          </p:nvSpPr>
          <p:spPr>
            <a:xfrm>
              <a:off x="17227430" y="2881291"/>
              <a:ext cx="0" cy="1605280"/>
            </a:xfrm>
            <a:custGeom>
              <a:avLst/>
              <a:gdLst/>
              <a:ahLst/>
              <a:cxnLst/>
              <a:rect l="l" t="t" r="r" b="b"/>
              <a:pathLst>
                <a:path w="120000" h="1605279" extrusionOk="0">
                  <a:moveTo>
                    <a:pt x="0" y="1604848"/>
                  </a:moveTo>
                  <a:lnTo>
                    <a:pt x="0"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18" name="Google Shape;12218;p81"/>
            <p:cNvSpPr/>
            <p:nvPr/>
          </p:nvSpPr>
          <p:spPr>
            <a:xfrm>
              <a:off x="17173150" y="2802679"/>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19" name="Google Shape;12219;p81"/>
            <p:cNvSpPr/>
            <p:nvPr/>
          </p:nvSpPr>
          <p:spPr>
            <a:xfrm>
              <a:off x="12411485" y="2801712"/>
              <a:ext cx="4724400" cy="0"/>
            </a:xfrm>
            <a:custGeom>
              <a:avLst/>
              <a:gdLst/>
              <a:ahLst/>
              <a:cxnLst/>
              <a:rect l="l" t="t" r="r" b="b"/>
              <a:pathLst>
                <a:path w="4724400" h="120000" extrusionOk="0">
                  <a:moveTo>
                    <a:pt x="4724364" y="0"/>
                  </a:moveTo>
                  <a:lnTo>
                    <a:pt x="0"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20" name="Google Shape;12220;p81"/>
            <p:cNvSpPr/>
            <p:nvPr/>
          </p:nvSpPr>
          <p:spPr>
            <a:xfrm>
              <a:off x="12331847" y="2801712"/>
              <a:ext cx="4895850" cy="1776095"/>
            </a:xfrm>
            <a:custGeom>
              <a:avLst/>
              <a:gdLst/>
              <a:ahLst/>
              <a:cxnLst/>
              <a:rect l="l" t="t" r="r" b="b"/>
              <a:pathLst>
                <a:path w="4895850" h="1776095" extrusionOk="0">
                  <a:moveTo>
                    <a:pt x="0" y="67687"/>
                  </a:moveTo>
                  <a:lnTo>
                    <a:pt x="0" y="67687"/>
                  </a:lnTo>
                </a:path>
                <a:path w="4895850" h="1776095" extrusionOk="0">
                  <a:moveTo>
                    <a:pt x="0" y="1708188"/>
                  </a:moveTo>
                  <a:lnTo>
                    <a:pt x="0" y="1708188"/>
                  </a:lnTo>
                </a:path>
                <a:path w="4895850" h="1776095" extrusionOk="0">
                  <a:moveTo>
                    <a:pt x="67687" y="1775887"/>
                  </a:moveTo>
                  <a:lnTo>
                    <a:pt x="67687" y="1775887"/>
                  </a:lnTo>
                </a:path>
                <a:path w="4895850" h="1776095" extrusionOk="0">
                  <a:moveTo>
                    <a:pt x="4827930" y="1775887"/>
                  </a:moveTo>
                  <a:lnTo>
                    <a:pt x="4827930" y="1775887"/>
                  </a:lnTo>
                </a:path>
                <a:path w="4895850" h="1776095" extrusionOk="0">
                  <a:moveTo>
                    <a:pt x="4895629" y="1708188"/>
                  </a:moveTo>
                  <a:lnTo>
                    <a:pt x="4895629" y="1708188"/>
                  </a:lnTo>
                </a:path>
                <a:path w="4895850" h="1776095" extrusionOk="0">
                  <a:moveTo>
                    <a:pt x="4895629" y="67687"/>
                  </a:moveTo>
                  <a:lnTo>
                    <a:pt x="4895629" y="67687"/>
                  </a:lnTo>
                </a:path>
                <a:path w="4895850" h="1776095" extrusionOk="0">
                  <a:moveTo>
                    <a:pt x="4827930" y="0"/>
                  </a:moveTo>
                  <a:lnTo>
                    <a:pt x="4827930" y="0"/>
                  </a:lnTo>
                </a:path>
                <a:path w="4895850" h="1776095" extrusionOk="0">
                  <a:moveTo>
                    <a:pt x="67687" y="0"/>
                  </a:moveTo>
                  <a:lnTo>
                    <a:pt x="67687" y="0"/>
                  </a:lnTo>
                </a:path>
              </a:pathLst>
            </a:custGeom>
            <a:noFill/>
            <a:ln w="119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221" name="Google Shape;12221;p81"/>
          <p:cNvGrpSpPr/>
          <p:nvPr/>
        </p:nvGrpSpPr>
        <p:grpSpPr>
          <a:xfrm>
            <a:off x="12331847" y="4706179"/>
            <a:ext cx="4895850" cy="1674507"/>
            <a:chOff x="12331847" y="4706179"/>
            <a:chExt cx="4895850" cy="1674507"/>
          </a:xfrm>
        </p:grpSpPr>
        <p:sp>
          <p:nvSpPr>
            <p:cNvPr id="12222" name="Google Shape;12222;p81"/>
            <p:cNvSpPr/>
            <p:nvPr/>
          </p:nvSpPr>
          <p:spPr>
            <a:xfrm>
              <a:off x="12332790" y="4711361"/>
              <a:ext cx="40640" cy="49530"/>
            </a:xfrm>
            <a:custGeom>
              <a:avLst/>
              <a:gdLst/>
              <a:ahLst/>
              <a:cxnLst/>
              <a:rect l="l" t="t" r="r" b="b"/>
              <a:pathLst>
                <a:path w="40640" h="49529" extrusionOk="0">
                  <a:moveTo>
                    <a:pt x="40488" y="0"/>
                  </a:moveTo>
                  <a:lnTo>
                    <a:pt x="27751" y="6129"/>
                  </a:lnTo>
                  <a:lnTo>
                    <a:pt x="15668" y="15818"/>
                  </a:lnTo>
                  <a:lnTo>
                    <a:pt x="5872" y="29885"/>
                  </a:lnTo>
                  <a:lnTo>
                    <a:pt x="0" y="49144"/>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23" name="Google Shape;12223;p81"/>
            <p:cNvSpPr/>
            <p:nvPr/>
          </p:nvSpPr>
          <p:spPr>
            <a:xfrm>
              <a:off x="12331847" y="4797925"/>
              <a:ext cx="0" cy="1503045"/>
            </a:xfrm>
            <a:custGeom>
              <a:avLst/>
              <a:gdLst/>
              <a:ahLst/>
              <a:cxnLst/>
              <a:rect l="l" t="t" r="r" b="b"/>
              <a:pathLst>
                <a:path w="120000" h="1503045" extrusionOk="0">
                  <a:moveTo>
                    <a:pt x="0" y="0"/>
                  </a:moveTo>
                  <a:lnTo>
                    <a:pt x="0" y="150287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24" name="Google Shape;12224;p81"/>
            <p:cNvSpPr/>
            <p:nvPr/>
          </p:nvSpPr>
          <p:spPr>
            <a:xfrm>
              <a:off x="12336981" y="6339041"/>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25" name="Google Shape;12225;p81"/>
            <p:cNvSpPr/>
            <p:nvPr/>
          </p:nvSpPr>
          <p:spPr>
            <a:xfrm>
              <a:off x="12423425" y="6380499"/>
              <a:ext cx="4724400" cy="0"/>
            </a:xfrm>
            <a:custGeom>
              <a:avLst/>
              <a:gdLst/>
              <a:ahLst/>
              <a:cxnLst/>
              <a:rect l="l" t="t" r="r" b="b"/>
              <a:pathLst>
                <a:path w="4724400" h="120000" extrusionOk="0">
                  <a:moveTo>
                    <a:pt x="0" y="0"/>
                  </a:moveTo>
                  <a:lnTo>
                    <a:pt x="4724364"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26" name="Google Shape;12226;p81"/>
            <p:cNvSpPr/>
            <p:nvPr/>
          </p:nvSpPr>
          <p:spPr>
            <a:xfrm>
              <a:off x="17185997" y="6326182"/>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27" name="Google Shape;12227;p81"/>
            <p:cNvSpPr/>
            <p:nvPr/>
          </p:nvSpPr>
          <p:spPr>
            <a:xfrm>
              <a:off x="17227430" y="4785892"/>
              <a:ext cx="0" cy="1503045"/>
            </a:xfrm>
            <a:custGeom>
              <a:avLst/>
              <a:gdLst/>
              <a:ahLst/>
              <a:cxnLst/>
              <a:rect l="l" t="t" r="r" b="b"/>
              <a:pathLst>
                <a:path w="120000" h="1503045" extrusionOk="0">
                  <a:moveTo>
                    <a:pt x="0" y="1502870"/>
                  </a:moveTo>
                  <a:lnTo>
                    <a:pt x="0"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28" name="Google Shape;12228;p81"/>
            <p:cNvSpPr/>
            <p:nvPr/>
          </p:nvSpPr>
          <p:spPr>
            <a:xfrm>
              <a:off x="17173150" y="4707147"/>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29" name="Google Shape;12229;p81"/>
            <p:cNvSpPr/>
            <p:nvPr/>
          </p:nvSpPr>
          <p:spPr>
            <a:xfrm>
              <a:off x="12411485" y="4706179"/>
              <a:ext cx="4724400" cy="0"/>
            </a:xfrm>
            <a:custGeom>
              <a:avLst/>
              <a:gdLst/>
              <a:ahLst/>
              <a:cxnLst/>
              <a:rect l="l" t="t" r="r" b="b"/>
              <a:pathLst>
                <a:path w="4724400" h="120000" extrusionOk="0">
                  <a:moveTo>
                    <a:pt x="4724364" y="0"/>
                  </a:moveTo>
                  <a:lnTo>
                    <a:pt x="0" y="0"/>
                  </a:lnTo>
                </a:path>
              </a:pathLst>
            </a:custGeom>
            <a:noFill/>
            <a:ln w="1192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30" name="Google Shape;12230;p81"/>
            <p:cNvSpPr/>
            <p:nvPr/>
          </p:nvSpPr>
          <p:spPr>
            <a:xfrm>
              <a:off x="12331847" y="4706191"/>
              <a:ext cx="4895850" cy="1674495"/>
            </a:xfrm>
            <a:custGeom>
              <a:avLst/>
              <a:gdLst/>
              <a:ahLst/>
              <a:cxnLst/>
              <a:rect l="l" t="t" r="r" b="b"/>
              <a:pathLst>
                <a:path w="4895850" h="1674495" extrusionOk="0">
                  <a:moveTo>
                    <a:pt x="0" y="67687"/>
                  </a:moveTo>
                  <a:lnTo>
                    <a:pt x="0" y="67687"/>
                  </a:lnTo>
                </a:path>
                <a:path w="4895850" h="1674495" extrusionOk="0">
                  <a:moveTo>
                    <a:pt x="0" y="1606627"/>
                  </a:moveTo>
                  <a:lnTo>
                    <a:pt x="0" y="1606627"/>
                  </a:lnTo>
                </a:path>
                <a:path w="4895850" h="1674495" extrusionOk="0">
                  <a:moveTo>
                    <a:pt x="67687" y="1674314"/>
                  </a:moveTo>
                  <a:lnTo>
                    <a:pt x="67687" y="1674314"/>
                  </a:lnTo>
                </a:path>
                <a:path w="4895850" h="1674495" extrusionOk="0">
                  <a:moveTo>
                    <a:pt x="4827930" y="1674314"/>
                  </a:moveTo>
                  <a:lnTo>
                    <a:pt x="4827930" y="1674314"/>
                  </a:lnTo>
                </a:path>
                <a:path w="4895850" h="1674495" extrusionOk="0">
                  <a:moveTo>
                    <a:pt x="4895629" y="1606627"/>
                  </a:moveTo>
                  <a:lnTo>
                    <a:pt x="4895629" y="1606627"/>
                  </a:lnTo>
                </a:path>
                <a:path w="4895850" h="1674495" extrusionOk="0">
                  <a:moveTo>
                    <a:pt x="4895629" y="67687"/>
                  </a:moveTo>
                  <a:lnTo>
                    <a:pt x="4895629" y="67687"/>
                  </a:lnTo>
                </a:path>
                <a:path w="4895850" h="1674495" extrusionOk="0">
                  <a:moveTo>
                    <a:pt x="4827930" y="0"/>
                  </a:moveTo>
                  <a:lnTo>
                    <a:pt x="4827930" y="0"/>
                  </a:lnTo>
                </a:path>
                <a:path w="4895850" h="1674495" extrusionOk="0">
                  <a:moveTo>
                    <a:pt x="67687" y="0"/>
                  </a:moveTo>
                  <a:lnTo>
                    <a:pt x="67687" y="0"/>
                  </a:lnTo>
                </a:path>
              </a:pathLst>
            </a:custGeom>
            <a:noFill/>
            <a:ln w="119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231" name="Google Shape;12231;p81"/>
          <p:cNvSpPr txBox="1"/>
          <p:nvPr/>
        </p:nvSpPr>
        <p:spPr>
          <a:xfrm>
            <a:off x="12543855" y="1199363"/>
            <a:ext cx="4414520" cy="63246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127BB9"/>
                </a:solidFill>
                <a:latin typeface="Arial"/>
                <a:ea typeface="Arial"/>
                <a:cs typeface="Arial"/>
                <a:sym typeface="Arial"/>
              </a:rPr>
              <a:t>#1 Refine Your Idea	</a:t>
            </a:r>
            <a:r>
              <a:rPr lang="en-US" sz="750" i="1">
                <a:solidFill>
                  <a:srgbClr val="127BB9"/>
                </a:solidFill>
                <a:latin typeface="Arial"/>
                <a:ea typeface="Arial"/>
                <a:cs typeface="Arial"/>
                <a:sym typeface="Arial"/>
              </a:rPr>
              <a:t>45-60 minutes</a:t>
            </a:r>
            <a:endParaRPr sz="7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417194" lvl="0" indent="0" algn="l" rtl="0">
              <a:lnSpc>
                <a:spcPct val="100000"/>
              </a:lnSpc>
              <a:spcBef>
                <a:spcPts val="265"/>
              </a:spcBef>
              <a:spcAft>
                <a:spcPts val="0"/>
              </a:spcAft>
              <a:buNone/>
            </a:pPr>
            <a:r>
              <a:rPr lang="en-US" sz="750" b="1">
                <a:solidFill>
                  <a:srgbClr val="414042"/>
                </a:solidFill>
                <a:latin typeface="Arial"/>
                <a:ea typeface="Arial"/>
                <a:cs typeface="Arial"/>
                <a:sym typeface="Arial"/>
              </a:rPr>
              <a:t>Refine Your Idea </a:t>
            </a:r>
            <a:r>
              <a:rPr lang="en-US" sz="750">
                <a:solidFill>
                  <a:srgbClr val="414042"/>
                </a:solidFill>
                <a:latin typeface="Arial"/>
                <a:ea typeface="Arial"/>
                <a:cs typeface="Arial"/>
                <a:sym typeface="Arial"/>
              </a:rPr>
              <a:t>is a worksheet designed to help you begin to think about your prototype  as a concept you are implementing.</a:t>
            </a:r>
            <a:endParaRPr sz="750">
              <a:solidFill>
                <a:schemeClr val="dk1"/>
              </a:solidFill>
              <a:latin typeface="Arial"/>
              <a:ea typeface="Arial"/>
              <a:cs typeface="Arial"/>
              <a:sym typeface="Arial"/>
            </a:endParaRPr>
          </a:p>
        </p:txBody>
      </p:sp>
      <p:sp>
        <p:nvSpPr>
          <p:cNvPr id="12232" name="Google Shape;12232;p81"/>
          <p:cNvSpPr txBox="1"/>
          <p:nvPr/>
        </p:nvSpPr>
        <p:spPr>
          <a:xfrm>
            <a:off x="12543855" y="1874013"/>
            <a:ext cx="3840479" cy="551815"/>
          </a:xfrm>
          <a:prstGeom prst="rect">
            <a:avLst/>
          </a:prstGeom>
          <a:noFill/>
          <a:ln>
            <a:noFill/>
          </a:ln>
        </p:spPr>
        <p:txBody>
          <a:bodyPr spcFirstLastPara="1" wrap="square" lIns="0" tIns="46350" rIns="0" bIns="0" anchor="t" anchorCtr="0">
            <a:spAutoFit/>
          </a:bodyPr>
          <a:lstStyle/>
          <a:p>
            <a:pPr marL="12700" marR="0" lvl="0" indent="0" algn="just"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just" rtl="0">
              <a:lnSpc>
                <a:spcPct val="100000"/>
              </a:lnSpc>
              <a:spcBef>
                <a:spcPts val="270"/>
              </a:spcBef>
              <a:spcAft>
                <a:spcPts val="0"/>
              </a:spcAft>
              <a:buNone/>
            </a:pPr>
            <a:r>
              <a:rPr lang="en-US" sz="750">
                <a:solidFill>
                  <a:srgbClr val="414042"/>
                </a:solidFill>
                <a:latin typeface="Arial"/>
                <a:ea typeface="Arial"/>
                <a:cs typeface="Arial"/>
                <a:sym typeface="Arial"/>
              </a:rPr>
              <a:t>Prototyping an idea is radically different than implementing a concept. Transitioning to  implementation can be difficult for teams. Use this framework to help your team make  the transition.</a:t>
            </a:r>
            <a:endParaRPr sz="750">
              <a:solidFill>
                <a:schemeClr val="dk1"/>
              </a:solidFill>
              <a:latin typeface="Arial"/>
              <a:ea typeface="Arial"/>
              <a:cs typeface="Arial"/>
              <a:sym typeface="Arial"/>
            </a:endParaRPr>
          </a:p>
        </p:txBody>
      </p:sp>
      <p:sp>
        <p:nvSpPr>
          <p:cNvPr id="12233" name="Google Shape;12233;p81"/>
          <p:cNvSpPr txBox="1"/>
          <p:nvPr/>
        </p:nvSpPr>
        <p:spPr>
          <a:xfrm>
            <a:off x="12543855" y="3015845"/>
            <a:ext cx="4402455" cy="74739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127BB9"/>
                </a:solidFill>
                <a:latin typeface="Arial"/>
                <a:ea typeface="Arial"/>
                <a:cs typeface="Arial"/>
                <a:sym typeface="Arial"/>
              </a:rPr>
              <a:t>#2 Project Planning	</a:t>
            </a:r>
            <a:r>
              <a:rPr lang="en-US" sz="750" i="1">
                <a:solidFill>
                  <a:srgbClr val="127BB9"/>
                </a:solidFill>
                <a:latin typeface="Arial"/>
                <a:ea typeface="Arial"/>
                <a:cs typeface="Arial"/>
                <a:sym typeface="Arial"/>
              </a:rPr>
              <a:t>45-60 minutes</a:t>
            </a:r>
            <a:endParaRPr sz="7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298450" lvl="0" indent="0" algn="l" rtl="0">
              <a:lnSpc>
                <a:spcPct val="100000"/>
              </a:lnSpc>
              <a:spcBef>
                <a:spcPts val="26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Project Planning </a:t>
            </a:r>
            <a:r>
              <a:rPr lang="en-US" sz="750">
                <a:solidFill>
                  <a:srgbClr val="414042"/>
                </a:solidFill>
                <a:latin typeface="Arial"/>
                <a:ea typeface="Arial"/>
                <a:cs typeface="Arial"/>
                <a:sym typeface="Arial"/>
              </a:rPr>
              <a:t>worksheet is designed to help your team transition from an exploratory  design mode to implementation mode and map out the next steps required to implement  your solution.</a:t>
            </a:r>
            <a:endParaRPr sz="750">
              <a:solidFill>
                <a:schemeClr val="dk1"/>
              </a:solidFill>
              <a:latin typeface="Arial"/>
              <a:ea typeface="Arial"/>
              <a:cs typeface="Arial"/>
              <a:sym typeface="Arial"/>
            </a:endParaRPr>
          </a:p>
        </p:txBody>
      </p:sp>
      <p:sp>
        <p:nvSpPr>
          <p:cNvPr id="12234" name="Google Shape;12234;p81"/>
          <p:cNvSpPr txBox="1"/>
          <p:nvPr/>
        </p:nvSpPr>
        <p:spPr>
          <a:xfrm>
            <a:off x="12543855" y="3805118"/>
            <a:ext cx="4387215" cy="5518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334010" lvl="0" indent="0" algn="l" rtl="0">
              <a:lnSpc>
                <a:spcPct val="100000"/>
              </a:lnSpc>
              <a:spcBef>
                <a:spcPts val="270"/>
              </a:spcBef>
              <a:spcAft>
                <a:spcPts val="0"/>
              </a:spcAft>
              <a:buNone/>
            </a:pPr>
            <a:r>
              <a:rPr lang="en-US" sz="750">
                <a:solidFill>
                  <a:srgbClr val="414042"/>
                </a:solidFill>
                <a:latin typeface="Arial"/>
                <a:ea typeface="Arial"/>
                <a:cs typeface="Arial"/>
                <a:sym typeface="Arial"/>
              </a:rPr>
              <a:t>We know that transitioning from open-ended design work to implementing an idea requires  a significant shift in how the team is working. Use this framework to support that shift.</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When you have completed these tools, your team should be aligned around the next steps needed.</a:t>
            </a:r>
            <a:endParaRPr sz="750">
              <a:solidFill>
                <a:schemeClr val="dk1"/>
              </a:solidFill>
              <a:latin typeface="Arial"/>
              <a:ea typeface="Arial"/>
              <a:cs typeface="Arial"/>
              <a:sym typeface="Arial"/>
            </a:endParaRPr>
          </a:p>
        </p:txBody>
      </p:sp>
      <p:sp>
        <p:nvSpPr>
          <p:cNvPr id="12235" name="Google Shape;12235;p81"/>
          <p:cNvSpPr txBox="1"/>
          <p:nvPr/>
        </p:nvSpPr>
        <p:spPr>
          <a:xfrm>
            <a:off x="12543855" y="4946951"/>
            <a:ext cx="4402455" cy="63246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127BB9"/>
                </a:solidFill>
                <a:latin typeface="Arial"/>
                <a:ea typeface="Arial"/>
                <a:cs typeface="Arial"/>
                <a:sym typeface="Arial"/>
              </a:rPr>
              <a:t>#3 Project Planning Timeline	</a:t>
            </a:r>
            <a:r>
              <a:rPr lang="en-US" sz="750" i="1">
                <a:solidFill>
                  <a:srgbClr val="127BB9"/>
                </a:solidFill>
                <a:latin typeface="Arial"/>
                <a:ea typeface="Arial"/>
                <a:cs typeface="Arial"/>
                <a:sym typeface="Arial"/>
              </a:rPr>
              <a:t>45-60 minutes</a:t>
            </a:r>
            <a:endParaRPr sz="750">
              <a:solidFill>
                <a:schemeClr val="dk1"/>
              </a:solidFill>
              <a:latin typeface="Arial"/>
              <a:ea typeface="Arial"/>
              <a:cs typeface="Arial"/>
              <a:sym typeface="Arial"/>
            </a:endParaRPr>
          </a:p>
          <a:p>
            <a:pPr marL="0" marR="0" lvl="0" indent="0" algn="l" rtl="0">
              <a:lnSpc>
                <a:spcPct val="100000"/>
              </a:lnSpc>
              <a:spcBef>
                <a:spcPts val="40"/>
              </a:spcBef>
              <a:spcAft>
                <a:spcPts val="0"/>
              </a:spcAft>
              <a:buNone/>
            </a:pP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487680" lvl="0" indent="0" algn="l" rtl="0">
              <a:lnSpc>
                <a:spcPct val="100000"/>
              </a:lnSpc>
              <a:spcBef>
                <a:spcPts val="265"/>
              </a:spcBef>
              <a:spcAft>
                <a:spcPts val="0"/>
              </a:spcAft>
              <a:buNone/>
            </a:pP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Project Planning Timeline </a:t>
            </a:r>
            <a:r>
              <a:rPr lang="en-US" sz="750">
                <a:solidFill>
                  <a:srgbClr val="414042"/>
                </a:solidFill>
                <a:latin typeface="Arial"/>
                <a:ea typeface="Arial"/>
                <a:cs typeface="Arial"/>
                <a:sym typeface="Arial"/>
              </a:rPr>
              <a:t>worksheet is designed to map out the next steps required  to implement your solution based on a timeline.</a:t>
            </a:r>
            <a:endParaRPr sz="750">
              <a:solidFill>
                <a:schemeClr val="dk1"/>
              </a:solidFill>
              <a:latin typeface="Arial"/>
              <a:ea typeface="Arial"/>
              <a:cs typeface="Arial"/>
              <a:sym typeface="Arial"/>
            </a:endParaRPr>
          </a:p>
        </p:txBody>
      </p:sp>
      <p:sp>
        <p:nvSpPr>
          <p:cNvPr id="12236" name="Google Shape;12236;p81"/>
          <p:cNvSpPr txBox="1"/>
          <p:nvPr/>
        </p:nvSpPr>
        <p:spPr>
          <a:xfrm>
            <a:off x="12543855" y="5621601"/>
            <a:ext cx="438721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Use this tool to break down the implementation of your concept into specific parts with deadlines.  When you have completed these tools, your team should be aligned around the next steps needed.</a:t>
            </a:r>
            <a:endParaRPr sz="750">
              <a:solidFill>
                <a:schemeClr val="dk1"/>
              </a:solidFill>
              <a:latin typeface="Arial"/>
              <a:ea typeface="Arial"/>
              <a:cs typeface="Arial"/>
              <a:sym typeface="Arial"/>
            </a:endParaRPr>
          </a:p>
        </p:txBody>
      </p:sp>
      <p:grpSp>
        <p:nvGrpSpPr>
          <p:cNvPr id="12237" name="Google Shape;12237;p81"/>
          <p:cNvGrpSpPr/>
          <p:nvPr/>
        </p:nvGrpSpPr>
        <p:grpSpPr>
          <a:xfrm>
            <a:off x="17671114" y="233937"/>
            <a:ext cx="2007011" cy="332740"/>
            <a:chOff x="17671114" y="233937"/>
            <a:chExt cx="2007011" cy="332740"/>
          </a:xfrm>
        </p:grpSpPr>
        <p:sp>
          <p:nvSpPr>
            <p:cNvPr id="12238" name="Google Shape;12238;p81"/>
            <p:cNvSpPr/>
            <p:nvPr/>
          </p:nvSpPr>
          <p:spPr>
            <a:xfrm>
              <a:off x="17671114" y="23393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39" name="Google Shape;12239;p81"/>
            <p:cNvSpPr/>
            <p:nvPr/>
          </p:nvSpPr>
          <p:spPr>
            <a:xfrm>
              <a:off x="18322194" y="23393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40" name="Google Shape;12240;p81"/>
            <p:cNvSpPr/>
            <p:nvPr/>
          </p:nvSpPr>
          <p:spPr>
            <a:xfrm>
              <a:off x="18973275" y="23393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241" name="Google Shape;12241;p81"/>
          <p:cNvSpPr txBox="1"/>
          <p:nvPr/>
        </p:nvSpPr>
        <p:spPr>
          <a:xfrm>
            <a:off x="17840355" y="303610"/>
            <a:ext cx="378460" cy="197485"/>
          </a:xfrm>
          <a:prstGeom prst="rect">
            <a:avLst/>
          </a:prstGeom>
          <a:noFill/>
          <a:ln>
            <a:noFill/>
          </a:ln>
        </p:spPr>
        <p:txBody>
          <a:bodyPr spcFirstLastPara="1" wrap="square" lIns="0" tIns="12050" rIns="0" bIns="0" anchor="t" anchorCtr="0">
            <a:spAutoFit/>
          </a:bodyPr>
          <a:lstStyle/>
          <a:p>
            <a:pPr marL="12700" marR="5080" lvl="0" indent="70485" algn="l" rtl="0">
              <a:lnSpc>
                <a:spcPct val="102600"/>
              </a:lnSpc>
              <a:spcBef>
                <a:spcPts val="0"/>
              </a:spcBef>
              <a:spcAft>
                <a:spcPts val="0"/>
              </a:spcAft>
              <a:buNone/>
            </a:pPr>
            <a:r>
              <a:rPr lang="en-US" sz="550">
                <a:solidFill>
                  <a:srgbClr val="127BB9"/>
                </a:solidFill>
                <a:latin typeface="Arial"/>
                <a:ea typeface="Arial"/>
                <a:cs typeface="Arial"/>
                <a:sym typeface="Arial"/>
              </a:rPr>
              <a:t>REFINE  YOUR IDEA</a:t>
            </a:r>
            <a:endParaRPr sz="550">
              <a:solidFill>
                <a:schemeClr val="dk1"/>
              </a:solidFill>
              <a:latin typeface="Arial"/>
              <a:ea typeface="Arial"/>
              <a:cs typeface="Arial"/>
              <a:sym typeface="Arial"/>
            </a:endParaRPr>
          </a:p>
        </p:txBody>
      </p:sp>
      <p:sp>
        <p:nvSpPr>
          <p:cNvPr id="12242" name="Google Shape;12242;p81"/>
          <p:cNvSpPr txBox="1"/>
          <p:nvPr/>
        </p:nvSpPr>
        <p:spPr>
          <a:xfrm>
            <a:off x="18487541" y="299026"/>
            <a:ext cx="374015" cy="197485"/>
          </a:xfrm>
          <a:prstGeom prst="rect">
            <a:avLst/>
          </a:prstGeom>
          <a:noFill/>
          <a:ln>
            <a:noFill/>
          </a:ln>
        </p:spPr>
        <p:txBody>
          <a:bodyPr spcFirstLastPara="1" wrap="square" lIns="0" tIns="12050" rIns="0" bIns="0" anchor="t" anchorCtr="0">
            <a:spAutoFit/>
          </a:bodyPr>
          <a:lstStyle/>
          <a:p>
            <a:pPr marL="12700" marR="5080" lvl="0" indent="34290" algn="l" rtl="0">
              <a:lnSpc>
                <a:spcPct val="102600"/>
              </a:lnSpc>
              <a:spcBef>
                <a:spcPts val="0"/>
              </a:spcBef>
              <a:spcAft>
                <a:spcPts val="0"/>
              </a:spcAft>
              <a:buNone/>
            </a:pPr>
            <a:r>
              <a:rPr lang="en-US" sz="550">
                <a:solidFill>
                  <a:srgbClr val="127BB9"/>
                </a:solidFill>
                <a:latin typeface="Arial"/>
                <a:ea typeface="Arial"/>
                <a:cs typeface="Arial"/>
                <a:sym typeface="Arial"/>
              </a:rPr>
              <a:t>PROJECT  PLANNING</a:t>
            </a:r>
            <a:endParaRPr sz="550">
              <a:solidFill>
                <a:schemeClr val="dk1"/>
              </a:solidFill>
              <a:latin typeface="Arial"/>
              <a:ea typeface="Arial"/>
              <a:cs typeface="Arial"/>
              <a:sym typeface="Arial"/>
            </a:endParaRPr>
          </a:p>
        </p:txBody>
      </p:sp>
      <p:sp>
        <p:nvSpPr>
          <p:cNvPr id="12243" name="Google Shape;12243;p81"/>
          <p:cNvSpPr txBox="1"/>
          <p:nvPr/>
        </p:nvSpPr>
        <p:spPr>
          <a:xfrm>
            <a:off x="19138598" y="256042"/>
            <a:ext cx="37401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127BB9"/>
                </a:solidFill>
                <a:latin typeface="Arial"/>
                <a:ea typeface="Arial"/>
                <a:cs typeface="Arial"/>
                <a:sym typeface="Arial"/>
              </a:rPr>
              <a:t>PROJECT  PLANNING  TIMELINE</a:t>
            </a:r>
            <a:endParaRPr sz="550">
              <a:solidFill>
                <a:schemeClr val="dk1"/>
              </a:solidFill>
              <a:latin typeface="Arial"/>
              <a:ea typeface="Arial"/>
              <a:cs typeface="Arial"/>
              <a:sym typeface="Arial"/>
            </a:endParaRPr>
          </a:p>
        </p:txBody>
      </p:sp>
      <p:sp>
        <p:nvSpPr>
          <p:cNvPr id="12244" name="Google Shape;12244;p81"/>
          <p:cNvSpPr/>
          <p:nvPr/>
        </p:nvSpPr>
        <p:spPr>
          <a:xfrm>
            <a:off x="10475114" y="684691"/>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CFDAE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45" name="Google Shape;12245;p81"/>
          <p:cNvSpPr txBox="1"/>
          <p:nvPr/>
        </p:nvSpPr>
        <p:spPr>
          <a:xfrm>
            <a:off x="10462414" y="941282"/>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12246" name="Google Shape;12246;p81"/>
          <p:cNvSpPr txBox="1"/>
          <p:nvPr/>
        </p:nvSpPr>
        <p:spPr>
          <a:xfrm>
            <a:off x="5476376" y="3163028"/>
            <a:ext cx="2665095" cy="59880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3750" b="1">
                <a:solidFill>
                  <a:srgbClr val="127BB9"/>
                </a:solidFill>
                <a:latin typeface="Arial"/>
                <a:ea typeface="Arial"/>
                <a:cs typeface="Arial"/>
                <a:sym typeface="Arial"/>
              </a:rPr>
              <a:t>IMPLEMENT</a:t>
            </a:r>
            <a:endParaRPr sz="3750">
              <a:solidFill>
                <a:schemeClr val="dk1"/>
              </a:solidFill>
              <a:latin typeface="Arial"/>
              <a:ea typeface="Arial"/>
              <a:cs typeface="Arial"/>
              <a:sym typeface="Arial"/>
            </a:endParaRPr>
          </a:p>
        </p:txBody>
      </p:sp>
      <p:sp>
        <p:nvSpPr>
          <p:cNvPr id="12247" name="Google Shape;12247;p81"/>
          <p:cNvSpPr txBox="1"/>
          <p:nvPr/>
        </p:nvSpPr>
        <p:spPr>
          <a:xfrm>
            <a:off x="6289003"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12248" name="Google Shape;12248;p81"/>
          <p:cNvSpPr txBox="1"/>
          <p:nvPr/>
        </p:nvSpPr>
        <p:spPr>
          <a:xfrm>
            <a:off x="8221231" y="1963979"/>
            <a:ext cx="10261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REFINE YOUR IDEA</a:t>
            </a:r>
            <a:endParaRPr sz="950">
              <a:solidFill>
                <a:schemeClr val="dk1"/>
              </a:solidFill>
              <a:latin typeface="Arial"/>
              <a:ea typeface="Arial"/>
              <a:cs typeface="Arial"/>
              <a:sym typeface="Arial"/>
            </a:endParaRPr>
          </a:p>
        </p:txBody>
      </p:sp>
      <p:sp>
        <p:nvSpPr>
          <p:cNvPr id="12249" name="Google Shape;12249;p81"/>
          <p:cNvSpPr txBox="1"/>
          <p:nvPr/>
        </p:nvSpPr>
        <p:spPr>
          <a:xfrm>
            <a:off x="8936309" y="3692632"/>
            <a:ext cx="61658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PROJECT  PLANNING</a:t>
            </a:r>
            <a:endParaRPr sz="950">
              <a:solidFill>
                <a:schemeClr val="dk1"/>
              </a:solidFill>
              <a:latin typeface="Arial"/>
              <a:ea typeface="Arial"/>
              <a:cs typeface="Arial"/>
              <a:sym typeface="Arial"/>
            </a:endParaRPr>
          </a:p>
        </p:txBody>
      </p:sp>
      <p:sp>
        <p:nvSpPr>
          <p:cNvPr id="12250" name="Google Shape;12250;p81"/>
          <p:cNvSpPr txBox="1"/>
          <p:nvPr/>
        </p:nvSpPr>
        <p:spPr>
          <a:xfrm>
            <a:off x="5652608" y="5684918"/>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12251" name="Google Shape;12251;p81"/>
          <p:cNvSpPr txBox="1"/>
          <p:nvPr/>
        </p:nvSpPr>
        <p:spPr>
          <a:xfrm>
            <a:off x="4455996" y="4934975"/>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12252" name="Google Shape;12252;p81"/>
          <p:cNvSpPr txBox="1"/>
          <p:nvPr/>
        </p:nvSpPr>
        <p:spPr>
          <a:xfrm>
            <a:off x="3952611" y="4113513"/>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12253" name="Google Shape;12253;p81"/>
          <p:cNvSpPr txBox="1"/>
          <p:nvPr/>
        </p:nvSpPr>
        <p:spPr>
          <a:xfrm>
            <a:off x="3968336" y="3127590"/>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12254" name="Google Shape;12254;p81"/>
          <p:cNvSpPr txBox="1"/>
          <p:nvPr/>
        </p:nvSpPr>
        <p:spPr>
          <a:xfrm>
            <a:off x="4195731" y="2168235"/>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1B3A6A"/>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sp>
        <p:nvSpPr>
          <p:cNvPr id="12255" name="Google Shape;12255;p81"/>
          <p:cNvSpPr txBox="1"/>
          <p:nvPr/>
        </p:nvSpPr>
        <p:spPr>
          <a:xfrm>
            <a:off x="4967046" y="1449025"/>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127BB9"/>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12256" name="Google Shape;12256;p81"/>
          <p:cNvGrpSpPr/>
          <p:nvPr/>
        </p:nvGrpSpPr>
        <p:grpSpPr>
          <a:xfrm>
            <a:off x="4758261" y="1561650"/>
            <a:ext cx="3378885" cy="4095885"/>
            <a:chOff x="4758261" y="1561650"/>
            <a:chExt cx="3378885" cy="4095885"/>
          </a:xfrm>
        </p:grpSpPr>
        <p:sp>
          <p:nvSpPr>
            <p:cNvPr id="12257" name="Google Shape;12257;p81"/>
            <p:cNvSpPr/>
            <p:nvPr/>
          </p:nvSpPr>
          <p:spPr>
            <a:xfrm>
              <a:off x="6712828"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58" name="Google Shape;12258;p81"/>
            <p:cNvSpPr/>
            <p:nvPr/>
          </p:nvSpPr>
          <p:spPr>
            <a:xfrm>
              <a:off x="6213611" y="5488312"/>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59" name="Google Shape;12259;p81"/>
            <p:cNvSpPr/>
            <p:nvPr/>
          </p:nvSpPr>
          <p:spPr>
            <a:xfrm>
              <a:off x="5278636" y="4937717"/>
              <a:ext cx="169235" cy="16922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60" name="Google Shape;12260;p81"/>
            <p:cNvSpPr/>
            <p:nvPr/>
          </p:nvSpPr>
          <p:spPr>
            <a:xfrm>
              <a:off x="4809029" y="4124684"/>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61" name="Google Shape;12261;p81"/>
            <p:cNvSpPr/>
            <p:nvPr/>
          </p:nvSpPr>
          <p:spPr>
            <a:xfrm>
              <a:off x="4758261" y="3321609"/>
              <a:ext cx="130407" cy="130395"/>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62" name="Google Shape;12262;p81"/>
            <p:cNvSpPr/>
            <p:nvPr/>
          </p:nvSpPr>
          <p:spPr>
            <a:xfrm>
              <a:off x="7955971" y="1964059"/>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263" name="Google Shape;12263;p81"/>
          <p:cNvSpPr txBox="1"/>
          <p:nvPr/>
        </p:nvSpPr>
        <p:spPr>
          <a:xfrm>
            <a:off x="7986469" y="1953854"/>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127BB9"/>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12264" name="Google Shape;12264;p81"/>
          <p:cNvSpPr/>
          <p:nvPr/>
        </p:nvSpPr>
        <p:spPr>
          <a:xfrm>
            <a:off x="8701687" y="3689655"/>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65" name="Google Shape;12265;p81"/>
          <p:cNvSpPr txBox="1"/>
          <p:nvPr/>
        </p:nvSpPr>
        <p:spPr>
          <a:xfrm>
            <a:off x="8744137" y="3679451"/>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127BB9"/>
                </a:solidFill>
                <a:latin typeface="Arial"/>
                <a:ea typeface="Arial"/>
                <a:cs typeface="Arial"/>
                <a:sym typeface="Arial"/>
              </a:rPr>
              <a:t>2</a:t>
            </a:r>
            <a:endParaRPr sz="950">
              <a:solidFill>
                <a:schemeClr val="dk1"/>
              </a:solidFill>
              <a:latin typeface="Arial"/>
              <a:ea typeface="Arial"/>
              <a:cs typeface="Arial"/>
              <a:sym typeface="Arial"/>
            </a:endParaRPr>
          </a:p>
        </p:txBody>
      </p:sp>
      <p:sp>
        <p:nvSpPr>
          <p:cNvPr id="12266" name="Google Shape;12266;p81"/>
          <p:cNvSpPr/>
          <p:nvPr/>
        </p:nvSpPr>
        <p:spPr>
          <a:xfrm>
            <a:off x="7714607" y="5274672"/>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67" name="Google Shape;12267;p81"/>
          <p:cNvSpPr txBox="1"/>
          <p:nvPr/>
        </p:nvSpPr>
        <p:spPr>
          <a:xfrm>
            <a:off x="7757057" y="5215466"/>
            <a:ext cx="647700" cy="720725"/>
          </a:xfrm>
          <a:prstGeom prst="rect">
            <a:avLst/>
          </a:prstGeom>
          <a:noFill/>
          <a:ln>
            <a:noFill/>
          </a:ln>
        </p:spPr>
        <p:txBody>
          <a:bodyPr spcFirstLastPara="1" wrap="square" lIns="0" tIns="72375" rIns="0" bIns="0" anchor="t" anchorCtr="0">
            <a:spAutoFit/>
          </a:bodyPr>
          <a:lstStyle/>
          <a:p>
            <a:pPr marL="12700" marR="0" lvl="0" indent="0" algn="l" rtl="0">
              <a:lnSpc>
                <a:spcPct val="100000"/>
              </a:lnSpc>
              <a:spcBef>
                <a:spcPts val="0"/>
              </a:spcBef>
              <a:spcAft>
                <a:spcPts val="0"/>
              </a:spcAft>
              <a:buNone/>
            </a:pPr>
            <a:r>
              <a:rPr lang="en-US" sz="950" b="1">
                <a:solidFill>
                  <a:srgbClr val="127BB9"/>
                </a:solidFill>
                <a:latin typeface="Arial"/>
                <a:ea typeface="Arial"/>
                <a:cs typeface="Arial"/>
                <a:sym typeface="Arial"/>
              </a:rPr>
              <a:t>3</a:t>
            </a:r>
            <a:endParaRPr sz="950">
              <a:solidFill>
                <a:schemeClr val="dk1"/>
              </a:solidFill>
              <a:latin typeface="Arial"/>
              <a:ea typeface="Arial"/>
              <a:cs typeface="Arial"/>
              <a:sym typeface="Arial"/>
            </a:endParaRPr>
          </a:p>
          <a:p>
            <a:pPr marL="43180" marR="5080" lvl="0" indent="0" algn="l" rtl="0">
              <a:lnSpc>
                <a:spcPct val="118947"/>
              </a:lnSpc>
              <a:spcBef>
                <a:spcPts val="515"/>
              </a:spcBef>
              <a:spcAft>
                <a:spcPts val="0"/>
              </a:spcAft>
              <a:buNone/>
            </a:pPr>
            <a:r>
              <a:rPr lang="en-US" sz="950">
                <a:solidFill>
                  <a:schemeClr val="dk1"/>
                </a:solidFill>
                <a:latin typeface="Arial"/>
                <a:ea typeface="Arial"/>
                <a:cs typeface="Arial"/>
                <a:sym typeface="Arial"/>
              </a:rPr>
              <a:t>PROJECT  PLANNING  TIMELINE</a:t>
            </a:r>
            <a:endParaRPr sz="950">
              <a:solidFill>
                <a:schemeClr val="dk1"/>
              </a:solidFill>
              <a:latin typeface="Arial"/>
              <a:ea typeface="Arial"/>
              <a:cs typeface="Arial"/>
              <a:sym typeface="Arial"/>
            </a:endParaRPr>
          </a:p>
        </p:txBody>
      </p:sp>
      <p:grpSp>
        <p:nvGrpSpPr>
          <p:cNvPr id="12268" name="Google Shape;12268;p81"/>
          <p:cNvGrpSpPr/>
          <p:nvPr/>
        </p:nvGrpSpPr>
        <p:grpSpPr>
          <a:xfrm>
            <a:off x="19768108" y="749346"/>
            <a:ext cx="336550" cy="560705"/>
            <a:chOff x="19768108" y="749346"/>
            <a:chExt cx="336550" cy="560705"/>
          </a:xfrm>
        </p:grpSpPr>
        <p:sp>
          <p:nvSpPr>
            <p:cNvPr id="12269" name="Google Shape;12269;p81"/>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70" name="Google Shape;12270;p81"/>
            <p:cNvSpPr/>
            <p:nvPr/>
          </p:nvSpPr>
          <p:spPr>
            <a:xfrm>
              <a:off x="19843130" y="828817"/>
              <a:ext cx="210344" cy="110384"/>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71" name="Google Shape;12271;p81"/>
            <p:cNvSpPr/>
            <p:nvPr/>
          </p:nvSpPr>
          <p:spPr>
            <a:xfrm>
              <a:off x="19843141" y="1086061"/>
              <a:ext cx="196971" cy="178083"/>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272" name="Google Shape;12272;p81"/>
          <p:cNvGrpSpPr/>
          <p:nvPr/>
        </p:nvGrpSpPr>
        <p:grpSpPr>
          <a:xfrm>
            <a:off x="4856467" y="1624979"/>
            <a:ext cx="1695883" cy="852709"/>
            <a:chOff x="4856467" y="1624979"/>
            <a:chExt cx="1695883" cy="852709"/>
          </a:xfrm>
        </p:grpSpPr>
        <p:sp>
          <p:nvSpPr>
            <p:cNvPr id="12273" name="Google Shape;12273;p81"/>
            <p:cNvSpPr/>
            <p:nvPr/>
          </p:nvSpPr>
          <p:spPr>
            <a:xfrm>
              <a:off x="4856467" y="1860946"/>
              <a:ext cx="169235" cy="169223"/>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74" name="Google Shape;12274;p81"/>
            <p:cNvSpPr/>
            <p:nvPr/>
          </p:nvSpPr>
          <p:spPr>
            <a:xfrm>
              <a:off x="518519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127BB9"/>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75" name="Google Shape;12275;p81"/>
            <p:cNvSpPr/>
            <p:nvPr/>
          </p:nvSpPr>
          <p:spPr>
            <a:xfrm>
              <a:off x="6498807"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276" name="Google Shape;12276;p81"/>
          <p:cNvSpPr txBox="1"/>
          <p:nvPr/>
        </p:nvSpPr>
        <p:spPr>
          <a:xfrm>
            <a:off x="4307201" y="1740346"/>
            <a:ext cx="403860"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1B3A6A"/>
                </a:solidFill>
                <a:latin typeface="Arial"/>
                <a:ea typeface="Arial"/>
                <a:cs typeface="Arial"/>
                <a:sym typeface="Arial"/>
              </a:rPr>
              <a:t>TELL</a:t>
            </a:r>
            <a:endParaRPr sz="1400">
              <a:solidFill>
                <a:schemeClr val="dk1"/>
              </a:solidFill>
              <a:latin typeface="Arial"/>
              <a:ea typeface="Arial"/>
              <a:cs typeface="Arial"/>
              <a:sym typeface="Arial"/>
            </a:endParaRPr>
          </a:p>
        </p:txBody>
      </p:sp>
      <p:sp>
        <p:nvSpPr>
          <p:cNvPr id="12277" name="Google Shape;12277;p81"/>
          <p:cNvSpPr txBox="1"/>
          <p:nvPr/>
        </p:nvSpPr>
        <p:spPr>
          <a:xfrm rot="3540000">
            <a:off x="5403973" y="4367032"/>
            <a:ext cx="127234"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B84BE"/>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12278" name="Google Shape;12278;p81"/>
          <p:cNvSpPr txBox="1"/>
          <p:nvPr/>
        </p:nvSpPr>
        <p:spPr>
          <a:xfrm rot="3300000">
            <a:off x="5445164" y="4437595"/>
            <a:ext cx="131879"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B84BE"/>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12279" name="Google Shape;12279;p81"/>
          <p:cNvSpPr txBox="1"/>
          <p:nvPr/>
        </p:nvSpPr>
        <p:spPr>
          <a:xfrm rot="3180000">
            <a:off x="5495884" y="4511912"/>
            <a:ext cx="135962"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B84BE"/>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12280" name="Google Shape;12280;p81"/>
          <p:cNvSpPr txBox="1"/>
          <p:nvPr/>
        </p:nvSpPr>
        <p:spPr>
          <a:xfrm rot="2940000">
            <a:off x="5555627" y="4589839"/>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B84BE"/>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12281" name="Google Shape;12281;p81"/>
          <p:cNvSpPr txBox="1"/>
          <p:nvPr/>
        </p:nvSpPr>
        <p:spPr>
          <a:xfrm rot="2700000">
            <a:off x="5623903" y="4659417"/>
            <a:ext cx="12995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B84BE"/>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12282" name="Google Shape;12282;p81"/>
          <p:cNvSpPr txBox="1"/>
          <p:nvPr/>
        </p:nvSpPr>
        <p:spPr>
          <a:xfrm rot="2520000">
            <a:off x="5679044" y="4708035"/>
            <a:ext cx="118879"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B84BE"/>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12283" name="Google Shape;12283;p81"/>
          <p:cNvSpPr txBox="1"/>
          <p:nvPr/>
        </p:nvSpPr>
        <p:spPr>
          <a:xfrm rot="2400000">
            <a:off x="5724771" y="4753759"/>
            <a:ext cx="12782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B84BE"/>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12284" name="Google Shape;12284;p81"/>
          <p:cNvSpPr txBox="1"/>
          <p:nvPr/>
        </p:nvSpPr>
        <p:spPr>
          <a:xfrm rot="2220000">
            <a:off x="5780880" y="4796461"/>
            <a:ext cx="118879"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B84BE"/>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12285" name="Google Shape;12285;p81"/>
          <p:cNvSpPr txBox="1"/>
          <p:nvPr/>
        </p:nvSpPr>
        <p:spPr>
          <a:xfrm rot="2100000">
            <a:off x="5835053" y="4847595"/>
            <a:ext cx="147403"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B84BE"/>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12286" name="Google Shape;12286;p81"/>
          <p:cNvSpPr txBox="1"/>
          <p:nvPr/>
        </p:nvSpPr>
        <p:spPr>
          <a:xfrm rot="1800000">
            <a:off x="5928966" y="4907519"/>
            <a:ext cx="14186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B84BE"/>
                </a:solidFill>
                <a:latin typeface="Arial"/>
                <a:ea typeface="Arial"/>
                <a:cs typeface="Arial"/>
                <a:sym typeface="Arial"/>
              </a:rPr>
              <a:t>N</a:t>
            </a:r>
            <a:endParaRPr sz="850">
              <a:solidFill>
                <a:schemeClr val="dk1"/>
              </a:solidFill>
              <a:latin typeface="Arial"/>
              <a:ea typeface="Arial"/>
              <a:cs typeface="Arial"/>
              <a:sym typeface="Arial"/>
            </a:endParaRPr>
          </a:p>
        </p:txBody>
      </p:sp>
      <p:grpSp>
        <p:nvGrpSpPr>
          <p:cNvPr id="12287" name="Google Shape;12287;p81"/>
          <p:cNvGrpSpPr/>
          <p:nvPr/>
        </p:nvGrpSpPr>
        <p:grpSpPr>
          <a:xfrm>
            <a:off x="5180777" y="1844625"/>
            <a:ext cx="1179830" cy="3430639"/>
            <a:chOff x="5180777" y="1844625"/>
            <a:chExt cx="1179830" cy="3430639"/>
          </a:xfrm>
        </p:grpSpPr>
        <p:sp>
          <p:nvSpPr>
            <p:cNvPr id="12288" name="Google Shape;12288;p81"/>
            <p:cNvSpPr/>
            <p:nvPr/>
          </p:nvSpPr>
          <p:spPr>
            <a:xfrm>
              <a:off x="5734130" y="1844625"/>
              <a:ext cx="130407" cy="130395"/>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89" name="Google Shape;12289;p81"/>
            <p:cNvSpPr/>
            <p:nvPr/>
          </p:nvSpPr>
          <p:spPr>
            <a:xfrm>
              <a:off x="5193971" y="4155549"/>
              <a:ext cx="1144905" cy="1113155"/>
            </a:xfrm>
            <a:custGeom>
              <a:avLst/>
              <a:gdLst/>
              <a:ahLst/>
              <a:cxnLst/>
              <a:rect l="l" t="t" r="r" b="b"/>
              <a:pathLst>
                <a:path w="1144904" h="1113154" extrusionOk="0">
                  <a:moveTo>
                    <a:pt x="0" y="0"/>
                  </a:moveTo>
                  <a:lnTo>
                    <a:pt x="15710" y="47043"/>
                  </a:lnTo>
                  <a:lnTo>
                    <a:pt x="32750" y="93461"/>
                  </a:lnTo>
                  <a:lnTo>
                    <a:pt x="51097" y="139231"/>
                  </a:lnTo>
                  <a:lnTo>
                    <a:pt x="70728" y="184332"/>
                  </a:lnTo>
                  <a:lnTo>
                    <a:pt x="91621" y="228738"/>
                  </a:lnTo>
                  <a:lnTo>
                    <a:pt x="113752" y="272430"/>
                  </a:lnTo>
                  <a:lnTo>
                    <a:pt x="137100" y="315382"/>
                  </a:lnTo>
                  <a:lnTo>
                    <a:pt x="161642" y="357574"/>
                  </a:lnTo>
                  <a:lnTo>
                    <a:pt x="187354" y="398982"/>
                  </a:lnTo>
                  <a:lnTo>
                    <a:pt x="214215" y="439583"/>
                  </a:lnTo>
                  <a:lnTo>
                    <a:pt x="242201" y="479355"/>
                  </a:lnTo>
                  <a:lnTo>
                    <a:pt x="271290" y="518275"/>
                  </a:lnTo>
                  <a:lnTo>
                    <a:pt x="301459" y="556321"/>
                  </a:lnTo>
                  <a:lnTo>
                    <a:pt x="332685" y="593469"/>
                  </a:lnTo>
                  <a:lnTo>
                    <a:pt x="364946" y="629697"/>
                  </a:lnTo>
                  <a:lnTo>
                    <a:pt x="398220" y="664983"/>
                  </a:lnTo>
                  <a:lnTo>
                    <a:pt x="432482" y="699304"/>
                  </a:lnTo>
                  <a:lnTo>
                    <a:pt x="467711" y="732636"/>
                  </a:lnTo>
                  <a:lnTo>
                    <a:pt x="503885" y="764958"/>
                  </a:lnTo>
                  <a:lnTo>
                    <a:pt x="540979" y="796247"/>
                  </a:lnTo>
                  <a:lnTo>
                    <a:pt x="578973" y="826479"/>
                  </a:lnTo>
                  <a:lnTo>
                    <a:pt x="617842" y="855633"/>
                  </a:lnTo>
                  <a:lnTo>
                    <a:pt x="657564" y="883685"/>
                  </a:lnTo>
                  <a:lnTo>
                    <a:pt x="698118" y="910613"/>
                  </a:lnTo>
                  <a:lnTo>
                    <a:pt x="739479" y="936395"/>
                  </a:lnTo>
                  <a:lnTo>
                    <a:pt x="781625" y="961007"/>
                  </a:lnTo>
                  <a:lnTo>
                    <a:pt x="824533" y="984427"/>
                  </a:lnTo>
                  <a:lnTo>
                    <a:pt x="868182" y="1006632"/>
                  </a:lnTo>
                  <a:lnTo>
                    <a:pt x="912548" y="1027600"/>
                  </a:lnTo>
                  <a:lnTo>
                    <a:pt x="957608" y="1047307"/>
                  </a:lnTo>
                  <a:lnTo>
                    <a:pt x="1003340" y="1065732"/>
                  </a:lnTo>
                  <a:lnTo>
                    <a:pt x="1049721" y="1082851"/>
                  </a:lnTo>
                  <a:lnTo>
                    <a:pt x="1096728" y="1098641"/>
                  </a:lnTo>
                  <a:lnTo>
                    <a:pt x="1144340" y="1113081"/>
                  </a:lnTo>
                </a:path>
              </a:pathLst>
            </a:custGeom>
            <a:noFill/>
            <a:ln w="22575" cap="flat" cmpd="sng">
              <a:solidFill>
                <a:srgbClr val="127BB9"/>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90" name="Google Shape;12290;p81"/>
            <p:cNvSpPr/>
            <p:nvPr/>
          </p:nvSpPr>
          <p:spPr>
            <a:xfrm>
              <a:off x="5180777" y="4111944"/>
              <a:ext cx="1179830" cy="1163320"/>
            </a:xfrm>
            <a:custGeom>
              <a:avLst/>
              <a:gdLst/>
              <a:ahLst/>
              <a:cxnLst/>
              <a:rect l="l" t="t" r="r" b="b"/>
              <a:pathLst>
                <a:path w="1179829" h="1163320" extrusionOk="0">
                  <a:moveTo>
                    <a:pt x="0" y="0"/>
                  </a:moveTo>
                  <a:lnTo>
                    <a:pt x="0" y="0"/>
                  </a:lnTo>
                </a:path>
                <a:path w="1179829" h="1163320" extrusionOk="0">
                  <a:moveTo>
                    <a:pt x="1179455" y="1162811"/>
                  </a:moveTo>
                  <a:lnTo>
                    <a:pt x="1179455" y="1162811"/>
                  </a:lnTo>
                </a:path>
              </a:pathLst>
            </a:custGeom>
            <a:noFill/>
            <a:ln w="2257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291" name="Google Shape;12291;p81"/>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2292" name="Google Shape;12292;p81"/>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2293" name="Google Shape;12293;p81"/>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294" name="Google Shape;12294;p81"/>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295" name="Google Shape;12295;p81"/>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296" name="Google Shape;12296;p81"/>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297" name="Google Shape;12297;p81"/>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298" name="Google Shape;12298;p81"/>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299" name="Google Shape;12299;p81"/>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2300" name="Google Shape;12300;p81"/>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2301" name="Google Shape;12301;p81"/>
          <p:cNvSpPr txBox="1"/>
          <p:nvPr/>
        </p:nvSpPr>
        <p:spPr>
          <a:xfrm>
            <a:off x="10773388" y="678951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2302" name="Google Shape;12302;p81"/>
          <p:cNvSpPr txBox="1"/>
          <p:nvPr/>
        </p:nvSpPr>
        <p:spPr>
          <a:xfrm>
            <a:off x="11678191" y="678951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2303" name="Google Shape;12303;p81"/>
          <p:cNvSpPr txBox="1"/>
          <p:nvPr/>
        </p:nvSpPr>
        <p:spPr>
          <a:xfrm>
            <a:off x="12630633" y="678951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304" name="Google Shape;12304;p81"/>
          <p:cNvSpPr txBox="1"/>
          <p:nvPr/>
        </p:nvSpPr>
        <p:spPr>
          <a:xfrm>
            <a:off x="13494745" y="678951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305" name="Google Shape;12305;p81"/>
          <p:cNvSpPr txBox="1"/>
          <p:nvPr/>
        </p:nvSpPr>
        <p:spPr>
          <a:xfrm>
            <a:off x="14501347" y="678951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306" name="Google Shape;12306;p81"/>
          <p:cNvSpPr txBox="1"/>
          <p:nvPr/>
        </p:nvSpPr>
        <p:spPr>
          <a:xfrm>
            <a:off x="15451928" y="678951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307" name="Google Shape;12307;p81"/>
          <p:cNvSpPr txBox="1"/>
          <p:nvPr/>
        </p:nvSpPr>
        <p:spPr>
          <a:xfrm>
            <a:off x="16315250" y="678951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308" name="Google Shape;12308;p81"/>
          <p:cNvSpPr txBox="1"/>
          <p:nvPr/>
        </p:nvSpPr>
        <p:spPr>
          <a:xfrm>
            <a:off x="17293125" y="678951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309" name="Google Shape;12309;p81"/>
          <p:cNvSpPr txBox="1"/>
          <p:nvPr/>
        </p:nvSpPr>
        <p:spPr>
          <a:xfrm>
            <a:off x="18078005" y="678951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2310" name="Google Shape;12310;p81"/>
          <p:cNvSpPr txBox="1"/>
          <p:nvPr/>
        </p:nvSpPr>
        <p:spPr>
          <a:xfrm>
            <a:off x="19138194" y="678951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2311" name="Google Shape;12311;p81"/>
          <p:cNvSpPr txBox="1"/>
          <p:nvPr/>
        </p:nvSpPr>
        <p:spPr>
          <a:xfrm>
            <a:off x="17959178" y="971799"/>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Shape 12315"/>
        <p:cNvGrpSpPr/>
        <p:nvPr/>
      </p:nvGrpSpPr>
      <p:grpSpPr>
        <a:xfrm>
          <a:off x="0" y="0"/>
          <a:ext cx="0" cy="0"/>
          <a:chOff x="0" y="0"/>
          <a:chExt cx="0" cy="0"/>
        </a:xfrm>
      </p:grpSpPr>
      <p:sp>
        <p:nvSpPr>
          <p:cNvPr id="12316" name="Google Shape;12316;p82"/>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162</a:t>
            </a:r>
            <a:endParaRPr sz="550">
              <a:solidFill>
                <a:schemeClr val="dk1"/>
              </a:solidFill>
              <a:latin typeface="Arial"/>
              <a:ea typeface="Arial"/>
              <a:cs typeface="Arial"/>
              <a:sym typeface="Arial"/>
            </a:endParaRPr>
          </a:p>
        </p:txBody>
      </p:sp>
      <p:sp>
        <p:nvSpPr>
          <p:cNvPr id="12317" name="Google Shape;12317;p82"/>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163</a:t>
            </a:r>
            <a:endParaRPr sz="550">
              <a:solidFill>
                <a:schemeClr val="dk1"/>
              </a:solidFill>
              <a:latin typeface="Arial"/>
              <a:ea typeface="Arial"/>
              <a:cs typeface="Arial"/>
              <a:sym typeface="Arial"/>
            </a:endParaRPr>
          </a:p>
        </p:txBody>
      </p:sp>
      <p:sp>
        <p:nvSpPr>
          <p:cNvPr id="12318" name="Google Shape;12318;p82"/>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19" name="Google Shape;12319;p82"/>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20" name="Google Shape;12320;p82"/>
          <p:cNvSpPr/>
          <p:nvPr/>
        </p:nvSpPr>
        <p:spPr>
          <a:xfrm>
            <a:off x="10478099" y="4329620"/>
            <a:ext cx="2193925" cy="2440940"/>
          </a:xfrm>
          <a:custGeom>
            <a:avLst/>
            <a:gdLst/>
            <a:ahLst/>
            <a:cxnLst/>
            <a:rect l="l" t="t" r="r" b="b"/>
            <a:pathLst>
              <a:path w="2193925" h="2440940" extrusionOk="0">
                <a:moveTo>
                  <a:pt x="67687" y="0"/>
                </a:moveTo>
                <a:lnTo>
                  <a:pt x="28555" y="1057"/>
                </a:lnTo>
                <a:lnTo>
                  <a:pt x="8460" y="8460"/>
                </a:lnTo>
                <a:lnTo>
                  <a:pt x="1057" y="28555"/>
                </a:lnTo>
                <a:lnTo>
                  <a:pt x="0" y="67687"/>
                </a:lnTo>
                <a:lnTo>
                  <a:pt x="0" y="2373047"/>
                </a:lnTo>
                <a:lnTo>
                  <a:pt x="1057" y="2412172"/>
                </a:lnTo>
                <a:lnTo>
                  <a:pt x="8460" y="2432263"/>
                </a:lnTo>
                <a:lnTo>
                  <a:pt x="28555" y="2439665"/>
                </a:lnTo>
                <a:lnTo>
                  <a:pt x="67687" y="2440722"/>
                </a:lnTo>
                <a:lnTo>
                  <a:pt x="2126107" y="2440722"/>
                </a:lnTo>
                <a:lnTo>
                  <a:pt x="2165238" y="2439665"/>
                </a:lnTo>
                <a:lnTo>
                  <a:pt x="2185333" y="2432263"/>
                </a:lnTo>
                <a:lnTo>
                  <a:pt x="2192736" y="2412172"/>
                </a:lnTo>
                <a:lnTo>
                  <a:pt x="2193794" y="2373047"/>
                </a:lnTo>
                <a:lnTo>
                  <a:pt x="2193794" y="67687"/>
                </a:lnTo>
                <a:lnTo>
                  <a:pt x="2192736" y="28555"/>
                </a:lnTo>
                <a:lnTo>
                  <a:pt x="2185333" y="8460"/>
                </a:lnTo>
                <a:lnTo>
                  <a:pt x="2165238" y="1057"/>
                </a:lnTo>
                <a:lnTo>
                  <a:pt x="2126107"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21" name="Google Shape;12321;p82"/>
          <p:cNvSpPr/>
          <p:nvPr/>
        </p:nvSpPr>
        <p:spPr>
          <a:xfrm>
            <a:off x="12815423" y="1379364"/>
            <a:ext cx="2193925" cy="5391150"/>
          </a:xfrm>
          <a:custGeom>
            <a:avLst/>
            <a:gdLst/>
            <a:ahLst/>
            <a:cxnLst/>
            <a:rect l="l" t="t" r="r" b="b"/>
            <a:pathLst>
              <a:path w="2193925" h="5391150" extrusionOk="0">
                <a:moveTo>
                  <a:pt x="67687" y="0"/>
                </a:move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2126107" y="5390990"/>
                </a:lnTo>
                <a:lnTo>
                  <a:pt x="2165238" y="5389933"/>
                </a:lnTo>
                <a:lnTo>
                  <a:pt x="2185333" y="5382529"/>
                </a:lnTo>
                <a:lnTo>
                  <a:pt x="2192736" y="5362435"/>
                </a:lnTo>
                <a:lnTo>
                  <a:pt x="2193794" y="5323303"/>
                </a:lnTo>
                <a:lnTo>
                  <a:pt x="2193794" y="67687"/>
                </a:lnTo>
                <a:lnTo>
                  <a:pt x="2192736" y="28555"/>
                </a:lnTo>
                <a:lnTo>
                  <a:pt x="2185333" y="8460"/>
                </a:lnTo>
                <a:lnTo>
                  <a:pt x="2165238" y="1057"/>
                </a:lnTo>
                <a:lnTo>
                  <a:pt x="2126107"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22" name="Google Shape;12322;p82"/>
          <p:cNvSpPr/>
          <p:nvPr/>
        </p:nvSpPr>
        <p:spPr>
          <a:xfrm>
            <a:off x="10478099" y="1379364"/>
            <a:ext cx="2193925" cy="1330960"/>
          </a:xfrm>
          <a:custGeom>
            <a:avLst/>
            <a:gdLst/>
            <a:ahLst/>
            <a:cxnLst/>
            <a:rect l="l" t="t" r="r" b="b"/>
            <a:pathLst>
              <a:path w="2193925" h="1330960" extrusionOk="0">
                <a:moveTo>
                  <a:pt x="67687" y="0"/>
                </a:moveTo>
                <a:lnTo>
                  <a:pt x="28555" y="1057"/>
                </a:lnTo>
                <a:lnTo>
                  <a:pt x="8460" y="8460"/>
                </a:lnTo>
                <a:lnTo>
                  <a:pt x="1057" y="28555"/>
                </a:lnTo>
                <a:lnTo>
                  <a:pt x="0" y="67687"/>
                </a:lnTo>
                <a:lnTo>
                  <a:pt x="0" y="1263225"/>
                </a:lnTo>
                <a:lnTo>
                  <a:pt x="1057" y="1302356"/>
                </a:lnTo>
                <a:lnTo>
                  <a:pt x="8460" y="1322451"/>
                </a:lnTo>
                <a:lnTo>
                  <a:pt x="28555" y="1329854"/>
                </a:lnTo>
                <a:lnTo>
                  <a:pt x="67687" y="1330912"/>
                </a:lnTo>
                <a:lnTo>
                  <a:pt x="2126107" y="1330912"/>
                </a:lnTo>
                <a:lnTo>
                  <a:pt x="2165238" y="1329854"/>
                </a:lnTo>
                <a:lnTo>
                  <a:pt x="2185333" y="1322451"/>
                </a:lnTo>
                <a:lnTo>
                  <a:pt x="2192736" y="1302356"/>
                </a:lnTo>
                <a:lnTo>
                  <a:pt x="2193794" y="1263225"/>
                </a:lnTo>
                <a:lnTo>
                  <a:pt x="2193794" y="67687"/>
                </a:lnTo>
                <a:lnTo>
                  <a:pt x="2192736" y="28555"/>
                </a:lnTo>
                <a:lnTo>
                  <a:pt x="2185333" y="8460"/>
                </a:lnTo>
                <a:lnTo>
                  <a:pt x="2165238" y="1057"/>
                </a:lnTo>
                <a:lnTo>
                  <a:pt x="2126107"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23" name="Google Shape;12323;p82"/>
          <p:cNvSpPr/>
          <p:nvPr/>
        </p:nvSpPr>
        <p:spPr>
          <a:xfrm>
            <a:off x="10478099" y="2853531"/>
            <a:ext cx="2193925" cy="1330960"/>
          </a:xfrm>
          <a:custGeom>
            <a:avLst/>
            <a:gdLst/>
            <a:ahLst/>
            <a:cxnLst/>
            <a:rect l="l" t="t" r="r" b="b"/>
            <a:pathLst>
              <a:path w="2193925" h="1330960" extrusionOk="0">
                <a:moveTo>
                  <a:pt x="67687" y="0"/>
                </a:moveTo>
                <a:lnTo>
                  <a:pt x="28555" y="1057"/>
                </a:lnTo>
                <a:lnTo>
                  <a:pt x="8460" y="8460"/>
                </a:lnTo>
                <a:lnTo>
                  <a:pt x="1057" y="28555"/>
                </a:lnTo>
                <a:lnTo>
                  <a:pt x="0" y="67687"/>
                </a:lnTo>
                <a:lnTo>
                  <a:pt x="0" y="1263225"/>
                </a:lnTo>
                <a:lnTo>
                  <a:pt x="1057" y="1302356"/>
                </a:lnTo>
                <a:lnTo>
                  <a:pt x="8460" y="1322451"/>
                </a:lnTo>
                <a:lnTo>
                  <a:pt x="28555" y="1329854"/>
                </a:lnTo>
                <a:lnTo>
                  <a:pt x="67687" y="1330912"/>
                </a:lnTo>
                <a:lnTo>
                  <a:pt x="2126107" y="1330912"/>
                </a:lnTo>
                <a:lnTo>
                  <a:pt x="2165238" y="1329854"/>
                </a:lnTo>
                <a:lnTo>
                  <a:pt x="2185333" y="1322451"/>
                </a:lnTo>
                <a:lnTo>
                  <a:pt x="2192736" y="1302356"/>
                </a:lnTo>
                <a:lnTo>
                  <a:pt x="2193794" y="1263225"/>
                </a:lnTo>
                <a:lnTo>
                  <a:pt x="2193794" y="67687"/>
                </a:lnTo>
                <a:lnTo>
                  <a:pt x="2192736" y="28555"/>
                </a:lnTo>
                <a:lnTo>
                  <a:pt x="2185333" y="8460"/>
                </a:lnTo>
                <a:lnTo>
                  <a:pt x="2165238" y="1057"/>
                </a:lnTo>
                <a:lnTo>
                  <a:pt x="2126107"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24" name="Google Shape;12324;p82"/>
          <p:cNvSpPr/>
          <p:nvPr/>
        </p:nvSpPr>
        <p:spPr>
          <a:xfrm>
            <a:off x="15150633" y="1379360"/>
            <a:ext cx="2193925" cy="5391150"/>
          </a:xfrm>
          <a:custGeom>
            <a:avLst/>
            <a:gdLst/>
            <a:ahLst/>
            <a:cxnLst/>
            <a:rect l="l" t="t" r="r" b="b"/>
            <a:pathLst>
              <a:path w="2193925" h="5391150" extrusionOk="0">
                <a:moveTo>
                  <a:pt x="2126107" y="5390990"/>
                </a:moveTo>
                <a:lnTo>
                  <a:pt x="2165238" y="5389933"/>
                </a:lnTo>
                <a:lnTo>
                  <a:pt x="2185333" y="5382529"/>
                </a:lnTo>
                <a:lnTo>
                  <a:pt x="2192736" y="5362435"/>
                </a:lnTo>
                <a:lnTo>
                  <a:pt x="2193794" y="5323303"/>
                </a:lnTo>
                <a:lnTo>
                  <a:pt x="2193794" y="67699"/>
                </a:lnTo>
                <a:lnTo>
                  <a:pt x="2192736" y="28560"/>
                </a:lnTo>
                <a:lnTo>
                  <a:pt x="2185333" y="8462"/>
                </a:lnTo>
                <a:lnTo>
                  <a:pt x="2165238" y="1057"/>
                </a:lnTo>
                <a:lnTo>
                  <a:pt x="2126107" y="0"/>
                </a:lnTo>
                <a:lnTo>
                  <a:pt x="67687" y="0"/>
                </a:lnTo>
                <a:lnTo>
                  <a:pt x="28555" y="1057"/>
                </a:lnTo>
                <a:lnTo>
                  <a:pt x="8460" y="8462"/>
                </a:lnTo>
                <a:lnTo>
                  <a:pt x="1057" y="28560"/>
                </a:lnTo>
                <a:lnTo>
                  <a:pt x="0" y="67699"/>
                </a:lnTo>
                <a:lnTo>
                  <a:pt x="0" y="5323303"/>
                </a:lnTo>
                <a:lnTo>
                  <a:pt x="1057" y="5362435"/>
                </a:lnTo>
                <a:lnTo>
                  <a:pt x="8460" y="5382529"/>
                </a:lnTo>
                <a:lnTo>
                  <a:pt x="28555" y="5389933"/>
                </a:lnTo>
                <a:lnTo>
                  <a:pt x="67687" y="5390990"/>
                </a:lnTo>
                <a:lnTo>
                  <a:pt x="2126107" y="539099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25" name="Google Shape;12325;p82"/>
          <p:cNvSpPr/>
          <p:nvPr/>
        </p:nvSpPr>
        <p:spPr>
          <a:xfrm>
            <a:off x="17491800" y="1379360"/>
            <a:ext cx="2193925" cy="5391150"/>
          </a:xfrm>
          <a:custGeom>
            <a:avLst/>
            <a:gdLst/>
            <a:ahLst/>
            <a:cxnLst/>
            <a:rect l="l" t="t" r="r" b="b"/>
            <a:pathLst>
              <a:path w="2193925" h="5391150" extrusionOk="0">
                <a:moveTo>
                  <a:pt x="2126107" y="5390990"/>
                </a:moveTo>
                <a:lnTo>
                  <a:pt x="2165238" y="5389933"/>
                </a:lnTo>
                <a:lnTo>
                  <a:pt x="2185333" y="5382529"/>
                </a:lnTo>
                <a:lnTo>
                  <a:pt x="2192736" y="5362435"/>
                </a:lnTo>
                <a:lnTo>
                  <a:pt x="2193794" y="5323303"/>
                </a:lnTo>
                <a:lnTo>
                  <a:pt x="2193794" y="67699"/>
                </a:lnTo>
                <a:lnTo>
                  <a:pt x="2192736" y="28560"/>
                </a:lnTo>
                <a:lnTo>
                  <a:pt x="2185333" y="8462"/>
                </a:lnTo>
                <a:lnTo>
                  <a:pt x="2165238" y="1057"/>
                </a:lnTo>
                <a:lnTo>
                  <a:pt x="2126107" y="0"/>
                </a:lnTo>
                <a:lnTo>
                  <a:pt x="67687" y="0"/>
                </a:lnTo>
                <a:lnTo>
                  <a:pt x="28555" y="1057"/>
                </a:lnTo>
                <a:lnTo>
                  <a:pt x="8460" y="8462"/>
                </a:lnTo>
                <a:lnTo>
                  <a:pt x="1057" y="28560"/>
                </a:lnTo>
                <a:lnTo>
                  <a:pt x="0" y="67699"/>
                </a:lnTo>
                <a:lnTo>
                  <a:pt x="0" y="5323303"/>
                </a:lnTo>
                <a:lnTo>
                  <a:pt x="1057" y="5362435"/>
                </a:lnTo>
                <a:lnTo>
                  <a:pt x="8460" y="5382529"/>
                </a:lnTo>
                <a:lnTo>
                  <a:pt x="28555" y="5389933"/>
                </a:lnTo>
                <a:lnTo>
                  <a:pt x="67687" y="5390990"/>
                </a:lnTo>
                <a:lnTo>
                  <a:pt x="2126107" y="539099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26" name="Google Shape;12326;p82"/>
          <p:cNvSpPr txBox="1"/>
          <p:nvPr/>
        </p:nvSpPr>
        <p:spPr>
          <a:xfrm>
            <a:off x="10579903" y="1446267"/>
            <a:ext cx="86296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1 </a:t>
            </a:r>
            <a:r>
              <a:rPr lang="en-US" sz="750" b="1">
                <a:solidFill>
                  <a:schemeClr val="dk1"/>
                </a:solidFill>
                <a:latin typeface="Arial"/>
                <a:ea typeface="Arial"/>
                <a:cs typeface="Arial"/>
                <a:sym typeface="Arial"/>
              </a:rPr>
              <a:t>CONCEPT TITLE</a:t>
            </a:r>
            <a:endParaRPr sz="750">
              <a:solidFill>
                <a:schemeClr val="dk1"/>
              </a:solidFill>
              <a:latin typeface="Arial"/>
              <a:ea typeface="Arial"/>
              <a:cs typeface="Arial"/>
              <a:sym typeface="Arial"/>
            </a:endParaRPr>
          </a:p>
        </p:txBody>
      </p:sp>
      <p:sp>
        <p:nvSpPr>
          <p:cNvPr id="12327" name="Google Shape;12327;p82"/>
          <p:cNvSpPr txBox="1"/>
          <p:nvPr/>
        </p:nvSpPr>
        <p:spPr>
          <a:xfrm>
            <a:off x="10579903" y="2920434"/>
            <a:ext cx="107759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2 </a:t>
            </a:r>
            <a:r>
              <a:rPr lang="en-US" sz="750" b="1">
                <a:solidFill>
                  <a:schemeClr val="dk1"/>
                </a:solidFill>
                <a:latin typeface="Arial"/>
                <a:ea typeface="Arial"/>
                <a:cs typeface="Arial"/>
                <a:sym typeface="Arial"/>
              </a:rPr>
              <a:t>CONCEPT HEADLINE</a:t>
            </a:r>
            <a:endParaRPr sz="750">
              <a:solidFill>
                <a:schemeClr val="dk1"/>
              </a:solidFill>
              <a:latin typeface="Arial"/>
              <a:ea typeface="Arial"/>
              <a:cs typeface="Arial"/>
              <a:sym typeface="Arial"/>
            </a:endParaRPr>
          </a:p>
        </p:txBody>
      </p:sp>
      <p:sp>
        <p:nvSpPr>
          <p:cNvPr id="12328" name="Google Shape;12328;p82"/>
          <p:cNvSpPr txBox="1"/>
          <p:nvPr/>
        </p:nvSpPr>
        <p:spPr>
          <a:xfrm>
            <a:off x="17585819" y="1446267"/>
            <a:ext cx="2025014"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27BB9"/>
                </a:solidFill>
                <a:latin typeface="Arial"/>
                <a:ea typeface="Arial"/>
                <a:cs typeface="Arial"/>
                <a:sym typeface="Arial"/>
              </a:rPr>
              <a:t>6 </a:t>
            </a:r>
            <a:r>
              <a:rPr lang="en-US" sz="750" b="1">
                <a:solidFill>
                  <a:schemeClr val="dk1"/>
                </a:solidFill>
                <a:latin typeface="Arial"/>
                <a:ea typeface="Arial"/>
                <a:cs typeface="Arial"/>
                <a:sym typeface="Arial"/>
              </a:rPr>
              <a:t>INDICATORS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How will you know if your concept is working?</a:t>
            </a:r>
            <a:endParaRPr sz="750">
              <a:solidFill>
                <a:schemeClr val="dk1"/>
              </a:solidFill>
              <a:latin typeface="Arial"/>
              <a:ea typeface="Arial"/>
              <a:cs typeface="Arial"/>
              <a:sym typeface="Arial"/>
            </a:endParaRPr>
          </a:p>
        </p:txBody>
      </p:sp>
      <p:sp>
        <p:nvSpPr>
          <p:cNvPr id="12329" name="Google Shape;12329;p82"/>
          <p:cNvSpPr txBox="1"/>
          <p:nvPr/>
        </p:nvSpPr>
        <p:spPr>
          <a:xfrm>
            <a:off x="15252531" y="1459663"/>
            <a:ext cx="99631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5 </a:t>
            </a:r>
            <a:r>
              <a:rPr lang="en-US" sz="750" b="1">
                <a:solidFill>
                  <a:schemeClr val="dk1"/>
                </a:solidFill>
                <a:latin typeface="Arial"/>
                <a:ea typeface="Arial"/>
                <a:cs typeface="Arial"/>
                <a:sym typeface="Arial"/>
              </a:rPr>
              <a:t>IMPLEMENTATION</a:t>
            </a:r>
            <a:endParaRPr sz="750">
              <a:solidFill>
                <a:schemeClr val="dk1"/>
              </a:solidFill>
              <a:latin typeface="Arial"/>
              <a:ea typeface="Arial"/>
              <a:cs typeface="Arial"/>
              <a:sym typeface="Arial"/>
            </a:endParaRPr>
          </a:p>
        </p:txBody>
      </p:sp>
      <p:sp>
        <p:nvSpPr>
          <p:cNvPr id="12330" name="Google Shape;12330;p82"/>
          <p:cNvSpPr txBox="1"/>
          <p:nvPr/>
        </p:nvSpPr>
        <p:spPr>
          <a:xfrm>
            <a:off x="15252531" y="1736668"/>
            <a:ext cx="2921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Events</a:t>
            </a:r>
            <a:endParaRPr sz="750">
              <a:solidFill>
                <a:schemeClr val="dk1"/>
              </a:solidFill>
              <a:latin typeface="Arial"/>
              <a:ea typeface="Arial"/>
              <a:cs typeface="Arial"/>
              <a:sym typeface="Arial"/>
            </a:endParaRPr>
          </a:p>
        </p:txBody>
      </p:sp>
      <p:sp>
        <p:nvSpPr>
          <p:cNvPr id="12331" name="Google Shape;12331;p82"/>
          <p:cNvSpPr txBox="1"/>
          <p:nvPr/>
        </p:nvSpPr>
        <p:spPr>
          <a:xfrm>
            <a:off x="15252531" y="2358974"/>
            <a:ext cx="2489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Roles</a:t>
            </a:r>
            <a:endParaRPr sz="750">
              <a:solidFill>
                <a:schemeClr val="dk1"/>
              </a:solidFill>
              <a:latin typeface="Arial"/>
              <a:ea typeface="Arial"/>
              <a:cs typeface="Arial"/>
              <a:sym typeface="Arial"/>
            </a:endParaRPr>
          </a:p>
        </p:txBody>
      </p:sp>
      <p:sp>
        <p:nvSpPr>
          <p:cNvPr id="12332" name="Google Shape;12332;p82"/>
          <p:cNvSpPr txBox="1"/>
          <p:nvPr/>
        </p:nvSpPr>
        <p:spPr>
          <a:xfrm>
            <a:off x="15252531" y="2981280"/>
            <a:ext cx="3048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Rituals</a:t>
            </a:r>
            <a:endParaRPr sz="750">
              <a:solidFill>
                <a:schemeClr val="dk1"/>
              </a:solidFill>
              <a:latin typeface="Arial"/>
              <a:ea typeface="Arial"/>
              <a:cs typeface="Arial"/>
              <a:sym typeface="Arial"/>
            </a:endParaRPr>
          </a:p>
        </p:txBody>
      </p:sp>
      <p:sp>
        <p:nvSpPr>
          <p:cNvPr id="12333" name="Google Shape;12333;p82"/>
          <p:cNvSpPr txBox="1"/>
          <p:nvPr/>
        </p:nvSpPr>
        <p:spPr>
          <a:xfrm>
            <a:off x="15252531" y="3603585"/>
            <a:ext cx="230504"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Time</a:t>
            </a:r>
            <a:endParaRPr sz="750">
              <a:solidFill>
                <a:schemeClr val="dk1"/>
              </a:solidFill>
              <a:latin typeface="Arial"/>
              <a:ea typeface="Arial"/>
              <a:cs typeface="Arial"/>
              <a:sym typeface="Arial"/>
            </a:endParaRPr>
          </a:p>
        </p:txBody>
      </p:sp>
      <p:sp>
        <p:nvSpPr>
          <p:cNvPr id="12334" name="Google Shape;12334;p82"/>
          <p:cNvSpPr txBox="1"/>
          <p:nvPr/>
        </p:nvSpPr>
        <p:spPr>
          <a:xfrm>
            <a:off x="15252531" y="4225890"/>
            <a:ext cx="3003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Space</a:t>
            </a:r>
            <a:endParaRPr sz="750">
              <a:solidFill>
                <a:schemeClr val="dk1"/>
              </a:solidFill>
              <a:latin typeface="Arial"/>
              <a:ea typeface="Arial"/>
              <a:cs typeface="Arial"/>
              <a:sym typeface="Arial"/>
            </a:endParaRPr>
          </a:p>
        </p:txBody>
      </p:sp>
      <p:sp>
        <p:nvSpPr>
          <p:cNvPr id="12335" name="Google Shape;12335;p82"/>
          <p:cNvSpPr txBox="1"/>
          <p:nvPr/>
        </p:nvSpPr>
        <p:spPr>
          <a:xfrm>
            <a:off x="15252531" y="4848196"/>
            <a:ext cx="2705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Policy</a:t>
            </a:r>
            <a:endParaRPr sz="750">
              <a:solidFill>
                <a:schemeClr val="dk1"/>
              </a:solidFill>
              <a:latin typeface="Arial"/>
              <a:ea typeface="Arial"/>
              <a:cs typeface="Arial"/>
              <a:sym typeface="Arial"/>
            </a:endParaRPr>
          </a:p>
        </p:txBody>
      </p:sp>
      <p:sp>
        <p:nvSpPr>
          <p:cNvPr id="12336" name="Google Shape;12336;p82"/>
          <p:cNvSpPr txBox="1"/>
          <p:nvPr/>
        </p:nvSpPr>
        <p:spPr>
          <a:xfrm>
            <a:off x="15252531" y="5470502"/>
            <a:ext cx="7086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Communication</a:t>
            </a:r>
            <a:endParaRPr sz="750">
              <a:solidFill>
                <a:schemeClr val="dk1"/>
              </a:solidFill>
              <a:latin typeface="Arial"/>
              <a:ea typeface="Arial"/>
              <a:cs typeface="Arial"/>
              <a:sym typeface="Arial"/>
            </a:endParaRPr>
          </a:p>
        </p:txBody>
      </p:sp>
      <p:sp>
        <p:nvSpPr>
          <p:cNvPr id="12337" name="Google Shape;12337;p82"/>
          <p:cNvSpPr txBox="1"/>
          <p:nvPr/>
        </p:nvSpPr>
        <p:spPr>
          <a:xfrm>
            <a:off x="15252531" y="6092807"/>
            <a:ext cx="7626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Objects/Artifacts</a:t>
            </a:r>
            <a:endParaRPr sz="750">
              <a:solidFill>
                <a:schemeClr val="dk1"/>
              </a:solidFill>
              <a:latin typeface="Arial"/>
              <a:ea typeface="Arial"/>
              <a:cs typeface="Arial"/>
              <a:sym typeface="Arial"/>
            </a:endParaRPr>
          </a:p>
        </p:txBody>
      </p:sp>
      <p:sp>
        <p:nvSpPr>
          <p:cNvPr id="12338" name="Google Shape;12338;p82"/>
          <p:cNvSpPr txBox="1"/>
          <p:nvPr/>
        </p:nvSpPr>
        <p:spPr>
          <a:xfrm>
            <a:off x="12905991" y="1446267"/>
            <a:ext cx="1656714"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27BB9"/>
                </a:solidFill>
                <a:latin typeface="Arial"/>
                <a:ea typeface="Arial"/>
                <a:cs typeface="Arial"/>
                <a:sym typeface="Arial"/>
              </a:rPr>
              <a:t>4 </a:t>
            </a:r>
            <a:r>
              <a:rPr lang="en-US" sz="750" b="1">
                <a:solidFill>
                  <a:schemeClr val="dk1"/>
                </a:solidFill>
                <a:latin typeface="Arial"/>
                <a:ea typeface="Arial"/>
                <a:cs typeface="Arial"/>
                <a:sym typeface="Arial"/>
              </a:rPr>
              <a:t>OBJECTIVES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behavior changes do you hope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concept will create?</a:t>
            </a:r>
            <a:endParaRPr sz="750">
              <a:solidFill>
                <a:schemeClr val="dk1"/>
              </a:solidFill>
              <a:latin typeface="Arial"/>
              <a:ea typeface="Arial"/>
              <a:cs typeface="Arial"/>
              <a:sym typeface="Arial"/>
            </a:endParaRPr>
          </a:p>
        </p:txBody>
      </p:sp>
      <p:sp>
        <p:nvSpPr>
          <p:cNvPr id="12339" name="Google Shape;12339;p82"/>
          <p:cNvSpPr txBox="1"/>
          <p:nvPr/>
        </p:nvSpPr>
        <p:spPr>
          <a:xfrm>
            <a:off x="10579903" y="4416200"/>
            <a:ext cx="2030730"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27BB9"/>
                </a:solidFill>
                <a:latin typeface="Arial"/>
                <a:ea typeface="Arial"/>
                <a:cs typeface="Arial"/>
                <a:sym typeface="Arial"/>
              </a:rPr>
              <a:t>3 </a:t>
            </a:r>
            <a:r>
              <a:rPr lang="en-US" sz="750" b="1">
                <a:solidFill>
                  <a:schemeClr val="dk1"/>
                </a:solidFill>
                <a:latin typeface="Arial"/>
                <a:ea typeface="Arial"/>
                <a:cs typeface="Arial"/>
                <a:sym typeface="Arial"/>
              </a:rPr>
              <a:t>CONCEPT DESCRIPTION</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Is your concept a series of small interventions,</a:t>
            </a:r>
            <a:endParaRPr sz="750">
              <a:solidFill>
                <a:schemeClr val="dk1"/>
              </a:solidFill>
              <a:latin typeface="Arial"/>
              <a:ea typeface="Arial"/>
              <a:cs typeface="Arial"/>
              <a:sym typeface="Arial"/>
            </a:endParaRPr>
          </a:p>
        </p:txBody>
      </p:sp>
      <p:sp>
        <p:nvSpPr>
          <p:cNvPr id="12340" name="Google Shape;12340;p82"/>
          <p:cNvSpPr txBox="1"/>
          <p:nvPr/>
        </p:nvSpPr>
        <p:spPr>
          <a:xfrm>
            <a:off x="10579903" y="4693205"/>
            <a:ext cx="188087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 larger programmatic idea or a broader  cultural shift?</a:t>
            </a:r>
            <a:endParaRPr sz="750">
              <a:solidFill>
                <a:schemeClr val="dk1"/>
              </a:solidFill>
              <a:latin typeface="Arial"/>
              <a:ea typeface="Arial"/>
              <a:cs typeface="Arial"/>
              <a:sym typeface="Arial"/>
            </a:endParaRPr>
          </a:p>
        </p:txBody>
      </p:sp>
      <p:sp>
        <p:nvSpPr>
          <p:cNvPr id="12341" name="Google Shape;12341;p82"/>
          <p:cNvSpPr txBox="1"/>
          <p:nvPr/>
        </p:nvSpPr>
        <p:spPr>
          <a:xfrm>
            <a:off x="12409292" y="446184"/>
            <a:ext cx="4648835"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expanded on your big idea, take some time to refine it into a concept.</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Summarize the idea in a sentence. State the objective of the concept - what are the goals you hope</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to achieve? Then, develop the concept further. Synthesize what you generated when you were expanding  on your initial idea. Finally, brainstorm indicators that will demonstrate if the idea is working.</a:t>
            </a:r>
            <a:endParaRPr sz="750">
              <a:solidFill>
                <a:schemeClr val="dk1"/>
              </a:solidFill>
              <a:latin typeface="Arial"/>
              <a:ea typeface="Arial"/>
              <a:cs typeface="Arial"/>
              <a:sym typeface="Arial"/>
            </a:endParaRPr>
          </a:p>
        </p:txBody>
      </p:sp>
      <p:grpSp>
        <p:nvGrpSpPr>
          <p:cNvPr id="12342" name="Google Shape;12342;p82"/>
          <p:cNvGrpSpPr/>
          <p:nvPr/>
        </p:nvGrpSpPr>
        <p:grpSpPr>
          <a:xfrm>
            <a:off x="10488583" y="1051579"/>
            <a:ext cx="9200188" cy="31750"/>
            <a:chOff x="10488583" y="1051579"/>
            <a:chExt cx="9200188" cy="31750"/>
          </a:xfrm>
        </p:grpSpPr>
        <p:sp>
          <p:nvSpPr>
            <p:cNvPr id="12343" name="Google Shape;12343;p82"/>
            <p:cNvSpPr/>
            <p:nvPr/>
          </p:nvSpPr>
          <p:spPr>
            <a:xfrm>
              <a:off x="10488583" y="1051579"/>
              <a:ext cx="1449705" cy="31750"/>
            </a:xfrm>
            <a:custGeom>
              <a:avLst/>
              <a:gdLst/>
              <a:ahLst/>
              <a:cxnLst/>
              <a:rect l="l" t="t" r="r" b="b"/>
              <a:pathLst>
                <a:path w="1449704" h="31750" extrusionOk="0">
                  <a:moveTo>
                    <a:pt x="1449379" y="0"/>
                  </a:moveTo>
                  <a:lnTo>
                    <a:pt x="0" y="0"/>
                  </a:lnTo>
                  <a:lnTo>
                    <a:pt x="0" y="31473"/>
                  </a:lnTo>
                  <a:lnTo>
                    <a:pt x="1449379" y="31473"/>
                  </a:lnTo>
                  <a:lnTo>
                    <a:pt x="1449379"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44" name="Google Shape;12344;p82"/>
            <p:cNvSpPr/>
            <p:nvPr/>
          </p:nvSpPr>
          <p:spPr>
            <a:xfrm>
              <a:off x="11937962" y="1051579"/>
              <a:ext cx="7750809" cy="31750"/>
            </a:xfrm>
            <a:custGeom>
              <a:avLst/>
              <a:gdLst/>
              <a:ahLst/>
              <a:cxnLst/>
              <a:rect l="l" t="t" r="r" b="b"/>
              <a:pathLst>
                <a:path w="7750809" h="31750" extrusionOk="0">
                  <a:moveTo>
                    <a:pt x="7750569" y="0"/>
                  </a:moveTo>
                  <a:lnTo>
                    <a:pt x="0" y="0"/>
                  </a:lnTo>
                  <a:lnTo>
                    <a:pt x="0" y="31473"/>
                  </a:lnTo>
                  <a:lnTo>
                    <a:pt x="7750569" y="31473"/>
                  </a:lnTo>
                  <a:lnTo>
                    <a:pt x="7750569" y="0"/>
                  </a:lnTo>
                  <a:close/>
                </a:path>
              </a:pathLst>
            </a:custGeom>
            <a:solidFill>
              <a:srgbClr val="CFDAE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345" name="Google Shape;12345;p82"/>
          <p:cNvGrpSpPr/>
          <p:nvPr/>
        </p:nvGrpSpPr>
        <p:grpSpPr>
          <a:xfrm>
            <a:off x="18135455" y="635809"/>
            <a:ext cx="1570645" cy="260350"/>
            <a:chOff x="18135455" y="635809"/>
            <a:chExt cx="1570645" cy="260350"/>
          </a:xfrm>
        </p:grpSpPr>
        <p:sp>
          <p:nvSpPr>
            <p:cNvPr id="12346" name="Google Shape;12346;p82"/>
            <p:cNvSpPr/>
            <p:nvPr/>
          </p:nvSpPr>
          <p:spPr>
            <a:xfrm>
              <a:off x="18135455"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47" name="Google Shape;12347;p82"/>
            <p:cNvSpPr/>
            <p:nvPr/>
          </p:nvSpPr>
          <p:spPr>
            <a:xfrm>
              <a:off x="18644809"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48" name="Google Shape;12348;p82"/>
            <p:cNvSpPr/>
            <p:nvPr/>
          </p:nvSpPr>
          <p:spPr>
            <a:xfrm>
              <a:off x="19154284"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349" name="Google Shape;12349;p82"/>
          <p:cNvSpPr txBox="1"/>
          <p:nvPr/>
        </p:nvSpPr>
        <p:spPr>
          <a:xfrm>
            <a:off x="18265159" y="687558"/>
            <a:ext cx="301625" cy="160020"/>
          </a:xfrm>
          <a:prstGeom prst="rect">
            <a:avLst/>
          </a:prstGeom>
          <a:noFill/>
          <a:ln>
            <a:noFill/>
          </a:ln>
        </p:spPr>
        <p:txBody>
          <a:bodyPr spcFirstLastPara="1" wrap="square" lIns="0" tIns="14600" rIns="0" bIns="0" anchor="t" anchorCtr="0">
            <a:spAutoFit/>
          </a:bodyPr>
          <a:lstStyle/>
          <a:p>
            <a:pPr marL="12700" marR="5080" lvl="0" indent="55244" algn="l" rtl="0">
              <a:lnSpc>
                <a:spcPct val="117777"/>
              </a:lnSpc>
              <a:spcBef>
                <a:spcPts val="0"/>
              </a:spcBef>
              <a:spcAft>
                <a:spcPts val="0"/>
              </a:spcAft>
              <a:buNone/>
            </a:pPr>
            <a:r>
              <a:rPr lang="en-US" sz="450">
                <a:solidFill>
                  <a:srgbClr val="FFFFFF"/>
                </a:solidFill>
                <a:latin typeface="Arial"/>
                <a:ea typeface="Arial"/>
                <a:cs typeface="Arial"/>
                <a:sym typeface="Arial"/>
              </a:rPr>
              <a:t>REFINE  YOUR IDEA</a:t>
            </a:r>
            <a:endParaRPr sz="450">
              <a:solidFill>
                <a:schemeClr val="dk1"/>
              </a:solidFill>
              <a:latin typeface="Arial"/>
              <a:ea typeface="Arial"/>
              <a:cs typeface="Arial"/>
              <a:sym typeface="Arial"/>
            </a:endParaRPr>
          </a:p>
        </p:txBody>
      </p:sp>
      <p:sp>
        <p:nvSpPr>
          <p:cNvPr id="12350" name="Google Shape;12350;p82"/>
          <p:cNvSpPr txBox="1"/>
          <p:nvPr/>
        </p:nvSpPr>
        <p:spPr>
          <a:xfrm>
            <a:off x="18771498" y="683971"/>
            <a:ext cx="298450" cy="160020"/>
          </a:xfrm>
          <a:prstGeom prst="rect">
            <a:avLst/>
          </a:prstGeom>
          <a:noFill/>
          <a:ln>
            <a:noFill/>
          </a:ln>
        </p:spPr>
        <p:txBody>
          <a:bodyPr spcFirstLastPara="1" wrap="square" lIns="0" tIns="14600" rIns="0" bIns="0" anchor="t" anchorCtr="0">
            <a:spAutoFit/>
          </a:bodyPr>
          <a:lstStyle/>
          <a:p>
            <a:pPr marL="12700" marR="5080" lvl="0" indent="26669" algn="l" rtl="0">
              <a:lnSpc>
                <a:spcPct val="117777"/>
              </a:lnSpc>
              <a:spcBef>
                <a:spcPts val="0"/>
              </a:spcBef>
              <a:spcAft>
                <a:spcPts val="0"/>
              </a:spcAft>
              <a:buNone/>
            </a:pPr>
            <a:r>
              <a:rPr lang="en-US" sz="450">
                <a:solidFill>
                  <a:srgbClr val="127BB9"/>
                </a:solidFill>
                <a:latin typeface="Arial"/>
                <a:ea typeface="Arial"/>
                <a:cs typeface="Arial"/>
                <a:sym typeface="Arial"/>
              </a:rPr>
              <a:t>PROJECT  PLANNING</a:t>
            </a:r>
            <a:endParaRPr sz="450">
              <a:solidFill>
                <a:schemeClr val="dk1"/>
              </a:solidFill>
              <a:latin typeface="Arial"/>
              <a:ea typeface="Arial"/>
              <a:cs typeface="Arial"/>
              <a:sym typeface="Arial"/>
            </a:endParaRPr>
          </a:p>
        </p:txBody>
      </p:sp>
      <p:sp>
        <p:nvSpPr>
          <p:cNvPr id="12351" name="Google Shape;12351;p82"/>
          <p:cNvSpPr txBox="1"/>
          <p:nvPr/>
        </p:nvSpPr>
        <p:spPr>
          <a:xfrm>
            <a:off x="19280863" y="650342"/>
            <a:ext cx="298450" cy="227329"/>
          </a:xfrm>
          <a:prstGeom prst="rect">
            <a:avLst/>
          </a:prstGeom>
          <a:noFill/>
          <a:ln>
            <a:noFill/>
          </a:ln>
        </p:spPr>
        <p:txBody>
          <a:bodyPr spcFirstLastPara="1" wrap="square" lIns="0" tIns="14600" rIns="0" bIns="0" anchor="t" anchorCtr="0">
            <a:spAutoFit/>
          </a:bodyPr>
          <a:lstStyle/>
          <a:p>
            <a:pPr marL="12065" marR="5080" lvl="0" indent="0" algn="ctr" rtl="0">
              <a:lnSpc>
                <a:spcPct val="117777"/>
              </a:lnSpc>
              <a:spcBef>
                <a:spcPts val="0"/>
              </a:spcBef>
              <a:spcAft>
                <a:spcPts val="0"/>
              </a:spcAft>
              <a:buNone/>
            </a:pPr>
            <a:r>
              <a:rPr lang="en-US" sz="450">
                <a:solidFill>
                  <a:srgbClr val="127BB9"/>
                </a:solidFill>
                <a:latin typeface="Arial"/>
                <a:ea typeface="Arial"/>
                <a:cs typeface="Arial"/>
                <a:sym typeface="Arial"/>
              </a:rPr>
              <a:t>PROJECT  PLANNING  TIMELINE</a:t>
            </a:r>
            <a:endParaRPr sz="450">
              <a:solidFill>
                <a:schemeClr val="dk1"/>
              </a:solidFill>
              <a:latin typeface="Arial"/>
              <a:ea typeface="Arial"/>
              <a:cs typeface="Arial"/>
              <a:sym typeface="Arial"/>
            </a:endParaRPr>
          </a:p>
        </p:txBody>
      </p:sp>
      <p:sp>
        <p:nvSpPr>
          <p:cNvPr id="12352" name="Google Shape;12352;p82"/>
          <p:cNvSpPr/>
          <p:nvPr/>
        </p:nvSpPr>
        <p:spPr>
          <a:xfrm>
            <a:off x="412586" y="4329620"/>
            <a:ext cx="2193925" cy="2440940"/>
          </a:xfrm>
          <a:custGeom>
            <a:avLst/>
            <a:gdLst/>
            <a:ahLst/>
            <a:cxnLst/>
            <a:rect l="l" t="t" r="r" b="b"/>
            <a:pathLst>
              <a:path w="2193925" h="2440940" extrusionOk="0">
                <a:moveTo>
                  <a:pt x="2126107" y="0"/>
                </a:moveTo>
                <a:lnTo>
                  <a:pt x="67687" y="0"/>
                </a:lnTo>
                <a:lnTo>
                  <a:pt x="28555" y="1057"/>
                </a:lnTo>
                <a:lnTo>
                  <a:pt x="8460" y="8460"/>
                </a:lnTo>
                <a:lnTo>
                  <a:pt x="1057" y="28555"/>
                </a:lnTo>
                <a:lnTo>
                  <a:pt x="0" y="67687"/>
                </a:lnTo>
                <a:lnTo>
                  <a:pt x="0" y="2373047"/>
                </a:lnTo>
                <a:lnTo>
                  <a:pt x="1057" y="2412172"/>
                </a:lnTo>
                <a:lnTo>
                  <a:pt x="8460" y="2432263"/>
                </a:lnTo>
                <a:lnTo>
                  <a:pt x="28555" y="2439665"/>
                </a:lnTo>
                <a:lnTo>
                  <a:pt x="67687" y="2440722"/>
                </a:lnTo>
                <a:lnTo>
                  <a:pt x="2126107" y="2440722"/>
                </a:lnTo>
                <a:lnTo>
                  <a:pt x="2165238" y="2439665"/>
                </a:lnTo>
                <a:lnTo>
                  <a:pt x="2185333" y="2432263"/>
                </a:lnTo>
                <a:lnTo>
                  <a:pt x="2192736" y="2412172"/>
                </a:lnTo>
                <a:lnTo>
                  <a:pt x="2193794" y="2373047"/>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53" name="Google Shape;12353;p82"/>
          <p:cNvSpPr/>
          <p:nvPr/>
        </p:nvSpPr>
        <p:spPr>
          <a:xfrm>
            <a:off x="2749869" y="1379364"/>
            <a:ext cx="2193925" cy="5391150"/>
          </a:xfrm>
          <a:custGeom>
            <a:avLst/>
            <a:gdLst/>
            <a:ahLst/>
            <a:cxnLst/>
            <a:rect l="l" t="t" r="r" b="b"/>
            <a:pathLst>
              <a:path w="2193925" h="5391150" extrusionOk="0">
                <a:moveTo>
                  <a:pt x="2126107" y="0"/>
                </a:moveTo>
                <a:lnTo>
                  <a:pt x="67687" y="0"/>
                </a:ln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2126107" y="5390990"/>
                </a:lnTo>
                <a:lnTo>
                  <a:pt x="2165238" y="5389933"/>
                </a:lnTo>
                <a:lnTo>
                  <a:pt x="2185333" y="5382529"/>
                </a:lnTo>
                <a:lnTo>
                  <a:pt x="2192736" y="5362435"/>
                </a:lnTo>
                <a:lnTo>
                  <a:pt x="2193794" y="5323303"/>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54" name="Google Shape;12354;p82"/>
          <p:cNvSpPr/>
          <p:nvPr/>
        </p:nvSpPr>
        <p:spPr>
          <a:xfrm>
            <a:off x="412587" y="1379364"/>
            <a:ext cx="2193925" cy="1330960"/>
          </a:xfrm>
          <a:custGeom>
            <a:avLst/>
            <a:gdLst/>
            <a:ahLst/>
            <a:cxnLst/>
            <a:rect l="l" t="t" r="r" b="b"/>
            <a:pathLst>
              <a:path w="2193925" h="1330960" extrusionOk="0">
                <a:moveTo>
                  <a:pt x="2126107" y="0"/>
                </a:moveTo>
                <a:lnTo>
                  <a:pt x="67687" y="0"/>
                </a:lnTo>
                <a:lnTo>
                  <a:pt x="28555" y="1057"/>
                </a:lnTo>
                <a:lnTo>
                  <a:pt x="8460" y="8460"/>
                </a:lnTo>
                <a:lnTo>
                  <a:pt x="1057" y="28555"/>
                </a:lnTo>
                <a:lnTo>
                  <a:pt x="0" y="67687"/>
                </a:lnTo>
                <a:lnTo>
                  <a:pt x="0" y="1263225"/>
                </a:lnTo>
                <a:lnTo>
                  <a:pt x="1057" y="1302356"/>
                </a:lnTo>
                <a:lnTo>
                  <a:pt x="8460" y="1322451"/>
                </a:lnTo>
                <a:lnTo>
                  <a:pt x="28555" y="1329854"/>
                </a:lnTo>
                <a:lnTo>
                  <a:pt x="67687" y="1330912"/>
                </a:lnTo>
                <a:lnTo>
                  <a:pt x="2126107" y="1330912"/>
                </a:lnTo>
                <a:lnTo>
                  <a:pt x="2165238" y="1329854"/>
                </a:lnTo>
                <a:lnTo>
                  <a:pt x="2185333" y="1322451"/>
                </a:lnTo>
                <a:lnTo>
                  <a:pt x="2192736" y="1302356"/>
                </a:lnTo>
                <a:lnTo>
                  <a:pt x="2193794" y="126322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55" name="Google Shape;12355;p82"/>
          <p:cNvSpPr/>
          <p:nvPr/>
        </p:nvSpPr>
        <p:spPr>
          <a:xfrm>
            <a:off x="412587" y="2853531"/>
            <a:ext cx="2193925" cy="1330960"/>
          </a:xfrm>
          <a:custGeom>
            <a:avLst/>
            <a:gdLst/>
            <a:ahLst/>
            <a:cxnLst/>
            <a:rect l="l" t="t" r="r" b="b"/>
            <a:pathLst>
              <a:path w="2193925" h="1330960" extrusionOk="0">
                <a:moveTo>
                  <a:pt x="2126107" y="0"/>
                </a:moveTo>
                <a:lnTo>
                  <a:pt x="67687" y="0"/>
                </a:lnTo>
                <a:lnTo>
                  <a:pt x="28555" y="1057"/>
                </a:lnTo>
                <a:lnTo>
                  <a:pt x="8460" y="8460"/>
                </a:lnTo>
                <a:lnTo>
                  <a:pt x="1057" y="28555"/>
                </a:lnTo>
                <a:lnTo>
                  <a:pt x="0" y="67687"/>
                </a:lnTo>
                <a:lnTo>
                  <a:pt x="0" y="1263225"/>
                </a:lnTo>
                <a:lnTo>
                  <a:pt x="1057" y="1302356"/>
                </a:lnTo>
                <a:lnTo>
                  <a:pt x="8460" y="1322451"/>
                </a:lnTo>
                <a:lnTo>
                  <a:pt x="28555" y="1329854"/>
                </a:lnTo>
                <a:lnTo>
                  <a:pt x="67687" y="1330912"/>
                </a:lnTo>
                <a:lnTo>
                  <a:pt x="2126107" y="1330912"/>
                </a:lnTo>
                <a:lnTo>
                  <a:pt x="2165238" y="1329854"/>
                </a:lnTo>
                <a:lnTo>
                  <a:pt x="2185333" y="1322451"/>
                </a:lnTo>
                <a:lnTo>
                  <a:pt x="2192736" y="1302356"/>
                </a:lnTo>
                <a:lnTo>
                  <a:pt x="2193794" y="126322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56" name="Google Shape;12356;p82"/>
          <p:cNvSpPr/>
          <p:nvPr/>
        </p:nvSpPr>
        <p:spPr>
          <a:xfrm>
            <a:off x="5085174" y="1379360"/>
            <a:ext cx="2193925" cy="5391150"/>
          </a:xfrm>
          <a:custGeom>
            <a:avLst/>
            <a:gdLst/>
            <a:ahLst/>
            <a:cxnLst/>
            <a:rect l="l" t="t" r="r" b="b"/>
            <a:pathLst>
              <a:path w="2193925" h="5391150" extrusionOk="0">
                <a:moveTo>
                  <a:pt x="2126107" y="0"/>
                </a:moveTo>
                <a:lnTo>
                  <a:pt x="67687" y="0"/>
                </a:lnTo>
                <a:lnTo>
                  <a:pt x="28555" y="1057"/>
                </a:lnTo>
                <a:lnTo>
                  <a:pt x="8460" y="8462"/>
                </a:lnTo>
                <a:lnTo>
                  <a:pt x="1057" y="28560"/>
                </a:lnTo>
                <a:lnTo>
                  <a:pt x="0" y="67699"/>
                </a:lnTo>
                <a:lnTo>
                  <a:pt x="0" y="5323303"/>
                </a:lnTo>
                <a:lnTo>
                  <a:pt x="1057" y="5362435"/>
                </a:lnTo>
                <a:lnTo>
                  <a:pt x="8460" y="5382529"/>
                </a:lnTo>
                <a:lnTo>
                  <a:pt x="28555" y="5389933"/>
                </a:lnTo>
                <a:lnTo>
                  <a:pt x="67687" y="5390990"/>
                </a:lnTo>
                <a:lnTo>
                  <a:pt x="2126107" y="5390990"/>
                </a:lnTo>
                <a:lnTo>
                  <a:pt x="2165238" y="5389933"/>
                </a:lnTo>
                <a:lnTo>
                  <a:pt x="2185333" y="5382529"/>
                </a:lnTo>
                <a:lnTo>
                  <a:pt x="2192736" y="5362435"/>
                </a:lnTo>
                <a:lnTo>
                  <a:pt x="2193794" y="5323303"/>
                </a:lnTo>
                <a:lnTo>
                  <a:pt x="2193794" y="67699"/>
                </a:lnTo>
                <a:lnTo>
                  <a:pt x="2192736" y="28560"/>
                </a:lnTo>
                <a:lnTo>
                  <a:pt x="2185333" y="8462"/>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57" name="Google Shape;12357;p82"/>
          <p:cNvSpPr/>
          <p:nvPr/>
        </p:nvSpPr>
        <p:spPr>
          <a:xfrm>
            <a:off x="7426223" y="1379360"/>
            <a:ext cx="2193925" cy="5391150"/>
          </a:xfrm>
          <a:custGeom>
            <a:avLst/>
            <a:gdLst/>
            <a:ahLst/>
            <a:cxnLst/>
            <a:rect l="l" t="t" r="r" b="b"/>
            <a:pathLst>
              <a:path w="2193925" h="5391150" extrusionOk="0">
                <a:moveTo>
                  <a:pt x="2126107" y="0"/>
                </a:moveTo>
                <a:lnTo>
                  <a:pt x="67687" y="0"/>
                </a:lnTo>
                <a:lnTo>
                  <a:pt x="28555" y="1057"/>
                </a:lnTo>
                <a:lnTo>
                  <a:pt x="8460" y="8462"/>
                </a:lnTo>
                <a:lnTo>
                  <a:pt x="1057" y="28560"/>
                </a:lnTo>
                <a:lnTo>
                  <a:pt x="0" y="67699"/>
                </a:lnTo>
                <a:lnTo>
                  <a:pt x="0" y="5323303"/>
                </a:lnTo>
                <a:lnTo>
                  <a:pt x="1057" y="5362435"/>
                </a:lnTo>
                <a:lnTo>
                  <a:pt x="8460" y="5382529"/>
                </a:lnTo>
                <a:lnTo>
                  <a:pt x="28555" y="5389933"/>
                </a:lnTo>
                <a:lnTo>
                  <a:pt x="67687" y="5390990"/>
                </a:lnTo>
                <a:lnTo>
                  <a:pt x="2126107" y="5390990"/>
                </a:lnTo>
                <a:lnTo>
                  <a:pt x="2165238" y="5389933"/>
                </a:lnTo>
                <a:lnTo>
                  <a:pt x="2185333" y="5382529"/>
                </a:lnTo>
                <a:lnTo>
                  <a:pt x="2192736" y="5362435"/>
                </a:lnTo>
                <a:lnTo>
                  <a:pt x="2193794" y="5323303"/>
                </a:lnTo>
                <a:lnTo>
                  <a:pt x="2193794" y="67699"/>
                </a:lnTo>
                <a:lnTo>
                  <a:pt x="2192736" y="28560"/>
                </a:lnTo>
                <a:lnTo>
                  <a:pt x="2185333" y="8462"/>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58" name="Google Shape;12358;p82"/>
          <p:cNvSpPr txBox="1"/>
          <p:nvPr/>
        </p:nvSpPr>
        <p:spPr>
          <a:xfrm>
            <a:off x="514393" y="1446267"/>
            <a:ext cx="86296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1 </a:t>
            </a:r>
            <a:r>
              <a:rPr lang="en-US" sz="750" b="1">
                <a:solidFill>
                  <a:schemeClr val="dk1"/>
                </a:solidFill>
                <a:latin typeface="Arial"/>
                <a:ea typeface="Arial"/>
                <a:cs typeface="Arial"/>
                <a:sym typeface="Arial"/>
              </a:rPr>
              <a:t>CONCEPT TITLE</a:t>
            </a:r>
            <a:endParaRPr sz="750">
              <a:solidFill>
                <a:schemeClr val="dk1"/>
              </a:solidFill>
              <a:latin typeface="Arial"/>
              <a:ea typeface="Arial"/>
              <a:cs typeface="Arial"/>
              <a:sym typeface="Arial"/>
            </a:endParaRPr>
          </a:p>
        </p:txBody>
      </p:sp>
      <p:sp>
        <p:nvSpPr>
          <p:cNvPr id="12359" name="Google Shape;12359;p82"/>
          <p:cNvSpPr txBox="1"/>
          <p:nvPr/>
        </p:nvSpPr>
        <p:spPr>
          <a:xfrm>
            <a:off x="514393" y="2920434"/>
            <a:ext cx="107759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2 </a:t>
            </a:r>
            <a:r>
              <a:rPr lang="en-US" sz="750" b="1">
                <a:solidFill>
                  <a:schemeClr val="dk1"/>
                </a:solidFill>
                <a:latin typeface="Arial"/>
                <a:ea typeface="Arial"/>
                <a:cs typeface="Arial"/>
                <a:sym typeface="Arial"/>
              </a:rPr>
              <a:t>CONCEPT HEADLINE</a:t>
            </a:r>
            <a:endParaRPr sz="750">
              <a:solidFill>
                <a:schemeClr val="dk1"/>
              </a:solidFill>
              <a:latin typeface="Arial"/>
              <a:ea typeface="Arial"/>
              <a:cs typeface="Arial"/>
              <a:sym typeface="Arial"/>
            </a:endParaRPr>
          </a:p>
        </p:txBody>
      </p:sp>
      <p:sp>
        <p:nvSpPr>
          <p:cNvPr id="12360" name="Google Shape;12360;p82"/>
          <p:cNvSpPr txBox="1"/>
          <p:nvPr/>
        </p:nvSpPr>
        <p:spPr>
          <a:xfrm>
            <a:off x="7520278" y="1446267"/>
            <a:ext cx="2025014"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27BB9"/>
                </a:solidFill>
                <a:latin typeface="Arial"/>
                <a:ea typeface="Arial"/>
                <a:cs typeface="Arial"/>
                <a:sym typeface="Arial"/>
              </a:rPr>
              <a:t>6 </a:t>
            </a:r>
            <a:r>
              <a:rPr lang="en-US" sz="750" b="1">
                <a:solidFill>
                  <a:schemeClr val="dk1"/>
                </a:solidFill>
                <a:latin typeface="Arial"/>
                <a:ea typeface="Arial"/>
                <a:cs typeface="Arial"/>
                <a:sym typeface="Arial"/>
              </a:rPr>
              <a:t>INDICATORS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How will you know if your concept is working?</a:t>
            </a:r>
            <a:endParaRPr sz="750">
              <a:solidFill>
                <a:schemeClr val="dk1"/>
              </a:solidFill>
              <a:latin typeface="Arial"/>
              <a:ea typeface="Arial"/>
              <a:cs typeface="Arial"/>
              <a:sym typeface="Arial"/>
            </a:endParaRPr>
          </a:p>
        </p:txBody>
      </p:sp>
      <p:sp>
        <p:nvSpPr>
          <p:cNvPr id="12361" name="Google Shape;12361;p82"/>
          <p:cNvSpPr txBox="1"/>
          <p:nvPr/>
        </p:nvSpPr>
        <p:spPr>
          <a:xfrm>
            <a:off x="5186978" y="1459663"/>
            <a:ext cx="996315"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5 </a:t>
            </a:r>
            <a:r>
              <a:rPr lang="en-US" sz="750" b="1">
                <a:solidFill>
                  <a:schemeClr val="dk1"/>
                </a:solidFill>
                <a:latin typeface="Arial"/>
                <a:ea typeface="Arial"/>
                <a:cs typeface="Arial"/>
                <a:sym typeface="Arial"/>
              </a:rPr>
              <a:t>IMPLEMENTATION</a:t>
            </a:r>
            <a:endParaRPr sz="750">
              <a:solidFill>
                <a:schemeClr val="dk1"/>
              </a:solidFill>
              <a:latin typeface="Arial"/>
              <a:ea typeface="Arial"/>
              <a:cs typeface="Arial"/>
              <a:sym typeface="Arial"/>
            </a:endParaRPr>
          </a:p>
        </p:txBody>
      </p:sp>
      <p:sp>
        <p:nvSpPr>
          <p:cNvPr id="12362" name="Google Shape;12362;p82"/>
          <p:cNvSpPr txBox="1"/>
          <p:nvPr/>
        </p:nvSpPr>
        <p:spPr>
          <a:xfrm>
            <a:off x="5186978" y="1736668"/>
            <a:ext cx="2921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Events</a:t>
            </a:r>
            <a:endParaRPr sz="750">
              <a:solidFill>
                <a:schemeClr val="dk1"/>
              </a:solidFill>
              <a:latin typeface="Arial"/>
              <a:ea typeface="Arial"/>
              <a:cs typeface="Arial"/>
              <a:sym typeface="Arial"/>
            </a:endParaRPr>
          </a:p>
        </p:txBody>
      </p:sp>
      <p:sp>
        <p:nvSpPr>
          <p:cNvPr id="12363" name="Google Shape;12363;p82"/>
          <p:cNvSpPr txBox="1"/>
          <p:nvPr/>
        </p:nvSpPr>
        <p:spPr>
          <a:xfrm>
            <a:off x="5186978" y="2358974"/>
            <a:ext cx="24892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Roles</a:t>
            </a:r>
            <a:endParaRPr sz="750">
              <a:solidFill>
                <a:schemeClr val="dk1"/>
              </a:solidFill>
              <a:latin typeface="Arial"/>
              <a:ea typeface="Arial"/>
              <a:cs typeface="Arial"/>
              <a:sym typeface="Arial"/>
            </a:endParaRPr>
          </a:p>
        </p:txBody>
      </p:sp>
      <p:sp>
        <p:nvSpPr>
          <p:cNvPr id="12364" name="Google Shape;12364;p82"/>
          <p:cNvSpPr txBox="1"/>
          <p:nvPr/>
        </p:nvSpPr>
        <p:spPr>
          <a:xfrm>
            <a:off x="5186978" y="2981280"/>
            <a:ext cx="30480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Rituals</a:t>
            </a:r>
            <a:endParaRPr sz="750">
              <a:solidFill>
                <a:schemeClr val="dk1"/>
              </a:solidFill>
              <a:latin typeface="Arial"/>
              <a:ea typeface="Arial"/>
              <a:cs typeface="Arial"/>
              <a:sym typeface="Arial"/>
            </a:endParaRPr>
          </a:p>
        </p:txBody>
      </p:sp>
      <p:sp>
        <p:nvSpPr>
          <p:cNvPr id="12365" name="Google Shape;12365;p82"/>
          <p:cNvSpPr txBox="1"/>
          <p:nvPr/>
        </p:nvSpPr>
        <p:spPr>
          <a:xfrm>
            <a:off x="5186978" y="3603585"/>
            <a:ext cx="230504"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Time</a:t>
            </a:r>
            <a:endParaRPr sz="750">
              <a:solidFill>
                <a:schemeClr val="dk1"/>
              </a:solidFill>
              <a:latin typeface="Arial"/>
              <a:ea typeface="Arial"/>
              <a:cs typeface="Arial"/>
              <a:sym typeface="Arial"/>
            </a:endParaRPr>
          </a:p>
        </p:txBody>
      </p:sp>
      <p:sp>
        <p:nvSpPr>
          <p:cNvPr id="12366" name="Google Shape;12366;p82"/>
          <p:cNvSpPr txBox="1"/>
          <p:nvPr/>
        </p:nvSpPr>
        <p:spPr>
          <a:xfrm>
            <a:off x="5186978" y="4225890"/>
            <a:ext cx="3003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Space</a:t>
            </a:r>
            <a:endParaRPr sz="750">
              <a:solidFill>
                <a:schemeClr val="dk1"/>
              </a:solidFill>
              <a:latin typeface="Arial"/>
              <a:ea typeface="Arial"/>
              <a:cs typeface="Arial"/>
              <a:sym typeface="Arial"/>
            </a:endParaRPr>
          </a:p>
        </p:txBody>
      </p:sp>
      <p:sp>
        <p:nvSpPr>
          <p:cNvPr id="12367" name="Google Shape;12367;p82"/>
          <p:cNvSpPr txBox="1"/>
          <p:nvPr/>
        </p:nvSpPr>
        <p:spPr>
          <a:xfrm>
            <a:off x="5186978" y="4848196"/>
            <a:ext cx="2705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Policy</a:t>
            </a:r>
            <a:endParaRPr sz="750">
              <a:solidFill>
                <a:schemeClr val="dk1"/>
              </a:solidFill>
              <a:latin typeface="Arial"/>
              <a:ea typeface="Arial"/>
              <a:cs typeface="Arial"/>
              <a:sym typeface="Arial"/>
            </a:endParaRPr>
          </a:p>
        </p:txBody>
      </p:sp>
      <p:sp>
        <p:nvSpPr>
          <p:cNvPr id="12368" name="Google Shape;12368;p82"/>
          <p:cNvSpPr txBox="1"/>
          <p:nvPr/>
        </p:nvSpPr>
        <p:spPr>
          <a:xfrm>
            <a:off x="5186978" y="6092807"/>
            <a:ext cx="76263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Objects/Artifacts</a:t>
            </a:r>
            <a:endParaRPr sz="750">
              <a:solidFill>
                <a:schemeClr val="dk1"/>
              </a:solidFill>
              <a:latin typeface="Arial"/>
              <a:ea typeface="Arial"/>
              <a:cs typeface="Arial"/>
              <a:sym typeface="Arial"/>
            </a:endParaRPr>
          </a:p>
        </p:txBody>
      </p:sp>
      <p:sp>
        <p:nvSpPr>
          <p:cNvPr id="12369" name="Google Shape;12369;p82"/>
          <p:cNvSpPr txBox="1"/>
          <p:nvPr/>
        </p:nvSpPr>
        <p:spPr>
          <a:xfrm>
            <a:off x="2840473" y="1446267"/>
            <a:ext cx="1656714"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27BB9"/>
                </a:solidFill>
                <a:latin typeface="Arial"/>
                <a:ea typeface="Arial"/>
                <a:cs typeface="Arial"/>
                <a:sym typeface="Arial"/>
              </a:rPr>
              <a:t>4 </a:t>
            </a:r>
            <a:r>
              <a:rPr lang="en-US" sz="750" b="1">
                <a:solidFill>
                  <a:schemeClr val="dk1"/>
                </a:solidFill>
                <a:latin typeface="Arial"/>
                <a:ea typeface="Arial"/>
                <a:cs typeface="Arial"/>
                <a:sym typeface="Arial"/>
              </a:rPr>
              <a:t>OBJECTIVES</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What behavior changes do you hope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concept will create?</a:t>
            </a:r>
            <a:endParaRPr sz="750">
              <a:solidFill>
                <a:schemeClr val="dk1"/>
              </a:solidFill>
              <a:latin typeface="Arial"/>
              <a:ea typeface="Arial"/>
              <a:cs typeface="Arial"/>
              <a:sym typeface="Arial"/>
            </a:endParaRPr>
          </a:p>
        </p:txBody>
      </p:sp>
      <p:sp>
        <p:nvSpPr>
          <p:cNvPr id="12370" name="Google Shape;12370;p82"/>
          <p:cNvSpPr txBox="1"/>
          <p:nvPr/>
        </p:nvSpPr>
        <p:spPr>
          <a:xfrm>
            <a:off x="514393" y="4416200"/>
            <a:ext cx="2030730" cy="3028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27BB9"/>
                </a:solidFill>
                <a:latin typeface="Arial"/>
                <a:ea typeface="Arial"/>
                <a:cs typeface="Arial"/>
                <a:sym typeface="Arial"/>
              </a:rPr>
              <a:t>3 </a:t>
            </a:r>
            <a:r>
              <a:rPr lang="en-US" sz="750" b="1">
                <a:solidFill>
                  <a:schemeClr val="dk1"/>
                </a:solidFill>
                <a:latin typeface="Arial"/>
                <a:ea typeface="Arial"/>
                <a:cs typeface="Arial"/>
                <a:sym typeface="Arial"/>
              </a:rPr>
              <a:t>CONCEPT DESCRIPTION</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a:solidFill>
                  <a:srgbClr val="414042"/>
                </a:solidFill>
                <a:latin typeface="Arial"/>
                <a:ea typeface="Arial"/>
                <a:cs typeface="Arial"/>
                <a:sym typeface="Arial"/>
              </a:rPr>
              <a:t>Is your concept a series of small interventions,</a:t>
            </a:r>
            <a:endParaRPr sz="750">
              <a:solidFill>
                <a:schemeClr val="dk1"/>
              </a:solidFill>
              <a:latin typeface="Arial"/>
              <a:ea typeface="Arial"/>
              <a:cs typeface="Arial"/>
              <a:sym typeface="Arial"/>
            </a:endParaRPr>
          </a:p>
        </p:txBody>
      </p:sp>
      <p:sp>
        <p:nvSpPr>
          <p:cNvPr id="12371" name="Google Shape;12371;p82"/>
          <p:cNvSpPr txBox="1"/>
          <p:nvPr/>
        </p:nvSpPr>
        <p:spPr>
          <a:xfrm>
            <a:off x="514393" y="4693205"/>
            <a:ext cx="188087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 larger programmatic idea or a broader  cultural shift?</a:t>
            </a:r>
            <a:endParaRPr sz="750">
              <a:solidFill>
                <a:schemeClr val="dk1"/>
              </a:solidFill>
              <a:latin typeface="Arial"/>
              <a:ea typeface="Arial"/>
              <a:cs typeface="Arial"/>
              <a:sym typeface="Arial"/>
            </a:endParaRPr>
          </a:p>
        </p:txBody>
      </p:sp>
      <p:sp>
        <p:nvSpPr>
          <p:cNvPr id="12372" name="Google Shape;12372;p82"/>
          <p:cNvSpPr txBox="1"/>
          <p:nvPr/>
        </p:nvSpPr>
        <p:spPr>
          <a:xfrm>
            <a:off x="2343727" y="446184"/>
            <a:ext cx="4648835" cy="48450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Now that you’ve expanded on your big idea, take some time to refine it into a concept.</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a:solidFill>
                  <a:srgbClr val="414042"/>
                </a:solidFill>
                <a:latin typeface="Arial"/>
                <a:ea typeface="Arial"/>
                <a:cs typeface="Arial"/>
                <a:sym typeface="Arial"/>
              </a:rPr>
              <a:t>Summarize the idea in a sentence. State the objective of the concept - what are the goals you hope</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to achieve? Then, develop the concept further. Synthesize what you generated when you were expanding  on your initial idea. Finally, brainstorm indicators that will demonstrate if the idea is working.</a:t>
            </a:r>
            <a:endParaRPr sz="750">
              <a:solidFill>
                <a:schemeClr val="dk1"/>
              </a:solidFill>
              <a:latin typeface="Arial"/>
              <a:ea typeface="Arial"/>
              <a:cs typeface="Arial"/>
              <a:sym typeface="Arial"/>
            </a:endParaRPr>
          </a:p>
        </p:txBody>
      </p:sp>
      <p:grpSp>
        <p:nvGrpSpPr>
          <p:cNvPr id="12373" name="Google Shape;12373;p82"/>
          <p:cNvGrpSpPr/>
          <p:nvPr/>
        </p:nvGrpSpPr>
        <p:grpSpPr>
          <a:xfrm>
            <a:off x="423065" y="1051579"/>
            <a:ext cx="9200188" cy="31750"/>
            <a:chOff x="423065" y="1051579"/>
            <a:chExt cx="9200188" cy="31750"/>
          </a:xfrm>
        </p:grpSpPr>
        <p:sp>
          <p:nvSpPr>
            <p:cNvPr id="12374" name="Google Shape;12374;p82"/>
            <p:cNvSpPr/>
            <p:nvPr/>
          </p:nvSpPr>
          <p:spPr>
            <a:xfrm>
              <a:off x="423065" y="1051579"/>
              <a:ext cx="1449705" cy="31750"/>
            </a:xfrm>
            <a:custGeom>
              <a:avLst/>
              <a:gdLst/>
              <a:ahLst/>
              <a:cxnLst/>
              <a:rect l="l" t="t" r="r" b="b"/>
              <a:pathLst>
                <a:path w="1449705" h="31750" extrusionOk="0">
                  <a:moveTo>
                    <a:pt x="1449379" y="0"/>
                  </a:moveTo>
                  <a:lnTo>
                    <a:pt x="0" y="0"/>
                  </a:lnTo>
                  <a:lnTo>
                    <a:pt x="0" y="31473"/>
                  </a:lnTo>
                  <a:lnTo>
                    <a:pt x="1449379" y="31473"/>
                  </a:lnTo>
                  <a:lnTo>
                    <a:pt x="1449379" y="0"/>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75" name="Google Shape;12375;p82"/>
            <p:cNvSpPr/>
            <p:nvPr/>
          </p:nvSpPr>
          <p:spPr>
            <a:xfrm>
              <a:off x="1872444" y="1051579"/>
              <a:ext cx="7750809" cy="31750"/>
            </a:xfrm>
            <a:custGeom>
              <a:avLst/>
              <a:gdLst/>
              <a:ahLst/>
              <a:cxnLst/>
              <a:rect l="l" t="t" r="r" b="b"/>
              <a:pathLst>
                <a:path w="7750809" h="31750" extrusionOk="0">
                  <a:moveTo>
                    <a:pt x="7750569" y="0"/>
                  </a:moveTo>
                  <a:lnTo>
                    <a:pt x="0" y="0"/>
                  </a:lnTo>
                  <a:lnTo>
                    <a:pt x="0" y="31473"/>
                  </a:lnTo>
                  <a:lnTo>
                    <a:pt x="7750569" y="31473"/>
                  </a:lnTo>
                  <a:lnTo>
                    <a:pt x="7750569" y="0"/>
                  </a:lnTo>
                  <a:close/>
                </a:path>
              </a:pathLst>
            </a:custGeom>
            <a:solidFill>
              <a:srgbClr val="CFDAEC">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376" name="Google Shape;12376;p82"/>
          <p:cNvGrpSpPr/>
          <p:nvPr/>
        </p:nvGrpSpPr>
        <p:grpSpPr>
          <a:xfrm>
            <a:off x="8069925" y="635809"/>
            <a:ext cx="1570607" cy="260350"/>
            <a:chOff x="8069925" y="635809"/>
            <a:chExt cx="1570607" cy="260350"/>
          </a:xfrm>
        </p:grpSpPr>
        <p:sp>
          <p:nvSpPr>
            <p:cNvPr id="12377" name="Google Shape;12377;p82"/>
            <p:cNvSpPr/>
            <p:nvPr/>
          </p:nvSpPr>
          <p:spPr>
            <a:xfrm>
              <a:off x="8069925"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78" name="Google Shape;12378;p82"/>
            <p:cNvSpPr/>
            <p:nvPr/>
          </p:nvSpPr>
          <p:spPr>
            <a:xfrm>
              <a:off x="8579315"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79" name="Google Shape;12379;p82"/>
            <p:cNvSpPr/>
            <p:nvPr/>
          </p:nvSpPr>
          <p:spPr>
            <a:xfrm>
              <a:off x="9088717"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380" name="Google Shape;12380;p82"/>
          <p:cNvSpPr txBox="1"/>
          <p:nvPr/>
        </p:nvSpPr>
        <p:spPr>
          <a:xfrm>
            <a:off x="8199653" y="687558"/>
            <a:ext cx="301625" cy="160020"/>
          </a:xfrm>
          <a:prstGeom prst="rect">
            <a:avLst/>
          </a:prstGeom>
          <a:noFill/>
          <a:ln>
            <a:noFill/>
          </a:ln>
        </p:spPr>
        <p:txBody>
          <a:bodyPr spcFirstLastPara="1" wrap="square" lIns="0" tIns="14600" rIns="0" bIns="0" anchor="t" anchorCtr="0">
            <a:spAutoFit/>
          </a:bodyPr>
          <a:lstStyle/>
          <a:p>
            <a:pPr marL="12700" marR="5080" lvl="0" indent="55244" algn="l" rtl="0">
              <a:lnSpc>
                <a:spcPct val="117777"/>
              </a:lnSpc>
              <a:spcBef>
                <a:spcPts val="0"/>
              </a:spcBef>
              <a:spcAft>
                <a:spcPts val="0"/>
              </a:spcAft>
              <a:buNone/>
            </a:pPr>
            <a:r>
              <a:rPr lang="en-US" sz="450">
                <a:solidFill>
                  <a:srgbClr val="FFFFFF"/>
                </a:solidFill>
                <a:latin typeface="Arial"/>
                <a:ea typeface="Arial"/>
                <a:cs typeface="Arial"/>
                <a:sym typeface="Arial"/>
              </a:rPr>
              <a:t>REFINE  YOUR IDEA</a:t>
            </a:r>
            <a:endParaRPr sz="450">
              <a:solidFill>
                <a:schemeClr val="dk1"/>
              </a:solidFill>
              <a:latin typeface="Arial"/>
              <a:ea typeface="Arial"/>
              <a:cs typeface="Arial"/>
              <a:sym typeface="Arial"/>
            </a:endParaRPr>
          </a:p>
        </p:txBody>
      </p:sp>
      <p:sp>
        <p:nvSpPr>
          <p:cNvPr id="12381" name="Google Shape;12381;p82"/>
          <p:cNvSpPr txBox="1"/>
          <p:nvPr/>
        </p:nvSpPr>
        <p:spPr>
          <a:xfrm>
            <a:off x="8705958" y="683952"/>
            <a:ext cx="298450" cy="160020"/>
          </a:xfrm>
          <a:prstGeom prst="rect">
            <a:avLst/>
          </a:prstGeom>
          <a:noFill/>
          <a:ln>
            <a:noFill/>
          </a:ln>
        </p:spPr>
        <p:txBody>
          <a:bodyPr spcFirstLastPara="1" wrap="square" lIns="0" tIns="14600" rIns="0" bIns="0" anchor="t" anchorCtr="0">
            <a:spAutoFit/>
          </a:bodyPr>
          <a:lstStyle/>
          <a:p>
            <a:pPr marL="12700" marR="5080" lvl="0" indent="26669" algn="l" rtl="0">
              <a:lnSpc>
                <a:spcPct val="117777"/>
              </a:lnSpc>
              <a:spcBef>
                <a:spcPts val="0"/>
              </a:spcBef>
              <a:spcAft>
                <a:spcPts val="0"/>
              </a:spcAft>
              <a:buNone/>
            </a:pPr>
            <a:r>
              <a:rPr lang="en-US" sz="450">
                <a:solidFill>
                  <a:srgbClr val="127BB9"/>
                </a:solidFill>
                <a:latin typeface="Arial"/>
                <a:ea typeface="Arial"/>
                <a:cs typeface="Arial"/>
                <a:sym typeface="Arial"/>
              </a:rPr>
              <a:t>PROJECT  PLANNING</a:t>
            </a:r>
            <a:endParaRPr sz="450">
              <a:solidFill>
                <a:schemeClr val="dk1"/>
              </a:solidFill>
              <a:latin typeface="Arial"/>
              <a:ea typeface="Arial"/>
              <a:cs typeface="Arial"/>
              <a:sym typeface="Arial"/>
            </a:endParaRPr>
          </a:p>
        </p:txBody>
      </p:sp>
      <p:sp>
        <p:nvSpPr>
          <p:cNvPr id="12382" name="Google Shape;12382;p82"/>
          <p:cNvSpPr txBox="1"/>
          <p:nvPr/>
        </p:nvSpPr>
        <p:spPr>
          <a:xfrm>
            <a:off x="9215349" y="650318"/>
            <a:ext cx="298450" cy="227329"/>
          </a:xfrm>
          <a:prstGeom prst="rect">
            <a:avLst/>
          </a:prstGeom>
          <a:noFill/>
          <a:ln>
            <a:noFill/>
          </a:ln>
        </p:spPr>
        <p:txBody>
          <a:bodyPr spcFirstLastPara="1" wrap="square" lIns="0" tIns="14600" rIns="0" bIns="0" anchor="t" anchorCtr="0">
            <a:spAutoFit/>
          </a:bodyPr>
          <a:lstStyle/>
          <a:p>
            <a:pPr marL="12700" marR="5080" lvl="0" indent="0" algn="ctr" rtl="0">
              <a:lnSpc>
                <a:spcPct val="117777"/>
              </a:lnSpc>
              <a:spcBef>
                <a:spcPts val="0"/>
              </a:spcBef>
              <a:spcAft>
                <a:spcPts val="0"/>
              </a:spcAft>
              <a:buNone/>
            </a:pPr>
            <a:r>
              <a:rPr lang="en-US" sz="450">
                <a:solidFill>
                  <a:srgbClr val="127BB9"/>
                </a:solidFill>
                <a:latin typeface="Arial"/>
                <a:ea typeface="Arial"/>
                <a:cs typeface="Arial"/>
                <a:sym typeface="Arial"/>
              </a:rPr>
              <a:t>PROJECT  PLANNING  TIMELINE</a:t>
            </a:r>
            <a:endParaRPr sz="450">
              <a:solidFill>
                <a:schemeClr val="dk1"/>
              </a:solidFill>
              <a:latin typeface="Arial"/>
              <a:ea typeface="Arial"/>
              <a:cs typeface="Arial"/>
              <a:sym typeface="Arial"/>
            </a:endParaRPr>
          </a:p>
        </p:txBody>
      </p:sp>
      <p:sp>
        <p:nvSpPr>
          <p:cNvPr id="12383" name="Google Shape;12383;p82"/>
          <p:cNvSpPr txBox="1"/>
          <p:nvPr/>
        </p:nvSpPr>
        <p:spPr>
          <a:xfrm>
            <a:off x="537749" y="1766661"/>
            <a:ext cx="110617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CAREER MENTORS</a:t>
            </a:r>
            <a:endParaRPr sz="950">
              <a:solidFill>
                <a:schemeClr val="dk1"/>
              </a:solidFill>
              <a:latin typeface="Arial Black"/>
              <a:ea typeface="Arial Black"/>
              <a:cs typeface="Arial Black"/>
              <a:sym typeface="Arial Black"/>
            </a:endParaRPr>
          </a:p>
        </p:txBody>
      </p:sp>
      <p:sp>
        <p:nvSpPr>
          <p:cNvPr id="12384" name="Google Shape;12384;p82"/>
          <p:cNvSpPr txBox="1"/>
          <p:nvPr/>
        </p:nvSpPr>
        <p:spPr>
          <a:xfrm>
            <a:off x="5322170" y="1968564"/>
            <a:ext cx="130048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RECRUITMENT EVENT</a:t>
            </a:r>
            <a:endParaRPr sz="950">
              <a:solidFill>
                <a:schemeClr val="dk1"/>
              </a:solidFill>
              <a:latin typeface="Arial Black"/>
              <a:ea typeface="Arial Black"/>
              <a:cs typeface="Arial Black"/>
              <a:sym typeface="Arial Black"/>
            </a:endParaRPr>
          </a:p>
        </p:txBody>
      </p:sp>
      <p:sp>
        <p:nvSpPr>
          <p:cNvPr id="12385" name="Google Shape;12385;p82"/>
          <p:cNvSpPr txBox="1"/>
          <p:nvPr/>
        </p:nvSpPr>
        <p:spPr>
          <a:xfrm>
            <a:off x="5322170" y="2574154"/>
            <a:ext cx="129540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PROGRAM MANAGER</a:t>
            </a:r>
            <a:endParaRPr sz="950">
              <a:solidFill>
                <a:schemeClr val="dk1"/>
              </a:solidFill>
              <a:latin typeface="Arial Black"/>
              <a:ea typeface="Arial Black"/>
              <a:cs typeface="Arial Black"/>
              <a:sym typeface="Arial Black"/>
            </a:endParaRPr>
          </a:p>
        </p:txBody>
      </p:sp>
      <p:sp>
        <p:nvSpPr>
          <p:cNvPr id="12386" name="Google Shape;12386;p82"/>
          <p:cNvSpPr txBox="1"/>
          <p:nvPr/>
        </p:nvSpPr>
        <p:spPr>
          <a:xfrm>
            <a:off x="5322170" y="3215683"/>
            <a:ext cx="100012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MENTOR MATCH</a:t>
            </a:r>
            <a:endParaRPr sz="950">
              <a:solidFill>
                <a:schemeClr val="dk1"/>
              </a:solidFill>
              <a:latin typeface="Arial Black"/>
              <a:ea typeface="Arial Black"/>
              <a:cs typeface="Arial Black"/>
              <a:sym typeface="Arial Black"/>
            </a:endParaRPr>
          </a:p>
        </p:txBody>
      </p:sp>
      <p:sp>
        <p:nvSpPr>
          <p:cNvPr id="12387" name="Google Shape;12387;p82"/>
          <p:cNvSpPr txBox="1"/>
          <p:nvPr/>
        </p:nvSpPr>
        <p:spPr>
          <a:xfrm>
            <a:off x="5322170" y="3838227"/>
            <a:ext cx="17348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WEDNESDAYS AFTER SCHOOL</a:t>
            </a:r>
            <a:endParaRPr sz="950">
              <a:solidFill>
                <a:schemeClr val="dk1"/>
              </a:solidFill>
              <a:latin typeface="Arial Black"/>
              <a:ea typeface="Arial Black"/>
              <a:cs typeface="Arial Black"/>
              <a:sym typeface="Arial Black"/>
            </a:endParaRPr>
          </a:p>
        </p:txBody>
      </p:sp>
      <p:sp>
        <p:nvSpPr>
          <p:cNvPr id="12388" name="Google Shape;12388;p82"/>
          <p:cNvSpPr txBox="1"/>
          <p:nvPr/>
        </p:nvSpPr>
        <p:spPr>
          <a:xfrm>
            <a:off x="5186978" y="5422150"/>
            <a:ext cx="1467485" cy="535940"/>
          </a:xfrm>
          <a:prstGeom prst="rect">
            <a:avLst/>
          </a:prstGeom>
          <a:noFill/>
          <a:ln>
            <a:noFill/>
          </a:ln>
        </p:spPr>
        <p:txBody>
          <a:bodyPr spcFirstLastPara="1" wrap="square" lIns="0" tIns="609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Communication</a:t>
            </a:r>
            <a:endParaRPr sz="750">
              <a:solidFill>
                <a:schemeClr val="dk1"/>
              </a:solidFill>
              <a:latin typeface="Arial"/>
              <a:ea typeface="Arial"/>
              <a:cs typeface="Arial"/>
              <a:sym typeface="Arial"/>
            </a:endParaRPr>
          </a:p>
          <a:p>
            <a:pPr marL="147320" marR="5080" lvl="0" indent="0" algn="l" rtl="0">
              <a:lnSpc>
                <a:spcPct val="118947"/>
              </a:lnSpc>
              <a:spcBef>
                <a:spcPts val="515"/>
              </a:spcBef>
              <a:spcAft>
                <a:spcPts val="0"/>
              </a:spcAft>
              <a:buNone/>
            </a:pPr>
            <a:r>
              <a:rPr lang="en-US" sz="950">
                <a:solidFill>
                  <a:schemeClr val="dk1"/>
                </a:solidFill>
                <a:latin typeface="Arial Black"/>
                <a:ea typeface="Arial Black"/>
                <a:cs typeface="Arial Black"/>
                <a:sym typeface="Arial Black"/>
              </a:rPr>
              <a:t>INFORMING PARENTS  OF PROGRAM</a:t>
            </a:r>
            <a:endParaRPr sz="950">
              <a:solidFill>
                <a:schemeClr val="dk1"/>
              </a:solidFill>
              <a:latin typeface="Arial Black"/>
              <a:ea typeface="Arial Black"/>
              <a:cs typeface="Arial Black"/>
              <a:sym typeface="Arial Black"/>
            </a:endParaRPr>
          </a:p>
        </p:txBody>
      </p:sp>
      <p:sp>
        <p:nvSpPr>
          <p:cNvPr id="12389" name="Google Shape;12389;p82"/>
          <p:cNvSpPr txBox="1"/>
          <p:nvPr/>
        </p:nvSpPr>
        <p:spPr>
          <a:xfrm>
            <a:off x="537749" y="3240757"/>
            <a:ext cx="164846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CREATING RELATIONSHIPS  WITH PROFESSIONALS TO  STUDENTS GROW</a:t>
            </a:r>
            <a:endParaRPr sz="950">
              <a:solidFill>
                <a:schemeClr val="dk1"/>
              </a:solidFill>
              <a:latin typeface="Arial Black"/>
              <a:ea typeface="Arial Black"/>
              <a:cs typeface="Arial Black"/>
              <a:sym typeface="Arial Black"/>
            </a:endParaRPr>
          </a:p>
        </p:txBody>
      </p:sp>
      <p:sp>
        <p:nvSpPr>
          <p:cNvPr id="12390" name="Google Shape;12390;p82"/>
          <p:cNvSpPr txBox="1"/>
          <p:nvPr/>
        </p:nvSpPr>
        <p:spPr>
          <a:xfrm>
            <a:off x="537749" y="5124270"/>
            <a:ext cx="1730375" cy="88519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WILL BE  MATCHED WITH A BUSINESS  LEADER AND WILL SPEND  EVERY WEDNESDAY WITH  HER OR HIM FOR TWO  MONTHS</a:t>
            </a:r>
            <a:endParaRPr sz="950">
              <a:solidFill>
                <a:schemeClr val="dk1"/>
              </a:solidFill>
              <a:latin typeface="Arial Black"/>
              <a:ea typeface="Arial Black"/>
              <a:cs typeface="Arial Black"/>
              <a:sym typeface="Arial Black"/>
            </a:endParaRPr>
          </a:p>
        </p:txBody>
      </p:sp>
      <p:sp>
        <p:nvSpPr>
          <p:cNvPr id="12391" name="Google Shape;12391;p82"/>
          <p:cNvSpPr txBox="1"/>
          <p:nvPr/>
        </p:nvSpPr>
        <p:spPr>
          <a:xfrm>
            <a:off x="2974077" y="2212138"/>
            <a:ext cx="165862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WILL TALK  ABOUT THEIR DREAMS FOR  THEIR CAREERS</a:t>
            </a:r>
            <a:endParaRPr sz="950">
              <a:solidFill>
                <a:schemeClr val="dk1"/>
              </a:solidFill>
              <a:latin typeface="Arial Black"/>
              <a:ea typeface="Arial Black"/>
              <a:cs typeface="Arial Black"/>
              <a:sym typeface="Arial Black"/>
            </a:endParaRPr>
          </a:p>
        </p:txBody>
      </p:sp>
      <p:sp>
        <p:nvSpPr>
          <p:cNvPr id="12392" name="Google Shape;12392;p82"/>
          <p:cNvSpPr txBox="1"/>
          <p:nvPr/>
        </p:nvSpPr>
        <p:spPr>
          <a:xfrm>
            <a:off x="2974077" y="3358364"/>
            <a:ext cx="1723389" cy="74231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WILL BE ABLE  TO CONNECT WHAT THEY  ARE LEARNING TODAY WITH  WHAT THEY NEED TO KNOW  IN THE FUTURE.</a:t>
            </a:r>
            <a:endParaRPr sz="950">
              <a:solidFill>
                <a:schemeClr val="dk1"/>
              </a:solidFill>
              <a:latin typeface="Arial Black"/>
              <a:ea typeface="Arial Black"/>
              <a:cs typeface="Arial Black"/>
              <a:sym typeface="Arial Black"/>
            </a:endParaRPr>
          </a:p>
        </p:txBody>
      </p:sp>
      <p:sp>
        <p:nvSpPr>
          <p:cNvPr id="12393" name="Google Shape;12393;p82"/>
          <p:cNvSpPr txBox="1"/>
          <p:nvPr/>
        </p:nvSpPr>
        <p:spPr>
          <a:xfrm>
            <a:off x="2974077" y="4791147"/>
            <a:ext cx="1622425"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WILL DEMON-  STRATE MORE SELF-EFFI-  CACY AND WILL ADVOCATE  FOR THEIR LEARNING.</a:t>
            </a:r>
            <a:endParaRPr sz="950">
              <a:solidFill>
                <a:schemeClr val="dk1"/>
              </a:solidFill>
              <a:latin typeface="Arial Black"/>
              <a:ea typeface="Arial Black"/>
              <a:cs typeface="Arial Black"/>
              <a:sym typeface="Arial Black"/>
            </a:endParaRPr>
          </a:p>
        </p:txBody>
      </p:sp>
      <p:sp>
        <p:nvSpPr>
          <p:cNvPr id="12394" name="Google Shape;12394;p82"/>
          <p:cNvSpPr txBox="1"/>
          <p:nvPr/>
        </p:nvSpPr>
        <p:spPr>
          <a:xfrm>
            <a:off x="7705366" y="2212138"/>
            <a:ext cx="153797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PURSUE THEIR  STATED CAREER GOALS.</a:t>
            </a:r>
            <a:endParaRPr sz="950">
              <a:solidFill>
                <a:schemeClr val="dk1"/>
              </a:solidFill>
              <a:latin typeface="Arial Black"/>
              <a:ea typeface="Arial Black"/>
              <a:cs typeface="Arial Black"/>
              <a:sym typeface="Arial Black"/>
            </a:endParaRPr>
          </a:p>
        </p:txBody>
      </p:sp>
      <p:sp>
        <p:nvSpPr>
          <p:cNvPr id="12395" name="Google Shape;12395;p82"/>
          <p:cNvSpPr txBox="1"/>
          <p:nvPr/>
        </p:nvSpPr>
        <p:spPr>
          <a:xfrm>
            <a:off x="7705366" y="2928529"/>
            <a:ext cx="1726564"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INFLUENCE WHAT  THEY ARE LEARNING IN  SCHOOL.</a:t>
            </a:r>
            <a:endParaRPr sz="950">
              <a:solidFill>
                <a:schemeClr val="dk1"/>
              </a:solidFill>
              <a:latin typeface="Arial Black"/>
              <a:ea typeface="Arial Black"/>
              <a:cs typeface="Arial Black"/>
              <a:sym typeface="Arial Black"/>
            </a:endParaRPr>
          </a:p>
        </p:txBody>
      </p:sp>
      <p:sp>
        <p:nvSpPr>
          <p:cNvPr id="12396" name="Google Shape;12396;p82"/>
          <p:cNvSpPr txBox="1"/>
          <p:nvPr/>
        </p:nvSpPr>
        <p:spPr>
          <a:xfrm>
            <a:off x="7705366" y="3788199"/>
            <a:ext cx="1730375" cy="455295"/>
          </a:xfrm>
          <a:prstGeom prst="rect">
            <a:avLst/>
          </a:prstGeom>
          <a:noFill/>
          <a:ln>
            <a:noFill/>
          </a:ln>
        </p:spPr>
        <p:txBody>
          <a:bodyPr spcFirstLastPara="1" wrap="square" lIns="0" tIns="17125" rIns="0" bIns="0" anchor="t" anchorCtr="0">
            <a:spAutoFit/>
          </a:bodyPr>
          <a:lstStyle/>
          <a:p>
            <a:pPr marL="12700" marR="5080" lvl="0" indent="0" algn="just"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HAVE MORE CON-  NECTIONS IN THE BUSINESS  COMMUNITY.</a:t>
            </a:r>
            <a:endParaRPr sz="950">
              <a:solidFill>
                <a:schemeClr val="dk1"/>
              </a:solidFill>
              <a:latin typeface="Arial Black"/>
              <a:ea typeface="Arial Black"/>
              <a:cs typeface="Arial Black"/>
              <a:sym typeface="Arial Black"/>
            </a:endParaRPr>
          </a:p>
        </p:txBody>
      </p:sp>
      <p:grpSp>
        <p:nvGrpSpPr>
          <p:cNvPr id="12397" name="Google Shape;12397;p82"/>
          <p:cNvGrpSpPr/>
          <p:nvPr/>
        </p:nvGrpSpPr>
        <p:grpSpPr>
          <a:xfrm>
            <a:off x="19768108" y="1083064"/>
            <a:ext cx="336550" cy="560705"/>
            <a:chOff x="19768108" y="1083064"/>
            <a:chExt cx="336550" cy="560705"/>
          </a:xfrm>
        </p:grpSpPr>
        <p:sp>
          <p:nvSpPr>
            <p:cNvPr id="12398" name="Google Shape;12398;p82"/>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99" name="Google Shape;12399;p82"/>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00" name="Google Shape;12400;p82"/>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401" name="Google Shape;12401;p82"/>
          <p:cNvGrpSpPr/>
          <p:nvPr/>
        </p:nvGrpSpPr>
        <p:grpSpPr>
          <a:xfrm>
            <a:off x="10481084" y="0"/>
            <a:ext cx="9206117" cy="332751"/>
            <a:chOff x="10481084" y="0"/>
            <a:chExt cx="9206117" cy="332751"/>
          </a:xfrm>
        </p:grpSpPr>
        <p:sp>
          <p:nvSpPr>
            <p:cNvPr id="12402" name="Google Shape;12402;p82"/>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03" name="Google Shape;12403;p82"/>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04" name="Google Shape;12404;p82"/>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05" name="Google Shape;12405;p82"/>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06" name="Google Shape;12406;p82"/>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07" name="Google Shape;12407;p82"/>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08" name="Google Shape;12408;p82"/>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09" name="Google Shape;12409;p82"/>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0" name="Google Shape;12410;p82"/>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1" name="Google Shape;12411;p82"/>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2" name="Google Shape;12412;p82"/>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3" name="Google Shape;12413;p82"/>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4" name="Google Shape;12414;p82"/>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5" name="Google Shape;12415;p82"/>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6" name="Google Shape;12416;p82"/>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7" name="Google Shape;12417;p82"/>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8" name="Google Shape;12418;p82"/>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19" name="Google Shape;12419;p82"/>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20" name="Google Shape;12420;p82"/>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21" name="Google Shape;12421;p82"/>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22" name="Google Shape;12422;p82"/>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23" name="Google Shape;12423;p82"/>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424" name="Google Shape;12424;p82"/>
          <p:cNvSpPr txBox="1"/>
          <p:nvPr/>
        </p:nvSpPr>
        <p:spPr>
          <a:xfrm>
            <a:off x="10469912"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25"/>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1850" b="1">
                <a:solidFill>
                  <a:srgbClr val="127BB9"/>
                </a:solidFill>
                <a:latin typeface="Arial"/>
                <a:ea typeface="Arial"/>
                <a:cs typeface="Arial"/>
                <a:sym typeface="Arial"/>
              </a:rPr>
              <a:t>Refine </a:t>
            </a:r>
            <a:endParaRPr sz="1850">
              <a:solidFill>
                <a:schemeClr val="dk1"/>
              </a:solidFill>
              <a:latin typeface="Arial"/>
              <a:ea typeface="Arial"/>
              <a:cs typeface="Arial"/>
              <a:sym typeface="Arial"/>
            </a:endParaRPr>
          </a:p>
          <a:p>
            <a:pPr marL="12700" marR="0" lvl="0" indent="0" algn="l" rtl="0">
              <a:lnSpc>
                <a:spcPct val="100000"/>
              </a:lnSpc>
              <a:spcBef>
                <a:spcPts val="40"/>
              </a:spcBef>
              <a:spcAft>
                <a:spcPts val="0"/>
              </a:spcAft>
              <a:buNone/>
            </a:pPr>
            <a:r>
              <a:rPr lang="en-US" sz="1850" b="1">
                <a:solidFill>
                  <a:srgbClr val="127BB9"/>
                </a:solidFill>
                <a:latin typeface="Arial"/>
                <a:ea typeface="Arial"/>
                <a:cs typeface="Arial"/>
                <a:sym typeface="Arial"/>
              </a:rPr>
              <a:t>Your	Idea </a:t>
            </a:r>
            <a:endParaRPr sz="1850">
              <a:solidFill>
                <a:schemeClr val="dk1"/>
              </a:solidFill>
              <a:latin typeface="Arial"/>
              <a:ea typeface="Arial"/>
              <a:cs typeface="Arial"/>
              <a:sym typeface="Arial"/>
            </a:endParaRPr>
          </a:p>
        </p:txBody>
      </p:sp>
      <p:grpSp>
        <p:nvGrpSpPr>
          <p:cNvPr id="12425" name="Google Shape;12425;p82"/>
          <p:cNvGrpSpPr/>
          <p:nvPr/>
        </p:nvGrpSpPr>
        <p:grpSpPr>
          <a:xfrm>
            <a:off x="415566" y="0"/>
            <a:ext cx="9206083" cy="332740"/>
            <a:chOff x="415566" y="0"/>
            <a:chExt cx="9206083" cy="332740"/>
          </a:xfrm>
        </p:grpSpPr>
        <p:sp>
          <p:nvSpPr>
            <p:cNvPr id="12426" name="Google Shape;12426;p82"/>
            <p:cNvSpPr/>
            <p:nvPr/>
          </p:nvSpPr>
          <p:spPr>
            <a:xfrm>
              <a:off x="415566"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27" name="Google Shape;12427;p82"/>
            <p:cNvSpPr/>
            <p:nvPr/>
          </p:nvSpPr>
          <p:spPr>
            <a:xfrm>
              <a:off x="870089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28" name="Google Shape;12428;p82"/>
            <p:cNvSpPr/>
            <p:nvPr/>
          </p:nvSpPr>
          <p:spPr>
            <a:xfrm>
              <a:off x="870089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29" name="Google Shape;12429;p82"/>
            <p:cNvSpPr/>
            <p:nvPr/>
          </p:nvSpPr>
          <p:spPr>
            <a:xfrm>
              <a:off x="777433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0" name="Google Shape;12430;p82"/>
            <p:cNvSpPr/>
            <p:nvPr/>
          </p:nvSpPr>
          <p:spPr>
            <a:xfrm>
              <a:off x="777433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1" name="Google Shape;12431;p82"/>
            <p:cNvSpPr/>
            <p:nvPr/>
          </p:nvSpPr>
          <p:spPr>
            <a:xfrm>
              <a:off x="685355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2" name="Google Shape;12432;p82"/>
            <p:cNvSpPr/>
            <p:nvPr/>
          </p:nvSpPr>
          <p:spPr>
            <a:xfrm>
              <a:off x="685355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3" name="Google Shape;12433;p82"/>
            <p:cNvSpPr/>
            <p:nvPr/>
          </p:nvSpPr>
          <p:spPr>
            <a:xfrm>
              <a:off x="593314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4" name="Google Shape;12434;p82"/>
            <p:cNvSpPr/>
            <p:nvPr/>
          </p:nvSpPr>
          <p:spPr>
            <a:xfrm>
              <a:off x="593314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5" name="Google Shape;12435;p82"/>
            <p:cNvSpPr/>
            <p:nvPr/>
          </p:nvSpPr>
          <p:spPr>
            <a:xfrm>
              <a:off x="501255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6" name="Google Shape;12436;p82"/>
            <p:cNvSpPr/>
            <p:nvPr/>
          </p:nvSpPr>
          <p:spPr>
            <a:xfrm>
              <a:off x="501255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7" name="Google Shape;12437;p82"/>
            <p:cNvSpPr/>
            <p:nvPr/>
          </p:nvSpPr>
          <p:spPr>
            <a:xfrm>
              <a:off x="409195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8" name="Google Shape;12438;p82"/>
            <p:cNvSpPr/>
            <p:nvPr/>
          </p:nvSpPr>
          <p:spPr>
            <a:xfrm>
              <a:off x="409195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9" name="Google Shape;12439;p82"/>
            <p:cNvSpPr/>
            <p:nvPr/>
          </p:nvSpPr>
          <p:spPr>
            <a:xfrm>
              <a:off x="317137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40" name="Google Shape;12440;p82"/>
            <p:cNvSpPr/>
            <p:nvPr/>
          </p:nvSpPr>
          <p:spPr>
            <a:xfrm>
              <a:off x="317137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41" name="Google Shape;12441;p82"/>
            <p:cNvSpPr/>
            <p:nvPr/>
          </p:nvSpPr>
          <p:spPr>
            <a:xfrm>
              <a:off x="225078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42" name="Google Shape;12442;p82"/>
            <p:cNvSpPr/>
            <p:nvPr/>
          </p:nvSpPr>
          <p:spPr>
            <a:xfrm>
              <a:off x="225078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43" name="Google Shape;12443;p82"/>
            <p:cNvSpPr/>
            <p:nvPr/>
          </p:nvSpPr>
          <p:spPr>
            <a:xfrm>
              <a:off x="133019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44" name="Google Shape;12444;p82"/>
            <p:cNvSpPr/>
            <p:nvPr/>
          </p:nvSpPr>
          <p:spPr>
            <a:xfrm>
              <a:off x="133019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45" name="Google Shape;12445;p82"/>
            <p:cNvSpPr/>
            <p:nvPr/>
          </p:nvSpPr>
          <p:spPr>
            <a:xfrm>
              <a:off x="41556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46" name="Google Shape;12446;p82"/>
            <p:cNvSpPr/>
            <p:nvPr/>
          </p:nvSpPr>
          <p:spPr>
            <a:xfrm>
              <a:off x="41556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447" name="Google Shape;12447;p82"/>
          <p:cNvSpPr txBox="1"/>
          <p:nvPr/>
        </p:nvSpPr>
        <p:spPr>
          <a:xfrm>
            <a:off x="404396" y="158682"/>
            <a:ext cx="1576705" cy="816610"/>
          </a:xfrm>
          <a:prstGeom prst="rect">
            <a:avLst/>
          </a:prstGeom>
          <a:noFill/>
          <a:ln>
            <a:noFill/>
          </a:ln>
        </p:spPr>
        <p:txBody>
          <a:bodyPr spcFirstLastPara="1" wrap="square" lIns="0" tIns="4445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a:t>
            </a:r>
            <a:endParaRPr sz="550">
              <a:solidFill>
                <a:schemeClr val="dk1"/>
              </a:solidFill>
              <a:latin typeface="Arial"/>
              <a:ea typeface="Arial"/>
              <a:cs typeface="Arial"/>
              <a:sym typeface="Arial"/>
            </a:endParaRPr>
          </a:p>
          <a:p>
            <a:pPr marL="0" marR="0" lvl="0" indent="0" algn="l" rtl="0">
              <a:lnSpc>
                <a:spcPct val="100000"/>
              </a:lnSpc>
              <a:spcBef>
                <a:spcPts val="25"/>
              </a:spcBef>
              <a:spcAft>
                <a:spcPts val="0"/>
              </a:spcAft>
              <a:buNone/>
            </a:pPr>
            <a:endParaRPr sz="70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1850" b="1">
                <a:solidFill>
                  <a:srgbClr val="127BB9"/>
                </a:solidFill>
                <a:latin typeface="Arial"/>
                <a:ea typeface="Arial"/>
                <a:cs typeface="Arial"/>
                <a:sym typeface="Arial"/>
              </a:rPr>
              <a:t>Refine </a:t>
            </a:r>
            <a:endParaRPr sz="1850">
              <a:solidFill>
                <a:schemeClr val="dk1"/>
              </a:solidFill>
              <a:latin typeface="Arial"/>
              <a:ea typeface="Arial"/>
              <a:cs typeface="Arial"/>
              <a:sym typeface="Arial"/>
            </a:endParaRPr>
          </a:p>
          <a:p>
            <a:pPr marL="12700" marR="0" lvl="0" indent="0" algn="l" rtl="0">
              <a:lnSpc>
                <a:spcPct val="100000"/>
              </a:lnSpc>
              <a:spcBef>
                <a:spcPts val="40"/>
              </a:spcBef>
              <a:spcAft>
                <a:spcPts val="0"/>
              </a:spcAft>
              <a:buNone/>
            </a:pPr>
            <a:r>
              <a:rPr lang="en-US" sz="1850" b="1">
                <a:solidFill>
                  <a:srgbClr val="127BB9"/>
                </a:solidFill>
                <a:latin typeface="Arial"/>
                <a:ea typeface="Arial"/>
                <a:cs typeface="Arial"/>
                <a:sym typeface="Arial"/>
              </a:rPr>
              <a:t>Your	Idea </a:t>
            </a:r>
            <a:endParaRPr sz="1850">
              <a:solidFill>
                <a:schemeClr val="dk1"/>
              </a:solidFill>
              <a:latin typeface="Arial"/>
              <a:ea typeface="Arial"/>
              <a:cs typeface="Arial"/>
              <a:sym typeface="Arial"/>
            </a:endParaRPr>
          </a:p>
        </p:txBody>
      </p:sp>
      <p:sp>
        <p:nvSpPr>
          <p:cNvPr id="12448" name="Google Shape;12448;p82"/>
          <p:cNvSpPr txBox="1"/>
          <p:nvPr/>
        </p:nvSpPr>
        <p:spPr>
          <a:xfrm>
            <a:off x="1263065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449" name="Google Shape;12449;p82"/>
          <p:cNvSpPr txBox="1"/>
          <p:nvPr/>
        </p:nvSpPr>
        <p:spPr>
          <a:xfrm>
            <a:off x="2565139"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450" name="Google Shape;12450;p82"/>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451" name="Google Shape;12451;p82"/>
          <p:cNvSpPr txBox="1"/>
          <p:nvPr/>
        </p:nvSpPr>
        <p:spPr>
          <a:xfrm>
            <a:off x="3429263"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452" name="Google Shape;12452;p82"/>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453" name="Google Shape;12453;p82"/>
          <p:cNvSpPr txBox="1"/>
          <p:nvPr/>
        </p:nvSpPr>
        <p:spPr>
          <a:xfrm>
            <a:off x="4435889"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454" name="Google Shape;12454;p82"/>
          <p:cNvSpPr txBox="1"/>
          <p:nvPr/>
        </p:nvSpPr>
        <p:spPr>
          <a:xfrm>
            <a:off x="154520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455" name="Google Shape;12455;p82"/>
          <p:cNvSpPr txBox="1"/>
          <p:nvPr/>
        </p:nvSpPr>
        <p:spPr>
          <a:xfrm>
            <a:off x="538648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456" name="Google Shape;12456;p82"/>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457" name="Google Shape;12457;p82"/>
          <p:cNvSpPr txBox="1"/>
          <p:nvPr/>
        </p:nvSpPr>
        <p:spPr>
          <a:xfrm>
            <a:off x="6249804"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458" name="Google Shape;12458;p82"/>
          <p:cNvSpPr txBox="1"/>
          <p:nvPr/>
        </p:nvSpPr>
        <p:spPr>
          <a:xfrm>
            <a:off x="1729317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459" name="Google Shape;12459;p82"/>
          <p:cNvSpPr txBox="1"/>
          <p:nvPr/>
        </p:nvSpPr>
        <p:spPr>
          <a:xfrm>
            <a:off x="722771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460" name="Google Shape;12460;p82"/>
          <p:cNvSpPr txBox="1"/>
          <p:nvPr/>
        </p:nvSpPr>
        <p:spPr>
          <a:xfrm>
            <a:off x="18037981" y="189035"/>
            <a:ext cx="5594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1</a:t>
            </a:r>
            <a:endParaRPr sz="550">
              <a:solidFill>
                <a:schemeClr val="dk1"/>
              </a:solidFill>
              <a:latin typeface="Arial"/>
              <a:ea typeface="Arial"/>
              <a:cs typeface="Arial"/>
              <a:sym typeface="Arial"/>
            </a:endParaRPr>
          </a:p>
        </p:txBody>
      </p:sp>
      <p:sp>
        <p:nvSpPr>
          <p:cNvPr id="12461" name="Google Shape;12461;p82"/>
          <p:cNvSpPr txBox="1"/>
          <p:nvPr/>
        </p:nvSpPr>
        <p:spPr>
          <a:xfrm>
            <a:off x="7972488" y="189035"/>
            <a:ext cx="5594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1</a:t>
            </a:r>
            <a:endParaRPr sz="550">
              <a:solidFill>
                <a:schemeClr val="dk1"/>
              </a:solidFill>
              <a:latin typeface="Arial"/>
              <a:ea typeface="Arial"/>
              <a:cs typeface="Arial"/>
              <a:sym typeface="Arial"/>
            </a:endParaRPr>
          </a:p>
        </p:txBody>
      </p:sp>
      <p:sp>
        <p:nvSpPr>
          <p:cNvPr id="12462" name="Google Shape;12462;p82"/>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2463" name="Google Shape;12463;p82"/>
          <p:cNvSpPr txBox="1"/>
          <p:nvPr/>
        </p:nvSpPr>
        <p:spPr>
          <a:xfrm>
            <a:off x="9072770"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Shape 12467"/>
        <p:cNvGrpSpPr/>
        <p:nvPr/>
      </p:nvGrpSpPr>
      <p:grpSpPr>
        <a:xfrm>
          <a:off x="0" y="0"/>
          <a:ext cx="0" cy="0"/>
          <a:chOff x="0" y="0"/>
          <a:chExt cx="0" cy="0"/>
        </a:xfrm>
      </p:grpSpPr>
      <p:sp>
        <p:nvSpPr>
          <p:cNvPr id="12468" name="Google Shape;12468;p83"/>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164</a:t>
            </a:r>
            <a:endParaRPr sz="550">
              <a:solidFill>
                <a:schemeClr val="dk1"/>
              </a:solidFill>
              <a:latin typeface="Arial"/>
              <a:ea typeface="Arial"/>
              <a:cs typeface="Arial"/>
              <a:sym typeface="Arial"/>
            </a:endParaRPr>
          </a:p>
        </p:txBody>
      </p:sp>
      <p:sp>
        <p:nvSpPr>
          <p:cNvPr id="12469" name="Google Shape;12469;p83"/>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165</a:t>
            </a:r>
            <a:endParaRPr sz="550">
              <a:solidFill>
                <a:schemeClr val="dk1"/>
              </a:solidFill>
              <a:latin typeface="Arial"/>
              <a:ea typeface="Arial"/>
              <a:cs typeface="Arial"/>
              <a:sym typeface="Arial"/>
            </a:endParaRPr>
          </a:p>
        </p:txBody>
      </p:sp>
      <p:sp>
        <p:nvSpPr>
          <p:cNvPr id="12470" name="Google Shape;12470;p83"/>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71" name="Google Shape;12471;p83"/>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72" name="Google Shape;12472;p83"/>
          <p:cNvSpPr txBox="1"/>
          <p:nvPr/>
        </p:nvSpPr>
        <p:spPr>
          <a:xfrm>
            <a:off x="10469912" y="624912"/>
            <a:ext cx="230378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127BB9"/>
                </a:solidFill>
                <a:latin typeface="Arial"/>
                <a:ea typeface="Arial"/>
                <a:cs typeface="Arial"/>
                <a:sym typeface="Arial"/>
              </a:rPr>
              <a:t>Project	Planning </a:t>
            </a:r>
            <a:endParaRPr sz="1850">
              <a:solidFill>
                <a:schemeClr val="dk1"/>
              </a:solidFill>
              <a:latin typeface="Arial"/>
              <a:ea typeface="Arial"/>
              <a:cs typeface="Arial"/>
              <a:sym typeface="Arial"/>
            </a:endParaRPr>
          </a:p>
        </p:txBody>
      </p:sp>
      <p:sp>
        <p:nvSpPr>
          <p:cNvPr id="12473" name="Google Shape;12473;p83"/>
          <p:cNvSpPr txBox="1"/>
          <p:nvPr/>
        </p:nvSpPr>
        <p:spPr>
          <a:xfrm>
            <a:off x="413609" y="624912"/>
            <a:ext cx="230378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127BB9"/>
                </a:solidFill>
                <a:latin typeface="Arial"/>
                <a:ea typeface="Arial"/>
                <a:cs typeface="Arial"/>
                <a:sym typeface="Arial"/>
              </a:rPr>
              <a:t>Project	Planning </a:t>
            </a:r>
            <a:endParaRPr sz="1850">
              <a:solidFill>
                <a:schemeClr val="dk1"/>
              </a:solidFill>
              <a:latin typeface="Arial"/>
              <a:ea typeface="Arial"/>
              <a:cs typeface="Arial"/>
              <a:sym typeface="Arial"/>
            </a:endParaRPr>
          </a:p>
        </p:txBody>
      </p:sp>
      <p:sp>
        <p:nvSpPr>
          <p:cNvPr id="12474" name="Google Shape;12474;p83"/>
          <p:cNvSpPr txBox="1"/>
          <p:nvPr/>
        </p:nvSpPr>
        <p:spPr>
          <a:xfrm>
            <a:off x="13380600" y="581117"/>
            <a:ext cx="309626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determine the details of your project  and begin to draft a plan for implementing your solution.</a:t>
            </a:r>
            <a:endParaRPr sz="750">
              <a:solidFill>
                <a:schemeClr val="dk1"/>
              </a:solidFill>
              <a:latin typeface="Arial"/>
              <a:ea typeface="Arial"/>
              <a:cs typeface="Arial"/>
              <a:sym typeface="Arial"/>
            </a:endParaRPr>
          </a:p>
        </p:txBody>
      </p:sp>
      <p:sp>
        <p:nvSpPr>
          <p:cNvPr id="12475" name="Google Shape;12475;p83"/>
          <p:cNvSpPr txBox="1"/>
          <p:nvPr/>
        </p:nvSpPr>
        <p:spPr>
          <a:xfrm>
            <a:off x="3324300" y="581117"/>
            <a:ext cx="309626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worksheet to determine the details of your project  and begin to draft a plan for implementing your solution.</a:t>
            </a:r>
            <a:endParaRPr sz="750">
              <a:solidFill>
                <a:schemeClr val="dk1"/>
              </a:solidFill>
              <a:latin typeface="Arial"/>
              <a:ea typeface="Arial"/>
              <a:cs typeface="Arial"/>
              <a:sym typeface="Arial"/>
            </a:endParaRPr>
          </a:p>
        </p:txBody>
      </p:sp>
      <p:grpSp>
        <p:nvGrpSpPr>
          <p:cNvPr id="12476" name="Google Shape;12476;p83"/>
          <p:cNvGrpSpPr/>
          <p:nvPr/>
        </p:nvGrpSpPr>
        <p:grpSpPr>
          <a:xfrm>
            <a:off x="10488583" y="1051579"/>
            <a:ext cx="9200529" cy="31750"/>
            <a:chOff x="10488583" y="1051579"/>
            <a:chExt cx="9200529" cy="31750"/>
          </a:xfrm>
        </p:grpSpPr>
        <p:sp>
          <p:nvSpPr>
            <p:cNvPr id="12477" name="Google Shape;12477;p83"/>
            <p:cNvSpPr/>
            <p:nvPr/>
          </p:nvSpPr>
          <p:spPr>
            <a:xfrm>
              <a:off x="10488583" y="1051579"/>
              <a:ext cx="2322195" cy="31750"/>
            </a:xfrm>
            <a:custGeom>
              <a:avLst/>
              <a:gdLst/>
              <a:ahLst/>
              <a:cxnLst/>
              <a:rect l="l" t="t" r="r" b="b"/>
              <a:pathLst>
                <a:path w="2322195" h="31750" extrusionOk="0">
                  <a:moveTo>
                    <a:pt x="2321598" y="0"/>
                  </a:moveTo>
                  <a:lnTo>
                    <a:pt x="0" y="0"/>
                  </a:lnTo>
                  <a:lnTo>
                    <a:pt x="0" y="31473"/>
                  </a:lnTo>
                  <a:lnTo>
                    <a:pt x="2321598" y="31473"/>
                  </a:lnTo>
                  <a:lnTo>
                    <a:pt x="232159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78" name="Google Shape;12478;p83"/>
            <p:cNvSpPr/>
            <p:nvPr/>
          </p:nvSpPr>
          <p:spPr>
            <a:xfrm>
              <a:off x="12810157" y="1051579"/>
              <a:ext cx="6878955" cy="31750"/>
            </a:xfrm>
            <a:custGeom>
              <a:avLst/>
              <a:gdLst/>
              <a:ahLst/>
              <a:cxnLst/>
              <a:rect l="l" t="t" r="r" b="b"/>
              <a:pathLst>
                <a:path w="6878955" h="31750" extrusionOk="0">
                  <a:moveTo>
                    <a:pt x="6878351" y="0"/>
                  </a:moveTo>
                  <a:lnTo>
                    <a:pt x="0" y="0"/>
                  </a:lnTo>
                  <a:lnTo>
                    <a:pt x="0" y="31473"/>
                  </a:lnTo>
                  <a:lnTo>
                    <a:pt x="6878351" y="31473"/>
                  </a:lnTo>
                  <a:lnTo>
                    <a:pt x="6878351" y="0"/>
                  </a:lnTo>
                  <a:close/>
                </a:path>
              </a:pathLst>
            </a:custGeom>
            <a:solidFill>
              <a:srgbClr val="CFDAE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479" name="Google Shape;12479;p83"/>
          <p:cNvGrpSpPr/>
          <p:nvPr/>
        </p:nvGrpSpPr>
        <p:grpSpPr>
          <a:xfrm>
            <a:off x="432282" y="1051579"/>
            <a:ext cx="9200554" cy="31750"/>
            <a:chOff x="432282" y="1051579"/>
            <a:chExt cx="9200554" cy="31750"/>
          </a:xfrm>
        </p:grpSpPr>
        <p:sp>
          <p:nvSpPr>
            <p:cNvPr id="12480" name="Google Shape;12480;p83"/>
            <p:cNvSpPr/>
            <p:nvPr/>
          </p:nvSpPr>
          <p:spPr>
            <a:xfrm>
              <a:off x="432282" y="1051579"/>
              <a:ext cx="2322195" cy="31750"/>
            </a:xfrm>
            <a:custGeom>
              <a:avLst/>
              <a:gdLst/>
              <a:ahLst/>
              <a:cxnLst/>
              <a:rect l="l" t="t" r="r" b="b"/>
              <a:pathLst>
                <a:path w="2322195" h="31750" extrusionOk="0">
                  <a:moveTo>
                    <a:pt x="2321598" y="0"/>
                  </a:moveTo>
                  <a:lnTo>
                    <a:pt x="0" y="0"/>
                  </a:lnTo>
                  <a:lnTo>
                    <a:pt x="0" y="31473"/>
                  </a:lnTo>
                  <a:lnTo>
                    <a:pt x="2321598" y="31473"/>
                  </a:lnTo>
                  <a:lnTo>
                    <a:pt x="2321598" y="0"/>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81" name="Google Shape;12481;p83"/>
            <p:cNvSpPr/>
            <p:nvPr/>
          </p:nvSpPr>
          <p:spPr>
            <a:xfrm>
              <a:off x="2753881" y="1051579"/>
              <a:ext cx="6878955" cy="31750"/>
            </a:xfrm>
            <a:custGeom>
              <a:avLst/>
              <a:gdLst/>
              <a:ahLst/>
              <a:cxnLst/>
              <a:rect l="l" t="t" r="r" b="b"/>
              <a:pathLst>
                <a:path w="6878955" h="31750" extrusionOk="0">
                  <a:moveTo>
                    <a:pt x="6878351" y="0"/>
                  </a:moveTo>
                  <a:lnTo>
                    <a:pt x="0" y="0"/>
                  </a:lnTo>
                  <a:lnTo>
                    <a:pt x="0" y="31473"/>
                  </a:lnTo>
                  <a:lnTo>
                    <a:pt x="6878351" y="31473"/>
                  </a:lnTo>
                  <a:lnTo>
                    <a:pt x="6878351" y="0"/>
                  </a:lnTo>
                  <a:close/>
                </a:path>
              </a:pathLst>
            </a:custGeom>
            <a:solidFill>
              <a:srgbClr val="CFDAEC">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482" name="Google Shape;12482;p83"/>
          <p:cNvGrpSpPr/>
          <p:nvPr/>
        </p:nvGrpSpPr>
        <p:grpSpPr>
          <a:xfrm>
            <a:off x="18135455" y="635809"/>
            <a:ext cx="1570643" cy="260350"/>
            <a:chOff x="18135455" y="635809"/>
            <a:chExt cx="1570643" cy="260350"/>
          </a:xfrm>
        </p:grpSpPr>
        <p:sp>
          <p:nvSpPr>
            <p:cNvPr id="12483" name="Google Shape;12483;p83"/>
            <p:cNvSpPr/>
            <p:nvPr/>
          </p:nvSpPr>
          <p:spPr>
            <a:xfrm>
              <a:off x="18135455"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84" name="Google Shape;12484;p83"/>
            <p:cNvSpPr/>
            <p:nvPr/>
          </p:nvSpPr>
          <p:spPr>
            <a:xfrm>
              <a:off x="18644809"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85" name="Google Shape;12485;p83"/>
            <p:cNvSpPr/>
            <p:nvPr/>
          </p:nvSpPr>
          <p:spPr>
            <a:xfrm>
              <a:off x="19154283"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486" name="Google Shape;12486;p83"/>
          <p:cNvGrpSpPr/>
          <p:nvPr/>
        </p:nvGrpSpPr>
        <p:grpSpPr>
          <a:xfrm>
            <a:off x="8079142" y="635809"/>
            <a:ext cx="1570608" cy="260350"/>
            <a:chOff x="8079142" y="635809"/>
            <a:chExt cx="1570608" cy="260350"/>
          </a:xfrm>
        </p:grpSpPr>
        <p:sp>
          <p:nvSpPr>
            <p:cNvPr id="12487" name="Google Shape;12487;p83"/>
            <p:cNvSpPr/>
            <p:nvPr/>
          </p:nvSpPr>
          <p:spPr>
            <a:xfrm>
              <a:off x="8079142"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88" name="Google Shape;12488;p83"/>
            <p:cNvSpPr/>
            <p:nvPr/>
          </p:nvSpPr>
          <p:spPr>
            <a:xfrm>
              <a:off x="8588533"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89" name="Google Shape;12489;p83"/>
            <p:cNvSpPr/>
            <p:nvPr/>
          </p:nvSpPr>
          <p:spPr>
            <a:xfrm>
              <a:off x="9097935"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490" name="Google Shape;12490;p83"/>
          <p:cNvSpPr txBox="1"/>
          <p:nvPr/>
        </p:nvSpPr>
        <p:spPr>
          <a:xfrm>
            <a:off x="18265159" y="687558"/>
            <a:ext cx="301625" cy="160020"/>
          </a:xfrm>
          <a:prstGeom prst="rect">
            <a:avLst/>
          </a:prstGeom>
          <a:noFill/>
          <a:ln>
            <a:noFill/>
          </a:ln>
        </p:spPr>
        <p:txBody>
          <a:bodyPr spcFirstLastPara="1" wrap="square" lIns="0" tIns="14600" rIns="0" bIns="0" anchor="t" anchorCtr="0">
            <a:spAutoFit/>
          </a:bodyPr>
          <a:lstStyle/>
          <a:p>
            <a:pPr marL="12700" marR="5080" lvl="0" indent="55244" algn="l" rtl="0">
              <a:lnSpc>
                <a:spcPct val="117777"/>
              </a:lnSpc>
              <a:spcBef>
                <a:spcPts val="0"/>
              </a:spcBef>
              <a:spcAft>
                <a:spcPts val="0"/>
              </a:spcAft>
              <a:buNone/>
            </a:pPr>
            <a:r>
              <a:rPr lang="en-US" sz="450">
                <a:solidFill>
                  <a:srgbClr val="127BB9"/>
                </a:solidFill>
                <a:latin typeface="Arial"/>
                <a:ea typeface="Arial"/>
                <a:cs typeface="Arial"/>
                <a:sym typeface="Arial"/>
              </a:rPr>
              <a:t>REFINE  YOUR IDEA</a:t>
            </a:r>
            <a:endParaRPr sz="450">
              <a:solidFill>
                <a:schemeClr val="dk1"/>
              </a:solidFill>
              <a:latin typeface="Arial"/>
              <a:ea typeface="Arial"/>
              <a:cs typeface="Arial"/>
              <a:sym typeface="Arial"/>
            </a:endParaRPr>
          </a:p>
        </p:txBody>
      </p:sp>
      <p:sp>
        <p:nvSpPr>
          <p:cNvPr id="12491" name="Google Shape;12491;p83"/>
          <p:cNvSpPr txBox="1"/>
          <p:nvPr/>
        </p:nvSpPr>
        <p:spPr>
          <a:xfrm>
            <a:off x="8208859" y="687558"/>
            <a:ext cx="301625" cy="160020"/>
          </a:xfrm>
          <a:prstGeom prst="rect">
            <a:avLst/>
          </a:prstGeom>
          <a:noFill/>
          <a:ln>
            <a:noFill/>
          </a:ln>
        </p:spPr>
        <p:txBody>
          <a:bodyPr spcFirstLastPara="1" wrap="square" lIns="0" tIns="14600" rIns="0" bIns="0" anchor="t" anchorCtr="0">
            <a:spAutoFit/>
          </a:bodyPr>
          <a:lstStyle/>
          <a:p>
            <a:pPr marL="12700" marR="5080" lvl="0" indent="55244" algn="l" rtl="0">
              <a:lnSpc>
                <a:spcPct val="117777"/>
              </a:lnSpc>
              <a:spcBef>
                <a:spcPts val="0"/>
              </a:spcBef>
              <a:spcAft>
                <a:spcPts val="0"/>
              </a:spcAft>
              <a:buNone/>
            </a:pPr>
            <a:r>
              <a:rPr lang="en-US" sz="450">
                <a:solidFill>
                  <a:srgbClr val="127BB9"/>
                </a:solidFill>
                <a:latin typeface="Arial"/>
                <a:ea typeface="Arial"/>
                <a:cs typeface="Arial"/>
                <a:sym typeface="Arial"/>
              </a:rPr>
              <a:t>REFINE  YOUR IDEA</a:t>
            </a:r>
            <a:endParaRPr sz="450">
              <a:solidFill>
                <a:schemeClr val="dk1"/>
              </a:solidFill>
              <a:latin typeface="Arial"/>
              <a:ea typeface="Arial"/>
              <a:cs typeface="Arial"/>
              <a:sym typeface="Arial"/>
            </a:endParaRPr>
          </a:p>
        </p:txBody>
      </p:sp>
      <p:sp>
        <p:nvSpPr>
          <p:cNvPr id="12492" name="Google Shape;12492;p83"/>
          <p:cNvSpPr txBox="1"/>
          <p:nvPr/>
        </p:nvSpPr>
        <p:spPr>
          <a:xfrm>
            <a:off x="18771417" y="683952"/>
            <a:ext cx="298450" cy="160020"/>
          </a:xfrm>
          <a:prstGeom prst="rect">
            <a:avLst/>
          </a:prstGeom>
          <a:noFill/>
          <a:ln>
            <a:noFill/>
          </a:ln>
        </p:spPr>
        <p:txBody>
          <a:bodyPr spcFirstLastPara="1" wrap="square" lIns="0" tIns="14600" rIns="0" bIns="0" anchor="t" anchorCtr="0">
            <a:spAutoFit/>
          </a:bodyPr>
          <a:lstStyle/>
          <a:p>
            <a:pPr marL="12700" marR="5080" lvl="0" indent="26669" algn="l" rtl="0">
              <a:lnSpc>
                <a:spcPct val="117777"/>
              </a:lnSpc>
              <a:spcBef>
                <a:spcPts val="0"/>
              </a:spcBef>
              <a:spcAft>
                <a:spcPts val="0"/>
              </a:spcAft>
              <a:buNone/>
            </a:pPr>
            <a:r>
              <a:rPr lang="en-US" sz="450">
                <a:solidFill>
                  <a:srgbClr val="FFFFFF"/>
                </a:solidFill>
                <a:latin typeface="Arial"/>
                <a:ea typeface="Arial"/>
                <a:cs typeface="Arial"/>
                <a:sym typeface="Arial"/>
              </a:rPr>
              <a:t>PROJECT  PLANNING</a:t>
            </a:r>
            <a:endParaRPr sz="450">
              <a:solidFill>
                <a:schemeClr val="dk1"/>
              </a:solidFill>
              <a:latin typeface="Arial"/>
              <a:ea typeface="Arial"/>
              <a:cs typeface="Arial"/>
              <a:sym typeface="Arial"/>
            </a:endParaRPr>
          </a:p>
        </p:txBody>
      </p:sp>
      <p:sp>
        <p:nvSpPr>
          <p:cNvPr id="12493" name="Google Shape;12493;p83"/>
          <p:cNvSpPr txBox="1"/>
          <p:nvPr/>
        </p:nvSpPr>
        <p:spPr>
          <a:xfrm>
            <a:off x="8715164" y="683952"/>
            <a:ext cx="298450" cy="160020"/>
          </a:xfrm>
          <a:prstGeom prst="rect">
            <a:avLst/>
          </a:prstGeom>
          <a:noFill/>
          <a:ln>
            <a:noFill/>
          </a:ln>
        </p:spPr>
        <p:txBody>
          <a:bodyPr spcFirstLastPara="1" wrap="square" lIns="0" tIns="14600" rIns="0" bIns="0" anchor="t" anchorCtr="0">
            <a:spAutoFit/>
          </a:bodyPr>
          <a:lstStyle/>
          <a:p>
            <a:pPr marL="12700" marR="5080" lvl="0" indent="26669" algn="l" rtl="0">
              <a:lnSpc>
                <a:spcPct val="117777"/>
              </a:lnSpc>
              <a:spcBef>
                <a:spcPts val="0"/>
              </a:spcBef>
              <a:spcAft>
                <a:spcPts val="0"/>
              </a:spcAft>
              <a:buNone/>
            </a:pPr>
            <a:r>
              <a:rPr lang="en-US" sz="450">
                <a:solidFill>
                  <a:srgbClr val="FFFFFF"/>
                </a:solidFill>
                <a:latin typeface="Arial"/>
                <a:ea typeface="Arial"/>
                <a:cs typeface="Arial"/>
                <a:sym typeface="Arial"/>
              </a:rPr>
              <a:t>PROJECT  PLANNING</a:t>
            </a:r>
            <a:endParaRPr sz="450">
              <a:solidFill>
                <a:schemeClr val="dk1"/>
              </a:solidFill>
              <a:latin typeface="Arial"/>
              <a:ea typeface="Arial"/>
              <a:cs typeface="Arial"/>
              <a:sym typeface="Arial"/>
            </a:endParaRPr>
          </a:p>
        </p:txBody>
      </p:sp>
      <p:sp>
        <p:nvSpPr>
          <p:cNvPr id="12494" name="Google Shape;12494;p83"/>
          <p:cNvSpPr txBox="1"/>
          <p:nvPr/>
        </p:nvSpPr>
        <p:spPr>
          <a:xfrm>
            <a:off x="19280891" y="650318"/>
            <a:ext cx="298450" cy="227329"/>
          </a:xfrm>
          <a:prstGeom prst="rect">
            <a:avLst/>
          </a:prstGeom>
          <a:noFill/>
          <a:ln>
            <a:noFill/>
          </a:ln>
        </p:spPr>
        <p:txBody>
          <a:bodyPr spcFirstLastPara="1" wrap="square" lIns="0" tIns="14600" rIns="0" bIns="0" anchor="t" anchorCtr="0">
            <a:spAutoFit/>
          </a:bodyPr>
          <a:lstStyle/>
          <a:p>
            <a:pPr marL="12700" marR="5080" lvl="0" indent="0" algn="ctr" rtl="0">
              <a:lnSpc>
                <a:spcPct val="117777"/>
              </a:lnSpc>
              <a:spcBef>
                <a:spcPts val="0"/>
              </a:spcBef>
              <a:spcAft>
                <a:spcPts val="0"/>
              </a:spcAft>
              <a:buNone/>
            </a:pPr>
            <a:r>
              <a:rPr lang="en-US" sz="450">
                <a:solidFill>
                  <a:srgbClr val="127BB9"/>
                </a:solidFill>
                <a:latin typeface="Arial"/>
                <a:ea typeface="Arial"/>
                <a:cs typeface="Arial"/>
                <a:sym typeface="Arial"/>
              </a:rPr>
              <a:t>PROJECT  PLANNING  TIMELINE</a:t>
            </a:r>
            <a:endParaRPr sz="450">
              <a:solidFill>
                <a:schemeClr val="dk1"/>
              </a:solidFill>
              <a:latin typeface="Arial"/>
              <a:ea typeface="Arial"/>
              <a:cs typeface="Arial"/>
              <a:sym typeface="Arial"/>
            </a:endParaRPr>
          </a:p>
        </p:txBody>
      </p:sp>
      <p:sp>
        <p:nvSpPr>
          <p:cNvPr id="12495" name="Google Shape;12495;p83"/>
          <p:cNvSpPr txBox="1"/>
          <p:nvPr/>
        </p:nvSpPr>
        <p:spPr>
          <a:xfrm>
            <a:off x="9224566" y="650318"/>
            <a:ext cx="298450" cy="227329"/>
          </a:xfrm>
          <a:prstGeom prst="rect">
            <a:avLst/>
          </a:prstGeom>
          <a:noFill/>
          <a:ln>
            <a:noFill/>
          </a:ln>
        </p:spPr>
        <p:txBody>
          <a:bodyPr spcFirstLastPara="1" wrap="square" lIns="0" tIns="14600" rIns="0" bIns="0" anchor="t" anchorCtr="0">
            <a:spAutoFit/>
          </a:bodyPr>
          <a:lstStyle/>
          <a:p>
            <a:pPr marL="12700" marR="5080" lvl="0" indent="0" algn="ctr" rtl="0">
              <a:lnSpc>
                <a:spcPct val="117777"/>
              </a:lnSpc>
              <a:spcBef>
                <a:spcPts val="0"/>
              </a:spcBef>
              <a:spcAft>
                <a:spcPts val="0"/>
              </a:spcAft>
              <a:buNone/>
            </a:pPr>
            <a:r>
              <a:rPr lang="en-US" sz="450">
                <a:solidFill>
                  <a:srgbClr val="127BB9"/>
                </a:solidFill>
                <a:latin typeface="Arial"/>
                <a:ea typeface="Arial"/>
                <a:cs typeface="Arial"/>
                <a:sym typeface="Arial"/>
              </a:rPr>
              <a:t>PROJECT  PLANNING  TIMELINE</a:t>
            </a:r>
            <a:endParaRPr sz="450">
              <a:solidFill>
                <a:schemeClr val="dk1"/>
              </a:solidFill>
              <a:latin typeface="Arial"/>
              <a:ea typeface="Arial"/>
              <a:cs typeface="Arial"/>
              <a:sym typeface="Arial"/>
            </a:endParaRPr>
          </a:p>
        </p:txBody>
      </p:sp>
      <p:sp>
        <p:nvSpPr>
          <p:cNvPr id="12496" name="Google Shape;12496;p83"/>
          <p:cNvSpPr/>
          <p:nvPr/>
        </p:nvSpPr>
        <p:spPr>
          <a:xfrm>
            <a:off x="10485597" y="1368475"/>
            <a:ext cx="2976880" cy="5389880"/>
          </a:xfrm>
          <a:custGeom>
            <a:avLst/>
            <a:gdLst/>
            <a:ahLst/>
            <a:cxnLst/>
            <a:rect l="l" t="t" r="r" b="b"/>
            <a:pathLst>
              <a:path w="2976880" h="5389880" extrusionOk="0">
                <a:moveTo>
                  <a:pt x="58887" y="0"/>
                </a:moveTo>
                <a:lnTo>
                  <a:pt x="24843" y="920"/>
                </a:lnTo>
                <a:lnTo>
                  <a:pt x="7360" y="7360"/>
                </a:lnTo>
                <a:lnTo>
                  <a:pt x="920" y="24843"/>
                </a:lnTo>
                <a:lnTo>
                  <a:pt x="0" y="58887"/>
                </a:lnTo>
                <a:lnTo>
                  <a:pt x="0" y="5330491"/>
                </a:lnTo>
                <a:lnTo>
                  <a:pt x="920" y="5364542"/>
                </a:lnTo>
                <a:lnTo>
                  <a:pt x="7360" y="5382028"/>
                </a:lnTo>
                <a:lnTo>
                  <a:pt x="24843" y="5388470"/>
                </a:lnTo>
                <a:lnTo>
                  <a:pt x="58887" y="5389390"/>
                </a:lnTo>
                <a:lnTo>
                  <a:pt x="2917851" y="5389390"/>
                </a:lnTo>
                <a:lnTo>
                  <a:pt x="2951895" y="5388470"/>
                </a:lnTo>
                <a:lnTo>
                  <a:pt x="2969377" y="5382028"/>
                </a:lnTo>
                <a:lnTo>
                  <a:pt x="2975818" y="5364542"/>
                </a:lnTo>
                <a:lnTo>
                  <a:pt x="2976738" y="5330491"/>
                </a:lnTo>
                <a:lnTo>
                  <a:pt x="2976738" y="58887"/>
                </a:lnTo>
                <a:lnTo>
                  <a:pt x="2975818" y="24843"/>
                </a:lnTo>
                <a:lnTo>
                  <a:pt x="2969377" y="7360"/>
                </a:lnTo>
                <a:lnTo>
                  <a:pt x="2951895" y="920"/>
                </a:lnTo>
                <a:lnTo>
                  <a:pt x="2917851"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97" name="Google Shape;12497;p83"/>
          <p:cNvSpPr/>
          <p:nvPr/>
        </p:nvSpPr>
        <p:spPr>
          <a:xfrm>
            <a:off x="429297" y="1368475"/>
            <a:ext cx="2976880" cy="5389880"/>
          </a:xfrm>
          <a:custGeom>
            <a:avLst/>
            <a:gdLst/>
            <a:ahLst/>
            <a:cxnLst/>
            <a:rect l="l" t="t" r="r" b="b"/>
            <a:pathLst>
              <a:path w="2976879" h="5389880" extrusionOk="0">
                <a:moveTo>
                  <a:pt x="2917851" y="0"/>
                </a:moveTo>
                <a:lnTo>
                  <a:pt x="58887" y="0"/>
                </a:lnTo>
                <a:lnTo>
                  <a:pt x="24843" y="920"/>
                </a:lnTo>
                <a:lnTo>
                  <a:pt x="7360" y="7360"/>
                </a:lnTo>
                <a:lnTo>
                  <a:pt x="920" y="24843"/>
                </a:lnTo>
                <a:lnTo>
                  <a:pt x="0" y="58887"/>
                </a:lnTo>
                <a:lnTo>
                  <a:pt x="0" y="5330491"/>
                </a:lnTo>
                <a:lnTo>
                  <a:pt x="920" y="5364542"/>
                </a:lnTo>
                <a:lnTo>
                  <a:pt x="7360" y="5382028"/>
                </a:lnTo>
                <a:lnTo>
                  <a:pt x="24843" y="5388470"/>
                </a:lnTo>
                <a:lnTo>
                  <a:pt x="58887" y="5389390"/>
                </a:lnTo>
                <a:lnTo>
                  <a:pt x="2917851" y="5389390"/>
                </a:lnTo>
                <a:lnTo>
                  <a:pt x="2951895" y="5388470"/>
                </a:lnTo>
                <a:lnTo>
                  <a:pt x="2969377" y="5382028"/>
                </a:lnTo>
                <a:lnTo>
                  <a:pt x="2975818" y="5364542"/>
                </a:lnTo>
                <a:lnTo>
                  <a:pt x="2976738" y="5330491"/>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98" name="Google Shape;12498;p83"/>
          <p:cNvSpPr/>
          <p:nvPr/>
        </p:nvSpPr>
        <p:spPr>
          <a:xfrm>
            <a:off x="13599478" y="1368475"/>
            <a:ext cx="2976880" cy="5396230"/>
          </a:xfrm>
          <a:custGeom>
            <a:avLst/>
            <a:gdLst/>
            <a:ahLst/>
            <a:cxnLst/>
            <a:rect l="l" t="t" r="r" b="b"/>
            <a:pathLst>
              <a:path w="2976880" h="5396230" extrusionOk="0">
                <a:moveTo>
                  <a:pt x="58887" y="0"/>
                </a:moveTo>
                <a:lnTo>
                  <a:pt x="24843" y="920"/>
                </a:lnTo>
                <a:lnTo>
                  <a:pt x="7360" y="7360"/>
                </a:lnTo>
                <a:lnTo>
                  <a:pt x="920" y="24843"/>
                </a:lnTo>
                <a:lnTo>
                  <a:pt x="0" y="58887"/>
                </a:lnTo>
                <a:lnTo>
                  <a:pt x="0" y="5337010"/>
                </a:lnTo>
                <a:lnTo>
                  <a:pt x="920" y="5371061"/>
                </a:lnTo>
                <a:lnTo>
                  <a:pt x="7360" y="5388547"/>
                </a:lnTo>
                <a:lnTo>
                  <a:pt x="24843" y="5394989"/>
                </a:lnTo>
                <a:lnTo>
                  <a:pt x="58887" y="5395909"/>
                </a:lnTo>
                <a:lnTo>
                  <a:pt x="2917851" y="5395909"/>
                </a:lnTo>
                <a:lnTo>
                  <a:pt x="2951895" y="5394989"/>
                </a:lnTo>
                <a:lnTo>
                  <a:pt x="2969377" y="5388547"/>
                </a:lnTo>
                <a:lnTo>
                  <a:pt x="2975818" y="5371061"/>
                </a:lnTo>
                <a:lnTo>
                  <a:pt x="2976738" y="5337010"/>
                </a:lnTo>
                <a:lnTo>
                  <a:pt x="2976738" y="58887"/>
                </a:lnTo>
                <a:lnTo>
                  <a:pt x="2975818" y="24843"/>
                </a:lnTo>
                <a:lnTo>
                  <a:pt x="2969377" y="7360"/>
                </a:lnTo>
                <a:lnTo>
                  <a:pt x="2951895" y="920"/>
                </a:lnTo>
                <a:lnTo>
                  <a:pt x="2917851"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99" name="Google Shape;12499;p83"/>
          <p:cNvSpPr/>
          <p:nvPr/>
        </p:nvSpPr>
        <p:spPr>
          <a:xfrm>
            <a:off x="3543117" y="1368475"/>
            <a:ext cx="2976880" cy="5396230"/>
          </a:xfrm>
          <a:custGeom>
            <a:avLst/>
            <a:gdLst/>
            <a:ahLst/>
            <a:cxnLst/>
            <a:rect l="l" t="t" r="r" b="b"/>
            <a:pathLst>
              <a:path w="2976879" h="5396230" extrusionOk="0">
                <a:moveTo>
                  <a:pt x="2917851" y="0"/>
                </a:moveTo>
                <a:lnTo>
                  <a:pt x="58887" y="0"/>
                </a:lnTo>
                <a:lnTo>
                  <a:pt x="24843" y="920"/>
                </a:lnTo>
                <a:lnTo>
                  <a:pt x="7360" y="7360"/>
                </a:lnTo>
                <a:lnTo>
                  <a:pt x="920" y="24843"/>
                </a:lnTo>
                <a:lnTo>
                  <a:pt x="0" y="58887"/>
                </a:lnTo>
                <a:lnTo>
                  <a:pt x="0" y="5337010"/>
                </a:lnTo>
                <a:lnTo>
                  <a:pt x="920" y="5371061"/>
                </a:lnTo>
                <a:lnTo>
                  <a:pt x="7360" y="5388547"/>
                </a:lnTo>
                <a:lnTo>
                  <a:pt x="24843" y="5394989"/>
                </a:lnTo>
                <a:lnTo>
                  <a:pt x="58887" y="5395909"/>
                </a:lnTo>
                <a:lnTo>
                  <a:pt x="2917851" y="5395909"/>
                </a:lnTo>
                <a:lnTo>
                  <a:pt x="2951895" y="5394989"/>
                </a:lnTo>
                <a:lnTo>
                  <a:pt x="2969377" y="5388547"/>
                </a:lnTo>
                <a:lnTo>
                  <a:pt x="2975818" y="5371061"/>
                </a:lnTo>
                <a:lnTo>
                  <a:pt x="2976738" y="5337010"/>
                </a:lnTo>
                <a:lnTo>
                  <a:pt x="2976738" y="58887"/>
                </a:lnTo>
                <a:lnTo>
                  <a:pt x="2975818" y="24843"/>
                </a:lnTo>
                <a:lnTo>
                  <a:pt x="2969377" y="7360"/>
                </a:lnTo>
                <a:lnTo>
                  <a:pt x="2951895" y="920"/>
                </a:lnTo>
                <a:lnTo>
                  <a:pt x="2917851"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00" name="Google Shape;12500;p83"/>
          <p:cNvSpPr/>
          <p:nvPr/>
        </p:nvSpPr>
        <p:spPr>
          <a:xfrm>
            <a:off x="16712795" y="1368093"/>
            <a:ext cx="2977515" cy="5396865"/>
          </a:xfrm>
          <a:custGeom>
            <a:avLst/>
            <a:gdLst/>
            <a:ahLst/>
            <a:cxnLst/>
            <a:rect l="l" t="t" r="r" b="b"/>
            <a:pathLst>
              <a:path w="2977515" h="5396865" extrusionOk="0">
                <a:moveTo>
                  <a:pt x="58887" y="0"/>
                </a:moveTo>
                <a:lnTo>
                  <a:pt x="24843" y="920"/>
                </a:lnTo>
                <a:lnTo>
                  <a:pt x="7360" y="7360"/>
                </a:lnTo>
                <a:lnTo>
                  <a:pt x="920" y="24843"/>
                </a:lnTo>
                <a:lnTo>
                  <a:pt x="0" y="58887"/>
                </a:lnTo>
                <a:lnTo>
                  <a:pt x="0" y="5337798"/>
                </a:lnTo>
                <a:lnTo>
                  <a:pt x="920" y="5371842"/>
                </a:lnTo>
                <a:lnTo>
                  <a:pt x="7360" y="5389325"/>
                </a:lnTo>
                <a:lnTo>
                  <a:pt x="24843" y="5395765"/>
                </a:lnTo>
                <a:lnTo>
                  <a:pt x="58887" y="5396686"/>
                </a:lnTo>
                <a:lnTo>
                  <a:pt x="2918627" y="5396686"/>
                </a:lnTo>
                <a:lnTo>
                  <a:pt x="2952671" y="5395765"/>
                </a:lnTo>
                <a:lnTo>
                  <a:pt x="2970153" y="5389325"/>
                </a:lnTo>
                <a:lnTo>
                  <a:pt x="2976594" y="5371842"/>
                </a:lnTo>
                <a:lnTo>
                  <a:pt x="2977514" y="5337798"/>
                </a:lnTo>
                <a:lnTo>
                  <a:pt x="2977514" y="58887"/>
                </a:lnTo>
                <a:lnTo>
                  <a:pt x="2976594" y="24843"/>
                </a:lnTo>
                <a:lnTo>
                  <a:pt x="2970153" y="7360"/>
                </a:lnTo>
                <a:lnTo>
                  <a:pt x="2952671" y="920"/>
                </a:lnTo>
                <a:lnTo>
                  <a:pt x="2918627"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01" name="Google Shape;12501;p83"/>
          <p:cNvSpPr/>
          <p:nvPr/>
        </p:nvSpPr>
        <p:spPr>
          <a:xfrm>
            <a:off x="6656556" y="1368093"/>
            <a:ext cx="2977515" cy="5396865"/>
          </a:xfrm>
          <a:custGeom>
            <a:avLst/>
            <a:gdLst/>
            <a:ahLst/>
            <a:cxnLst/>
            <a:rect l="l" t="t" r="r" b="b"/>
            <a:pathLst>
              <a:path w="2977515" h="5396865" extrusionOk="0">
                <a:moveTo>
                  <a:pt x="2918627" y="0"/>
                </a:moveTo>
                <a:lnTo>
                  <a:pt x="58887" y="0"/>
                </a:lnTo>
                <a:lnTo>
                  <a:pt x="24843" y="920"/>
                </a:lnTo>
                <a:lnTo>
                  <a:pt x="7360" y="7360"/>
                </a:lnTo>
                <a:lnTo>
                  <a:pt x="920" y="24843"/>
                </a:lnTo>
                <a:lnTo>
                  <a:pt x="0" y="58887"/>
                </a:lnTo>
                <a:lnTo>
                  <a:pt x="0" y="5337798"/>
                </a:lnTo>
                <a:lnTo>
                  <a:pt x="920" y="5371842"/>
                </a:lnTo>
                <a:lnTo>
                  <a:pt x="7360" y="5389325"/>
                </a:lnTo>
                <a:lnTo>
                  <a:pt x="24843" y="5395765"/>
                </a:lnTo>
                <a:lnTo>
                  <a:pt x="58887" y="5396686"/>
                </a:lnTo>
                <a:lnTo>
                  <a:pt x="2918627" y="5396686"/>
                </a:lnTo>
                <a:lnTo>
                  <a:pt x="2952671" y="5395765"/>
                </a:lnTo>
                <a:lnTo>
                  <a:pt x="2970153" y="5389325"/>
                </a:lnTo>
                <a:lnTo>
                  <a:pt x="2976594" y="5371842"/>
                </a:lnTo>
                <a:lnTo>
                  <a:pt x="2977514" y="5337798"/>
                </a:lnTo>
                <a:lnTo>
                  <a:pt x="2977514" y="58887"/>
                </a:lnTo>
                <a:lnTo>
                  <a:pt x="2976594" y="24843"/>
                </a:lnTo>
                <a:lnTo>
                  <a:pt x="2970153" y="7360"/>
                </a:lnTo>
                <a:lnTo>
                  <a:pt x="2952671" y="920"/>
                </a:lnTo>
                <a:lnTo>
                  <a:pt x="291862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02" name="Google Shape;12502;p83"/>
          <p:cNvSpPr txBox="1"/>
          <p:nvPr/>
        </p:nvSpPr>
        <p:spPr>
          <a:xfrm>
            <a:off x="10581741" y="1424357"/>
            <a:ext cx="2249170" cy="4171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1 </a:t>
            </a:r>
            <a:r>
              <a:rPr lang="en-US" sz="750" b="1">
                <a:solidFill>
                  <a:schemeClr val="dk1"/>
                </a:solidFill>
                <a:latin typeface="Arial"/>
                <a:ea typeface="Arial"/>
                <a:cs typeface="Arial"/>
                <a:sym typeface="Arial"/>
              </a:rPr>
              <a:t>THIS IS WHAT THE PROJECT IS:</a:t>
            </a:r>
            <a:endParaRPr sz="750">
              <a:solidFill>
                <a:schemeClr val="dk1"/>
              </a:solidFill>
              <a:latin typeface="Arial"/>
              <a:ea typeface="Arial"/>
              <a:cs typeface="Arial"/>
              <a:sym typeface="Arial"/>
            </a:endParaRPr>
          </a:p>
          <a:p>
            <a:pPr marL="83820" marR="0" lvl="0" indent="-71755"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What interventions will need to be implemented?</a:t>
            </a:r>
            <a:endParaRPr sz="750">
              <a:solidFill>
                <a:schemeClr val="dk1"/>
              </a:solidFill>
              <a:latin typeface="Arial"/>
              <a:ea typeface="Arial"/>
              <a:cs typeface="Arial"/>
              <a:sym typeface="Arial"/>
            </a:endParaRPr>
          </a:p>
        </p:txBody>
      </p:sp>
      <p:sp>
        <p:nvSpPr>
          <p:cNvPr id="12503" name="Google Shape;12503;p83"/>
          <p:cNvSpPr txBox="1"/>
          <p:nvPr/>
        </p:nvSpPr>
        <p:spPr>
          <a:xfrm>
            <a:off x="10581741" y="2526741"/>
            <a:ext cx="221678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Who will be responsible for leading this project?</a:t>
            </a:r>
            <a:endParaRPr sz="750">
              <a:solidFill>
                <a:schemeClr val="dk1"/>
              </a:solidFill>
              <a:latin typeface="Arial"/>
              <a:ea typeface="Arial"/>
              <a:cs typeface="Arial"/>
              <a:sym typeface="Arial"/>
            </a:endParaRPr>
          </a:p>
        </p:txBody>
      </p:sp>
      <p:sp>
        <p:nvSpPr>
          <p:cNvPr id="12504" name="Google Shape;12504;p83"/>
          <p:cNvSpPr txBox="1"/>
          <p:nvPr/>
        </p:nvSpPr>
        <p:spPr>
          <a:xfrm>
            <a:off x="10581741" y="3352120"/>
            <a:ext cx="275272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will this concept be implemented and/or disseminated?</a:t>
            </a:r>
            <a:endParaRPr sz="750">
              <a:solidFill>
                <a:schemeClr val="dk1"/>
              </a:solidFill>
              <a:latin typeface="Arial"/>
              <a:ea typeface="Arial"/>
              <a:cs typeface="Arial"/>
              <a:sym typeface="Arial"/>
            </a:endParaRPr>
          </a:p>
        </p:txBody>
      </p:sp>
      <p:sp>
        <p:nvSpPr>
          <p:cNvPr id="12505" name="Google Shape;12505;p83"/>
          <p:cNvSpPr txBox="1"/>
          <p:nvPr/>
        </p:nvSpPr>
        <p:spPr>
          <a:xfrm>
            <a:off x="10581741" y="4177498"/>
            <a:ext cx="105156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much will it cost?</a:t>
            </a:r>
            <a:endParaRPr sz="750">
              <a:solidFill>
                <a:schemeClr val="dk1"/>
              </a:solidFill>
              <a:latin typeface="Arial"/>
              <a:ea typeface="Arial"/>
              <a:cs typeface="Arial"/>
              <a:sym typeface="Arial"/>
            </a:endParaRPr>
          </a:p>
        </p:txBody>
      </p:sp>
      <p:sp>
        <p:nvSpPr>
          <p:cNvPr id="12506" name="Google Shape;12506;p83"/>
          <p:cNvSpPr txBox="1"/>
          <p:nvPr/>
        </p:nvSpPr>
        <p:spPr>
          <a:xfrm>
            <a:off x="10581741" y="5002877"/>
            <a:ext cx="162877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other resources are needed?</a:t>
            </a:r>
            <a:endParaRPr sz="750">
              <a:solidFill>
                <a:schemeClr val="dk1"/>
              </a:solidFill>
              <a:latin typeface="Arial"/>
              <a:ea typeface="Arial"/>
              <a:cs typeface="Arial"/>
              <a:sym typeface="Arial"/>
            </a:endParaRPr>
          </a:p>
        </p:txBody>
      </p:sp>
      <p:sp>
        <p:nvSpPr>
          <p:cNvPr id="12507" name="Google Shape;12507;p83"/>
          <p:cNvSpPr txBox="1"/>
          <p:nvPr/>
        </p:nvSpPr>
        <p:spPr>
          <a:xfrm>
            <a:off x="10581741" y="5828256"/>
            <a:ext cx="96583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When will it launch?</a:t>
            </a:r>
            <a:endParaRPr sz="750">
              <a:solidFill>
                <a:schemeClr val="dk1"/>
              </a:solidFill>
              <a:latin typeface="Arial"/>
              <a:ea typeface="Arial"/>
              <a:cs typeface="Arial"/>
              <a:sym typeface="Arial"/>
            </a:endParaRPr>
          </a:p>
        </p:txBody>
      </p:sp>
      <p:sp>
        <p:nvSpPr>
          <p:cNvPr id="12508" name="Google Shape;12508;p83"/>
          <p:cNvSpPr txBox="1"/>
          <p:nvPr/>
        </p:nvSpPr>
        <p:spPr>
          <a:xfrm>
            <a:off x="525443" y="1424357"/>
            <a:ext cx="2249170" cy="4171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1 </a:t>
            </a:r>
            <a:r>
              <a:rPr lang="en-US" sz="750" b="1">
                <a:solidFill>
                  <a:schemeClr val="dk1"/>
                </a:solidFill>
                <a:latin typeface="Arial"/>
                <a:ea typeface="Arial"/>
                <a:cs typeface="Arial"/>
                <a:sym typeface="Arial"/>
              </a:rPr>
              <a:t>THIS IS WHAT THE PROJECT IS:</a:t>
            </a:r>
            <a:endParaRPr sz="750">
              <a:solidFill>
                <a:schemeClr val="dk1"/>
              </a:solidFill>
              <a:latin typeface="Arial"/>
              <a:ea typeface="Arial"/>
              <a:cs typeface="Arial"/>
              <a:sym typeface="Arial"/>
            </a:endParaRPr>
          </a:p>
          <a:p>
            <a:pPr marL="83820" marR="0" lvl="0" indent="-71755"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What interventions will need to be implemented?</a:t>
            </a:r>
            <a:endParaRPr sz="750">
              <a:solidFill>
                <a:schemeClr val="dk1"/>
              </a:solidFill>
              <a:latin typeface="Arial"/>
              <a:ea typeface="Arial"/>
              <a:cs typeface="Arial"/>
              <a:sym typeface="Arial"/>
            </a:endParaRPr>
          </a:p>
        </p:txBody>
      </p:sp>
      <p:sp>
        <p:nvSpPr>
          <p:cNvPr id="12509" name="Google Shape;12509;p83"/>
          <p:cNvSpPr txBox="1"/>
          <p:nvPr/>
        </p:nvSpPr>
        <p:spPr>
          <a:xfrm>
            <a:off x="525443" y="2526741"/>
            <a:ext cx="221678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Who will be responsible for leading this project?</a:t>
            </a:r>
            <a:endParaRPr sz="750">
              <a:solidFill>
                <a:schemeClr val="dk1"/>
              </a:solidFill>
              <a:latin typeface="Arial"/>
              <a:ea typeface="Arial"/>
              <a:cs typeface="Arial"/>
              <a:sym typeface="Arial"/>
            </a:endParaRPr>
          </a:p>
        </p:txBody>
      </p:sp>
      <p:sp>
        <p:nvSpPr>
          <p:cNvPr id="12510" name="Google Shape;12510;p83"/>
          <p:cNvSpPr txBox="1"/>
          <p:nvPr/>
        </p:nvSpPr>
        <p:spPr>
          <a:xfrm>
            <a:off x="525443" y="3352120"/>
            <a:ext cx="275272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will this concept be implemented and/or disseminated?</a:t>
            </a:r>
            <a:endParaRPr sz="750">
              <a:solidFill>
                <a:schemeClr val="dk1"/>
              </a:solidFill>
              <a:latin typeface="Arial"/>
              <a:ea typeface="Arial"/>
              <a:cs typeface="Arial"/>
              <a:sym typeface="Arial"/>
            </a:endParaRPr>
          </a:p>
        </p:txBody>
      </p:sp>
      <p:sp>
        <p:nvSpPr>
          <p:cNvPr id="12511" name="Google Shape;12511;p83"/>
          <p:cNvSpPr txBox="1"/>
          <p:nvPr/>
        </p:nvSpPr>
        <p:spPr>
          <a:xfrm>
            <a:off x="525443" y="4177498"/>
            <a:ext cx="105156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much will it cost?</a:t>
            </a:r>
            <a:endParaRPr sz="750">
              <a:solidFill>
                <a:schemeClr val="dk1"/>
              </a:solidFill>
              <a:latin typeface="Arial"/>
              <a:ea typeface="Arial"/>
              <a:cs typeface="Arial"/>
              <a:sym typeface="Arial"/>
            </a:endParaRPr>
          </a:p>
        </p:txBody>
      </p:sp>
      <p:sp>
        <p:nvSpPr>
          <p:cNvPr id="12512" name="Google Shape;12512;p83"/>
          <p:cNvSpPr txBox="1"/>
          <p:nvPr/>
        </p:nvSpPr>
        <p:spPr>
          <a:xfrm>
            <a:off x="525443" y="5828256"/>
            <a:ext cx="96583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When will it launch?</a:t>
            </a:r>
            <a:endParaRPr sz="750">
              <a:solidFill>
                <a:schemeClr val="dk1"/>
              </a:solidFill>
              <a:latin typeface="Arial"/>
              <a:ea typeface="Arial"/>
              <a:cs typeface="Arial"/>
              <a:sym typeface="Arial"/>
            </a:endParaRPr>
          </a:p>
        </p:txBody>
      </p:sp>
      <p:sp>
        <p:nvSpPr>
          <p:cNvPr id="12513" name="Google Shape;12513;p83"/>
          <p:cNvSpPr txBox="1"/>
          <p:nvPr/>
        </p:nvSpPr>
        <p:spPr>
          <a:xfrm>
            <a:off x="13717544" y="1424357"/>
            <a:ext cx="2515870" cy="4171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2 </a:t>
            </a:r>
            <a:r>
              <a:rPr lang="en-US" sz="750" b="1">
                <a:solidFill>
                  <a:schemeClr val="dk1"/>
                </a:solidFill>
                <a:latin typeface="Arial"/>
                <a:ea typeface="Arial"/>
                <a:cs typeface="Arial"/>
                <a:sym typeface="Arial"/>
              </a:rPr>
              <a:t>THIS IS HOW THE PROJECT WILL BE IMPLEMENTED:</a:t>
            </a:r>
            <a:endParaRPr sz="750">
              <a:solidFill>
                <a:schemeClr val="dk1"/>
              </a:solidFill>
              <a:latin typeface="Arial"/>
              <a:ea typeface="Arial"/>
              <a:cs typeface="Arial"/>
              <a:sym typeface="Arial"/>
            </a:endParaRPr>
          </a:p>
          <a:p>
            <a:pPr marL="83820" marR="0" lvl="0" indent="-71755"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What needs to stop happening?</a:t>
            </a:r>
            <a:endParaRPr sz="750">
              <a:solidFill>
                <a:schemeClr val="dk1"/>
              </a:solidFill>
              <a:latin typeface="Arial"/>
              <a:ea typeface="Arial"/>
              <a:cs typeface="Arial"/>
              <a:sym typeface="Arial"/>
            </a:endParaRPr>
          </a:p>
        </p:txBody>
      </p:sp>
      <p:sp>
        <p:nvSpPr>
          <p:cNvPr id="12514" name="Google Shape;12514;p83"/>
          <p:cNvSpPr txBox="1"/>
          <p:nvPr/>
        </p:nvSpPr>
        <p:spPr>
          <a:xfrm>
            <a:off x="13717544" y="2662091"/>
            <a:ext cx="151320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needs to start happening?</a:t>
            </a:r>
            <a:endParaRPr sz="750">
              <a:solidFill>
                <a:schemeClr val="dk1"/>
              </a:solidFill>
              <a:latin typeface="Arial"/>
              <a:ea typeface="Arial"/>
              <a:cs typeface="Arial"/>
              <a:sym typeface="Arial"/>
            </a:endParaRPr>
          </a:p>
        </p:txBody>
      </p:sp>
      <p:sp>
        <p:nvSpPr>
          <p:cNvPr id="12515" name="Google Shape;12515;p83"/>
          <p:cNvSpPr txBox="1"/>
          <p:nvPr/>
        </p:nvSpPr>
        <p:spPr>
          <a:xfrm>
            <a:off x="13717544" y="3622820"/>
            <a:ext cx="187960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Which stakeholders need to participate?</a:t>
            </a:r>
            <a:endParaRPr sz="750">
              <a:solidFill>
                <a:schemeClr val="dk1"/>
              </a:solidFill>
              <a:latin typeface="Arial"/>
              <a:ea typeface="Arial"/>
              <a:cs typeface="Arial"/>
              <a:sym typeface="Arial"/>
            </a:endParaRPr>
          </a:p>
        </p:txBody>
      </p:sp>
      <p:sp>
        <p:nvSpPr>
          <p:cNvPr id="12516" name="Google Shape;12516;p83"/>
          <p:cNvSpPr txBox="1"/>
          <p:nvPr/>
        </p:nvSpPr>
        <p:spPr>
          <a:xfrm>
            <a:off x="13717544" y="4583549"/>
            <a:ext cx="232092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Who needs to be convinced that this idea is good?</a:t>
            </a:r>
            <a:endParaRPr sz="750">
              <a:solidFill>
                <a:schemeClr val="dk1"/>
              </a:solidFill>
              <a:latin typeface="Arial"/>
              <a:ea typeface="Arial"/>
              <a:cs typeface="Arial"/>
              <a:sym typeface="Arial"/>
            </a:endParaRPr>
          </a:p>
        </p:txBody>
      </p:sp>
      <p:sp>
        <p:nvSpPr>
          <p:cNvPr id="12517" name="Google Shape;12517;p83"/>
          <p:cNvSpPr txBox="1"/>
          <p:nvPr/>
        </p:nvSpPr>
        <p:spPr>
          <a:xfrm>
            <a:off x="13717544" y="5544278"/>
            <a:ext cx="245681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plans need to be made before this is launched?</a:t>
            </a:r>
            <a:endParaRPr sz="750">
              <a:solidFill>
                <a:schemeClr val="dk1"/>
              </a:solidFill>
              <a:latin typeface="Arial"/>
              <a:ea typeface="Arial"/>
              <a:cs typeface="Arial"/>
              <a:sym typeface="Arial"/>
            </a:endParaRPr>
          </a:p>
        </p:txBody>
      </p:sp>
      <p:sp>
        <p:nvSpPr>
          <p:cNvPr id="12518" name="Google Shape;12518;p83"/>
          <p:cNvSpPr txBox="1"/>
          <p:nvPr/>
        </p:nvSpPr>
        <p:spPr>
          <a:xfrm>
            <a:off x="3661278" y="1424357"/>
            <a:ext cx="2515870" cy="4171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2 </a:t>
            </a:r>
            <a:r>
              <a:rPr lang="en-US" sz="750" b="1">
                <a:solidFill>
                  <a:schemeClr val="dk1"/>
                </a:solidFill>
                <a:latin typeface="Arial"/>
                <a:ea typeface="Arial"/>
                <a:cs typeface="Arial"/>
                <a:sym typeface="Arial"/>
              </a:rPr>
              <a:t>THIS IS HOW THE PROJECT WILL BE IMPLEMENTED:</a:t>
            </a:r>
            <a:endParaRPr sz="750">
              <a:solidFill>
                <a:schemeClr val="dk1"/>
              </a:solidFill>
              <a:latin typeface="Arial"/>
              <a:ea typeface="Arial"/>
              <a:cs typeface="Arial"/>
              <a:sym typeface="Arial"/>
            </a:endParaRPr>
          </a:p>
          <a:p>
            <a:pPr marL="83820" marR="0" lvl="0" indent="-71755"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What needs to stop happening?</a:t>
            </a:r>
            <a:endParaRPr sz="750">
              <a:solidFill>
                <a:schemeClr val="dk1"/>
              </a:solidFill>
              <a:latin typeface="Arial"/>
              <a:ea typeface="Arial"/>
              <a:cs typeface="Arial"/>
              <a:sym typeface="Arial"/>
            </a:endParaRPr>
          </a:p>
        </p:txBody>
      </p:sp>
      <p:sp>
        <p:nvSpPr>
          <p:cNvPr id="12519" name="Google Shape;12519;p83"/>
          <p:cNvSpPr txBox="1"/>
          <p:nvPr/>
        </p:nvSpPr>
        <p:spPr>
          <a:xfrm>
            <a:off x="3661278" y="2662091"/>
            <a:ext cx="151320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needs to start happening?</a:t>
            </a:r>
            <a:endParaRPr sz="750">
              <a:solidFill>
                <a:schemeClr val="dk1"/>
              </a:solidFill>
              <a:latin typeface="Arial"/>
              <a:ea typeface="Arial"/>
              <a:cs typeface="Arial"/>
              <a:sym typeface="Arial"/>
            </a:endParaRPr>
          </a:p>
        </p:txBody>
      </p:sp>
      <p:sp>
        <p:nvSpPr>
          <p:cNvPr id="12520" name="Google Shape;12520;p83"/>
          <p:cNvSpPr txBox="1"/>
          <p:nvPr/>
        </p:nvSpPr>
        <p:spPr>
          <a:xfrm>
            <a:off x="3661278" y="3622820"/>
            <a:ext cx="187960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Which stakeholders need to participate?</a:t>
            </a:r>
            <a:endParaRPr sz="750">
              <a:solidFill>
                <a:schemeClr val="dk1"/>
              </a:solidFill>
              <a:latin typeface="Arial"/>
              <a:ea typeface="Arial"/>
              <a:cs typeface="Arial"/>
              <a:sym typeface="Arial"/>
            </a:endParaRPr>
          </a:p>
        </p:txBody>
      </p:sp>
      <p:sp>
        <p:nvSpPr>
          <p:cNvPr id="12521" name="Google Shape;12521;p83"/>
          <p:cNvSpPr txBox="1"/>
          <p:nvPr/>
        </p:nvSpPr>
        <p:spPr>
          <a:xfrm>
            <a:off x="16798145" y="1424357"/>
            <a:ext cx="2696210" cy="4171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3 </a:t>
            </a:r>
            <a:r>
              <a:rPr lang="en-US" sz="750" b="1">
                <a:solidFill>
                  <a:schemeClr val="dk1"/>
                </a:solidFill>
                <a:latin typeface="Arial"/>
                <a:ea typeface="Arial"/>
                <a:cs typeface="Arial"/>
                <a:sym typeface="Arial"/>
              </a:rPr>
              <a:t>THIS IS WHY THIS PROJECT SHOULD BE IMPLEMENTED:</a:t>
            </a:r>
            <a:endParaRPr sz="750">
              <a:solidFill>
                <a:schemeClr val="dk1"/>
              </a:solidFill>
              <a:latin typeface="Arial"/>
              <a:ea typeface="Arial"/>
              <a:cs typeface="Arial"/>
              <a:sym typeface="Arial"/>
            </a:endParaRPr>
          </a:p>
          <a:p>
            <a:pPr marL="83820" marR="0" lvl="0" indent="-71755"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What is being changed or created?</a:t>
            </a:r>
            <a:endParaRPr sz="750">
              <a:solidFill>
                <a:schemeClr val="dk1"/>
              </a:solidFill>
              <a:latin typeface="Arial"/>
              <a:ea typeface="Arial"/>
              <a:cs typeface="Arial"/>
              <a:sym typeface="Arial"/>
            </a:endParaRPr>
          </a:p>
        </p:txBody>
      </p:sp>
      <p:sp>
        <p:nvSpPr>
          <p:cNvPr id="12522" name="Google Shape;12522;p83"/>
          <p:cNvSpPr txBox="1"/>
          <p:nvPr/>
        </p:nvSpPr>
        <p:spPr>
          <a:xfrm>
            <a:off x="16798145" y="2662091"/>
            <a:ext cx="280733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might behaviors look different if the goals are achieved?</a:t>
            </a:r>
            <a:endParaRPr sz="750">
              <a:solidFill>
                <a:schemeClr val="dk1"/>
              </a:solidFill>
              <a:latin typeface="Arial"/>
              <a:ea typeface="Arial"/>
              <a:cs typeface="Arial"/>
              <a:sym typeface="Arial"/>
            </a:endParaRPr>
          </a:p>
        </p:txBody>
      </p:sp>
      <p:sp>
        <p:nvSpPr>
          <p:cNvPr id="12523" name="Google Shape;12523;p83"/>
          <p:cNvSpPr txBox="1"/>
          <p:nvPr/>
        </p:nvSpPr>
        <p:spPr>
          <a:xfrm>
            <a:off x="16798145" y="3622820"/>
            <a:ext cx="277368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might emotions look different if the goals are achieved?</a:t>
            </a:r>
            <a:endParaRPr sz="750">
              <a:solidFill>
                <a:schemeClr val="dk1"/>
              </a:solidFill>
              <a:latin typeface="Arial"/>
              <a:ea typeface="Arial"/>
              <a:cs typeface="Arial"/>
              <a:sym typeface="Arial"/>
            </a:endParaRPr>
          </a:p>
        </p:txBody>
      </p:sp>
      <p:sp>
        <p:nvSpPr>
          <p:cNvPr id="12524" name="Google Shape;12524;p83"/>
          <p:cNvSpPr txBox="1"/>
          <p:nvPr/>
        </p:nvSpPr>
        <p:spPr>
          <a:xfrm>
            <a:off x="16798145" y="4583549"/>
            <a:ext cx="1736089"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will we know if it was successful?</a:t>
            </a:r>
            <a:endParaRPr sz="750">
              <a:solidFill>
                <a:schemeClr val="dk1"/>
              </a:solidFill>
              <a:latin typeface="Arial"/>
              <a:ea typeface="Arial"/>
              <a:cs typeface="Arial"/>
              <a:sym typeface="Arial"/>
            </a:endParaRPr>
          </a:p>
        </p:txBody>
      </p:sp>
      <p:sp>
        <p:nvSpPr>
          <p:cNvPr id="12525" name="Google Shape;12525;p83"/>
          <p:cNvSpPr txBox="1"/>
          <p:nvPr/>
        </p:nvSpPr>
        <p:spPr>
          <a:xfrm>
            <a:off x="16798145" y="5544278"/>
            <a:ext cx="111315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will we measure?</a:t>
            </a:r>
            <a:endParaRPr sz="750">
              <a:solidFill>
                <a:schemeClr val="dk1"/>
              </a:solidFill>
              <a:latin typeface="Arial"/>
              <a:ea typeface="Arial"/>
              <a:cs typeface="Arial"/>
              <a:sym typeface="Arial"/>
            </a:endParaRPr>
          </a:p>
        </p:txBody>
      </p:sp>
      <p:sp>
        <p:nvSpPr>
          <p:cNvPr id="12526" name="Google Shape;12526;p83"/>
          <p:cNvSpPr txBox="1"/>
          <p:nvPr/>
        </p:nvSpPr>
        <p:spPr>
          <a:xfrm>
            <a:off x="6741846" y="1424357"/>
            <a:ext cx="2696210" cy="41719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27BB9"/>
                </a:solidFill>
                <a:latin typeface="Arial"/>
                <a:ea typeface="Arial"/>
                <a:cs typeface="Arial"/>
                <a:sym typeface="Arial"/>
              </a:rPr>
              <a:t>3 </a:t>
            </a:r>
            <a:r>
              <a:rPr lang="en-US" sz="750" b="1">
                <a:solidFill>
                  <a:schemeClr val="dk1"/>
                </a:solidFill>
                <a:latin typeface="Arial"/>
                <a:ea typeface="Arial"/>
                <a:cs typeface="Arial"/>
                <a:sym typeface="Arial"/>
              </a:rPr>
              <a:t>THIS IS WHY THIS PROJECT SHOULD BE IMPLEMENTED:</a:t>
            </a:r>
            <a:endParaRPr sz="750">
              <a:solidFill>
                <a:schemeClr val="dk1"/>
              </a:solidFill>
              <a:latin typeface="Arial"/>
              <a:ea typeface="Arial"/>
              <a:cs typeface="Arial"/>
              <a:sym typeface="Arial"/>
            </a:endParaRPr>
          </a:p>
          <a:p>
            <a:pPr marL="83820" marR="0" lvl="0" indent="-71755" algn="l" rtl="0">
              <a:lnSpc>
                <a:spcPct val="100000"/>
              </a:lnSpc>
              <a:spcBef>
                <a:spcPts val="835"/>
              </a:spcBef>
              <a:spcAft>
                <a:spcPts val="0"/>
              </a:spcAft>
              <a:buClr>
                <a:srgbClr val="414042"/>
              </a:buClr>
              <a:buSzPts val="750"/>
              <a:buFont typeface="Arial"/>
              <a:buChar char="•"/>
            </a:pPr>
            <a:r>
              <a:rPr lang="en-US" sz="750">
                <a:solidFill>
                  <a:srgbClr val="414042"/>
                </a:solidFill>
                <a:latin typeface="Arial"/>
                <a:ea typeface="Arial"/>
                <a:cs typeface="Arial"/>
                <a:sym typeface="Arial"/>
              </a:rPr>
              <a:t>What is being changed or created?</a:t>
            </a:r>
            <a:endParaRPr sz="750">
              <a:solidFill>
                <a:schemeClr val="dk1"/>
              </a:solidFill>
              <a:latin typeface="Arial"/>
              <a:ea typeface="Arial"/>
              <a:cs typeface="Arial"/>
              <a:sym typeface="Arial"/>
            </a:endParaRPr>
          </a:p>
        </p:txBody>
      </p:sp>
      <p:sp>
        <p:nvSpPr>
          <p:cNvPr id="12527" name="Google Shape;12527;p83"/>
          <p:cNvSpPr txBox="1"/>
          <p:nvPr/>
        </p:nvSpPr>
        <p:spPr>
          <a:xfrm>
            <a:off x="6741846" y="2662091"/>
            <a:ext cx="280733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might behaviors look different if the goals are achieved?</a:t>
            </a:r>
            <a:endParaRPr sz="750">
              <a:solidFill>
                <a:schemeClr val="dk1"/>
              </a:solidFill>
              <a:latin typeface="Arial"/>
              <a:ea typeface="Arial"/>
              <a:cs typeface="Arial"/>
              <a:sym typeface="Arial"/>
            </a:endParaRPr>
          </a:p>
        </p:txBody>
      </p:sp>
      <p:sp>
        <p:nvSpPr>
          <p:cNvPr id="12528" name="Google Shape;12528;p83"/>
          <p:cNvSpPr txBox="1"/>
          <p:nvPr/>
        </p:nvSpPr>
        <p:spPr>
          <a:xfrm>
            <a:off x="6741846" y="5544278"/>
            <a:ext cx="111315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will we measure?</a:t>
            </a:r>
            <a:endParaRPr sz="750">
              <a:solidFill>
                <a:schemeClr val="dk1"/>
              </a:solidFill>
              <a:latin typeface="Arial"/>
              <a:ea typeface="Arial"/>
              <a:cs typeface="Arial"/>
              <a:sym typeface="Arial"/>
            </a:endParaRPr>
          </a:p>
        </p:txBody>
      </p:sp>
      <p:sp>
        <p:nvSpPr>
          <p:cNvPr id="12529" name="Google Shape;12529;p83"/>
          <p:cNvSpPr txBox="1"/>
          <p:nvPr/>
        </p:nvSpPr>
        <p:spPr>
          <a:xfrm>
            <a:off x="666659" y="1937306"/>
            <a:ext cx="242443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CREATING MENTOR MATCHES BETWEEN  STUDENTS AND MENTORS</a:t>
            </a:r>
            <a:endParaRPr sz="950">
              <a:solidFill>
                <a:schemeClr val="dk1"/>
              </a:solidFill>
              <a:latin typeface="Arial Black"/>
              <a:ea typeface="Arial Black"/>
              <a:cs typeface="Arial Black"/>
              <a:sym typeface="Arial Black"/>
            </a:endParaRPr>
          </a:p>
        </p:txBody>
      </p:sp>
      <p:sp>
        <p:nvSpPr>
          <p:cNvPr id="12530" name="Google Shape;12530;p83"/>
          <p:cNvSpPr txBox="1"/>
          <p:nvPr/>
        </p:nvSpPr>
        <p:spPr>
          <a:xfrm>
            <a:off x="3753829" y="1937306"/>
            <a:ext cx="24263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STUDENTS GOING HOME AFTER SCHOOL</a:t>
            </a:r>
            <a:endParaRPr sz="950">
              <a:solidFill>
                <a:schemeClr val="dk1"/>
              </a:solidFill>
              <a:latin typeface="Arial Black"/>
              <a:ea typeface="Arial Black"/>
              <a:cs typeface="Arial Black"/>
              <a:sym typeface="Arial Black"/>
            </a:endParaRPr>
          </a:p>
        </p:txBody>
      </p:sp>
      <p:sp>
        <p:nvSpPr>
          <p:cNvPr id="12531" name="Google Shape;12531;p83"/>
          <p:cNvSpPr txBox="1"/>
          <p:nvPr/>
        </p:nvSpPr>
        <p:spPr>
          <a:xfrm>
            <a:off x="6859148" y="1937306"/>
            <a:ext cx="19850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A NEW AFTERSCHOOL PROGRAM</a:t>
            </a:r>
            <a:endParaRPr sz="950">
              <a:solidFill>
                <a:schemeClr val="dk1"/>
              </a:solidFill>
              <a:latin typeface="Arial Black"/>
              <a:ea typeface="Arial Black"/>
              <a:cs typeface="Arial Black"/>
              <a:sym typeface="Arial Black"/>
            </a:endParaRPr>
          </a:p>
        </p:txBody>
      </p:sp>
      <p:sp>
        <p:nvSpPr>
          <p:cNvPr id="12532" name="Google Shape;12532;p83"/>
          <p:cNvSpPr txBox="1"/>
          <p:nvPr/>
        </p:nvSpPr>
        <p:spPr>
          <a:xfrm>
            <a:off x="6859148" y="2907539"/>
            <a:ext cx="174307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WILL HAVE MORE  SELF-CONFIDENCE</a:t>
            </a:r>
            <a:endParaRPr sz="950">
              <a:solidFill>
                <a:schemeClr val="dk1"/>
              </a:solidFill>
              <a:latin typeface="Arial Black"/>
              <a:ea typeface="Arial Black"/>
              <a:cs typeface="Arial Black"/>
              <a:sym typeface="Arial Black"/>
            </a:endParaRPr>
          </a:p>
        </p:txBody>
      </p:sp>
      <p:sp>
        <p:nvSpPr>
          <p:cNvPr id="12533" name="Google Shape;12533;p83"/>
          <p:cNvSpPr txBox="1"/>
          <p:nvPr/>
        </p:nvSpPr>
        <p:spPr>
          <a:xfrm>
            <a:off x="6741846" y="3566531"/>
            <a:ext cx="2773680" cy="696595"/>
          </a:xfrm>
          <a:prstGeom prst="rect">
            <a:avLst/>
          </a:prstGeom>
          <a:noFill/>
          <a:ln>
            <a:noFill/>
          </a:ln>
        </p:spPr>
        <p:txBody>
          <a:bodyPr spcFirstLastPara="1" wrap="square" lIns="0" tIns="692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might emotions look different if the goals are achieved?</a:t>
            </a:r>
            <a:endParaRPr sz="750">
              <a:solidFill>
                <a:schemeClr val="dk1"/>
              </a:solidFill>
              <a:latin typeface="Arial"/>
              <a:ea typeface="Arial"/>
              <a:cs typeface="Arial"/>
              <a:sym typeface="Arial"/>
            </a:endParaRPr>
          </a:p>
          <a:p>
            <a:pPr marL="129539" marR="474980" lvl="0" indent="0" algn="just" rtl="0">
              <a:lnSpc>
                <a:spcPct val="118947"/>
              </a:lnSpc>
              <a:spcBef>
                <a:spcPts val="590"/>
              </a:spcBef>
              <a:spcAft>
                <a:spcPts val="0"/>
              </a:spcAft>
              <a:buNone/>
            </a:pPr>
            <a:r>
              <a:rPr lang="en-US" sz="950">
                <a:solidFill>
                  <a:schemeClr val="dk1"/>
                </a:solidFill>
                <a:latin typeface="Arial Black"/>
                <a:ea typeface="Arial Black"/>
                <a:cs typeface="Arial Black"/>
                <a:sym typeface="Arial Black"/>
              </a:rPr>
              <a:t>STUDENTS WILL FIND MORE JOY IN  LEARNING BECAUSE THEY SEE HOW  IT IS CONNECTED TO THEIR FUTURE</a:t>
            </a:r>
            <a:endParaRPr sz="950">
              <a:solidFill>
                <a:schemeClr val="dk1"/>
              </a:solidFill>
              <a:latin typeface="Arial Black"/>
              <a:ea typeface="Arial Black"/>
              <a:cs typeface="Arial Black"/>
              <a:sym typeface="Arial Black"/>
            </a:endParaRPr>
          </a:p>
        </p:txBody>
      </p:sp>
      <p:sp>
        <p:nvSpPr>
          <p:cNvPr id="12534" name="Google Shape;12534;p83"/>
          <p:cNvSpPr txBox="1"/>
          <p:nvPr/>
        </p:nvSpPr>
        <p:spPr>
          <a:xfrm>
            <a:off x="6741846" y="4517459"/>
            <a:ext cx="2229485" cy="575310"/>
          </a:xfrm>
          <a:prstGeom prst="rect">
            <a:avLst/>
          </a:prstGeom>
          <a:noFill/>
          <a:ln>
            <a:noFill/>
          </a:ln>
        </p:spPr>
        <p:txBody>
          <a:bodyPr spcFirstLastPara="1" wrap="square" lIns="0" tIns="78725"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will we know if it was successful?</a:t>
            </a:r>
            <a:endParaRPr sz="750">
              <a:solidFill>
                <a:schemeClr val="dk1"/>
              </a:solidFill>
              <a:latin typeface="Arial"/>
              <a:ea typeface="Arial"/>
              <a:cs typeface="Arial"/>
              <a:sym typeface="Arial"/>
            </a:endParaRPr>
          </a:p>
          <a:p>
            <a:pPr marL="0" marR="0" lvl="0" indent="0" algn="l" rtl="0">
              <a:lnSpc>
                <a:spcPct val="100000"/>
              </a:lnSpc>
              <a:spcBef>
                <a:spcPts val="55"/>
              </a:spcBef>
              <a:spcAft>
                <a:spcPts val="0"/>
              </a:spcAft>
              <a:buNone/>
            </a:pPr>
            <a:endParaRPr sz="550">
              <a:solidFill>
                <a:schemeClr val="dk1"/>
              </a:solidFill>
              <a:latin typeface="Arial"/>
              <a:ea typeface="Arial"/>
              <a:cs typeface="Arial"/>
              <a:sym typeface="Arial"/>
            </a:endParaRPr>
          </a:p>
          <a:p>
            <a:pPr marL="129539"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IF STUDENTS DEMONSTRATE MORE  SELF-EFFICACY</a:t>
            </a:r>
            <a:endParaRPr sz="950">
              <a:solidFill>
                <a:schemeClr val="dk1"/>
              </a:solidFill>
              <a:latin typeface="Arial Black"/>
              <a:ea typeface="Arial Black"/>
              <a:cs typeface="Arial Black"/>
              <a:sym typeface="Arial Black"/>
            </a:endParaRPr>
          </a:p>
        </p:txBody>
      </p:sp>
      <p:sp>
        <p:nvSpPr>
          <p:cNvPr id="12535" name="Google Shape;12535;p83"/>
          <p:cNvSpPr txBox="1"/>
          <p:nvPr/>
        </p:nvSpPr>
        <p:spPr>
          <a:xfrm>
            <a:off x="6859148" y="5773106"/>
            <a:ext cx="226568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STUDENTS LEVELS OF SELF-EFFICACY</a:t>
            </a:r>
            <a:endParaRPr sz="950">
              <a:solidFill>
                <a:schemeClr val="dk1"/>
              </a:solidFill>
              <a:latin typeface="Arial Black"/>
              <a:ea typeface="Arial Black"/>
              <a:cs typeface="Arial Black"/>
              <a:sym typeface="Arial Black"/>
            </a:endParaRPr>
          </a:p>
        </p:txBody>
      </p:sp>
      <p:sp>
        <p:nvSpPr>
          <p:cNvPr id="12536" name="Google Shape;12536;p83"/>
          <p:cNvSpPr txBox="1"/>
          <p:nvPr/>
        </p:nvSpPr>
        <p:spPr>
          <a:xfrm>
            <a:off x="666659" y="2772141"/>
            <a:ext cx="174307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A NEW PROGRAM MANAGER</a:t>
            </a:r>
            <a:endParaRPr sz="950">
              <a:solidFill>
                <a:schemeClr val="dk1"/>
              </a:solidFill>
              <a:latin typeface="Arial Black"/>
              <a:ea typeface="Arial Black"/>
              <a:cs typeface="Arial Black"/>
              <a:sym typeface="Arial Black"/>
            </a:endParaRPr>
          </a:p>
        </p:txBody>
      </p:sp>
      <p:sp>
        <p:nvSpPr>
          <p:cNvPr id="12537" name="Google Shape;12537;p83"/>
          <p:cNvSpPr txBox="1"/>
          <p:nvPr/>
        </p:nvSpPr>
        <p:spPr>
          <a:xfrm>
            <a:off x="3753829" y="2907539"/>
            <a:ext cx="233680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GOING TO THEIR MENTORS’  OFFICES AFTER SCHOOL</a:t>
            </a:r>
            <a:endParaRPr sz="950">
              <a:solidFill>
                <a:schemeClr val="dk1"/>
              </a:solidFill>
              <a:latin typeface="Arial Black"/>
              <a:ea typeface="Arial Black"/>
              <a:cs typeface="Arial Black"/>
              <a:sym typeface="Arial Black"/>
            </a:endParaRPr>
          </a:p>
        </p:txBody>
      </p:sp>
      <p:sp>
        <p:nvSpPr>
          <p:cNvPr id="12538" name="Google Shape;12538;p83"/>
          <p:cNvSpPr txBox="1"/>
          <p:nvPr/>
        </p:nvSpPr>
        <p:spPr>
          <a:xfrm>
            <a:off x="3753829" y="5705407"/>
            <a:ext cx="2244725" cy="658495"/>
          </a:xfrm>
          <a:prstGeom prst="rect">
            <a:avLst/>
          </a:prstGeom>
          <a:noFill/>
          <a:ln>
            <a:noFill/>
          </a:ln>
        </p:spPr>
        <p:txBody>
          <a:bodyPr spcFirstLastPara="1" wrap="square" lIns="0" tIns="12700" rIns="0" bIns="0" anchor="t" anchorCtr="0">
            <a:spAutoFit/>
          </a:bodyPr>
          <a:lstStyle/>
          <a:p>
            <a:pPr marL="12700" marR="485775" lvl="0" indent="0" algn="l" rtl="0">
              <a:lnSpc>
                <a:spcPct val="145700"/>
              </a:lnSpc>
              <a:spcBef>
                <a:spcPts val="0"/>
              </a:spcBef>
              <a:spcAft>
                <a:spcPts val="0"/>
              </a:spcAft>
              <a:buNone/>
            </a:pPr>
            <a:r>
              <a:rPr lang="en-US" sz="950">
                <a:solidFill>
                  <a:schemeClr val="dk1"/>
                </a:solidFill>
                <a:latin typeface="Arial Black"/>
                <a:ea typeface="Arial Black"/>
                <a:cs typeface="Arial Black"/>
                <a:sym typeface="Arial Black"/>
              </a:rPr>
              <a:t>HIRE A PROGRAM MANAGER  RECRUIT MENTORS</a:t>
            </a:r>
            <a:endParaRPr sz="950">
              <a:solidFill>
                <a:schemeClr val="dk1"/>
              </a:solidFill>
              <a:latin typeface="Arial Black"/>
              <a:ea typeface="Arial Black"/>
              <a:cs typeface="Arial Black"/>
              <a:sym typeface="Arial Black"/>
            </a:endParaRPr>
          </a:p>
          <a:p>
            <a:pPr marL="12700" marR="0" lvl="0" indent="0" algn="l" rtl="0">
              <a:lnSpc>
                <a:spcPct val="100000"/>
              </a:lnSpc>
              <a:spcBef>
                <a:spcPts val="520"/>
              </a:spcBef>
              <a:spcAft>
                <a:spcPts val="0"/>
              </a:spcAft>
              <a:buNone/>
            </a:pPr>
            <a:r>
              <a:rPr lang="en-US" sz="950">
                <a:solidFill>
                  <a:schemeClr val="dk1"/>
                </a:solidFill>
                <a:latin typeface="Arial Black"/>
                <a:ea typeface="Arial Black"/>
                <a:cs typeface="Arial Black"/>
                <a:sym typeface="Arial Black"/>
              </a:rPr>
              <a:t>GET PERMISSION TO USE THE SPACE</a:t>
            </a:r>
            <a:endParaRPr sz="950">
              <a:solidFill>
                <a:schemeClr val="dk1"/>
              </a:solidFill>
              <a:latin typeface="Arial Black"/>
              <a:ea typeface="Arial Black"/>
              <a:cs typeface="Arial Black"/>
              <a:sym typeface="Arial Black"/>
            </a:endParaRPr>
          </a:p>
        </p:txBody>
      </p:sp>
      <p:sp>
        <p:nvSpPr>
          <p:cNvPr id="12539" name="Google Shape;12539;p83"/>
          <p:cNvSpPr txBox="1"/>
          <p:nvPr/>
        </p:nvSpPr>
        <p:spPr>
          <a:xfrm>
            <a:off x="666659" y="3588111"/>
            <a:ext cx="195008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THROUGH A NEW AFTERSCHOOL  PROGRAM</a:t>
            </a:r>
            <a:endParaRPr sz="950">
              <a:solidFill>
                <a:schemeClr val="dk1"/>
              </a:solidFill>
              <a:latin typeface="Arial Black"/>
              <a:ea typeface="Arial Black"/>
              <a:cs typeface="Arial Black"/>
              <a:sym typeface="Arial Black"/>
            </a:endParaRPr>
          </a:p>
        </p:txBody>
      </p:sp>
      <p:sp>
        <p:nvSpPr>
          <p:cNvPr id="12540" name="Google Shape;12540;p83"/>
          <p:cNvSpPr txBox="1"/>
          <p:nvPr/>
        </p:nvSpPr>
        <p:spPr>
          <a:xfrm>
            <a:off x="3753829" y="3774134"/>
            <a:ext cx="1327785" cy="658495"/>
          </a:xfrm>
          <a:prstGeom prst="rect">
            <a:avLst/>
          </a:prstGeom>
          <a:noFill/>
          <a:ln>
            <a:noFill/>
          </a:ln>
        </p:spPr>
        <p:txBody>
          <a:bodyPr spcFirstLastPara="1" wrap="square" lIns="0" tIns="12700" rIns="0" bIns="0" anchor="t" anchorCtr="0">
            <a:spAutoFit/>
          </a:bodyPr>
          <a:lstStyle/>
          <a:p>
            <a:pPr marL="12700" marR="5080" lvl="0" indent="0" algn="l" rtl="0">
              <a:lnSpc>
                <a:spcPct val="145700"/>
              </a:lnSpc>
              <a:spcBef>
                <a:spcPts val="0"/>
              </a:spcBef>
              <a:spcAft>
                <a:spcPts val="0"/>
              </a:spcAft>
              <a:buNone/>
            </a:pPr>
            <a:r>
              <a:rPr lang="en-US" sz="950">
                <a:solidFill>
                  <a:schemeClr val="dk1"/>
                </a:solidFill>
                <a:latin typeface="Arial Black"/>
                <a:ea typeface="Arial Black"/>
                <a:cs typeface="Arial Black"/>
                <a:sym typeface="Arial Black"/>
              </a:rPr>
              <a:t>STUDENTS  POTENTIAL MENTORS  FAMILIES</a:t>
            </a:r>
            <a:endParaRPr sz="950">
              <a:solidFill>
                <a:schemeClr val="dk1"/>
              </a:solidFill>
              <a:latin typeface="Arial Black"/>
              <a:ea typeface="Arial Black"/>
              <a:cs typeface="Arial Black"/>
              <a:sym typeface="Arial Black"/>
            </a:endParaRPr>
          </a:p>
        </p:txBody>
      </p:sp>
      <p:sp>
        <p:nvSpPr>
          <p:cNvPr id="12541" name="Google Shape;12541;p83"/>
          <p:cNvSpPr txBox="1"/>
          <p:nvPr/>
        </p:nvSpPr>
        <p:spPr>
          <a:xfrm>
            <a:off x="3661278" y="4518415"/>
            <a:ext cx="2456815" cy="1166495"/>
          </a:xfrm>
          <a:prstGeom prst="rect">
            <a:avLst/>
          </a:prstGeom>
          <a:noFill/>
          <a:ln>
            <a:noFill/>
          </a:ln>
        </p:spPr>
        <p:txBody>
          <a:bodyPr spcFirstLastPara="1" wrap="square" lIns="0" tIns="781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Who needs to be convinced that this idea is good?</a:t>
            </a:r>
            <a:endParaRPr sz="750">
              <a:solidFill>
                <a:schemeClr val="dk1"/>
              </a:solidFill>
              <a:latin typeface="Arial"/>
              <a:ea typeface="Arial"/>
              <a:cs typeface="Arial"/>
              <a:sym typeface="Arial"/>
            </a:endParaRPr>
          </a:p>
          <a:p>
            <a:pPr marL="104775" marR="1040764" lvl="0" indent="0" algn="l" rtl="0">
              <a:lnSpc>
                <a:spcPct val="122300"/>
              </a:lnSpc>
              <a:spcBef>
                <a:spcPts val="375"/>
              </a:spcBef>
              <a:spcAft>
                <a:spcPts val="0"/>
              </a:spcAft>
              <a:buNone/>
            </a:pPr>
            <a:r>
              <a:rPr lang="en-US" sz="950">
                <a:solidFill>
                  <a:schemeClr val="dk1"/>
                </a:solidFill>
                <a:latin typeface="Arial Black"/>
                <a:ea typeface="Arial Black"/>
                <a:cs typeface="Arial Black"/>
                <a:sym typeface="Arial Black"/>
              </a:rPr>
              <a:t>STUDENTS  POTENTIAL MENTORS  FAMILIES</a:t>
            </a:r>
            <a:endParaRPr sz="950">
              <a:solidFill>
                <a:schemeClr val="dk1"/>
              </a:solidFill>
              <a:latin typeface="Arial Black"/>
              <a:ea typeface="Arial Black"/>
              <a:cs typeface="Arial Black"/>
              <a:sym typeface="Arial Black"/>
            </a:endParaRPr>
          </a:p>
          <a:p>
            <a:pPr marL="104775" marR="0" lvl="0" indent="0" algn="l" rtl="0">
              <a:lnSpc>
                <a:spcPct val="100000"/>
              </a:lnSpc>
              <a:spcBef>
                <a:spcPts val="254"/>
              </a:spcBef>
              <a:spcAft>
                <a:spcPts val="0"/>
              </a:spcAft>
              <a:buNone/>
            </a:pPr>
            <a:r>
              <a:rPr lang="en-US" sz="950">
                <a:solidFill>
                  <a:schemeClr val="dk1"/>
                </a:solidFill>
                <a:latin typeface="Arial Black"/>
                <a:ea typeface="Arial Black"/>
                <a:cs typeface="Arial Black"/>
                <a:sym typeface="Arial Black"/>
              </a:rPr>
              <a:t>HEAD OF SCHOOL</a:t>
            </a:r>
            <a:endParaRPr sz="950">
              <a:solidFill>
                <a:schemeClr val="dk1"/>
              </a:solidFill>
              <a:latin typeface="Arial Black"/>
              <a:ea typeface="Arial Black"/>
              <a:cs typeface="Arial Black"/>
              <a:sym typeface="Arial Black"/>
            </a:endParaRPr>
          </a:p>
          <a:p>
            <a:pPr marL="83820" marR="0" lvl="0" indent="-71755" algn="l" rtl="0">
              <a:lnSpc>
                <a:spcPct val="100000"/>
              </a:lnSpc>
              <a:spcBef>
                <a:spcPts val="71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plans need to be made before this is launched?</a:t>
            </a:r>
            <a:endParaRPr sz="750">
              <a:solidFill>
                <a:schemeClr val="dk1"/>
              </a:solidFill>
              <a:latin typeface="Arial"/>
              <a:ea typeface="Arial"/>
              <a:cs typeface="Arial"/>
              <a:sym typeface="Arial"/>
            </a:endParaRPr>
          </a:p>
        </p:txBody>
      </p:sp>
      <p:sp>
        <p:nvSpPr>
          <p:cNvPr id="12542" name="Google Shape;12542;p83"/>
          <p:cNvSpPr txBox="1"/>
          <p:nvPr/>
        </p:nvSpPr>
        <p:spPr>
          <a:xfrm>
            <a:off x="666659" y="4403962"/>
            <a:ext cx="254444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$5,000 FOR SUPPLIES AND THE PROGRAM  MANAGER SALARY</a:t>
            </a:r>
            <a:endParaRPr sz="950">
              <a:solidFill>
                <a:schemeClr val="dk1"/>
              </a:solidFill>
              <a:latin typeface="Arial Black"/>
              <a:ea typeface="Arial Black"/>
              <a:cs typeface="Arial Black"/>
              <a:sym typeface="Arial Black"/>
            </a:endParaRPr>
          </a:p>
        </p:txBody>
      </p:sp>
      <p:sp>
        <p:nvSpPr>
          <p:cNvPr id="12543" name="Google Shape;12543;p83"/>
          <p:cNvSpPr txBox="1"/>
          <p:nvPr/>
        </p:nvSpPr>
        <p:spPr>
          <a:xfrm>
            <a:off x="525443" y="5002877"/>
            <a:ext cx="1628775" cy="59690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other resources are needed?</a:t>
            </a:r>
            <a:endParaRPr sz="750">
              <a:solidFill>
                <a:schemeClr val="dk1"/>
              </a:solidFill>
              <a:latin typeface="Arial"/>
              <a:ea typeface="Arial"/>
              <a:cs typeface="Arial"/>
              <a:sym typeface="Arial"/>
            </a:endParaRPr>
          </a:p>
          <a:p>
            <a:pPr marL="0" marR="0" lvl="0" indent="0" algn="l" rtl="0">
              <a:lnSpc>
                <a:spcPct val="100000"/>
              </a:lnSpc>
              <a:spcBef>
                <a:spcPts val="50"/>
              </a:spcBef>
              <a:spcAft>
                <a:spcPts val="0"/>
              </a:spcAft>
              <a:buNone/>
            </a:pPr>
            <a:endParaRPr sz="650">
              <a:solidFill>
                <a:schemeClr val="dk1"/>
              </a:solidFill>
              <a:latin typeface="Arial"/>
              <a:ea typeface="Arial"/>
              <a:cs typeface="Arial"/>
              <a:sym typeface="Arial"/>
            </a:endParaRPr>
          </a:p>
          <a:p>
            <a:pPr marL="15367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SPACE</a:t>
            </a:r>
            <a:endParaRPr sz="950">
              <a:solidFill>
                <a:schemeClr val="dk1"/>
              </a:solidFill>
              <a:latin typeface="Arial Black"/>
              <a:ea typeface="Arial Black"/>
              <a:cs typeface="Arial Black"/>
              <a:sym typeface="Arial Black"/>
            </a:endParaRPr>
          </a:p>
          <a:p>
            <a:pPr marL="153670" marR="0" lvl="0" indent="0" algn="l" rtl="0">
              <a:lnSpc>
                <a:spcPct val="100000"/>
              </a:lnSpc>
              <a:spcBef>
                <a:spcPts val="520"/>
              </a:spcBef>
              <a:spcAft>
                <a:spcPts val="0"/>
              </a:spcAft>
              <a:buNone/>
            </a:pPr>
            <a:r>
              <a:rPr lang="en-US" sz="950">
                <a:solidFill>
                  <a:schemeClr val="dk1"/>
                </a:solidFill>
                <a:latin typeface="Arial Black"/>
                <a:ea typeface="Arial Black"/>
                <a:cs typeface="Arial Black"/>
                <a:sym typeface="Arial Black"/>
              </a:rPr>
              <a:t>POTENTIAL MENTORS</a:t>
            </a:r>
            <a:endParaRPr sz="950">
              <a:solidFill>
                <a:schemeClr val="dk1"/>
              </a:solidFill>
              <a:latin typeface="Arial Black"/>
              <a:ea typeface="Arial Black"/>
              <a:cs typeface="Arial Black"/>
              <a:sym typeface="Arial Black"/>
            </a:endParaRPr>
          </a:p>
        </p:txBody>
      </p:sp>
      <p:grpSp>
        <p:nvGrpSpPr>
          <p:cNvPr id="12544" name="Google Shape;12544;p83"/>
          <p:cNvGrpSpPr/>
          <p:nvPr/>
        </p:nvGrpSpPr>
        <p:grpSpPr>
          <a:xfrm>
            <a:off x="19768108" y="1083064"/>
            <a:ext cx="336550" cy="560705"/>
            <a:chOff x="19768108" y="1083064"/>
            <a:chExt cx="336550" cy="560705"/>
          </a:xfrm>
        </p:grpSpPr>
        <p:sp>
          <p:nvSpPr>
            <p:cNvPr id="12545" name="Google Shape;12545;p83"/>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46" name="Google Shape;12546;p83"/>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47" name="Google Shape;12547;p83"/>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548" name="Google Shape;12548;p83"/>
          <p:cNvGrpSpPr/>
          <p:nvPr/>
        </p:nvGrpSpPr>
        <p:grpSpPr>
          <a:xfrm>
            <a:off x="10481084" y="0"/>
            <a:ext cx="9206117" cy="332751"/>
            <a:chOff x="10481084" y="0"/>
            <a:chExt cx="9206117" cy="332751"/>
          </a:xfrm>
        </p:grpSpPr>
        <p:sp>
          <p:nvSpPr>
            <p:cNvPr id="12549" name="Google Shape;12549;p83"/>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0" name="Google Shape;12550;p83"/>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1" name="Google Shape;12551;p83"/>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2" name="Google Shape;12552;p83"/>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3" name="Google Shape;12553;p83"/>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4" name="Google Shape;12554;p83"/>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5" name="Google Shape;12555;p83"/>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6" name="Google Shape;12556;p83"/>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7" name="Google Shape;12557;p83"/>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8" name="Google Shape;12558;p83"/>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59" name="Google Shape;12559;p83"/>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0" name="Google Shape;12560;p83"/>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1" name="Google Shape;12561;p83"/>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2" name="Google Shape;12562;p83"/>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3" name="Google Shape;12563;p83"/>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4" name="Google Shape;12564;p83"/>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5" name="Google Shape;12565;p83"/>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6" name="Google Shape;12566;p83"/>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7" name="Google Shape;12567;p83"/>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8" name="Google Shape;12568;p83"/>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69" name="Google Shape;12569;p83"/>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70" name="Google Shape;12570;p83"/>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571" name="Google Shape;12571;p83"/>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2572" name="Google Shape;12572;p83"/>
          <p:cNvSpPr txBox="1"/>
          <p:nvPr/>
        </p:nvSpPr>
        <p:spPr>
          <a:xfrm>
            <a:off x="11678191"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2573" name="Google Shape;12573;p83"/>
          <p:cNvSpPr txBox="1"/>
          <p:nvPr/>
        </p:nvSpPr>
        <p:spPr>
          <a:xfrm>
            <a:off x="12630633"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574" name="Google Shape;12574;p83"/>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575" name="Google Shape;12575;p83"/>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576" name="Google Shape;12576;p83"/>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577" name="Google Shape;12577;p83"/>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578" name="Google Shape;12578;p83"/>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579" name="Google Shape;12579;p83"/>
          <p:cNvSpPr txBox="1"/>
          <p:nvPr/>
        </p:nvSpPr>
        <p:spPr>
          <a:xfrm>
            <a:off x="18037886" y="189035"/>
            <a:ext cx="5594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2</a:t>
            </a:r>
            <a:endParaRPr sz="550">
              <a:solidFill>
                <a:schemeClr val="dk1"/>
              </a:solidFill>
              <a:latin typeface="Arial"/>
              <a:ea typeface="Arial"/>
              <a:cs typeface="Arial"/>
              <a:sym typeface="Arial"/>
            </a:endParaRPr>
          </a:p>
        </p:txBody>
      </p:sp>
      <p:sp>
        <p:nvSpPr>
          <p:cNvPr id="12580" name="Google Shape;12580;p83"/>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12581" name="Google Shape;12581;p83"/>
          <p:cNvGrpSpPr/>
          <p:nvPr/>
        </p:nvGrpSpPr>
        <p:grpSpPr>
          <a:xfrm>
            <a:off x="424784" y="0"/>
            <a:ext cx="9206071" cy="332740"/>
            <a:chOff x="424784" y="0"/>
            <a:chExt cx="9206071" cy="332740"/>
          </a:xfrm>
        </p:grpSpPr>
        <p:sp>
          <p:nvSpPr>
            <p:cNvPr id="12582" name="Google Shape;12582;p83"/>
            <p:cNvSpPr/>
            <p:nvPr/>
          </p:nvSpPr>
          <p:spPr>
            <a:xfrm>
              <a:off x="424784"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83" name="Google Shape;12583;p83"/>
            <p:cNvSpPr/>
            <p:nvPr/>
          </p:nvSpPr>
          <p:spPr>
            <a:xfrm>
              <a:off x="871010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84" name="Google Shape;12584;p83"/>
            <p:cNvSpPr/>
            <p:nvPr/>
          </p:nvSpPr>
          <p:spPr>
            <a:xfrm>
              <a:off x="871010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85" name="Google Shape;12585;p83"/>
            <p:cNvSpPr/>
            <p:nvPr/>
          </p:nvSpPr>
          <p:spPr>
            <a:xfrm>
              <a:off x="778354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86" name="Google Shape;12586;p83"/>
            <p:cNvSpPr/>
            <p:nvPr/>
          </p:nvSpPr>
          <p:spPr>
            <a:xfrm>
              <a:off x="778354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87" name="Google Shape;12587;p83"/>
            <p:cNvSpPr/>
            <p:nvPr/>
          </p:nvSpPr>
          <p:spPr>
            <a:xfrm>
              <a:off x="686276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88" name="Google Shape;12588;p83"/>
            <p:cNvSpPr/>
            <p:nvPr/>
          </p:nvSpPr>
          <p:spPr>
            <a:xfrm>
              <a:off x="686276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89" name="Google Shape;12589;p83"/>
            <p:cNvSpPr/>
            <p:nvPr/>
          </p:nvSpPr>
          <p:spPr>
            <a:xfrm>
              <a:off x="594236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0" name="Google Shape;12590;p83"/>
            <p:cNvSpPr/>
            <p:nvPr/>
          </p:nvSpPr>
          <p:spPr>
            <a:xfrm>
              <a:off x="594236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1" name="Google Shape;12591;p83"/>
            <p:cNvSpPr/>
            <p:nvPr/>
          </p:nvSpPr>
          <p:spPr>
            <a:xfrm>
              <a:off x="502176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2" name="Google Shape;12592;p83"/>
            <p:cNvSpPr/>
            <p:nvPr/>
          </p:nvSpPr>
          <p:spPr>
            <a:xfrm>
              <a:off x="502176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3" name="Google Shape;12593;p83"/>
            <p:cNvSpPr/>
            <p:nvPr/>
          </p:nvSpPr>
          <p:spPr>
            <a:xfrm>
              <a:off x="410117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4" name="Google Shape;12594;p83"/>
            <p:cNvSpPr/>
            <p:nvPr/>
          </p:nvSpPr>
          <p:spPr>
            <a:xfrm>
              <a:off x="410117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5" name="Google Shape;12595;p83"/>
            <p:cNvSpPr/>
            <p:nvPr/>
          </p:nvSpPr>
          <p:spPr>
            <a:xfrm>
              <a:off x="318058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6" name="Google Shape;12596;p83"/>
            <p:cNvSpPr/>
            <p:nvPr/>
          </p:nvSpPr>
          <p:spPr>
            <a:xfrm>
              <a:off x="318058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7" name="Google Shape;12597;p83"/>
            <p:cNvSpPr/>
            <p:nvPr/>
          </p:nvSpPr>
          <p:spPr>
            <a:xfrm>
              <a:off x="22599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8" name="Google Shape;12598;p83"/>
            <p:cNvSpPr/>
            <p:nvPr/>
          </p:nvSpPr>
          <p:spPr>
            <a:xfrm>
              <a:off x="22599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99" name="Google Shape;12599;p83"/>
            <p:cNvSpPr/>
            <p:nvPr/>
          </p:nvSpPr>
          <p:spPr>
            <a:xfrm>
              <a:off x="133940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00" name="Google Shape;12600;p83"/>
            <p:cNvSpPr/>
            <p:nvPr/>
          </p:nvSpPr>
          <p:spPr>
            <a:xfrm>
              <a:off x="133940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01" name="Google Shape;12601;p83"/>
            <p:cNvSpPr/>
            <p:nvPr/>
          </p:nvSpPr>
          <p:spPr>
            <a:xfrm>
              <a:off x="4247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02" name="Google Shape;12602;p83"/>
            <p:cNvSpPr/>
            <p:nvPr/>
          </p:nvSpPr>
          <p:spPr>
            <a:xfrm>
              <a:off x="4247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603" name="Google Shape;12603;p83"/>
          <p:cNvSpPr txBox="1"/>
          <p:nvPr/>
        </p:nvSpPr>
        <p:spPr>
          <a:xfrm>
            <a:off x="717091"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2604" name="Google Shape;12604;p83"/>
          <p:cNvSpPr txBox="1"/>
          <p:nvPr/>
        </p:nvSpPr>
        <p:spPr>
          <a:xfrm>
            <a:off x="1621902"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2605" name="Google Shape;12605;p83"/>
          <p:cNvSpPr txBox="1"/>
          <p:nvPr/>
        </p:nvSpPr>
        <p:spPr>
          <a:xfrm>
            <a:off x="257435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606" name="Google Shape;12606;p83"/>
          <p:cNvSpPr txBox="1"/>
          <p:nvPr/>
        </p:nvSpPr>
        <p:spPr>
          <a:xfrm>
            <a:off x="343848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607" name="Google Shape;12607;p83"/>
          <p:cNvSpPr txBox="1"/>
          <p:nvPr/>
        </p:nvSpPr>
        <p:spPr>
          <a:xfrm>
            <a:off x="4445106"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608" name="Google Shape;12608;p83"/>
          <p:cNvSpPr txBox="1"/>
          <p:nvPr/>
        </p:nvSpPr>
        <p:spPr>
          <a:xfrm>
            <a:off x="5395686"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609" name="Google Shape;12609;p83"/>
          <p:cNvSpPr txBox="1"/>
          <p:nvPr/>
        </p:nvSpPr>
        <p:spPr>
          <a:xfrm>
            <a:off x="6259022"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610" name="Google Shape;12610;p83"/>
          <p:cNvSpPr txBox="1"/>
          <p:nvPr/>
        </p:nvSpPr>
        <p:spPr>
          <a:xfrm>
            <a:off x="723692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611" name="Google Shape;12611;p83"/>
          <p:cNvSpPr txBox="1"/>
          <p:nvPr/>
        </p:nvSpPr>
        <p:spPr>
          <a:xfrm>
            <a:off x="7981694" y="189035"/>
            <a:ext cx="5594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2</a:t>
            </a:r>
            <a:endParaRPr sz="550">
              <a:solidFill>
                <a:schemeClr val="dk1"/>
              </a:solidFill>
              <a:latin typeface="Arial"/>
              <a:ea typeface="Arial"/>
              <a:cs typeface="Arial"/>
              <a:sym typeface="Arial"/>
            </a:endParaRPr>
          </a:p>
        </p:txBody>
      </p:sp>
      <p:sp>
        <p:nvSpPr>
          <p:cNvPr id="12612" name="Google Shape;12612;p83"/>
          <p:cNvSpPr txBox="1"/>
          <p:nvPr/>
        </p:nvSpPr>
        <p:spPr>
          <a:xfrm>
            <a:off x="9081987"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Shape 12616"/>
        <p:cNvGrpSpPr/>
        <p:nvPr/>
      </p:nvGrpSpPr>
      <p:grpSpPr>
        <a:xfrm>
          <a:off x="0" y="0"/>
          <a:ext cx="0" cy="0"/>
          <a:chOff x="0" y="0"/>
          <a:chExt cx="0" cy="0"/>
        </a:xfrm>
      </p:grpSpPr>
      <p:sp>
        <p:nvSpPr>
          <p:cNvPr id="12617" name="Google Shape;12617;p84"/>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166</a:t>
            </a:r>
            <a:endParaRPr sz="550">
              <a:solidFill>
                <a:schemeClr val="dk1"/>
              </a:solidFill>
              <a:latin typeface="Arial"/>
              <a:ea typeface="Arial"/>
              <a:cs typeface="Arial"/>
              <a:sym typeface="Arial"/>
            </a:endParaRPr>
          </a:p>
        </p:txBody>
      </p:sp>
      <p:sp>
        <p:nvSpPr>
          <p:cNvPr id="12618" name="Google Shape;12618;p84"/>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167</a:t>
            </a:r>
            <a:endParaRPr sz="550">
              <a:solidFill>
                <a:schemeClr val="dk1"/>
              </a:solidFill>
              <a:latin typeface="Arial"/>
              <a:ea typeface="Arial"/>
              <a:cs typeface="Arial"/>
              <a:sym typeface="Arial"/>
            </a:endParaRPr>
          </a:p>
        </p:txBody>
      </p:sp>
      <p:sp>
        <p:nvSpPr>
          <p:cNvPr id="12619" name="Google Shape;12619;p84"/>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20" name="Google Shape;12620;p84"/>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21" name="Google Shape;12621;p84"/>
          <p:cNvSpPr txBox="1"/>
          <p:nvPr/>
        </p:nvSpPr>
        <p:spPr>
          <a:xfrm>
            <a:off x="13380600" y="486099"/>
            <a:ext cx="376809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Map out the next steps needed to move from concept to implementation.</a:t>
            </a:r>
            <a:endParaRPr sz="750">
              <a:solidFill>
                <a:schemeClr val="dk1"/>
              </a:solidFill>
              <a:latin typeface="Arial"/>
              <a:ea typeface="Arial"/>
              <a:cs typeface="Arial"/>
              <a:sym typeface="Arial"/>
            </a:endParaRPr>
          </a:p>
        </p:txBody>
      </p:sp>
      <p:sp>
        <p:nvSpPr>
          <p:cNvPr id="12622" name="Google Shape;12622;p84"/>
          <p:cNvSpPr txBox="1"/>
          <p:nvPr/>
        </p:nvSpPr>
        <p:spPr>
          <a:xfrm>
            <a:off x="13380600" y="600722"/>
            <a:ext cx="3700779"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Possible next steps include: concept development, prototyping, secondary research,  project planning, piloting.</a:t>
            </a:r>
            <a:endParaRPr sz="750">
              <a:solidFill>
                <a:schemeClr val="dk1"/>
              </a:solidFill>
              <a:latin typeface="Arial"/>
              <a:ea typeface="Arial"/>
              <a:cs typeface="Arial"/>
              <a:sym typeface="Arial"/>
            </a:endParaRPr>
          </a:p>
        </p:txBody>
      </p:sp>
      <p:sp>
        <p:nvSpPr>
          <p:cNvPr id="12623" name="Google Shape;12623;p84"/>
          <p:cNvSpPr txBox="1"/>
          <p:nvPr/>
        </p:nvSpPr>
        <p:spPr>
          <a:xfrm>
            <a:off x="3324300" y="486099"/>
            <a:ext cx="376809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Map out the next steps needed to move from concept to implementation.</a:t>
            </a:r>
            <a:endParaRPr sz="750">
              <a:solidFill>
                <a:schemeClr val="dk1"/>
              </a:solidFill>
              <a:latin typeface="Arial"/>
              <a:ea typeface="Arial"/>
              <a:cs typeface="Arial"/>
              <a:sym typeface="Arial"/>
            </a:endParaRPr>
          </a:p>
        </p:txBody>
      </p:sp>
      <p:sp>
        <p:nvSpPr>
          <p:cNvPr id="12624" name="Google Shape;12624;p84"/>
          <p:cNvSpPr txBox="1"/>
          <p:nvPr/>
        </p:nvSpPr>
        <p:spPr>
          <a:xfrm>
            <a:off x="3324300" y="600722"/>
            <a:ext cx="3700779"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Possible next steps include: concept development, prototyping, secondary research,  project planning, piloting.</a:t>
            </a:r>
            <a:endParaRPr sz="750">
              <a:solidFill>
                <a:schemeClr val="dk1"/>
              </a:solidFill>
              <a:latin typeface="Arial"/>
              <a:ea typeface="Arial"/>
              <a:cs typeface="Arial"/>
              <a:sym typeface="Arial"/>
            </a:endParaRPr>
          </a:p>
        </p:txBody>
      </p:sp>
      <p:grpSp>
        <p:nvGrpSpPr>
          <p:cNvPr id="12625" name="Google Shape;12625;p84"/>
          <p:cNvGrpSpPr/>
          <p:nvPr/>
        </p:nvGrpSpPr>
        <p:grpSpPr>
          <a:xfrm>
            <a:off x="10488583" y="1051579"/>
            <a:ext cx="9200529" cy="31750"/>
            <a:chOff x="10488583" y="1051579"/>
            <a:chExt cx="9200529" cy="31750"/>
          </a:xfrm>
        </p:grpSpPr>
        <p:sp>
          <p:nvSpPr>
            <p:cNvPr id="12626" name="Google Shape;12626;p84"/>
            <p:cNvSpPr/>
            <p:nvPr/>
          </p:nvSpPr>
          <p:spPr>
            <a:xfrm>
              <a:off x="10488583" y="1051579"/>
              <a:ext cx="2322195" cy="31750"/>
            </a:xfrm>
            <a:custGeom>
              <a:avLst/>
              <a:gdLst/>
              <a:ahLst/>
              <a:cxnLst/>
              <a:rect l="l" t="t" r="r" b="b"/>
              <a:pathLst>
                <a:path w="2322195" h="31750" extrusionOk="0">
                  <a:moveTo>
                    <a:pt x="2321598" y="0"/>
                  </a:moveTo>
                  <a:lnTo>
                    <a:pt x="0" y="0"/>
                  </a:lnTo>
                  <a:lnTo>
                    <a:pt x="0" y="31473"/>
                  </a:lnTo>
                  <a:lnTo>
                    <a:pt x="2321598" y="31473"/>
                  </a:lnTo>
                  <a:lnTo>
                    <a:pt x="232159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27" name="Google Shape;12627;p84"/>
            <p:cNvSpPr/>
            <p:nvPr/>
          </p:nvSpPr>
          <p:spPr>
            <a:xfrm>
              <a:off x="12810157" y="1051579"/>
              <a:ext cx="6878955" cy="31750"/>
            </a:xfrm>
            <a:custGeom>
              <a:avLst/>
              <a:gdLst/>
              <a:ahLst/>
              <a:cxnLst/>
              <a:rect l="l" t="t" r="r" b="b"/>
              <a:pathLst>
                <a:path w="6878955" h="31750" extrusionOk="0">
                  <a:moveTo>
                    <a:pt x="6878351" y="0"/>
                  </a:moveTo>
                  <a:lnTo>
                    <a:pt x="0" y="0"/>
                  </a:lnTo>
                  <a:lnTo>
                    <a:pt x="0" y="31473"/>
                  </a:lnTo>
                  <a:lnTo>
                    <a:pt x="6878351" y="31473"/>
                  </a:lnTo>
                  <a:lnTo>
                    <a:pt x="6878351" y="0"/>
                  </a:lnTo>
                  <a:close/>
                </a:path>
              </a:pathLst>
            </a:custGeom>
            <a:solidFill>
              <a:srgbClr val="CFDAE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628" name="Google Shape;12628;p84"/>
          <p:cNvGrpSpPr/>
          <p:nvPr/>
        </p:nvGrpSpPr>
        <p:grpSpPr>
          <a:xfrm>
            <a:off x="432282" y="1051579"/>
            <a:ext cx="9200554" cy="31750"/>
            <a:chOff x="432282" y="1051579"/>
            <a:chExt cx="9200554" cy="31750"/>
          </a:xfrm>
        </p:grpSpPr>
        <p:sp>
          <p:nvSpPr>
            <p:cNvPr id="12629" name="Google Shape;12629;p84"/>
            <p:cNvSpPr/>
            <p:nvPr/>
          </p:nvSpPr>
          <p:spPr>
            <a:xfrm>
              <a:off x="432282" y="1051579"/>
              <a:ext cx="2322195" cy="31750"/>
            </a:xfrm>
            <a:custGeom>
              <a:avLst/>
              <a:gdLst/>
              <a:ahLst/>
              <a:cxnLst/>
              <a:rect l="l" t="t" r="r" b="b"/>
              <a:pathLst>
                <a:path w="2322195" h="31750" extrusionOk="0">
                  <a:moveTo>
                    <a:pt x="2321598" y="0"/>
                  </a:moveTo>
                  <a:lnTo>
                    <a:pt x="0" y="0"/>
                  </a:lnTo>
                  <a:lnTo>
                    <a:pt x="0" y="31473"/>
                  </a:lnTo>
                  <a:lnTo>
                    <a:pt x="2321598" y="31473"/>
                  </a:lnTo>
                  <a:lnTo>
                    <a:pt x="2321598" y="0"/>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30" name="Google Shape;12630;p84"/>
            <p:cNvSpPr/>
            <p:nvPr/>
          </p:nvSpPr>
          <p:spPr>
            <a:xfrm>
              <a:off x="2753881" y="1051579"/>
              <a:ext cx="6878955" cy="31750"/>
            </a:xfrm>
            <a:custGeom>
              <a:avLst/>
              <a:gdLst/>
              <a:ahLst/>
              <a:cxnLst/>
              <a:rect l="l" t="t" r="r" b="b"/>
              <a:pathLst>
                <a:path w="6878955" h="31750" extrusionOk="0">
                  <a:moveTo>
                    <a:pt x="6878351" y="0"/>
                  </a:moveTo>
                  <a:lnTo>
                    <a:pt x="0" y="0"/>
                  </a:lnTo>
                  <a:lnTo>
                    <a:pt x="0" y="31473"/>
                  </a:lnTo>
                  <a:lnTo>
                    <a:pt x="6878351" y="31473"/>
                  </a:lnTo>
                  <a:lnTo>
                    <a:pt x="6878351" y="0"/>
                  </a:lnTo>
                  <a:close/>
                </a:path>
              </a:pathLst>
            </a:custGeom>
            <a:solidFill>
              <a:srgbClr val="CFDAEC">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631" name="Google Shape;12631;p84"/>
          <p:cNvGrpSpPr/>
          <p:nvPr/>
        </p:nvGrpSpPr>
        <p:grpSpPr>
          <a:xfrm>
            <a:off x="18135455" y="635809"/>
            <a:ext cx="1570643" cy="260350"/>
            <a:chOff x="18135455" y="635809"/>
            <a:chExt cx="1570643" cy="260350"/>
          </a:xfrm>
        </p:grpSpPr>
        <p:sp>
          <p:nvSpPr>
            <p:cNvPr id="12632" name="Google Shape;12632;p84"/>
            <p:cNvSpPr/>
            <p:nvPr/>
          </p:nvSpPr>
          <p:spPr>
            <a:xfrm>
              <a:off x="18135455"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33" name="Google Shape;12633;p84"/>
            <p:cNvSpPr/>
            <p:nvPr/>
          </p:nvSpPr>
          <p:spPr>
            <a:xfrm>
              <a:off x="18644809"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34" name="Google Shape;12634;p84"/>
            <p:cNvSpPr/>
            <p:nvPr/>
          </p:nvSpPr>
          <p:spPr>
            <a:xfrm>
              <a:off x="19154283"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635" name="Google Shape;12635;p84"/>
          <p:cNvGrpSpPr/>
          <p:nvPr/>
        </p:nvGrpSpPr>
        <p:grpSpPr>
          <a:xfrm>
            <a:off x="8079142" y="635809"/>
            <a:ext cx="1570608" cy="260350"/>
            <a:chOff x="8079142" y="635809"/>
            <a:chExt cx="1570608" cy="260350"/>
          </a:xfrm>
        </p:grpSpPr>
        <p:sp>
          <p:nvSpPr>
            <p:cNvPr id="12636" name="Google Shape;12636;p84"/>
            <p:cNvSpPr/>
            <p:nvPr/>
          </p:nvSpPr>
          <p:spPr>
            <a:xfrm>
              <a:off x="8079142"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37" name="Google Shape;12637;p84"/>
            <p:cNvSpPr/>
            <p:nvPr/>
          </p:nvSpPr>
          <p:spPr>
            <a:xfrm>
              <a:off x="8588533"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38" name="Google Shape;12638;p84"/>
            <p:cNvSpPr/>
            <p:nvPr/>
          </p:nvSpPr>
          <p:spPr>
            <a:xfrm>
              <a:off x="9097935"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639" name="Google Shape;12639;p84"/>
          <p:cNvSpPr txBox="1"/>
          <p:nvPr/>
        </p:nvSpPr>
        <p:spPr>
          <a:xfrm>
            <a:off x="18265159" y="687558"/>
            <a:ext cx="301625" cy="160020"/>
          </a:xfrm>
          <a:prstGeom prst="rect">
            <a:avLst/>
          </a:prstGeom>
          <a:noFill/>
          <a:ln>
            <a:noFill/>
          </a:ln>
        </p:spPr>
        <p:txBody>
          <a:bodyPr spcFirstLastPara="1" wrap="square" lIns="0" tIns="14600" rIns="0" bIns="0" anchor="t" anchorCtr="0">
            <a:spAutoFit/>
          </a:bodyPr>
          <a:lstStyle/>
          <a:p>
            <a:pPr marL="12700" marR="5080" lvl="0" indent="55244" algn="l" rtl="0">
              <a:lnSpc>
                <a:spcPct val="117777"/>
              </a:lnSpc>
              <a:spcBef>
                <a:spcPts val="0"/>
              </a:spcBef>
              <a:spcAft>
                <a:spcPts val="0"/>
              </a:spcAft>
              <a:buNone/>
            </a:pPr>
            <a:r>
              <a:rPr lang="en-US" sz="450">
                <a:solidFill>
                  <a:srgbClr val="127BB9"/>
                </a:solidFill>
                <a:latin typeface="Arial"/>
                <a:ea typeface="Arial"/>
                <a:cs typeface="Arial"/>
                <a:sym typeface="Arial"/>
              </a:rPr>
              <a:t>REFINE  YOUR IDEA</a:t>
            </a:r>
            <a:endParaRPr sz="450">
              <a:solidFill>
                <a:schemeClr val="dk1"/>
              </a:solidFill>
              <a:latin typeface="Arial"/>
              <a:ea typeface="Arial"/>
              <a:cs typeface="Arial"/>
              <a:sym typeface="Arial"/>
            </a:endParaRPr>
          </a:p>
        </p:txBody>
      </p:sp>
      <p:sp>
        <p:nvSpPr>
          <p:cNvPr id="12640" name="Google Shape;12640;p84"/>
          <p:cNvSpPr txBox="1"/>
          <p:nvPr/>
        </p:nvSpPr>
        <p:spPr>
          <a:xfrm>
            <a:off x="8208859" y="687558"/>
            <a:ext cx="301625" cy="160020"/>
          </a:xfrm>
          <a:prstGeom prst="rect">
            <a:avLst/>
          </a:prstGeom>
          <a:noFill/>
          <a:ln>
            <a:noFill/>
          </a:ln>
        </p:spPr>
        <p:txBody>
          <a:bodyPr spcFirstLastPara="1" wrap="square" lIns="0" tIns="14600" rIns="0" bIns="0" anchor="t" anchorCtr="0">
            <a:spAutoFit/>
          </a:bodyPr>
          <a:lstStyle/>
          <a:p>
            <a:pPr marL="12700" marR="5080" lvl="0" indent="55244" algn="l" rtl="0">
              <a:lnSpc>
                <a:spcPct val="117777"/>
              </a:lnSpc>
              <a:spcBef>
                <a:spcPts val="0"/>
              </a:spcBef>
              <a:spcAft>
                <a:spcPts val="0"/>
              </a:spcAft>
              <a:buNone/>
            </a:pPr>
            <a:r>
              <a:rPr lang="en-US" sz="450">
                <a:solidFill>
                  <a:srgbClr val="127BB9"/>
                </a:solidFill>
                <a:latin typeface="Arial"/>
                <a:ea typeface="Arial"/>
                <a:cs typeface="Arial"/>
                <a:sym typeface="Arial"/>
              </a:rPr>
              <a:t>REFINE  YOUR IDEA</a:t>
            </a:r>
            <a:endParaRPr sz="450">
              <a:solidFill>
                <a:schemeClr val="dk1"/>
              </a:solidFill>
              <a:latin typeface="Arial"/>
              <a:ea typeface="Arial"/>
              <a:cs typeface="Arial"/>
              <a:sym typeface="Arial"/>
            </a:endParaRPr>
          </a:p>
        </p:txBody>
      </p:sp>
      <p:sp>
        <p:nvSpPr>
          <p:cNvPr id="12641" name="Google Shape;12641;p84"/>
          <p:cNvSpPr txBox="1"/>
          <p:nvPr/>
        </p:nvSpPr>
        <p:spPr>
          <a:xfrm>
            <a:off x="18771417" y="683952"/>
            <a:ext cx="298450" cy="160020"/>
          </a:xfrm>
          <a:prstGeom prst="rect">
            <a:avLst/>
          </a:prstGeom>
          <a:noFill/>
          <a:ln>
            <a:noFill/>
          </a:ln>
        </p:spPr>
        <p:txBody>
          <a:bodyPr spcFirstLastPara="1" wrap="square" lIns="0" tIns="14600" rIns="0" bIns="0" anchor="t" anchorCtr="0">
            <a:spAutoFit/>
          </a:bodyPr>
          <a:lstStyle/>
          <a:p>
            <a:pPr marL="12700" marR="5080" lvl="0" indent="26669" algn="l" rtl="0">
              <a:lnSpc>
                <a:spcPct val="117777"/>
              </a:lnSpc>
              <a:spcBef>
                <a:spcPts val="0"/>
              </a:spcBef>
              <a:spcAft>
                <a:spcPts val="0"/>
              </a:spcAft>
              <a:buNone/>
            </a:pPr>
            <a:r>
              <a:rPr lang="en-US" sz="450">
                <a:solidFill>
                  <a:srgbClr val="127BB9"/>
                </a:solidFill>
                <a:latin typeface="Arial"/>
                <a:ea typeface="Arial"/>
                <a:cs typeface="Arial"/>
                <a:sym typeface="Arial"/>
              </a:rPr>
              <a:t>PROJECT  PLANNING</a:t>
            </a:r>
            <a:endParaRPr sz="450">
              <a:solidFill>
                <a:schemeClr val="dk1"/>
              </a:solidFill>
              <a:latin typeface="Arial"/>
              <a:ea typeface="Arial"/>
              <a:cs typeface="Arial"/>
              <a:sym typeface="Arial"/>
            </a:endParaRPr>
          </a:p>
        </p:txBody>
      </p:sp>
      <p:sp>
        <p:nvSpPr>
          <p:cNvPr id="12642" name="Google Shape;12642;p84"/>
          <p:cNvSpPr txBox="1"/>
          <p:nvPr/>
        </p:nvSpPr>
        <p:spPr>
          <a:xfrm>
            <a:off x="8715164" y="683952"/>
            <a:ext cx="298450" cy="160020"/>
          </a:xfrm>
          <a:prstGeom prst="rect">
            <a:avLst/>
          </a:prstGeom>
          <a:noFill/>
          <a:ln>
            <a:noFill/>
          </a:ln>
        </p:spPr>
        <p:txBody>
          <a:bodyPr spcFirstLastPara="1" wrap="square" lIns="0" tIns="14600" rIns="0" bIns="0" anchor="t" anchorCtr="0">
            <a:spAutoFit/>
          </a:bodyPr>
          <a:lstStyle/>
          <a:p>
            <a:pPr marL="12700" marR="5080" lvl="0" indent="26669" algn="l" rtl="0">
              <a:lnSpc>
                <a:spcPct val="117777"/>
              </a:lnSpc>
              <a:spcBef>
                <a:spcPts val="0"/>
              </a:spcBef>
              <a:spcAft>
                <a:spcPts val="0"/>
              </a:spcAft>
              <a:buNone/>
            </a:pPr>
            <a:r>
              <a:rPr lang="en-US" sz="450">
                <a:solidFill>
                  <a:srgbClr val="127BB9"/>
                </a:solidFill>
                <a:latin typeface="Arial"/>
                <a:ea typeface="Arial"/>
                <a:cs typeface="Arial"/>
                <a:sym typeface="Arial"/>
              </a:rPr>
              <a:t>PROJECT  PLANNING</a:t>
            </a:r>
            <a:endParaRPr sz="450">
              <a:solidFill>
                <a:schemeClr val="dk1"/>
              </a:solidFill>
              <a:latin typeface="Arial"/>
              <a:ea typeface="Arial"/>
              <a:cs typeface="Arial"/>
              <a:sym typeface="Arial"/>
            </a:endParaRPr>
          </a:p>
        </p:txBody>
      </p:sp>
      <p:sp>
        <p:nvSpPr>
          <p:cNvPr id="12643" name="Google Shape;12643;p84"/>
          <p:cNvSpPr txBox="1"/>
          <p:nvPr/>
        </p:nvSpPr>
        <p:spPr>
          <a:xfrm>
            <a:off x="19280891" y="650318"/>
            <a:ext cx="298450" cy="227329"/>
          </a:xfrm>
          <a:prstGeom prst="rect">
            <a:avLst/>
          </a:prstGeom>
          <a:noFill/>
          <a:ln>
            <a:noFill/>
          </a:ln>
        </p:spPr>
        <p:txBody>
          <a:bodyPr spcFirstLastPara="1" wrap="square" lIns="0" tIns="14600" rIns="0" bIns="0" anchor="t" anchorCtr="0">
            <a:spAutoFit/>
          </a:bodyPr>
          <a:lstStyle/>
          <a:p>
            <a:pPr marL="12700" marR="5080" lvl="0" indent="0" algn="ctr" rtl="0">
              <a:lnSpc>
                <a:spcPct val="117777"/>
              </a:lnSpc>
              <a:spcBef>
                <a:spcPts val="0"/>
              </a:spcBef>
              <a:spcAft>
                <a:spcPts val="0"/>
              </a:spcAft>
              <a:buNone/>
            </a:pPr>
            <a:r>
              <a:rPr lang="en-US" sz="450">
                <a:solidFill>
                  <a:srgbClr val="FFFFFF"/>
                </a:solidFill>
                <a:latin typeface="Arial"/>
                <a:ea typeface="Arial"/>
                <a:cs typeface="Arial"/>
                <a:sym typeface="Arial"/>
              </a:rPr>
              <a:t>PROJECT  PLANNING  TIMELINE</a:t>
            </a:r>
            <a:endParaRPr sz="450">
              <a:solidFill>
                <a:schemeClr val="dk1"/>
              </a:solidFill>
              <a:latin typeface="Arial"/>
              <a:ea typeface="Arial"/>
              <a:cs typeface="Arial"/>
              <a:sym typeface="Arial"/>
            </a:endParaRPr>
          </a:p>
        </p:txBody>
      </p:sp>
      <p:sp>
        <p:nvSpPr>
          <p:cNvPr id="12644" name="Google Shape;12644;p84"/>
          <p:cNvSpPr txBox="1"/>
          <p:nvPr/>
        </p:nvSpPr>
        <p:spPr>
          <a:xfrm>
            <a:off x="9224566" y="650318"/>
            <a:ext cx="298450" cy="227329"/>
          </a:xfrm>
          <a:prstGeom prst="rect">
            <a:avLst/>
          </a:prstGeom>
          <a:noFill/>
          <a:ln>
            <a:noFill/>
          </a:ln>
        </p:spPr>
        <p:txBody>
          <a:bodyPr spcFirstLastPara="1" wrap="square" lIns="0" tIns="14600" rIns="0" bIns="0" anchor="t" anchorCtr="0">
            <a:spAutoFit/>
          </a:bodyPr>
          <a:lstStyle/>
          <a:p>
            <a:pPr marL="12700" marR="5080" lvl="0" indent="0" algn="ctr" rtl="0">
              <a:lnSpc>
                <a:spcPct val="117777"/>
              </a:lnSpc>
              <a:spcBef>
                <a:spcPts val="0"/>
              </a:spcBef>
              <a:spcAft>
                <a:spcPts val="0"/>
              </a:spcAft>
              <a:buNone/>
            </a:pPr>
            <a:r>
              <a:rPr lang="en-US" sz="450">
                <a:solidFill>
                  <a:srgbClr val="FFFFFF"/>
                </a:solidFill>
                <a:latin typeface="Arial"/>
                <a:ea typeface="Arial"/>
                <a:cs typeface="Arial"/>
                <a:sym typeface="Arial"/>
              </a:rPr>
              <a:t>PROJECT  PLANNING  TIMELINE</a:t>
            </a:r>
            <a:endParaRPr sz="450">
              <a:solidFill>
                <a:schemeClr val="dk1"/>
              </a:solidFill>
              <a:latin typeface="Arial"/>
              <a:ea typeface="Arial"/>
              <a:cs typeface="Arial"/>
              <a:sym typeface="Arial"/>
            </a:endParaRPr>
          </a:p>
        </p:txBody>
      </p:sp>
      <p:sp>
        <p:nvSpPr>
          <p:cNvPr id="12645" name="Google Shape;12645;p84"/>
          <p:cNvSpPr/>
          <p:nvPr/>
        </p:nvSpPr>
        <p:spPr>
          <a:xfrm>
            <a:off x="10485597" y="1475265"/>
            <a:ext cx="2978785" cy="2574925"/>
          </a:xfrm>
          <a:custGeom>
            <a:avLst/>
            <a:gdLst/>
            <a:ahLst/>
            <a:cxnLst/>
            <a:rect l="l" t="t" r="r" b="b"/>
            <a:pathLst>
              <a:path w="2978784" h="2574925" extrusionOk="0">
                <a:moveTo>
                  <a:pt x="58887" y="0"/>
                </a:moveTo>
                <a:lnTo>
                  <a:pt x="24843" y="920"/>
                </a:lnTo>
                <a:lnTo>
                  <a:pt x="7360" y="7360"/>
                </a:lnTo>
                <a:lnTo>
                  <a:pt x="920" y="24843"/>
                </a:lnTo>
                <a:lnTo>
                  <a:pt x="0" y="58887"/>
                </a:lnTo>
                <a:lnTo>
                  <a:pt x="0" y="2515800"/>
                </a:lnTo>
                <a:lnTo>
                  <a:pt x="920" y="2549851"/>
                </a:lnTo>
                <a:lnTo>
                  <a:pt x="7360" y="2567337"/>
                </a:lnTo>
                <a:lnTo>
                  <a:pt x="24843" y="2573779"/>
                </a:lnTo>
                <a:lnTo>
                  <a:pt x="58887" y="2574699"/>
                </a:lnTo>
                <a:lnTo>
                  <a:pt x="2919809" y="2574699"/>
                </a:lnTo>
                <a:lnTo>
                  <a:pt x="2953853" y="2573779"/>
                </a:lnTo>
                <a:lnTo>
                  <a:pt x="2971335" y="2567337"/>
                </a:lnTo>
                <a:lnTo>
                  <a:pt x="2977776" y="2549851"/>
                </a:lnTo>
                <a:lnTo>
                  <a:pt x="2978696" y="2515800"/>
                </a:lnTo>
                <a:lnTo>
                  <a:pt x="2978696" y="58887"/>
                </a:lnTo>
                <a:lnTo>
                  <a:pt x="2977776" y="24843"/>
                </a:lnTo>
                <a:lnTo>
                  <a:pt x="2971335" y="7360"/>
                </a:lnTo>
                <a:lnTo>
                  <a:pt x="2953853" y="920"/>
                </a:lnTo>
                <a:lnTo>
                  <a:pt x="2919809"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46" name="Google Shape;12646;p84"/>
          <p:cNvSpPr/>
          <p:nvPr/>
        </p:nvSpPr>
        <p:spPr>
          <a:xfrm>
            <a:off x="429297" y="1475265"/>
            <a:ext cx="2978785" cy="2574925"/>
          </a:xfrm>
          <a:custGeom>
            <a:avLst/>
            <a:gdLst/>
            <a:ahLst/>
            <a:cxnLst/>
            <a:rect l="l" t="t" r="r" b="b"/>
            <a:pathLst>
              <a:path w="2978785" h="2574925" extrusionOk="0">
                <a:moveTo>
                  <a:pt x="2919809" y="0"/>
                </a:moveTo>
                <a:lnTo>
                  <a:pt x="58887" y="0"/>
                </a:lnTo>
                <a:lnTo>
                  <a:pt x="24843" y="920"/>
                </a:lnTo>
                <a:lnTo>
                  <a:pt x="7360" y="7360"/>
                </a:lnTo>
                <a:lnTo>
                  <a:pt x="920" y="24843"/>
                </a:lnTo>
                <a:lnTo>
                  <a:pt x="0" y="58887"/>
                </a:lnTo>
                <a:lnTo>
                  <a:pt x="0" y="2515800"/>
                </a:lnTo>
                <a:lnTo>
                  <a:pt x="920" y="2549851"/>
                </a:lnTo>
                <a:lnTo>
                  <a:pt x="7360" y="2567337"/>
                </a:lnTo>
                <a:lnTo>
                  <a:pt x="24843" y="2573779"/>
                </a:lnTo>
                <a:lnTo>
                  <a:pt x="58887" y="2574699"/>
                </a:lnTo>
                <a:lnTo>
                  <a:pt x="2919809" y="2574699"/>
                </a:lnTo>
                <a:lnTo>
                  <a:pt x="2953853" y="2573779"/>
                </a:lnTo>
                <a:lnTo>
                  <a:pt x="2971335" y="2567337"/>
                </a:lnTo>
                <a:lnTo>
                  <a:pt x="2977776" y="2549851"/>
                </a:lnTo>
                <a:lnTo>
                  <a:pt x="2978696" y="2515800"/>
                </a:lnTo>
                <a:lnTo>
                  <a:pt x="2978696" y="58887"/>
                </a:lnTo>
                <a:lnTo>
                  <a:pt x="2977776" y="24843"/>
                </a:lnTo>
                <a:lnTo>
                  <a:pt x="2971335" y="7360"/>
                </a:lnTo>
                <a:lnTo>
                  <a:pt x="2953853" y="920"/>
                </a:lnTo>
                <a:lnTo>
                  <a:pt x="29198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47" name="Google Shape;12647;p84"/>
          <p:cNvSpPr/>
          <p:nvPr/>
        </p:nvSpPr>
        <p:spPr>
          <a:xfrm>
            <a:off x="13596253" y="1475265"/>
            <a:ext cx="2978785" cy="2574925"/>
          </a:xfrm>
          <a:custGeom>
            <a:avLst/>
            <a:gdLst/>
            <a:ahLst/>
            <a:cxnLst/>
            <a:rect l="l" t="t" r="r" b="b"/>
            <a:pathLst>
              <a:path w="2978784" h="2574925" extrusionOk="0">
                <a:moveTo>
                  <a:pt x="58887" y="0"/>
                </a:moveTo>
                <a:lnTo>
                  <a:pt x="24843" y="920"/>
                </a:lnTo>
                <a:lnTo>
                  <a:pt x="7360" y="7360"/>
                </a:lnTo>
                <a:lnTo>
                  <a:pt x="920" y="24843"/>
                </a:lnTo>
                <a:lnTo>
                  <a:pt x="0" y="58887"/>
                </a:lnTo>
                <a:lnTo>
                  <a:pt x="0" y="2515800"/>
                </a:lnTo>
                <a:lnTo>
                  <a:pt x="920" y="2549851"/>
                </a:lnTo>
                <a:lnTo>
                  <a:pt x="7360" y="2567337"/>
                </a:lnTo>
                <a:lnTo>
                  <a:pt x="24843" y="2573779"/>
                </a:lnTo>
                <a:lnTo>
                  <a:pt x="58887" y="2574699"/>
                </a:lnTo>
                <a:lnTo>
                  <a:pt x="2919809" y="2574699"/>
                </a:lnTo>
                <a:lnTo>
                  <a:pt x="2953853" y="2573779"/>
                </a:lnTo>
                <a:lnTo>
                  <a:pt x="2971335" y="2567337"/>
                </a:lnTo>
                <a:lnTo>
                  <a:pt x="2977776" y="2549851"/>
                </a:lnTo>
                <a:lnTo>
                  <a:pt x="2978696" y="2515800"/>
                </a:lnTo>
                <a:lnTo>
                  <a:pt x="2978696" y="58887"/>
                </a:lnTo>
                <a:lnTo>
                  <a:pt x="2977776" y="24843"/>
                </a:lnTo>
                <a:lnTo>
                  <a:pt x="2971335" y="7360"/>
                </a:lnTo>
                <a:lnTo>
                  <a:pt x="2953853" y="920"/>
                </a:lnTo>
                <a:lnTo>
                  <a:pt x="2919809"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48" name="Google Shape;12648;p84"/>
          <p:cNvSpPr/>
          <p:nvPr/>
        </p:nvSpPr>
        <p:spPr>
          <a:xfrm>
            <a:off x="3539918" y="1475265"/>
            <a:ext cx="2978785" cy="2574925"/>
          </a:xfrm>
          <a:custGeom>
            <a:avLst/>
            <a:gdLst/>
            <a:ahLst/>
            <a:cxnLst/>
            <a:rect l="l" t="t" r="r" b="b"/>
            <a:pathLst>
              <a:path w="2978784" h="2574925" extrusionOk="0">
                <a:moveTo>
                  <a:pt x="2919809" y="0"/>
                </a:moveTo>
                <a:lnTo>
                  <a:pt x="58887" y="0"/>
                </a:lnTo>
                <a:lnTo>
                  <a:pt x="24843" y="920"/>
                </a:lnTo>
                <a:lnTo>
                  <a:pt x="7360" y="7360"/>
                </a:lnTo>
                <a:lnTo>
                  <a:pt x="920" y="24843"/>
                </a:lnTo>
                <a:lnTo>
                  <a:pt x="0" y="58887"/>
                </a:lnTo>
                <a:lnTo>
                  <a:pt x="0" y="2515800"/>
                </a:lnTo>
                <a:lnTo>
                  <a:pt x="920" y="2549851"/>
                </a:lnTo>
                <a:lnTo>
                  <a:pt x="7360" y="2567337"/>
                </a:lnTo>
                <a:lnTo>
                  <a:pt x="24843" y="2573779"/>
                </a:lnTo>
                <a:lnTo>
                  <a:pt x="58887" y="2574699"/>
                </a:lnTo>
                <a:lnTo>
                  <a:pt x="2919809" y="2574699"/>
                </a:lnTo>
                <a:lnTo>
                  <a:pt x="2953853" y="2573779"/>
                </a:lnTo>
                <a:lnTo>
                  <a:pt x="2971335" y="2567337"/>
                </a:lnTo>
                <a:lnTo>
                  <a:pt x="2977776" y="2549851"/>
                </a:lnTo>
                <a:lnTo>
                  <a:pt x="2978696" y="2515800"/>
                </a:lnTo>
                <a:lnTo>
                  <a:pt x="2978696" y="58887"/>
                </a:lnTo>
                <a:lnTo>
                  <a:pt x="2977776" y="24843"/>
                </a:lnTo>
                <a:lnTo>
                  <a:pt x="2971335" y="7360"/>
                </a:lnTo>
                <a:lnTo>
                  <a:pt x="2953853" y="920"/>
                </a:lnTo>
                <a:lnTo>
                  <a:pt x="29198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49" name="Google Shape;12649;p84"/>
          <p:cNvSpPr/>
          <p:nvPr/>
        </p:nvSpPr>
        <p:spPr>
          <a:xfrm>
            <a:off x="16706827" y="1475265"/>
            <a:ext cx="2978785" cy="2574925"/>
          </a:xfrm>
          <a:custGeom>
            <a:avLst/>
            <a:gdLst/>
            <a:ahLst/>
            <a:cxnLst/>
            <a:rect l="l" t="t" r="r" b="b"/>
            <a:pathLst>
              <a:path w="2978784" h="2574925" extrusionOk="0">
                <a:moveTo>
                  <a:pt x="58887" y="0"/>
                </a:moveTo>
                <a:lnTo>
                  <a:pt x="24843" y="920"/>
                </a:lnTo>
                <a:lnTo>
                  <a:pt x="7360" y="7360"/>
                </a:lnTo>
                <a:lnTo>
                  <a:pt x="920" y="24843"/>
                </a:lnTo>
                <a:lnTo>
                  <a:pt x="0" y="58887"/>
                </a:lnTo>
                <a:lnTo>
                  <a:pt x="0" y="2515800"/>
                </a:lnTo>
                <a:lnTo>
                  <a:pt x="920" y="2549851"/>
                </a:lnTo>
                <a:lnTo>
                  <a:pt x="7360" y="2567337"/>
                </a:lnTo>
                <a:lnTo>
                  <a:pt x="24843" y="2573779"/>
                </a:lnTo>
                <a:lnTo>
                  <a:pt x="58887" y="2574699"/>
                </a:lnTo>
                <a:lnTo>
                  <a:pt x="2919809" y="2574699"/>
                </a:lnTo>
                <a:lnTo>
                  <a:pt x="2953853" y="2573779"/>
                </a:lnTo>
                <a:lnTo>
                  <a:pt x="2971335" y="2567337"/>
                </a:lnTo>
                <a:lnTo>
                  <a:pt x="2977776" y="2549851"/>
                </a:lnTo>
                <a:lnTo>
                  <a:pt x="2978696" y="2515800"/>
                </a:lnTo>
                <a:lnTo>
                  <a:pt x="2978696" y="58887"/>
                </a:lnTo>
                <a:lnTo>
                  <a:pt x="2977776" y="24843"/>
                </a:lnTo>
                <a:lnTo>
                  <a:pt x="2971335" y="7360"/>
                </a:lnTo>
                <a:lnTo>
                  <a:pt x="2953853" y="920"/>
                </a:lnTo>
                <a:lnTo>
                  <a:pt x="2919809"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50" name="Google Shape;12650;p84"/>
          <p:cNvSpPr/>
          <p:nvPr/>
        </p:nvSpPr>
        <p:spPr>
          <a:xfrm>
            <a:off x="6650538" y="1475265"/>
            <a:ext cx="2978785" cy="2574925"/>
          </a:xfrm>
          <a:custGeom>
            <a:avLst/>
            <a:gdLst/>
            <a:ahLst/>
            <a:cxnLst/>
            <a:rect l="l" t="t" r="r" b="b"/>
            <a:pathLst>
              <a:path w="2978784" h="2574925" extrusionOk="0">
                <a:moveTo>
                  <a:pt x="2919809" y="0"/>
                </a:moveTo>
                <a:lnTo>
                  <a:pt x="58887" y="0"/>
                </a:lnTo>
                <a:lnTo>
                  <a:pt x="24843" y="920"/>
                </a:lnTo>
                <a:lnTo>
                  <a:pt x="7360" y="7360"/>
                </a:lnTo>
                <a:lnTo>
                  <a:pt x="920" y="24843"/>
                </a:lnTo>
                <a:lnTo>
                  <a:pt x="0" y="58887"/>
                </a:lnTo>
                <a:lnTo>
                  <a:pt x="0" y="2515800"/>
                </a:lnTo>
                <a:lnTo>
                  <a:pt x="920" y="2549851"/>
                </a:lnTo>
                <a:lnTo>
                  <a:pt x="7360" y="2567337"/>
                </a:lnTo>
                <a:lnTo>
                  <a:pt x="24843" y="2573779"/>
                </a:lnTo>
                <a:lnTo>
                  <a:pt x="58887" y="2574699"/>
                </a:lnTo>
                <a:lnTo>
                  <a:pt x="2919809" y="2574699"/>
                </a:lnTo>
                <a:lnTo>
                  <a:pt x="2953853" y="2573779"/>
                </a:lnTo>
                <a:lnTo>
                  <a:pt x="2971335" y="2567337"/>
                </a:lnTo>
                <a:lnTo>
                  <a:pt x="2977776" y="2549851"/>
                </a:lnTo>
                <a:lnTo>
                  <a:pt x="2978696" y="2515800"/>
                </a:lnTo>
                <a:lnTo>
                  <a:pt x="2978696" y="58887"/>
                </a:lnTo>
                <a:lnTo>
                  <a:pt x="2977776" y="24843"/>
                </a:lnTo>
                <a:lnTo>
                  <a:pt x="2971335" y="7360"/>
                </a:lnTo>
                <a:lnTo>
                  <a:pt x="2953853" y="920"/>
                </a:lnTo>
                <a:lnTo>
                  <a:pt x="29198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51" name="Google Shape;12651;p84"/>
          <p:cNvSpPr/>
          <p:nvPr/>
        </p:nvSpPr>
        <p:spPr>
          <a:xfrm>
            <a:off x="10485597" y="4191380"/>
            <a:ext cx="2978785" cy="2574925"/>
          </a:xfrm>
          <a:custGeom>
            <a:avLst/>
            <a:gdLst/>
            <a:ahLst/>
            <a:cxnLst/>
            <a:rect l="l" t="t" r="r" b="b"/>
            <a:pathLst>
              <a:path w="2978784" h="2574925" extrusionOk="0">
                <a:moveTo>
                  <a:pt x="58887" y="0"/>
                </a:moveTo>
                <a:lnTo>
                  <a:pt x="24843" y="920"/>
                </a:lnTo>
                <a:lnTo>
                  <a:pt x="7360" y="7362"/>
                </a:lnTo>
                <a:lnTo>
                  <a:pt x="920" y="24848"/>
                </a:lnTo>
                <a:lnTo>
                  <a:pt x="0" y="58899"/>
                </a:lnTo>
                <a:lnTo>
                  <a:pt x="0" y="2515812"/>
                </a:lnTo>
                <a:lnTo>
                  <a:pt x="920" y="2549856"/>
                </a:lnTo>
                <a:lnTo>
                  <a:pt x="7360" y="2567338"/>
                </a:lnTo>
                <a:lnTo>
                  <a:pt x="24843" y="2573779"/>
                </a:lnTo>
                <a:lnTo>
                  <a:pt x="58887" y="2574699"/>
                </a:lnTo>
                <a:lnTo>
                  <a:pt x="2919809" y="2574699"/>
                </a:lnTo>
                <a:lnTo>
                  <a:pt x="2953853" y="2573779"/>
                </a:lnTo>
                <a:lnTo>
                  <a:pt x="2971335" y="2567338"/>
                </a:lnTo>
                <a:lnTo>
                  <a:pt x="2977776" y="2549856"/>
                </a:lnTo>
                <a:lnTo>
                  <a:pt x="2978696" y="2515812"/>
                </a:lnTo>
                <a:lnTo>
                  <a:pt x="2978696" y="58899"/>
                </a:lnTo>
                <a:lnTo>
                  <a:pt x="2977776" y="24848"/>
                </a:lnTo>
                <a:lnTo>
                  <a:pt x="2971335" y="7362"/>
                </a:lnTo>
                <a:lnTo>
                  <a:pt x="2953853" y="920"/>
                </a:lnTo>
                <a:lnTo>
                  <a:pt x="2919809"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52" name="Google Shape;12652;p84"/>
          <p:cNvSpPr/>
          <p:nvPr/>
        </p:nvSpPr>
        <p:spPr>
          <a:xfrm>
            <a:off x="429297" y="4191380"/>
            <a:ext cx="2978785" cy="2574925"/>
          </a:xfrm>
          <a:custGeom>
            <a:avLst/>
            <a:gdLst/>
            <a:ahLst/>
            <a:cxnLst/>
            <a:rect l="l" t="t" r="r" b="b"/>
            <a:pathLst>
              <a:path w="2978785" h="2574925" extrusionOk="0">
                <a:moveTo>
                  <a:pt x="2919809" y="0"/>
                </a:moveTo>
                <a:lnTo>
                  <a:pt x="58887" y="0"/>
                </a:lnTo>
                <a:lnTo>
                  <a:pt x="24843" y="920"/>
                </a:lnTo>
                <a:lnTo>
                  <a:pt x="7360" y="7362"/>
                </a:lnTo>
                <a:lnTo>
                  <a:pt x="920" y="24848"/>
                </a:lnTo>
                <a:lnTo>
                  <a:pt x="0" y="58899"/>
                </a:lnTo>
                <a:lnTo>
                  <a:pt x="0" y="2515812"/>
                </a:lnTo>
                <a:lnTo>
                  <a:pt x="920" y="2549856"/>
                </a:lnTo>
                <a:lnTo>
                  <a:pt x="7360" y="2567338"/>
                </a:lnTo>
                <a:lnTo>
                  <a:pt x="24843" y="2573779"/>
                </a:lnTo>
                <a:lnTo>
                  <a:pt x="58887" y="2574699"/>
                </a:lnTo>
                <a:lnTo>
                  <a:pt x="2919809" y="2574699"/>
                </a:lnTo>
                <a:lnTo>
                  <a:pt x="2953853" y="2573779"/>
                </a:lnTo>
                <a:lnTo>
                  <a:pt x="2971335" y="2567338"/>
                </a:lnTo>
                <a:lnTo>
                  <a:pt x="2977776" y="2549856"/>
                </a:lnTo>
                <a:lnTo>
                  <a:pt x="2978696" y="2515812"/>
                </a:lnTo>
                <a:lnTo>
                  <a:pt x="2978696" y="58899"/>
                </a:lnTo>
                <a:lnTo>
                  <a:pt x="2977776" y="24848"/>
                </a:lnTo>
                <a:lnTo>
                  <a:pt x="2971335" y="7362"/>
                </a:lnTo>
                <a:lnTo>
                  <a:pt x="2953853" y="920"/>
                </a:lnTo>
                <a:lnTo>
                  <a:pt x="29198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53" name="Google Shape;12653;p84"/>
          <p:cNvSpPr/>
          <p:nvPr/>
        </p:nvSpPr>
        <p:spPr>
          <a:xfrm>
            <a:off x="13596253" y="4191380"/>
            <a:ext cx="2978785" cy="2574925"/>
          </a:xfrm>
          <a:custGeom>
            <a:avLst/>
            <a:gdLst/>
            <a:ahLst/>
            <a:cxnLst/>
            <a:rect l="l" t="t" r="r" b="b"/>
            <a:pathLst>
              <a:path w="2978784" h="2574925" extrusionOk="0">
                <a:moveTo>
                  <a:pt x="58887" y="0"/>
                </a:moveTo>
                <a:lnTo>
                  <a:pt x="24843" y="920"/>
                </a:lnTo>
                <a:lnTo>
                  <a:pt x="7360" y="7362"/>
                </a:lnTo>
                <a:lnTo>
                  <a:pt x="920" y="24848"/>
                </a:lnTo>
                <a:lnTo>
                  <a:pt x="0" y="58899"/>
                </a:lnTo>
                <a:lnTo>
                  <a:pt x="0" y="2515812"/>
                </a:lnTo>
                <a:lnTo>
                  <a:pt x="920" y="2549856"/>
                </a:lnTo>
                <a:lnTo>
                  <a:pt x="7360" y="2567338"/>
                </a:lnTo>
                <a:lnTo>
                  <a:pt x="24843" y="2573779"/>
                </a:lnTo>
                <a:lnTo>
                  <a:pt x="58887" y="2574699"/>
                </a:lnTo>
                <a:lnTo>
                  <a:pt x="2919809" y="2574699"/>
                </a:lnTo>
                <a:lnTo>
                  <a:pt x="2953853" y="2573779"/>
                </a:lnTo>
                <a:lnTo>
                  <a:pt x="2971335" y="2567338"/>
                </a:lnTo>
                <a:lnTo>
                  <a:pt x="2977776" y="2549856"/>
                </a:lnTo>
                <a:lnTo>
                  <a:pt x="2978696" y="2515812"/>
                </a:lnTo>
                <a:lnTo>
                  <a:pt x="2978696" y="58899"/>
                </a:lnTo>
                <a:lnTo>
                  <a:pt x="2977776" y="24848"/>
                </a:lnTo>
                <a:lnTo>
                  <a:pt x="2971335" y="7362"/>
                </a:lnTo>
                <a:lnTo>
                  <a:pt x="2953853" y="920"/>
                </a:lnTo>
                <a:lnTo>
                  <a:pt x="2919809"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54" name="Google Shape;12654;p84"/>
          <p:cNvSpPr/>
          <p:nvPr/>
        </p:nvSpPr>
        <p:spPr>
          <a:xfrm>
            <a:off x="3539918" y="4191380"/>
            <a:ext cx="2978785" cy="2574925"/>
          </a:xfrm>
          <a:custGeom>
            <a:avLst/>
            <a:gdLst/>
            <a:ahLst/>
            <a:cxnLst/>
            <a:rect l="l" t="t" r="r" b="b"/>
            <a:pathLst>
              <a:path w="2978784" h="2574925" extrusionOk="0">
                <a:moveTo>
                  <a:pt x="2919809" y="0"/>
                </a:moveTo>
                <a:lnTo>
                  <a:pt x="58887" y="0"/>
                </a:lnTo>
                <a:lnTo>
                  <a:pt x="24843" y="920"/>
                </a:lnTo>
                <a:lnTo>
                  <a:pt x="7360" y="7362"/>
                </a:lnTo>
                <a:lnTo>
                  <a:pt x="920" y="24848"/>
                </a:lnTo>
                <a:lnTo>
                  <a:pt x="0" y="58899"/>
                </a:lnTo>
                <a:lnTo>
                  <a:pt x="0" y="2515812"/>
                </a:lnTo>
                <a:lnTo>
                  <a:pt x="920" y="2549856"/>
                </a:lnTo>
                <a:lnTo>
                  <a:pt x="7360" y="2567338"/>
                </a:lnTo>
                <a:lnTo>
                  <a:pt x="24843" y="2573779"/>
                </a:lnTo>
                <a:lnTo>
                  <a:pt x="58887" y="2574699"/>
                </a:lnTo>
                <a:lnTo>
                  <a:pt x="2919809" y="2574699"/>
                </a:lnTo>
                <a:lnTo>
                  <a:pt x="2953853" y="2573779"/>
                </a:lnTo>
                <a:lnTo>
                  <a:pt x="2971335" y="2567338"/>
                </a:lnTo>
                <a:lnTo>
                  <a:pt x="2977776" y="2549856"/>
                </a:lnTo>
                <a:lnTo>
                  <a:pt x="2978696" y="2515812"/>
                </a:lnTo>
                <a:lnTo>
                  <a:pt x="2978696" y="58899"/>
                </a:lnTo>
                <a:lnTo>
                  <a:pt x="2977776" y="24848"/>
                </a:lnTo>
                <a:lnTo>
                  <a:pt x="2971335" y="7362"/>
                </a:lnTo>
                <a:lnTo>
                  <a:pt x="2953853" y="920"/>
                </a:lnTo>
                <a:lnTo>
                  <a:pt x="29198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55" name="Google Shape;12655;p84"/>
          <p:cNvSpPr/>
          <p:nvPr/>
        </p:nvSpPr>
        <p:spPr>
          <a:xfrm>
            <a:off x="16706827" y="4191380"/>
            <a:ext cx="2978785" cy="2574925"/>
          </a:xfrm>
          <a:custGeom>
            <a:avLst/>
            <a:gdLst/>
            <a:ahLst/>
            <a:cxnLst/>
            <a:rect l="l" t="t" r="r" b="b"/>
            <a:pathLst>
              <a:path w="2978784" h="2574925" extrusionOk="0">
                <a:moveTo>
                  <a:pt x="58887" y="0"/>
                </a:moveTo>
                <a:lnTo>
                  <a:pt x="24843" y="920"/>
                </a:lnTo>
                <a:lnTo>
                  <a:pt x="7360" y="7362"/>
                </a:lnTo>
                <a:lnTo>
                  <a:pt x="920" y="24848"/>
                </a:lnTo>
                <a:lnTo>
                  <a:pt x="0" y="58899"/>
                </a:lnTo>
                <a:lnTo>
                  <a:pt x="0" y="2515812"/>
                </a:lnTo>
                <a:lnTo>
                  <a:pt x="920" y="2549856"/>
                </a:lnTo>
                <a:lnTo>
                  <a:pt x="7360" y="2567338"/>
                </a:lnTo>
                <a:lnTo>
                  <a:pt x="24843" y="2573779"/>
                </a:lnTo>
                <a:lnTo>
                  <a:pt x="58887" y="2574699"/>
                </a:lnTo>
                <a:lnTo>
                  <a:pt x="2919809" y="2574699"/>
                </a:lnTo>
                <a:lnTo>
                  <a:pt x="2953853" y="2573779"/>
                </a:lnTo>
                <a:lnTo>
                  <a:pt x="2971335" y="2567338"/>
                </a:lnTo>
                <a:lnTo>
                  <a:pt x="2977776" y="2549856"/>
                </a:lnTo>
                <a:lnTo>
                  <a:pt x="2978696" y="2515812"/>
                </a:lnTo>
                <a:lnTo>
                  <a:pt x="2978696" y="58899"/>
                </a:lnTo>
                <a:lnTo>
                  <a:pt x="2977776" y="24848"/>
                </a:lnTo>
                <a:lnTo>
                  <a:pt x="2971335" y="7362"/>
                </a:lnTo>
                <a:lnTo>
                  <a:pt x="2953853" y="920"/>
                </a:lnTo>
                <a:lnTo>
                  <a:pt x="2919809"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56" name="Google Shape;12656;p84"/>
          <p:cNvSpPr/>
          <p:nvPr/>
        </p:nvSpPr>
        <p:spPr>
          <a:xfrm>
            <a:off x="6650538" y="4191380"/>
            <a:ext cx="2978785" cy="2574925"/>
          </a:xfrm>
          <a:custGeom>
            <a:avLst/>
            <a:gdLst/>
            <a:ahLst/>
            <a:cxnLst/>
            <a:rect l="l" t="t" r="r" b="b"/>
            <a:pathLst>
              <a:path w="2978784" h="2574925" extrusionOk="0">
                <a:moveTo>
                  <a:pt x="2919809" y="0"/>
                </a:moveTo>
                <a:lnTo>
                  <a:pt x="58887" y="0"/>
                </a:lnTo>
                <a:lnTo>
                  <a:pt x="24843" y="920"/>
                </a:lnTo>
                <a:lnTo>
                  <a:pt x="7360" y="7362"/>
                </a:lnTo>
                <a:lnTo>
                  <a:pt x="920" y="24848"/>
                </a:lnTo>
                <a:lnTo>
                  <a:pt x="0" y="58899"/>
                </a:lnTo>
                <a:lnTo>
                  <a:pt x="0" y="2515812"/>
                </a:lnTo>
                <a:lnTo>
                  <a:pt x="920" y="2549856"/>
                </a:lnTo>
                <a:lnTo>
                  <a:pt x="7360" y="2567338"/>
                </a:lnTo>
                <a:lnTo>
                  <a:pt x="24843" y="2573779"/>
                </a:lnTo>
                <a:lnTo>
                  <a:pt x="58887" y="2574699"/>
                </a:lnTo>
                <a:lnTo>
                  <a:pt x="2919809" y="2574699"/>
                </a:lnTo>
                <a:lnTo>
                  <a:pt x="2953853" y="2573779"/>
                </a:lnTo>
                <a:lnTo>
                  <a:pt x="2971335" y="2567338"/>
                </a:lnTo>
                <a:lnTo>
                  <a:pt x="2977776" y="2549856"/>
                </a:lnTo>
                <a:lnTo>
                  <a:pt x="2978696" y="2515812"/>
                </a:lnTo>
                <a:lnTo>
                  <a:pt x="2978696" y="58899"/>
                </a:lnTo>
                <a:lnTo>
                  <a:pt x="2977776" y="24848"/>
                </a:lnTo>
                <a:lnTo>
                  <a:pt x="2971335" y="7362"/>
                </a:lnTo>
                <a:lnTo>
                  <a:pt x="2953853" y="920"/>
                </a:lnTo>
                <a:lnTo>
                  <a:pt x="2919809"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57" name="Google Shape;12657;p84"/>
          <p:cNvSpPr txBox="1"/>
          <p:nvPr/>
        </p:nvSpPr>
        <p:spPr>
          <a:xfrm>
            <a:off x="10585765" y="1546598"/>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1:</a:t>
            </a:r>
            <a:endParaRPr sz="750">
              <a:solidFill>
                <a:schemeClr val="dk1"/>
              </a:solidFill>
              <a:latin typeface="Arial"/>
              <a:ea typeface="Arial"/>
              <a:cs typeface="Arial"/>
              <a:sym typeface="Arial"/>
            </a:endParaRPr>
          </a:p>
        </p:txBody>
      </p:sp>
      <p:sp>
        <p:nvSpPr>
          <p:cNvPr id="12658" name="Google Shape;12658;p84"/>
          <p:cNvSpPr txBox="1"/>
          <p:nvPr/>
        </p:nvSpPr>
        <p:spPr>
          <a:xfrm>
            <a:off x="10585765" y="1762757"/>
            <a:ext cx="2736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p:txBody>
      </p:sp>
      <p:sp>
        <p:nvSpPr>
          <p:cNvPr id="12659" name="Google Shape;12659;p84"/>
          <p:cNvSpPr txBox="1"/>
          <p:nvPr/>
        </p:nvSpPr>
        <p:spPr>
          <a:xfrm>
            <a:off x="10585765" y="2283526"/>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60" name="Google Shape;12660;p84"/>
          <p:cNvSpPr txBox="1"/>
          <p:nvPr/>
        </p:nvSpPr>
        <p:spPr>
          <a:xfrm>
            <a:off x="10585765" y="3379701"/>
            <a:ext cx="4489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p:txBody>
      </p:sp>
      <p:sp>
        <p:nvSpPr>
          <p:cNvPr id="12661" name="Google Shape;12661;p84"/>
          <p:cNvSpPr txBox="1"/>
          <p:nvPr/>
        </p:nvSpPr>
        <p:spPr>
          <a:xfrm>
            <a:off x="529441" y="1546598"/>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1:</a:t>
            </a:r>
            <a:endParaRPr sz="750">
              <a:solidFill>
                <a:schemeClr val="dk1"/>
              </a:solidFill>
              <a:latin typeface="Arial"/>
              <a:ea typeface="Arial"/>
              <a:cs typeface="Arial"/>
              <a:sym typeface="Arial"/>
            </a:endParaRPr>
          </a:p>
        </p:txBody>
      </p:sp>
      <p:sp>
        <p:nvSpPr>
          <p:cNvPr id="12662" name="Google Shape;12662;p84"/>
          <p:cNvSpPr txBox="1"/>
          <p:nvPr/>
        </p:nvSpPr>
        <p:spPr>
          <a:xfrm>
            <a:off x="529441" y="2283526"/>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63" name="Google Shape;12663;p84"/>
          <p:cNvSpPr txBox="1"/>
          <p:nvPr/>
        </p:nvSpPr>
        <p:spPr>
          <a:xfrm>
            <a:off x="529441" y="3379701"/>
            <a:ext cx="4489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p:txBody>
      </p:sp>
      <p:sp>
        <p:nvSpPr>
          <p:cNvPr id="12664" name="Google Shape;12664;p84"/>
          <p:cNvSpPr txBox="1"/>
          <p:nvPr/>
        </p:nvSpPr>
        <p:spPr>
          <a:xfrm>
            <a:off x="529441" y="1699705"/>
            <a:ext cx="1198245" cy="425450"/>
          </a:xfrm>
          <a:prstGeom prst="rect">
            <a:avLst/>
          </a:prstGeom>
          <a:noFill/>
          <a:ln>
            <a:noFill/>
          </a:ln>
        </p:spPr>
        <p:txBody>
          <a:bodyPr spcFirstLastPara="1" wrap="square" lIns="0" tIns="755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a:p>
            <a:pPr marL="149860" marR="0" lvl="0" indent="0" algn="l" rtl="0">
              <a:lnSpc>
                <a:spcPct val="100000"/>
              </a:lnSpc>
              <a:spcBef>
                <a:spcPts val="615"/>
              </a:spcBef>
              <a:spcAft>
                <a:spcPts val="0"/>
              </a:spcAft>
              <a:buNone/>
            </a:pPr>
            <a:r>
              <a:rPr lang="en-US" sz="950">
                <a:solidFill>
                  <a:schemeClr val="dk1"/>
                </a:solidFill>
                <a:latin typeface="Arial Black"/>
                <a:ea typeface="Arial Black"/>
                <a:cs typeface="Arial Black"/>
                <a:sym typeface="Arial Black"/>
              </a:rPr>
              <a:t>HEAD OF SCHOOL</a:t>
            </a:r>
            <a:endParaRPr sz="950">
              <a:solidFill>
                <a:schemeClr val="dk1"/>
              </a:solidFill>
              <a:latin typeface="Arial Black"/>
              <a:ea typeface="Arial Black"/>
              <a:cs typeface="Arial Black"/>
              <a:sym typeface="Arial Black"/>
            </a:endParaRPr>
          </a:p>
        </p:txBody>
      </p:sp>
      <p:sp>
        <p:nvSpPr>
          <p:cNvPr id="12665" name="Google Shape;12665;p84"/>
          <p:cNvSpPr txBox="1"/>
          <p:nvPr/>
        </p:nvSpPr>
        <p:spPr>
          <a:xfrm>
            <a:off x="10585765" y="4259907"/>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4:</a:t>
            </a:r>
            <a:endParaRPr sz="750">
              <a:solidFill>
                <a:schemeClr val="dk1"/>
              </a:solidFill>
              <a:latin typeface="Arial"/>
              <a:ea typeface="Arial"/>
              <a:cs typeface="Arial"/>
              <a:sym typeface="Arial"/>
            </a:endParaRPr>
          </a:p>
        </p:txBody>
      </p:sp>
      <p:sp>
        <p:nvSpPr>
          <p:cNvPr id="12666" name="Google Shape;12666;p84"/>
          <p:cNvSpPr txBox="1"/>
          <p:nvPr/>
        </p:nvSpPr>
        <p:spPr>
          <a:xfrm>
            <a:off x="10585765" y="4476067"/>
            <a:ext cx="2736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p:txBody>
      </p:sp>
      <p:sp>
        <p:nvSpPr>
          <p:cNvPr id="12667" name="Google Shape;12667;p84"/>
          <p:cNvSpPr txBox="1"/>
          <p:nvPr/>
        </p:nvSpPr>
        <p:spPr>
          <a:xfrm>
            <a:off x="10585765" y="4996836"/>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68" name="Google Shape;12668;p84"/>
          <p:cNvSpPr txBox="1"/>
          <p:nvPr/>
        </p:nvSpPr>
        <p:spPr>
          <a:xfrm>
            <a:off x="10585765" y="6093010"/>
            <a:ext cx="4489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p:txBody>
      </p:sp>
      <p:sp>
        <p:nvSpPr>
          <p:cNvPr id="12669" name="Google Shape;12669;p84"/>
          <p:cNvSpPr txBox="1"/>
          <p:nvPr/>
        </p:nvSpPr>
        <p:spPr>
          <a:xfrm>
            <a:off x="529441" y="4259907"/>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4:</a:t>
            </a:r>
            <a:endParaRPr sz="750">
              <a:solidFill>
                <a:schemeClr val="dk1"/>
              </a:solidFill>
              <a:latin typeface="Arial"/>
              <a:ea typeface="Arial"/>
              <a:cs typeface="Arial"/>
              <a:sym typeface="Arial"/>
            </a:endParaRPr>
          </a:p>
        </p:txBody>
      </p:sp>
      <p:sp>
        <p:nvSpPr>
          <p:cNvPr id="12670" name="Google Shape;12670;p84"/>
          <p:cNvSpPr txBox="1"/>
          <p:nvPr/>
        </p:nvSpPr>
        <p:spPr>
          <a:xfrm>
            <a:off x="529441" y="4996836"/>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71" name="Google Shape;12671;p84"/>
          <p:cNvSpPr txBox="1"/>
          <p:nvPr/>
        </p:nvSpPr>
        <p:spPr>
          <a:xfrm>
            <a:off x="529441" y="4429043"/>
            <a:ext cx="770890" cy="389255"/>
          </a:xfrm>
          <a:prstGeom prst="rect">
            <a:avLst/>
          </a:prstGeom>
          <a:noFill/>
          <a:ln>
            <a:noFill/>
          </a:ln>
        </p:spPr>
        <p:txBody>
          <a:bodyPr spcFirstLastPara="1" wrap="square" lIns="0" tIns="59675"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a:p>
            <a:pPr marL="149860" marR="0" lvl="0" indent="0" algn="l" rtl="0">
              <a:lnSpc>
                <a:spcPct val="100000"/>
              </a:lnSpc>
              <a:spcBef>
                <a:spcPts val="455"/>
              </a:spcBef>
              <a:spcAft>
                <a:spcPts val="0"/>
              </a:spcAft>
              <a:buNone/>
            </a:pPr>
            <a:r>
              <a:rPr lang="en-US" sz="950">
                <a:solidFill>
                  <a:schemeClr val="dk1"/>
                </a:solidFill>
                <a:latin typeface="Arial Black"/>
                <a:ea typeface="Arial Black"/>
                <a:cs typeface="Arial Black"/>
                <a:sym typeface="Arial Black"/>
              </a:rPr>
              <a:t>FAMILIES</a:t>
            </a:r>
            <a:endParaRPr sz="950">
              <a:solidFill>
                <a:schemeClr val="dk1"/>
              </a:solidFill>
              <a:latin typeface="Arial Black"/>
              <a:ea typeface="Arial Black"/>
              <a:cs typeface="Arial Black"/>
              <a:sym typeface="Arial Black"/>
            </a:endParaRPr>
          </a:p>
        </p:txBody>
      </p:sp>
      <p:sp>
        <p:nvSpPr>
          <p:cNvPr id="12672" name="Google Shape;12672;p84"/>
          <p:cNvSpPr txBox="1"/>
          <p:nvPr/>
        </p:nvSpPr>
        <p:spPr>
          <a:xfrm>
            <a:off x="13689938" y="1546693"/>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2:</a:t>
            </a:r>
            <a:endParaRPr sz="750">
              <a:solidFill>
                <a:schemeClr val="dk1"/>
              </a:solidFill>
              <a:latin typeface="Arial"/>
              <a:ea typeface="Arial"/>
              <a:cs typeface="Arial"/>
              <a:sym typeface="Arial"/>
            </a:endParaRPr>
          </a:p>
        </p:txBody>
      </p:sp>
      <p:sp>
        <p:nvSpPr>
          <p:cNvPr id="12673" name="Google Shape;12673;p84"/>
          <p:cNvSpPr txBox="1"/>
          <p:nvPr/>
        </p:nvSpPr>
        <p:spPr>
          <a:xfrm>
            <a:off x="13689938" y="1762852"/>
            <a:ext cx="2736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p:txBody>
      </p:sp>
      <p:sp>
        <p:nvSpPr>
          <p:cNvPr id="12674" name="Google Shape;12674;p84"/>
          <p:cNvSpPr txBox="1"/>
          <p:nvPr/>
        </p:nvSpPr>
        <p:spPr>
          <a:xfrm>
            <a:off x="13689938" y="2283621"/>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75" name="Google Shape;12675;p84"/>
          <p:cNvSpPr txBox="1"/>
          <p:nvPr/>
        </p:nvSpPr>
        <p:spPr>
          <a:xfrm>
            <a:off x="13689938" y="3379796"/>
            <a:ext cx="4489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p:txBody>
      </p:sp>
      <p:sp>
        <p:nvSpPr>
          <p:cNvPr id="12676" name="Google Shape;12676;p84"/>
          <p:cNvSpPr txBox="1"/>
          <p:nvPr/>
        </p:nvSpPr>
        <p:spPr>
          <a:xfrm>
            <a:off x="3633614" y="1546693"/>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2:</a:t>
            </a:r>
            <a:endParaRPr sz="750">
              <a:solidFill>
                <a:schemeClr val="dk1"/>
              </a:solidFill>
              <a:latin typeface="Arial"/>
              <a:ea typeface="Arial"/>
              <a:cs typeface="Arial"/>
              <a:sym typeface="Arial"/>
            </a:endParaRPr>
          </a:p>
        </p:txBody>
      </p:sp>
      <p:sp>
        <p:nvSpPr>
          <p:cNvPr id="12677" name="Google Shape;12677;p84"/>
          <p:cNvSpPr txBox="1"/>
          <p:nvPr/>
        </p:nvSpPr>
        <p:spPr>
          <a:xfrm>
            <a:off x="3633614" y="2283621"/>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78" name="Google Shape;12678;p84"/>
          <p:cNvSpPr txBox="1"/>
          <p:nvPr/>
        </p:nvSpPr>
        <p:spPr>
          <a:xfrm>
            <a:off x="3633614" y="3379796"/>
            <a:ext cx="4489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p:txBody>
      </p:sp>
      <p:sp>
        <p:nvSpPr>
          <p:cNvPr id="12679" name="Google Shape;12679;p84"/>
          <p:cNvSpPr txBox="1"/>
          <p:nvPr/>
        </p:nvSpPr>
        <p:spPr>
          <a:xfrm>
            <a:off x="3633614" y="1699877"/>
            <a:ext cx="1427480" cy="425450"/>
          </a:xfrm>
          <a:prstGeom prst="rect">
            <a:avLst/>
          </a:prstGeom>
          <a:noFill/>
          <a:ln>
            <a:noFill/>
          </a:ln>
        </p:spPr>
        <p:txBody>
          <a:bodyPr spcFirstLastPara="1" wrap="square" lIns="0" tIns="755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a:p>
            <a:pPr marL="144780" marR="0" lvl="0" indent="0" algn="l" rtl="0">
              <a:lnSpc>
                <a:spcPct val="100000"/>
              </a:lnSpc>
              <a:spcBef>
                <a:spcPts val="610"/>
              </a:spcBef>
              <a:spcAft>
                <a:spcPts val="0"/>
              </a:spcAft>
              <a:buNone/>
            </a:pPr>
            <a:r>
              <a:rPr lang="en-US" sz="950">
                <a:solidFill>
                  <a:schemeClr val="dk1"/>
                </a:solidFill>
                <a:latin typeface="Arial Black"/>
                <a:ea typeface="Arial Black"/>
                <a:cs typeface="Arial Black"/>
                <a:sym typeface="Arial Black"/>
              </a:rPr>
              <a:t>PROGRAM MANAGER</a:t>
            </a:r>
            <a:endParaRPr sz="950">
              <a:solidFill>
                <a:schemeClr val="dk1"/>
              </a:solidFill>
              <a:latin typeface="Arial Black"/>
              <a:ea typeface="Arial Black"/>
              <a:cs typeface="Arial Black"/>
              <a:sym typeface="Arial Black"/>
            </a:endParaRPr>
          </a:p>
        </p:txBody>
      </p:sp>
      <p:sp>
        <p:nvSpPr>
          <p:cNvPr id="12680" name="Google Shape;12680;p84"/>
          <p:cNvSpPr txBox="1"/>
          <p:nvPr/>
        </p:nvSpPr>
        <p:spPr>
          <a:xfrm>
            <a:off x="13689938" y="4260003"/>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5:</a:t>
            </a:r>
            <a:endParaRPr sz="750">
              <a:solidFill>
                <a:schemeClr val="dk1"/>
              </a:solidFill>
              <a:latin typeface="Arial"/>
              <a:ea typeface="Arial"/>
              <a:cs typeface="Arial"/>
              <a:sym typeface="Arial"/>
            </a:endParaRPr>
          </a:p>
        </p:txBody>
      </p:sp>
      <p:sp>
        <p:nvSpPr>
          <p:cNvPr id="12681" name="Google Shape;12681;p84"/>
          <p:cNvSpPr txBox="1"/>
          <p:nvPr/>
        </p:nvSpPr>
        <p:spPr>
          <a:xfrm>
            <a:off x="13689938" y="4476162"/>
            <a:ext cx="2736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p:txBody>
      </p:sp>
      <p:sp>
        <p:nvSpPr>
          <p:cNvPr id="12682" name="Google Shape;12682;p84"/>
          <p:cNvSpPr txBox="1"/>
          <p:nvPr/>
        </p:nvSpPr>
        <p:spPr>
          <a:xfrm>
            <a:off x="13689938" y="4996931"/>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83" name="Google Shape;12683;p84"/>
          <p:cNvSpPr txBox="1"/>
          <p:nvPr/>
        </p:nvSpPr>
        <p:spPr>
          <a:xfrm>
            <a:off x="13689938" y="6093106"/>
            <a:ext cx="4489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p:txBody>
      </p:sp>
      <p:sp>
        <p:nvSpPr>
          <p:cNvPr id="12684" name="Google Shape;12684;p84"/>
          <p:cNvSpPr txBox="1"/>
          <p:nvPr/>
        </p:nvSpPr>
        <p:spPr>
          <a:xfrm>
            <a:off x="3633614" y="4260003"/>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5:</a:t>
            </a:r>
            <a:endParaRPr sz="750">
              <a:solidFill>
                <a:schemeClr val="dk1"/>
              </a:solidFill>
              <a:latin typeface="Arial"/>
              <a:ea typeface="Arial"/>
              <a:cs typeface="Arial"/>
              <a:sym typeface="Arial"/>
            </a:endParaRPr>
          </a:p>
        </p:txBody>
      </p:sp>
      <p:sp>
        <p:nvSpPr>
          <p:cNvPr id="12685" name="Google Shape;12685;p84"/>
          <p:cNvSpPr txBox="1"/>
          <p:nvPr/>
        </p:nvSpPr>
        <p:spPr>
          <a:xfrm>
            <a:off x="3633614" y="4996931"/>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86" name="Google Shape;12686;p84"/>
          <p:cNvSpPr txBox="1"/>
          <p:nvPr/>
        </p:nvSpPr>
        <p:spPr>
          <a:xfrm>
            <a:off x="3633614" y="4429214"/>
            <a:ext cx="1427480" cy="389255"/>
          </a:xfrm>
          <a:prstGeom prst="rect">
            <a:avLst/>
          </a:prstGeom>
          <a:noFill/>
          <a:ln>
            <a:noFill/>
          </a:ln>
        </p:spPr>
        <p:txBody>
          <a:bodyPr spcFirstLastPara="1" wrap="square" lIns="0" tIns="59675"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a:p>
            <a:pPr marL="144780" marR="0" lvl="0" indent="0" algn="l" rtl="0">
              <a:lnSpc>
                <a:spcPct val="100000"/>
              </a:lnSpc>
              <a:spcBef>
                <a:spcPts val="455"/>
              </a:spcBef>
              <a:spcAft>
                <a:spcPts val="0"/>
              </a:spcAft>
              <a:buNone/>
            </a:pPr>
            <a:r>
              <a:rPr lang="en-US" sz="950">
                <a:solidFill>
                  <a:schemeClr val="dk1"/>
                </a:solidFill>
                <a:latin typeface="Arial Black"/>
                <a:ea typeface="Arial Black"/>
                <a:cs typeface="Arial Black"/>
                <a:sym typeface="Arial Black"/>
              </a:rPr>
              <a:t>PROGRAM MANAGER</a:t>
            </a:r>
            <a:endParaRPr sz="950">
              <a:solidFill>
                <a:schemeClr val="dk1"/>
              </a:solidFill>
              <a:latin typeface="Arial Black"/>
              <a:ea typeface="Arial Black"/>
              <a:cs typeface="Arial Black"/>
              <a:sym typeface="Arial Black"/>
            </a:endParaRPr>
          </a:p>
        </p:txBody>
      </p:sp>
      <p:sp>
        <p:nvSpPr>
          <p:cNvPr id="12687" name="Google Shape;12687;p84"/>
          <p:cNvSpPr txBox="1"/>
          <p:nvPr/>
        </p:nvSpPr>
        <p:spPr>
          <a:xfrm>
            <a:off x="16798888" y="1546789"/>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3:</a:t>
            </a:r>
            <a:endParaRPr sz="750">
              <a:solidFill>
                <a:schemeClr val="dk1"/>
              </a:solidFill>
              <a:latin typeface="Arial"/>
              <a:ea typeface="Arial"/>
              <a:cs typeface="Arial"/>
              <a:sym typeface="Arial"/>
            </a:endParaRPr>
          </a:p>
        </p:txBody>
      </p:sp>
      <p:sp>
        <p:nvSpPr>
          <p:cNvPr id="12688" name="Google Shape;12688;p84"/>
          <p:cNvSpPr txBox="1"/>
          <p:nvPr/>
        </p:nvSpPr>
        <p:spPr>
          <a:xfrm>
            <a:off x="16798888" y="1762948"/>
            <a:ext cx="2736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p:txBody>
      </p:sp>
      <p:sp>
        <p:nvSpPr>
          <p:cNvPr id="12689" name="Google Shape;12689;p84"/>
          <p:cNvSpPr txBox="1"/>
          <p:nvPr/>
        </p:nvSpPr>
        <p:spPr>
          <a:xfrm>
            <a:off x="16798888" y="2283717"/>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90" name="Google Shape;12690;p84"/>
          <p:cNvSpPr txBox="1"/>
          <p:nvPr/>
        </p:nvSpPr>
        <p:spPr>
          <a:xfrm>
            <a:off x="16798888" y="3379892"/>
            <a:ext cx="4489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p:txBody>
      </p:sp>
      <p:sp>
        <p:nvSpPr>
          <p:cNvPr id="12691" name="Google Shape;12691;p84"/>
          <p:cNvSpPr txBox="1"/>
          <p:nvPr/>
        </p:nvSpPr>
        <p:spPr>
          <a:xfrm>
            <a:off x="6742562" y="1546789"/>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3:</a:t>
            </a:r>
            <a:endParaRPr sz="750">
              <a:solidFill>
                <a:schemeClr val="dk1"/>
              </a:solidFill>
              <a:latin typeface="Arial"/>
              <a:ea typeface="Arial"/>
              <a:cs typeface="Arial"/>
              <a:sym typeface="Arial"/>
            </a:endParaRPr>
          </a:p>
        </p:txBody>
      </p:sp>
      <p:sp>
        <p:nvSpPr>
          <p:cNvPr id="12692" name="Google Shape;12692;p84"/>
          <p:cNvSpPr txBox="1"/>
          <p:nvPr/>
        </p:nvSpPr>
        <p:spPr>
          <a:xfrm>
            <a:off x="6742562" y="2283717"/>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93" name="Google Shape;12693;p84"/>
          <p:cNvSpPr txBox="1"/>
          <p:nvPr/>
        </p:nvSpPr>
        <p:spPr>
          <a:xfrm>
            <a:off x="6742562" y="3379892"/>
            <a:ext cx="4489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p:txBody>
      </p:sp>
      <p:sp>
        <p:nvSpPr>
          <p:cNvPr id="12694" name="Google Shape;12694;p84"/>
          <p:cNvSpPr txBox="1"/>
          <p:nvPr/>
        </p:nvSpPr>
        <p:spPr>
          <a:xfrm>
            <a:off x="6742562" y="1700049"/>
            <a:ext cx="710565" cy="425450"/>
          </a:xfrm>
          <a:prstGeom prst="rect">
            <a:avLst/>
          </a:prstGeom>
          <a:noFill/>
          <a:ln>
            <a:noFill/>
          </a:ln>
        </p:spPr>
        <p:txBody>
          <a:bodyPr spcFirstLastPara="1" wrap="square" lIns="0" tIns="7555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a:p>
            <a:pPr marL="90805" marR="0" lvl="0" indent="0" algn="l" rtl="0">
              <a:lnSpc>
                <a:spcPct val="100000"/>
              </a:lnSpc>
              <a:spcBef>
                <a:spcPts val="610"/>
              </a:spcBef>
              <a:spcAft>
                <a:spcPts val="0"/>
              </a:spcAft>
              <a:buNone/>
            </a:pPr>
            <a:r>
              <a:rPr lang="en-US" sz="950">
                <a:solidFill>
                  <a:schemeClr val="dk1"/>
                </a:solidFill>
                <a:latin typeface="Arial Black"/>
                <a:ea typeface="Arial Black"/>
                <a:cs typeface="Arial Black"/>
                <a:sym typeface="Arial Black"/>
              </a:rPr>
              <a:t>TEACHERS</a:t>
            </a:r>
            <a:endParaRPr sz="950">
              <a:solidFill>
                <a:schemeClr val="dk1"/>
              </a:solidFill>
              <a:latin typeface="Arial Black"/>
              <a:ea typeface="Arial Black"/>
              <a:cs typeface="Arial Black"/>
              <a:sym typeface="Arial Black"/>
            </a:endParaRPr>
          </a:p>
        </p:txBody>
      </p:sp>
      <p:sp>
        <p:nvSpPr>
          <p:cNvPr id="12695" name="Google Shape;12695;p84"/>
          <p:cNvSpPr txBox="1"/>
          <p:nvPr/>
        </p:nvSpPr>
        <p:spPr>
          <a:xfrm>
            <a:off x="16798888" y="4260098"/>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6:</a:t>
            </a:r>
            <a:endParaRPr sz="750">
              <a:solidFill>
                <a:schemeClr val="dk1"/>
              </a:solidFill>
              <a:latin typeface="Arial"/>
              <a:ea typeface="Arial"/>
              <a:cs typeface="Arial"/>
              <a:sym typeface="Arial"/>
            </a:endParaRPr>
          </a:p>
        </p:txBody>
      </p:sp>
      <p:sp>
        <p:nvSpPr>
          <p:cNvPr id="12696" name="Google Shape;12696;p84"/>
          <p:cNvSpPr txBox="1"/>
          <p:nvPr/>
        </p:nvSpPr>
        <p:spPr>
          <a:xfrm>
            <a:off x="16798888" y="4476258"/>
            <a:ext cx="27368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p:txBody>
      </p:sp>
      <p:sp>
        <p:nvSpPr>
          <p:cNvPr id="12697" name="Google Shape;12697;p84"/>
          <p:cNvSpPr txBox="1"/>
          <p:nvPr/>
        </p:nvSpPr>
        <p:spPr>
          <a:xfrm>
            <a:off x="16798888" y="4997027"/>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698" name="Google Shape;12698;p84"/>
          <p:cNvSpPr txBox="1"/>
          <p:nvPr/>
        </p:nvSpPr>
        <p:spPr>
          <a:xfrm>
            <a:off x="16798888" y="6093201"/>
            <a:ext cx="4489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p:txBody>
      </p:sp>
      <p:sp>
        <p:nvSpPr>
          <p:cNvPr id="12699" name="Google Shape;12699;p84"/>
          <p:cNvSpPr txBox="1"/>
          <p:nvPr/>
        </p:nvSpPr>
        <p:spPr>
          <a:xfrm>
            <a:off x="6742562" y="4260098"/>
            <a:ext cx="36068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STEP 6:</a:t>
            </a:r>
            <a:endParaRPr sz="750">
              <a:solidFill>
                <a:schemeClr val="dk1"/>
              </a:solidFill>
              <a:latin typeface="Arial"/>
              <a:ea typeface="Arial"/>
              <a:cs typeface="Arial"/>
              <a:sym typeface="Arial"/>
            </a:endParaRPr>
          </a:p>
        </p:txBody>
      </p:sp>
      <p:sp>
        <p:nvSpPr>
          <p:cNvPr id="12700" name="Google Shape;12700;p84"/>
          <p:cNvSpPr txBox="1"/>
          <p:nvPr/>
        </p:nvSpPr>
        <p:spPr>
          <a:xfrm>
            <a:off x="6742562" y="4997027"/>
            <a:ext cx="30861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a:t>
            </a:r>
            <a:endParaRPr sz="750">
              <a:solidFill>
                <a:schemeClr val="dk1"/>
              </a:solidFill>
              <a:latin typeface="Arial"/>
              <a:ea typeface="Arial"/>
              <a:cs typeface="Arial"/>
              <a:sym typeface="Arial"/>
            </a:endParaRPr>
          </a:p>
        </p:txBody>
      </p:sp>
      <p:sp>
        <p:nvSpPr>
          <p:cNvPr id="12701" name="Google Shape;12701;p84"/>
          <p:cNvSpPr txBox="1"/>
          <p:nvPr/>
        </p:nvSpPr>
        <p:spPr>
          <a:xfrm>
            <a:off x="6742562" y="4429386"/>
            <a:ext cx="2769870" cy="389255"/>
          </a:xfrm>
          <a:prstGeom prst="rect">
            <a:avLst/>
          </a:prstGeom>
          <a:noFill/>
          <a:ln>
            <a:noFill/>
          </a:ln>
        </p:spPr>
        <p:txBody>
          <a:bodyPr spcFirstLastPara="1" wrap="square" lIns="0" tIns="59675"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Who?</a:t>
            </a:r>
            <a:endParaRPr sz="750">
              <a:solidFill>
                <a:schemeClr val="dk1"/>
              </a:solidFill>
              <a:latin typeface="Arial"/>
              <a:ea typeface="Arial"/>
              <a:cs typeface="Arial"/>
              <a:sym typeface="Arial"/>
            </a:endParaRPr>
          </a:p>
          <a:p>
            <a:pPr marL="90805" marR="0" lvl="0" indent="0" algn="l" rtl="0">
              <a:lnSpc>
                <a:spcPct val="100000"/>
              </a:lnSpc>
              <a:spcBef>
                <a:spcPts val="450"/>
              </a:spcBef>
              <a:spcAft>
                <a:spcPts val="0"/>
              </a:spcAft>
              <a:buNone/>
            </a:pPr>
            <a:r>
              <a:rPr lang="en-US" sz="950">
                <a:solidFill>
                  <a:schemeClr val="dk1"/>
                </a:solidFill>
                <a:latin typeface="Arial Black"/>
                <a:ea typeface="Arial Black"/>
                <a:cs typeface="Arial Black"/>
                <a:sym typeface="Arial Black"/>
              </a:rPr>
              <a:t>PROGRAM MANAGER, STUDENTS &amp; MENTORS</a:t>
            </a:r>
            <a:endParaRPr sz="950">
              <a:solidFill>
                <a:schemeClr val="dk1"/>
              </a:solidFill>
              <a:latin typeface="Arial Black"/>
              <a:ea typeface="Arial Black"/>
              <a:cs typeface="Arial Black"/>
              <a:sym typeface="Arial Black"/>
            </a:endParaRPr>
          </a:p>
        </p:txBody>
      </p:sp>
      <p:sp>
        <p:nvSpPr>
          <p:cNvPr id="12702" name="Google Shape;12702;p84"/>
          <p:cNvSpPr txBox="1"/>
          <p:nvPr/>
        </p:nvSpPr>
        <p:spPr>
          <a:xfrm>
            <a:off x="666659" y="2547098"/>
            <a:ext cx="170497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HIRES PROGRAM MANAGER</a:t>
            </a:r>
            <a:endParaRPr sz="950">
              <a:solidFill>
                <a:schemeClr val="dk1"/>
              </a:solidFill>
              <a:latin typeface="Arial Black"/>
              <a:ea typeface="Arial Black"/>
              <a:cs typeface="Arial Black"/>
              <a:sym typeface="Arial Black"/>
            </a:endParaRPr>
          </a:p>
        </p:txBody>
      </p:sp>
      <p:sp>
        <p:nvSpPr>
          <p:cNvPr id="12703" name="Google Shape;12703;p84"/>
          <p:cNvSpPr txBox="1"/>
          <p:nvPr/>
        </p:nvSpPr>
        <p:spPr>
          <a:xfrm>
            <a:off x="666659" y="5240373"/>
            <a:ext cx="194754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SIGN A PERMISSION FORM FOR  THEIR STUDENTS</a:t>
            </a:r>
            <a:endParaRPr sz="950">
              <a:solidFill>
                <a:schemeClr val="dk1"/>
              </a:solidFill>
              <a:latin typeface="Arial Black"/>
              <a:ea typeface="Arial Black"/>
              <a:cs typeface="Arial Black"/>
              <a:sym typeface="Arial Black"/>
            </a:endParaRPr>
          </a:p>
        </p:txBody>
      </p:sp>
      <p:sp>
        <p:nvSpPr>
          <p:cNvPr id="12704" name="Google Shape;12704;p84"/>
          <p:cNvSpPr txBox="1"/>
          <p:nvPr/>
        </p:nvSpPr>
        <p:spPr>
          <a:xfrm>
            <a:off x="529441" y="6093010"/>
            <a:ext cx="2451735" cy="37274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600">
              <a:solidFill>
                <a:schemeClr val="dk1"/>
              </a:solidFill>
              <a:latin typeface="Arial"/>
              <a:ea typeface="Arial"/>
              <a:cs typeface="Arial"/>
              <a:sym typeface="Arial"/>
            </a:endParaRPr>
          </a:p>
          <a:p>
            <a:pPr marL="14986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TWO WEEKS BEFORE SCHOOL BEGINS</a:t>
            </a:r>
            <a:endParaRPr sz="950">
              <a:solidFill>
                <a:schemeClr val="dk1"/>
              </a:solidFill>
              <a:latin typeface="Arial Black"/>
              <a:ea typeface="Arial Black"/>
              <a:cs typeface="Arial Black"/>
              <a:sym typeface="Arial Black"/>
            </a:endParaRPr>
          </a:p>
        </p:txBody>
      </p:sp>
      <p:sp>
        <p:nvSpPr>
          <p:cNvPr id="12705" name="Google Shape;12705;p84"/>
          <p:cNvSpPr txBox="1"/>
          <p:nvPr/>
        </p:nvSpPr>
        <p:spPr>
          <a:xfrm>
            <a:off x="3765888" y="2547098"/>
            <a:ext cx="1951989"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RECRUITS POTENTIAL MENTORS</a:t>
            </a:r>
            <a:endParaRPr sz="950">
              <a:solidFill>
                <a:schemeClr val="dk1"/>
              </a:solidFill>
              <a:latin typeface="Arial Black"/>
              <a:ea typeface="Arial Black"/>
              <a:cs typeface="Arial Black"/>
              <a:sym typeface="Arial Black"/>
            </a:endParaRPr>
          </a:p>
        </p:txBody>
      </p:sp>
      <p:sp>
        <p:nvSpPr>
          <p:cNvPr id="12706" name="Google Shape;12706;p84"/>
          <p:cNvSpPr txBox="1"/>
          <p:nvPr/>
        </p:nvSpPr>
        <p:spPr>
          <a:xfrm>
            <a:off x="3765888" y="5240373"/>
            <a:ext cx="199390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PLANS KICK OFF EVENT AND  GET-TO-KNOW-YOU ACTIVITIES</a:t>
            </a:r>
            <a:endParaRPr sz="950">
              <a:solidFill>
                <a:schemeClr val="dk1"/>
              </a:solidFill>
              <a:latin typeface="Arial Black"/>
              <a:ea typeface="Arial Black"/>
              <a:cs typeface="Arial Black"/>
              <a:sym typeface="Arial Black"/>
            </a:endParaRPr>
          </a:p>
        </p:txBody>
      </p:sp>
      <p:sp>
        <p:nvSpPr>
          <p:cNvPr id="12707" name="Google Shape;12707;p84"/>
          <p:cNvSpPr txBox="1"/>
          <p:nvPr/>
        </p:nvSpPr>
        <p:spPr>
          <a:xfrm>
            <a:off x="3633614" y="6093106"/>
            <a:ext cx="2343785" cy="37211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600">
              <a:solidFill>
                <a:schemeClr val="dk1"/>
              </a:solidFill>
              <a:latin typeface="Arial"/>
              <a:ea typeface="Arial"/>
              <a:cs typeface="Arial"/>
              <a:sym typeface="Arial"/>
            </a:endParaRPr>
          </a:p>
          <a:p>
            <a:pPr marL="14478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ONE WEEK BEFORE SCHOOL BEGINS</a:t>
            </a:r>
            <a:endParaRPr sz="950">
              <a:solidFill>
                <a:schemeClr val="dk1"/>
              </a:solidFill>
              <a:latin typeface="Arial Black"/>
              <a:ea typeface="Arial Black"/>
              <a:cs typeface="Arial Black"/>
              <a:sym typeface="Arial Black"/>
            </a:endParaRPr>
          </a:p>
        </p:txBody>
      </p:sp>
      <p:sp>
        <p:nvSpPr>
          <p:cNvPr id="12708" name="Google Shape;12708;p84"/>
          <p:cNvSpPr txBox="1"/>
          <p:nvPr/>
        </p:nvSpPr>
        <p:spPr>
          <a:xfrm>
            <a:off x="6820702" y="2547098"/>
            <a:ext cx="221424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RECRUIT STUDENTS TO PARTICIPATE</a:t>
            </a:r>
            <a:endParaRPr sz="950">
              <a:solidFill>
                <a:schemeClr val="dk1"/>
              </a:solidFill>
              <a:latin typeface="Arial Black"/>
              <a:ea typeface="Arial Black"/>
              <a:cs typeface="Arial Black"/>
              <a:sym typeface="Arial Black"/>
            </a:endParaRPr>
          </a:p>
        </p:txBody>
      </p:sp>
      <p:sp>
        <p:nvSpPr>
          <p:cNvPr id="12709" name="Google Shape;12709;p84"/>
          <p:cNvSpPr txBox="1"/>
          <p:nvPr/>
        </p:nvSpPr>
        <p:spPr>
          <a:xfrm>
            <a:off x="6820702" y="5240373"/>
            <a:ext cx="179578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LAUNCHES PROGRAM WITH  A GET-TO-KNOW-YOU EVENT</a:t>
            </a:r>
            <a:endParaRPr sz="950">
              <a:solidFill>
                <a:schemeClr val="dk1"/>
              </a:solidFill>
              <a:latin typeface="Arial Black"/>
              <a:ea typeface="Arial Black"/>
              <a:cs typeface="Arial Black"/>
              <a:sym typeface="Arial Black"/>
            </a:endParaRPr>
          </a:p>
        </p:txBody>
      </p:sp>
      <p:sp>
        <p:nvSpPr>
          <p:cNvPr id="12710" name="Google Shape;12710;p84"/>
          <p:cNvSpPr txBox="1"/>
          <p:nvPr/>
        </p:nvSpPr>
        <p:spPr>
          <a:xfrm>
            <a:off x="6742562" y="6093201"/>
            <a:ext cx="2198370" cy="37211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Deadline:</a:t>
            </a:r>
            <a:endParaRPr sz="750">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endParaRPr sz="600">
              <a:solidFill>
                <a:schemeClr val="dk1"/>
              </a:solidFill>
              <a:latin typeface="Arial"/>
              <a:ea typeface="Arial"/>
              <a:cs typeface="Arial"/>
              <a:sym typeface="Arial"/>
            </a:endParaRPr>
          </a:p>
          <a:p>
            <a:pPr marL="90805"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ONE WEEK AFTER SCHOOL BEGINS</a:t>
            </a:r>
            <a:endParaRPr sz="950">
              <a:solidFill>
                <a:schemeClr val="dk1"/>
              </a:solidFill>
              <a:latin typeface="Arial Black"/>
              <a:ea typeface="Arial Black"/>
              <a:cs typeface="Arial Black"/>
              <a:sym typeface="Arial Black"/>
            </a:endParaRPr>
          </a:p>
        </p:txBody>
      </p:sp>
      <p:sp>
        <p:nvSpPr>
          <p:cNvPr id="12711" name="Google Shape;12711;p84"/>
          <p:cNvSpPr txBox="1"/>
          <p:nvPr/>
        </p:nvSpPr>
        <p:spPr>
          <a:xfrm>
            <a:off x="666659" y="3603179"/>
            <a:ext cx="249872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THREE MONTHS BEFORE SCHOOL BEGINS</a:t>
            </a:r>
            <a:endParaRPr sz="950">
              <a:solidFill>
                <a:schemeClr val="dk1"/>
              </a:solidFill>
              <a:latin typeface="Arial Black"/>
              <a:ea typeface="Arial Black"/>
              <a:cs typeface="Arial Black"/>
              <a:sym typeface="Arial Black"/>
            </a:endParaRPr>
          </a:p>
        </p:txBody>
      </p:sp>
      <p:sp>
        <p:nvSpPr>
          <p:cNvPr id="12712" name="Google Shape;12712;p84"/>
          <p:cNvSpPr txBox="1"/>
          <p:nvPr/>
        </p:nvSpPr>
        <p:spPr>
          <a:xfrm>
            <a:off x="3765888" y="3603179"/>
            <a:ext cx="239649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TWO MONTHS BEFORE SCHOOL BEGINS</a:t>
            </a:r>
            <a:endParaRPr sz="950">
              <a:solidFill>
                <a:schemeClr val="dk1"/>
              </a:solidFill>
              <a:latin typeface="Arial Black"/>
              <a:ea typeface="Arial Black"/>
              <a:cs typeface="Arial Black"/>
              <a:sym typeface="Arial Black"/>
            </a:endParaRPr>
          </a:p>
        </p:txBody>
      </p:sp>
      <p:sp>
        <p:nvSpPr>
          <p:cNvPr id="12713" name="Google Shape;12713;p84"/>
          <p:cNvSpPr txBox="1"/>
          <p:nvPr/>
        </p:nvSpPr>
        <p:spPr>
          <a:xfrm>
            <a:off x="6820702" y="3603179"/>
            <a:ext cx="229298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ONE MONTH BEFORE SCHOOL BEGINS</a:t>
            </a:r>
            <a:endParaRPr sz="950">
              <a:solidFill>
                <a:schemeClr val="dk1"/>
              </a:solidFill>
              <a:latin typeface="Arial Black"/>
              <a:ea typeface="Arial Black"/>
              <a:cs typeface="Arial Black"/>
              <a:sym typeface="Arial Black"/>
            </a:endParaRPr>
          </a:p>
        </p:txBody>
      </p:sp>
      <p:grpSp>
        <p:nvGrpSpPr>
          <p:cNvPr id="12714" name="Google Shape;12714;p84"/>
          <p:cNvGrpSpPr/>
          <p:nvPr/>
        </p:nvGrpSpPr>
        <p:grpSpPr>
          <a:xfrm>
            <a:off x="19768108" y="1083064"/>
            <a:ext cx="336550" cy="560705"/>
            <a:chOff x="19768108" y="1083064"/>
            <a:chExt cx="336550" cy="560705"/>
          </a:xfrm>
        </p:grpSpPr>
        <p:sp>
          <p:nvSpPr>
            <p:cNvPr id="12715" name="Google Shape;12715;p84"/>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16" name="Google Shape;12716;p84"/>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17" name="Google Shape;12717;p84"/>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718" name="Google Shape;12718;p84"/>
          <p:cNvGrpSpPr/>
          <p:nvPr/>
        </p:nvGrpSpPr>
        <p:grpSpPr>
          <a:xfrm>
            <a:off x="10481084" y="0"/>
            <a:ext cx="9206117" cy="332751"/>
            <a:chOff x="10481084" y="0"/>
            <a:chExt cx="9206117" cy="332751"/>
          </a:xfrm>
        </p:grpSpPr>
        <p:sp>
          <p:nvSpPr>
            <p:cNvPr id="12719" name="Google Shape;12719;p84"/>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0" name="Google Shape;12720;p84"/>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1" name="Google Shape;12721;p84"/>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2" name="Google Shape;12722;p84"/>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3" name="Google Shape;12723;p84"/>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4" name="Google Shape;12724;p84"/>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5" name="Google Shape;12725;p84"/>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6" name="Google Shape;12726;p84"/>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7" name="Google Shape;12727;p84"/>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8" name="Google Shape;12728;p84"/>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29" name="Google Shape;12729;p84"/>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0" name="Google Shape;12730;p84"/>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1" name="Google Shape;12731;p84"/>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2" name="Google Shape;12732;p84"/>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3" name="Google Shape;12733;p84"/>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4" name="Google Shape;12734;p84"/>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5" name="Google Shape;12735;p84"/>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6" name="Google Shape;12736;p84"/>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7" name="Google Shape;12737;p84"/>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8" name="Google Shape;12738;p84"/>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39" name="Google Shape;12739;p84"/>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40" name="Google Shape;12740;p84"/>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741" name="Google Shape;12741;p84"/>
          <p:cNvSpPr txBox="1"/>
          <p:nvPr/>
        </p:nvSpPr>
        <p:spPr>
          <a:xfrm>
            <a:off x="10469912" y="157378"/>
            <a:ext cx="2459990" cy="821690"/>
          </a:xfrm>
          <a:prstGeom prst="rect">
            <a:avLst/>
          </a:prstGeom>
          <a:noFill/>
          <a:ln>
            <a:noFill/>
          </a:ln>
        </p:spPr>
        <p:txBody>
          <a:bodyPr spcFirstLastPara="1" wrap="square" lIns="0" tIns="4570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a:t>
            </a:r>
            <a:endParaRPr sz="550">
              <a:solidFill>
                <a:schemeClr val="dk1"/>
              </a:solidFill>
              <a:latin typeface="Arial"/>
              <a:ea typeface="Arial"/>
              <a:cs typeface="Arial"/>
              <a:sym typeface="Arial"/>
            </a:endParaRPr>
          </a:p>
          <a:p>
            <a:pPr marL="0" marR="0" lvl="0" indent="0" algn="l" rtl="0">
              <a:lnSpc>
                <a:spcPct val="100000"/>
              </a:lnSpc>
              <a:spcBef>
                <a:spcPts val="25"/>
              </a:spcBef>
              <a:spcAft>
                <a:spcPts val="0"/>
              </a:spcAft>
              <a:buNone/>
            </a:pPr>
            <a:endParaRPr sz="700">
              <a:solidFill>
                <a:schemeClr val="dk1"/>
              </a:solidFill>
              <a:latin typeface="Arial"/>
              <a:ea typeface="Arial"/>
              <a:cs typeface="Arial"/>
              <a:sym typeface="Arial"/>
            </a:endParaRPr>
          </a:p>
          <a:p>
            <a:pPr marL="12700" marR="160655" lvl="0" indent="0" algn="l" rtl="0">
              <a:lnSpc>
                <a:spcPct val="101600"/>
              </a:lnSpc>
              <a:spcBef>
                <a:spcPts val="0"/>
              </a:spcBef>
              <a:spcAft>
                <a:spcPts val="0"/>
              </a:spcAft>
              <a:buNone/>
            </a:pPr>
            <a:r>
              <a:rPr lang="en-US" sz="1850" b="1">
                <a:solidFill>
                  <a:srgbClr val="127BB9"/>
                </a:solidFill>
                <a:latin typeface="Arial"/>
                <a:ea typeface="Arial"/>
                <a:cs typeface="Arial"/>
                <a:sym typeface="Arial"/>
              </a:rPr>
              <a:t>Project	Planning  Timeline </a:t>
            </a:r>
            <a:endParaRPr sz="1850">
              <a:solidFill>
                <a:schemeClr val="dk1"/>
              </a:solidFill>
              <a:latin typeface="Arial"/>
              <a:ea typeface="Arial"/>
              <a:cs typeface="Arial"/>
              <a:sym typeface="Arial"/>
            </a:endParaRPr>
          </a:p>
        </p:txBody>
      </p:sp>
      <p:sp>
        <p:nvSpPr>
          <p:cNvPr id="12742" name="Google Shape;12742;p84"/>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743" name="Google Shape;12743;p84"/>
          <p:cNvSpPr txBox="1"/>
          <p:nvPr/>
        </p:nvSpPr>
        <p:spPr>
          <a:xfrm>
            <a:off x="1450134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744" name="Google Shape;12744;p84"/>
          <p:cNvSpPr txBox="1"/>
          <p:nvPr/>
        </p:nvSpPr>
        <p:spPr>
          <a:xfrm>
            <a:off x="15451928"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745" name="Google Shape;12745;p84"/>
          <p:cNvSpPr txBox="1"/>
          <p:nvPr/>
        </p:nvSpPr>
        <p:spPr>
          <a:xfrm>
            <a:off x="16315250"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746" name="Google Shape;12746;p84"/>
          <p:cNvSpPr txBox="1"/>
          <p:nvPr/>
        </p:nvSpPr>
        <p:spPr>
          <a:xfrm>
            <a:off x="1729312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747" name="Google Shape;12747;p84"/>
          <p:cNvSpPr txBox="1"/>
          <p:nvPr/>
        </p:nvSpPr>
        <p:spPr>
          <a:xfrm>
            <a:off x="18037886" y="189035"/>
            <a:ext cx="5594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3</a:t>
            </a:r>
            <a:endParaRPr sz="550">
              <a:solidFill>
                <a:schemeClr val="dk1"/>
              </a:solidFill>
              <a:latin typeface="Arial"/>
              <a:ea typeface="Arial"/>
              <a:cs typeface="Arial"/>
              <a:sym typeface="Arial"/>
            </a:endParaRPr>
          </a:p>
        </p:txBody>
      </p:sp>
      <p:sp>
        <p:nvSpPr>
          <p:cNvPr id="12748" name="Google Shape;12748;p84"/>
          <p:cNvSpPr txBox="1"/>
          <p:nvPr/>
        </p:nvSpPr>
        <p:spPr>
          <a:xfrm>
            <a:off x="18766452" y="175205"/>
            <a:ext cx="920750" cy="157480"/>
          </a:xfrm>
          <a:prstGeom prst="rect">
            <a:avLst/>
          </a:prstGeom>
          <a:noFill/>
          <a:ln>
            <a:noFill/>
          </a:ln>
        </p:spPr>
        <p:txBody>
          <a:bodyPr spcFirstLastPara="1" wrap="square" lIns="0" tIns="27925" rIns="0" bIns="0" anchor="t" anchorCtr="0">
            <a:spAutoFit/>
          </a:bodyPr>
          <a:lstStyle/>
          <a:p>
            <a:pPr marL="19050" marR="0" lvl="0" indent="0" algn="ctr"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grpSp>
        <p:nvGrpSpPr>
          <p:cNvPr id="12749" name="Google Shape;12749;p84"/>
          <p:cNvGrpSpPr/>
          <p:nvPr/>
        </p:nvGrpSpPr>
        <p:grpSpPr>
          <a:xfrm>
            <a:off x="424784" y="0"/>
            <a:ext cx="9206071" cy="332740"/>
            <a:chOff x="424784" y="0"/>
            <a:chExt cx="9206071" cy="332740"/>
          </a:xfrm>
        </p:grpSpPr>
        <p:sp>
          <p:nvSpPr>
            <p:cNvPr id="12750" name="Google Shape;12750;p84"/>
            <p:cNvSpPr/>
            <p:nvPr/>
          </p:nvSpPr>
          <p:spPr>
            <a:xfrm>
              <a:off x="424784" y="0"/>
              <a:ext cx="9203055" cy="332740"/>
            </a:xfrm>
            <a:custGeom>
              <a:avLst/>
              <a:gdLst/>
              <a:ahLst/>
              <a:cxnLst/>
              <a:rect l="l" t="t" r="r" b="b"/>
              <a:pathLst>
                <a:path w="9203055" h="332740" extrusionOk="0">
                  <a:moveTo>
                    <a:pt x="0" y="332489"/>
                  </a:moveTo>
                  <a:lnTo>
                    <a:pt x="9203006" y="332489"/>
                  </a:lnTo>
                  <a:lnTo>
                    <a:pt x="9203006" y="0"/>
                  </a:lnTo>
                  <a:lnTo>
                    <a:pt x="0" y="0"/>
                  </a:lnTo>
                  <a:lnTo>
                    <a:pt x="0" y="332489"/>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51" name="Google Shape;12751;p84"/>
            <p:cNvSpPr/>
            <p:nvPr/>
          </p:nvSpPr>
          <p:spPr>
            <a:xfrm>
              <a:off x="871010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52" name="Google Shape;12752;p84"/>
            <p:cNvSpPr/>
            <p:nvPr/>
          </p:nvSpPr>
          <p:spPr>
            <a:xfrm>
              <a:off x="8710105"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53" name="Google Shape;12753;p84"/>
            <p:cNvSpPr/>
            <p:nvPr/>
          </p:nvSpPr>
          <p:spPr>
            <a:xfrm>
              <a:off x="778354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127BB9">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54" name="Google Shape;12754;p84"/>
            <p:cNvSpPr/>
            <p:nvPr/>
          </p:nvSpPr>
          <p:spPr>
            <a:xfrm>
              <a:off x="778354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55" name="Google Shape;12755;p84"/>
            <p:cNvSpPr/>
            <p:nvPr/>
          </p:nvSpPr>
          <p:spPr>
            <a:xfrm>
              <a:off x="686276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56" name="Google Shape;12756;p84"/>
            <p:cNvSpPr/>
            <p:nvPr/>
          </p:nvSpPr>
          <p:spPr>
            <a:xfrm>
              <a:off x="686276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57" name="Google Shape;12757;p84"/>
            <p:cNvSpPr/>
            <p:nvPr/>
          </p:nvSpPr>
          <p:spPr>
            <a:xfrm>
              <a:off x="5942361"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58" name="Google Shape;12758;p84"/>
            <p:cNvSpPr/>
            <p:nvPr/>
          </p:nvSpPr>
          <p:spPr>
            <a:xfrm>
              <a:off x="5942361"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59" name="Google Shape;12759;p84"/>
            <p:cNvSpPr/>
            <p:nvPr/>
          </p:nvSpPr>
          <p:spPr>
            <a:xfrm>
              <a:off x="502176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0" name="Google Shape;12760;p84"/>
            <p:cNvSpPr/>
            <p:nvPr/>
          </p:nvSpPr>
          <p:spPr>
            <a:xfrm>
              <a:off x="502176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1" name="Google Shape;12761;p84"/>
            <p:cNvSpPr/>
            <p:nvPr/>
          </p:nvSpPr>
          <p:spPr>
            <a:xfrm>
              <a:off x="410117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2" name="Google Shape;12762;p84"/>
            <p:cNvSpPr/>
            <p:nvPr/>
          </p:nvSpPr>
          <p:spPr>
            <a:xfrm>
              <a:off x="410117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3" name="Google Shape;12763;p84"/>
            <p:cNvSpPr/>
            <p:nvPr/>
          </p:nvSpPr>
          <p:spPr>
            <a:xfrm>
              <a:off x="3180587"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4" name="Google Shape;12764;p84"/>
            <p:cNvSpPr/>
            <p:nvPr/>
          </p:nvSpPr>
          <p:spPr>
            <a:xfrm>
              <a:off x="3180587"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5" name="Google Shape;12765;p84"/>
            <p:cNvSpPr/>
            <p:nvPr/>
          </p:nvSpPr>
          <p:spPr>
            <a:xfrm>
              <a:off x="2259988"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6" name="Google Shape;12766;p84"/>
            <p:cNvSpPr/>
            <p:nvPr/>
          </p:nvSpPr>
          <p:spPr>
            <a:xfrm>
              <a:off x="2259988"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7" name="Google Shape;12767;p84"/>
            <p:cNvSpPr/>
            <p:nvPr/>
          </p:nvSpPr>
          <p:spPr>
            <a:xfrm>
              <a:off x="133940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8" name="Google Shape;12768;p84"/>
            <p:cNvSpPr/>
            <p:nvPr/>
          </p:nvSpPr>
          <p:spPr>
            <a:xfrm>
              <a:off x="133940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69" name="Google Shape;12769;p84"/>
            <p:cNvSpPr/>
            <p:nvPr/>
          </p:nvSpPr>
          <p:spPr>
            <a:xfrm>
              <a:off x="4247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70" name="Google Shape;12770;p84"/>
            <p:cNvSpPr/>
            <p:nvPr/>
          </p:nvSpPr>
          <p:spPr>
            <a:xfrm>
              <a:off x="4247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771" name="Google Shape;12771;p84"/>
          <p:cNvSpPr txBox="1"/>
          <p:nvPr/>
        </p:nvSpPr>
        <p:spPr>
          <a:xfrm>
            <a:off x="413609" y="157378"/>
            <a:ext cx="2459990" cy="821690"/>
          </a:xfrm>
          <a:prstGeom prst="rect">
            <a:avLst/>
          </a:prstGeom>
          <a:noFill/>
          <a:ln>
            <a:noFill/>
          </a:ln>
        </p:spPr>
        <p:txBody>
          <a:bodyPr spcFirstLastPara="1" wrap="square" lIns="0" tIns="45700" rIns="0" bIns="0" anchor="t" anchorCtr="0">
            <a:spAutoFit/>
          </a:bodyPr>
          <a:lstStyle/>
          <a:p>
            <a:pPr marL="315595"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EXPLORE	DEFINE </a:t>
            </a:r>
            <a:endParaRPr sz="550">
              <a:solidFill>
                <a:schemeClr val="dk1"/>
              </a:solidFill>
              <a:latin typeface="Arial"/>
              <a:ea typeface="Arial"/>
              <a:cs typeface="Arial"/>
              <a:sym typeface="Arial"/>
            </a:endParaRPr>
          </a:p>
          <a:p>
            <a:pPr marL="0" marR="0" lvl="0" indent="0" algn="l" rtl="0">
              <a:lnSpc>
                <a:spcPct val="100000"/>
              </a:lnSpc>
              <a:spcBef>
                <a:spcPts val="25"/>
              </a:spcBef>
              <a:spcAft>
                <a:spcPts val="0"/>
              </a:spcAft>
              <a:buNone/>
            </a:pPr>
            <a:endParaRPr sz="700">
              <a:solidFill>
                <a:schemeClr val="dk1"/>
              </a:solidFill>
              <a:latin typeface="Arial"/>
              <a:ea typeface="Arial"/>
              <a:cs typeface="Arial"/>
              <a:sym typeface="Arial"/>
            </a:endParaRPr>
          </a:p>
          <a:p>
            <a:pPr marL="12700" marR="160655" lvl="0" indent="0" algn="l" rtl="0">
              <a:lnSpc>
                <a:spcPct val="101600"/>
              </a:lnSpc>
              <a:spcBef>
                <a:spcPts val="0"/>
              </a:spcBef>
              <a:spcAft>
                <a:spcPts val="0"/>
              </a:spcAft>
              <a:buNone/>
            </a:pPr>
            <a:r>
              <a:rPr lang="en-US" sz="1850" b="1">
                <a:solidFill>
                  <a:srgbClr val="127BB9"/>
                </a:solidFill>
                <a:latin typeface="Arial"/>
                <a:ea typeface="Arial"/>
                <a:cs typeface="Arial"/>
                <a:sym typeface="Arial"/>
              </a:rPr>
              <a:t>Project	Planning  Timeline </a:t>
            </a:r>
            <a:endParaRPr sz="1850">
              <a:solidFill>
                <a:schemeClr val="dk1"/>
              </a:solidFill>
              <a:latin typeface="Arial"/>
              <a:ea typeface="Arial"/>
              <a:cs typeface="Arial"/>
              <a:sym typeface="Arial"/>
            </a:endParaRPr>
          </a:p>
        </p:txBody>
      </p:sp>
      <p:sp>
        <p:nvSpPr>
          <p:cNvPr id="12772" name="Google Shape;12772;p84"/>
          <p:cNvSpPr txBox="1"/>
          <p:nvPr/>
        </p:nvSpPr>
        <p:spPr>
          <a:xfrm>
            <a:off x="343848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773" name="Google Shape;12773;p84"/>
          <p:cNvSpPr txBox="1"/>
          <p:nvPr/>
        </p:nvSpPr>
        <p:spPr>
          <a:xfrm>
            <a:off x="4445106"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774" name="Google Shape;12774;p84"/>
          <p:cNvSpPr txBox="1"/>
          <p:nvPr/>
        </p:nvSpPr>
        <p:spPr>
          <a:xfrm>
            <a:off x="5395686"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775" name="Google Shape;12775;p84"/>
          <p:cNvSpPr txBox="1"/>
          <p:nvPr/>
        </p:nvSpPr>
        <p:spPr>
          <a:xfrm>
            <a:off x="6259022"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776" name="Google Shape;12776;p84"/>
          <p:cNvSpPr txBox="1"/>
          <p:nvPr/>
        </p:nvSpPr>
        <p:spPr>
          <a:xfrm>
            <a:off x="7236921"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777" name="Google Shape;12777;p84"/>
          <p:cNvSpPr txBox="1"/>
          <p:nvPr/>
        </p:nvSpPr>
        <p:spPr>
          <a:xfrm>
            <a:off x="7981694" y="189035"/>
            <a:ext cx="5594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3</a:t>
            </a:r>
            <a:endParaRPr sz="550">
              <a:solidFill>
                <a:schemeClr val="dk1"/>
              </a:solidFill>
              <a:latin typeface="Arial"/>
              <a:ea typeface="Arial"/>
              <a:cs typeface="Arial"/>
              <a:sym typeface="Arial"/>
            </a:endParaRPr>
          </a:p>
        </p:txBody>
      </p:sp>
      <p:sp>
        <p:nvSpPr>
          <p:cNvPr id="12778" name="Google Shape;12778;p84"/>
          <p:cNvSpPr txBox="1"/>
          <p:nvPr/>
        </p:nvSpPr>
        <p:spPr>
          <a:xfrm>
            <a:off x="9081987" y="189035"/>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Shape 12782"/>
        <p:cNvGrpSpPr/>
        <p:nvPr/>
      </p:nvGrpSpPr>
      <p:grpSpPr>
        <a:xfrm>
          <a:off x="0" y="0"/>
          <a:ext cx="0" cy="0"/>
          <a:chOff x="0" y="0"/>
          <a:chExt cx="0" cy="0"/>
        </a:xfrm>
      </p:grpSpPr>
      <p:sp>
        <p:nvSpPr>
          <p:cNvPr id="12783" name="Google Shape;12783;p85"/>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168</a:t>
            </a:r>
            <a:endParaRPr sz="550">
              <a:solidFill>
                <a:schemeClr val="dk1"/>
              </a:solidFill>
              <a:latin typeface="Arial"/>
              <a:ea typeface="Arial"/>
              <a:cs typeface="Arial"/>
              <a:sym typeface="Arial"/>
            </a:endParaRPr>
          </a:p>
        </p:txBody>
      </p:sp>
      <p:sp>
        <p:nvSpPr>
          <p:cNvPr id="12784" name="Google Shape;12784;p85"/>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169</a:t>
            </a:r>
            <a:endParaRPr sz="550">
              <a:solidFill>
                <a:schemeClr val="dk1"/>
              </a:solidFill>
              <a:latin typeface="Arial"/>
              <a:ea typeface="Arial"/>
              <a:cs typeface="Arial"/>
              <a:sym typeface="Arial"/>
            </a:endParaRPr>
          </a:p>
        </p:txBody>
      </p:sp>
      <p:grpSp>
        <p:nvGrpSpPr>
          <p:cNvPr id="12785" name="Google Shape;12785;p85"/>
          <p:cNvGrpSpPr/>
          <p:nvPr/>
        </p:nvGrpSpPr>
        <p:grpSpPr>
          <a:xfrm>
            <a:off x="429031" y="6599833"/>
            <a:ext cx="9206086" cy="508200"/>
            <a:chOff x="429031" y="6599833"/>
            <a:chExt cx="9206086" cy="508200"/>
          </a:xfrm>
        </p:grpSpPr>
        <p:sp>
          <p:nvSpPr>
            <p:cNvPr id="12786" name="Google Shape;12786;p85"/>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87" name="Google Shape;12787;p85"/>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88" name="Google Shape;12788;p85"/>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89" name="Google Shape;12789;p85"/>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0" name="Google Shape;12790;p85"/>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1" name="Google Shape;12791;p85"/>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2" name="Google Shape;12792;p85"/>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3" name="Google Shape;12793;p85"/>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4" name="Google Shape;12794;p85"/>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5" name="Google Shape;12795;p85"/>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6" name="Google Shape;12796;p85"/>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7" name="Google Shape;12797;p85"/>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8" name="Google Shape;12798;p85"/>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99" name="Google Shape;12799;p85"/>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00" name="Google Shape;12800;p85"/>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01" name="Google Shape;12801;p85"/>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02" name="Google Shape;12802;p85"/>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03" name="Google Shape;12803;p85"/>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04" name="Google Shape;12804;p85"/>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05" name="Google Shape;12805;p85"/>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06" name="Google Shape;12806;p85"/>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07" name="Google Shape;12807;p85"/>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808" name="Google Shape;12808;p85"/>
          <p:cNvGrpSpPr/>
          <p:nvPr/>
        </p:nvGrpSpPr>
        <p:grpSpPr>
          <a:xfrm>
            <a:off x="10481081" y="6599833"/>
            <a:ext cx="9206120" cy="508200"/>
            <a:chOff x="10481081" y="6599833"/>
            <a:chExt cx="9206120" cy="508200"/>
          </a:xfrm>
        </p:grpSpPr>
        <p:sp>
          <p:nvSpPr>
            <p:cNvPr id="12809" name="Google Shape;12809;p85"/>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0" name="Google Shape;12810;p85"/>
            <p:cNvSpPr/>
            <p:nvPr/>
          </p:nvSpPr>
          <p:spPr>
            <a:xfrm>
              <a:off x="1048108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1" name="Google Shape;12811;p85"/>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2" name="Google Shape;12812;p85"/>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3" name="Google Shape;12813;p85"/>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4" name="Google Shape;12814;p85"/>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5" name="Google Shape;12815;p85"/>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6" name="Google Shape;12816;p85"/>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7" name="Google Shape;12817;p85"/>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8" name="Google Shape;12818;p85"/>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19" name="Google Shape;12819;p85"/>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0" name="Google Shape;12820;p85"/>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1" name="Google Shape;12821;p85"/>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2" name="Google Shape;12822;p85"/>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3" name="Google Shape;12823;p85"/>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4" name="Google Shape;12824;p85"/>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5" name="Google Shape;12825;p85"/>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6" name="Google Shape;12826;p85"/>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7" name="Google Shape;12827;p85"/>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8" name="Google Shape;12828;p85"/>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9" name="Google Shape;12829;p85"/>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30" name="Google Shape;12830;p85"/>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831" name="Google Shape;12831;p85"/>
          <p:cNvGrpSpPr/>
          <p:nvPr/>
        </p:nvGrpSpPr>
        <p:grpSpPr>
          <a:xfrm>
            <a:off x="7626514" y="239907"/>
            <a:ext cx="2007048" cy="332740"/>
            <a:chOff x="7626514" y="239907"/>
            <a:chExt cx="2007048" cy="332740"/>
          </a:xfrm>
        </p:grpSpPr>
        <p:sp>
          <p:nvSpPr>
            <p:cNvPr id="12832" name="Google Shape;12832;p85"/>
            <p:cNvSpPr/>
            <p:nvPr/>
          </p:nvSpPr>
          <p:spPr>
            <a:xfrm>
              <a:off x="76265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33" name="Google Shape;12833;p85"/>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34" name="Google Shape;12834;p85"/>
            <p:cNvSpPr/>
            <p:nvPr/>
          </p:nvSpPr>
          <p:spPr>
            <a:xfrm>
              <a:off x="892871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835" name="Google Shape;12835;p85"/>
          <p:cNvSpPr txBox="1"/>
          <p:nvPr/>
        </p:nvSpPr>
        <p:spPr>
          <a:xfrm>
            <a:off x="7795862" y="309580"/>
            <a:ext cx="378460" cy="197485"/>
          </a:xfrm>
          <a:prstGeom prst="rect">
            <a:avLst/>
          </a:prstGeom>
          <a:noFill/>
          <a:ln>
            <a:noFill/>
          </a:ln>
        </p:spPr>
        <p:txBody>
          <a:bodyPr spcFirstLastPara="1" wrap="square" lIns="0" tIns="12050" rIns="0" bIns="0" anchor="t" anchorCtr="0">
            <a:spAutoFit/>
          </a:bodyPr>
          <a:lstStyle/>
          <a:p>
            <a:pPr marL="12700" marR="5080" lvl="0" indent="70485" algn="l" rtl="0">
              <a:lnSpc>
                <a:spcPct val="102600"/>
              </a:lnSpc>
              <a:spcBef>
                <a:spcPts val="0"/>
              </a:spcBef>
              <a:spcAft>
                <a:spcPts val="0"/>
              </a:spcAft>
              <a:buNone/>
            </a:pPr>
            <a:r>
              <a:rPr lang="en-US" sz="550">
                <a:solidFill>
                  <a:srgbClr val="127BB9"/>
                </a:solidFill>
                <a:latin typeface="Arial"/>
                <a:ea typeface="Arial"/>
                <a:cs typeface="Arial"/>
                <a:sym typeface="Arial"/>
              </a:rPr>
              <a:t>REFINE  YOUR IDEA</a:t>
            </a:r>
            <a:endParaRPr sz="550">
              <a:solidFill>
                <a:schemeClr val="dk1"/>
              </a:solidFill>
              <a:latin typeface="Arial"/>
              <a:ea typeface="Arial"/>
              <a:cs typeface="Arial"/>
              <a:sym typeface="Arial"/>
            </a:endParaRPr>
          </a:p>
        </p:txBody>
      </p:sp>
      <p:sp>
        <p:nvSpPr>
          <p:cNvPr id="12836" name="Google Shape;12836;p85"/>
          <p:cNvSpPr txBox="1"/>
          <p:nvPr/>
        </p:nvSpPr>
        <p:spPr>
          <a:xfrm>
            <a:off x="8443049" y="304996"/>
            <a:ext cx="374015" cy="197485"/>
          </a:xfrm>
          <a:prstGeom prst="rect">
            <a:avLst/>
          </a:prstGeom>
          <a:noFill/>
          <a:ln>
            <a:noFill/>
          </a:ln>
        </p:spPr>
        <p:txBody>
          <a:bodyPr spcFirstLastPara="1" wrap="square" lIns="0" tIns="12050" rIns="0" bIns="0" anchor="t" anchorCtr="0">
            <a:spAutoFit/>
          </a:bodyPr>
          <a:lstStyle/>
          <a:p>
            <a:pPr marL="12700" marR="5080" lvl="0" indent="34290" algn="l" rtl="0">
              <a:lnSpc>
                <a:spcPct val="102600"/>
              </a:lnSpc>
              <a:spcBef>
                <a:spcPts val="0"/>
              </a:spcBef>
              <a:spcAft>
                <a:spcPts val="0"/>
              </a:spcAft>
              <a:buNone/>
            </a:pPr>
            <a:r>
              <a:rPr lang="en-US" sz="550">
                <a:solidFill>
                  <a:srgbClr val="127BB9"/>
                </a:solidFill>
                <a:latin typeface="Arial"/>
                <a:ea typeface="Arial"/>
                <a:cs typeface="Arial"/>
                <a:sym typeface="Arial"/>
              </a:rPr>
              <a:t>PROJECT  PLANNING</a:t>
            </a:r>
            <a:endParaRPr sz="550">
              <a:solidFill>
                <a:schemeClr val="dk1"/>
              </a:solidFill>
              <a:latin typeface="Arial"/>
              <a:ea typeface="Arial"/>
              <a:cs typeface="Arial"/>
              <a:sym typeface="Arial"/>
            </a:endParaRPr>
          </a:p>
        </p:txBody>
      </p:sp>
      <p:sp>
        <p:nvSpPr>
          <p:cNvPr id="12837" name="Google Shape;12837;p85"/>
          <p:cNvSpPr txBox="1"/>
          <p:nvPr/>
        </p:nvSpPr>
        <p:spPr>
          <a:xfrm>
            <a:off x="9094106" y="262011"/>
            <a:ext cx="37401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127BB9"/>
                </a:solidFill>
                <a:latin typeface="Arial"/>
                <a:ea typeface="Arial"/>
                <a:cs typeface="Arial"/>
                <a:sym typeface="Arial"/>
              </a:rPr>
              <a:t>PROJECT  PLANNING  TIMELINE</a:t>
            </a:r>
            <a:endParaRPr sz="550">
              <a:solidFill>
                <a:schemeClr val="dk1"/>
              </a:solidFill>
              <a:latin typeface="Arial"/>
              <a:ea typeface="Arial"/>
              <a:cs typeface="Arial"/>
              <a:sym typeface="Arial"/>
            </a:endParaRPr>
          </a:p>
        </p:txBody>
      </p:sp>
      <p:grpSp>
        <p:nvGrpSpPr>
          <p:cNvPr id="12838" name="Google Shape;12838;p85"/>
          <p:cNvGrpSpPr/>
          <p:nvPr/>
        </p:nvGrpSpPr>
        <p:grpSpPr>
          <a:xfrm>
            <a:off x="436533" y="690661"/>
            <a:ext cx="9199973" cy="31750"/>
            <a:chOff x="436533" y="690661"/>
            <a:chExt cx="9199973" cy="31750"/>
          </a:xfrm>
        </p:grpSpPr>
        <p:sp>
          <p:nvSpPr>
            <p:cNvPr id="12839" name="Google Shape;12839;p85"/>
            <p:cNvSpPr/>
            <p:nvPr/>
          </p:nvSpPr>
          <p:spPr>
            <a:xfrm>
              <a:off x="436533" y="690661"/>
              <a:ext cx="1446530" cy="31750"/>
            </a:xfrm>
            <a:custGeom>
              <a:avLst/>
              <a:gdLst/>
              <a:ahLst/>
              <a:cxnLst/>
              <a:rect l="l" t="t" r="r" b="b"/>
              <a:pathLst>
                <a:path w="1446530" h="31750" extrusionOk="0">
                  <a:moveTo>
                    <a:pt x="1445988" y="0"/>
                  </a:moveTo>
                  <a:lnTo>
                    <a:pt x="0" y="0"/>
                  </a:lnTo>
                  <a:lnTo>
                    <a:pt x="0" y="31473"/>
                  </a:lnTo>
                  <a:lnTo>
                    <a:pt x="1445988" y="31473"/>
                  </a:lnTo>
                  <a:lnTo>
                    <a:pt x="144598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40" name="Google Shape;12840;p85"/>
            <p:cNvSpPr/>
            <p:nvPr/>
          </p:nvSpPr>
          <p:spPr>
            <a:xfrm>
              <a:off x="1882522" y="690661"/>
              <a:ext cx="7753984" cy="31750"/>
            </a:xfrm>
            <a:custGeom>
              <a:avLst/>
              <a:gdLst/>
              <a:ahLst/>
              <a:cxnLst/>
              <a:rect l="l" t="t" r="r" b="b"/>
              <a:pathLst>
                <a:path w="7753984" h="31750" extrusionOk="0">
                  <a:moveTo>
                    <a:pt x="7753948" y="0"/>
                  </a:moveTo>
                  <a:lnTo>
                    <a:pt x="0" y="0"/>
                  </a:lnTo>
                  <a:lnTo>
                    <a:pt x="0" y="31473"/>
                  </a:lnTo>
                  <a:lnTo>
                    <a:pt x="7753948" y="31473"/>
                  </a:lnTo>
                  <a:lnTo>
                    <a:pt x="7753948" y="0"/>
                  </a:lnTo>
                  <a:close/>
                </a:path>
              </a:pathLst>
            </a:custGeom>
            <a:solidFill>
              <a:srgbClr val="CFDAE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841" name="Google Shape;12841;p85"/>
          <p:cNvSpPr txBox="1">
            <a:spLocks noGrp="1"/>
          </p:cNvSpPr>
          <p:nvPr>
            <p:ph type="title"/>
          </p:nvPr>
        </p:nvSpPr>
        <p:spPr>
          <a:xfrm>
            <a:off x="417863" y="264555"/>
            <a:ext cx="431673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127BB9"/>
                </a:solidFill>
              </a:rPr>
              <a:t>IMPLEMENT TRANSITION </a:t>
            </a:r>
            <a:r>
              <a:rPr lang="en-US" b="0">
                <a:solidFill>
                  <a:srgbClr val="127BB9"/>
                </a:solidFill>
                <a:latin typeface="Arial"/>
                <a:ea typeface="Arial"/>
                <a:cs typeface="Arial"/>
                <a:sym typeface="Arial"/>
              </a:rPr>
              <a:t>SUMMARY </a:t>
            </a:r>
            <a:endParaRPr/>
          </a:p>
        </p:txBody>
      </p:sp>
      <p:sp>
        <p:nvSpPr>
          <p:cNvPr id="12842" name="Google Shape;12842;p85"/>
          <p:cNvSpPr/>
          <p:nvPr/>
        </p:nvSpPr>
        <p:spPr>
          <a:xfrm>
            <a:off x="538579" y="2202928"/>
            <a:ext cx="2902585" cy="4303395"/>
          </a:xfrm>
          <a:custGeom>
            <a:avLst/>
            <a:gdLst/>
            <a:ahLst/>
            <a:cxnLst/>
            <a:rect l="l" t="t" r="r" b="b"/>
            <a:pathLst>
              <a:path w="2902585" h="4303395" extrusionOk="0">
                <a:moveTo>
                  <a:pt x="67687" y="0"/>
                </a:moveTo>
                <a:lnTo>
                  <a:pt x="28555" y="1057"/>
                </a:lnTo>
                <a:lnTo>
                  <a:pt x="8460" y="8460"/>
                </a:lnTo>
                <a:lnTo>
                  <a:pt x="1057" y="28555"/>
                </a:lnTo>
                <a:lnTo>
                  <a:pt x="0" y="67687"/>
                </a:lnTo>
                <a:lnTo>
                  <a:pt x="0" y="4235247"/>
                </a:lnTo>
                <a:lnTo>
                  <a:pt x="1057" y="4274379"/>
                </a:lnTo>
                <a:lnTo>
                  <a:pt x="8460" y="4294474"/>
                </a:lnTo>
                <a:lnTo>
                  <a:pt x="28555" y="4301877"/>
                </a:lnTo>
                <a:lnTo>
                  <a:pt x="67687" y="4302935"/>
                </a:lnTo>
                <a:lnTo>
                  <a:pt x="2834320" y="4302935"/>
                </a:lnTo>
                <a:lnTo>
                  <a:pt x="2873451" y="4301877"/>
                </a:lnTo>
                <a:lnTo>
                  <a:pt x="2893546" y="4294474"/>
                </a:lnTo>
                <a:lnTo>
                  <a:pt x="2900949" y="4274379"/>
                </a:lnTo>
                <a:lnTo>
                  <a:pt x="2902007" y="4235247"/>
                </a:lnTo>
                <a:lnTo>
                  <a:pt x="2902007" y="67687"/>
                </a:lnTo>
                <a:lnTo>
                  <a:pt x="2900949" y="28555"/>
                </a:lnTo>
                <a:lnTo>
                  <a:pt x="2893546" y="8460"/>
                </a:lnTo>
                <a:lnTo>
                  <a:pt x="2873451" y="1057"/>
                </a:lnTo>
                <a:lnTo>
                  <a:pt x="2834320"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43" name="Google Shape;12843;p85"/>
          <p:cNvSpPr/>
          <p:nvPr/>
        </p:nvSpPr>
        <p:spPr>
          <a:xfrm>
            <a:off x="3554365" y="2202928"/>
            <a:ext cx="2947035" cy="4303395"/>
          </a:xfrm>
          <a:custGeom>
            <a:avLst/>
            <a:gdLst/>
            <a:ahLst/>
            <a:cxnLst/>
            <a:rect l="l" t="t" r="r" b="b"/>
            <a:pathLst>
              <a:path w="2947035" h="4303395" extrusionOk="0">
                <a:moveTo>
                  <a:pt x="67687" y="0"/>
                </a:moveTo>
                <a:lnTo>
                  <a:pt x="28555" y="1057"/>
                </a:lnTo>
                <a:lnTo>
                  <a:pt x="8460" y="8460"/>
                </a:lnTo>
                <a:lnTo>
                  <a:pt x="1057" y="28555"/>
                </a:lnTo>
                <a:lnTo>
                  <a:pt x="0" y="67687"/>
                </a:lnTo>
                <a:lnTo>
                  <a:pt x="0" y="4235247"/>
                </a:lnTo>
                <a:lnTo>
                  <a:pt x="1057" y="4274379"/>
                </a:lnTo>
                <a:lnTo>
                  <a:pt x="8460" y="4294474"/>
                </a:lnTo>
                <a:lnTo>
                  <a:pt x="28555" y="4301877"/>
                </a:lnTo>
                <a:lnTo>
                  <a:pt x="67687" y="4302935"/>
                </a:lnTo>
                <a:lnTo>
                  <a:pt x="2878772" y="4302935"/>
                </a:lnTo>
                <a:lnTo>
                  <a:pt x="2917903" y="4301877"/>
                </a:lnTo>
                <a:lnTo>
                  <a:pt x="2937998" y="4294474"/>
                </a:lnTo>
                <a:lnTo>
                  <a:pt x="2945401" y="4274379"/>
                </a:lnTo>
                <a:lnTo>
                  <a:pt x="2946459" y="4235247"/>
                </a:lnTo>
                <a:lnTo>
                  <a:pt x="2946459" y="67687"/>
                </a:lnTo>
                <a:lnTo>
                  <a:pt x="2945401" y="28555"/>
                </a:lnTo>
                <a:lnTo>
                  <a:pt x="2937998" y="8460"/>
                </a:lnTo>
                <a:lnTo>
                  <a:pt x="2917903" y="1057"/>
                </a:lnTo>
                <a:lnTo>
                  <a:pt x="2878772"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44" name="Google Shape;12844;p85"/>
          <p:cNvSpPr/>
          <p:nvPr/>
        </p:nvSpPr>
        <p:spPr>
          <a:xfrm>
            <a:off x="6614599" y="2202940"/>
            <a:ext cx="3011805" cy="4303395"/>
          </a:xfrm>
          <a:custGeom>
            <a:avLst/>
            <a:gdLst/>
            <a:ahLst/>
            <a:cxnLst/>
            <a:rect l="l" t="t" r="r" b="b"/>
            <a:pathLst>
              <a:path w="3011804" h="4303395" extrusionOk="0">
                <a:moveTo>
                  <a:pt x="67687" y="0"/>
                </a:moveTo>
                <a:lnTo>
                  <a:pt x="28555" y="1057"/>
                </a:lnTo>
                <a:lnTo>
                  <a:pt x="8460" y="8460"/>
                </a:lnTo>
                <a:lnTo>
                  <a:pt x="1057" y="28555"/>
                </a:lnTo>
                <a:lnTo>
                  <a:pt x="0" y="67687"/>
                </a:lnTo>
                <a:lnTo>
                  <a:pt x="0" y="4235235"/>
                </a:lnTo>
                <a:lnTo>
                  <a:pt x="1057" y="4274374"/>
                </a:lnTo>
                <a:lnTo>
                  <a:pt x="8460" y="4294472"/>
                </a:lnTo>
                <a:lnTo>
                  <a:pt x="28555" y="4301877"/>
                </a:lnTo>
                <a:lnTo>
                  <a:pt x="67687" y="4302935"/>
                </a:lnTo>
                <a:lnTo>
                  <a:pt x="2943713" y="4302935"/>
                </a:lnTo>
                <a:lnTo>
                  <a:pt x="2982844" y="4301877"/>
                </a:lnTo>
                <a:lnTo>
                  <a:pt x="3002939" y="4294472"/>
                </a:lnTo>
                <a:lnTo>
                  <a:pt x="3010342" y="4274374"/>
                </a:lnTo>
                <a:lnTo>
                  <a:pt x="3011400" y="4235235"/>
                </a:lnTo>
                <a:lnTo>
                  <a:pt x="3011400" y="67687"/>
                </a:lnTo>
                <a:lnTo>
                  <a:pt x="3010342" y="28555"/>
                </a:lnTo>
                <a:lnTo>
                  <a:pt x="3002939" y="8460"/>
                </a:lnTo>
                <a:lnTo>
                  <a:pt x="2982844" y="1057"/>
                </a:lnTo>
                <a:lnTo>
                  <a:pt x="2943713"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45" name="Google Shape;12845;p85"/>
          <p:cNvSpPr/>
          <p:nvPr/>
        </p:nvSpPr>
        <p:spPr>
          <a:xfrm>
            <a:off x="430566" y="879979"/>
            <a:ext cx="9198610" cy="887094"/>
          </a:xfrm>
          <a:custGeom>
            <a:avLst/>
            <a:gdLst/>
            <a:ahLst/>
            <a:cxnLst/>
            <a:rect l="l" t="t" r="r" b="b"/>
            <a:pathLst>
              <a:path w="9198610" h="887094" extrusionOk="0">
                <a:moveTo>
                  <a:pt x="9130722" y="0"/>
                </a:moveTo>
                <a:lnTo>
                  <a:pt x="67687" y="0"/>
                </a:lnTo>
                <a:lnTo>
                  <a:pt x="28555" y="1057"/>
                </a:lnTo>
                <a:lnTo>
                  <a:pt x="8460" y="8460"/>
                </a:lnTo>
                <a:lnTo>
                  <a:pt x="1057" y="28555"/>
                </a:lnTo>
                <a:lnTo>
                  <a:pt x="0" y="67687"/>
                </a:lnTo>
                <a:lnTo>
                  <a:pt x="0" y="819050"/>
                </a:lnTo>
                <a:lnTo>
                  <a:pt x="1057" y="858189"/>
                </a:lnTo>
                <a:lnTo>
                  <a:pt x="8460" y="878287"/>
                </a:lnTo>
                <a:lnTo>
                  <a:pt x="28555" y="885691"/>
                </a:lnTo>
                <a:lnTo>
                  <a:pt x="67687" y="886749"/>
                </a:lnTo>
                <a:lnTo>
                  <a:pt x="9130722" y="886749"/>
                </a:lnTo>
                <a:lnTo>
                  <a:pt x="9169854" y="885691"/>
                </a:lnTo>
                <a:lnTo>
                  <a:pt x="9189948" y="878287"/>
                </a:lnTo>
                <a:lnTo>
                  <a:pt x="9197351" y="858189"/>
                </a:lnTo>
                <a:lnTo>
                  <a:pt x="9198409" y="819050"/>
                </a:lnTo>
                <a:lnTo>
                  <a:pt x="9198409" y="67687"/>
                </a:lnTo>
                <a:lnTo>
                  <a:pt x="9197351" y="28555"/>
                </a:lnTo>
                <a:lnTo>
                  <a:pt x="9189948" y="8460"/>
                </a:lnTo>
                <a:lnTo>
                  <a:pt x="9169854" y="1057"/>
                </a:lnTo>
                <a:lnTo>
                  <a:pt x="9130722" y="0"/>
                </a:lnTo>
                <a:close/>
              </a:path>
            </a:pathLst>
          </a:custGeom>
          <a:solidFill>
            <a:srgbClr val="F0F3F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46" name="Google Shape;12846;p85"/>
          <p:cNvSpPr txBox="1"/>
          <p:nvPr/>
        </p:nvSpPr>
        <p:spPr>
          <a:xfrm>
            <a:off x="597244" y="952192"/>
            <a:ext cx="6234430" cy="5397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PREPARE TO IMPLEMENT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Prepare to Implement </a:t>
            </a:r>
            <a:r>
              <a:rPr lang="en-US" sz="750">
                <a:solidFill>
                  <a:srgbClr val="414042"/>
                </a:solidFill>
                <a:latin typeface="Arial"/>
                <a:ea typeface="Arial"/>
                <a:cs typeface="Arial"/>
                <a:sym typeface="Arial"/>
              </a:rPr>
              <a:t>summary page to gather up the work you completed during this phase. Be thinking about the holistic 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12847" name="Google Shape;12847;p85"/>
          <p:cNvSpPr txBox="1"/>
          <p:nvPr/>
        </p:nvSpPr>
        <p:spPr>
          <a:xfrm>
            <a:off x="597243" y="1947025"/>
            <a:ext cx="147002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WORKSHOP #4 TOOLS</a:t>
            </a:r>
            <a:endParaRPr sz="950">
              <a:solidFill>
                <a:schemeClr val="dk1"/>
              </a:solidFill>
              <a:latin typeface="Arial"/>
              <a:ea typeface="Arial"/>
              <a:cs typeface="Arial"/>
              <a:sym typeface="Arial"/>
            </a:endParaRPr>
          </a:p>
        </p:txBody>
      </p:sp>
      <p:sp>
        <p:nvSpPr>
          <p:cNvPr id="12848" name="Google Shape;12848;p85"/>
          <p:cNvSpPr txBox="1"/>
          <p:nvPr/>
        </p:nvSpPr>
        <p:spPr>
          <a:xfrm>
            <a:off x="645133" y="2276565"/>
            <a:ext cx="2661285"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127BB9"/>
                </a:solidFill>
                <a:latin typeface="Arial"/>
                <a:ea typeface="Arial"/>
                <a:cs typeface="Arial"/>
                <a:sym typeface="Arial"/>
              </a:rPr>
              <a:t>#1 Refine Your Idea</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Summarize the most important reflections from this exercise.</a:t>
            </a:r>
            <a:endParaRPr sz="750">
              <a:solidFill>
                <a:schemeClr val="dk1"/>
              </a:solidFill>
              <a:latin typeface="Arial"/>
              <a:ea typeface="Arial"/>
              <a:cs typeface="Arial"/>
              <a:sym typeface="Arial"/>
            </a:endParaRPr>
          </a:p>
        </p:txBody>
      </p:sp>
      <p:sp>
        <p:nvSpPr>
          <p:cNvPr id="12849" name="Google Shape;12849;p85"/>
          <p:cNvSpPr txBox="1"/>
          <p:nvPr/>
        </p:nvSpPr>
        <p:spPr>
          <a:xfrm>
            <a:off x="3660951" y="2276565"/>
            <a:ext cx="2661285"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127BB9"/>
                </a:solidFill>
                <a:latin typeface="Arial"/>
                <a:ea typeface="Arial"/>
                <a:cs typeface="Arial"/>
                <a:sym typeface="Arial"/>
              </a:rPr>
              <a:t>#2 Project Planning</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Summarize the most important reflections from this exercise.</a:t>
            </a:r>
            <a:endParaRPr sz="750">
              <a:solidFill>
                <a:schemeClr val="dk1"/>
              </a:solidFill>
              <a:latin typeface="Arial"/>
              <a:ea typeface="Arial"/>
              <a:cs typeface="Arial"/>
              <a:sym typeface="Arial"/>
            </a:endParaRPr>
          </a:p>
        </p:txBody>
      </p:sp>
      <p:sp>
        <p:nvSpPr>
          <p:cNvPr id="12850" name="Google Shape;12850;p85"/>
          <p:cNvSpPr txBox="1"/>
          <p:nvPr/>
        </p:nvSpPr>
        <p:spPr>
          <a:xfrm>
            <a:off x="6717365" y="2276565"/>
            <a:ext cx="2661285" cy="32258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127BB9"/>
                </a:solidFill>
                <a:latin typeface="Arial"/>
                <a:ea typeface="Arial"/>
                <a:cs typeface="Arial"/>
                <a:sym typeface="Arial"/>
              </a:rPr>
              <a:t>#3 Project Planning Timeline</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Summarize the most important reflections from this exercise.</a:t>
            </a:r>
            <a:endParaRPr sz="750">
              <a:solidFill>
                <a:schemeClr val="dk1"/>
              </a:solidFill>
              <a:latin typeface="Arial"/>
              <a:ea typeface="Arial"/>
              <a:cs typeface="Arial"/>
              <a:sym typeface="Arial"/>
            </a:endParaRPr>
          </a:p>
        </p:txBody>
      </p:sp>
      <p:grpSp>
        <p:nvGrpSpPr>
          <p:cNvPr id="12851" name="Google Shape;12851;p85"/>
          <p:cNvGrpSpPr/>
          <p:nvPr/>
        </p:nvGrpSpPr>
        <p:grpSpPr>
          <a:xfrm>
            <a:off x="17678516" y="239907"/>
            <a:ext cx="2007131" cy="332740"/>
            <a:chOff x="17678516" y="239907"/>
            <a:chExt cx="2007131" cy="332740"/>
          </a:xfrm>
        </p:grpSpPr>
        <p:sp>
          <p:nvSpPr>
            <p:cNvPr id="12852" name="Google Shape;12852;p85"/>
            <p:cNvSpPr/>
            <p:nvPr/>
          </p:nvSpPr>
          <p:spPr>
            <a:xfrm>
              <a:off x="1767851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53" name="Google Shape;12853;p85"/>
            <p:cNvSpPr/>
            <p:nvPr/>
          </p:nvSpPr>
          <p:spPr>
            <a:xfrm>
              <a:off x="18329716"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54" name="Google Shape;12854;p85"/>
            <p:cNvSpPr/>
            <p:nvPr/>
          </p:nvSpPr>
          <p:spPr>
            <a:xfrm>
              <a:off x="1898079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855" name="Google Shape;12855;p85"/>
          <p:cNvSpPr txBox="1"/>
          <p:nvPr/>
        </p:nvSpPr>
        <p:spPr>
          <a:xfrm>
            <a:off x="17847877" y="309580"/>
            <a:ext cx="378460" cy="197485"/>
          </a:xfrm>
          <a:prstGeom prst="rect">
            <a:avLst/>
          </a:prstGeom>
          <a:noFill/>
          <a:ln>
            <a:noFill/>
          </a:ln>
        </p:spPr>
        <p:txBody>
          <a:bodyPr spcFirstLastPara="1" wrap="square" lIns="0" tIns="12050" rIns="0" bIns="0" anchor="t" anchorCtr="0">
            <a:spAutoFit/>
          </a:bodyPr>
          <a:lstStyle/>
          <a:p>
            <a:pPr marL="12700" marR="5080" lvl="0" indent="70485" algn="l" rtl="0">
              <a:lnSpc>
                <a:spcPct val="102600"/>
              </a:lnSpc>
              <a:spcBef>
                <a:spcPts val="0"/>
              </a:spcBef>
              <a:spcAft>
                <a:spcPts val="0"/>
              </a:spcAft>
              <a:buNone/>
            </a:pPr>
            <a:r>
              <a:rPr lang="en-US" sz="550">
                <a:solidFill>
                  <a:srgbClr val="127BB9"/>
                </a:solidFill>
                <a:latin typeface="Arial"/>
                <a:ea typeface="Arial"/>
                <a:cs typeface="Arial"/>
                <a:sym typeface="Arial"/>
              </a:rPr>
              <a:t>REFINE  YOUR IDEA</a:t>
            </a:r>
            <a:endParaRPr sz="550">
              <a:solidFill>
                <a:schemeClr val="dk1"/>
              </a:solidFill>
              <a:latin typeface="Arial"/>
              <a:ea typeface="Arial"/>
              <a:cs typeface="Arial"/>
              <a:sym typeface="Arial"/>
            </a:endParaRPr>
          </a:p>
        </p:txBody>
      </p:sp>
      <p:sp>
        <p:nvSpPr>
          <p:cNvPr id="12856" name="Google Shape;12856;p85"/>
          <p:cNvSpPr txBox="1"/>
          <p:nvPr/>
        </p:nvSpPr>
        <p:spPr>
          <a:xfrm>
            <a:off x="18495063" y="304996"/>
            <a:ext cx="374015" cy="197485"/>
          </a:xfrm>
          <a:prstGeom prst="rect">
            <a:avLst/>
          </a:prstGeom>
          <a:noFill/>
          <a:ln>
            <a:noFill/>
          </a:ln>
        </p:spPr>
        <p:txBody>
          <a:bodyPr spcFirstLastPara="1" wrap="square" lIns="0" tIns="12050" rIns="0" bIns="0" anchor="t" anchorCtr="0">
            <a:spAutoFit/>
          </a:bodyPr>
          <a:lstStyle/>
          <a:p>
            <a:pPr marL="12700" marR="5080" lvl="0" indent="34290" algn="l" rtl="0">
              <a:lnSpc>
                <a:spcPct val="102600"/>
              </a:lnSpc>
              <a:spcBef>
                <a:spcPts val="0"/>
              </a:spcBef>
              <a:spcAft>
                <a:spcPts val="0"/>
              </a:spcAft>
              <a:buNone/>
            </a:pPr>
            <a:r>
              <a:rPr lang="en-US" sz="550">
                <a:solidFill>
                  <a:srgbClr val="127BB9"/>
                </a:solidFill>
                <a:latin typeface="Arial"/>
                <a:ea typeface="Arial"/>
                <a:cs typeface="Arial"/>
                <a:sym typeface="Arial"/>
              </a:rPr>
              <a:t>PROJECT  PLANNING</a:t>
            </a:r>
            <a:endParaRPr sz="550">
              <a:solidFill>
                <a:schemeClr val="dk1"/>
              </a:solidFill>
              <a:latin typeface="Arial"/>
              <a:ea typeface="Arial"/>
              <a:cs typeface="Arial"/>
              <a:sym typeface="Arial"/>
            </a:endParaRPr>
          </a:p>
        </p:txBody>
      </p:sp>
      <p:sp>
        <p:nvSpPr>
          <p:cNvPr id="12857" name="Google Shape;12857;p85"/>
          <p:cNvSpPr txBox="1"/>
          <p:nvPr/>
        </p:nvSpPr>
        <p:spPr>
          <a:xfrm>
            <a:off x="19146120" y="262011"/>
            <a:ext cx="37401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127BB9"/>
                </a:solidFill>
                <a:latin typeface="Arial"/>
                <a:ea typeface="Arial"/>
                <a:cs typeface="Arial"/>
                <a:sym typeface="Arial"/>
              </a:rPr>
              <a:t>PROJECT  PLANNING  TIMELINE</a:t>
            </a:r>
            <a:endParaRPr sz="550">
              <a:solidFill>
                <a:schemeClr val="dk1"/>
              </a:solidFill>
              <a:latin typeface="Arial"/>
              <a:ea typeface="Arial"/>
              <a:cs typeface="Arial"/>
              <a:sym typeface="Arial"/>
            </a:endParaRPr>
          </a:p>
        </p:txBody>
      </p:sp>
      <p:grpSp>
        <p:nvGrpSpPr>
          <p:cNvPr id="12858" name="Google Shape;12858;p85"/>
          <p:cNvGrpSpPr/>
          <p:nvPr/>
        </p:nvGrpSpPr>
        <p:grpSpPr>
          <a:xfrm>
            <a:off x="10488583" y="690661"/>
            <a:ext cx="9199972" cy="31750"/>
            <a:chOff x="10488583" y="690661"/>
            <a:chExt cx="9199972" cy="31750"/>
          </a:xfrm>
        </p:grpSpPr>
        <p:sp>
          <p:nvSpPr>
            <p:cNvPr id="12859" name="Google Shape;12859;p85"/>
            <p:cNvSpPr/>
            <p:nvPr/>
          </p:nvSpPr>
          <p:spPr>
            <a:xfrm>
              <a:off x="10488583" y="690661"/>
              <a:ext cx="1446530" cy="31750"/>
            </a:xfrm>
            <a:custGeom>
              <a:avLst/>
              <a:gdLst/>
              <a:ahLst/>
              <a:cxnLst/>
              <a:rect l="l" t="t" r="r" b="b"/>
              <a:pathLst>
                <a:path w="1446529" h="31750" extrusionOk="0">
                  <a:moveTo>
                    <a:pt x="1445988" y="0"/>
                  </a:moveTo>
                  <a:lnTo>
                    <a:pt x="0" y="0"/>
                  </a:lnTo>
                  <a:lnTo>
                    <a:pt x="0" y="31473"/>
                  </a:lnTo>
                  <a:lnTo>
                    <a:pt x="1445988" y="31473"/>
                  </a:lnTo>
                  <a:lnTo>
                    <a:pt x="144598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60" name="Google Shape;12860;p85"/>
            <p:cNvSpPr/>
            <p:nvPr/>
          </p:nvSpPr>
          <p:spPr>
            <a:xfrm>
              <a:off x="11934571" y="690661"/>
              <a:ext cx="7753984" cy="31750"/>
            </a:xfrm>
            <a:custGeom>
              <a:avLst/>
              <a:gdLst/>
              <a:ahLst/>
              <a:cxnLst/>
              <a:rect l="l" t="t" r="r" b="b"/>
              <a:pathLst>
                <a:path w="7753984" h="31750" extrusionOk="0">
                  <a:moveTo>
                    <a:pt x="7753948" y="0"/>
                  </a:moveTo>
                  <a:lnTo>
                    <a:pt x="0" y="0"/>
                  </a:lnTo>
                  <a:lnTo>
                    <a:pt x="0" y="31473"/>
                  </a:lnTo>
                  <a:lnTo>
                    <a:pt x="7753948" y="31473"/>
                  </a:lnTo>
                  <a:lnTo>
                    <a:pt x="7753948" y="0"/>
                  </a:lnTo>
                  <a:close/>
                </a:path>
              </a:pathLst>
            </a:custGeom>
            <a:solidFill>
              <a:srgbClr val="CFDAE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861" name="Google Shape;12861;p85"/>
          <p:cNvSpPr txBox="1"/>
          <p:nvPr/>
        </p:nvSpPr>
        <p:spPr>
          <a:xfrm>
            <a:off x="10469912" y="264555"/>
            <a:ext cx="4523740"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127BB9"/>
                </a:solidFill>
                <a:latin typeface="Arial"/>
                <a:ea typeface="Arial"/>
                <a:cs typeface="Arial"/>
                <a:sym typeface="Arial"/>
              </a:rPr>
              <a:t>IMPLEMENT TRANSITION </a:t>
            </a:r>
            <a:r>
              <a:rPr lang="en-US" sz="1700">
                <a:solidFill>
                  <a:srgbClr val="127BB9"/>
                </a:solidFill>
                <a:latin typeface="Arial"/>
                <a:ea typeface="Arial"/>
                <a:cs typeface="Arial"/>
                <a:sym typeface="Arial"/>
              </a:rPr>
              <a:t>ALIGNMENT </a:t>
            </a:r>
            <a:endParaRPr sz="1700">
              <a:solidFill>
                <a:schemeClr val="dk1"/>
              </a:solidFill>
              <a:latin typeface="Arial"/>
              <a:ea typeface="Arial"/>
              <a:cs typeface="Arial"/>
              <a:sym typeface="Arial"/>
            </a:endParaRPr>
          </a:p>
        </p:txBody>
      </p:sp>
      <p:sp>
        <p:nvSpPr>
          <p:cNvPr id="12862" name="Google Shape;12862;p85"/>
          <p:cNvSpPr/>
          <p:nvPr/>
        </p:nvSpPr>
        <p:spPr>
          <a:xfrm>
            <a:off x="10482612"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F0F3F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63" name="Google Shape;12863;p85"/>
          <p:cNvSpPr/>
          <p:nvPr/>
        </p:nvSpPr>
        <p:spPr>
          <a:xfrm>
            <a:off x="13389370"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F0F3F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64" name="Google Shape;12864;p85"/>
          <p:cNvSpPr txBox="1"/>
          <p:nvPr/>
        </p:nvSpPr>
        <p:spPr>
          <a:xfrm>
            <a:off x="10592989"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 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20"/>
              </a:spcBef>
              <a:spcAft>
                <a:spcPts val="0"/>
              </a:spcAft>
              <a:buNone/>
            </a:pPr>
            <a:r>
              <a:rPr lang="en-US" sz="750">
                <a:solidFill>
                  <a:srgbClr val="414042"/>
                </a:solidFill>
                <a:latin typeface="Arial"/>
                <a:ea typeface="Arial"/>
                <a:cs typeface="Arial"/>
                <a:sym typeface="Arial"/>
              </a:rPr>
              <a:t>“Can you share more information about how you came  to these ideas?”and “Tell me more about that...”</a:t>
            </a:r>
            <a:endParaRPr sz="750">
              <a:solidFill>
                <a:schemeClr val="dk1"/>
              </a:solidFill>
              <a:latin typeface="Arial"/>
              <a:ea typeface="Arial"/>
              <a:cs typeface="Arial"/>
              <a:sym typeface="Arial"/>
            </a:endParaRPr>
          </a:p>
          <a:p>
            <a:pPr marL="12700" marR="16510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  of your design work, but you must be aligned on the  items below in order to move on.</a:t>
            </a:r>
            <a:endParaRPr sz="750">
              <a:solidFill>
                <a:schemeClr val="dk1"/>
              </a:solidFill>
              <a:latin typeface="Arial"/>
              <a:ea typeface="Arial"/>
              <a:cs typeface="Arial"/>
              <a:sym typeface="Arial"/>
            </a:endParaRPr>
          </a:p>
        </p:txBody>
      </p:sp>
      <p:sp>
        <p:nvSpPr>
          <p:cNvPr id="12865" name="Google Shape;12865;p85"/>
          <p:cNvSpPr txBox="1"/>
          <p:nvPr/>
        </p:nvSpPr>
        <p:spPr>
          <a:xfrm>
            <a:off x="13555161" y="926772"/>
            <a:ext cx="4451985" cy="7689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process and are  ready to move into the next phase. Circle the description that most represents your team’s progress.  For the Project Status criteria at the bottom of the rubric, consider as a team the progress you’re  making overall.</a:t>
            </a:r>
            <a:endParaRPr sz="750">
              <a:solidFill>
                <a:schemeClr val="dk1"/>
              </a:solidFill>
              <a:latin typeface="Arial"/>
              <a:ea typeface="Arial"/>
              <a:cs typeface="Arial"/>
              <a:sym typeface="Arial"/>
            </a:endParaRPr>
          </a:p>
        </p:txBody>
      </p:sp>
      <p:sp>
        <p:nvSpPr>
          <p:cNvPr id="12866" name="Google Shape;12866;p85"/>
          <p:cNvSpPr/>
          <p:nvPr/>
        </p:nvSpPr>
        <p:spPr>
          <a:xfrm>
            <a:off x="10485597" y="3102214"/>
            <a:ext cx="2769870" cy="1638935"/>
          </a:xfrm>
          <a:custGeom>
            <a:avLst/>
            <a:gdLst/>
            <a:ahLst/>
            <a:cxnLst/>
            <a:rect l="l" t="t" r="r" b="b"/>
            <a:pathLst>
              <a:path w="2769869" h="1638935" extrusionOk="0">
                <a:moveTo>
                  <a:pt x="67687" y="0"/>
                </a:moveTo>
                <a:lnTo>
                  <a:pt x="28555" y="1057"/>
                </a:lnTo>
                <a:lnTo>
                  <a:pt x="8460" y="8460"/>
                </a:lnTo>
                <a:lnTo>
                  <a:pt x="1057" y="28555"/>
                </a:lnTo>
                <a:lnTo>
                  <a:pt x="0" y="67687"/>
                </a:lnTo>
                <a:lnTo>
                  <a:pt x="0" y="1570629"/>
                </a:lnTo>
                <a:lnTo>
                  <a:pt x="1057" y="1609760"/>
                </a:lnTo>
                <a:lnTo>
                  <a:pt x="8460" y="1629855"/>
                </a:lnTo>
                <a:lnTo>
                  <a:pt x="28555" y="1637258"/>
                </a:lnTo>
                <a:lnTo>
                  <a:pt x="67687" y="1638316"/>
                </a:lnTo>
                <a:lnTo>
                  <a:pt x="2701644" y="1638316"/>
                </a:lnTo>
                <a:lnTo>
                  <a:pt x="2740782" y="1637258"/>
                </a:lnTo>
                <a:lnTo>
                  <a:pt x="2760881" y="1629855"/>
                </a:lnTo>
                <a:lnTo>
                  <a:pt x="2768285" y="1609760"/>
                </a:lnTo>
                <a:lnTo>
                  <a:pt x="2769343" y="1570629"/>
                </a:lnTo>
                <a:lnTo>
                  <a:pt x="2769343" y="67687"/>
                </a:lnTo>
                <a:lnTo>
                  <a:pt x="2768285" y="28555"/>
                </a:lnTo>
                <a:lnTo>
                  <a:pt x="2760881" y="8460"/>
                </a:lnTo>
                <a:lnTo>
                  <a:pt x="2740782" y="1057"/>
                </a:lnTo>
                <a:lnTo>
                  <a:pt x="2701644"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67" name="Google Shape;12867;p85"/>
          <p:cNvSpPr/>
          <p:nvPr/>
        </p:nvSpPr>
        <p:spPr>
          <a:xfrm>
            <a:off x="10485597" y="4890734"/>
            <a:ext cx="2769870" cy="1633220"/>
          </a:xfrm>
          <a:custGeom>
            <a:avLst/>
            <a:gdLst/>
            <a:ahLst/>
            <a:cxnLst/>
            <a:rect l="l" t="t" r="r" b="b"/>
            <a:pathLst>
              <a:path w="2769869" h="1633220" extrusionOk="0">
                <a:moveTo>
                  <a:pt x="67687" y="0"/>
                </a:moveTo>
                <a:lnTo>
                  <a:pt x="28555" y="1057"/>
                </a:lnTo>
                <a:lnTo>
                  <a:pt x="8460" y="8460"/>
                </a:lnTo>
                <a:lnTo>
                  <a:pt x="1057" y="28555"/>
                </a:lnTo>
                <a:lnTo>
                  <a:pt x="0" y="67687"/>
                </a:lnTo>
                <a:lnTo>
                  <a:pt x="0" y="1565088"/>
                </a:lnTo>
                <a:lnTo>
                  <a:pt x="1057" y="1604220"/>
                </a:lnTo>
                <a:lnTo>
                  <a:pt x="8460" y="1624315"/>
                </a:lnTo>
                <a:lnTo>
                  <a:pt x="28555" y="1631718"/>
                </a:lnTo>
                <a:lnTo>
                  <a:pt x="67687" y="1632776"/>
                </a:lnTo>
                <a:lnTo>
                  <a:pt x="2701644" y="1632776"/>
                </a:lnTo>
                <a:lnTo>
                  <a:pt x="2740782" y="1631718"/>
                </a:lnTo>
                <a:lnTo>
                  <a:pt x="2760881" y="1624315"/>
                </a:lnTo>
                <a:lnTo>
                  <a:pt x="2768285" y="1604220"/>
                </a:lnTo>
                <a:lnTo>
                  <a:pt x="2769343" y="1565088"/>
                </a:lnTo>
                <a:lnTo>
                  <a:pt x="2769343" y="67687"/>
                </a:lnTo>
                <a:lnTo>
                  <a:pt x="2768285" y="28555"/>
                </a:lnTo>
                <a:lnTo>
                  <a:pt x="2760881" y="8460"/>
                </a:lnTo>
                <a:lnTo>
                  <a:pt x="2740782" y="1057"/>
                </a:lnTo>
                <a:lnTo>
                  <a:pt x="2701644"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68" name="Google Shape;12868;p85"/>
          <p:cNvSpPr txBox="1"/>
          <p:nvPr/>
        </p:nvSpPr>
        <p:spPr>
          <a:xfrm>
            <a:off x="10581049" y="4959834"/>
            <a:ext cx="235521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does your team’s concept lead to improving the  holistic learning outcomes for your students?</a:t>
            </a:r>
            <a:endParaRPr sz="750">
              <a:solidFill>
                <a:schemeClr val="dk1"/>
              </a:solidFill>
              <a:latin typeface="Arial"/>
              <a:ea typeface="Arial"/>
              <a:cs typeface="Arial"/>
              <a:sym typeface="Arial"/>
            </a:endParaRPr>
          </a:p>
        </p:txBody>
      </p:sp>
      <p:sp>
        <p:nvSpPr>
          <p:cNvPr id="12869" name="Google Shape;12869;p85"/>
          <p:cNvSpPr txBox="1"/>
          <p:nvPr/>
        </p:nvSpPr>
        <p:spPr>
          <a:xfrm>
            <a:off x="14854098" y="1847804"/>
            <a:ext cx="421005"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Not ready</a:t>
            </a:r>
            <a:endParaRPr sz="650">
              <a:solidFill>
                <a:schemeClr val="dk1"/>
              </a:solidFill>
              <a:latin typeface="Arial"/>
              <a:ea typeface="Arial"/>
              <a:cs typeface="Arial"/>
              <a:sym typeface="Arial"/>
            </a:endParaRPr>
          </a:p>
        </p:txBody>
      </p:sp>
      <p:sp>
        <p:nvSpPr>
          <p:cNvPr id="12870" name="Google Shape;12870;p85"/>
          <p:cNvSpPr txBox="1"/>
          <p:nvPr/>
        </p:nvSpPr>
        <p:spPr>
          <a:xfrm>
            <a:off x="15862730" y="1847804"/>
            <a:ext cx="85725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Ready with hesitation</a:t>
            </a:r>
            <a:endParaRPr sz="650">
              <a:solidFill>
                <a:schemeClr val="dk1"/>
              </a:solidFill>
              <a:latin typeface="Arial"/>
              <a:ea typeface="Arial"/>
              <a:cs typeface="Arial"/>
              <a:sym typeface="Arial"/>
            </a:endParaRPr>
          </a:p>
        </p:txBody>
      </p:sp>
      <p:sp>
        <p:nvSpPr>
          <p:cNvPr id="12871" name="Google Shape;12871;p85"/>
          <p:cNvSpPr txBox="1"/>
          <p:nvPr/>
        </p:nvSpPr>
        <p:spPr>
          <a:xfrm>
            <a:off x="17077969" y="1847804"/>
            <a:ext cx="906144"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Ready with confidence</a:t>
            </a:r>
            <a:endParaRPr sz="650">
              <a:solidFill>
                <a:schemeClr val="dk1"/>
              </a:solidFill>
              <a:latin typeface="Arial"/>
              <a:ea typeface="Arial"/>
              <a:cs typeface="Arial"/>
              <a:sym typeface="Arial"/>
            </a:endParaRPr>
          </a:p>
        </p:txBody>
      </p:sp>
      <p:sp>
        <p:nvSpPr>
          <p:cNvPr id="12872" name="Google Shape;12872;p85"/>
          <p:cNvSpPr txBox="1"/>
          <p:nvPr/>
        </p:nvSpPr>
        <p:spPr>
          <a:xfrm>
            <a:off x="10581049" y="3161679"/>
            <a:ext cx="2484755" cy="36957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As a team, determine what concept you plan to pitch to  the Schools2030 initiative leadership and implement on  your campus:</a:t>
            </a:r>
            <a:endParaRPr sz="750">
              <a:solidFill>
                <a:schemeClr val="dk1"/>
              </a:solidFill>
              <a:latin typeface="Arial"/>
              <a:ea typeface="Arial"/>
              <a:cs typeface="Arial"/>
              <a:sym typeface="Arial"/>
            </a:endParaRPr>
          </a:p>
        </p:txBody>
      </p:sp>
      <p:sp>
        <p:nvSpPr>
          <p:cNvPr id="12873" name="Google Shape;12873;p85"/>
          <p:cNvSpPr txBox="1"/>
          <p:nvPr/>
        </p:nvSpPr>
        <p:spPr>
          <a:xfrm>
            <a:off x="13555184" y="5874021"/>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sp>
        <p:nvSpPr>
          <p:cNvPr id="12874" name="Google Shape;12874;p85"/>
          <p:cNvSpPr/>
          <p:nvPr/>
        </p:nvSpPr>
        <p:spPr>
          <a:xfrm>
            <a:off x="13567855" y="2661788"/>
            <a:ext cx="4589780" cy="665480"/>
          </a:xfrm>
          <a:custGeom>
            <a:avLst/>
            <a:gdLst/>
            <a:ahLst/>
            <a:cxnLst/>
            <a:rect l="l" t="t" r="r" b="b"/>
            <a:pathLst>
              <a:path w="4589780" h="665479" extrusionOk="0">
                <a:moveTo>
                  <a:pt x="874001" y="0"/>
                </a:moveTo>
                <a:lnTo>
                  <a:pt x="0" y="0"/>
                </a:lnTo>
                <a:lnTo>
                  <a:pt x="0" y="665264"/>
                </a:lnTo>
                <a:lnTo>
                  <a:pt x="874001" y="665264"/>
                </a:lnTo>
                <a:lnTo>
                  <a:pt x="874001" y="0"/>
                </a:lnTo>
                <a:close/>
              </a:path>
              <a:path w="4589780" h="665479" extrusionOk="0">
                <a:moveTo>
                  <a:pt x="2112391" y="0"/>
                </a:moveTo>
                <a:lnTo>
                  <a:pt x="874014" y="0"/>
                </a:lnTo>
                <a:lnTo>
                  <a:pt x="874014" y="665264"/>
                </a:lnTo>
                <a:lnTo>
                  <a:pt x="2112391" y="665264"/>
                </a:lnTo>
                <a:lnTo>
                  <a:pt x="2112391" y="0"/>
                </a:lnTo>
                <a:close/>
              </a:path>
              <a:path w="4589780" h="665479" extrusionOk="0">
                <a:moveTo>
                  <a:pt x="3350793" y="0"/>
                </a:moveTo>
                <a:lnTo>
                  <a:pt x="2112403" y="0"/>
                </a:lnTo>
                <a:lnTo>
                  <a:pt x="2112403" y="665264"/>
                </a:lnTo>
                <a:lnTo>
                  <a:pt x="3350793" y="665264"/>
                </a:lnTo>
                <a:lnTo>
                  <a:pt x="3350793" y="0"/>
                </a:lnTo>
                <a:close/>
              </a:path>
              <a:path w="4589780" h="665479" extrusionOk="0">
                <a:moveTo>
                  <a:pt x="4589196" y="0"/>
                </a:moveTo>
                <a:lnTo>
                  <a:pt x="3350806" y="0"/>
                </a:lnTo>
                <a:lnTo>
                  <a:pt x="3350806" y="665264"/>
                </a:lnTo>
                <a:lnTo>
                  <a:pt x="4589196" y="665264"/>
                </a:lnTo>
                <a:lnTo>
                  <a:pt x="4589196" y="0"/>
                </a:lnTo>
                <a:close/>
              </a:path>
            </a:pathLst>
          </a:custGeom>
          <a:solidFill>
            <a:srgbClr val="F0F3F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75" name="Google Shape;12875;p85"/>
          <p:cNvSpPr/>
          <p:nvPr/>
        </p:nvSpPr>
        <p:spPr>
          <a:xfrm>
            <a:off x="13567855" y="4092596"/>
            <a:ext cx="4589780" cy="565150"/>
          </a:xfrm>
          <a:custGeom>
            <a:avLst/>
            <a:gdLst/>
            <a:ahLst/>
            <a:cxnLst/>
            <a:rect l="l" t="t" r="r" b="b"/>
            <a:pathLst>
              <a:path w="4589780" h="565150" extrusionOk="0">
                <a:moveTo>
                  <a:pt x="874001" y="0"/>
                </a:moveTo>
                <a:lnTo>
                  <a:pt x="0" y="0"/>
                </a:lnTo>
                <a:lnTo>
                  <a:pt x="0" y="564972"/>
                </a:lnTo>
                <a:lnTo>
                  <a:pt x="874001" y="564972"/>
                </a:lnTo>
                <a:lnTo>
                  <a:pt x="874001" y="0"/>
                </a:lnTo>
                <a:close/>
              </a:path>
              <a:path w="4589780" h="565150" extrusionOk="0">
                <a:moveTo>
                  <a:pt x="2112391" y="0"/>
                </a:moveTo>
                <a:lnTo>
                  <a:pt x="874014" y="0"/>
                </a:lnTo>
                <a:lnTo>
                  <a:pt x="874014" y="564972"/>
                </a:lnTo>
                <a:lnTo>
                  <a:pt x="2112391" y="564972"/>
                </a:lnTo>
                <a:lnTo>
                  <a:pt x="2112391" y="0"/>
                </a:lnTo>
                <a:close/>
              </a:path>
              <a:path w="4589780" h="565150" extrusionOk="0">
                <a:moveTo>
                  <a:pt x="3350793" y="0"/>
                </a:moveTo>
                <a:lnTo>
                  <a:pt x="2112403" y="0"/>
                </a:lnTo>
                <a:lnTo>
                  <a:pt x="2112403" y="564972"/>
                </a:lnTo>
                <a:lnTo>
                  <a:pt x="3350793" y="564972"/>
                </a:lnTo>
                <a:lnTo>
                  <a:pt x="3350793" y="0"/>
                </a:lnTo>
                <a:close/>
              </a:path>
              <a:path w="4589780" h="565150" extrusionOk="0">
                <a:moveTo>
                  <a:pt x="4589196" y="0"/>
                </a:moveTo>
                <a:lnTo>
                  <a:pt x="3350806" y="0"/>
                </a:lnTo>
                <a:lnTo>
                  <a:pt x="3350806" y="564972"/>
                </a:lnTo>
                <a:lnTo>
                  <a:pt x="4589196" y="564972"/>
                </a:lnTo>
                <a:lnTo>
                  <a:pt x="4589196" y="0"/>
                </a:lnTo>
                <a:close/>
              </a:path>
            </a:pathLst>
          </a:custGeom>
          <a:solidFill>
            <a:srgbClr val="F0F3F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aphicFrame>
        <p:nvGraphicFramePr>
          <p:cNvPr id="12876" name="Google Shape;12876;p85"/>
          <p:cNvGraphicFramePr/>
          <p:nvPr/>
        </p:nvGraphicFramePr>
        <p:xfrm>
          <a:off x="13567861" y="1996511"/>
          <a:ext cx="3000000" cy="3000000"/>
        </p:xfrm>
        <a:graphic>
          <a:graphicData uri="http://schemas.openxmlformats.org/drawingml/2006/table">
            <a:tbl>
              <a:tblPr firstRow="1" bandRow="1">
                <a:noFill/>
                <a:tableStyleId>{D4B82BEF-ADFF-4A9F-B7B8-86FF41425FD6}</a:tableStyleId>
              </a:tblPr>
              <a:tblGrid>
                <a:gridCol w="873750">
                  <a:extLst>
                    <a:ext uri="{9D8B030D-6E8A-4147-A177-3AD203B41FA5}">
                      <a16:colId xmlns:a16="http://schemas.microsoft.com/office/drawing/2014/main" val="20000"/>
                    </a:ext>
                  </a:extLst>
                </a:gridCol>
                <a:gridCol w="1238250">
                  <a:extLst>
                    <a:ext uri="{9D8B030D-6E8A-4147-A177-3AD203B41FA5}">
                      <a16:colId xmlns:a16="http://schemas.microsoft.com/office/drawing/2014/main" val="20001"/>
                    </a:ext>
                  </a:extLst>
                </a:gridCol>
                <a:gridCol w="1238250">
                  <a:extLst>
                    <a:ext uri="{9D8B030D-6E8A-4147-A177-3AD203B41FA5}">
                      <a16:colId xmlns:a16="http://schemas.microsoft.com/office/drawing/2014/main" val="20002"/>
                    </a:ext>
                  </a:extLst>
                </a:gridCol>
                <a:gridCol w="1238250">
                  <a:extLst>
                    <a:ext uri="{9D8B030D-6E8A-4147-A177-3AD203B41FA5}">
                      <a16:colId xmlns:a16="http://schemas.microsoft.com/office/drawing/2014/main" val="20003"/>
                    </a:ext>
                  </a:extLst>
                </a:gridCol>
              </a:tblGrid>
              <a:tr h="665275">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67310" marR="37782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REFINE  YOUR IDEA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975" marB="0">
                    <a:lnR w="28575" cap="flat" cmpd="sng">
                      <a:solidFill>
                        <a:srgbClr val="F0F3F9"/>
                      </a:solidFill>
                      <a:prstDash val="solid"/>
                      <a:round/>
                      <a:headEnd type="none" w="sm" len="sm"/>
                      <a:tailEnd type="none" w="sm" len="sm"/>
                    </a:lnR>
                    <a:solidFill>
                      <a:srgbClr val="E1E7F3"/>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274955"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how to further refine  your concept.</a:t>
                      </a:r>
                      <a:endParaRPr sz="650" u="none" strike="noStrike" cap="none">
                        <a:latin typeface="Arial"/>
                        <a:ea typeface="Arial"/>
                        <a:cs typeface="Arial"/>
                        <a:sym typeface="Arial"/>
                      </a:endParaRPr>
                    </a:p>
                  </a:txBody>
                  <a:tcPr marL="0" marR="0" marT="6975" marB="0">
                    <a:lnL w="28575" cap="flat" cmpd="sng">
                      <a:solidFill>
                        <a:srgbClr val="F0F3F9"/>
                      </a:solidFill>
                      <a:prstDash val="solid"/>
                      <a:round/>
                      <a:headEnd type="none" w="sm" len="sm"/>
                      <a:tailEnd type="none" w="sm" len="sm"/>
                    </a:lnL>
                    <a:lnR w="28575" cap="flat" cmpd="sng">
                      <a:solidFill>
                        <a:srgbClr val="F0F3F9"/>
                      </a:solidFill>
                      <a:prstDash val="solid"/>
                      <a:round/>
                      <a:headEnd type="none" w="sm" len="sm"/>
                      <a:tailEnd type="none" w="sm" len="sm"/>
                    </a:lnR>
                    <a:solidFill>
                      <a:srgbClr val="E1E7F3"/>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11747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how to  further refine your concept  and will continue to work to  refine the concept.</a:t>
                      </a:r>
                      <a:endParaRPr sz="650" u="none" strike="noStrike" cap="none">
                        <a:latin typeface="Arial"/>
                        <a:ea typeface="Arial"/>
                        <a:cs typeface="Arial"/>
                        <a:sym typeface="Arial"/>
                      </a:endParaRPr>
                    </a:p>
                  </a:txBody>
                  <a:tcPr marL="0" marR="0" marT="6975" marB="0">
                    <a:lnL w="28575" cap="flat" cmpd="sng">
                      <a:solidFill>
                        <a:srgbClr val="F0F3F9"/>
                      </a:solidFill>
                      <a:prstDash val="solid"/>
                      <a:round/>
                      <a:headEnd type="none" w="sm" len="sm"/>
                      <a:tailEnd type="none" w="sm" len="sm"/>
                    </a:lnL>
                    <a:lnR w="28575" cap="flat" cmpd="sng">
                      <a:solidFill>
                        <a:srgbClr val="F0F3F9"/>
                      </a:solidFill>
                      <a:prstDash val="solid"/>
                      <a:round/>
                      <a:headEnd type="none" w="sm" len="sm"/>
                      <a:tailEnd type="none" w="sm" len="sm"/>
                    </a:lnR>
                    <a:solidFill>
                      <a:srgbClr val="E1E7F3"/>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1035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how to further refine  your concept.</a:t>
                      </a:r>
                      <a:endParaRPr sz="650" u="none" strike="noStrike" cap="none">
                        <a:latin typeface="Arial"/>
                        <a:ea typeface="Arial"/>
                        <a:cs typeface="Arial"/>
                        <a:sym typeface="Arial"/>
                      </a:endParaRPr>
                    </a:p>
                  </a:txBody>
                  <a:tcPr marL="0" marR="0" marT="6975" marB="0">
                    <a:lnL w="28575" cap="flat" cmpd="sng">
                      <a:solidFill>
                        <a:srgbClr val="F0F3F9"/>
                      </a:solidFill>
                      <a:prstDash val="solid"/>
                      <a:round/>
                      <a:headEnd type="none" w="sm" len="sm"/>
                      <a:tailEnd type="none" w="sm" len="sm"/>
                    </a:lnL>
                    <a:solidFill>
                      <a:srgbClr val="E1E7F3"/>
                    </a:solidFill>
                  </a:tcPr>
                </a:tc>
                <a:extLst>
                  <a:ext uri="{0D108BD9-81ED-4DB2-BD59-A6C34878D82A}">
                    <a16:rowId xmlns:a16="http://schemas.microsoft.com/office/drawing/2014/main" val="10000"/>
                  </a:ext>
                </a:extLst>
              </a:tr>
              <a:tr h="665250">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67310" marR="38481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PLANNING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975" marB="0">
                    <a:solidFill>
                      <a:srgbClr val="F0F3F9"/>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20447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the components of the</a:t>
                      </a:r>
                      <a:endParaRPr sz="650" u="none" strike="noStrike" cap="none">
                        <a:latin typeface="Arial"/>
                        <a:ea typeface="Arial"/>
                        <a:cs typeface="Arial"/>
                        <a:sym typeface="Arial"/>
                      </a:endParaRPr>
                    </a:p>
                    <a:p>
                      <a:pPr marL="47625" marR="0" lvl="0" indent="0" algn="l" rtl="0">
                        <a:lnSpc>
                          <a:spcPct val="100000"/>
                        </a:lnSpc>
                        <a:spcBef>
                          <a:spcPts val="20"/>
                        </a:spcBef>
                        <a:spcAft>
                          <a:spcPts val="0"/>
                        </a:spcAft>
                        <a:buNone/>
                      </a:pPr>
                      <a:r>
                        <a:rPr lang="en-US" sz="650" u="none" strike="noStrike" cap="none">
                          <a:solidFill>
                            <a:srgbClr val="414042"/>
                          </a:solidFill>
                          <a:latin typeface="Arial"/>
                          <a:ea typeface="Arial"/>
                          <a:cs typeface="Arial"/>
                          <a:sym typeface="Arial"/>
                        </a:rPr>
                        <a:t>project planning document.</a:t>
                      </a:r>
                      <a:endParaRPr sz="650" u="none" strike="noStrike" cap="none">
                        <a:latin typeface="Arial"/>
                        <a:ea typeface="Arial"/>
                        <a:cs typeface="Arial"/>
                        <a:sym typeface="Arial"/>
                      </a:endParaRPr>
                    </a:p>
                  </a:txBody>
                  <a:tcPr marL="0" marR="0" marT="6975" marB="0">
                    <a:solidFill>
                      <a:srgbClr val="F0F3F9"/>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the  components of the project  planning document, but feels  comfortable moving forward.</a:t>
                      </a:r>
                      <a:endParaRPr sz="650" u="none" strike="noStrike" cap="none">
                        <a:latin typeface="Arial"/>
                        <a:ea typeface="Arial"/>
                        <a:cs typeface="Arial"/>
                        <a:sym typeface="Arial"/>
                      </a:endParaRPr>
                    </a:p>
                  </a:txBody>
                  <a:tcPr marL="0" marR="0" marT="6975" marB="0">
                    <a:solidFill>
                      <a:srgbClr val="F0F3F9"/>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1035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on how to further refine  your concept.</a:t>
                      </a:r>
                      <a:endParaRPr sz="650" u="none" strike="noStrike" cap="none">
                        <a:latin typeface="Arial"/>
                        <a:ea typeface="Arial"/>
                        <a:cs typeface="Arial"/>
                        <a:sym typeface="Arial"/>
                      </a:endParaRPr>
                    </a:p>
                  </a:txBody>
                  <a:tcPr marL="0" marR="0" marT="6975" marB="0">
                    <a:solidFill>
                      <a:srgbClr val="F0F3F9"/>
                    </a:solidFill>
                  </a:tcPr>
                </a:tc>
                <a:extLst>
                  <a:ext uri="{0D108BD9-81ED-4DB2-BD59-A6C34878D82A}">
                    <a16:rowId xmlns:a16="http://schemas.microsoft.com/office/drawing/2014/main" val="10001"/>
                  </a:ext>
                </a:extLst>
              </a:tr>
              <a:tr h="769125">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67310" marR="38481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PLANNING  TIMELINE  </a:t>
                      </a: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6975" marB="0">
                    <a:lnR w="28575" cap="flat" cmpd="sng">
                      <a:solidFill>
                        <a:srgbClr val="F0F3F9"/>
                      </a:solidFill>
                      <a:prstDash val="solid"/>
                      <a:round/>
                      <a:headEnd type="none" w="sm" len="sm"/>
                      <a:tailEnd type="none" w="sm" len="sm"/>
                    </a:lnR>
                    <a:solidFill>
                      <a:srgbClr val="E1E7F3"/>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30861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and the team are  struggling to describe  your idea in terms of a  timeline.</a:t>
                      </a:r>
                      <a:endParaRPr sz="650" u="none" strike="noStrike" cap="none">
                        <a:latin typeface="Arial"/>
                        <a:ea typeface="Arial"/>
                        <a:cs typeface="Arial"/>
                        <a:sym typeface="Arial"/>
                      </a:endParaRPr>
                    </a:p>
                  </a:txBody>
                  <a:tcPr marL="0" marR="0" marT="6975" marB="0">
                    <a:lnL w="28575" cap="flat" cmpd="sng">
                      <a:solidFill>
                        <a:srgbClr val="F0F3F9"/>
                      </a:solidFill>
                      <a:prstDash val="solid"/>
                      <a:round/>
                      <a:headEnd type="none" w="sm" len="sm"/>
                      <a:tailEnd type="none" w="sm" len="sm"/>
                    </a:lnL>
                    <a:lnR w="28575" cap="flat" cmpd="sng">
                      <a:solidFill>
                        <a:srgbClr val="F0F3F9"/>
                      </a:solidFill>
                      <a:prstDash val="solid"/>
                      <a:round/>
                      <a:headEnd type="none" w="sm" len="sm"/>
                      <a:tailEnd type="none" w="sm" len="sm"/>
                    </a:lnR>
                    <a:solidFill>
                      <a:srgbClr val="E1E7F3"/>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5080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the  timeline for next steps on the  project planning document,  but feels comfortable moving  forward.</a:t>
                      </a:r>
                      <a:endParaRPr sz="650" u="none" strike="noStrike" cap="none">
                        <a:latin typeface="Arial"/>
                        <a:ea typeface="Arial"/>
                        <a:cs typeface="Arial"/>
                        <a:sym typeface="Arial"/>
                      </a:endParaRPr>
                    </a:p>
                  </a:txBody>
                  <a:tcPr marL="0" marR="0" marT="6975" marB="0">
                    <a:lnL w="28575" cap="flat" cmpd="sng">
                      <a:solidFill>
                        <a:srgbClr val="F0F3F9"/>
                      </a:solidFill>
                      <a:prstDash val="solid"/>
                      <a:round/>
                      <a:headEnd type="none" w="sm" len="sm"/>
                      <a:tailEnd type="none" w="sm" len="sm"/>
                    </a:lnL>
                    <a:lnR w="28575" cap="flat" cmpd="sng">
                      <a:solidFill>
                        <a:srgbClr val="F0F3F9"/>
                      </a:solidFill>
                      <a:prstDash val="solid"/>
                      <a:round/>
                      <a:headEnd type="none" w="sm" len="sm"/>
                      <a:tailEnd type="none" w="sm" len="sm"/>
                    </a:lnR>
                    <a:solidFill>
                      <a:srgbClr val="E1E7F3"/>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10350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strongly aligned  the timeline for next steps  on the project planning  document.</a:t>
                      </a:r>
                      <a:endParaRPr sz="650" u="none" strike="noStrike" cap="none">
                        <a:latin typeface="Arial"/>
                        <a:ea typeface="Arial"/>
                        <a:cs typeface="Arial"/>
                        <a:sym typeface="Arial"/>
                      </a:endParaRPr>
                    </a:p>
                  </a:txBody>
                  <a:tcPr marL="0" marR="0" marT="6975" marB="0">
                    <a:lnL w="28575" cap="flat" cmpd="sng">
                      <a:solidFill>
                        <a:srgbClr val="F0F3F9"/>
                      </a:solidFill>
                      <a:prstDash val="solid"/>
                      <a:round/>
                      <a:headEnd type="none" w="sm" len="sm"/>
                      <a:tailEnd type="none" w="sm" len="sm"/>
                    </a:lnL>
                    <a:solidFill>
                      <a:srgbClr val="E1E7F3"/>
                    </a:solidFill>
                  </a:tcPr>
                </a:tc>
                <a:extLst>
                  <a:ext uri="{0D108BD9-81ED-4DB2-BD59-A6C34878D82A}">
                    <a16:rowId xmlns:a16="http://schemas.microsoft.com/office/drawing/2014/main" val="10002"/>
                  </a:ext>
                </a:extLst>
              </a:tr>
              <a:tr h="561400">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QUALITY</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OF SOLUTION</a:t>
                      </a:r>
                      <a:endParaRPr sz="650" u="none" strike="noStrike" cap="none">
                        <a:latin typeface="Arial"/>
                        <a:ea typeface="Arial"/>
                        <a:cs typeface="Arial"/>
                        <a:sym typeface="Arial"/>
                      </a:endParaRPr>
                    </a:p>
                  </a:txBody>
                  <a:tcPr marL="0" marR="0" marT="3175" marB="0">
                    <a:solidFill>
                      <a:srgbClr val="F0F3F9"/>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1981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not  developed a solution that  can be implemented with  success.</a:t>
                      </a:r>
                      <a:endParaRPr sz="650" u="none" strike="noStrike" cap="none">
                        <a:latin typeface="Arial"/>
                        <a:ea typeface="Arial"/>
                        <a:cs typeface="Arial"/>
                        <a:sym typeface="Arial"/>
                      </a:endParaRPr>
                    </a:p>
                  </a:txBody>
                  <a:tcPr marL="0" marR="0" marT="3175" marB="0">
                    <a:solidFill>
                      <a:srgbClr val="F0F3F9"/>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7874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solution the team  developed has some  potential to be implemented  with success.</a:t>
                      </a:r>
                      <a:endParaRPr sz="650" u="none" strike="noStrike" cap="none">
                        <a:latin typeface="Arial"/>
                        <a:ea typeface="Arial"/>
                        <a:cs typeface="Arial"/>
                        <a:sym typeface="Arial"/>
                      </a:endParaRPr>
                    </a:p>
                  </a:txBody>
                  <a:tcPr marL="0" marR="0" marT="3175" marB="0">
                    <a:solidFill>
                      <a:srgbClr val="F0F3F9"/>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7874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solution the team  developed has a lot of  potential to be implemented  with success.</a:t>
                      </a:r>
                      <a:endParaRPr sz="650" u="none" strike="noStrike" cap="none">
                        <a:latin typeface="Arial"/>
                        <a:ea typeface="Arial"/>
                        <a:cs typeface="Arial"/>
                        <a:sym typeface="Arial"/>
                      </a:endParaRPr>
                    </a:p>
                  </a:txBody>
                  <a:tcPr marL="0" marR="0" marT="3175" marB="0">
                    <a:solidFill>
                      <a:srgbClr val="F0F3F9"/>
                    </a:solidFill>
                  </a:tcPr>
                </a:tc>
                <a:extLst>
                  <a:ext uri="{0D108BD9-81ED-4DB2-BD59-A6C34878D82A}">
                    <a16:rowId xmlns:a16="http://schemas.microsoft.com/office/drawing/2014/main" val="10003"/>
                  </a:ext>
                </a:extLst>
              </a:tr>
              <a:tr h="865850">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CONNECTION  TO LEARNING  OUTCOMES</a:t>
                      </a:r>
                      <a:endParaRPr sz="650" u="none" strike="noStrike" cap="none">
                        <a:latin typeface="Arial"/>
                        <a:ea typeface="Arial"/>
                        <a:cs typeface="Arial"/>
                        <a:sym typeface="Arial"/>
                      </a:endParaRPr>
                    </a:p>
                  </a:txBody>
                  <a:tcPr marL="0" marR="0" marT="6975" marB="0">
                    <a:lnR w="28575" cap="flat" cmpd="sng">
                      <a:solidFill>
                        <a:srgbClr val="F0F3F9"/>
                      </a:solidFill>
                      <a:prstDash val="solid"/>
                      <a:round/>
                      <a:headEnd type="none" w="sm" len="sm"/>
                      <a:tailEnd type="none" w="sm" len="sm"/>
                    </a:lnR>
                    <a:solidFill>
                      <a:srgbClr val="E1E7F3"/>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227329"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cannot agree  on if the solution is going  help meet the goal of  improving the holistic  learning outcomes.</a:t>
                      </a:r>
                      <a:endParaRPr sz="650" u="none" strike="noStrike" cap="none">
                        <a:latin typeface="Arial"/>
                        <a:ea typeface="Arial"/>
                        <a:cs typeface="Arial"/>
                        <a:sym typeface="Arial"/>
                      </a:endParaRPr>
                    </a:p>
                  </a:txBody>
                  <a:tcPr marL="0" marR="0" marT="6975" marB="0">
                    <a:lnL w="28575" cap="flat" cmpd="sng">
                      <a:solidFill>
                        <a:srgbClr val="F0F3F9"/>
                      </a:solidFill>
                      <a:prstDash val="solid"/>
                      <a:round/>
                      <a:headEnd type="none" w="sm" len="sm"/>
                      <a:tailEnd type="none" w="sm" len="sm"/>
                    </a:lnL>
                    <a:lnR w="28575" cap="flat" cmpd="sng">
                      <a:solidFill>
                        <a:srgbClr val="F0F3F9"/>
                      </a:solidFill>
                      <a:prstDash val="solid"/>
                      <a:round/>
                      <a:headEnd type="none" w="sm" len="sm"/>
                      <a:tailEnd type="none" w="sm" len="sm"/>
                    </a:lnR>
                    <a:solidFill>
                      <a:srgbClr val="E1E7F3"/>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53339"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has some  disagreements on if the  solution is going to help meet  the goal of improving the  holistic learning outcomes.  and will work to improve the  solution.</a:t>
                      </a:r>
                      <a:endParaRPr sz="650" u="none" strike="noStrike" cap="none">
                        <a:latin typeface="Arial"/>
                        <a:ea typeface="Arial"/>
                        <a:cs typeface="Arial"/>
                        <a:sym typeface="Arial"/>
                      </a:endParaRPr>
                    </a:p>
                  </a:txBody>
                  <a:tcPr marL="0" marR="0" marT="6975" marB="0">
                    <a:lnL w="28575" cap="flat" cmpd="sng">
                      <a:solidFill>
                        <a:srgbClr val="F0F3F9"/>
                      </a:solidFill>
                      <a:prstDash val="solid"/>
                      <a:round/>
                      <a:headEnd type="none" w="sm" len="sm"/>
                      <a:tailEnd type="none" w="sm" len="sm"/>
                    </a:lnL>
                    <a:lnR w="28575" cap="flat" cmpd="sng">
                      <a:solidFill>
                        <a:srgbClr val="F0F3F9"/>
                      </a:solidFill>
                      <a:prstDash val="solid"/>
                      <a:round/>
                      <a:headEnd type="none" w="sm" len="sm"/>
                      <a:tailEnd type="none" w="sm" len="sm"/>
                    </a:lnR>
                    <a:solidFill>
                      <a:srgbClr val="E1E7F3"/>
                    </a:solidFill>
                  </a:tcPr>
                </a:tc>
                <a:tc>
                  <a:txBody>
                    <a:bodyPr/>
                    <a:lstStyle/>
                    <a:p>
                      <a:pPr marL="0" marR="0" lvl="0" indent="0" algn="l" rtl="0">
                        <a:lnSpc>
                          <a:spcPct val="100000"/>
                        </a:lnSpc>
                        <a:spcBef>
                          <a:spcPts val="0"/>
                        </a:spcBef>
                        <a:spcAft>
                          <a:spcPts val="0"/>
                        </a:spcAft>
                        <a:buNone/>
                      </a:pPr>
                      <a:endParaRPr sz="500" u="none" strike="noStrike" cap="none">
                        <a:latin typeface="Times New Roman"/>
                        <a:ea typeface="Times New Roman"/>
                        <a:cs typeface="Times New Roman"/>
                        <a:sym typeface="Times New Roman"/>
                      </a:endParaRPr>
                    </a:p>
                    <a:p>
                      <a:pPr marL="47625" marR="4127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The team is confident that the  solution is going help meet  the goal of improving the  holistic learning outcomes.</a:t>
                      </a:r>
                      <a:endParaRPr sz="650" u="none" strike="noStrike" cap="none">
                        <a:latin typeface="Arial"/>
                        <a:ea typeface="Arial"/>
                        <a:cs typeface="Arial"/>
                        <a:sym typeface="Arial"/>
                      </a:endParaRPr>
                    </a:p>
                  </a:txBody>
                  <a:tcPr marL="0" marR="0" marT="6975" marB="0">
                    <a:lnL w="28575" cap="flat" cmpd="sng">
                      <a:solidFill>
                        <a:srgbClr val="F0F3F9"/>
                      </a:solidFill>
                      <a:prstDash val="solid"/>
                      <a:round/>
                      <a:headEnd type="none" w="sm" len="sm"/>
                      <a:tailEnd type="none" w="sm" len="sm"/>
                    </a:lnL>
                    <a:solidFill>
                      <a:srgbClr val="E1E7F3"/>
                    </a:solidFill>
                  </a:tcPr>
                </a:tc>
                <a:extLst>
                  <a:ext uri="{0D108BD9-81ED-4DB2-BD59-A6C34878D82A}">
                    <a16:rowId xmlns:a16="http://schemas.microsoft.com/office/drawing/2014/main" val="10004"/>
                  </a:ext>
                </a:extLst>
              </a:tr>
            </a:tbl>
          </a:graphicData>
        </a:graphic>
      </p:graphicFrame>
      <p:grpSp>
        <p:nvGrpSpPr>
          <p:cNvPr id="12877" name="Google Shape;12877;p85"/>
          <p:cNvGrpSpPr/>
          <p:nvPr/>
        </p:nvGrpSpPr>
        <p:grpSpPr>
          <a:xfrm>
            <a:off x="0" y="722143"/>
            <a:ext cx="334010" cy="560705"/>
            <a:chOff x="0" y="722143"/>
            <a:chExt cx="334010" cy="560705"/>
          </a:xfrm>
        </p:grpSpPr>
        <p:sp>
          <p:nvSpPr>
            <p:cNvPr id="12878" name="Google Shape;12878;p85"/>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79" name="Google Shape;12879;p85"/>
            <p:cNvSpPr/>
            <p:nvPr/>
          </p:nvSpPr>
          <p:spPr>
            <a:xfrm>
              <a:off x="72396" y="801594"/>
              <a:ext cx="210397"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80" name="Google Shape;12880;p85"/>
            <p:cNvSpPr/>
            <p:nvPr/>
          </p:nvSpPr>
          <p:spPr>
            <a:xfrm>
              <a:off x="84339" y="1073047"/>
              <a:ext cx="163952"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881" name="Google Shape;12881;p85"/>
          <p:cNvGrpSpPr/>
          <p:nvPr/>
        </p:nvGrpSpPr>
        <p:grpSpPr>
          <a:xfrm>
            <a:off x="19768108" y="722143"/>
            <a:ext cx="336550" cy="560705"/>
            <a:chOff x="19768108" y="722143"/>
            <a:chExt cx="336550" cy="560705"/>
          </a:xfrm>
        </p:grpSpPr>
        <p:sp>
          <p:nvSpPr>
            <p:cNvPr id="12882" name="Google Shape;12882;p85"/>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83" name="Google Shape;12883;p85"/>
            <p:cNvSpPr/>
            <p:nvPr/>
          </p:nvSpPr>
          <p:spPr>
            <a:xfrm>
              <a:off x="19843130" y="801594"/>
              <a:ext cx="210344"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84" name="Google Shape;12884;p85"/>
            <p:cNvSpPr/>
            <p:nvPr/>
          </p:nvSpPr>
          <p:spPr>
            <a:xfrm>
              <a:off x="19855069" y="1073047"/>
              <a:ext cx="163886"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885" name="Google Shape;12885;p85"/>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2886" name="Google Shape;12886;p85"/>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2887" name="Google Shape;12887;p85"/>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888" name="Google Shape;12888;p85"/>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889" name="Google Shape;12889;p85"/>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890" name="Google Shape;12890;p85"/>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891" name="Google Shape;12891;p85"/>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892" name="Google Shape;12892;p85"/>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893" name="Google Shape;12893;p85"/>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2894" name="Google Shape;12894;p85"/>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2895" name="Google Shape;12895;p85"/>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2896" name="Google Shape;12896;p85"/>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2897" name="Google Shape;12897;p85"/>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2898" name="Google Shape;12898;p85"/>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2899" name="Google Shape;12899;p85"/>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2900" name="Google Shape;12900;p85"/>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901" name="Google Shape;12901;p85"/>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2902" name="Google Shape;12902;p85"/>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2903" name="Google Shape;12903;p85"/>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2904" name="Google Shape;12904;p85"/>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2905" name="Google Shape;12905;p85"/>
          <p:cNvSpPr txBox="1"/>
          <p:nvPr/>
        </p:nvSpPr>
        <p:spPr>
          <a:xfrm>
            <a:off x="18507520" y="1222067"/>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Shape 12909"/>
        <p:cNvGrpSpPr/>
        <p:nvPr/>
      </p:nvGrpSpPr>
      <p:grpSpPr>
        <a:xfrm>
          <a:off x="0" y="0"/>
          <a:ext cx="0" cy="0"/>
          <a:chOff x="0" y="0"/>
          <a:chExt cx="0" cy="0"/>
        </a:xfrm>
      </p:grpSpPr>
      <p:sp>
        <p:nvSpPr>
          <p:cNvPr id="12910" name="Google Shape;12910;p86"/>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11" name="Google Shape;12911;p86"/>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170</a:t>
            </a:r>
            <a:endParaRPr sz="550">
              <a:solidFill>
                <a:schemeClr val="dk1"/>
              </a:solidFill>
              <a:latin typeface="Arial"/>
              <a:ea typeface="Arial"/>
              <a:cs typeface="Arial"/>
              <a:sym typeface="Arial"/>
            </a:endParaRPr>
          </a:p>
        </p:txBody>
      </p:sp>
      <p:grpSp>
        <p:nvGrpSpPr>
          <p:cNvPr id="12912" name="Google Shape;12912;p86"/>
          <p:cNvGrpSpPr/>
          <p:nvPr/>
        </p:nvGrpSpPr>
        <p:grpSpPr>
          <a:xfrm>
            <a:off x="429031" y="6599833"/>
            <a:ext cx="9206086" cy="508200"/>
            <a:chOff x="429031" y="6599833"/>
            <a:chExt cx="9206086" cy="508200"/>
          </a:xfrm>
        </p:grpSpPr>
        <p:sp>
          <p:nvSpPr>
            <p:cNvPr id="12913" name="Google Shape;12913;p86"/>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14" name="Google Shape;12914;p86"/>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15" name="Google Shape;12915;p86"/>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16" name="Google Shape;12916;p86"/>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17" name="Google Shape;12917;p86"/>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18" name="Google Shape;12918;p86"/>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19" name="Google Shape;12919;p86"/>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0" name="Google Shape;12920;p86"/>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1" name="Google Shape;12921;p86"/>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2" name="Google Shape;12922;p86"/>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3" name="Google Shape;12923;p86"/>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4" name="Google Shape;12924;p86"/>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5" name="Google Shape;12925;p86"/>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6" name="Google Shape;12926;p86"/>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7" name="Google Shape;12927;p86"/>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8" name="Google Shape;12928;p86"/>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29" name="Google Shape;12929;p86"/>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0" name="Google Shape;12930;p86"/>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1" name="Google Shape;12931;p86"/>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2" name="Google Shape;12932;p86"/>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3" name="Google Shape;12933;p86"/>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4" name="Google Shape;12934;p86"/>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935" name="Google Shape;12935;p86"/>
          <p:cNvGrpSpPr/>
          <p:nvPr/>
        </p:nvGrpSpPr>
        <p:grpSpPr>
          <a:xfrm>
            <a:off x="7626514" y="239907"/>
            <a:ext cx="2007048" cy="332740"/>
            <a:chOff x="7626514" y="239907"/>
            <a:chExt cx="2007048" cy="332740"/>
          </a:xfrm>
        </p:grpSpPr>
        <p:sp>
          <p:nvSpPr>
            <p:cNvPr id="12936" name="Google Shape;12936;p86"/>
            <p:cNvSpPr/>
            <p:nvPr/>
          </p:nvSpPr>
          <p:spPr>
            <a:xfrm>
              <a:off x="76265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7" name="Google Shape;12937;p86"/>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8" name="Google Shape;12938;p86"/>
            <p:cNvSpPr/>
            <p:nvPr/>
          </p:nvSpPr>
          <p:spPr>
            <a:xfrm>
              <a:off x="8928712"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939" name="Google Shape;12939;p86"/>
          <p:cNvSpPr txBox="1"/>
          <p:nvPr/>
        </p:nvSpPr>
        <p:spPr>
          <a:xfrm>
            <a:off x="7795862" y="309580"/>
            <a:ext cx="378460" cy="197485"/>
          </a:xfrm>
          <a:prstGeom prst="rect">
            <a:avLst/>
          </a:prstGeom>
          <a:noFill/>
          <a:ln>
            <a:noFill/>
          </a:ln>
        </p:spPr>
        <p:txBody>
          <a:bodyPr spcFirstLastPara="1" wrap="square" lIns="0" tIns="12050" rIns="0" bIns="0" anchor="t" anchorCtr="0">
            <a:spAutoFit/>
          </a:bodyPr>
          <a:lstStyle/>
          <a:p>
            <a:pPr marL="12700" marR="5080" lvl="0" indent="70485" algn="l" rtl="0">
              <a:lnSpc>
                <a:spcPct val="102600"/>
              </a:lnSpc>
              <a:spcBef>
                <a:spcPts val="0"/>
              </a:spcBef>
              <a:spcAft>
                <a:spcPts val="0"/>
              </a:spcAft>
              <a:buNone/>
            </a:pPr>
            <a:r>
              <a:rPr lang="en-US" sz="550">
                <a:solidFill>
                  <a:srgbClr val="127BB9"/>
                </a:solidFill>
                <a:latin typeface="Arial"/>
                <a:ea typeface="Arial"/>
                <a:cs typeface="Arial"/>
                <a:sym typeface="Arial"/>
              </a:rPr>
              <a:t>REFINE  YOUR IDEA</a:t>
            </a:r>
            <a:endParaRPr sz="550">
              <a:solidFill>
                <a:schemeClr val="dk1"/>
              </a:solidFill>
              <a:latin typeface="Arial"/>
              <a:ea typeface="Arial"/>
              <a:cs typeface="Arial"/>
              <a:sym typeface="Arial"/>
            </a:endParaRPr>
          </a:p>
        </p:txBody>
      </p:sp>
      <p:sp>
        <p:nvSpPr>
          <p:cNvPr id="12940" name="Google Shape;12940;p86"/>
          <p:cNvSpPr txBox="1"/>
          <p:nvPr/>
        </p:nvSpPr>
        <p:spPr>
          <a:xfrm>
            <a:off x="8443049" y="304996"/>
            <a:ext cx="374015" cy="197485"/>
          </a:xfrm>
          <a:prstGeom prst="rect">
            <a:avLst/>
          </a:prstGeom>
          <a:noFill/>
          <a:ln>
            <a:noFill/>
          </a:ln>
        </p:spPr>
        <p:txBody>
          <a:bodyPr spcFirstLastPara="1" wrap="square" lIns="0" tIns="12050" rIns="0" bIns="0" anchor="t" anchorCtr="0">
            <a:spAutoFit/>
          </a:bodyPr>
          <a:lstStyle/>
          <a:p>
            <a:pPr marL="12700" marR="5080" lvl="0" indent="34290" algn="l" rtl="0">
              <a:lnSpc>
                <a:spcPct val="102600"/>
              </a:lnSpc>
              <a:spcBef>
                <a:spcPts val="0"/>
              </a:spcBef>
              <a:spcAft>
                <a:spcPts val="0"/>
              </a:spcAft>
              <a:buNone/>
            </a:pPr>
            <a:r>
              <a:rPr lang="en-US" sz="550">
                <a:solidFill>
                  <a:srgbClr val="127BB9"/>
                </a:solidFill>
                <a:latin typeface="Arial"/>
                <a:ea typeface="Arial"/>
                <a:cs typeface="Arial"/>
                <a:sym typeface="Arial"/>
              </a:rPr>
              <a:t>PROJECT  PLANNING</a:t>
            </a:r>
            <a:endParaRPr sz="550">
              <a:solidFill>
                <a:schemeClr val="dk1"/>
              </a:solidFill>
              <a:latin typeface="Arial"/>
              <a:ea typeface="Arial"/>
              <a:cs typeface="Arial"/>
              <a:sym typeface="Arial"/>
            </a:endParaRPr>
          </a:p>
        </p:txBody>
      </p:sp>
      <p:sp>
        <p:nvSpPr>
          <p:cNvPr id="12941" name="Google Shape;12941;p86"/>
          <p:cNvSpPr txBox="1"/>
          <p:nvPr/>
        </p:nvSpPr>
        <p:spPr>
          <a:xfrm>
            <a:off x="9094106" y="262011"/>
            <a:ext cx="374015" cy="283845"/>
          </a:xfrm>
          <a:prstGeom prst="rect">
            <a:avLst/>
          </a:prstGeom>
          <a:noFill/>
          <a:ln>
            <a:noFill/>
          </a:ln>
        </p:spPr>
        <p:txBody>
          <a:bodyPr spcFirstLastPara="1" wrap="square" lIns="0" tIns="12050" rIns="0" bIns="0" anchor="t" anchorCtr="0">
            <a:spAutoFit/>
          </a:bodyPr>
          <a:lstStyle/>
          <a:p>
            <a:pPr marL="12700" marR="5080" lvl="0" indent="0" algn="ctr" rtl="0">
              <a:lnSpc>
                <a:spcPct val="102600"/>
              </a:lnSpc>
              <a:spcBef>
                <a:spcPts val="0"/>
              </a:spcBef>
              <a:spcAft>
                <a:spcPts val="0"/>
              </a:spcAft>
              <a:buNone/>
            </a:pPr>
            <a:r>
              <a:rPr lang="en-US" sz="550">
                <a:solidFill>
                  <a:srgbClr val="127BB9"/>
                </a:solidFill>
                <a:latin typeface="Arial"/>
                <a:ea typeface="Arial"/>
                <a:cs typeface="Arial"/>
                <a:sym typeface="Arial"/>
              </a:rPr>
              <a:t>PROJECT  PLANNING  TIMELINE</a:t>
            </a:r>
            <a:endParaRPr sz="550">
              <a:solidFill>
                <a:schemeClr val="dk1"/>
              </a:solidFill>
              <a:latin typeface="Arial"/>
              <a:ea typeface="Arial"/>
              <a:cs typeface="Arial"/>
              <a:sym typeface="Arial"/>
            </a:endParaRPr>
          </a:p>
        </p:txBody>
      </p:sp>
      <p:grpSp>
        <p:nvGrpSpPr>
          <p:cNvPr id="12942" name="Google Shape;12942;p86"/>
          <p:cNvGrpSpPr/>
          <p:nvPr/>
        </p:nvGrpSpPr>
        <p:grpSpPr>
          <a:xfrm>
            <a:off x="436533" y="690661"/>
            <a:ext cx="9199973" cy="31750"/>
            <a:chOff x="436533" y="690661"/>
            <a:chExt cx="9199973" cy="31750"/>
          </a:xfrm>
        </p:grpSpPr>
        <p:sp>
          <p:nvSpPr>
            <p:cNvPr id="12943" name="Google Shape;12943;p86"/>
            <p:cNvSpPr/>
            <p:nvPr/>
          </p:nvSpPr>
          <p:spPr>
            <a:xfrm>
              <a:off x="436533" y="690661"/>
              <a:ext cx="1446530" cy="31750"/>
            </a:xfrm>
            <a:custGeom>
              <a:avLst/>
              <a:gdLst/>
              <a:ahLst/>
              <a:cxnLst/>
              <a:rect l="l" t="t" r="r" b="b"/>
              <a:pathLst>
                <a:path w="1446530" h="31750" extrusionOk="0">
                  <a:moveTo>
                    <a:pt x="1445988" y="0"/>
                  </a:moveTo>
                  <a:lnTo>
                    <a:pt x="0" y="0"/>
                  </a:lnTo>
                  <a:lnTo>
                    <a:pt x="0" y="31473"/>
                  </a:lnTo>
                  <a:lnTo>
                    <a:pt x="1445988" y="31473"/>
                  </a:lnTo>
                  <a:lnTo>
                    <a:pt x="1445988" y="0"/>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44" name="Google Shape;12944;p86"/>
            <p:cNvSpPr/>
            <p:nvPr/>
          </p:nvSpPr>
          <p:spPr>
            <a:xfrm>
              <a:off x="1882522" y="690661"/>
              <a:ext cx="7753984" cy="31750"/>
            </a:xfrm>
            <a:custGeom>
              <a:avLst/>
              <a:gdLst/>
              <a:ahLst/>
              <a:cxnLst/>
              <a:rect l="l" t="t" r="r" b="b"/>
              <a:pathLst>
                <a:path w="7753984" h="31750" extrusionOk="0">
                  <a:moveTo>
                    <a:pt x="7753948" y="0"/>
                  </a:moveTo>
                  <a:lnTo>
                    <a:pt x="0" y="0"/>
                  </a:lnTo>
                  <a:lnTo>
                    <a:pt x="0" y="31473"/>
                  </a:lnTo>
                  <a:lnTo>
                    <a:pt x="7753948" y="31473"/>
                  </a:lnTo>
                  <a:lnTo>
                    <a:pt x="7753948" y="0"/>
                  </a:lnTo>
                  <a:close/>
                </a:path>
              </a:pathLst>
            </a:custGeom>
            <a:solidFill>
              <a:srgbClr val="CFDAEC"/>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945" name="Google Shape;12945;p86"/>
          <p:cNvSpPr txBox="1">
            <a:spLocks noGrp="1"/>
          </p:cNvSpPr>
          <p:nvPr>
            <p:ph type="title"/>
          </p:nvPr>
        </p:nvSpPr>
        <p:spPr>
          <a:xfrm>
            <a:off x="417863" y="264555"/>
            <a:ext cx="453199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127BB9"/>
                </a:solidFill>
              </a:rPr>
              <a:t>IMPLEMENT TRANSITION </a:t>
            </a:r>
            <a:r>
              <a:rPr lang="en-US" b="0">
                <a:solidFill>
                  <a:srgbClr val="127BB9"/>
                </a:solidFill>
                <a:latin typeface="Arial"/>
                <a:ea typeface="Arial"/>
                <a:cs typeface="Arial"/>
                <a:sym typeface="Arial"/>
              </a:rPr>
              <a:t>REFLECTION </a:t>
            </a:r>
            <a:endParaRPr/>
          </a:p>
        </p:txBody>
      </p:sp>
      <p:sp>
        <p:nvSpPr>
          <p:cNvPr id="12946" name="Google Shape;12946;p86"/>
          <p:cNvSpPr/>
          <p:nvPr/>
        </p:nvSpPr>
        <p:spPr>
          <a:xfrm>
            <a:off x="423831" y="109200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47" name="Google Shape;12947;p86"/>
          <p:cNvSpPr/>
          <p:nvPr/>
        </p:nvSpPr>
        <p:spPr>
          <a:xfrm>
            <a:off x="5081999" y="109200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48" name="Google Shape;12948;p86"/>
          <p:cNvSpPr txBox="1"/>
          <p:nvPr/>
        </p:nvSpPr>
        <p:spPr>
          <a:xfrm>
            <a:off x="577370" y="1155131"/>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12949" name="Google Shape;12949;p86"/>
          <p:cNvSpPr txBox="1"/>
          <p:nvPr/>
        </p:nvSpPr>
        <p:spPr>
          <a:xfrm>
            <a:off x="577370" y="2676921"/>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12950" name="Google Shape;12950;p86"/>
          <p:cNvSpPr txBox="1"/>
          <p:nvPr/>
        </p:nvSpPr>
        <p:spPr>
          <a:xfrm>
            <a:off x="577370" y="3569974"/>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12951" name="Google Shape;12951;p86"/>
          <p:cNvSpPr txBox="1"/>
          <p:nvPr/>
        </p:nvSpPr>
        <p:spPr>
          <a:xfrm>
            <a:off x="577370" y="457766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12952" name="Google Shape;12952;p86"/>
          <p:cNvSpPr txBox="1"/>
          <p:nvPr/>
        </p:nvSpPr>
        <p:spPr>
          <a:xfrm>
            <a:off x="577370" y="547072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12953" name="Google Shape;12953;p86"/>
          <p:cNvSpPr txBox="1"/>
          <p:nvPr/>
        </p:nvSpPr>
        <p:spPr>
          <a:xfrm>
            <a:off x="5253841" y="1155131"/>
            <a:ext cx="4149090" cy="6546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27BB9"/>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p:txBody>
      </p:sp>
      <p:sp>
        <p:nvSpPr>
          <p:cNvPr id="12954" name="Google Shape;12954;p86"/>
          <p:cNvSpPr txBox="1"/>
          <p:nvPr/>
        </p:nvSpPr>
        <p:spPr>
          <a:xfrm>
            <a:off x="5253841" y="1851578"/>
            <a:ext cx="394906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12955" name="Google Shape;12955;p86"/>
          <p:cNvSpPr txBox="1"/>
          <p:nvPr/>
        </p:nvSpPr>
        <p:spPr>
          <a:xfrm>
            <a:off x="14396563" y="4796592"/>
            <a:ext cx="1393190" cy="7423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4700">
                <a:solidFill>
                  <a:srgbClr val="FFFFFF"/>
                </a:solidFill>
                <a:latin typeface="Arial"/>
                <a:ea typeface="Arial"/>
                <a:cs typeface="Arial"/>
                <a:sym typeface="Arial"/>
              </a:rPr>
              <a:t>TELL</a:t>
            </a:r>
            <a:endParaRPr sz="4700">
              <a:solidFill>
                <a:schemeClr val="dk1"/>
              </a:solidFill>
              <a:latin typeface="Arial"/>
              <a:ea typeface="Arial"/>
              <a:cs typeface="Arial"/>
              <a:sym typeface="Arial"/>
            </a:endParaRPr>
          </a:p>
        </p:txBody>
      </p:sp>
      <p:sp>
        <p:nvSpPr>
          <p:cNvPr id="12956" name="Google Shape;12956;p86"/>
          <p:cNvSpPr txBox="1"/>
          <p:nvPr/>
        </p:nvSpPr>
        <p:spPr>
          <a:xfrm>
            <a:off x="13501552" y="6287356"/>
            <a:ext cx="3195955" cy="154940"/>
          </a:xfrm>
          <a:prstGeom prst="rect">
            <a:avLst/>
          </a:prstGeom>
          <a:noFill/>
          <a:ln>
            <a:noFill/>
          </a:ln>
        </p:spPr>
        <p:txBody>
          <a:bodyPr spcFirstLastPara="1" wrap="square" lIns="0" tIns="12050" rIns="0" bIns="0" anchor="t" anchorCtr="0">
            <a:spAutoFit/>
          </a:bodyPr>
          <a:lstStyle/>
          <a:p>
            <a:pPr marL="12700" marR="0" lvl="0" indent="0" algn="l" rtl="0">
              <a:lnSpc>
                <a:spcPct val="100000"/>
              </a:lnSpc>
              <a:spcBef>
                <a:spcPts val="0"/>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12957" name="Google Shape;12957;p86"/>
          <p:cNvGrpSpPr/>
          <p:nvPr/>
        </p:nvGrpSpPr>
        <p:grpSpPr>
          <a:xfrm>
            <a:off x="11032443" y="919799"/>
            <a:ext cx="8200907" cy="5080027"/>
            <a:chOff x="11032443" y="919799"/>
            <a:chExt cx="8200907" cy="5080027"/>
          </a:xfrm>
        </p:grpSpPr>
        <p:sp>
          <p:nvSpPr>
            <p:cNvPr id="12958" name="Google Shape;12958;p86"/>
            <p:cNvSpPr/>
            <p:nvPr/>
          </p:nvSpPr>
          <p:spPr>
            <a:xfrm>
              <a:off x="14341922" y="2489389"/>
              <a:ext cx="135792" cy="13580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59" name="Google Shape;12959;p86"/>
            <p:cNvSpPr/>
            <p:nvPr/>
          </p:nvSpPr>
          <p:spPr>
            <a:xfrm>
              <a:off x="14341922" y="1714970"/>
              <a:ext cx="135792" cy="135815"/>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0" name="Google Shape;12960;p86"/>
            <p:cNvSpPr/>
            <p:nvPr/>
          </p:nvSpPr>
          <p:spPr>
            <a:xfrm>
              <a:off x="13652573" y="2064222"/>
              <a:ext cx="135792" cy="13580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1" name="Google Shape;12961;p86"/>
            <p:cNvSpPr/>
            <p:nvPr/>
          </p:nvSpPr>
          <p:spPr>
            <a:xfrm>
              <a:off x="14961422" y="2064222"/>
              <a:ext cx="135792" cy="13580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2" name="Google Shape;12962;p86"/>
            <p:cNvSpPr/>
            <p:nvPr/>
          </p:nvSpPr>
          <p:spPr>
            <a:xfrm>
              <a:off x="13800319" y="1820446"/>
              <a:ext cx="1168400" cy="688340"/>
            </a:xfrm>
            <a:custGeom>
              <a:avLst/>
              <a:gdLst/>
              <a:ahLst/>
              <a:cxnLst/>
              <a:rect l="l" t="t" r="r" b="b"/>
              <a:pathLst>
                <a:path w="1168400" h="688339" extrusionOk="0">
                  <a:moveTo>
                    <a:pt x="0" y="258820"/>
                  </a:moveTo>
                  <a:lnTo>
                    <a:pt x="513354" y="0"/>
                  </a:lnTo>
                </a:path>
                <a:path w="1168400" h="688339" extrusionOk="0">
                  <a:moveTo>
                    <a:pt x="0" y="372416"/>
                  </a:moveTo>
                  <a:lnTo>
                    <a:pt x="503432" y="687998"/>
                  </a:lnTo>
                </a:path>
                <a:path w="1168400" h="688339" extrusionOk="0">
                  <a:moveTo>
                    <a:pt x="680667" y="687998"/>
                  </a:moveTo>
                  <a:lnTo>
                    <a:pt x="1151563" y="364822"/>
                  </a:lnTo>
                </a:path>
                <a:path w="1168400" h="688339" extrusionOk="0">
                  <a:moveTo>
                    <a:pt x="700762" y="0"/>
                  </a:moveTo>
                  <a:lnTo>
                    <a:pt x="1168267" y="274783"/>
                  </a:lnTo>
                </a:path>
              </a:pathLst>
            </a:custGeom>
            <a:noFill/>
            <a:ln w="143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3" name="Google Shape;12963;p86"/>
            <p:cNvSpPr/>
            <p:nvPr/>
          </p:nvSpPr>
          <p:spPr>
            <a:xfrm>
              <a:off x="14341922" y="3263797"/>
              <a:ext cx="135792" cy="13580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4" name="Google Shape;12964;p86"/>
            <p:cNvSpPr/>
            <p:nvPr/>
          </p:nvSpPr>
          <p:spPr>
            <a:xfrm>
              <a:off x="14341922" y="2489389"/>
              <a:ext cx="135792" cy="13580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5" name="Google Shape;12965;p86"/>
            <p:cNvSpPr/>
            <p:nvPr/>
          </p:nvSpPr>
          <p:spPr>
            <a:xfrm>
              <a:off x="13652573" y="2838630"/>
              <a:ext cx="135792" cy="13580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6" name="Google Shape;12966;p86"/>
            <p:cNvSpPr/>
            <p:nvPr/>
          </p:nvSpPr>
          <p:spPr>
            <a:xfrm>
              <a:off x="14961422" y="2838630"/>
              <a:ext cx="135792" cy="13580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7" name="Google Shape;12967;p86"/>
            <p:cNvSpPr/>
            <p:nvPr/>
          </p:nvSpPr>
          <p:spPr>
            <a:xfrm>
              <a:off x="13720477" y="1895250"/>
              <a:ext cx="2430145" cy="1402715"/>
            </a:xfrm>
            <a:custGeom>
              <a:avLst/>
              <a:gdLst/>
              <a:ahLst/>
              <a:cxnLst/>
              <a:rect l="l" t="t" r="r" b="b"/>
              <a:pathLst>
                <a:path w="2430144" h="1402714" extrusionOk="0">
                  <a:moveTo>
                    <a:pt x="79841" y="958424"/>
                  </a:moveTo>
                  <a:lnTo>
                    <a:pt x="593196" y="699616"/>
                  </a:lnTo>
                </a:path>
                <a:path w="2430144" h="1402714" extrusionOk="0">
                  <a:moveTo>
                    <a:pt x="79841" y="1072020"/>
                  </a:moveTo>
                  <a:lnTo>
                    <a:pt x="593196" y="1394169"/>
                  </a:lnTo>
                </a:path>
                <a:path w="2430144" h="1402714" extrusionOk="0">
                  <a:moveTo>
                    <a:pt x="797988" y="1402623"/>
                  </a:moveTo>
                  <a:lnTo>
                    <a:pt x="1248109" y="1072020"/>
                  </a:lnTo>
                </a:path>
                <a:path w="2430144" h="1402714" extrusionOk="0">
                  <a:moveTo>
                    <a:pt x="797988" y="709836"/>
                  </a:moveTo>
                  <a:lnTo>
                    <a:pt x="1220934" y="958424"/>
                  </a:lnTo>
                </a:path>
                <a:path w="2430144" h="1402714" extrusionOk="0">
                  <a:moveTo>
                    <a:pt x="0" y="343163"/>
                  </a:moveTo>
                  <a:lnTo>
                    <a:pt x="0" y="917148"/>
                  </a:lnTo>
                </a:path>
                <a:path w="2430144" h="1402714" extrusionOk="0">
                  <a:moveTo>
                    <a:pt x="1308835" y="331020"/>
                  </a:moveTo>
                  <a:lnTo>
                    <a:pt x="1308835" y="917148"/>
                  </a:lnTo>
                </a:path>
                <a:path w="2430144" h="1402714" extrusionOk="0">
                  <a:moveTo>
                    <a:pt x="689335" y="0"/>
                  </a:moveTo>
                  <a:lnTo>
                    <a:pt x="689335" y="601303"/>
                  </a:lnTo>
                </a:path>
                <a:path w="2430144" h="1402714" extrusionOk="0">
                  <a:moveTo>
                    <a:pt x="689335" y="762264"/>
                  </a:moveTo>
                  <a:lnTo>
                    <a:pt x="689335" y="1330160"/>
                  </a:lnTo>
                </a:path>
                <a:path w="2430144" h="1402714" extrusionOk="0">
                  <a:moveTo>
                    <a:pt x="1759135" y="1039400"/>
                  </a:moveTo>
                  <a:lnTo>
                    <a:pt x="1806180" y="1040749"/>
                  </a:lnTo>
                  <a:lnTo>
                    <a:pt x="1834656" y="1041455"/>
                  </a:lnTo>
                  <a:lnTo>
                    <a:pt x="1856078" y="1041753"/>
                  </a:lnTo>
                  <a:lnTo>
                    <a:pt x="1881960" y="1041872"/>
                  </a:lnTo>
                  <a:lnTo>
                    <a:pt x="1898330" y="1047328"/>
                  </a:lnTo>
                  <a:lnTo>
                    <a:pt x="1937447" y="1081492"/>
                  </a:lnTo>
                  <a:lnTo>
                    <a:pt x="1975191" y="1116292"/>
                  </a:lnTo>
                  <a:lnTo>
                    <a:pt x="2013192" y="1150536"/>
                  </a:lnTo>
                  <a:lnTo>
                    <a:pt x="2053080" y="1183032"/>
                  </a:lnTo>
                  <a:lnTo>
                    <a:pt x="2096484" y="1212588"/>
                  </a:lnTo>
                  <a:lnTo>
                    <a:pt x="2177853" y="1260830"/>
                  </a:lnTo>
                  <a:lnTo>
                    <a:pt x="2249002" y="1301205"/>
                  </a:lnTo>
                  <a:lnTo>
                    <a:pt x="2309315" y="1333967"/>
                  </a:lnTo>
                  <a:lnTo>
                    <a:pt x="2358176" y="1359370"/>
                  </a:lnTo>
                  <a:lnTo>
                    <a:pt x="2394967" y="1377668"/>
                  </a:lnTo>
                  <a:lnTo>
                    <a:pt x="2419074" y="1389115"/>
                  </a:lnTo>
                  <a:lnTo>
                    <a:pt x="2429881" y="1393966"/>
                  </a:lnTo>
                </a:path>
              </a:pathLst>
            </a:custGeom>
            <a:noFill/>
            <a:ln w="143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8" name="Google Shape;12968;p86"/>
            <p:cNvSpPr/>
            <p:nvPr/>
          </p:nvSpPr>
          <p:spPr>
            <a:xfrm>
              <a:off x="15486095" y="2938149"/>
              <a:ext cx="138741" cy="116162"/>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69" name="Google Shape;12969;p86"/>
            <p:cNvSpPr/>
            <p:nvPr/>
          </p:nvSpPr>
          <p:spPr>
            <a:xfrm>
              <a:off x="15391938" y="2554736"/>
              <a:ext cx="1870075" cy="2198370"/>
            </a:xfrm>
            <a:custGeom>
              <a:avLst/>
              <a:gdLst/>
              <a:ahLst/>
              <a:cxnLst/>
              <a:rect l="l" t="t" r="r" b="b"/>
              <a:pathLst>
                <a:path w="1870075" h="2198370" extrusionOk="0">
                  <a:moveTo>
                    <a:pt x="967737" y="928276"/>
                  </a:moveTo>
                  <a:lnTo>
                    <a:pt x="932379" y="941106"/>
                  </a:lnTo>
                  <a:lnTo>
                    <a:pt x="876058" y="953118"/>
                  </a:lnTo>
                  <a:lnTo>
                    <a:pt x="823277" y="956133"/>
                  </a:lnTo>
                  <a:lnTo>
                    <a:pt x="798537" y="941971"/>
                  </a:lnTo>
                  <a:lnTo>
                    <a:pt x="777436" y="952604"/>
                  </a:lnTo>
                  <a:lnTo>
                    <a:pt x="763685" y="954342"/>
                  </a:lnTo>
                  <a:lnTo>
                    <a:pt x="754563" y="946536"/>
                  </a:lnTo>
                  <a:lnTo>
                    <a:pt x="747351" y="928539"/>
                  </a:lnTo>
                  <a:lnTo>
                    <a:pt x="748175" y="928276"/>
                  </a:lnTo>
                  <a:lnTo>
                    <a:pt x="739117" y="922094"/>
                  </a:lnTo>
                  <a:lnTo>
                    <a:pt x="677512" y="878610"/>
                  </a:lnTo>
                  <a:lnTo>
                    <a:pt x="631212" y="845607"/>
                  </a:lnTo>
                  <a:lnTo>
                    <a:pt x="578748" y="807961"/>
                  </a:lnTo>
                  <a:lnTo>
                    <a:pt x="523244" y="767821"/>
                  </a:lnTo>
                  <a:lnTo>
                    <a:pt x="467824" y="727336"/>
                  </a:lnTo>
                  <a:lnTo>
                    <a:pt x="415612" y="688656"/>
                  </a:lnTo>
                  <a:lnTo>
                    <a:pt x="369734" y="653928"/>
                  </a:lnTo>
                  <a:lnTo>
                    <a:pt x="333313" y="625302"/>
                  </a:lnTo>
                  <a:lnTo>
                    <a:pt x="265339" y="592551"/>
                  </a:lnTo>
                  <a:lnTo>
                    <a:pt x="227033" y="600116"/>
                  </a:lnTo>
                  <a:lnTo>
                    <a:pt x="202729" y="602922"/>
                  </a:lnTo>
                  <a:lnTo>
                    <a:pt x="182048" y="601227"/>
                  </a:lnTo>
                  <a:lnTo>
                    <a:pt x="111169" y="573347"/>
                  </a:lnTo>
                  <a:lnTo>
                    <a:pt x="60164" y="535466"/>
                  </a:lnTo>
                  <a:lnTo>
                    <a:pt x="17730" y="499583"/>
                  </a:lnTo>
                  <a:lnTo>
                    <a:pt x="0" y="483636"/>
                  </a:lnTo>
                  <a:lnTo>
                    <a:pt x="7916" y="456078"/>
                  </a:lnTo>
                  <a:lnTo>
                    <a:pt x="39431" y="443288"/>
                  </a:lnTo>
                  <a:lnTo>
                    <a:pt x="57393" y="437034"/>
                  </a:lnTo>
                  <a:lnTo>
                    <a:pt x="68511" y="435527"/>
                  </a:lnTo>
                  <a:lnTo>
                    <a:pt x="79495" y="436975"/>
                  </a:lnTo>
                  <a:lnTo>
                    <a:pt x="81297" y="445575"/>
                  </a:lnTo>
                  <a:lnTo>
                    <a:pt x="68170" y="461469"/>
                  </a:lnTo>
                  <a:lnTo>
                    <a:pt x="51757" y="476781"/>
                  </a:lnTo>
                  <a:lnTo>
                    <a:pt x="43699" y="483636"/>
                  </a:lnTo>
                </a:path>
                <a:path w="1870075" h="2198370" extrusionOk="0">
                  <a:moveTo>
                    <a:pt x="1102980" y="456078"/>
                  </a:moveTo>
                  <a:lnTo>
                    <a:pt x="1049770" y="525946"/>
                  </a:lnTo>
                  <a:lnTo>
                    <a:pt x="1001108" y="576600"/>
                  </a:lnTo>
                  <a:lnTo>
                    <a:pt x="956982" y="619620"/>
                  </a:lnTo>
                  <a:lnTo>
                    <a:pt x="915638" y="649193"/>
                  </a:lnTo>
                  <a:lnTo>
                    <a:pt x="865532" y="655928"/>
                  </a:lnTo>
                  <a:lnTo>
                    <a:pt x="824212" y="670724"/>
                  </a:lnTo>
                  <a:lnTo>
                    <a:pt x="802994" y="698619"/>
                  </a:lnTo>
                  <a:lnTo>
                    <a:pt x="795177" y="727445"/>
                  </a:lnTo>
                  <a:lnTo>
                    <a:pt x="794060" y="745035"/>
                  </a:lnTo>
                  <a:lnTo>
                    <a:pt x="808089" y="893567"/>
                  </a:lnTo>
                </a:path>
                <a:path w="1870075" h="2198370" extrusionOk="0">
                  <a:moveTo>
                    <a:pt x="1102980" y="456078"/>
                  </a:moveTo>
                  <a:lnTo>
                    <a:pt x="1056582" y="379651"/>
                  </a:lnTo>
                  <a:lnTo>
                    <a:pt x="1122024" y="337886"/>
                  </a:lnTo>
                </a:path>
                <a:path w="1870075" h="2198370" extrusionOk="0">
                  <a:moveTo>
                    <a:pt x="1412079" y="308346"/>
                  </a:moveTo>
                  <a:lnTo>
                    <a:pt x="1465215" y="310619"/>
                  </a:lnTo>
                  <a:lnTo>
                    <a:pt x="1519729" y="337886"/>
                  </a:lnTo>
                  <a:lnTo>
                    <a:pt x="1545903" y="371196"/>
                  </a:lnTo>
                  <a:lnTo>
                    <a:pt x="1571836" y="411528"/>
                  </a:lnTo>
                  <a:lnTo>
                    <a:pt x="1597418" y="457900"/>
                  </a:lnTo>
                  <a:lnTo>
                    <a:pt x="1622540" y="509330"/>
                  </a:lnTo>
                  <a:lnTo>
                    <a:pt x="1647092" y="564836"/>
                  </a:lnTo>
                  <a:lnTo>
                    <a:pt x="1670964" y="623434"/>
                  </a:lnTo>
                  <a:lnTo>
                    <a:pt x="1694047" y="684144"/>
                  </a:lnTo>
                  <a:lnTo>
                    <a:pt x="1716231" y="745983"/>
                  </a:lnTo>
                  <a:lnTo>
                    <a:pt x="1737405" y="807968"/>
                  </a:lnTo>
                  <a:lnTo>
                    <a:pt x="1757462" y="869118"/>
                  </a:lnTo>
                  <a:lnTo>
                    <a:pt x="1776290" y="928451"/>
                  </a:lnTo>
                  <a:lnTo>
                    <a:pt x="1793780" y="984984"/>
                  </a:lnTo>
                  <a:lnTo>
                    <a:pt x="1809822" y="1037735"/>
                  </a:lnTo>
                  <a:lnTo>
                    <a:pt x="1824307" y="1085723"/>
                  </a:lnTo>
                  <a:lnTo>
                    <a:pt x="1837125" y="1127964"/>
                  </a:lnTo>
                  <a:lnTo>
                    <a:pt x="1848166" y="1163477"/>
                  </a:lnTo>
                  <a:lnTo>
                    <a:pt x="1857320" y="1191279"/>
                  </a:lnTo>
                  <a:lnTo>
                    <a:pt x="1864479" y="1210389"/>
                  </a:lnTo>
                  <a:lnTo>
                    <a:pt x="1869531" y="1219823"/>
                  </a:lnTo>
                  <a:lnTo>
                    <a:pt x="1862972" y="1229150"/>
                  </a:lnTo>
                  <a:lnTo>
                    <a:pt x="1824150" y="1300287"/>
                  </a:lnTo>
                  <a:lnTo>
                    <a:pt x="1795868" y="1354274"/>
                  </a:lnTo>
                  <a:lnTo>
                    <a:pt x="1764328" y="1415323"/>
                  </a:lnTo>
                  <a:lnTo>
                    <a:pt x="1731520" y="1479522"/>
                  </a:lnTo>
                  <a:lnTo>
                    <a:pt x="1699434" y="1542959"/>
                  </a:lnTo>
                  <a:lnTo>
                    <a:pt x="1670062" y="1601721"/>
                  </a:lnTo>
                  <a:lnTo>
                    <a:pt x="1645395" y="1651897"/>
                  </a:lnTo>
                  <a:lnTo>
                    <a:pt x="1627423" y="1689573"/>
                  </a:lnTo>
                  <a:lnTo>
                    <a:pt x="1618137" y="1710838"/>
                  </a:lnTo>
                  <a:lnTo>
                    <a:pt x="1565757" y="1825473"/>
                  </a:lnTo>
                  <a:lnTo>
                    <a:pt x="1503061" y="1910437"/>
                  </a:lnTo>
                  <a:lnTo>
                    <a:pt x="1453845" y="1940167"/>
                  </a:lnTo>
                  <a:lnTo>
                    <a:pt x="1472895" y="1977638"/>
                  </a:lnTo>
                  <a:lnTo>
                    <a:pt x="1481462" y="2000970"/>
                  </a:lnTo>
                  <a:lnTo>
                    <a:pt x="1481539" y="2019920"/>
                  </a:lnTo>
                  <a:lnTo>
                    <a:pt x="1475122" y="2044247"/>
                  </a:lnTo>
                  <a:lnTo>
                    <a:pt x="1463731" y="2074878"/>
                  </a:lnTo>
                  <a:lnTo>
                    <a:pt x="1450358" y="2102920"/>
                  </a:lnTo>
                  <a:lnTo>
                    <a:pt x="1439234" y="2123394"/>
                  </a:lnTo>
                  <a:lnTo>
                    <a:pt x="1434586" y="2131324"/>
                  </a:lnTo>
                  <a:lnTo>
                    <a:pt x="1444769" y="2139401"/>
                  </a:lnTo>
                  <a:lnTo>
                    <a:pt x="1452608" y="2143643"/>
                  </a:lnTo>
                  <a:lnTo>
                    <a:pt x="1462100" y="2145445"/>
                  </a:lnTo>
                  <a:lnTo>
                    <a:pt x="1477247" y="2146202"/>
                  </a:lnTo>
                  <a:lnTo>
                    <a:pt x="1490235" y="2143123"/>
                  </a:lnTo>
                  <a:lnTo>
                    <a:pt x="1501618" y="2136915"/>
                  </a:lnTo>
                  <a:lnTo>
                    <a:pt x="1515151" y="2133756"/>
                  </a:lnTo>
                  <a:lnTo>
                    <a:pt x="1534594" y="2139826"/>
                  </a:lnTo>
                  <a:lnTo>
                    <a:pt x="1536509" y="2149864"/>
                  </a:lnTo>
                  <a:lnTo>
                    <a:pt x="1525172" y="2164429"/>
                  </a:lnTo>
                  <a:lnTo>
                    <a:pt x="1510663" y="2179436"/>
                  </a:lnTo>
                  <a:lnTo>
                    <a:pt x="1503061" y="2190797"/>
                  </a:lnTo>
                  <a:lnTo>
                    <a:pt x="1484098" y="2198343"/>
                  </a:lnTo>
                  <a:lnTo>
                    <a:pt x="1440205" y="2192022"/>
                  </a:lnTo>
                  <a:lnTo>
                    <a:pt x="1386468" y="2174283"/>
                  </a:lnTo>
                  <a:lnTo>
                    <a:pt x="1337976" y="2147571"/>
                  </a:lnTo>
                  <a:lnTo>
                    <a:pt x="1309814" y="2114334"/>
                  </a:lnTo>
                  <a:lnTo>
                    <a:pt x="1303303" y="2055061"/>
                  </a:lnTo>
                  <a:lnTo>
                    <a:pt x="1310037" y="1982645"/>
                  </a:lnTo>
                  <a:lnTo>
                    <a:pt x="1320820" y="1921380"/>
                  </a:lnTo>
                  <a:lnTo>
                    <a:pt x="1326458" y="1895560"/>
                  </a:lnTo>
                  <a:lnTo>
                    <a:pt x="1263834" y="1842463"/>
                  </a:lnTo>
                  <a:lnTo>
                    <a:pt x="1298674" y="1783301"/>
                  </a:lnTo>
                  <a:lnTo>
                    <a:pt x="1332318" y="1707783"/>
                  </a:lnTo>
                  <a:lnTo>
                    <a:pt x="1355464" y="1649813"/>
                  </a:lnTo>
                  <a:lnTo>
                    <a:pt x="1380699" y="1584417"/>
                  </a:lnTo>
                  <a:lnTo>
                    <a:pt x="1406429" y="1516129"/>
                  </a:lnTo>
                  <a:lnTo>
                    <a:pt x="1431057" y="1449485"/>
                  </a:lnTo>
                  <a:lnTo>
                    <a:pt x="1452988" y="1389019"/>
                  </a:lnTo>
                  <a:lnTo>
                    <a:pt x="1470629" y="1339266"/>
                  </a:lnTo>
                  <a:lnTo>
                    <a:pt x="1486656" y="1290042"/>
                  </a:lnTo>
                  <a:lnTo>
                    <a:pt x="1503957" y="1262271"/>
                  </a:lnTo>
                  <a:lnTo>
                    <a:pt x="1517296" y="1248631"/>
                  </a:lnTo>
                  <a:lnTo>
                    <a:pt x="1533487" y="1245178"/>
                  </a:lnTo>
                  <a:lnTo>
                    <a:pt x="1559345" y="1247966"/>
                  </a:lnTo>
                </a:path>
                <a:path w="1870075" h="2198370" extrusionOk="0">
                  <a:moveTo>
                    <a:pt x="923488" y="0"/>
                  </a:moveTo>
                  <a:lnTo>
                    <a:pt x="931626" y="86625"/>
                  </a:lnTo>
                  <a:lnTo>
                    <a:pt x="946519" y="144373"/>
                  </a:lnTo>
                  <a:lnTo>
                    <a:pt x="967283" y="179300"/>
                  </a:lnTo>
                  <a:lnTo>
                    <a:pt x="1022889" y="204922"/>
                  </a:lnTo>
                  <a:lnTo>
                    <a:pt x="1055961" y="207729"/>
                  </a:lnTo>
                  <a:lnTo>
                    <a:pt x="1083159" y="223922"/>
                  </a:lnTo>
                  <a:lnTo>
                    <a:pt x="1099107" y="239801"/>
                  </a:lnTo>
                  <a:lnTo>
                    <a:pt x="1109997" y="264798"/>
                  </a:lnTo>
                  <a:lnTo>
                    <a:pt x="1122024" y="308346"/>
                  </a:lnTo>
                </a:path>
              </a:pathLst>
            </a:custGeom>
            <a:noFill/>
            <a:ln w="143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0" name="Google Shape;12970;p86"/>
            <p:cNvSpPr/>
            <p:nvPr/>
          </p:nvSpPr>
          <p:spPr>
            <a:xfrm>
              <a:off x="16292586" y="2150357"/>
              <a:ext cx="115516" cy="230403"/>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1" name="Google Shape;12971;p86"/>
            <p:cNvSpPr/>
            <p:nvPr/>
          </p:nvSpPr>
          <p:spPr>
            <a:xfrm>
              <a:off x="16366670" y="2096317"/>
              <a:ext cx="527685" cy="641350"/>
            </a:xfrm>
            <a:custGeom>
              <a:avLst/>
              <a:gdLst/>
              <a:ahLst/>
              <a:cxnLst/>
              <a:rect l="l" t="t" r="r" b="b"/>
              <a:pathLst>
                <a:path w="527684" h="641350" extrusionOk="0">
                  <a:moveTo>
                    <a:pt x="0" y="18267"/>
                  </a:moveTo>
                  <a:lnTo>
                    <a:pt x="7639" y="27549"/>
                  </a:lnTo>
                  <a:lnTo>
                    <a:pt x="19473" y="36609"/>
                  </a:lnTo>
                  <a:lnTo>
                    <a:pt x="32392" y="42061"/>
                  </a:lnTo>
                  <a:lnTo>
                    <a:pt x="43281" y="40523"/>
                  </a:lnTo>
                  <a:lnTo>
                    <a:pt x="98949" y="11922"/>
                  </a:lnTo>
                  <a:lnTo>
                    <a:pt x="152975" y="114"/>
                  </a:lnTo>
                  <a:lnTo>
                    <a:pt x="202403" y="0"/>
                  </a:lnTo>
                  <a:lnTo>
                    <a:pt x="244275" y="6480"/>
                  </a:lnTo>
                  <a:lnTo>
                    <a:pt x="275636" y="14456"/>
                  </a:lnTo>
                  <a:lnTo>
                    <a:pt x="293529" y="18829"/>
                  </a:lnTo>
                  <a:lnTo>
                    <a:pt x="305238" y="17371"/>
                  </a:lnTo>
                  <a:lnTo>
                    <a:pt x="315686" y="13083"/>
                  </a:lnTo>
                  <a:lnTo>
                    <a:pt x="326247" y="9345"/>
                  </a:lnTo>
                  <a:lnTo>
                    <a:pt x="361061" y="29616"/>
                  </a:lnTo>
                  <a:lnTo>
                    <a:pt x="366028" y="59973"/>
                  </a:lnTo>
                  <a:lnTo>
                    <a:pt x="380135" y="59579"/>
                  </a:lnTo>
                  <a:lnTo>
                    <a:pt x="425787" y="65275"/>
                  </a:lnTo>
                  <a:lnTo>
                    <a:pt x="457717" y="104409"/>
                  </a:lnTo>
                  <a:lnTo>
                    <a:pt x="457175" y="126427"/>
                  </a:lnTo>
                  <a:lnTo>
                    <a:pt x="444031" y="140866"/>
                  </a:lnTo>
                </a:path>
                <a:path w="527684" h="641350" extrusionOk="0">
                  <a:moveTo>
                    <a:pt x="495683" y="169593"/>
                  </a:moveTo>
                  <a:lnTo>
                    <a:pt x="518646" y="185279"/>
                  </a:lnTo>
                  <a:lnTo>
                    <a:pt x="527525" y="213175"/>
                  </a:lnTo>
                  <a:lnTo>
                    <a:pt x="525145" y="244316"/>
                  </a:lnTo>
                  <a:lnTo>
                    <a:pt x="514333" y="269733"/>
                  </a:lnTo>
                  <a:lnTo>
                    <a:pt x="508232" y="275985"/>
                  </a:lnTo>
                  <a:lnTo>
                    <a:pt x="500101" y="282986"/>
                  </a:lnTo>
                  <a:lnTo>
                    <a:pt x="492784" y="290328"/>
                  </a:lnTo>
                  <a:lnTo>
                    <a:pt x="489128" y="297601"/>
                  </a:lnTo>
                  <a:lnTo>
                    <a:pt x="492062" y="308317"/>
                  </a:lnTo>
                  <a:lnTo>
                    <a:pt x="500317" y="318131"/>
                  </a:lnTo>
                  <a:lnTo>
                    <a:pt x="508852" y="327390"/>
                  </a:lnTo>
                  <a:lnTo>
                    <a:pt x="512626" y="336441"/>
                  </a:lnTo>
                  <a:lnTo>
                    <a:pt x="509983" y="343814"/>
                  </a:lnTo>
                  <a:lnTo>
                    <a:pt x="503868" y="349309"/>
                  </a:lnTo>
                  <a:lnTo>
                    <a:pt x="496168" y="354800"/>
                  </a:lnTo>
                  <a:lnTo>
                    <a:pt x="488770" y="362159"/>
                  </a:lnTo>
                  <a:lnTo>
                    <a:pt x="482616" y="373724"/>
                  </a:lnTo>
                  <a:lnTo>
                    <a:pt x="480400" y="384899"/>
                  </a:lnTo>
                  <a:lnTo>
                    <a:pt x="479921" y="396244"/>
                  </a:lnTo>
                  <a:lnTo>
                    <a:pt x="478979" y="408319"/>
                  </a:lnTo>
                  <a:lnTo>
                    <a:pt x="478335" y="416196"/>
                  </a:lnTo>
                  <a:lnTo>
                    <a:pt x="478073" y="421860"/>
                  </a:lnTo>
                  <a:lnTo>
                    <a:pt x="476345" y="427294"/>
                  </a:lnTo>
                  <a:lnTo>
                    <a:pt x="471302" y="434479"/>
                  </a:lnTo>
                  <a:lnTo>
                    <a:pt x="464186" y="439830"/>
                  </a:lnTo>
                  <a:lnTo>
                    <a:pt x="456445" y="442847"/>
                  </a:lnTo>
                  <a:lnTo>
                    <a:pt x="449390" y="446758"/>
                  </a:lnTo>
                  <a:lnTo>
                    <a:pt x="444330" y="454789"/>
                  </a:lnTo>
                  <a:lnTo>
                    <a:pt x="386683" y="513481"/>
                  </a:lnTo>
                  <a:lnTo>
                    <a:pt x="362176" y="552476"/>
                  </a:lnTo>
                  <a:lnTo>
                    <a:pt x="366044" y="589262"/>
                  </a:lnTo>
                  <a:lnTo>
                    <a:pt x="393525" y="641325"/>
                  </a:lnTo>
                </a:path>
              </a:pathLst>
            </a:custGeom>
            <a:noFill/>
            <a:ln w="143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2" name="Google Shape;12972;p86"/>
            <p:cNvSpPr/>
            <p:nvPr/>
          </p:nvSpPr>
          <p:spPr>
            <a:xfrm>
              <a:off x="16555930" y="2240097"/>
              <a:ext cx="202882" cy="375689"/>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3" name="Google Shape;12973;p86"/>
            <p:cNvSpPr/>
            <p:nvPr/>
          </p:nvSpPr>
          <p:spPr>
            <a:xfrm>
              <a:off x="16239955" y="2399159"/>
              <a:ext cx="91375" cy="160961"/>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4" name="Google Shape;12974;p86"/>
            <p:cNvSpPr/>
            <p:nvPr/>
          </p:nvSpPr>
          <p:spPr>
            <a:xfrm>
              <a:off x="15353439" y="2886676"/>
              <a:ext cx="255791" cy="169510"/>
            </a:xfrm>
            <a:prstGeom prst="rect">
              <a:avLst/>
            </a:prstGeom>
            <a:blipFill rotWithShape="1">
              <a:blip r:embed="rId1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5" name="Google Shape;12975;p86"/>
            <p:cNvSpPr/>
            <p:nvPr/>
          </p:nvSpPr>
          <p:spPr>
            <a:xfrm>
              <a:off x="16386038" y="2787205"/>
              <a:ext cx="459740" cy="1576070"/>
            </a:xfrm>
            <a:custGeom>
              <a:avLst/>
              <a:gdLst/>
              <a:ahLst/>
              <a:cxnLst/>
              <a:rect l="l" t="t" r="r" b="b"/>
              <a:pathLst>
                <a:path w="459740" h="1576070" extrusionOk="0">
                  <a:moveTo>
                    <a:pt x="459743" y="66469"/>
                  </a:moveTo>
                  <a:lnTo>
                    <a:pt x="408808" y="0"/>
                  </a:lnTo>
                  <a:lnTo>
                    <a:pt x="154405" y="193580"/>
                  </a:lnTo>
                  <a:lnTo>
                    <a:pt x="154405" y="287273"/>
                  </a:lnTo>
                  <a:lnTo>
                    <a:pt x="91250" y="370511"/>
                  </a:lnTo>
                  <a:lnTo>
                    <a:pt x="57100" y="421527"/>
                  </a:lnTo>
                  <a:lnTo>
                    <a:pt x="40168" y="461265"/>
                  </a:lnTo>
                  <a:lnTo>
                    <a:pt x="28667" y="510667"/>
                  </a:lnTo>
                  <a:lnTo>
                    <a:pt x="21952" y="548914"/>
                  </a:lnTo>
                  <a:lnTo>
                    <a:pt x="16334" y="592945"/>
                  </a:lnTo>
                  <a:lnTo>
                    <a:pt x="11723" y="641962"/>
                  </a:lnTo>
                  <a:lnTo>
                    <a:pt x="8027" y="695169"/>
                  </a:lnTo>
                  <a:lnTo>
                    <a:pt x="5156" y="751768"/>
                  </a:lnTo>
                  <a:lnTo>
                    <a:pt x="3019" y="810964"/>
                  </a:lnTo>
                  <a:lnTo>
                    <a:pt x="1526" y="871959"/>
                  </a:lnTo>
                  <a:lnTo>
                    <a:pt x="585" y="933955"/>
                  </a:lnTo>
                  <a:lnTo>
                    <a:pt x="106" y="996157"/>
                  </a:lnTo>
                  <a:lnTo>
                    <a:pt x="0" y="1057767"/>
                  </a:lnTo>
                  <a:lnTo>
                    <a:pt x="173" y="1117988"/>
                  </a:lnTo>
                  <a:lnTo>
                    <a:pt x="537" y="1176023"/>
                  </a:lnTo>
                  <a:lnTo>
                    <a:pt x="1001" y="1231075"/>
                  </a:lnTo>
                  <a:lnTo>
                    <a:pt x="1473" y="1282348"/>
                  </a:lnTo>
                  <a:lnTo>
                    <a:pt x="1863" y="1329044"/>
                  </a:lnTo>
                  <a:lnTo>
                    <a:pt x="2080" y="1370366"/>
                  </a:lnTo>
                  <a:lnTo>
                    <a:pt x="2035" y="1405518"/>
                  </a:lnTo>
                  <a:lnTo>
                    <a:pt x="1635" y="1433702"/>
                  </a:lnTo>
                  <a:lnTo>
                    <a:pt x="5372" y="1495641"/>
                  </a:lnTo>
                  <a:lnTo>
                    <a:pt x="19667" y="1540149"/>
                  </a:lnTo>
                  <a:lnTo>
                    <a:pt x="43906" y="1567012"/>
                  </a:lnTo>
                  <a:lnTo>
                    <a:pt x="77477" y="1576013"/>
                  </a:lnTo>
                  <a:lnTo>
                    <a:pt x="229877" y="1576013"/>
                  </a:lnTo>
                </a:path>
              </a:pathLst>
            </a:custGeom>
            <a:noFill/>
            <a:ln w="143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6" name="Google Shape;12976;p86"/>
            <p:cNvSpPr/>
            <p:nvPr/>
          </p:nvSpPr>
          <p:spPr>
            <a:xfrm>
              <a:off x="15338270" y="2942695"/>
              <a:ext cx="286566" cy="169345"/>
            </a:xfrm>
            <a:prstGeom prst="rect">
              <a:avLst/>
            </a:prstGeom>
            <a:blipFill rotWithShape="1">
              <a:blip r:embed="rId1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7" name="Google Shape;12977;p86"/>
            <p:cNvSpPr/>
            <p:nvPr/>
          </p:nvSpPr>
          <p:spPr>
            <a:xfrm>
              <a:off x="13034244" y="919799"/>
              <a:ext cx="4000500" cy="3695065"/>
            </a:xfrm>
            <a:custGeom>
              <a:avLst/>
              <a:gdLst/>
              <a:ahLst/>
              <a:cxnLst/>
              <a:rect l="l" t="t" r="r" b="b"/>
              <a:pathLst>
                <a:path w="4000500" h="3695065" extrusionOk="0">
                  <a:moveTo>
                    <a:pt x="1024093" y="2576502"/>
                  </a:moveTo>
                  <a:lnTo>
                    <a:pt x="0" y="2576502"/>
                  </a:lnTo>
                  <a:lnTo>
                    <a:pt x="0" y="624920"/>
                  </a:lnTo>
                  <a:lnTo>
                    <a:pt x="1024093" y="624920"/>
                  </a:lnTo>
                </a:path>
                <a:path w="4000500" h="3695065" extrusionOk="0">
                  <a:moveTo>
                    <a:pt x="2606567" y="1895608"/>
                  </a:moveTo>
                  <a:lnTo>
                    <a:pt x="2606567" y="624920"/>
                  </a:lnTo>
                  <a:lnTo>
                    <a:pt x="1582485" y="624920"/>
                  </a:lnTo>
                </a:path>
                <a:path w="4000500" h="3695065" extrusionOk="0">
                  <a:moveTo>
                    <a:pt x="1582485" y="2576502"/>
                  </a:moveTo>
                  <a:lnTo>
                    <a:pt x="2606567" y="2576502"/>
                  </a:lnTo>
                  <a:lnTo>
                    <a:pt x="2606567" y="2321717"/>
                  </a:lnTo>
                </a:path>
                <a:path w="4000500" h="3695065" extrusionOk="0">
                  <a:moveTo>
                    <a:pt x="224445" y="1151587"/>
                  </a:moveTo>
                  <a:lnTo>
                    <a:pt x="168566" y="1151587"/>
                  </a:lnTo>
                  <a:lnTo>
                    <a:pt x="168566" y="1057752"/>
                  </a:lnTo>
                  <a:lnTo>
                    <a:pt x="224445" y="1057752"/>
                  </a:lnTo>
                  <a:lnTo>
                    <a:pt x="224445" y="1151587"/>
                  </a:lnTo>
                  <a:close/>
                </a:path>
                <a:path w="4000500" h="3695065" extrusionOk="0">
                  <a:moveTo>
                    <a:pt x="317576" y="1151587"/>
                  </a:moveTo>
                  <a:lnTo>
                    <a:pt x="261697" y="1151587"/>
                  </a:lnTo>
                  <a:lnTo>
                    <a:pt x="261697" y="985110"/>
                  </a:lnTo>
                  <a:lnTo>
                    <a:pt x="317576" y="985110"/>
                  </a:lnTo>
                  <a:lnTo>
                    <a:pt x="317576" y="1151587"/>
                  </a:lnTo>
                  <a:close/>
                </a:path>
                <a:path w="4000500" h="3695065" extrusionOk="0">
                  <a:moveTo>
                    <a:pt x="417238" y="1151587"/>
                  </a:moveTo>
                  <a:lnTo>
                    <a:pt x="361359" y="1151587"/>
                  </a:lnTo>
                  <a:lnTo>
                    <a:pt x="361359" y="930903"/>
                  </a:lnTo>
                  <a:lnTo>
                    <a:pt x="417238" y="930903"/>
                  </a:lnTo>
                  <a:lnTo>
                    <a:pt x="417238" y="1151587"/>
                  </a:lnTo>
                  <a:close/>
                </a:path>
                <a:path w="4000500" h="3695065" extrusionOk="0">
                  <a:moveTo>
                    <a:pt x="516733" y="1151587"/>
                  </a:moveTo>
                  <a:lnTo>
                    <a:pt x="460854" y="1151587"/>
                  </a:lnTo>
                  <a:lnTo>
                    <a:pt x="460854" y="880755"/>
                  </a:lnTo>
                  <a:lnTo>
                    <a:pt x="516733" y="880755"/>
                  </a:lnTo>
                  <a:lnTo>
                    <a:pt x="516733" y="1151587"/>
                  </a:lnTo>
                  <a:close/>
                </a:path>
                <a:path w="4000500" h="3695065" extrusionOk="0">
                  <a:moveTo>
                    <a:pt x="145009" y="903680"/>
                  </a:moveTo>
                  <a:lnTo>
                    <a:pt x="277793" y="895844"/>
                  </a:lnTo>
                  <a:lnTo>
                    <a:pt x="362567" y="876812"/>
                  </a:lnTo>
                  <a:lnTo>
                    <a:pt x="435791" y="831807"/>
                  </a:lnTo>
                  <a:lnTo>
                    <a:pt x="533926" y="746050"/>
                  </a:lnTo>
                </a:path>
                <a:path w="4000500" h="3695065" extrusionOk="0">
                  <a:moveTo>
                    <a:pt x="459827" y="742862"/>
                  </a:moveTo>
                  <a:lnTo>
                    <a:pt x="537831" y="742862"/>
                  </a:lnTo>
                  <a:lnTo>
                    <a:pt x="530058" y="812925"/>
                  </a:lnTo>
                </a:path>
                <a:path w="4000500" h="3695065" extrusionOk="0">
                  <a:moveTo>
                    <a:pt x="3986134" y="2876002"/>
                  </a:moveTo>
                  <a:lnTo>
                    <a:pt x="3953892" y="2867753"/>
                  </a:lnTo>
                  <a:lnTo>
                    <a:pt x="3922642" y="2857819"/>
                  </a:lnTo>
                  <a:lnTo>
                    <a:pt x="3891794" y="2846714"/>
                  </a:lnTo>
                  <a:lnTo>
                    <a:pt x="3860754" y="2834952"/>
                  </a:lnTo>
                </a:path>
                <a:path w="4000500" h="3695065" extrusionOk="0">
                  <a:moveTo>
                    <a:pt x="3680414" y="2086634"/>
                  </a:moveTo>
                  <a:lnTo>
                    <a:pt x="3683723" y="2274294"/>
                  </a:lnTo>
                  <a:lnTo>
                    <a:pt x="3768803" y="2516240"/>
                  </a:lnTo>
                  <a:lnTo>
                    <a:pt x="3868845" y="2725320"/>
                  </a:lnTo>
                  <a:lnTo>
                    <a:pt x="3917038" y="2814380"/>
                  </a:lnTo>
                  <a:lnTo>
                    <a:pt x="3907279" y="2811283"/>
                  </a:lnTo>
                  <a:lnTo>
                    <a:pt x="3897012" y="2808822"/>
                  </a:lnTo>
                  <a:lnTo>
                    <a:pt x="3886946" y="2806388"/>
                  </a:lnTo>
                  <a:lnTo>
                    <a:pt x="3877792" y="2803371"/>
                  </a:lnTo>
                </a:path>
                <a:path w="4000500" h="3695065" extrusionOk="0">
                  <a:moveTo>
                    <a:pt x="3325430" y="2563213"/>
                  </a:moveTo>
                  <a:lnTo>
                    <a:pt x="3291116" y="2954266"/>
                  </a:lnTo>
                  <a:lnTo>
                    <a:pt x="3274433" y="3159639"/>
                  </a:lnTo>
                  <a:lnTo>
                    <a:pt x="3270661" y="3246852"/>
                  </a:lnTo>
                  <a:lnTo>
                    <a:pt x="3275080" y="3283426"/>
                  </a:lnTo>
                  <a:lnTo>
                    <a:pt x="3286851" y="3312158"/>
                  </a:lnTo>
                  <a:lnTo>
                    <a:pt x="3303725" y="3331481"/>
                  </a:lnTo>
                  <a:lnTo>
                    <a:pt x="3318864" y="3342363"/>
                  </a:lnTo>
                  <a:lnTo>
                    <a:pt x="3325430" y="3345776"/>
                  </a:lnTo>
                  <a:lnTo>
                    <a:pt x="3325430" y="3694909"/>
                  </a:lnTo>
                </a:path>
                <a:path w="4000500" h="3695065" extrusionOk="0">
                  <a:moveTo>
                    <a:pt x="3986134" y="3409737"/>
                  </a:moveTo>
                  <a:lnTo>
                    <a:pt x="3996538" y="3513962"/>
                  </a:lnTo>
                  <a:lnTo>
                    <a:pt x="4000005" y="3578409"/>
                  </a:lnTo>
                  <a:lnTo>
                    <a:pt x="3996538" y="3629813"/>
                  </a:lnTo>
                  <a:lnTo>
                    <a:pt x="3986134" y="3694909"/>
                  </a:lnTo>
                </a:path>
                <a:path w="4000500" h="3695065" extrusionOk="0">
                  <a:moveTo>
                    <a:pt x="156519" y="1453797"/>
                  </a:moveTo>
                  <a:lnTo>
                    <a:pt x="537831" y="1453797"/>
                  </a:lnTo>
                </a:path>
                <a:path w="4000500" h="3695065" extrusionOk="0">
                  <a:moveTo>
                    <a:pt x="156519" y="1695125"/>
                  </a:moveTo>
                  <a:lnTo>
                    <a:pt x="488794" y="1695125"/>
                  </a:lnTo>
                </a:path>
                <a:path w="4000500" h="3695065" extrusionOk="0">
                  <a:moveTo>
                    <a:pt x="156519" y="1614687"/>
                  </a:moveTo>
                  <a:lnTo>
                    <a:pt x="433190" y="1614687"/>
                  </a:lnTo>
                </a:path>
                <a:path w="4000500" h="3695065" extrusionOk="0">
                  <a:moveTo>
                    <a:pt x="156519" y="1534248"/>
                  </a:moveTo>
                  <a:lnTo>
                    <a:pt x="317576" y="1534248"/>
                  </a:lnTo>
                </a:path>
                <a:path w="4000500" h="3695065" extrusionOk="0">
                  <a:moveTo>
                    <a:pt x="156519" y="1775564"/>
                  </a:moveTo>
                  <a:lnTo>
                    <a:pt x="317576" y="1775564"/>
                  </a:lnTo>
                </a:path>
                <a:path w="4000500" h="3695065" extrusionOk="0">
                  <a:moveTo>
                    <a:pt x="1138656" y="777893"/>
                  </a:moveTo>
                  <a:lnTo>
                    <a:pt x="1230673" y="513775"/>
                  </a:lnTo>
                  <a:lnTo>
                    <a:pt x="1232632" y="344705"/>
                  </a:lnTo>
                  <a:lnTo>
                    <a:pt x="1118692" y="197756"/>
                  </a:lnTo>
                  <a:lnTo>
                    <a:pt x="863013" y="0"/>
                  </a:lnTo>
                </a:path>
                <a:path w="4000500" h="3695065" extrusionOk="0">
                  <a:moveTo>
                    <a:pt x="1429893" y="646149"/>
                  </a:moveTo>
                  <a:lnTo>
                    <a:pt x="1522838" y="404097"/>
                  </a:lnTo>
                  <a:lnTo>
                    <a:pt x="1612026" y="275991"/>
                  </a:lnTo>
                  <a:lnTo>
                    <a:pt x="1749840" y="219150"/>
                  </a:lnTo>
                  <a:lnTo>
                    <a:pt x="1988667" y="190894"/>
                  </a:lnTo>
                </a:path>
                <a:path w="4000500" h="3695065" extrusionOk="0">
                  <a:moveTo>
                    <a:pt x="1206021" y="2522236"/>
                  </a:moveTo>
                  <a:lnTo>
                    <a:pt x="1193516" y="2695262"/>
                  </a:lnTo>
                  <a:lnTo>
                    <a:pt x="1155814" y="2798276"/>
                  </a:lnTo>
                  <a:lnTo>
                    <a:pt x="1062735" y="2872084"/>
                  </a:lnTo>
                  <a:lnTo>
                    <a:pt x="884098" y="2957491"/>
                  </a:lnTo>
                </a:path>
                <a:path w="4000500" h="3695065" extrusionOk="0">
                  <a:moveTo>
                    <a:pt x="1414312" y="2625718"/>
                  </a:moveTo>
                  <a:lnTo>
                    <a:pt x="1460772" y="2845346"/>
                  </a:lnTo>
                  <a:lnTo>
                    <a:pt x="1519763" y="2967864"/>
                  </a:lnTo>
                  <a:lnTo>
                    <a:pt x="1630440" y="3037651"/>
                  </a:lnTo>
                  <a:lnTo>
                    <a:pt x="1831956" y="3099086"/>
                  </a:lnTo>
                </a:path>
                <a:path w="4000500" h="3695065" extrusionOk="0">
                  <a:moveTo>
                    <a:pt x="1883763" y="131732"/>
                  </a:moveTo>
                  <a:lnTo>
                    <a:pt x="1988667" y="190894"/>
                  </a:lnTo>
                  <a:lnTo>
                    <a:pt x="1905649" y="274425"/>
                  </a:lnTo>
                </a:path>
                <a:path w="4000500" h="3695065" extrusionOk="0">
                  <a:moveTo>
                    <a:pt x="892421" y="113954"/>
                  </a:moveTo>
                  <a:lnTo>
                    <a:pt x="863013" y="0"/>
                  </a:lnTo>
                  <a:lnTo>
                    <a:pt x="988310" y="0"/>
                  </a:lnTo>
                </a:path>
                <a:path w="4000500" h="3695065" extrusionOk="0">
                  <a:moveTo>
                    <a:pt x="928145" y="2857328"/>
                  </a:moveTo>
                  <a:lnTo>
                    <a:pt x="884098" y="2957491"/>
                  </a:lnTo>
                  <a:lnTo>
                    <a:pt x="993814" y="2979461"/>
                  </a:lnTo>
                </a:path>
                <a:path w="4000500" h="3695065" extrusionOk="0">
                  <a:moveTo>
                    <a:pt x="1780710" y="3016498"/>
                  </a:moveTo>
                  <a:lnTo>
                    <a:pt x="1831956" y="3099086"/>
                  </a:lnTo>
                  <a:lnTo>
                    <a:pt x="1732067" y="3143072"/>
                  </a:lnTo>
                </a:path>
              </a:pathLst>
            </a:custGeom>
            <a:noFill/>
            <a:ln w="143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8" name="Google Shape;12978;p86"/>
            <p:cNvSpPr/>
            <p:nvPr/>
          </p:nvSpPr>
          <p:spPr>
            <a:xfrm>
              <a:off x="18404675" y="5858221"/>
              <a:ext cx="828675" cy="141605"/>
            </a:xfrm>
            <a:custGeom>
              <a:avLst/>
              <a:gdLst/>
              <a:ahLst/>
              <a:cxnLst/>
              <a:rect l="l" t="t" r="r" b="b"/>
              <a:pathLst>
                <a:path w="828675" h="141604" extrusionOk="0">
                  <a:moveTo>
                    <a:pt x="828530" y="0"/>
                  </a:moveTo>
                  <a:lnTo>
                    <a:pt x="0" y="0"/>
                  </a:lnTo>
                  <a:lnTo>
                    <a:pt x="0" y="141558"/>
                  </a:lnTo>
                  <a:lnTo>
                    <a:pt x="828530" y="141558"/>
                  </a:lnTo>
                  <a:lnTo>
                    <a:pt x="828530" y="0"/>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79" name="Google Shape;12979;p86"/>
            <p:cNvSpPr/>
            <p:nvPr/>
          </p:nvSpPr>
          <p:spPr>
            <a:xfrm>
              <a:off x="17570663"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0" name="Google Shape;12980;p86"/>
            <p:cNvSpPr/>
            <p:nvPr/>
          </p:nvSpPr>
          <p:spPr>
            <a:xfrm>
              <a:off x="17570663"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1" name="Google Shape;12981;p86"/>
            <p:cNvSpPr/>
            <p:nvPr/>
          </p:nvSpPr>
          <p:spPr>
            <a:xfrm>
              <a:off x="1674203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2" name="Google Shape;12982;p86"/>
            <p:cNvSpPr/>
            <p:nvPr/>
          </p:nvSpPr>
          <p:spPr>
            <a:xfrm>
              <a:off x="1674203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3" name="Google Shape;12983;p86"/>
            <p:cNvSpPr/>
            <p:nvPr/>
          </p:nvSpPr>
          <p:spPr>
            <a:xfrm>
              <a:off x="15913648"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4" name="Google Shape;12984;p86"/>
            <p:cNvSpPr/>
            <p:nvPr/>
          </p:nvSpPr>
          <p:spPr>
            <a:xfrm>
              <a:off x="15913648"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5" name="Google Shape;12985;p86"/>
            <p:cNvSpPr/>
            <p:nvPr/>
          </p:nvSpPr>
          <p:spPr>
            <a:xfrm>
              <a:off x="15085142"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6" name="Google Shape;12986;p86"/>
            <p:cNvSpPr/>
            <p:nvPr/>
          </p:nvSpPr>
          <p:spPr>
            <a:xfrm>
              <a:off x="15085142"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7" name="Google Shape;12987;p86"/>
            <p:cNvSpPr/>
            <p:nvPr/>
          </p:nvSpPr>
          <p:spPr>
            <a:xfrm>
              <a:off x="14256634"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8" name="Google Shape;12988;p86"/>
            <p:cNvSpPr/>
            <p:nvPr/>
          </p:nvSpPr>
          <p:spPr>
            <a:xfrm>
              <a:off x="14256634"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89" name="Google Shape;12989;p86"/>
            <p:cNvSpPr/>
            <p:nvPr/>
          </p:nvSpPr>
          <p:spPr>
            <a:xfrm>
              <a:off x="13428009"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90" name="Google Shape;12990;p86"/>
            <p:cNvSpPr/>
            <p:nvPr/>
          </p:nvSpPr>
          <p:spPr>
            <a:xfrm>
              <a:off x="13428009"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91" name="Google Shape;12991;p86"/>
            <p:cNvSpPr/>
            <p:nvPr/>
          </p:nvSpPr>
          <p:spPr>
            <a:xfrm>
              <a:off x="12684156" y="5858221"/>
              <a:ext cx="887730" cy="141605"/>
            </a:xfrm>
            <a:custGeom>
              <a:avLst/>
              <a:gdLst/>
              <a:ahLst/>
              <a:cxnLst/>
              <a:rect l="l" t="t" r="r" b="b"/>
              <a:pathLst>
                <a:path w="887730" h="141604" extrusionOk="0">
                  <a:moveTo>
                    <a:pt x="829127" y="0"/>
                  </a:moveTo>
                  <a:lnTo>
                    <a:pt x="0" y="0"/>
                  </a:lnTo>
                  <a:lnTo>
                    <a:pt x="0" y="141558"/>
                  </a:lnTo>
                  <a:lnTo>
                    <a:pt x="829127" y="141558"/>
                  </a:lnTo>
                  <a:lnTo>
                    <a:pt x="887406" y="70779"/>
                  </a:lnTo>
                  <a:lnTo>
                    <a:pt x="82912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92" name="Google Shape;12992;p86"/>
            <p:cNvSpPr/>
            <p:nvPr/>
          </p:nvSpPr>
          <p:spPr>
            <a:xfrm>
              <a:off x="12684156" y="5858221"/>
              <a:ext cx="887730" cy="141605"/>
            </a:xfrm>
            <a:custGeom>
              <a:avLst/>
              <a:gdLst/>
              <a:ahLst/>
              <a:cxnLst/>
              <a:rect l="l" t="t" r="r" b="b"/>
              <a:pathLst>
                <a:path w="887730"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93" name="Google Shape;12993;p86"/>
            <p:cNvSpPr/>
            <p:nvPr/>
          </p:nvSpPr>
          <p:spPr>
            <a:xfrm>
              <a:off x="11855649"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94" name="Google Shape;12994;p86"/>
            <p:cNvSpPr/>
            <p:nvPr/>
          </p:nvSpPr>
          <p:spPr>
            <a:xfrm>
              <a:off x="11855649"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95" name="Google Shape;12995;p86"/>
            <p:cNvSpPr/>
            <p:nvPr/>
          </p:nvSpPr>
          <p:spPr>
            <a:xfrm>
              <a:off x="11032443" y="5858221"/>
              <a:ext cx="887730" cy="141605"/>
            </a:xfrm>
            <a:custGeom>
              <a:avLst/>
              <a:gdLst/>
              <a:ahLst/>
              <a:cxnLst/>
              <a:rect l="l" t="t" r="r" b="b"/>
              <a:pathLst>
                <a:path w="887729" h="141604" extrusionOk="0">
                  <a:moveTo>
                    <a:pt x="829127" y="0"/>
                  </a:moveTo>
                  <a:lnTo>
                    <a:pt x="0" y="0"/>
                  </a:lnTo>
                  <a:lnTo>
                    <a:pt x="0" y="141558"/>
                  </a:lnTo>
                  <a:lnTo>
                    <a:pt x="829127" y="141558"/>
                  </a:lnTo>
                  <a:lnTo>
                    <a:pt x="887406" y="70779"/>
                  </a:lnTo>
                  <a:lnTo>
                    <a:pt x="82912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96" name="Google Shape;12996;p86"/>
            <p:cNvSpPr/>
            <p:nvPr/>
          </p:nvSpPr>
          <p:spPr>
            <a:xfrm>
              <a:off x="11032443" y="5858221"/>
              <a:ext cx="887730" cy="141605"/>
            </a:xfrm>
            <a:custGeom>
              <a:avLst/>
              <a:gdLst/>
              <a:ahLst/>
              <a:cxnLst/>
              <a:rect l="l" t="t" r="r" b="b"/>
              <a:pathLst>
                <a:path w="887729" h="141604" extrusionOk="0">
                  <a:moveTo>
                    <a:pt x="887406" y="70779"/>
                  </a:moveTo>
                  <a:lnTo>
                    <a:pt x="829127" y="0"/>
                  </a:lnTo>
                  <a:lnTo>
                    <a:pt x="0" y="0"/>
                  </a:lnTo>
                  <a:lnTo>
                    <a:pt x="0" y="141558"/>
                  </a:lnTo>
                  <a:lnTo>
                    <a:pt x="829127" y="141558"/>
                  </a:lnTo>
                  <a:lnTo>
                    <a:pt x="887406" y="70779"/>
                  </a:lnTo>
                  <a:close/>
                </a:path>
              </a:pathLst>
            </a:custGeom>
            <a:noFill/>
            <a:ln w="95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2997" name="Google Shape;12997;p86"/>
          <p:cNvGrpSpPr/>
          <p:nvPr/>
        </p:nvGrpSpPr>
        <p:grpSpPr>
          <a:xfrm>
            <a:off x="0" y="722143"/>
            <a:ext cx="334010" cy="560705"/>
            <a:chOff x="0" y="722143"/>
            <a:chExt cx="334010" cy="560705"/>
          </a:xfrm>
        </p:grpSpPr>
        <p:sp>
          <p:nvSpPr>
            <p:cNvPr id="12998" name="Google Shape;12998;p86"/>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127BB9"/>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99" name="Google Shape;12999;p86"/>
            <p:cNvSpPr/>
            <p:nvPr/>
          </p:nvSpPr>
          <p:spPr>
            <a:xfrm>
              <a:off x="72396" y="801594"/>
              <a:ext cx="210397" cy="110395"/>
            </a:xfrm>
            <a:prstGeom prst="rect">
              <a:avLst/>
            </a:prstGeom>
            <a:blipFill rotWithShape="1">
              <a:blip r:embed="rId1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00" name="Google Shape;13000;p86"/>
            <p:cNvSpPr/>
            <p:nvPr/>
          </p:nvSpPr>
          <p:spPr>
            <a:xfrm>
              <a:off x="84339" y="1073047"/>
              <a:ext cx="163952" cy="149678"/>
            </a:xfrm>
            <a:prstGeom prst="rect">
              <a:avLst/>
            </a:prstGeom>
            <a:blipFill rotWithShape="1">
              <a:blip r:embed="rId1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001" name="Google Shape;13001;p86"/>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002" name="Google Shape;13002;p86"/>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003" name="Google Shape;13003;p86"/>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004" name="Google Shape;13004;p86"/>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005" name="Google Shape;13005;p86"/>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006" name="Google Shape;13006;p86"/>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007" name="Google Shape;13007;p86"/>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008" name="Google Shape;13008;p86"/>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009" name="Google Shape;13009;p86"/>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010" name="Google Shape;13010;p86"/>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3011" name="Google Shape;13011;p86"/>
          <p:cNvSpPr txBox="1"/>
          <p:nvPr/>
        </p:nvSpPr>
        <p:spPr>
          <a:xfrm>
            <a:off x="11294253" y="5875360"/>
            <a:ext cx="31686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LAUNCH </a:t>
            </a:r>
            <a:endParaRPr sz="500">
              <a:solidFill>
                <a:schemeClr val="dk1"/>
              </a:solidFill>
              <a:latin typeface="Arial"/>
              <a:ea typeface="Arial"/>
              <a:cs typeface="Arial"/>
              <a:sym typeface="Arial"/>
            </a:endParaRPr>
          </a:p>
        </p:txBody>
      </p:sp>
      <p:sp>
        <p:nvSpPr>
          <p:cNvPr id="13012" name="Google Shape;13012;p86"/>
          <p:cNvSpPr txBox="1"/>
          <p:nvPr/>
        </p:nvSpPr>
        <p:spPr>
          <a:xfrm>
            <a:off x="12108575" y="5875360"/>
            <a:ext cx="33464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EXPLORE </a:t>
            </a:r>
            <a:endParaRPr sz="500">
              <a:solidFill>
                <a:schemeClr val="dk1"/>
              </a:solidFill>
              <a:latin typeface="Arial"/>
              <a:ea typeface="Arial"/>
              <a:cs typeface="Arial"/>
              <a:sym typeface="Arial"/>
            </a:endParaRPr>
          </a:p>
        </p:txBody>
      </p:sp>
      <p:sp>
        <p:nvSpPr>
          <p:cNvPr id="13013" name="Google Shape;13013;p86"/>
          <p:cNvSpPr txBox="1"/>
          <p:nvPr/>
        </p:nvSpPr>
        <p:spPr>
          <a:xfrm>
            <a:off x="12965773" y="5875360"/>
            <a:ext cx="27178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DEFINE </a:t>
            </a:r>
            <a:endParaRPr sz="500">
              <a:solidFill>
                <a:schemeClr val="dk1"/>
              </a:solidFill>
              <a:latin typeface="Arial"/>
              <a:ea typeface="Arial"/>
              <a:cs typeface="Arial"/>
              <a:sym typeface="Arial"/>
            </a:endParaRPr>
          </a:p>
        </p:txBody>
      </p:sp>
      <p:sp>
        <p:nvSpPr>
          <p:cNvPr id="13014" name="Google Shape;13014;p86"/>
          <p:cNvSpPr txBox="1"/>
          <p:nvPr/>
        </p:nvSpPr>
        <p:spPr>
          <a:xfrm>
            <a:off x="13658881" y="5875360"/>
            <a:ext cx="38354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GENERATE </a:t>
            </a:r>
            <a:endParaRPr sz="500">
              <a:solidFill>
                <a:schemeClr val="dk1"/>
              </a:solidFill>
              <a:latin typeface="Arial"/>
              <a:ea typeface="Arial"/>
              <a:cs typeface="Arial"/>
              <a:sym typeface="Arial"/>
            </a:endParaRPr>
          </a:p>
        </p:txBody>
      </p:sp>
      <p:sp>
        <p:nvSpPr>
          <p:cNvPr id="13015" name="Google Shape;13015;p86"/>
          <p:cNvSpPr txBox="1"/>
          <p:nvPr/>
        </p:nvSpPr>
        <p:spPr>
          <a:xfrm>
            <a:off x="14564823" y="5875360"/>
            <a:ext cx="22923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MAKE </a:t>
            </a:r>
            <a:endParaRPr sz="500">
              <a:solidFill>
                <a:schemeClr val="dk1"/>
              </a:solidFill>
              <a:latin typeface="Arial"/>
              <a:ea typeface="Arial"/>
              <a:cs typeface="Arial"/>
              <a:sym typeface="Arial"/>
            </a:endParaRPr>
          </a:p>
        </p:txBody>
      </p:sp>
      <p:sp>
        <p:nvSpPr>
          <p:cNvPr id="13016" name="Google Shape;13016;p86"/>
          <p:cNvSpPr txBox="1"/>
          <p:nvPr/>
        </p:nvSpPr>
        <p:spPr>
          <a:xfrm>
            <a:off x="15420347"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13017" name="Google Shape;13017;p86"/>
          <p:cNvSpPr txBox="1"/>
          <p:nvPr/>
        </p:nvSpPr>
        <p:spPr>
          <a:xfrm>
            <a:off x="16197338" y="5875360"/>
            <a:ext cx="29908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ITERATE </a:t>
            </a:r>
            <a:endParaRPr sz="500">
              <a:solidFill>
                <a:schemeClr val="dk1"/>
              </a:solidFill>
              <a:latin typeface="Arial"/>
              <a:ea typeface="Arial"/>
              <a:cs typeface="Arial"/>
              <a:sym typeface="Arial"/>
            </a:endParaRPr>
          </a:p>
        </p:txBody>
      </p:sp>
      <p:sp>
        <p:nvSpPr>
          <p:cNvPr id="13018" name="Google Shape;13018;p86"/>
          <p:cNvSpPr txBox="1"/>
          <p:nvPr/>
        </p:nvSpPr>
        <p:spPr>
          <a:xfrm>
            <a:off x="17077425" y="5875360"/>
            <a:ext cx="185420"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TEST </a:t>
            </a:r>
            <a:endParaRPr sz="500">
              <a:solidFill>
                <a:schemeClr val="dk1"/>
              </a:solidFill>
              <a:latin typeface="Arial"/>
              <a:ea typeface="Arial"/>
              <a:cs typeface="Arial"/>
              <a:sym typeface="Arial"/>
            </a:endParaRPr>
          </a:p>
        </p:txBody>
      </p:sp>
      <p:sp>
        <p:nvSpPr>
          <p:cNvPr id="13019" name="Google Shape;13019;p86"/>
          <p:cNvSpPr txBox="1"/>
          <p:nvPr/>
        </p:nvSpPr>
        <p:spPr>
          <a:xfrm>
            <a:off x="17783816" y="5875360"/>
            <a:ext cx="44005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FFFFFF"/>
                </a:solidFill>
                <a:latin typeface="Arial"/>
                <a:ea typeface="Arial"/>
                <a:cs typeface="Arial"/>
                <a:sym typeface="Arial"/>
              </a:rPr>
              <a:t>IMPLEMENT </a:t>
            </a:r>
            <a:endParaRPr sz="500">
              <a:solidFill>
                <a:schemeClr val="dk1"/>
              </a:solidFill>
              <a:latin typeface="Arial"/>
              <a:ea typeface="Arial"/>
              <a:cs typeface="Arial"/>
              <a:sym typeface="Arial"/>
            </a:endParaRPr>
          </a:p>
        </p:txBody>
      </p:sp>
      <p:sp>
        <p:nvSpPr>
          <p:cNvPr id="13020" name="Google Shape;13020;p86"/>
          <p:cNvSpPr txBox="1"/>
          <p:nvPr/>
        </p:nvSpPr>
        <p:spPr>
          <a:xfrm>
            <a:off x="18737984" y="5877165"/>
            <a:ext cx="179705" cy="10287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500" b="1">
                <a:solidFill>
                  <a:srgbClr val="1B3A6A"/>
                </a:solidFill>
                <a:latin typeface="Arial"/>
                <a:ea typeface="Arial"/>
                <a:cs typeface="Arial"/>
                <a:sym typeface="Arial"/>
              </a:rPr>
              <a:t>TELL </a:t>
            </a:r>
            <a:endParaRPr sz="500">
              <a:solidFill>
                <a:schemeClr val="dk1"/>
              </a:solidFill>
              <a:latin typeface="Arial"/>
              <a:ea typeface="Arial"/>
              <a:cs typeface="Arial"/>
              <a:sym typeface="Arial"/>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Shape 13024"/>
        <p:cNvGrpSpPr/>
        <p:nvPr/>
      </p:nvGrpSpPr>
      <p:grpSpPr>
        <a:xfrm>
          <a:off x="0" y="0"/>
          <a:ext cx="0" cy="0"/>
          <a:chOff x="0" y="0"/>
          <a:chExt cx="0" cy="0"/>
        </a:xfrm>
      </p:grpSpPr>
      <p:sp>
        <p:nvSpPr>
          <p:cNvPr id="13025" name="Google Shape;13025;p87"/>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172</a:t>
            </a:r>
            <a:endParaRPr sz="550">
              <a:solidFill>
                <a:schemeClr val="dk1"/>
              </a:solidFill>
              <a:latin typeface="Arial"/>
              <a:ea typeface="Arial"/>
              <a:cs typeface="Arial"/>
              <a:sym typeface="Arial"/>
            </a:endParaRPr>
          </a:p>
        </p:txBody>
      </p:sp>
      <p:sp>
        <p:nvSpPr>
          <p:cNvPr id="13026" name="Google Shape;13026;p87"/>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173</a:t>
            </a:r>
            <a:endParaRPr sz="550">
              <a:solidFill>
                <a:schemeClr val="dk1"/>
              </a:solidFill>
              <a:latin typeface="Arial"/>
              <a:ea typeface="Arial"/>
              <a:cs typeface="Arial"/>
              <a:sym typeface="Arial"/>
            </a:endParaRPr>
          </a:p>
        </p:txBody>
      </p:sp>
      <p:grpSp>
        <p:nvGrpSpPr>
          <p:cNvPr id="13027" name="Google Shape;13027;p87"/>
          <p:cNvGrpSpPr/>
          <p:nvPr/>
        </p:nvGrpSpPr>
        <p:grpSpPr>
          <a:xfrm>
            <a:off x="429035" y="6599833"/>
            <a:ext cx="9206082" cy="508195"/>
            <a:chOff x="429035" y="6599833"/>
            <a:chExt cx="9206082" cy="508195"/>
          </a:xfrm>
        </p:grpSpPr>
        <p:sp>
          <p:nvSpPr>
            <p:cNvPr id="13028" name="Google Shape;13028;p87"/>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29" name="Google Shape;13029;p87"/>
            <p:cNvSpPr/>
            <p:nvPr/>
          </p:nvSpPr>
          <p:spPr>
            <a:xfrm>
              <a:off x="429035" y="6781638"/>
              <a:ext cx="9203055" cy="326390"/>
            </a:xfrm>
            <a:custGeom>
              <a:avLst/>
              <a:gdLst/>
              <a:ahLst/>
              <a:cxnLst/>
              <a:rect l="l" t="t" r="r" b="b"/>
              <a:pathLst>
                <a:path w="9203055" h="326390" extrusionOk="0">
                  <a:moveTo>
                    <a:pt x="9202994" y="0"/>
                  </a:moveTo>
                  <a:lnTo>
                    <a:pt x="0" y="0"/>
                  </a:lnTo>
                  <a:lnTo>
                    <a:pt x="0" y="325874"/>
                  </a:lnTo>
                  <a:lnTo>
                    <a:pt x="9202994" y="325874"/>
                  </a:lnTo>
                  <a:lnTo>
                    <a:pt x="9202994"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0" name="Google Shape;13030;p87"/>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1" name="Google Shape;13031;p87"/>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2" name="Google Shape;13032;p87"/>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3" name="Google Shape;13033;p87"/>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4" name="Google Shape;13034;p87"/>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5" name="Google Shape;13035;p87"/>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6" name="Google Shape;13036;p87"/>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7" name="Google Shape;13037;p87"/>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8" name="Google Shape;13038;p87"/>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39" name="Google Shape;13039;p87"/>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0" name="Google Shape;13040;p87"/>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1" name="Google Shape;13041;p87"/>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2" name="Google Shape;13042;p87"/>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3" name="Google Shape;13043;p87"/>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4" name="Google Shape;13044;p87"/>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5" name="Google Shape;13045;p87"/>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6" name="Google Shape;13046;p87"/>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7" name="Google Shape;13047;p87"/>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8" name="Google Shape;13048;p87"/>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49" name="Google Shape;13049;p87"/>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050" name="Google Shape;13050;p87"/>
          <p:cNvGrpSpPr/>
          <p:nvPr/>
        </p:nvGrpSpPr>
        <p:grpSpPr>
          <a:xfrm>
            <a:off x="10473576" y="6599833"/>
            <a:ext cx="9206230" cy="507946"/>
            <a:chOff x="10473576" y="6599833"/>
            <a:chExt cx="9206230" cy="507946"/>
          </a:xfrm>
        </p:grpSpPr>
        <p:sp>
          <p:nvSpPr>
            <p:cNvPr id="13051" name="Google Shape;13051;p87"/>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52" name="Google Shape;13052;p87"/>
            <p:cNvSpPr/>
            <p:nvPr/>
          </p:nvSpPr>
          <p:spPr>
            <a:xfrm>
              <a:off x="10473576" y="6775039"/>
              <a:ext cx="9206230" cy="332740"/>
            </a:xfrm>
            <a:custGeom>
              <a:avLst/>
              <a:gdLst/>
              <a:ahLst/>
              <a:cxnLst/>
              <a:rect l="l" t="t" r="r" b="b"/>
              <a:pathLst>
                <a:path w="9206230" h="332740" extrusionOk="0">
                  <a:moveTo>
                    <a:pt x="9205938" y="0"/>
                  </a:moveTo>
                  <a:lnTo>
                    <a:pt x="8285353" y="0"/>
                  </a:lnTo>
                  <a:lnTo>
                    <a:pt x="8285353" y="6604"/>
                  </a:lnTo>
                  <a:lnTo>
                    <a:pt x="0" y="6604"/>
                  </a:lnTo>
                  <a:lnTo>
                    <a:pt x="0" y="332473"/>
                  </a:lnTo>
                  <a:lnTo>
                    <a:pt x="9203017" y="332473"/>
                  </a:lnTo>
                  <a:lnTo>
                    <a:pt x="9203017" y="157289"/>
                  </a:lnTo>
                  <a:lnTo>
                    <a:pt x="9205938" y="157289"/>
                  </a:lnTo>
                  <a:lnTo>
                    <a:pt x="9205938"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53" name="Google Shape;13053;p87"/>
            <p:cNvSpPr/>
            <p:nvPr/>
          </p:nvSpPr>
          <p:spPr>
            <a:xfrm>
              <a:off x="18758930"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54" name="Google Shape;13054;p87"/>
            <p:cNvSpPr/>
            <p:nvPr/>
          </p:nvSpPr>
          <p:spPr>
            <a:xfrm>
              <a:off x="1783229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55" name="Google Shape;13055;p87"/>
            <p:cNvSpPr/>
            <p:nvPr/>
          </p:nvSpPr>
          <p:spPr>
            <a:xfrm>
              <a:off x="1783229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56" name="Google Shape;13056;p87"/>
            <p:cNvSpPr/>
            <p:nvPr/>
          </p:nvSpPr>
          <p:spPr>
            <a:xfrm>
              <a:off x="16911606"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57" name="Google Shape;13057;p87"/>
            <p:cNvSpPr/>
            <p:nvPr/>
          </p:nvSpPr>
          <p:spPr>
            <a:xfrm>
              <a:off x="16911606"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58" name="Google Shape;13058;p87"/>
            <p:cNvSpPr/>
            <p:nvPr/>
          </p:nvSpPr>
          <p:spPr>
            <a:xfrm>
              <a:off x="1599116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59" name="Google Shape;13059;p87"/>
            <p:cNvSpPr/>
            <p:nvPr/>
          </p:nvSpPr>
          <p:spPr>
            <a:xfrm>
              <a:off x="1599116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0" name="Google Shape;13060;p87"/>
            <p:cNvSpPr/>
            <p:nvPr/>
          </p:nvSpPr>
          <p:spPr>
            <a:xfrm>
              <a:off x="1507060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1" name="Google Shape;13061;p87"/>
            <p:cNvSpPr/>
            <p:nvPr/>
          </p:nvSpPr>
          <p:spPr>
            <a:xfrm>
              <a:off x="1507060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2" name="Google Shape;13062;p87"/>
            <p:cNvSpPr/>
            <p:nvPr/>
          </p:nvSpPr>
          <p:spPr>
            <a:xfrm>
              <a:off x="14150038"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3" name="Google Shape;13063;p87"/>
            <p:cNvSpPr/>
            <p:nvPr/>
          </p:nvSpPr>
          <p:spPr>
            <a:xfrm>
              <a:off x="14150038"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4" name="Google Shape;13064;p87"/>
            <p:cNvSpPr/>
            <p:nvPr/>
          </p:nvSpPr>
          <p:spPr>
            <a:xfrm>
              <a:off x="1322935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5" name="Google Shape;13065;p87"/>
            <p:cNvSpPr/>
            <p:nvPr/>
          </p:nvSpPr>
          <p:spPr>
            <a:xfrm>
              <a:off x="1322935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6" name="Google Shape;13066;p87"/>
            <p:cNvSpPr/>
            <p:nvPr/>
          </p:nvSpPr>
          <p:spPr>
            <a:xfrm>
              <a:off x="1230879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7" name="Google Shape;13067;p87"/>
            <p:cNvSpPr/>
            <p:nvPr/>
          </p:nvSpPr>
          <p:spPr>
            <a:xfrm>
              <a:off x="1230879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8" name="Google Shape;13068;p87"/>
            <p:cNvSpPr/>
            <p:nvPr/>
          </p:nvSpPr>
          <p:spPr>
            <a:xfrm>
              <a:off x="11388227"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69" name="Google Shape;13069;p87"/>
            <p:cNvSpPr/>
            <p:nvPr/>
          </p:nvSpPr>
          <p:spPr>
            <a:xfrm>
              <a:off x="11388227"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70" name="Google Shape;13070;p87"/>
            <p:cNvSpPr/>
            <p:nvPr/>
          </p:nvSpPr>
          <p:spPr>
            <a:xfrm>
              <a:off x="10473586"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71" name="Google Shape;13071;p87"/>
            <p:cNvSpPr/>
            <p:nvPr/>
          </p:nvSpPr>
          <p:spPr>
            <a:xfrm>
              <a:off x="10473586"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072" name="Google Shape;13072;p87"/>
          <p:cNvGrpSpPr/>
          <p:nvPr/>
        </p:nvGrpSpPr>
        <p:grpSpPr>
          <a:xfrm>
            <a:off x="4809041" y="1646280"/>
            <a:ext cx="3994150" cy="3994150"/>
            <a:chOff x="4809041" y="1646280"/>
            <a:chExt cx="3994150" cy="3994150"/>
          </a:xfrm>
        </p:grpSpPr>
        <p:sp>
          <p:nvSpPr>
            <p:cNvPr id="13073" name="Google Shape;13073;p87"/>
            <p:cNvSpPr/>
            <p:nvPr/>
          </p:nvSpPr>
          <p:spPr>
            <a:xfrm>
              <a:off x="4954278" y="1964978"/>
              <a:ext cx="255904" cy="743585"/>
            </a:xfrm>
            <a:custGeom>
              <a:avLst/>
              <a:gdLst/>
              <a:ahLst/>
              <a:cxnLst/>
              <a:rect l="l" t="t" r="r" b="b"/>
              <a:pathLst>
                <a:path w="255904" h="743585" extrusionOk="0">
                  <a:moveTo>
                    <a:pt x="87220" y="743292"/>
                  </a:moveTo>
                  <a:lnTo>
                    <a:pt x="220248" y="464784"/>
                  </a:lnTo>
                  <a:lnTo>
                    <a:pt x="255505" y="294522"/>
                  </a:lnTo>
                  <a:lnTo>
                    <a:pt x="184815" y="162821"/>
                  </a:lnTo>
                  <a:lnTo>
                    <a:pt x="0" y="0"/>
                  </a:lnTo>
                </a:path>
              </a:pathLst>
            </a:custGeom>
            <a:noFill/>
            <a:ln w="119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74" name="Google Shape;13074;p87"/>
            <p:cNvSpPr/>
            <p:nvPr/>
          </p:nvSpPr>
          <p:spPr>
            <a:xfrm>
              <a:off x="4809041" y="1646280"/>
              <a:ext cx="3994150" cy="3994150"/>
            </a:xfrm>
            <a:custGeom>
              <a:avLst/>
              <a:gdLst/>
              <a:ahLst/>
              <a:cxnLst/>
              <a:rect l="l" t="t" r="r" b="b"/>
              <a:pathLst>
                <a:path w="3994150" h="3994150" extrusionOk="0">
                  <a:moveTo>
                    <a:pt x="413584" y="779852"/>
                  </a:moveTo>
                  <a:lnTo>
                    <a:pt x="384128" y="819102"/>
                  </a:lnTo>
                  <a:lnTo>
                    <a:pt x="355621" y="859091"/>
                  </a:lnTo>
                  <a:lnTo>
                    <a:pt x="328081" y="899801"/>
                  </a:lnTo>
                  <a:lnTo>
                    <a:pt x="301524" y="941217"/>
                  </a:lnTo>
                  <a:lnTo>
                    <a:pt x="275968" y="983321"/>
                  </a:lnTo>
                  <a:lnTo>
                    <a:pt x="251428" y="1026097"/>
                  </a:lnTo>
                  <a:lnTo>
                    <a:pt x="227923" y="1069528"/>
                  </a:lnTo>
                  <a:lnTo>
                    <a:pt x="205467" y="1113597"/>
                  </a:lnTo>
                  <a:lnTo>
                    <a:pt x="184079" y="1158287"/>
                  </a:lnTo>
                  <a:lnTo>
                    <a:pt x="163774" y="1203582"/>
                  </a:lnTo>
                  <a:lnTo>
                    <a:pt x="144571" y="1249465"/>
                  </a:lnTo>
                  <a:lnTo>
                    <a:pt x="126485" y="1295919"/>
                  </a:lnTo>
                  <a:lnTo>
                    <a:pt x="109533" y="1342928"/>
                  </a:lnTo>
                  <a:lnTo>
                    <a:pt x="93732" y="1390474"/>
                  </a:lnTo>
                  <a:lnTo>
                    <a:pt x="79099" y="1438541"/>
                  </a:lnTo>
                  <a:lnTo>
                    <a:pt x="65650" y="1487112"/>
                  </a:lnTo>
                  <a:lnTo>
                    <a:pt x="53403" y="1536171"/>
                  </a:lnTo>
                  <a:lnTo>
                    <a:pt x="42373" y="1585700"/>
                  </a:lnTo>
                  <a:lnTo>
                    <a:pt x="32579" y="1635684"/>
                  </a:lnTo>
                  <a:lnTo>
                    <a:pt x="24036" y="1686104"/>
                  </a:lnTo>
                  <a:lnTo>
                    <a:pt x="16761" y="1736945"/>
                  </a:lnTo>
                  <a:lnTo>
                    <a:pt x="10772" y="1788190"/>
                  </a:lnTo>
                  <a:lnTo>
                    <a:pt x="6084" y="1839821"/>
                  </a:lnTo>
                  <a:lnTo>
                    <a:pt x="2715" y="1891823"/>
                  </a:lnTo>
                  <a:lnTo>
                    <a:pt x="681" y="1944178"/>
                  </a:lnTo>
                  <a:lnTo>
                    <a:pt x="0" y="1996870"/>
                  </a:lnTo>
                  <a:lnTo>
                    <a:pt x="577" y="2045387"/>
                  </a:lnTo>
                  <a:lnTo>
                    <a:pt x="2302" y="2093620"/>
                  </a:lnTo>
                  <a:lnTo>
                    <a:pt x="5161" y="2141555"/>
                  </a:lnTo>
                  <a:lnTo>
                    <a:pt x="9141" y="2189181"/>
                  </a:lnTo>
                  <a:lnTo>
                    <a:pt x="14228" y="2236483"/>
                  </a:lnTo>
                  <a:lnTo>
                    <a:pt x="20410" y="2283450"/>
                  </a:lnTo>
                  <a:lnTo>
                    <a:pt x="27674" y="2330066"/>
                  </a:lnTo>
                  <a:lnTo>
                    <a:pt x="36006" y="2376320"/>
                  </a:lnTo>
                  <a:lnTo>
                    <a:pt x="45394" y="2422199"/>
                  </a:lnTo>
                  <a:lnTo>
                    <a:pt x="55824" y="2467689"/>
                  </a:lnTo>
                  <a:lnTo>
                    <a:pt x="67284" y="2512778"/>
                  </a:lnTo>
                  <a:lnTo>
                    <a:pt x="79759" y="2557451"/>
                  </a:lnTo>
                  <a:lnTo>
                    <a:pt x="93238" y="2601697"/>
                  </a:lnTo>
                  <a:lnTo>
                    <a:pt x="107707" y="2645502"/>
                  </a:lnTo>
                  <a:lnTo>
                    <a:pt x="123153" y="2688853"/>
                  </a:lnTo>
                  <a:lnTo>
                    <a:pt x="139563" y="2731736"/>
                  </a:lnTo>
                  <a:lnTo>
                    <a:pt x="156924" y="2774140"/>
                  </a:lnTo>
                  <a:lnTo>
                    <a:pt x="175223" y="2816050"/>
                  </a:lnTo>
                  <a:lnTo>
                    <a:pt x="194446" y="2857455"/>
                  </a:lnTo>
                  <a:lnTo>
                    <a:pt x="214581" y="2898339"/>
                  </a:lnTo>
                  <a:lnTo>
                    <a:pt x="235614" y="2938692"/>
                  </a:lnTo>
                  <a:lnTo>
                    <a:pt x="257533" y="2978498"/>
                  </a:lnTo>
                  <a:lnTo>
                    <a:pt x="280325" y="3017746"/>
                  </a:lnTo>
                  <a:lnTo>
                    <a:pt x="303976" y="3056423"/>
                  </a:lnTo>
                  <a:lnTo>
                    <a:pt x="328473" y="3094515"/>
                  </a:lnTo>
                  <a:lnTo>
                    <a:pt x="353803" y="3132009"/>
                  </a:lnTo>
                  <a:lnTo>
                    <a:pt x="379953" y="3168892"/>
                  </a:lnTo>
                  <a:lnTo>
                    <a:pt x="406911" y="3205151"/>
                  </a:lnTo>
                  <a:lnTo>
                    <a:pt x="434662" y="3240772"/>
                  </a:lnTo>
                  <a:lnTo>
                    <a:pt x="463194" y="3275744"/>
                  </a:lnTo>
                  <a:lnTo>
                    <a:pt x="492494" y="3310053"/>
                  </a:lnTo>
                  <a:lnTo>
                    <a:pt x="522549" y="3343685"/>
                  </a:lnTo>
                  <a:lnTo>
                    <a:pt x="553346" y="3376628"/>
                  </a:lnTo>
                  <a:lnTo>
                    <a:pt x="584871" y="3408869"/>
                  </a:lnTo>
                  <a:lnTo>
                    <a:pt x="617111" y="3440394"/>
                  </a:lnTo>
                  <a:lnTo>
                    <a:pt x="650054" y="3471190"/>
                  </a:lnTo>
                  <a:lnTo>
                    <a:pt x="683686" y="3501245"/>
                  </a:lnTo>
                  <a:lnTo>
                    <a:pt x="717995" y="3530545"/>
                  </a:lnTo>
                  <a:lnTo>
                    <a:pt x="752967" y="3559077"/>
                  </a:lnTo>
                  <a:lnTo>
                    <a:pt x="788589" y="3586829"/>
                  </a:lnTo>
                  <a:lnTo>
                    <a:pt x="824848" y="3613786"/>
                  </a:lnTo>
                  <a:lnTo>
                    <a:pt x="861731" y="3639936"/>
                  </a:lnTo>
                  <a:lnTo>
                    <a:pt x="899225" y="3665267"/>
                  </a:lnTo>
                  <a:lnTo>
                    <a:pt x="937316" y="3689764"/>
                  </a:lnTo>
                  <a:lnTo>
                    <a:pt x="975993" y="3713414"/>
                  </a:lnTo>
                  <a:lnTo>
                    <a:pt x="1015241" y="3736206"/>
                  </a:lnTo>
                  <a:lnTo>
                    <a:pt x="1055048" y="3758125"/>
                  </a:lnTo>
                  <a:lnTo>
                    <a:pt x="1095400" y="3779158"/>
                  </a:lnTo>
                  <a:lnTo>
                    <a:pt x="1136285" y="3799293"/>
                  </a:lnTo>
                  <a:lnTo>
                    <a:pt x="1177689" y="3818517"/>
                  </a:lnTo>
                  <a:lnTo>
                    <a:pt x="1219599" y="3836815"/>
                  </a:lnTo>
                  <a:lnTo>
                    <a:pt x="1262003" y="3854176"/>
                  </a:lnTo>
                  <a:lnTo>
                    <a:pt x="1304887" y="3870586"/>
                  </a:lnTo>
                  <a:lnTo>
                    <a:pt x="1348237" y="3886032"/>
                  </a:lnTo>
                  <a:lnTo>
                    <a:pt x="1392042" y="3900501"/>
                  </a:lnTo>
                  <a:lnTo>
                    <a:pt x="1436288" y="3913980"/>
                  </a:lnTo>
                  <a:lnTo>
                    <a:pt x="1480962" y="3926456"/>
                  </a:lnTo>
                  <a:lnTo>
                    <a:pt x="1526050" y="3937915"/>
                  </a:lnTo>
                  <a:lnTo>
                    <a:pt x="1571540" y="3948345"/>
                  </a:lnTo>
                  <a:lnTo>
                    <a:pt x="1617419" y="3957733"/>
                  </a:lnTo>
                  <a:lnTo>
                    <a:pt x="1663673" y="3966065"/>
                  </a:lnTo>
                  <a:lnTo>
                    <a:pt x="1710290" y="3973329"/>
                  </a:lnTo>
                  <a:lnTo>
                    <a:pt x="1757256" y="3979511"/>
                  </a:lnTo>
                  <a:lnTo>
                    <a:pt x="1804558" y="3984599"/>
                  </a:lnTo>
                  <a:lnTo>
                    <a:pt x="1852184" y="3988578"/>
                  </a:lnTo>
                  <a:lnTo>
                    <a:pt x="1900120" y="3991437"/>
                  </a:lnTo>
                  <a:lnTo>
                    <a:pt x="1948353" y="3993162"/>
                  </a:lnTo>
                  <a:lnTo>
                    <a:pt x="1996870" y="3993740"/>
                  </a:lnTo>
                  <a:lnTo>
                    <a:pt x="2045387" y="3993162"/>
                  </a:lnTo>
                  <a:lnTo>
                    <a:pt x="2093620" y="3991437"/>
                  </a:lnTo>
                  <a:lnTo>
                    <a:pt x="2141555" y="3988578"/>
                  </a:lnTo>
                  <a:lnTo>
                    <a:pt x="2189181" y="3984599"/>
                  </a:lnTo>
                  <a:lnTo>
                    <a:pt x="2236483" y="3979511"/>
                  </a:lnTo>
                  <a:lnTo>
                    <a:pt x="2283450" y="3973329"/>
                  </a:lnTo>
                  <a:lnTo>
                    <a:pt x="2330066" y="3966065"/>
                  </a:lnTo>
                  <a:lnTo>
                    <a:pt x="2376320" y="3957733"/>
                  </a:lnTo>
                  <a:lnTo>
                    <a:pt x="2422199" y="3948345"/>
                  </a:lnTo>
                  <a:lnTo>
                    <a:pt x="2467689" y="3937915"/>
                  </a:lnTo>
                  <a:lnTo>
                    <a:pt x="2512778" y="3926456"/>
                  </a:lnTo>
                  <a:lnTo>
                    <a:pt x="2557451" y="3913980"/>
                  </a:lnTo>
                  <a:lnTo>
                    <a:pt x="2601697" y="3900501"/>
                  </a:lnTo>
                  <a:lnTo>
                    <a:pt x="2645502" y="3886032"/>
                  </a:lnTo>
                  <a:lnTo>
                    <a:pt x="2688853" y="3870586"/>
                  </a:lnTo>
                  <a:lnTo>
                    <a:pt x="2731736" y="3854176"/>
                  </a:lnTo>
                  <a:lnTo>
                    <a:pt x="2774140" y="3836815"/>
                  </a:lnTo>
                  <a:lnTo>
                    <a:pt x="2816050" y="3818517"/>
                  </a:lnTo>
                  <a:lnTo>
                    <a:pt x="2857455" y="3799293"/>
                  </a:lnTo>
                  <a:lnTo>
                    <a:pt x="2898339" y="3779158"/>
                  </a:lnTo>
                  <a:lnTo>
                    <a:pt x="2938692" y="3758125"/>
                  </a:lnTo>
                  <a:lnTo>
                    <a:pt x="2978498" y="3736206"/>
                  </a:lnTo>
                  <a:lnTo>
                    <a:pt x="3017746" y="3713414"/>
                  </a:lnTo>
                  <a:lnTo>
                    <a:pt x="3056423" y="3689764"/>
                  </a:lnTo>
                  <a:lnTo>
                    <a:pt x="3094515" y="3665267"/>
                  </a:lnTo>
                  <a:lnTo>
                    <a:pt x="3132009" y="3639936"/>
                  </a:lnTo>
                  <a:lnTo>
                    <a:pt x="3168892" y="3613786"/>
                  </a:lnTo>
                  <a:lnTo>
                    <a:pt x="3205151" y="3586829"/>
                  </a:lnTo>
                  <a:lnTo>
                    <a:pt x="3240772" y="3559077"/>
                  </a:lnTo>
                  <a:lnTo>
                    <a:pt x="3275744" y="3530545"/>
                  </a:lnTo>
                  <a:lnTo>
                    <a:pt x="3310053" y="3501245"/>
                  </a:lnTo>
                  <a:lnTo>
                    <a:pt x="3343685" y="3471190"/>
                  </a:lnTo>
                  <a:lnTo>
                    <a:pt x="3376628" y="3440394"/>
                  </a:lnTo>
                  <a:lnTo>
                    <a:pt x="3408869" y="3408869"/>
                  </a:lnTo>
                  <a:lnTo>
                    <a:pt x="3440394" y="3376628"/>
                  </a:lnTo>
                  <a:lnTo>
                    <a:pt x="3471190" y="3343685"/>
                  </a:lnTo>
                  <a:lnTo>
                    <a:pt x="3501245" y="3310053"/>
                  </a:lnTo>
                  <a:lnTo>
                    <a:pt x="3530545" y="3275744"/>
                  </a:lnTo>
                  <a:lnTo>
                    <a:pt x="3559077" y="3240772"/>
                  </a:lnTo>
                  <a:lnTo>
                    <a:pt x="3586829" y="3205151"/>
                  </a:lnTo>
                  <a:lnTo>
                    <a:pt x="3613786" y="3168892"/>
                  </a:lnTo>
                  <a:lnTo>
                    <a:pt x="3639936" y="3132009"/>
                  </a:lnTo>
                  <a:lnTo>
                    <a:pt x="3665267" y="3094515"/>
                  </a:lnTo>
                  <a:lnTo>
                    <a:pt x="3689764" y="3056423"/>
                  </a:lnTo>
                  <a:lnTo>
                    <a:pt x="3713414" y="3017746"/>
                  </a:lnTo>
                  <a:lnTo>
                    <a:pt x="3736206" y="2978498"/>
                  </a:lnTo>
                  <a:lnTo>
                    <a:pt x="3758125" y="2938692"/>
                  </a:lnTo>
                  <a:lnTo>
                    <a:pt x="3779158" y="2898339"/>
                  </a:lnTo>
                  <a:lnTo>
                    <a:pt x="3799293" y="2857455"/>
                  </a:lnTo>
                  <a:lnTo>
                    <a:pt x="3818517" y="2816050"/>
                  </a:lnTo>
                  <a:lnTo>
                    <a:pt x="3836815" y="2774140"/>
                  </a:lnTo>
                  <a:lnTo>
                    <a:pt x="3854176" y="2731736"/>
                  </a:lnTo>
                  <a:lnTo>
                    <a:pt x="3870586" y="2688853"/>
                  </a:lnTo>
                  <a:lnTo>
                    <a:pt x="3886032" y="2645502"/>
                  </a:lnTo>
                  <a:lnTo>
                    <a:pt x="3900501" y="2601697"/>
                  </a:lnTo>
                  <a:lnTo>
                    <a:pt x="3913980" y="2557451"/>
                  </a:lnTo>
                  <a:lnTo>
                    <a:pt x="3926456" y="2512778"/>
                  </a:lnTo>
                  <a:lnTo>
                    <a:pt x="3937915" y="2467689"/>
                  </a:lnTo>
                  <a:lnTo>
                    <a:pt x="3948345" y="2422199"/>
                  </a:lnTo>
                  <a:lnTo>
                    <a:pt x="3957733" y="2376320"/>
                  </a:lnTo>
                  <a:lnTo>
                    <a:pt x="3966065" y="2330066"/>
                  </a:lnTo>
                  <a:lnTo>
                    <a:pt x="3973329" y="2283450"/>
                  </a:lnTo>
                  <a:lnTo>
                    <a:pt x="3979511" y="2236483"/>
                  </a:lnTo>
                  <a:lnTo>
                    <a:pt x="3984599" y="2189181"/>
                  </a:lnTo>
                  <a:lnTo>
                    <a:pt x="3988578" y="2141555"/>
                  </a:lnTo>
                  <a:lnTo>
                    <a:pt x="3991437" y="2093620"/>
                  </a:lnTo>
                  <a:lnTo>
                    <a:pt x="3993162" y="2045387"/>
                  </a:lnTo>
                  <a:lnTo>
                    <a:pt x="3993740" y="1996870"/>
                  </a:lnTo>
                  <a:lnTo>
                    <a:pt x="3993162" y="1948352"/>
                  </a:lnTo>
                  <a:lnTo>
                    <a:pt x="3991437" y="1900119"/>
                  </a:lnTo>
                  <a:lnTo>
                    <a:pt x="3988578" y="1852183"/>
                  </a:lnTo>
                  <a:lnTo>
                    <a:pt x="3984599" y="1804556"/>
                  </a:lnTo>
                  <a:lnTo>
                    <a:pt x="3979511" y="1757254"/>
                  </a:lnTo>
                  <a:lnTo>
                    <a:pt x="3973329" y="1710287"/>
                  </a:lnTo>
                  <a:lnTo>
                    <a:pt x="3966065" y="1663670"/>
                  </a:lnTo>
                  <a:lnTo>
                    <a:pt x="3957733" y="1617416"/>
                  </a:lnTo>
                  <a:lnTo>
                    <a:pt x="3948345" y="1571537"/>
                  </a:lnTo>
                  <a:lnTo>
                    <a:pt x="3937915" y="1526046"/>
                  </a:lnTo>
                  <a:lnTo>
                    <a:pt x="3926456" y="1480958"/>
                  </a:lnTo>
                  <a:lnTo>
                    <a:pt x="3913980" y="1436284"/>
                  </a:lnTo>
                  <a:lnTo>
                    <a:pt x="3900501" y="1392038"/>
                  </a:lnTo>
                  <a:lnTo>
                    <a:pt x="3886032" y="1348233"/>
                  </a:lnTo>
                  <a:lnTo>
                    <a:pt x="3870586" y="1304882"/>
                  </a:lnTo>
                  <a:lnTo>
                    <a:pt x="3854176" y="1261998"/>
                  </a:lnTo>
                  <a:lnTo>
                    <a:pt x="3836815" y="1219594"/>
                  </a:lnTo>
                  <a:lnTo>
                    <a:pt x="3818517" y="1177684"/>
                  </a:lnTo>
                  <a:lnTo>
                    <a:pt x="3799293" y="1136280"/>
                  </a:lnTo>
                  <a:lnTo>
                    <a:pt x="3779158" y="1095395"/>
                  </a:lnTo>
                  <a:lnTo>
                    <a:pt x="3758125" y="1055042"/>
                  </a:lnTo>
                  <a:lnTo>
                    <a:pt x="3736206" y="1015236"/>
                  </a:lnTo>
                  <a:lnTo>
                    <a:pt x="3713414" y="975988"/>
                  </a:lnTo>
                  <a:lnTo>
                    <a:pt x="3689764" y="937311"/>
                  </a:lnTo>
                  <a:lnTo>
                    <a:pt x="3665267" y="899219"/>
                  </a:lnTo>
                  <a:lnTo>
                    <a:pt x="3639936" y="861726"/>
                  </a:lnTo>
                  <a:lnTo>
                    <a:pt x="3613786" y="824843"/>
                  </a:lnTo>
                  <a:lnTo>
                    <a:pt x="3586829" y="788584"/>
                  </a:lnTo>
                  <a:lnTo>
                    <a:pt x="3559077" y="752962"/>
                  </a:lnTo>
                  <a:lnTo>
                    <a:pt x="3530545" y="717990"/>
                  </a:lnTo>
                  <a:lnTo>
                    <a:pt x="3501245" y="683682"/>
                  </a:lnTo>
                  <a:lnTo>
                    <a:pt x="3471190" y="650049"/>
                  </a:lnTo>
                  <a:lnTo>
                    <a:pt x="3440394" y="617107"/>
                  </a:lnTo>
                  <a:lnTo>
                    <a:pt x="3408869" y="584866"/>
                  </a:lnTo>
                  <a:lnTo>
                    <a:pt x="3376628" y="553341"/>
                  </a:lnTo>
                  <a:lnTo>
                    <a:pt x="3343685" y="522545"/>
                  </a:lnTo>
                  <a:lnTo>
                    <a:pt x="3310053" y="492490"/>
                  </a:lnTo>
                  <a:lnTo>
                    <a:pt x="3275744" y="463190"/>
                  </a:lnTo>
                  <a:lnTo>
                    <a:pt x="3240772" y="434658"/>
                  </a:lnTo>
                  <a:lnTo>
                    <a:pt x="3205151" y="406907"/>
                  </a:lnTo>
                  <a:lnTo>
                    <a:pt x="3168892" y="379950"/>
                  </a:lnTo>
                  <a:lnTo>
                    <a:pt x="3132009" y="353800"/>
                  </a:lnTo>
                  <a:lnTo>
                    <a:pt x="3094515" y="328470"/>
                  </a:lnTo>
                  <a:lnTo>
                    <a:pt x="3056423" y="303973"/>
                  </a:lnTo>
                  <a:lnTo>
                    <a:pt x="3017746" y="280322"/>
                  </a:lnTo>
                  <a:lnTo>
                    <a:pt x="2978498" y="257531"/>
                  </a:lnTo>
                  <a:lnTo>
                    <a:pt x="2938692" y="235612"/>
                  </a:lnTo>
                  <a:lnTo>
                    <a:pt x="2898339" y="214579"/>
                  </a:lnTo>
                  <a:lnTo>
                    <a:pt x="2857455" y="194444"/>
                  </a:lnTo>
                  <a:lnTo>
                    <a:pt x="2816050" y="175221"/>
                  </a:lnTo>
                  <a:lnTo>
                    <a:pt x="2774140" y="156922"/>
                  </a:lnTo>
                  <a:lnTo>
                    <a:pt x="2731736" y="139562"/>
                  </a:lnTo>
                  <a:lnTo>
                    <a:pt x="2688853" y="123152"/>
                  </a:lnTo>
                  <a:lnTo>
                    <a:pt x="2645502" y="107706"/>
                  </a:lnTo>
                  <a:lnTo>
                    <a:pt x="2601697" y="93237"/>
                  </a:lnTo>
                  <a:lnTo>
                    <a:pt x="2557451" y="79758"/>
                  </a:lnTo>
                  <a:lnTo>
                    <a:pt x="2512778" y="67283"/>
                  </a:lnTo>
                  <a:lnTo>
                    <a:pt x="2467689" y="55823"/>
                  </a:lnTo>
                  <a:lnTo>
                    <a:pt x="2422199" y="45393"/>
                  </a:lnTo>
                  <a:lnTo>
                    <a:pt x="2376320" y="36006"/>
                  </a:lnTo>
                  <a:lnTo>
                    <a:pt x="2330066" y="27674"/>
                  </a:lnTo>
                  <a:lnTo>
                    <a:pt x="2283450" y="20410"/>
                  </a:lnTo>
                  <a:lnTo>
                    <a:pt x="2236483" y="14228"/>
                  </a:lnTo>
                  <a:lnTo>
                    <a:pt x="2189181" y="9141"/>
                  </a:lnTo>
                  <a:lnTo>
                    <a:pt x="2141555" y="5161"/>
                  </a:lnTo>
                  <a:lnTo>
                    <a:pt x="2093620" y="2302"/>
                  </a:lnTo>
                  <a:lnTo>
                    <a:pt x="2045387" y="577"/>
                  </a:lnTo>
                  <a:lnTo>
                    <a:pt x="1996870" y="0"/>
                  </a:lnTo>
                </a:path>
              </a:pathLst>
            </a:custGeom>
            <a:noFill/>
            <a:ln w="119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075" name="Google Shape;13075;p87"/>
          <p:cNvSpPr/>
          <p:nvPr/>
        </p:nvSpPr>
        <p:spPr>
          <a:xfrm>
            <a:off x="430566" y="879979"/>
            <a:ext cx="2954020" cy="1750060"/>
          </a:xfrm>
          <a:custGeom>
            <a:avLst/>
            <a:gdLst/>
            <a:ahLst/>
            <a:cxnLst/>
            <a:rect l="l" t="t" r="r" b="b"/>
            <a:pathLst>
              <a:path w="2954020" h="1750060" extrusionOk="0">
                <a:moveTo>
                  <a:pt x="2886270" y="0"/>
                </a:moveTo>
                <a:lnTo>
                  <a:pt x="67687" y="0"/>
                </a:lnTo>
                <a:lnTo>
                  <a:pt x="28555" y="1057"/>
                </a:lnTo>
                <a:lnTo>
                  <a:pt x="8460" y="8460"/>
                </a:lnTo>
                <a:lnTo>
                  <a:pt x="1057" y="28555"/>
                </a:lnTo>
                <a:lnTo>
                  <a:pt x="0" y="67687"/>
                </a:lnTo>
                <a:lnTo>
                  <a:pt x="0" y="1682111"/>
                </a:lnTo>
                <a:lnTo>
                  <a:pt x="1057" y="1721243"/>
                </a:lnTo>
                <a:lnTo>
                  <a:pt x="8460" y="1741337"/>
                </a:lnTo>
                <a:lnTo>
                  <a:pt x="28555" y="1748741"/>
                </a:lnTo>
                <a:lnTo>
                  <a:pt x="67687" y="1749798"/>
                </a:lnTo>
                <a:lnTo>
                  <a:pt x="2886270" y="1749798"/>
                </a:lnTo>
                <a:lnTo>
                  <a:pt x="2925402" y="1748741"/>
                </a:lnTo>
                <a:lnTo>
                  <a:pt x="2945496" y="1741337"/>
                </a:lnTo>
                <a:lnTo>
                  <a:pt x="2952899" y="1721243"/>
                </a:lnTo>
                <a:lnTo>
                  <a:pt x="2953957" y="1682111"/>
                </a:lnTo>
                <a:lnTo>
                  <a:pt x="2953957" y="67687"/>
                </a:lnTo>
                <a:lnTo>
                  <a:pt x="2952899" y="28555"/>
                </a:lnTo>
                <a:lnTo>
                  <a:pt x="2945496" y="8460"/>
                </a:lnTo>
                <a:lnTo>
                  <a:pt x="2925402" y="1057"/>
                </a:lnTo>
                <a:lnTo>
                  <a:pt x="2886270" y="0"/>
                </a:lnTo>
                <a:close/>
              </a:path>
            </a:pathLst>
          </a:custGeom>
          <a:solidFill>
            <a:srgbClr val="EBEA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76" name="Google Shape;13076;p87"/>
          <p:cNvSpPr/>
          <p:nvPr/>
        </p:nvSpPr>
        <p:spPr>
          <a:xfrm>
            <a:off x="430566" y="2758394"/>
            <a:ext cx="2954020" cy="2221865"/>
          </a:xfrm>
          <a:custGeom>
            <a:avLst/>
            <a:gdLst/>
            <a:ahLst/>
            <a:cxnLst/>
            <a:rect l="l" t="t" r="r" b="b"/>
            <a:pathLst>
              <a:path w="2954020" h="2221865" extrusionOk="0">
                <a:moveTo>
                  <a:pt x="2886270" y="0"/>
                </a:moveTo>
                <a:lnTo>
                  <a:pt x="67687" y="0"/>
                </a:lnTo>
                <a:lnTo>
                  <a:pt x="28555" y="1057"/>
                </a:lnTo>
                <a:lnTo>
                  <a:pt x="8460" y="8460"/>
                </a:lnTo>
                <a:lnTo>
                  <a:pt x="1057" y="28555"/>
                </a:lnTo>
                <a:lnTo>
                  <a:pt x="0" y="67687"/>
                </a:lnTo>
                <a:lnTo>
                  <a:pt x="0" y="2153939"/>
                </a:lnTo>
                <a:lnTo>
                  <a:pt x="1057" y="2193070"/>
                </a:lnTo>
                <a:lnTo>
                  <a:pt x="8460" y="2213165"/>
                </a:lnTo>
                <a:lnTo>
                  <a:pt x="28555" y="2220568"/>
                </a:lnTo>
                <a:lnTo>
                  <a:pt x="67687" y="2221626"/>
                </a:lnTo>
                <a:lnTo>
                  <a:pt x="2886270" y="2221626"/>
                </a:lnTo>
                <a:lnTo>
                  <a:pt x="2925402" y="2220568"/>
                </a:lnTo>
                <a:lnTo>
                  <a:pt x="2945496" y="2213165"/>
                </a:lnTo>
                <a:lnTo>
                  <a:pt x="2952899" y="2193070"/>
                </a:lnTo>
                <a:lnTo>
                  <a:pt x="2953957" y="2153939"/>
                </a:lnTo>
                <a:lnTo>
                  <a:pt x="2953957" y="67687"/>
                </a:lnTo>
                <a:lnTo>
                  <a:pt x="2952899" y="28555"/>
                </a:lnTo>
                <a:lnTo>
                  <a:pt x="2945496" y="8460"/>
                </a:lnTo>
                <a:lnTo>
                  <a:pt x="2925402" y="1057"/>
                </a:lnTo>
                <a:lnTo>
                  <a:pt x="2886270" y="0"/>
                </a:lnTo>
                <a:close/>
              </a:path>
            </a:pathLst>
          </a:custGeom>
          <a:solidFill>
            <a:srgbClr val="EBEA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77" name="Google Shape;13077;p87"/>
          <p:cNvSpPr/>
          <p:nvPr/>
        </p:nvSpPr>
        <p:spPr>
          <a:xfrm>
            <a:off x="430566" y="5106941"/>
            <a:ext cx="2954020" cy="1476375"/>
          </a:xfrm>
          <a:custGeom>
            <a:avLst/>
            <a:gdLst/>
            <a:ahLst/>
            <a:cxnLst/>
            <a:rect l="l" t="t" r="r" b="b"/>
            <a:pathLst>
              <a:path w="2954020" h="1476375" extrusionOk="0">
                <a:moveTo>
                  <a:pt x="2886270" y="0"/>
                </a:moveTo>
                <a:lnTo>
                  <a:pt x="67687" y="0"/>
                </a:lnTo>
                <a:lnTo>
                  <a:pt x="28555" y="1057"/>
                </a:lnTo>
                <a:lnTo>
                  <a:pt x="8460" y="8460"/>
                </a:lnTo>
                <a:lnTo>
                  <a:pt x="1057" y="28555"/>
                </a:lnTo>
                <a:lnTo>
                  <a:pt x="0" y="67687"/>
                </a:lnTo>
                <a:lnTo>
                  <a:pt x="0" y="1408175"/>
                </a:lnTo>
                <a:lnTo>
                  <a:pt x="1057" y="1447306"/>
                </a:lnTo>
                <a:lnTo>
                  <a:pt x="8460" y="1467401"/>
                </a:lnTo>
                <a:lnTo>
                  <a:pt x="28555" y="1474804"/>
                </a:lnTo>
                <a:lnTo>
                  <a:pt x="67687" y="1475862"/>
                </a:lnTo>
                <a:lnTo>
                  <a:pt x="2886270" y="1475862"/>
                </a:lnTo>
                <a:lnTo>
                  <a:pt x="2925402" y="1474804"/>
                </a:lnTo>
                <a:lnTo>
                  <a:pt x="2945496" y="1467401"/>
                </a:lnTo>
                <a:lnTo>
                  <a:pt x="2952899" y="1447306"/>
                </a:lnTo>
                <a:lnTo>
                  <a:pt x="2953957" y="1408175"/>
                </a:lnTo>
                <a:lnTo>
                  <a:pt x="2953957" y="67687"/>
                </a:lnTo>
                <a:lnTo>
                  <a:pt x="2952899" y="28555"/>
                </a:lnTo>
                <a:lnTo>
                  <a:pt x="2945496" y="8460"/>
                </a:lnTo>
                <a:lnTo>
                  <a:pt x="2925402" y="1057"/>
                </a:lnTo>
                <a:lnTo>
                  <a:pt x="2886270" y="0"/>
                </a:lnTo>
                <a:close/>
              </a:path>
            </a:pathLst>
          </a:custGeom>
          <a:solidFill>
            <a:srgbClr val="EBEA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78" name="Google Shape;13078;p87"/>
          <p:cNvSpPr txBox="1"/>
          <p:nvPr/>
        </p:nvSpPr>
        <p:spPr>
          <a:xfrm>
            <a:off x="540871" y="1086710"/>
            <a:ext cx="1586230" cy="312420"/>
          </a:xfrm>
          <a:prstGeom prst="rect">
            <a:avLst/>
          </a:prstGeom>
          <a:noFill/>
          <a:ln>
            <a:noFill/>
          </a:ln>
        </p:spPr>
        <p:txBody>
          <a:bodyPr spcFirstLastPara="1" wrap="square" lIns="0" tIns="17125" rIns="0" bIns="0" anchor="t" anchorCtr="0">
            <a:spAutoFit/>
          </a:bodyPr>
          <a:lstStyle/>
          <a:p>
            <a:pPr marL="147955" marR="5080" lvl="0" indent="-135890" algn="l" rtl="0">
              <a:lnSpc>
                <a:spcPct val="118947"/>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TELL YOUR  COMMUNITY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p:txBody>
      </p:sp>
      <p:sp>
        <p:nvSpPr>
          <p:cNvPr id="13079" name="Google Shape;13079;p87"/>
          <p:cNvSpPr txBox="1"/>
          <p:nvPr/>
        </p:nvSpPr>
        <p:spPr>
          <a:xfrm>
            <a:off x="540871" y="1470027"/>
            <a:ext cx="266065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 worksheets in the </a:t>
            </a:r>
            <a:r>
              <a:rPr lang="en-US" sz="750" b="1">
                <a:solidFill>
                  <a:srgbClr val="414042"/>
                </a:solidFill>
                <a:latin typeface="Arial"/>
                <a:ea typeface="Arial"/>
                <a:cs typeface="Arial"/>
                <a:sym typeface="Arial"/>
              </a:rPr>
              <a:t>Tell Your Community </a:t>
            </a:r>
            <a:r>
              <a:rPr lang="en-US" sz="750">
                <a:solidFill>
                  <a:srgbClr val="414042"/>
                </a:solidFill>
                <a:latin typeface="Arial"/>
                <a:ea typeface="Arial"/>
                <a:cs typeface="Arial"/>
                <a:sym typeface="Arial"/>
              </a:rPr>
              <a:t>phase are  designed to help you synthesize what you learned from your</a:t>
            </a:r>
            <a:endParaRPr sz="750">
              <a:solidFill>
                <a:schemeClr val="dk1"/>
              </a:solidFill>
              <a:latin typeface="Arial"/>
              <a:ea typeface="Arial"/>
              <a:cs typeface="Arial"/>
              <a:sym typeface="Arial"/>
            </a:endParaRPr>
          </a:p>
        </p:txBody>
      </p:sp>
      <p:sp>
        <p:nvSpPr>
          <p:cNvPr id="13080" name="Google Shape;13080;p87"/>
          <p:cNvSpPr txBox="1"/>
          <p:nvPr/>
        </p:nvSpPr>
        <p:spPr>
          <a:xfrm>
            <a:off x="540871" y="1699273"/>
            <a:ext cx="2669540" cy="666750"/>
          </a:xfrm>
          <a:prstGeom prst="rect">
            <a:avLst/>
          </a:prstGeom>
          <a:noFill/>
          <a:ln>
            <a:noFill/>
          </a:ln>
        </p:spPr>
        <p:txBody>
          <a:bodyPr spcFirstLastPara="1" wrap="square" lIns="0" tIns="12700" rIns="0" bIns="0" anchor="t" anchorCtr="0">
            <a:spAutoFit/>
          </a:bodyPr>
          <a:lstStyle/>
          <a:p>
            <a:pPr marL="12700" marR="5080" lvl="0" indent="0" algn="just" rtl="0">
              <a:lnSpc>
                <a:spcPct val="100000"/>
              </a:lnSpc>
              <a:spcBef>
                <a:spcPts val="0"/>
              </a:spcBef>
              <a:spcAft>
                <a:spcPts val="0"/>
              </a:spcAft>
              <a:buNone/>
            </a:pPr>
            <a:r>
              <a:rPr lang="en-US" sz="750">
                <a:solidFill>
                  <a:srgbClr val="414042"/>
                </a:solidFill>
                <a:latin typeface="Arial"/>
                <a:ea typeface="Arial"/>
                <a:cs typeface="Arial"/>
                <a:sym typeface="Arial"/>
              </a:rPr>
              <a:t>design work and prepare to share your insights and ideas in  a human-centered way. The work of this phase can be done  collaboratively with school-based teams or other schools.</a:t>
            </a:r>
            <a:endParaRPr sz="750">
              <a:solidFill>
                <a:schemeClr val="dk1"/>
              </a:solidFill>
              <a:latin typeface="Arial"/>
              <a:ea typeface="Arial"/>
              <a:cs typeface="Arial"/>
              <a:sym typeface="Arial"/>
            </a:endParaRPr>
          </a:p>
          <a:p>
            <a:pPr marL="12700" marR="148590" lvl="0" indent="0" algn="l" rtl="0">
              <a:lnSpc>
                <a:spcPct val="100000"/>
              </a:lnSpc>
              <a:spcBef>
                <a:spcPts val="540"/>
              </a:spcBef>
              <a:spcAft>
                <a:spcPts val="0"/>
              </a:spcAft>
              <a:buNone/>
            </a:pPr>
            <a:r>
              <a:rPr lang="en-US" sz="750">
                <a:solidFill>
                  <a:srgbClr val="414042"/>
                </a:solidFill>
                <a:latin typeface="Arial"/>
                <a:ea typeface="Arial"/>
                <a:cs typeface="Arial"/>
                <a:sym typeface="Arial"/>
              </a:rPr>
              <a:t>This phase of the design process will include: developing  a stakeholder-centered story to tell and a pitch to share.</a:t>
            </a:r>
            <a:endParaRPr sz="750">
              <a:solidFill>
                <a:schemeClr val="dk1"/>
              </a:solidFill>
              <a:latin typeface="Arial"/>
              <a:ea typeface="Arial"/>
              <a:cs typeface="Arial"/>
              <a:sym typeface="Arial"/>
            </a:endParaRPr>
          </a:p>
        </p:txBody>
      </p:sp>
      <p:sp>
        <p:nvSpPr>
          <p:cNvPr id="13081" name="Google Shape;13081;p87"/>
          <p:cNvSpPr txBox="1"/>
          <p:nvPr/>
        </p:nvSpPr>
        <p:spPr>
          <a:xfrm>
            <a:off x="540871" y="2984324"/>
            <a:ext cx="1657350" cy="312420"/>
          </a:xfrm>
          <a:prstGeom prst="rect">
            <a:avLst/>
          </a:prstGeom>
          <a:noFill/>
          <a:ln>
            <a:noFill/>
          </a:ln>
        </p:spPr>
        <p:txBody>
          <a:bodyPr spcFirstLastPara="1" wrap="square" lIns="0" tIns="17125" rIns="0" bIns="0" anchor="t" anchorCtr="0">
            <a:spAutoFit/>
          </a:bodyPr>
          <a:lstStyle/>
          <a:p>
            <a:pPr marL="147955" marR="5080" lvl="0" indent="-135890" algn="l" rtl="0">
              <a:lnSpc>
                <a:spcPct val="118947"/>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TELL YOUR  COMMUNITY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p:txBody>
      </p:sp>
      <p:sp>
        <p:nvSpPr>
          <p:cNvPr id="13082" name="Google Shape;13082;p87"/>
          <p:cNvSpPr txBox="1"/>
          <p:nvPr/>
        </p:nvSpPr>
        <p:spPr>
          <a:xfrm>
            <a:off x="540871" y="3367642"/>
            <a:ext cx="2728595" cy="105727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 goal of this phase is to help you develop two approaches  to communicating what you learned about your solution and  why it has the potential to meet the stakeholder’s needs</a:t>
            </a:r>
            <a:endParaRPr sz="750">
              <a:solidFill>
                <a:schemeClr val="dk1"/>
              </a:solidFill>
              <a:latin typeface="Arial"/>
              <a:ea typeface="Arial"/>
              <a:cs typeface="Arial"/>
              <a:sym typeface="Arial"/>
            </a:endParaRPr>
          </a:p>
          <a:p>
            <a:pPr marL="12700" marR="26669" lvl="0" indent="0" algn="l" rtl="0">
              <a:lnSpc>
                <a:spcPct val="100000"/>
              </a:lnSpc>
              <a:spcBef>
                <a:spcPts val="10"/>
              </a:spcBef>
              <a:spcAft>
                <a:spcPts val="0"/>
              </a:spcAft>
              <a:buNone/>
            </a:pPr>
            <a:r>
              <a:rPr lang="en-US" sz="750">
                <a:solidFill>
                  <a:srgbClr val="414042"/>
                </a:solidFill>
                <a:latin typeface="Arial"/>
                <a:ea typeface="Arial"/>
                <a:cs typeface="Arial"/>
                <a:sym typeface="Arial"/>
              </a:rPr>
              <a:t>and close the learning gaps identified. The storytelling  approach is focused on sharing a stakeholder-specific way  of communicating about your idea. Your pitch an approach  to communicating your idea that is focused on why your idea  will have the greatest impact on holistic learning outcomes  for students.</a:t>
            </a:r>
            <a:endParaRPr sz="750">
              <a:solidFill>
                <a:schemeClr val="dk1"/>
              </a:solidFill>
              <a:latin typeface="Arial"/>
              <a:ea typeface="Arial"/>
              <a:cs typeface="Arial"/>
              <a:sym typeface="Arial"/>
            </a:endParaRPr>
          </a:p>
        </p:txBody>
      </p:sp>
      <p:sp>
        <p:nvSpPr>
          <p:cNvPr id="13083" name="Google Shape;13083;p87"/>
          <p:cNvSpPr txBox="1"/>
          <p:nvPr/>
        </p:nvSpPr>
        <p:spPr>
          <a:xfrm>
            <a:off x="540871" y="4466968"/>
            <a:ext cx="259778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phase, you should be clear on how you  plan to communicate about your solution and its potential.</a:t>
            </a:r>
            <a:endParaRPr sz="750">
              <a:solidFill>
                <a:schemeClr val="dk1"/>
              </a:solidFill>
              <a:latin typeface="Arial"/>
              <a:ea typeface="Arial"/>
              <a:cs typeface="Arial"/>
              <a:sym typeface="Arial"/>
            </a:endParaRPr>
          </a:p>
        </p:txBody>
      </p:sp>
      <p:sp>
        <p:nvSpPr>
          <p:cNvPr id="13084" name="Google Shape;13084;p87"/>
          <p:cNvSpPr txBox="1"/>
          <p:nvPr/>
        </p:nvSpPr>
        <p:spPr>
          <a:xfrm>
            <a:off x="540871" y="5391185"/>
            <a:ext cx="1564640" cy="312420"/>
          </a:xfrm>
          <a:prstGeom prst="rect">
            <a:avLst/>
          </a:prstGeom>
          <a:noFill/>
          <a:ln>
            <a:noFill/>
          </a:ln>
        </p:spPr>
        <p:txBody>
          <a:bodyPr spcFirstLastPara="1" wrap="square" lIns="0" tIns="17125" rIns="0" bIns="0" anchor="t" anchorCtr="0">
            <a:spAutoFit/>
          </a:bodyPr>
          <a:lstStyle/>
          <a:p>
            <a:pPr marL="147955" marR="5080" lvl="0" indent="-135890" algn="l" rtl="0">
              <a:lnSpc>
                <a:spcPct val="118947"/>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TELL YOUR  COMMUNITY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p:txBody>
      </p:sp>
      <p:sp>
        <p:nvSpPr>
          <p:cNvPr id="13085" name="Google Shape;13085;p87"/>
          <p:cNvSpPr txBox="1"/>
          <p:nvPr/>
        </p:nvSpPr>
        <p:spPr>
          <a:xfrm>
            <a:off x="540871" y="5774502"/>
            <a:ext cx="111125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Get inspired by people</a:t>
            </a:r>
            <a:endParaRPr sz="750">
              <a:solidFill>
                <a:schemeClr val="dk1"/>
              </a:solidFill>
              <a:latin typeface="Arial"/>
              <a:ea typeface="Arial"/>
              <a:cs typeface="Arial"/>
              <a:sym typeface="Arial"/>
            </a:endParaRPr>
          </a:p>
        </p:txBody>
      </p:sp>
      <p:sp>
        <p:nvSpPr>
          <p:cNvPr id="13086" name="Google Shape;13086;p87"/>
          <p:cNvSpPr txBox="1"/>
          <p:nvPr/>
        </p:nvSpPr>
        <p:spPr>
          <a:xfrm>
            <a:off x="540871" y="5956848"/>
            <a:ext cx="2577465" cy="322580"/>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Feedback is a gift to improve your ideas</a:t>
            </a:r>
            <a:endParaRPr sz="750">
              <a:solidFill>
                <a:schemeClr val="dk1"/>
              </a:solidFill>
              <a:latin typeface="Arial"/>
              <a:ea typeface="Arial"/>
              <a:cs typeface="Arial"/>
              <a:sym typeface="Arial"/>
            </a:endParaRPr>
          </a:p>
          <a:p>
            <a:pPr marL="83820" marR="0" lvl="0" indent="-71755" algn="l" rtl="0">
              <a:lnSpc>
                <a:spcPct val="100000"/>
              </a:lnSpc>
              <a:spcBef>
                <a:spcPts val="535"/>
              </a:spcBef>
              <a:spcAft>
                <a:spcPts val="0"/>
              </a:spcAft>
              <a:buClr>
                <a:srgbClr val="414042"/>
              </a:buClr>
              <a:buSzPts val="750"/>
              <a:buFont typeface="Arial"/>
              <a:buChar char="•"/>
            </a:pPr>
            <a:r>
              <a:rPr lang="en-US" sz="750">
                <a:solidFill>
                  <a:srgbClr val="414042"/>
                </a:solidFill>
                <a:latin typeface="Arial"/>
                <a:ea typeface="Arial"/>
                <a:cs typeface="Arial"/>
                <a:sym typeface="Arial"/>
              </a:rPr>
              <a:t>Many cycles of testing are necessary to develop an idea</a:t>
            </a:r>
            <a:endParaRPr sz="750">
              <a:solidFill>
                <a:schemeClr val="dk1"/>
              </a:solidFill>
              <a:latin typeface="Arial"/>
              <a:ea typeface="Arial"/>
              <a:cs typeface="Arial"/>
              <a:sym typeface="Arial"/>
            </a:endParaRPr>
          </a:p>
        </p:txBody>
      </p:sp>
      <p:grpSp>
        <p:nvGrpSpPr>
          <p:cNvPr id="13087" name="Google Shape;13087;p87"/>
          <p:cNvGrpSpPr/>
          <p:nvPr/>
        </p:nvGrpSpPr>
        <p:grpSpPr>
          <a:xfrm>
            <a:off x="436533" y="690661"/>
            <a:ext cx="9200546" cy="31750"/>
            <a:chOff x="436533" y="690661"/>
            <a:chExt cx="9200546" cy="31750"/>
          </a:xfrm>
        </p:grpSpPr>
        <p:sp>
          <p:nvSpPr>
            <p:cNvPr id="13088" name="Google Shape;13088;p87"/>
            <p:cNvSpPr/>
            <p:nvPr/>
          </p:nvSpPr>
          <p:spPr>
            <a:xfrm>
              <a:off x="436533" y="690661"/>
              <a:ext cx="553085" cy="31750"/>
            </a:xfrm>
            <a:custGeom>
              <a:avLst/>
              <a:gdLst/>
              <a:ahLst/>
              <a:cxnLst/>
              <a:rect l="l" t="t" r="r" b="b"/>
              <a:pathLst>
                <a:path w="553085" h="31750" extrusionOk="0">
                  <a:moveTo>
                    <a:pt x="552481" y="0"/>
                  </a:moveTo>
                  <a:lnTo>
                    <a:pt x="0" y="0"/>
                  </a:lnTo>
                  <a:lnTo>
                    <a:pt x="0" y="31473"/>
                  </a:lnTo>
                  <a:lnTo>
                    <a:pt x="552481" y="31473"/>
                  </a:lnTo>
                  <a:lnTo>
                    <a:pt x="552481"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89" name="Google Shape;13089;p87"/>
            <p:cNvSpPr/>
            <p:nvPr/>
          </p:nvSpPr>
          <p:spPr>
            <a:xfrm>
              <a:off x="989014" y="690661"/>
              <a:ext cx="8648065" cy="31750"/>
            </a:xfrm>
            <a:custGeom>
              <a:avLst/>
              <a:gdLst/>
              <a:ahLst/>
              <a:cxnLst/>
              <a:rect l="l" t="t" r="r" b="b"/>
              <a:pathLst>
                <a:path w="8648065" h="31750" extrusionOk="0">
                  <a:moveTo>
                    <a:pt x="8647468" y="0"/>
                  </a:moveTo>
                  <a:lnTo>
                    <a:pt x="0" y="0"/>
                  </a:lnTo>
                  <a:lnTo>
                    <a:pt x="0" y="31473"/>
                  </a:lnTo>
                  <a:lnTo>
                    <a:pt x="8647468" y="31473"/>
                  </a:lnTo>
                  <a:lnTo>
                    <a:pt x="8647468" y="0"/>
                  </a:lnTo>
                  <a:close/>
                </a:path>
              </a:pathLst>
            </a:custGeom>
            <a:solidFill>
              <a:srgbClr val="C1C1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090" name="Google Shape;13090;p87"/>
          <p:cNvSpPr txBox="1">
            <a:spLocks noGrp="1"/>
          </p:cNvSpPr>
          <p:nvPr>
            <p:ph type="title"/>
          </p:nvPr>
        </p:nvSpPr>
        <p:spPr>
          <a:xfrm>
            <a:off x="417863" y="264555"/>
            <a:ext cx="248602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1B3A6A"/>
                </a:solidFill>
              </a:rPr>
              <a:t>TELL </a:t>
            </a:r>
            <a:r>
              <a:rPr lang="en-US" b="0">
                <a:solidFill>
                  <a:srgbClr val="1B3A6A"/>
                </a:solidFill>
                <a:latin typeface="Arial"/>
                <a:ea typeface="Arial"/>
                <a:cs typeface="Arial"/>
                <a:sym typeface="Arial"/>
              </a:rPr>
              <a:t>INTRODUCTION </a:t>
            </a:r>
            <a:endParaRPr/>
          </a:p>
        </p:txBody>
      </p:sp>
      <p:sp>
        <p:nvSpPr>
          <p:cNvPr id="13091" name="Google Shape;13091;p87"/>
          <p:cNvSpPr txBox="1"/>
          <p:nvPr/>
        </p:nvSpPr>
        <p:spPr>
          <a:xfrm>
            <a:off x="10462414" y="1628720"/>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grpSp>
        <p:nvGrpSpPr>
          <p:cNvPr id="13092" name="Google Shape;13092;p87"/>
          <p:cNvGrpSpPr/>
          <p:nvPr/>
        </p:nvGrpSpPr>
        <p:grpSpPr>
          <a:xfrm>
            <a:off x="12387964" y="1676069"/>
            <a:ext cx="4989830" cy="2032012"/>
            <a:chOff x="12387964" y="1676069"/>
            <a:chExt cx="4989830" cy="2032012"/>
          </a:xfrm>
        </p:grpSpPr>
        <p:sp>
          <p:nvSpPr>
            <p:cNvPr id="13093" name="Google Shape;13093;p87"/>
            <p:cNvSpPr/>
            <p:nvPr/>
          </p:nvSpPr>
          <p:spPr>
            <a:xfrm>
              <a:off x="12388907" y="1681239"/>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94" name="Google Shape;13094;p87"/>
            <p:cNvSpPr/>
            <p:nvPr/>
          </p:nvSpPr>
          <p:spPr>
            <a:xfrm>
              <a:off x="12387964" y="1767768"/>
              <a:ext cx="0" cy="1860550"/>
            </a:xfrm>
            <a:custGeom>
              <a:avLst/>
              <a:gdLst/>
              <a:ahLst/>
              <a:cxnLst/>
              <a:rect l="l" t="t" r="r" b="b"/>
              <a:pathLst>
                <a:path w="120000" h="1860550" extrusionOk="0">
                  <a:moveTo>
                    <a:pt x="0" y="0"/>
                  </a:moveTo>
                  <a:lnTo>
                    <a:pt x="0" y="1860469"/>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95" name="Google Shape;13095;p87"/>
            <p:cNvSpPr/>
            <p:nvPr/>
          </p:nvSpPr>
          <p:spPr>
            <a:xfrm>
              <a:off x="12393098" y="3666468"/>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96" name="Google Shape;13096;p87"/>
            <p:cNvSpPr/>
            <p:nvPr/>
          </p:nvSpPr>
          <p:spPr>
            <a:xfrm>
              <a:off x="12479543" y="3707935"/>
              <a:ext cx="4819015" cy="0"/>
            </a:xfrm>
            <a:custGeom>
              <a:avLst/>
              <a:gdLst/>
              <a:ahLst/>
              <a:cxnLst/>
              <a:rect l="l" t="t" r="r" b="b"/>
              <a:pathLst>
                <a:path w="4819015" h="120000" extrusionOk="0">
                  <a:moveTo>
                    <a:pt x="0" y="0"/>
                  </a:moveTo>
                  <a:lnTo>
                    <a:pt x="4818581"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97" name="Google Shape;13097;p87"/>
            <p:cNvSpPr/>
            <p:nvPr/>
          </p:nvSpPr>
          <p:spPr>
            <a:xfrm>
              <a:off x="17336320" y="3653621"/>
              <a:ext cx="40640" cy="49530"/>
            </a:xfrm>
            <a:custGeom>
              <a:avLst/>
              <a:gdLst/>
              <a:ahLst/>
              <a:cxnLst/>
              <a:rect l="l" t="t" r="r" b="b"/>
              <a:pathLst>
                <a:path w="40640" h="49529" extrusionOk="0">
                  <a:moveTo>
                    <a:pt x="0" y="49132"/>
                  </a:moveTo>
                  <a:lnTo>
                    <a:pt x="12736" y="43010"/>
                  </a:lnTo>
                  <a:lnTo>
                    <a:pt x="24819" y="33324"/>
                  </a:lnTo>
                  <a:lnTo>
                    <a:pt x="34615" y="19258"/>
                  </a:lnTo>
                  <a:lnTo>
                    <a:pt x="40488"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98" name="Google Shape;13098;p87"/>
            <p:cNvSpPr/>
            <p:nvPr/>
          </p:nvSpPr>
          <p:spPr>
            <a:xfrm>
              <a:off x="17377752" y="1755756"/>
              <a:ext cx="0" cy="1860550"/>
            </a:xfrm>
            <a:custGeom>
              <a:avLst/>
              <a:gdLst/>
              <a:ahLst/>
              <a:cxnLst/>
              <a:rect l="l" t="t" r="r" b="b"/>
              <a:pathLst>
                <a:path w="120000" h="1860550" extrusionOk="0">
                  <a:moveTo>
                    <a:pt x="0" y="1860481"/>
                  </a:moveTo>
                  <a:lnTo>
                    <a:pt x="0"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99" name="Google Shape;13099;p87"/>
            <p:cNvSpPr/>
            <p:nvPr/>
          </p:nvSpPr>
          <p:spPr>
            <a:xfrm>
              <a:off x="17323473" y="1677037"/>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00" name="Google Shape;13100;p87"/>
            <p:cNvSpPr/>
            <p:nvPr/>
          </p:nvSpPr>
          <p:spPr>
            <a:xfrm>
              <a:off x="12467591" y="1676069"/>
              <a:ext cx="4819015" cy="0"/>
            </a:xfrm>
            <a:custGeom>
              <a:avLst/>
              <a:gdLst/>
              <a:ahLst/>
              <a:cxnLst/>
              <a:rect l="l" t="t" r="r" b="b"/>
              <a:pathLst>
                <a:path w="4819015" h="120000" extrusionOk="0">
                  <a:moveTo>
                    <a:pt x="4818581" y="0"/>
                  </a:moveTo>
                  <a:lnTo>
                    <a:pt x="0"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01" name="Google Shape;13101;p87"/>
            <p:cNvSpPr/>
            <p:nvPr/>
          </p:nvSpPr>
          <p:spPr>
            <a:xfrm>
              <a:off x="12387964" y="1676081"/>
              <a:ext cx="4989830" cy="2032000"/>
            </a:xfrm>
            <a:custGeom>
              <a:avLst/>
              <a:gdLst/>
              <a:ahLst/>
              <a:cxnLst/>
              <a:rect l="l" t="t" r="r" b="b"/>
              <a:pathLst>
                <a:path w="4989830" h="2032000" extrusionOk="0">
                  <a:moveTo>
                    <a:pt x="0" y="67687"/>
                  </a:moveTo>
                  <a:lnTo>
                    <a:pt x="0" y="67687"/>
                  </a:lnTo>
                </a:path>
                <a:path w="4989830" h="2032000" extrusionOk="0">
                  <a:moveTo>
                    <a:pt x="0" y="1964166"/>
                  </a:moveTo>
                  <a:lnTo>
                    <a:pt x="0" y="1964166"/>
                  </a:lnTo>
                </a:path>
                <a:path w="4989830" h="2032000" extrusionOk="0">
                  <a:moveTo>
                    <a:pt x="67687" y="2031853"/>
                  </a:moveTo>
                  <a:lnTo>
                    <a:pt x="67687" y="2031853"/>
                  </a:lnTo>
                </a:path>
                <a:path w="4989830" h="2032000" extrusionOk="0">
                  <a:moveTo>
                    <a:pt x="4922136" y="2031853"/>
                  </a:moveTo>
                  <a:lnTo>
                    <a:pt x="4922136" y="2031853"/>
                  </a:lnTo>
                </a:path>
                <a:path w="4989830" h="2032000" extrusionOk="0">
                  <a:moveTo>
                    <a:pt x="4989823" y="1964166"/>
                  </a:moveTo>
                  <a:lnTo>
                    <a:pt x="4989823" y="1964166"/>
                  </a:lnTo>
                </a:path>
                <a:path w="4989830" h="2032000" extrusionOk="0">
                  <a:moveTo>
                    <a:pt x="4989823" y="67687"/>
                  </a:moveTo>
                  <a:lnTo>
                    <a:pt x="4989823" y="67687"/>
                  </a:lnTo>
                </a:path>
                <a:path w="4989830" h="2032000" extrusionOk="0">
                  <a:moveTo>
                    <a:pt x="4922136" y="0"/>
                  </a:moveTo>
                  <a:lnTo>
                    <a:pt x="4922136" y="0"/>
                  </a:lnTo>
                </a:path>
                <a:path w="4989830" h="2032000" extrusionOk="0">
                  <a:moveTo>
                    <a:pt x="67687" y="0"/>
                  </a:moveTo>
                  <a:lnTo>
                    <a:pt x="67687" y="0"/>
                  </a:lnTo>
                </a:path>
              </a:pathLst>
            </a:custGeom>
            <a:noFill/>
            <a:ln w="119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102" name="Google Shape;13102;p87"/>
          <p:cNvGrpSpPr/>
          <p:nvPr/>
        </p:nvGrpSpPr>
        <p:grpSpPr>
          <a:xfrm>
            <a:off x="12387964" y="3863715"/>
            <a:ext cx="4989830" cy="1567827"/>
            <a:chOff x="12387964" y="3863715"/>
            <a:chExt cx="4989830" cy="1567827"/>
          </a:xfrm>
        </p:grpSpPr>
        <p:sp>
          <p:nvSpPr>
            <p:cNvPr id="13103" name="Google Shape;13103;p87"/>
            <p:cNvSpPr/>
            <p:nvPr/>
          </p:nvSpPr>
          <p:spPr>
            <a:xfrm>
              <a:off x="12388907" y="3868896"/>
              <a:ext cx="40640" cy="49530"/>
            </a:xfrm>
            <a:custGeom>
              <a:avLst/>
              <a:gdLst/>
              <a:ahLst/>
              <a:cxnLst/>
              <a:rect l="l" t="t" r="r" b="b"/>
              <a:pathLst>
                <a:path w="40640" h="49529" extrusionOk="0">
                  <a:moveTo>
                    <a:pt x="40488" y="0"/>
                  </a:moveTo>
                  <a:lnTo>
                    <a:pt x="27751" y="6122"/>
                  </a:lnTo>
                  <a:lnTo>
                    <a:pt x="15668" y="15808"/>
                  </a:lnTo>
                  <a:lnTo>
                    <a:pt x="5872" y="29873"/>
                  </a:lnTo>
                  <a:lnTo>
                    <a:pt x="0" y="49132"/>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04" name="Google Shape;13104;p87"/>
            <p:cNvSpPr/>
            <p:nvPr/>
          </p:nvSpPr>
          <p:spPr>
            <a:xfrm>
              <a:off x="12387964" y="3955281"/>
              <a:ext cx="0" cy="1397000"/>
            </a:xfrm>
            <a:custGeom>
              <a:avLst/>
              <a:gdLst/>
              <a:ahLst/>
              <a:cxnLst/>
              <a:rect l="l" t="t" r="r" b="b"/>
              <a:pathLst>
                <a:path w="120000" h="1397000" extrusionOk="0">
                  <a:moveTo>
                    <a:pt x="0" y="0"/>
                  </a:moveTo>
                  <a:lnTo>
                    <a:pt x="0" y="1396545"/>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05" name="Google Shape;13105;p87"/>
            <p:cNvSpPr/>
            <p:nvPr/>
          </p:nvSpPr>
          <p:spPr>
            <a:xfrm>
              <a:off x="12393098" y="5389987"/>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06" name="Google Shape;13106;p87"/>
            <p:cNvSpPr/>
            <p:nvPr/>
          </p:nvSpPr>
          <p:spPr>
            <a:xfrm>
              <a:off x="12479543" y="5431454"/>
              <a:ext cx="4819015" cy="0"/>
            </a:xfrm>
            <a:custGeom>
              <a:avLst/>
              <a:gdLst/>
              <a:ahLst/>
              <a:cxnLst/>
              <a:rect l="l" t="t" r="r" b="b"/>
              <a:pathLst>
                <a:path w="4819015" h="120000" extrusionOk="0">
                  <a:moveTo>
                    <a:pt x="0" y="0"/>
                  </a:moveTo>
                  <a:lnTo>
                    <a:pt x="4818581"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07" name="Google Shape;13107;p87"/>
            <p:cNvSpPr/>
            <p:nvPr/>
          </p:nvSpPr>
          <p:spPr>
            <a:xfrm>
              <a:off x="17336320" y="5377128"/>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08" name="Google Shape;13108;p87"/>
            <p:cNvSpPr/>
            <p:nvPr/>
          </p:nvSpPr>
          <p:spPr>
            <a:xfrm>
              <a:off x="17377752" y="3943342"/>
              <a:ext cx="0" cy="1397000"/>
            </a:xfrm>
            <a:custGeom>
              <a:avLst/>
              <a:gdLst/>
              <a:ahLst/>
              <a:cxnLst/>
              <a:rect l="l" t="t" r="r" b="b"/>
              <a:pathLst>
                <a:path w="120000" h="1397000" extrusionOk="0">
                  <a:moveTo>
                    <a:pt x="0" y="1396545"/>
                  </a:moveTo>
                  <a:lnTo>
                    <a:pt x="0"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09" name="Google Shape;13109;p87"/>
            <p:cNvSpPr/>
            <p:nvPr/>
          </p:nvSpPr>
          <p:spPr>
            <a:xfrm>
              <a:off x="17323473" y="3864682"/>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10" name="Google Shape;13110;p87"/>
            <p:cNvSpPr/>
            <p:nvPr/>
          </p:nvSpPr>
          <p:spPr>
            <a:xfrm>
              <a:off x="12467591" y="3863715"/>
              <a:ext cx="4819015" cy="0"/>
            </a:xfrm>
            <a:custGeom>
              <a:avLst/>
              <a:gdLst/>
              <a:ahLst/>
              <a:cxnLst/>
              <a:rect l="l" t="t" r="r" b="b"/>
              <a:pathLst>
                <a:path w="4819015" h="120000" extrusionOk="0">
                  <a:moveTo>
                    <a:pt x="4818581" y="0"/>
                  </a:moveTo>
                  <a:lnTo>
                    <a:pt x="0" y="0"/>
                  </a:lnTo>
                </a:path>
              </a:pathLst>
            </a:custGeom>
            <a:noFill/>
            <a:ln w="1192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11" name="Google Shape;13111;p87"/>
            <p:cNvSpPr/>
            <p:nvPr/>
          </p:nvSpPr>
          <p:spPr>
            <a:xfrm>
              <a:off x="12387964" y="3863727"/>
              <a:ext cx="4989830" cy="1567815"/>
            </a:xfrm>
            <a:custGeom>
              <a:avLst/>
              <a:gdLst/>
              <a:ahLst/>
              <a:cxnLst/>
              <a:rect l="l" t="t" r="r" b="b"/>
              <a:pathLst>
                <a:path w="4989830" h="1567814" extrusionOk="0">
                  <a:moveTo>
                    <a:pt x="0" y="67687"/>
                  </a:moveTo>
                  <a:lnTo>
                    <a:pt x="0" y="67687"/>
                  </a:lnTo>
                </a:path>
                <a:path w="4989830" h="1567814" extrusionOk="0">
                  <a:moveTo>
                    <a:pt x="0" y="1500028"/>
                  </a:moveTo>
                  <a:lnTo>
                    <a:pt x="0" y="1500028"/>
                  </a:lnTo>
                </a:path>
                <a:path w="4989830" h="1567814" extrusionOk="0">
                  <a:moveTo>
                    <a:pt x="67687" y="1567727"/>
                  </a:moveTo>
                  <a:lnTo>
                    <a:pt x="67687" y="1567727"/>
                  </a:lnTo>
                </a:path>
                <a:path w="4989830" h="1567814" extrusionOk="0">
                  <a:moveTo>
                    <a:pt x="4922136" y="1567727"/>
                  </a:moveTo>
                  <a:lnTo>
                    <a:pt x="4922136" y="1567727"/>
                  </a:lnTo>
                </a:path>
                <a:path w="4989830" h="1567814" extrusionOk="0">
                  <a:moveTo>
                    <a:pt x="4989823" y="1500028"/>
                  </a:moveTo>
                  <a:lnTo>
                    <a:pt x="4989823" y="1500028"/>
                  </a:lnTo>
                </a:path>
                <a:path w="4989830" h="1567814" extrusionOk="0">
                  <a:moveTo>
                    <a:pt x="4989823" y="67687"/>
                  </a:moveTo>
                  <a:lnTo>
                    <a:pt x="4989823" y="67687"/>
                  </a:lnTo>
                </a:path>
                <a:path w="4989830" h="1567814" extrusionOk="0">
                  <a:moveTo>
                    <a:pt x="4922136" y="0"/>
                  </a:moveTo>
                  <a:lnTo>
                    <a:pt x="4922136" y="0"/>
                  </a:lnTo>
                </a:path>
                <a:path w="4989830" h="1567814" extrusionOk="0">
                  <a:moveTo>
                    <a:pt x="67687" y="0"/>
                  </a:moveTo>
                  <a:lnTo>
                    <a:pt x="67687" y="0"/>
                  </a:lnTo>
                </a:path>
              </a:pathLst>
            </a:custGeom>
            <a:noFill/>
            <a:ln w="119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112" name="Google Shape;13112;p87"/>
          <p:cNvSpPr txBox="1"/>
          <p:nvPr/>
        </p:nvSpPr>
        <p:spPr>
          <a:xfrm>
            <a:off x="12605225" y="1950547"/>
            <a:ext cx="69405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1B3A6A"/>
                </a:solidFill>
                <a:latin typeface="Arial"/>
                <a:ea typeface="Arial"/>
                <a:cs typeface="Arial"/>
                <a:sym typeface="Arial"/>
              </a:rPr>
              <a:t>#1 Storytelling</a:t>
            </a:r>
            <a:endParaRPr sz="750">
              <a:solidFill>
                <a:schemeClr val="dk1"/>
              </a:solidFill>
              <a:latin typeface="Arial"/>
              <a:ea typeface="Arial"/>
              <a:cs typeface="Arial"/>
              <a:sym typeface="Arial"/>
            </a:endParaRPr>
          </a:p>
        </p:txBody>
      </p:sp>
      <p:sp>
        <p:nvSpPr>
          <p:cNvPr id="13113" name="Google Shape;13113;p87"/>
          <p:cNvSpPr txBox="1"/>
          <p:nvPr/>
        </p:nvSpPr>
        <p:spPr>
          <a:xfrm>
            <a:off x="12605225" y="2166707"/>
            <a:ext cx="4519930" cy="781050"/>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Human-centered design is an approach to creative problem-solving that puts the needs and emotions  of the stakeholder at the center of the process. Because we are focused on the needs and emotions of  the stakeholder, we like to structure our process of pitching idea as a story with a main character, a  narrative and a story arc - a beginning, middle and end. </a:t>
            </a:r>
            <a:r>
              <a:rPr lang="en-US" sz="750" b="1">
                <a:solidFill>
                  <a:srgbClr val="414042"/>
                </a:solidFill>
                <a:latin typeface="Arial"/>
                <a:ea typeface="Arial"/>
                <a:cs typeface="Arial"/>
                <a:sym typeface="Arial"/>
              </a:rPr>
              <a:t>Storytelling </a:t>
            </a:r>
            <a:r>
              <a:rPr lang="en-US" sz="750">
                <a:solidFill>
                  <a:srgbClr val="414042"/>
                </a:solidFill>
                <a:latin typeface="Arial"/>
                <a:ea typeface="Arial"/>
                <a:cs typeface="Arial"/>
                <a:sym typeface="Arial"/>
              </a:rPr>
              <a:t>is a worksheet designed to help  you create a human-centered story about your design project.</a:t>
            </a:r>
            <a:endParaRPr sz="750">
              <a:solidFill>
                <a:schemeClr val="dk1"/>
              </a:solidFill>
              <a:latin typeface="Arial"/>
              <a:ea typeface="Arial"/>
              <a:cs typeface="Arial"/>
              <a:sym typeface="Arial"/>
            </a:endParaRPr>
          </a:p>
        </p:txBody>
      </p:sp>
      <p:sp>
        <p:nvSpPr>
          <p:cNvPr id="13114" name="Google Shape;13114;p87"/>
          <p:cNvSpPr txBox="1"/>
          <p:nvPr/>
        </p:nvSpPr>
        <p:spPr>
          <a:xfrm>
            <a:off x="12605225" y="2989793"/>
            <a:ext cx="4416425"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By using character-driven storytelling as the framework for synthesizing your learning and pitching a  new concept, we find that we create more compelling and engaging pitches.</a:t>
            </a:r>
            <a:endParaRPr sz="750">
              <a:solidFill>
                <a:schemeClr val="dk1"/>
              </a:solidFill>
              <a:latin typeface="Arial"/>
              <a:ea typeface="Arial"/>
              <a:cs typeface="Arial"/>
              <a:sym typeface="Arial"/>
            </a:endParaRPr>
          </a:p>
        </p:txBody>
      </p:sp>
      <p:sp>
        <p:nvSpPr>
          <p:cNvPr id="13115" name="Google Shape;13115;p87"/>
          <p:cNvSpPr txBox="1"/>
          <p:nvPr/>
        </p:nvSpPr>
        <p:spPr>
          <a:xfrm>
            <a:off x="12603697" y="4077944"/>
            <a:ext cx="4521835" cy="6534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1B3A6A"/>
                </a:solidFill>
                <a:latin typeface="Arial"/>
                <a:ea typeface="Arial"/>
                <a:cs typeface="Arial"/>
                <a:sym typeface="Arial"/>
              </a:rPr>
              <a:t>#2 Pitching	</a:t>
            </a:r>
            <a:r>
              <a:rPr lang="en-US" sz="750" i="1">
                <a:solidFill>
                  <a:srgbClr val="1B3A6A"/>
                </a:solidFill>
                <a:latin typeface="Arial"/>
                <a:ea typeface="Arial"/>
                <a:cs typeface="Arial"/>
                <a:sym typeface="Arial"/>
              </a:rPr>
              <a:t>30-45 minutes</a:t>
            </a:r>
            <a:endParaRPr sz="750">
              <a:solidFill>
                <a:schemeClr val="dk1"/>
              </a:solidFill>
              <a:latin typeface="Arial"/>
              <a:ea typeface="Arial"/>
              <a:cs typeface="Arial"/>
              <a:sym typeface="Arial"/>
            </a:endParaRPr>
          </a:p>
          <a:p>
            <a:pPr marL="0" marR="0" lvl="0" indent="0" algn="l" rtl="0">
              <a:lnSpc>
                <a:spcPct val="100000"/>
              </a:lnSpc>
              <a:spcBef>
                <a:spcPts val="35"/>
              </a:spcBef>
              <a:spcAft>
                <a:spcPts val="0"/>
              </a:spcAft>
              <a:buNone/>
            </a:pPr>
            <a:endParaRPr sz="90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THIS TOOL?</a:t>
            </a:r>
            <a:endParaRPr sz="750">
              <a:solidFill>
                <a:schemeClr val="dk1"/>
              </a:solidFill>
              <a:latin typeface="Arial"/>
              <a:ea typeface="Arial"/>
              <a:cs typeface="Arial"/>
              <a:sym typeface="Arial"/>
            </a:endParaRPr>
          </a:p>
          <a:p>
            <a:pPr marL="12700" marR="242570" lvl="0" indent="0" algn="l" rtl="0">
              <a:lnSpc>
                <a:spcPct val="100000"/>
              </a:lnSpc>
              <a:spcBef>
                <a:spcPts val="270"/>
              </a:spcBef>
              <a:spcAft>
                <a:spcPts val="0"/>
              </a:spcAft>
              <a:buNone/>
            </a:pPr>
            <a:r>
              <a:rPr lang="en-US" sz="750" b="1">
                <a:solidFill>
                  <a:srgbClr val="414042"/>
                </a:solidFill>
                <a:latin typeface="Arial"/>
                <a:ea typeface="Arial"/>
                <a:cs typeface="Arial"/>
                <a:sym typeface="Arial"/>
              </a:rPr>
              <a:t>Pitching </a:t>
            </a:r>
            <a:r>
              <a:rPr lang="en-US" sz="750">
                <a:solidFill>
                  <a:srgbClr val="414042"/>
                </a:solidFill>
                <a:latin typeface="Arial"/>
                <a:ea typeface="Arial"/>
                <a:cs typeface="Arial"/>
                <a:sym typeface="Arial"/>
              </a:rPr>
              <a:t>is a worksheet designed to help you communicate why your solution will have an impact  for the stakeholders and the students’ holistic learning outcomes.</a:t>
            </a:r>
            <a:endParaRPr sz="750">
              <a:solidFill>
                <a:schemeClr val="dk1"/>
              </a:solidFill>
              <a:latin typeface="Arial"/>
              <a:ea typeface="Arial"/>
              <a:cs typeface="Arial"/>
              <a:sym typeface="Arial"/>
            </a:endParaRPr>
          </a:p>
        </p:txBody>
      </p:sp>
      <p:sp>
        <p:nvSpPr>
          <p:cNvPr id="13116" name="Google Shape;13116;p87"/>
          <p:cNvSpPr txBox="1"/>
          <p:nvPr/>
        </p:nvSpPr>
        <p:spPr>
          <a:xfrm>
            <a:off x="12603697" y="4773321"/>
            <a:ext cx="4362450" cy="4375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a:solidFill>
                  <a:schemeClr val="dk1"/>
                </a:solidFill>
                <a:latin typeface="Arial"/>
                <a:ea typeface="Arial"/>
                <a:cs typeface="Arial"/>
                <a:sym typeface="Arial"/>
              </a:rPr>
              <a:t>WHAT IS YOUR GOAL?</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a:solidFill>
                  <a:srgbClr val="414042"/>
                </a:solidFill>
                <a:latin typeface="Arial"/>
                <a:ea typeface="Arial"/>
                <a:cs typeface="Arial"/>
                <a:sym typeface="Arial"/>
              </a:rPr>
              <a:t>When you have completed this tool, you will be ready to pitch your idea to your community as well  as potential funders.</a:t>
            </a:r>
            <a:endParaRPr sz="750">
              <a:solidFill>
                <a:schemeClr val="dk1"/>
              </a:solidFill>
              <a:latin typeface="Arial"/>
              <a:ea typeface="Arial"/>
              <a:cs typeface="Arial"/>
              <a:sym typeface="Arial"/>
            </a:endParaRPr>
          </a:p>
        </p:txBody>
      </p:sp>
      <p:grpSp>
        <p:nvGrpSpPr>
          <p:cNvPr id="13117" name="Google Shape;13117;p87"/>
          <p:cNvGrpSpPr/>
          <p:nvPr/>
        </p:nvGrpSpPr>
        <p:grpSpPr>
          <a:xfrm>
            <a:off x="18322195" y="239907"/>
            <a:ext cx="1355931" cy="332740"/>
            <a:chOff x="18322195" y="239907"/>
            <a:chExt cx="1355931" cy="332740"/>
          </a:xfrm>
        </p:grpSpPr>
        <p:sp>
          <p:nvSpPr>
            <p:cNvPr id="13118" name="Google Shape;13118;p87"/>
            <p:cNvSpPr/>
            <p:nvPr/>
          </p:nvSpPr>
          <p:spPr>
            <a:xfrm>
              <a:off x="1832219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19" name="Google Shape;13119;p87"/>
            <p:cNvSpPr/>
            <p:nvPr/>
          </p:nvSpPr>
          <p:spPr>
            <a:xfrm>
              <a:off x="1897327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120" name="Google Shape;13120;p87"/>
          <p:cNvSpPr txBox="1"/>
          <p:nvPr/>
        </p:nvSpPr>
        <p:spPr>
          <a:xfrm>
            <a:off x="18425430" y="347955"/>
            <a:ext cx="4984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1B3A6A"/>
                </a:solidFill>
                <a:latin typeface="Arial"/>
                <a:ea typeface="Arial"/>
                <a:cs typeface="Arial"/>
                <a:sym typeface="Arial"/>
              </a:rPr>
              <a:t>STORYTELLING</a:t>
            </a:r>
            <a:endParaRPr sz="550">
              <a:solidFill>
                <a:schemeClr val="dk1"/>
              </a:solidFill>
              <a:latin typeface="Arial"/>
              <a:ea typeface="Arial"/>
              <a:cs typeface="Arial"/>
              <a:sym typeface="Arial"/>
            </a:endParaRPr>
          </a:p>
        </p:txBody>
      </p:sp>
      <p:sp>
        <p:nvSpPr>
          <p:cNvPr id="13121" name="Google Shape;13121;p87"/>
          <p:cNvSpPr txBox="1"/>
          <p:nvPr/>
        </p:nvSpPr>
        <p:spPr>
          <a:xfrm>
            <a:off x="19156508" y="347955"/>
            <a:ext cx="33845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1B3A6A"/>
                </a:solidFill>
                <a:latin typeface="Arial"/>
                <a:ea typeface="Arial"/>
                <a:cs typeface="Arial"/>
                <a:sym typeface="Arial"/>
              </a:rPr>
              <a:t>PITCHING</a:t>
            </a:r>
            <a:endParaRPr sz="550">
              <a:solidFill>
                <a:schemeClr val="dk1"/>
              </a:solidFill>
              <a:latin typeface="Arial"/>
              <a:ea typeface="Arial"/>
              <a:cs typeface="Arial"/>
              <a:sym typeface="Arial"/>
            </a:endParaRPr>
          </a:p>
        </p:txBody>
      </p:sp>
      <p:sp>
        <p:nvSpPr>
          <p:cNvPr id="13122" name="Google Shape;13122;p87"/>
          <p:cNvSpPr/>
          <p:nvPr/>
        </p:nvSpPr>
        <p:spPr>
          <a:xfrm>
            <a:off x="10475114" y="690661"/>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C1C1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23" name="Google Shape;13123;p87"/>
          <p:cNvSpPr txBox="1"/>
          <p:nvPr/>
        </p:nvSpPr>
        <p:spPr>
          <a:xfrm>
            <a:off x="6230379" y="3138205"/>
            <a:ext cx="1157605" cy="709295"/>
          </a:xfrm>
          <a:prstGeom prst="rect">
            <a:avLst/>
          </a:prstGeom>
          <a:noFill/>
          <a:ln>
            <a:noFill/>
          </a:ln>
        </p:spPr>
        <p:txBody>
          <a:bodyPr spcFirstLastPara="1" wrap="square" lIns="0" tIns="17125" rIns="0" bIns="0" anchor="t" anchorCtr="0">
            <a:spAutoFit/>
          </a:bodyPr>
          <a:lstStyle/>
          <a:p>
            <a:pPr marL="12700" marR="0" lvl="0" indent="0" algn="l" rtl="0">
              <a:lnSpc>
                <a:spcPct val="100000"/>
              </a:lnSpc>
              <a:spcBef>
                <a:spcPts val="0"/>
              </a:spcBef>
              <a:spcAft>
                <a:spcPts val="0"/>
              </a:spcAft>
              <a:buNone/>
            </a:pPr>
            <a:r>
              <a:rPr lang="en-US" sz="4450" b="1">
                <a:solidFill>
                  <a:srgbClr val="1B3A6A"/>
                </a:solidFill>
                <a:latin typeface="Arial"/>
                <a:ea typeface="Arial"/>
                <a:cs typeface="Arial"/>
                <a:sym typeface="Arial"/>
              </a:rPr>
              <a:t>TELL</a:t>
            </a:r>
            <a:endParaRPr sz="4450">
              <a:solidFill>
                <a:schemeClr val="dk1"/>
              </a:solidFill>
              <a:latin typeface="Arial"/>
              <a:ea typeface="Arial"/>
              <a:cs typeface="Arial"/>
              <a:sym typeface="Arial"/>
            </a:endParaRPr>
          </a:p>
        </p:txBody>
      </p:sp>
      <p:sp>
        <p:nvSpPr>
          <p:cNvPr id="13124" name="Google Shape;13124;p87"/>
          <p:cNvSpPr txBox="1"/>
          <p:nvPr/>
        </p:nvSpPr>
        <p:spPr>
          <a:xfrm>
            <a:off x="6289003"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13125" name="Google Shape;13125;p87"/>
          <p:cNvSpPr txBox="1"/>
          <p:nvPr/>
        </p:nvSpPr>
        <p:spPr>
          <a:xfrm>
            <a:off x="8221231" y="1963979"/>
            <a:ext cx="83375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STORYTELLING</a:t>
            </a:r>
            <a:endParaRPr sz="950">
              <a:solidFill>
                <a:schemeClr val="dk1"/>
              </a:solidFill>
              <a:latin typeface="Arial"/>
              <a:ea typeface="Arial"/>
              <a:cs typeface="Arial"/>
              <a:sym typeface="Arial"/>
            </a:endParaRPr>
          </a:p>
        </p:txBody>
      </p:sp>
      <p:sp>
        <p:nvSpPr>
          <p:cNvPr id="13126" name="Google Shape;13126;p87"/>
          <p:cNvSpPr txBox="1"/>
          <p:nvPr/>
        </p:nvSpPr>
        <p:spPr>
          <a:xfrm>
            <a:off x="8770464" y="4371414"/>
            <a:ext cx="56007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PITCHING</a:t>
            </a:r>
            <a:endParaRPr sz="950">
              <a:solidFill>
                <a:schemeClr val="dk1"/>
              </a:solidFill>
              <a:latin typeface="Arial"/>
              <a:ea typeface="Arial"/>
              <a:cs typeface="Arial"/>
              <a:sym typeface="Arial"/>
            </a:endParaRPr>
          </a:p>
        </p:txBody>
      </p:sp>
      <p:sp>
        <p:nvSpPr>
          <p:cNvPr id="13127" name="Google Shape;13127;p87"/>
          <p:cNvSpPr txBox="1"/>
          <p:nvPr/>
        </p:nvSpPr>
        <p:spPr>
          <a:xfrm>
            <a:off x="6431207" y="5753691"/>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13128" name="Google Shape;13128;p87"/>
          <p:cNvSpPr txBox="1"/>
          <p:nvPr/>
        </p:nvSpPr>
        <p:spPr>
          <a:xfrm>
            <a:off x="4682614" y="5126013"/>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13129" name="Google Shape;13129;p87"/>
          <p:cNvSpPr txBox="1"/>
          <p:nvPr/>
        </p:nvSpPr>
        <p:spPr>
          <a:xfrm>
            <a:off x="3952850" y="4113393"/>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13130" name="Google Shape;13130;p87"/>
          <p:cNvSpPr txBox="1"/>
          <p:nvPr/>
        </p:nvSpPr>
        <p:spPr>
          <a:xfrm>
            <a:off x="3968336" y="3127590"/>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13131" name="Google Shape;13131;p87"/>
          <p:cNvSpPr txBox="1"/>
          <p:nvPr/>
        </p:nvSpPr>
        <p:spPr>
          <a:xfrm>
            <a:off x="4182155" y="2168235"/>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62BB46"/>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sp>
        <p:nvSpPr>
          <p:cNvPr id="13132" name="Google Shape;13132;p87"/>
          <p:cNvSpPr txBox="1"/>
          <p:nvPr/>
        </p:nvSpPr>
        <p:spPr>
          <a:xfrm>
            <a:off x="4967046" y="1444798"/>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1B3A6A"/>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13133" name="Google Shape;13133;p87"/>
          <p:cNvGrpSpPr/>
          <p:nvPr/>
        </p:nvGrpSpPr>
        <p:grpSpPr>
          <a:xfrm>
            <a:off x="4758261" y="1561650"/>
            <a:ext cx="3378885" cy="4133197"/>
            <a:chOff x="4758261" y="1561650"/>
            <a:chExt cx="3378885" cy="4133197"/>
          </a:xfrm>
        </p:grpSpPr>
        <p:sp>
          <p:nvSpPr>
            <p:cNvPr id="13134" name="Google Shape;13134;p87"/>
            <p:cNvSpPr/>
            <p:nvPr/>
          </p:nvSpPr>
          <p:spPr>
            <a:xfrm>
              <a:off x="6712828"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35" name="Google Shape;13135;p87"/>
            <p:cNvSpPr/>
            <p:nvPr/>
          </p:nvSpPr>
          <p:spPr>
            <a:xfrm>
              <a:off x="6992054" y="5525624"/>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36" name="Google Shape;13136;p87"/>
            <p:cNvSpPr/>
            <p:nvPr/>
          </p:nvSpPr>
          <p:spPr>
            <a:xfrm>
              <a:off x="4809029" y="4124684"/>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37" name="Google Shape;13137;p87"/>
            <p:cNvSpPr/>
            <p:nvPr/>
          </p:nvSpPr>
          <p:spPr>
            <a:xfrm>
              <a:off x="5505016" y="5128791"/>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38" name="Google Shape;13138;p87"/>
            <p:cNvSpPr/>
            <p:nvPr/>
          </p:nvSpPr>
          <p:spPr>
            <a:xfrm>
              <a:off x="4758261" y="3321609"/>
              <a:ext cx="130407" cy="13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39" name="Google Shape;13139;p87"/>
            <p:cNvSpPr/>
            <p:nvPr/>
          </p:nvSpPr>
          <p:spPr>
            <a:xfrm>
              <a:off x="7955971" y="1964059"/>
              <a:ext cx="181175" cy="18116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140" name="Google Shape;13140;p87"/>
          <p:cNvSpPr txBox="1"/>
          <p:nvPr/>
        </p:nvSpPr>
        <p:spPr>
          <a:xfrm>
            <a:off x="7986469" y="1953854"/>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1B3A6A"/>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13141" name="Google Shape;13141;p87"/>
          <p:cNvSpPr/>
          <p:nvPr/>
        </p:nvSpPr>
        <p:spPr>
          <a:xfrm>
            <a:off x="8535771" y="4368437"/>
            <a:ext cx="181175" cy="181163"/>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42" name="Google Shape;13142;p87"/>
          <p:cNvSpPr txBox="1"/>
          <p:nvPr/>
        </p:nvSpPr>
        <p:spPr>
          <a:xfrm>
            <a:off x="8578221" y="4358244"/>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1B3A6A"/>
                </a:solidFill>
                <a:latin typeface="Arial"/>
                <a:ea typeface="Arial"/>
                <a:cs typeface="Arial"/>
                <a:sym typeface="Arial"/>
              </a:rPr>
              <a:t>2</a:t>
            </a:r>
            <a:endParaRPr sz="950">
              <a:solidFill>
                <a:schemeClr val="dk1"/>
              </a:solidFill>
              <a:latin typeface="Arial"/>
              <a:ea typeface="Arial"/>
              <a:cs typeface="Arial"/>
              <a:sym typeface="Arial"/>
            </a:endParaRPr>
          </a:p>
        </p:txBody>
      </p:sp>
      <p:grpSp>
        <p:nvGrpSpPr>
          <p:cNvPr id="13143" name="Google Shape;13143;p87"/>
          <p:cNvGrpSpPr/>
          <p:nvPr/>
        </p:nvGrpSpPr>
        <p:grpSpPr>
          <a:xfrm>
            <a:off x="19768108" y="749346"/>
            <a:ext cx="336550" cy="560705"/>
            <a:chOff x="19768108" y="749346"/>
            <a:chExt cx="336550" cy="560705"/>
          </a:xfrm>
        </p:grpSpPr>
        <p:sp>
          <p:nvSpPr>
            <p:cNvPr id="13144" name="Google Shape;13144;p87"/>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45" name="Google Shape;13145;p87"/>
            <p:cNvSpPr/>
            <p:nvPr/>
          </p:nvSpPr>
          <p:spPr>
            <a:xfrm>
              <a:off x="19843130" y="828817"/>
              <a:ext cx="210344" cy="110384"/>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46" name="Google Shape;13146;p87"/>
            <p:cNvSpPr/>
            <p:nvPr/>
          </p:nvSpPr>
          <p:spPr>
            <a:xfrm>
              <a:off x="19843141" y="1086061"/>
              <a:ext cx="196971" cy="17808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147" name="Google Shape;13147;p87"/>
          <p:cNvGrpSpPr/>
          <p:nvPr/>
        </p:nvGrpSpPr>
        <p:grpSpPr>
          <a:xfrm>
            <a:off x="4856467" y="1624979"/>
            <a:ext cx="2203859" cy="3702723"/>
            <a:chOff x="4856467" y="1624979"/>
            <a:chExt cx="2203859" cy="3702723"/>
          </a:xfrm>
        </p:grpSpPr>
        <p:sp>
          <p:nvSpPr>
            <p:cNvPr id="13148" name="Google Shape;13148;p87"/>
            <p:cNvSpPr/>
            <p:nvPr/>
          </p:nvSpPr>
          <p:spPr>
            <a:xfrm>
              <a:off x="518519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1B3A6A"/>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49" name="Google Shape;13149;p87"/>
            <p:cNvSpPr/>
            <p:nvPr/>
          </p:nvSpPr>
          <p:spPr>
            <a:xfrm>
              <a:off x="6498807"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50" name="Google Shape;13150;p87"/>
            <p:cNvSpPr/>
            <p:nvPr/>
          </p:nvSpPr>
          <p:spPr>
            <a:xfrm>
              <a:off x="4856467" y="1860946"/>
              <a:ext cx="169235" cy="16922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51" name="Google Shape;13151;p87"/>
            <p:cNvSpPr/>
            <p:nvPr/>
          </p:nvSpPr>
          <p:spPr>
            <a:xfrm>
              <a:off x="5734130" y="1844625"/>
              <a:ext cx="130407" cy="130395"/>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52" name="Google Shape;13152;p87"/>
            <p:cNvSpPr/>
            <p:nvPr/>
          </p:nvSpPr>
          <p:spPr>
            <a:xfrm>
              <a:off x="5198138" y="4146319"/>
              <a:ext cx="1585595" cy="1181100"/>
            </a:xfrm>
            <a:custGeom>
              <a:avLst/>
              <a:gdLst/>
              <a:ahLst/>
              <a:cxnLst/>
              <a:rect l="l" t="t" r="r" b="b"/>
              <a:pathLst>
                <a:path w="1585595" h="1181100" extrusionOk="0">
                  <a:moveTo>
                    <a:pt x="0" y="0"/>
                  </a:moveTo>
                  <a:lnTo>
                    <a:pt x="15083" y="45904"/>
                  </a:lnTo>
                  <a:lnTo>
                    <a:pt x="31436" y="91218"/>
                  </a:lnTo>
                  <a:lnTo>
                    <a:pt x="49038" y="135919"/>
                  </a:lnTo>
                  <a:lnTo>
                    <a:pt x="67867" y="179987"/>
                  </a:lnTo>
                  <a:lnTo>
                    <a:pt x="87902" y="223400"/>
                  </a:lnTo>
                  <a:lnTo>
                    <a:pt x="109122" y="266137"/>
                  </a:lnTo>
                  <a:lnTo>
                    <a:pt x="131506" y="308178"/>
                  </a:lnTo>
                  <a:lnTo>
                    <a:pt x="155033" y="349501"/>
                  </a:lnTo>
                  <a:lnTo>
                    <a:pt x="179682" y="390084"/>
                  </a:lnTo>
                  <a:lnTo>
                    <a:pt x="205431" y="429908"/>
                  </a:lnTo>
                  <a:lnTo>
                    <a:pt x="232260" y="468950"/>
                  </a:lnTo>
                  <a:lnTo>
                    <a:pt x="260148" y="507190"/>
                  </a:lnTo>
                  <a:lnTo>
                    <a:pt x="289072" y="544606"/>
                  </a:lnTo>
                  <a:lnTo>
                    <a:pt x="319013" y="581178"/>
                  </a:lnTo>
                  <a:lnTo>
                    <a:pt x="349949" y="616884"/>
                  </a:lnTo>
                  <a:lnTo>
                    <a:pt x="381859" y="651703"/>
                  </a:lnTo>
                  <a:lnTo>
                    <a:pt x="414722" y="685615"/>
                  </a:lnTo>
                  <a:lnTo>
                    <a:pt x="448516" y="718597"/>
                  </a:lnTo>
                  <a:lnTo>
                    <a:pt x="483222" y="750629"/>
                  </a:lnTo>
                  <a:lnTo>
                    <a:pt x="518816" y="781690"/>
                  </a:lnTo>
                  <a:lnTo>
                    <a:pt x="555279" y="811758"/>
                  </a:lnTo>
                  <a:lnTo>
                    <a:pt x="592590" y="840813"/>
                  </a:lnTo>
                  <a:lnTo>
                    <a:pt x="630726" y="868834"/>
                  </a:lnTo>
                  <a:lnTo>
                    <a:pt x="669668" y="895799"/>
                  </a:lnTo>
                  <a:lnTo>
                    <a:pt x="709393" y="921687"/>
                  </a:lnTo>
                  <a:lnTo>
                    <a:pt x="749882" y="946477"/>
                  </a:lnTo>
                  <a:lnTo>
                    <a:pt x="791112" y="970148"/>
                  </a:lnTo>
                  <a:lnTo>
                    <a:pt x="833063" y="992679"/>
                  </a:lnTo>
                  <a:lnTo>
                    <a:pt x="875713" y="1014048"/>
                  </a:lnTo>
                  <a:lnTo>
                    <a:pt x="919042" y="1034236"/>
                  </a:lnTo>
                  <a:lnTo>
                    <a:pt x="963028" y="1053219"/>
                  </a:lnTo>
                  <a:lnTo>
                    <a:pt x="1007650" y="1070979"/>
                  </a:lnTo>
                  <a:lnTo>
                    <a:pt x="1052887" y="1087492"/>
                  </a:lnTo>
                  <a:lnTo>
                    <a:pt x="1098718" y="1102739"/>
                  </a:lnTo>
                  <a:lnTo>
                    <a:pt x="1145122" y="1116698"/>
                  </a:lnTo>
                  <a:lnTo>
                    <a:pt x="1192078" y="1129347"/>
                  </a:lnTo>
                  <a:lnTo>
                    <a:pt x="1239564" y="1140667"/>
                  </a:lnTo>
                  <a:lnTo>
                    <a:pt x="1287560" y="1150636"/>
                  </a:lnTo>
                  <a:lnTo>
                    <a:pt x="1336044" y="1159232"/>
                  </a:lnTo>
                  <a:lnTo>
                    <a:pt x="1384996" y="1166434"/>
                  </a:lnTo>
                  <a:lnTo>
                    <a:pt x="1434393" y="1172222"/>
                  </a:lnTo>
                  <a:lnTo>
                    <a:pt x="1484216" y="1176574"/>
                  </a:lnTo>
                  <a:lnTo>
                    <a:pt x="1534442" y="1179470"/>
                  </a:lnTo>
                  <a:lnTo>
                    <a:pt x="1585052" y="1180888"/>
                  </a:lnTo>
                </a:path>
              </a:pathLst>
            </a:custGeom>
            <a:noFill/>
            <a:ln w="2257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53" name="Google Shape;13153;p87"/>
            <p:cNvSpPr/>
            <p:nvPr/>
          </p:nvSpPr>
          <p:spPr>
            <a:xfrm>
              <a:off x="6848370" y="5311387"/>
              <a:ext cx="190500" cy="15875"/>
            </a:xfrm>
            <a:custGeom>
              <a:avLst/>
              <a:gdLst/>
              <a:ahLst/>
              <a:cxnLst/>
              <a:rect l="l" t="t" r="r" b="b"/>
              <a:pathLst>
                <a:path w="190500" h="15875" extrusionOk="0">
                  <a:moveTo>
                    <a:pt x="0" y="15450"/>
                  </a:moveTo>
                  <a:lnTo>
                    <a:pt x="48142" y="13576"/>
                  </a:lnTo>
                  <a:lnTo>
                    <a:pt x="95932" y="10366"/>
                  </a:lnTo>
                  <a:lnTo>
                    <a:pt x="143348" y="5835"/>
                  </a:lnTo>
                  <a:lnTo>
                    <a:pt x="190369" y="0"/>
                  </a:lnTo>
                </a:path>
              </a:pathLst>
            </a:custGeom>
            <a:noFill/>
            <a:ln w="22575" cap="flat" cmpd="sng">
              <a:solidFill>
                <a:srgbClr val="1B3A6A"/>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54" name="Google Shape;13154;p87"/>
            <p:cNvSpPr/>
            <p:nvPr/>
          </p:nvSpPr>
          <p:spPr>
            <a:xfrm>
              <a:off x="5185171" y="4102787"/>
              <a:ext cx="1875155" cy="1224915"/>
            </a:xfrm>
            <a:custGeom>
              <a:avLst/>
              <a:gdLst/>
              <a:ahLst/>
              <a:cxnLst/>
              <a:rect l="l" t="t" r="r" b="b"/>
              <a:pathLst>
                <a:path w="1875154" h="1224914" extrusionOk="0">
                  <a:moveTo>
                    <a:pt x="0" y="0"/>
                  </a:moveTo>
                  <a:lnTo>
                    <a:pt x="0" y="0"/>
                  </a:lnTo>
                </a:path>
                <a:path w="1875154" h="1224914" extrusionOk="0">
                  <a:moveTo>
                    <a:pt x="1620728" y="1224588"/>
                  </a:moveTo>
                  <a:lnTo>
                    <a:pt x="1620728" y="1224588"/>
                  </a:lnTo>
                </a:path>
                <a:path w="1875154" h="1224914" extrusionOk="0">
                  <a:moveTo>
                    <a:pt x="1874582" y="1205579"/>
                  </a:moveTo>
                  <a:lnTo>
                    <a:pt x="1874582" y="1205579"/>
                  </a:lnTo>
                </a:path>
              </a:pathLst>
            </a:custGeom>
            <a:noFill/>
            <a:ln w="2257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155" name="Google Shape;13155;p87"/>
          <p:cNvSpPr txBox="1"/>
          <p:nvPr/>
        </p:nvSpPr>
        <p:spPr>
          <a:xfrm>
            <a:off x="3586845" y="1740346"/>
            <a:ext cx="1229360"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62BB46"/>
                </a:solidFill>
                <a:latin typeface="Arial"/>
                <a:ea typeface="Arial"/>
                <a:cs typeface="Arial"/>
                <a:sym typeface="Arial"/>
              </a:rPr>
              <a:t>CONCLUSION</a:t>
            </a:r>
            <a:endParaRPr sz="1400">
              <a:solidFill>
                <a:schemeClr val="dk1"/>
              </a:solidFill>
              <a:latin typeface="Arial"/>
              <a:ea typeface="Arial"/>
              <a:cs typeface="Arial"/>
              <a:sym typeface="Arial"/>
            </a:endParaRPr>
          </a:p>
        </p:txBody>
      </p:sp>
      <p:sp>
        <p:nvSpPr>
          <p:cNvPr id="13156" name="Google Shape;13156;p87"/>
          <p:cNvSpPr txBox="1"/>
          <p:nvPr/>
        </p:nvSpPr>
        <p:spPr>
          <a:xfrm rot="2940000">
            <a:off x="5559455" y="4586127"/>
            <a:ext cx="127234"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04673"/>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13157" name="Google Shape;13157;p87"/>
          <p:cNvSpPr txBox="1"/>
          <p:nvPr/>
        </p:nvSpPr>
        <p:spPr>
          <a:xfrm rot="2700000">
            <a:off x="5612151" y="4648064"/>
            <a:ext cx="131879"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04673"/>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13158" name="Google Shape;13158;p87"/>
          <p:cNvSpPr txBox="1"/>
          <p:nvPr/>
        </p:nvSpPr>
        <p:spPr>
          <a:xfrm rot="2580000">
            <a:off x="5675058" y="4712088"/>
            <a:ext cx="135962"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04673"/>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13159" name="Google Shape;13159;p87"/>
          <p:cNvSpPr txBox="1"/>
          <p:nvPr/>
        </p:nvSpPr>
        <p:spPr>
          <a:xfrm rot="2340000">
            <a:off x="5747535" y="4777867"/>
            <a:ext cx="140718"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04673"/>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13160" name="Google Shape;13160;p87"/>
          <p:cNvSpPr txBox="1"/>
          <p:nvPr/>
        </p:nvSpPr>
        <p:spPr>
          <a:xfrm rot="2100000">
            <a:off x="5826860" y="4835500"/>
            <a:ext cx="12995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04673"/>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13161" name="Google Shape;13161;p87"/>
          <p:cNvSpPr txBox="1"/>
          <p:nvPr/>
        </p:nvSpPr>
        <p:spPr>
          <a:xfrm rot="1920000">
            <a:off x="5889623" y="4874934"/>
            <a:ext cx="118879"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04673"/>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13162" name="Google Shape;13162;p87"/>
          <p:cNvSpPr txBox="1"/>
          <p:nvPr/>
        </p:nvSpPr>
        <p:spPr>
          <a:xfrm rot="1800000">
            <a:off x="5942478" y="4911252"/>
            <a:ext cx="12782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04673"/>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13163" name="Google Shape;13163;p87"/>
          <p:cNvSpPr txBox="1"/>
          <p:nvPr/>
        </p:nvSpPr>
        <p:spPr>
          <a:xfrm rot="1620000">
            <a:off x="6005263" y="4944303"/>
            <a:ext cx="118879"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04673"/>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13164" name="Google Shape;13164;p87"/>
          <p:cNvSpPr txBox="1"/>
          <p:nvPr/>
        </p:nvSpPr>
        <p:spPr>
          <a:xfrm rot="1500000">
            <a:off x="6067290" y="4982785"/>
            <a:ext cx="147403"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304673"/>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13165" name="Google Shape;13165;p87"/>
          <p:cNvSpPr txBox="1"/>
          <p:nvPr/>
        </p:nvSpPr>
        <p:spPr>
          <a:xfrm rot="1200000">
            <a:off x="6170157" y="5025999"/>
            <a:ext cx="14186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304673"/>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13166" name="Google Shape;13166;p87"/>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167" name="Google Shape;13167;p87"/>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168" name="Google Shape;13168;p87"/>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169" name="Google Shape;13169;p87"/>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170" name="Google Shape;13170;p87"/>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171" name="Google Shape;13171;p87"/>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172" name="Google Shape;13172;p87"/>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173" name="Google Shape;13173;p87"/>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174" name="Google Shape;13174;p87"/>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175" name="Google Shape;13175;p87"/>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3176" name="Google Shape;13176;p87"/>
          <p:cNvSpPr txBox="1"/>
          <p:nvPr/>
        </p:nvSpPr>
        <p:spPr>
          <a:xfrm>
            <a:off x="10765890"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177" name="Google Shape;13177;p87"/>
          <p:cNvSpPr txBox="1"/>
          <p:nvPr/>
        </p:nvSpPr>
        <p:spPr>
          <a:xfrm>
            <a:off x="11670693"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178" name="Google Shape;13178;p87"/>
          <p:cNvSpPr txBox="1"/>
          <p:nvPr/>
        </p:nvSpPr>
        <p:spPr>
          <a:xfrm>
            <a:off x="12623135"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179" name="Google Shape;13179;p87"/>
          <p:cNvSpPr txBox="1"/>
          <p:nvPr/>
        </p:nvSpPr>
        <p:spPr>
          <a:xfrm>
            <a:off x="13487248"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180" name="Google Shape;13180;p87"/>
          <p:cNvSpPr txBox="1"/>
          <p:nvPr/>
        </p:nvSpPr>
        <p:spPr>
          <a:xfrm>
            <a:off x="14493848"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181" name="Google Shape;13181;p87"/>
          <p:cNvSpPr txBox="1"/>
          <p:nvPr/>
        </p:nvSpPr>
        <p:spPr>
          <a:xfrm>
            <a:off x="15444430"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182" name="Google Shape;13182;p87"/>
          <p:cNvSpPr txBox="1"/>
          <p:nvPr/>
        </p:nvSpPr>
        <p:spPr>
          <a:xfrm>
            <a:off x="16307753"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183" name="Google Shape;13183;p87"/>
          <p:cNvSpPr txBox="1"/>
          <p:nvPr/>
        </p:nvSpPr>
        <p:spPr>
          <a:xfrm>
            <a:off x="17285627"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184" name="Google Shape;13184;p87"/>
          <p:cNvSpPr txBox="1"/>
          <p:nvPr/>
        </p:nvSpPr>
        <p:spPr>
          <a:xfrm>
            <a:off x="18070506"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185" name="Google Shape;13185;p87"/>
          <p:cNvSpPr txBox="1"/>
          <p:nvPr/>
        </p:nvSpPr>
        <p:spPr>
          <a:xfrm>
            <a:off x="191306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3186" name="Google Shape;13186;p87"/>
          <p:cNvSpPr txBox="1"/>
          <p:nvPr/>
        </p:nvSpPr>
        <p:spPr>
          <a:xfrm>
            <a:off x="17983794" y="1181430"/>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Shape 13190"/>
        <p:cNvGrpSpPr/>
        <p:nvPr/>
      </p:nvGrpSpPr>
      <p:grpSpPr>
        <a:xfrm>
          <a:off x="0" y="0"/>
          <a:ext cx="0" cy="0"/>
          <a:chOff x="0" y="0"/>
          <a:chExt cx="0" cy="0"/>
        </a:xfrm>
      </p:grpSpPr>
      <p:sp>
        <p:nvSpPr>
          <p:cNvPr id="13191" name="Google Shape;13191;p88"/>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174</a:t>
            </a:r>
            <a:endParaRPr sz="550">
              <a:solidFill>
                <a:schemeClr val="dk1"/>
              </a:solidFill>
              <a:latin typeface="Arial"/>
              <a:ea typeface="Arial"/>
              <a:cs typeface="Arial"/>
              <a:sym typeface="Arial"/>
            </a:endParaRPr>
          </a:p>
        </p:txBody>
      </p:sp>
      <p:sp>
        <p:nvSpPr>
          <p:cNvPr id="13192" name="Google Shape;13192;p88"/>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175</a:t>
            </a:r>
            <a:endParaRPr sz="550">
              <a:solidFill>
                <a:schemeClr val="dk1"/>
              </a:solidFill>
              <a:latin typeface="Arial"/>
              <a:ea typeface="Arial"/>
              <a:cs typeface="Arial"/>
              <a:sym typeface="Arial"/>
            </a:endParaRPr>
          </a:p>
        </p:txBody>
      </p:sp>
      <p:sp>
        <p:nvSpPr>
          <p:cNvPr id="13193" name="Google Shape;13193;p88"/>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94" name="Google Shape;13194;p88"/>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95" name="Google Shape;13195;p88"/>
          <p:cNvSpPr txBox="1"/>
          <p:nvPr/>
        </p:nvSpPr>
        <p:spPr>
          <a:xfrm>
            <a:off x="10469912" y="624912"/>
            <a:ext cx="166052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1B3A6A"/>
                </a:solidFill>
                <a:latin typeface="Arial"/>
                <a:ea typeface="Arial"/>
                <a:cs typeface="Arial"/>
                <a:sym typeface="Arial"/>
              </a:rPr>
              <a:t>Storytelling </a:t>
            </a:r>
            <a:endParaRPr sz="1850">
              <a:solidFill>
                <a:schemeClr val="dk1"/>
              </a:solidFill>
              <a:latin typeface="Arial"/>
              <a:ea typeface="Arial"/>
              <a:cs typeface="Arial"/>
              <a:sym typeface="Arial"/>
            </a:endParaRPr>
          </a:p>
        </p:txBody>
      </p:sp>
      <p:sp>
        <p:nvSpPr>
          <p:cNvPr id="13196" name="Google Shape;13196;p88"/>
          <p:cNvSpPr txBox="1"/>
          <p:nvPr/>
        </p:nvSpPr>
        <p:spPr>
          <a:xfrm>
            <a:off x="13380600" y="505095"/>
            <a:ext cx="4008120" cy="40322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framework to help synthesize what you learned in the design challenge  and communicate your idea in terms of the needs and emotions of your stakeholder.</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30-45 minutes</a:t>
            </a:r>
            <a:endParaRPr sz="750">
              <a:solidFill>
                <a:schemeClr val="dk1"/>
              </a:solidFill>
              <a:latin typeface="Arial"/>
              <a:ea typeface="Arial"/>
              <a:cs typeface="Arial"/>
              <a:sym typeface="Arial"/>
            </a:endParaRPr>
          </a:p>
        </p:txBody>
      </p:sp>
      <p:grpSp>
        <p:nvGrpSpPr>
          <p:cNvPr id="13197" name="Google Shape;13197;p88"/>
          <p:cNvGrpSpPr/>
          <p:nvPr/>
        </p:nvGrpSpPr>
        <p:grpSpPr>
          <a:xfrm>
            <a:off x="10488583" y="1051579"/>
            <a:ext cx="9200209" cy="31750"/>
            <a:chOff x="10488583" y="1051579"/>
            <a:chExt cx="9200209" cy="31750"/>
          </a:xfrm>
        </p:grpSpPr>
        <p:sp>
          <p:nvSpPr>
            <p:cNvPr id="13198" name="Google Shape;13198;p88"/>
            <p:cNvSpPr/>
            <p:nvPr/>
          </p:nvSpPr>
          <p:spPr>
            <a:xfrm>
              <a:off x="10488583" y="1051579"/>
              <a:ext cx="1686560" cy="31750"/>
            </a:xfrm>
            <a:custGeom>
              <a:avLst/>
              <a:gdLst/>
              <a:ahLst/>
              <a:cxnLst/>
              <a:rect l="l" t="t" r="r" b="b"/>
              <a:pathLst>
                <a:path w="1686559" h="31750" extrusionOk="0">
                  <a:moveTo>
                    <a:pt x="1686290" y="0"/>
                  </a:moveTo>
                  <a:lnTo>
                    <a:pt x="0" y="0"/>
                  </a:lnTo>
                  <a:lnTo>
                    <a:pt x="0" y="31473"/>
                  </a:lnTo>
                  <a:lnTo>
                    <a:pt x="1686290" y="31473"/>
                  </a:lnTo>
                  <a:lnTo>
                    <a:pt x="1686290"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199" name="Google Shape;13199;p88"/>
            <p:cNvSpPr/>
            <p:nvPr/>
          </p:nvSpPr>
          <p:spPr>
            <a:xfrm>
              <a:off x="12174837" y="1051579"/>
              <a:ext cx="7513955" cy="31750"/>
            </a:xfrm>
            <a:custGeom>
              <a:avLst/>
              <a:gdLst/>
              <a:ahLst/>
              <a:cxnLst/>
              <a:rect l="l" t="t" r="r" b="b"/>
              <a:pathLst>
                <a:path w="7513955" h="31750" extrusionOk="0">
                  <a:moveTo>
                    <a:pt x="7513647" y="0"/>
                  </a:moveTo>
                  <a:lnTo>
                    <a:pt x="0" y="0"/>
                  </a:lnTo>
                  <a:lnTo>
                    <a:pt x="0" y="31473"/>
                  </a:lnTo>
                  <a:lnTo>
                    <a:pt x="7513647" y="31473"/>
                  </a:lnTo>
                  <a:lnTo>
                    <a:pt x="7513647" y="0"/>
                  </a:lnTo>
                  <a:close/>
                </a:path>
              </a:pathLst>
            </a:custGeom>
            <a:solidFill>
              <a:srgbClr val="C1C1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200" name="Google Shape;13200;p88"/>
          <p:cNvGrpSpPr/>
          <p:nvPr/>
        </p:nvGrpSpPr>
        <p:grpSpPr>
          <a:xfrm>
            <a:off x="18642541" y="635809"/>
            <a:ext cx="1061170" cy="260350"/>
            <a:chOff x="18642541" y="635809"/>
            <a:chExt cx="1061170" cy="260350"/>
          </a:xfrm>
        </p:grpSpPr>
        <p:sp>
          <p:nvSpPr>
            <p:cNvPr id="13201" name="Google Shape;13201;p88"/>
            <p:cNvSpPr/>
            <p:nvPr/>
          </p:nvSpPr>
          <p:spPr>
            <a:xfrm>
              <a:off x="18642541"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02" name="Google Shape;13202;p88"/>
            <p:cNvSpPr/>
            <p:nvPr/>
          </p:nvSpPr>
          <p:spPr>
            <a:xfrm>
              <a:off x="19151895"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203" name="Google Shape;13203;p88"/>
          <p:cNvSpPr txBox="1"/>
          <p:nvPr/>
        </p:nvSpPr>
        <p:spPr>
          <a:xfrm>
            <a:off x="18720466" y="717575"/>
            <a:ext cx="395605" cy="927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450">
                <a:solidFill>
                  <a:srgbClr val="FFFFFF"/>
                </a:solidFill>
                <a:latin typeface="Arial"/>
                <a:ea typeface="Arial"/>
                <a:cs typeface="Arial"/>
                <a:sym typeface="Arial"/>
              </a:rPr>
              <a:t>STORYTELLING</a:t>
            </a:r>
            <a:endParaRPr sz="450">
              <a:solidFill>
                <a:schemeClr val="dk1"/>
              </a:solidFill>
              <a:latin typeface="Arial"/>
              <a:ea typeface="Arial"/>
              <a:cs typeface="Arial"/>
              <a:sym typeface="Arial"/>
            </a:endParaRPr>
          </a:p>
        </p:txBody>
      </p:sp>
      <p:sp>
        <p:nvSpPr>
          <p:cNvPr id="13204" name="Google Shape;13204;p88"/>
          <p:cNvSpPr txBox="1"/>
          <p:nvPr/>
        </p:nvSpPr>
        <p:spPr>
          <a:xfrm>
            <a:off x="19292436" y="717575"/>
            <a:ext cx="270510" cy="927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450">
                <a:solidFill>
                  <a:srgbClr val="1B3A6A"/>
                </a:solidFill>
                <a:latin typeface="Arial"/>
                <a:ea typeface="Arial"/>
                <a:cs typeface="Arial"/>
                <a:sym typeface="Arial"/>
              </a:rPr>
              <a:t>PITCHING</a:t>
            </a:r>
            <a:endParaRPr sz="450">
              <a:solidFill>
                <a:schemeClr val="dk1"/>
              </a:solidFill>
              <a:latin typeface="Arial"/>
              <a:ea typeface="Arial"/>
              <a:cs typeface="Arial"/>
              <a:sym typeface="Arial"/>
            </a:endParaRPr>
          </a:p>
        </p:txBody>
      </p:sp>
      <p:sp>
        <p:nvSpPr>
          <p:cNvPr id="13205" name="Google Shape;13205;p88"/>
          <p:cNvSpPr/>
          <p:nvPr/>
        </p:nvSpPr>
        <p:spPr>
          <a:xfrm>
            <a:off x="10478099" y="1379364"/>
            <a:ext cx="1752600" cy="5391150"/>
          </a:xfrm>
          <a:custGeom>
            <a:avLst/>
            <a:gdLst/>
            <a:ahLst/>
            <a:cxnLst/>
            <a:rect l="l" t="t" r="r" b="b"/>
            <a:pathLst>
              <a:path w="1752600" h="5391150" extrusionOk="0">
                <a:moveTo>
                  <a:pt x="67687" y="0"/>
                </a:move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06" name="Google Shape;13206;p88"/>
          <p:cNvSpPr/>
          <p:nvPr/>
        </p:nvSpPr>
        <p:spPr>
          <a:xfrm>
            <a:off x="12344275" y="1379364"/>
            <a:ext cx="1752600" cy="5391150"/>
          </a:xfrm>
          <a:custGeom>
            <a:avLst/>
            <a:gdLst/>
            <a:ahLst/>
            <a:cxnLst/>
            <a:rect l="l" t="t" r="r" b="b"/>
            <a:pathLst>
              <a:path w="1752600" h="5391150" extrusionOk="0">
                <a:moveTo>
                  <a:pt x="67687" y="0"/>
                </a:move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07" name="Google Shape;13207;p88"/>
          <p:cNvSpPr/>
          <p:nvPr/>
        </p:nvSpPr>
        <p:spPr>
          <a:xfrm>
            <a:off x="14205580" y="1379364"/>
            <a:ext cx="1752600" cy="5391150"/>
          </a:xfrm>
          <a:custGeom>
            <a:avLst/>
            <a:gdLst/>
            <a:ahLst/>
            <a:cxnLst/>
            <a:rect l="l" t="t" r="r" b="b"/>
            <a:pathLst>
              <a:path w="1752600" h="5391150" extrusionOk="0">
                <a:moveTo>
                  <a:pt x="67687" y="0"/>
                </a:move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08" name="Google Shape;13208;p88"/>
          <p:cNvSpPr/>
          <p:nvPr/>
        </p:nvSpPr>
        <p:spPr>
          <a:xfrm>
            <a:off x="16069513" y="1379364"/>
            <a:ext cx="1752600" cy="5391150"/>
          </a:xfrm>
          <a:custGeom>
            <a:avLst/>
            <a:gdLst/>
            <a:ahLst/>
            <a:cxnLst/>
            <a:rect l="l" t="t" r="r" b="b"/>
            <a:pathLst>
              <a:path w="1752600" h="5391150" extrusionOk="0">
                <a:moveTo>
                  <a:pt x="67687" y="0"/>
                </a:move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09" name="Google Shape;13209;p88"/>
          <p:cNvSpPr/>
          <p:nvPr/>
        </p:nvSpPr>
        <p:spPr>
          <a:xfrm>
            <a:off x="17933564" y="1379364"/>
            <a:ext cx="1752600" cy="5391150"/>
          </a:xfrm>
          <a:custGeom>
            <a:avLst/>
            <a:gdLst/>
            <a:ahLst/>
            <a:cxnLst/>
            <a:rect l="l" t="t" r="r" b="b"/>
            <a:pathLst>
              <a:path w="1752600" h="5391150" extrusionOk="0">
                <a:moveTo>
                  <a:pt x="67687" y="0"/>
                </a:move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10" name="Google Shape;13210;p88"/>
          <p:cNvSpPr txBox="1"/>
          <p:nvPr/>
        </p:nvSpPr>
        <p:spPr>
          <a:xfrm>
            <a:off x="10547355" y="1446267"/>
            <a:ext cx="1424940"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1 </a:t>
            </a:r>
            <a:r>
              <a:rPr lang="en-US" sz="750" b="1">
                <a:solidFill>
                  <a:schemeClr val="dk1"/>
                </a:solidFill>
                <a:latin typeface="Arial"/>
                <a:ea typeface="Arial"/>
                <a:cs typeface="Arial"/>
                <a:sym typeface="Arial"/>
              </a:rPr>
              <a:t>WE MET...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Tell us more about your primary</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stakeholder.</a:t>
            </a:r>
            <a:endParaRPr sz="750">
              <a:solidFill>
                <a:schemeClr val="dk1"/>
              </a:solidFill>
              <a:latin typeface="Arial"/>
              <a:ea typeface="Arial"/>
              <a:cs typeface="Arial"/>
              <a:sym typeface="Arial"/>
            </a:endParaRPr>
          </a:p>
        </p:txBody>
      </p:sp>
      <p:sp>
        <p:nvSpPr>
          <p:cNvPr id="13211" name="Google Shape;13211;p88"/>
          <p:cNvSpPr txBox="1"/>
          <p:nvPr/>
        </p:nvSpPr>
        <p:spPr>
          <a:xfrm>
            <a:off x="12413471" y="1446267"/>
            <a:ext cx="1617345"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2 </a:t>
            </a: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What was the surprising observation</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you made? What did you discover?</a:t>
            </a:r>
            <a:endParaRPr sz="750">
              <a:solidFill>
                <a:schemeClr val="dk1"/>
              </a:solidFill>
              <a:latin typeface="Arial"/>
              <a:ea typeface="Arial"/>
              <a:cs typeface="Arial"/>
              <a:sym typeface="Arial"/>
            </a:endParaRPr>
          </a:p>
        </p:txBody>
      </p:sp>
      <p:sp>
        <p:nvSpPr>
          <p:cNvPr id="13212" name="Google Shape;13212;p88"/>
          <p:cNvSpPr txBox="1"/>
          <p:nvPr/>
        </p:nvSpPr>
        <p:spPr>
          <a:xfrm>
            <a:off x="14274777" y="1446267"/>
            <a:ext cx="1569720"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3 </a:t>
            </a:r>
            <a:r>
              <a:rPr lang="en-US" sz="750" b="1">
                <a:solidFill>
                  <a:schemeClr val="dk1"/>
                </a:solidFill>
                <a:latin typeface="Arial"/>
                <a:ea typeface="Arial"/>
                <a:cs typeface="Arial"/>
                <a:sym typeface="Arial"/>
              </a:rPr>
              <a:t>SO WE CREATED...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What concept did you create?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assumptions were you testing  in your prototypes?</a:t>
            </a:r>
            <a:endParaRPr sz="750">
              <a:solidFill>
                <a:schemeClr val="dk1"/>
              </a:solidFill>
              <a:latin typeface="Arial"/>
              <a:ea typeface="Arial"/>
              <a:cs typeface="Arial"/>
              <a:sym typeface="Arial"/>
            </a:endParaRPr>
          </a:p>
        </p:txBody>
      </p:sp>
      <p:sp>
        <p:nvSpPr>
          <p:cNvPr id="13213" name="Google Shape;13213;p88"/>
          <p:cNvSpPr txBox="1"/>
          <p:nvPr/>
        </p:nvSpPr>
        <p:spPr>
          <a:xfrm>
            <a:off x="16138827" y="1446267"/>
            <a:ext cx="1593215"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4 </a:t>
            </a:r>
            <a:r>
              <a:rPr lang="en-US" sz="750" b="1">
                <a:solidFill>
                  <a:schemeClr val="dk1"/>
                </a:solidFill>
                <a:latin typeface="Arial"/>
                <a:ea typeface="Arial"/>
                <a:cs typeface="Arial"/>
                <a:sym typeface="Arial"/>
              </a:rPr>
              <a:t>THEN WE LEARNED...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How have your prototypes evolved?</a:t>
            </a:r>
            <a:endParaRPr sz="750">
              <a:solidFill>
                <a:schemeClr val="dk1"/>
              </a:solidFill>
              <a:latin typeface="Arial"/>
              <a:ea typeface="Arial"/>
              <a:cs typeface="Arial"/>
              <a:sym typeface="Arial"/>
            </a:endParaRPr>
          </a:p>
          <a:p>
            <a:pPr marL="12700" marR="304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have you learned about your  concept?</a:t>
            </a:r>
            <a:endParaRPr sz="750">
              <a:solidFill>
                <a:schemeClr val="dk1"/>
              </a:solidFill>
              <a:latin typeface="Arial"/>
              <a:ea typeface="Arial"/>
              <a:cs typeface="Arial"/>
              <a:sym typeface="Arial"/>
            </a:endParaRPr>
          </a:p>
        </p:txBody>
      </p:sp>
      <p:sp>
        <p:nvSpPr>
          <p:cNvPr id="13214" name="Google Shape;13214;p88"/>
          <p:cNvSpPr txBox="1"/>
          <p:nvPr/>
        </p:nvSpPr>
        <p:spPr>
          <a:xfrm>
            <a:off x="18002759" y="1446267"/>
            <a:ext cx="1472565" cy="875665"/>
          </a:xfrm>
          <a:prstGeom prst="rect">
            <a:avLst/>
          </a:prstGeom>
          <a:noFill/>
          <a:ln>
            <a:noFill/>
          </a:ln>
        </p:spPr>
        <p:txBody>
          <a:bodyPr spcFirstLastPara="1" wrap="square" lIns="0" tIns="27925" rIns="0" bIns="0" anchor="t" anchorCtr="0">
            <a:spAutoFit/>
          </a:bodyPr>
          <a:lstStyle/>
          <a:p>
            <a:pPr marL="12700" marR="462915" lvl="0" indent="0" algn="l" rtl="0">
              <a:lnSpc>
                <a:spcPct val="93000"/>
              </a:lnSpc>
              <a:spcBef>
                <a:spcPts val="0"/>
              </a:spcBef>
              <a:spcAft>
                <a:spcPts val="0"/>
              </a:spcAft>
              <a:buNone/>
            </a:pPr>
            <a:r>
              <a:rPr lang="en-US" sz="1100" b="1">
                <a:solidFill>
                  <a:srgbClr val="1B3A6A"/>
                </a:solidFill>
                <a:latin typeface="Arial"/>
                <a:ea typeface="Arial"/>
                <a:cs typeface="Arial"/>
                <a:sym typeface="Arial"/>
              </a:rPr>
              <a:t>5 </a:t>
            </a:r>
            <a:r>
              <a:rPr lang="en-US" sz="750" b="1">
                <a:solidFill>
                  <a:schemeClr val="dk1"/>
                </a:solidFill>
                <a:latin typeface="Arial"/>
                <a:ea typeface="Arial"/>
                <a:cs typeface="Arial"/>
                <a:sym typeface="Arial"/>
              </a:rPr>
              <a:t>SO NOW WE HOPE  TO IMPLEMENT...</a:t>
            </a:r>
            <a:endParaRPr sz="750">
              <a:solidFill>
                <a:schemeClr val="dk1"/>
              </a:solidFill>
              <a:latin typeface="Arial"/>
              <a:ea typeface="Arial"/>
              <a:cs typeface="Arial"/>
              <a:sym typeface="Arial"/>
            </a:endParaRPr>
          </a:p>
          <a:p>
            <a:pPr marL="12700" marR="109854" lvl="0" indent="0" algn="l" rtl="0">
              <a:lnSpc>
                <a:spcPct val="100000"/>
              </a:lnSpc>
              <a:spcBef>
                <a:spcPts val="0"/>
              </a:spcBef>
              <a:spcAft>
                <a:spcPts val="0"/>
              </a:spcAft>
              <a:buNone/>
            </a:pPr>
            <a:r>
              <a:rPr lang="en-US" sz="750" i="1">
                <a:solidFill>
                  <a:srgbClr val="414042"/>
                </a:solidFill>
                <a:latin typeface="Arial"/>
                <a:ea typeface="Arial"/>
                <a:cs typeface="Arial"/>
                <a:sym typeface="Arial"/>
              </a:rPr>
              <a:t>What concept are your going  to create? What outcomes are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you hoping in terms of Improving  the holistic learning outcomes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to see as a result?</a:t>
            </a:r>
            <a:endParaRPr sz="750">
              <a:solidFill>
                <a:schemeClr val="dk1"/>
              </a:solidFill>
              <a:latin typeface="Arial"/>
              <a:ea typeface="Arial"/>
              <a:cs typeface="Arial"/>
              <a:sym typeface="Arial"/>
            </a:endParaRPr>
          </a:p>
        </p:txBody>
      </p:sp>
      <p:sp>
        <p:nvSpPr>
          <p:cNvPr id="13215" name="Google Shape;13215;p88"/>
          <p:cNvSpPr txBox="1"/>
          <p:nvPr/>
        </p:nvSpPr>
        <p:spPr>
          <a:xfrm>
            <a:off x="405564" y="624912"/>
            <a:ext cx="166052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1B3A6A"/>
                </a:solidFill>
                <a:latin typeface="Arial"/>
                <a:ea typeface="Arial"/>
                <a:cs typeface="Arial"/>
                <a:sym typeface="Arial"/>
              </a:rPr>
              <a:t>Storytelling </a:t>
            </a:r>
            <a:endParaRPr sz="1850">
              <a:solidFill>
                <a:schemeClr val="dk1"/>
              </a:solidFill>
              <a:latin typeface="Arial"/>
              <a:ea typeface="Arial"/>
              <a:cs typeface="Arial"/>
              <a:sym typeface="Arial"/>
            </a:endParaRPr>
          </a:p>
        </p:txBody>
      </p:sp>
      <p:sp>
        <p:nvSpPr>
          <p:cNvPr id="13216" name="Google Shape;13216;p88"/>
          <p:cNvSpPr txBox="1"/>
          <p:nvPr/>
        </p:nvSpPr>
        <p:spPr>
          <a:xfrm>
            <a:off x="3316252" y="505095"/>
            <a:ext cx="4008754" cy="40322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framework to help synthesize what you learned in the design challenge  and communicate your idea in terms of the needs and emotions of your stakeholder.</a:t>
            </a:r>
            <a:endParaRPr sz="750">
              <a:solidFill>
                <a:schemeClr val="dk1"/>
              </a:solidFill>
              <a:latin typeface="Arial"/>
              <a:ea typeface="Arial"/>
              <a:cs typeface="Arial"/>
              <a:sym typeface="Arial"/>
            </a:endParaRPr>
          </a:p>
          <a:p>
            <a:pPr marL="12700" marR="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30-45 minutes</a:t>
            </a:r>
            <a:endParaRPr sz="750">
              <a:solidFill>
                <a:schemeClr val="dk1"/>
              </a:solidFill>
              <a:latin typeface="Arial"/>
              <a:ea typeface="Arial"/>
              <a:cs typeface="Arial"/>
              <a:sym typeface="Arial"/>
            </a:endParaRPr>
          </a:p>
        </p:txBody>
      </p:sp>
      <p:grpSp>
        <p:nvGrpSpPr>
          <p:cNvPr id="13217" name="Google Shape;13217;p88"/>
          <p:cNvGrpSpPr/>
          <p:nvPr/>
        </p:nvGrpSpPr>
        <p:grpSpPr>
          <a:xfrm>
            <a:off x="424235" y="1051579"/>
            <a:ext cx="9200245" cy="31750"/>
            <a:chOff x="424235" y="1051579"/>
            <a:chExt cx="9200245" cy="31750"/>
          </a:xfrm>
        </p:grpSpPr>
        <p:sp>
          <p:nvSpPr>
            <p:cNvPr id="13218" name="Google Shape;13218;p88"/>
            <p:cNvSpPr/>
            <p:nvPr/>
          </p:nvSpPr>
          <p:spPr>
            <a:xfrm>
              <a:off x="424235" y="1051579"/>
              <a:ext cx="1686560" cy="31750"/>
            </a:xfrm>
            <a:custGeom>
              <a:avLst/>
              <a:gdLst/>
              <a:ahLst/>
              <a:cxnLst/>
              <a:rect l="l" t="t" r="r" b="b"/>
              <a:pathLst>
                <a:path w="1686560" h="31750" extrusionOk="0">
                  <a:moveTo>
                    <a:pt x="1686290" y="0"/>
                  </a:moveTo>
                  <a:lnTo>
                    <a:pt x="0" y="0"/>
                  </a:lnTo>
                  <a:lnTo>
                    <a:pt x="0" y="31473"/>
                  </a:lnTo>
                  <a:lnTo>
                    <a:pt x="1686290" y="31473"/>
                  </a:lnTo>
                  <a:lnTo>
                    <a:pt x="1686290" y="0"/>
                  </a:lnTo>
                  <a:close/>
                </a:path>
              </a:pathLst>
            </a:custGeom>
            <a:solidFill>
              <a:srgbClr val="1B3A6A">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19" name="Google Shape;13219;p88"/>
            <p:cNvSpPr/>
            <p:nvPr/>
          </p:nvSpPr>
          <p:spPr>
            <a:xfrm>
              <a:off x="2110525" y="1051579"/>
              <a:ext cx="7513955" cy="31750"/>
            </a:xfrm>
            <a:custGeom>
              <a:avLst/>
              <a:gdLst/>
              <a:ahLst/>
              <a:cxnLst/>
              <a:rect l="l" t="t" r="r" b="b"/>
              <a:pathLst>
                <a:path w="7513955" h="31750" extrusionOk="0">
                  <a:moveTo>
                    <a:pt x="7513647" y="0"/>
                  </a:moveTo>
                  <a:lnTo>
                    <a:pt x="0" y="0"/>
                  </a:lnTo>
                  <a:lnTo>
                    <a:pt x="0" y="31473"/>
                  </a:lnTo>
                  <a:lnTo>
                    <a:pt x="7513647" y="31473"/>
                  </a:lnTo>
                  <a:lnTo>
                    <a:pt x="7513647" y="0"/>
                  </a:lnTo>
                  <a:close/>
                </a:path>
              </a:pathLst>
            </a:custGeom>
            <a:solidFill>
              <a:srgbClr val="C1C1D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220" name="Google Shape;13220;p88"/>
          <p:cNvGrpSpPr/>
          <p:nvPr/>
        </p:nvGrpSpPr>
        <p:grpSpPr>
          <a:xfrm>
            <a:off x="8578157" y="635809"/>
            <a:ext cx="1061206" cy="260350"/>
            <a:chOff x="8578157" y="635809"/>
            <a:chExt cx="1061206" cy="260350"/>
          </a:xfrm>
        </p:grpSpPr>
        <p:sp>
          <p:nvSpPr>
            <p:cNvPr id="13221" name="Google Shape;13221;p88"/>
            <p:cNvSpPr/>
            <p:nvPr/>
          </p:nvSpPr>
          <p:spPr>
            <a:xfrm>
              <a:off x="8578157"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B3A6A">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22" name="Google Shape;13222;p88"/>
            <p:cNvSpPr/>
            <p:nvPr/>
          </p:nvSpPr>
          <p:spPr>
            <a:xfrm>
              <a:off x="9087548"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223" name="Google Shape;13223;p88"/>
          <p:cNvSpPr txBox="1"/>
          <p:nvPr/>
        </p:nvSpPr>
        <p:spPr>
          <a:xfrm>
            <a:off x="8656164" y="717575"/>
            <a:ext cx="395605" cy="927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450">
                <a:solidFill>
                  <a:srgbClr val="FFFFFF"/>
                </a:solidFill>
                <a:latin typeface="Arial"/>
                <a:ea typeface="Arial"/>
                <a:cs typeface="Arial"/>
                <a:sym typeface="Arial"/>
              </a:rPr>
              <a:t>STORYTELLING</a:t>
            </a:r>
            <a:endParaRPr sz="450">
              <a:solidFill>
                <a:schemeClr val="dk1"/>
              </a:solidFill>
              <a:latin typeface="Arial"/>
              <a:ea typeface="Arial"/>
              <a:cs typeface="Arial"/>
              <a:sym typeface="Arial"/>
            </a:endParaRPr>
          </a:p>
        </p:txBody>
      </p:sp>
      <p:sp>
        <p:nvSpPr>
          <p:cNvPr id="13224" name="Google Shape;13224;p88"/>
          <p:cNvSpPr txBox="1"/>
          <p:nvPr/>
        </p:nvSpPr>
        <p:spPr>
          <a:xfrm>
            <a:off x="9228143" y="717575"/>
            <a:ext cx="270510" cy="927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450">
                <a:solidFill>
                  <a:srgbClr val="1B3A6A"/>
                </a:solidFill>
                <a:latin typeface="Arial"/>
                <a:ea typeface="Arial"/>
                <a:cs typeface="Arial"/>
                <a:sym typeface="Arial"/>
              </a:rPr>
              <a:t>PITCHING</a:t>
            </a:r>
            <a:endParaRPr sz="450">
              <a:solidFill>
                <a:schemeClr val="dk1"/>
              </a:solidFill>
              <a:latin typeface="Arial"/>
              <a:ea typeface="Arial"/>
              <a:cs typeface="Arial"/>
              <a:sym typeface="Arial"/>
            </a:endParaRPr>
          </a:p>
        </p:txBody>
      </p:sp>
      <p:sp>
        <p:nvSpPr>
          <p:cNvPr id="13225" name="Google Shape;13225;p88"/>
          <p:cNvSpPr/>
          <p:nvPr/>
        </p:nvSpPr>
        <p:spPr>
          <a:xfrm>
            <a:off x="413754" y="1379364"/>
            <a:ext cx="1752600" cy="5391150"/>
          </a:xfrm>
          <a:custGeom>
            <a:avLst/>
            <a:gdLst/>
            <a:ahLst/>
            <a:cxnLst/>
            <a:rect l="l" t="t" r="r" b="b"/>
            <a:pathLst>
              <a:path w="1752600" h="5391150" extrusionOk="0">
                <a:moveTo>
                  <a:pt x="1684332" y="0"/>
                </a:moveTo>
                <a:lnTo>
                  <a:pt x="67687" y="0"/>
                </a:ln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26" name="Google Shape;13226;p88"/>
          <p:cNvSpPr/>
          <p:nvPr/>
        </p:nvSpPr>
        <p:spPr>
          <a:xfrm>
            <a:off x="2279868" y="1379364"/>
            <a:ext cx="1752600" cy="5391150"/>
          </a:xfrm>
          <a:custGeom>
            <a:avLst/>
            <a:gdLst/>
            <a:ahLst/>
            <a:cxnLst/>
            <a:rect l="l" t="t" r="r" b="b"/>
            <a:pathLst>
              <a:path w="1752600" h="5391150" extrusionOk="0">
                <a:moveTo>
                  <a:pt x="1684332" y="0"/>
                </a:moveTo>
                <a:lnTo>
                  <a:pt x="67687" y="0"/>
                </a:ln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27" name="Google Shape;13227;p88"/>
          <p:cNvSpPr/>
          <p:nvPr/>
        </p:nvSpPr>
        <p:spPr>
          <a:xfrm>
            <a:off x="4141221" y="1379364"/>
            <a:ext cx="1752600" cy="5391150"/>
          </a:xfrm>
          <a:custGeom>
            <a:avLst/>
            <a:gdLst/>
            <a:ahLst/>
            <a:cxnLst/>
            <a:rect l="l" t="t" r="r" b="b"/>
            <a:pathLst>
              <a:path w="1752600" h="5391150" extrusionOk="0">
                <a:moveTo>
                  <a:pt x="1684332" y="0"/>
                </a:moveTo>
                <a:lnTo>
                  <a:pt x="67687" y="0"/>
                </a:ln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28" name="Google Shape;13228;p88"/>
          <p:cNvSpPr/>
          <p:nvPr/>
        </p:nvSpPr>
        <p:spPr>
          <a:xfrm>
            <a:off x="6005200" y="1379364"/>
            <a:ext cx="1752600" cy="5391150"/>
          </a:xfrm>
          <a:custGeom>
            <a:avLst/>
            <a:gdLst/>
            <a:ahLst/>
            <a:cxnLst/>
            <a:rect l="l" t="t" r="r" b="b"/>
            <a:pathLst>
              <a:path w="1752600" h="5391150" extrusionOk="0">
                <a:moveTo>
                  <a:pt x="1684332" y="0"/>
                </a:moveTo>
                <a:lnTo>
                  <a:pt x="67687" y="0"/>
                </a:ln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29" name="Google Shape;13229;p88"/>
          <p:cNvSpPr/>
          <p:nvPr/>
        </p:nvSpPr>
        <p:spPr>
          <a:xfrm>
            <a:off x="7869180" y="1379364"/>
            <a:ext cx="1752600" cy="5391150"/>
          </a:xfrm>
          <a:custGeom>
            <a:avLst/>
            <a:gdLst/>
            <a:ahLst/>
            <a:cxnLst/>
            <a:rect l="l" t="t" r="r" b="b"/>
            <a:pathLst>
              <a:path w="1752600" h="5391150" extrusionOk="0">
                <a:moveTo>
                  <a:pt x="1684332" y="0"/>
                </a:moveTo>
                <a:lnTo>
                  <a:pt x="67687" y="0"/>
                </a:lnTo>
                <a:lnTo>
                  <a:pt x="28555" y="1057"/>
                </a:lnTo>
                <a:lnTo>
                  <a:pt x="8460" y="8460"/>
                </a:lnTo>
                <a:lnTo>
                  <a:pt x="1057" y="28555"/>
                </a:lnTo>
                <a:lnTo>
                  <a:pt x="0" y="67687"/>
                </a:lnTo>
                <a:lnTo>
                  <a:pt x="0" y="5323303"/>
                </a:lnTo>
                <a:lnTo>
                  <a:pt x="1057" y="5362435"/>
                </a:lnTo>
                <a:lnTo>
                  <a:pt x="8460" y="5382529"/>
                </a:lnTo>
                <a:lnTo>
                  <a:pt x="28555" y="5389933"/>
                </a:lnTo>
                <a:lnTo>
                  <a:pt x="67687" y="5390990"/>
                </a:lnTo>
                <a:lnTo>
                  <a:pt x="1684332" y="5390990"/>
                </a:lnTo>
                <a:lnTo>
                  <a:pt x="1723463" y="5389933"/>
                </a:lnTo>
                <a:lnTo>
                  <a:pt x="1743558" y="5382529"/>
                </a:lnTo>
                <a:lnTo>
                  <a:pt x="1750961" y="5362435"/>
                </a:lnTo>
                <a:lnTo>
                  <a:pt x="1752019" y="5323303"/>
                </a:lnTo>
                <a:lnTo>
                  <a:pt x="1752019" y="67687"/>
                </a:lnTo>
                <a:lnTo>
                  <a:pt x="1750961" y="28555"/>
                </a:lnTo>
                <a:lnTo>
                  <a:pt x="1743558" y="8460"/>
                </a:lnTo>
                <a:lnTo>
                  <a:pt x="1723463" y="1057"/>
                </a:lnTo>
                <a:lnTo>
                  <a:pt x="1684332"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30" name="Google Shape;13230;p88"/>
          <p:cNvSpPr txBox="1"/>
          <p:nvPr/>
        </p:nvSpPr>
        <p:spPr>
          <a:xfrm>
            <a:off x="483010" y="1446267"/>
            <a:ext cx="1424940"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1 </a:t>
            </a:r>
            <a:r>
              <a:rPr lang="en-US" sz="750" b="1">
                <a:solidFill>
                  <a:schemeClr val="dk1"/>
                </a:solidFill>
                <a:latin typeface="Arial"/>
                <a:ea typeface="Arial"/>
                <a:cs typeface="Arial"/>
                <a:sym typeface="Arial"/>
              </a:rPr>
              <a:t>WE MET...</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Tell us more about your primary</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stakeholder.</a:t>
            </a:r>
            <a:endParaRPr sz="750">
              <a:solidFill>
                <a:schemeClr val="dk1"/>
              </a:solidFill>
              <a:latin typeface="Arial"/>
              <a:ea typeface="Arial"/>
              <a:cs typeface="Arial"/>
              <a:sym typeface="Arial"/>
            </a:endParaRPr>
          </a:p>
        </p:txBody>
      </p:sp>
      <p:sp>
        <p:nvSpPr>
          <p:cNvPr id="13231" name="Google Shape;13231;p88"/>
          <p:cNvSpPr txBox="1"/>
          <p:nvPr/>
        </p:nvSpPr>
        <p:spPr>
          <a:xfrm>
            <a:off x="2349135" y="1446267"/>
            <a:ext cx="1617345"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2 </a:t>
            </a:r>
            <a:r>
              <a:rPr lang="en-US" sz="750" b="1">
                <a:solidFill>
                  <a:schemeClr val="dk1"/>
                </a:solidFill>
                <a:latin typeface="Arial"/>
                <a:ea typeface="Arial"/>
                <a:cs typeface="Arial"/>
                <a:sym typeface="Arial"/>
              </a:rPr>
              <a:t>WE NOTICED...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What was the surprising observation</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you made? What did you discover?</a:t>
            </a:r>
            <a:endParaRPr sz="750">
              <a:solidFill>
                <a:schemeClr val="dk1"/>
              </a:solidFill>
              <a:latin typeface="Arial"/>
              <a:ea typeface="Arial"/>
              <a:cs typeface="Arial"/>
              <a:sym typeface="Arial"/>
            </a:endParaRPr>
          </a:p>
        </p:txBody>
      </p:sp>
      <p:sp>
        <p:nvSpPr>
          <p:cNvPr id="13232" name="Google Shape;13232;p88"/>
          <p:cNvSpPr txBox="1"/>
          <p:nvPr/>
        </p:nvSpPr>
        <p:spPr>
          <a:xfrm>
            <a:off x="4210476" y="1446267"/>
            <a:ext cx="1569720"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3 </a:t>
            </a:r>
            <a:r>
              <a:rPr lang="en-US" sz="750" b="1">
                <a:solidFill>
                  <a:schemeClr val="dk1"/>
                </a:solidFill>
                <a:latin typeface="Arial"/>
                <a:ea typeface="Arial"/>
                <a:cs typeface="Arial"/>
                <a:sym typeface="Arial"/>
              </a:rPr>
              <a:t>SO WE CREATED...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What concept did you create?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assumptions were you testing  in your prototypes?</a:t>
            </a:r>
            <a:endParaRPr sz="750">
              <a:solidFill>
                <a:schemeClr val="dk1"/>
              </a:solidFill>
              <a:latin typeface="Arial"/>
              <a:ea typeface="Arial"/>
              <a:cs typeface="Arial"/>
              <a:sym typeface="Arial"/>
            </a:endParaRPr>
          </a:p>
        </p:txBody>
      </p:sp>
      <p:sp>
        <p:nvSpPr>
          <p:cNvPr id="13233" name="Google Shape;13233;p88"/>
          <p:cNvSpPr txBox="1"/>
          <p:nvPr/>
        </p:nvSpPr>
        <p:spPr>
          <a:xfrm>
            <a:off x="6074456" y="1446267"/>
            <a:ext cx="1593215"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4 </a:t>
            </a:r>
            <a:r>
              <a:rPr lang="en-US" sz="750" b="1">
                <a:solidFill>
                  <a:schemeClr val="dk1"/>
                </a:solidFill>
                <a:latin typeface="Arial"/>
                <a:ea typeface="Arial"/>
                <a:cs typeface="Arial"/>
                <a:sym typeface="Arial"/>
              </a:rPr>
              <a:t>THEN WE LEARNED...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How have your prototypes evolved?</a:t>
            </a:r>
            <a:endParaRPr sz="750">
              <a:solidFill>
                <a:schemeClr val="dk1"/>
              </a:solidFill>
              <a:latin typeface="Arial"/>
              <a:ea typeface="Arial"/>
              <a:cs typeface="Arial"/>
              <a:sym typeface="Arial"/>
            </a:endParaRPr>
          </a:p>
          <a:p>
            <a:pPr marL="12700" marR="304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have you learned about your  concept?</a:t>
            </a:r>
            <a:endParaRPr sz="750">
              <a:solidFill>
                <a:schemeClr val="dk1"/>
              </a:solidFill>
              <a:latin typeface="Arial"/>
              <a:ea typeface="Arial"/>
              <a:cs typeface="Arial"/>
              <a:sym typeface="Arial"/>
            </a:endParaRPr>
          </a:p>
        </p:txBody>
      </p:sp>
      <p:sp>
        <p:nvSpPr>
          <p:cNvPr id="13234" name="Google Shape;13234;p88"/>
          <p:cNvSpPr txBox="1"/>
          <p:nvPr/>
        </p:nvSpPr>
        <p:spPr>
          <a:xfrm>
            <a:off x="7938435" y="1446267"/>
            <a:ext cx="1472565" cy="875665"/>
          </a:xfrm>
          <a:prstGeom prst="rect">
            <a:avLst/>
          </a:prstGeom>
          <a:noFill/>
          <a:ln>
            <a:noFill/>
          </a:ln>
        </p:spPr>
        <p:txBody>
          <a:bodyPr spcFirstLastPara="1" wrap="square" lIns="0" tIns="27925" rIns="0" bIns="0" anchor="t" anchorCtr="0">
            <a:spAutoFit/>
          </a:bodyPr>
          <a:lstStyle/>
          <a:p>
            <a:pPr marL="12700" marR="462915" lvl="0" indent="0" algn="l" rtl="0">
              <a:lnSpc>
                <a:spcPct val="93000"/>
              </a:lnSpc>
              <a:spcBef>
                <a:spcPts val="0"/>
              </a:spcBef>
              <a:spcAft>
                <a:spcPts val="0"/>
              </a:spcAft>
              <a:buNone/>
            </a:pPr>
            <a:r>
              <a:rPr lang="en-US" sz="1100" b="1">
                <a:solidFill>
                  <a:srgbClr val="1B3A6A"/>
                </a:solidFill>
                <a:latin typeface="Arial"/>
                <a:ea typeface="Arial"/>
                <a:cs typeface="Arial"/>
                <a:sym typeface="Arial"/>
              </a:rPr>
              <a:t>5 </a:t>
            </a:r>
            <a:r>
              <a:rPr lang="en-US" sz="750" b="1">
                <a:solidFill>
                  <a:schemeClr val="dk1"/>
                </a:solidFill>
                <a:latin typeface="Arial"/>
                <a:ea typeface="Arial"/>
                <a:cs typeface="Arial"/>
                <a:sym typeface="Arial"/>
              </a:rPr>
              <a:t>SO NOW WE HOPE  TO IMPLEMENT...</a:t>
            </a:r>
            <a:endParaRPr sz="750">
              <a:solidFill>
                <a:schemeClr val="dk1"/>
              </a:solidFill>
              <a:latin typeface="Arial"/>
              <a:ea typeface="Arial"/>
              <a:cs typeface="Arial"/>
              <a:sym typeface="Arial"/>
            </a:endParaRPr>
          </a:p>
          <a:p>
            <a:pPr marL="12700" marR="109854" lvl="0" indent="0" algn="l" rtl="0">
              <a:lnSpc>
                <a:spcPct val="100000"/>
              </a:lnSpc>
              <a:spcBef>
                <a:spcPts val="0"/>
              </a:spcBef>
              <a:spcAft>
                <a:spcPts val="0"/>
              </a:spcAft>
              <a:buNone/>
            </a:pPr>
            <a:r>
              <a:rPr lang="en-US" sz="750" i="1">
                <a:solidFill>
                  <a:srgbClr val="414042"/>
                </a:solidFill>
                <a:latin typeface="Arial"/>
                <a:ea typeface="Arial"/>
                <a:cs typeface="Arial"/>
                <a:sym typeface="Arial"/>
              </a:rPr>
              <a:t>What concept are your going  to create? What outcomes are</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you hoping in terms of Improving  the holistic learning outcomes</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to see as a result?</a:t>
            </a:r>
            <a:endParaRPr sz="750">
              <a:solidFill>
                <a:schemeClr val="dk1"/>
              </a:solidFill>
              <a:latin typeface="Arial"/>
              <a:ea typeface="Arial"/>
              <a:cs typeface="Arial"/>
              <a:sym typeface="Arial"/>
            </a:endParaRPr>
          </a:p>
        </p:txBody>
      </p:sp>
      <p:sp>
        <p:nvSpPr>
          <p:cNvPr id="13235" name="Google Shape;13235;p88"/>
          <p:cNvSpPr txBox="1"/>
          <p:nvPr/>
        </p:nvSpPr>
        <p:spPr>
          <a:xfrm>
            <a:off x="523534" y="2444977"/>
            <a:ext cx="1579880" cy="88519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JOE, AN ENERGETIC  MIDDLE SCHOOL STUDENT  WHO DOES NOT SUCCEED  ACADEMICALLY IN  SCHOOL BUT LOVES  PLAYING SPORTS</a:t>
            </a:r>
            <a:endParaRPr sz="950">
              <a:solidFill>
                <a:schemeClr val="dk1"/>
              </a:solidFill>
              <a:latin typeface="Arial Black"/>
              <a:ea typeface="Arial Black"/>
              <a:cs typeface="Arial Black"/>
              <a:sym typeface="Arial Black"/>
            </a:endParaRPr>
          </a:p>
        </p:txBody>
      </p:sp>
      <p:sp>
        <p:nvSpPr>
          <p:cNvPr id="13236" name="Google Shape;13236;p88"/>
          <p:cNvSpPr txBox="1"/>
          <p:nvPr/>
        </p:nvSpPr>
        <p:spPr>
          <a:xfrm>
            <a:off x="2389615" y="2444977"/>
            <a:ext cx="1553845" cy="74231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“MY SISTER TOLD ME  SHE USED ALGEBRA  WHEN SHE IS ORDERING  FOR OUR FAMILY STORE.”</a:t>
            </a:r>
            <a:endParaRPr sz="950">
              <a:solidFill>
                <a:schemeClr val="dk1"/>
              </a:solidFill>
              <a:latin typeface="Arial Black"/>
              <a:ea typeface="Arial Black"/>
              <a:cs typeface="Arial Black"/>
              <a:sym typeface="Arial Black"/>
            </a:endParaRPr>
          </a:p>
          <a:p>
            <a:pPr marL="12700" marR="0" lvl="0" indent="0" algn="l" rtl="0">
              <a:lnSpc>
                <a:spcPct val="114210"/>
              </a:lnSpc>
              <a:spcBef>
                <a:spcPts val="0"/>
              </a:spcBef>
              <a:spcAft>
                <a:spcPts val="0"/>
              </a:spcAft>
              <a:buNone/>
            </a:pPr>
            <a:r>
              <a:rPr lang="en-US" sz="950">
                <a:solidFill>
                  <a:schemeClr val="dk1"/>
                </a:solidFill>
                <a:latin typeface="Arial Black"/>
                <a:ea typeface="Arial Black"/>
                <a:cs typeface="Arial Black"/>
                <a:sym typeface="Arial Black"/>
              </a:rPr>
              <a:t>- JOURNEY MAP</a:t>
            </a:r>
            <a:endParaRPr sz="950">
              <a:solidFill>
                <a:schemeClr val="dk1"/>
              </a:solidFill>
              <a:latin typeface="Arial Black"/>
              <a:ea typeface="Arial Black"/>
              <a:cs typeface="Arial Black"/>
              <a:sym typeface="Arial Black"/>
            </a:endParaRPr>
          </a:p>
        </p:txBody>
      </p:sp>
      <p:sp>
        <p:nvSpPr>
          <p:cNvPr id="13237" name="Google Shape;13237;p88"/>
          <p:cNvSpPr txBox="1"/>
          <p:nvPr/>
        </p:nvSpPr>
        <p:spPr>
          <a:xfrm>
            <a:off x="4244950" y="2444977"/>
            <a:ext cx="1616710" cy="2174875"/>
          </a:xfrm>
          <a:prstGeom prst="rect">
            <a:avLst/>
          </a:prstGeom>
          <a:noFill/>
          <a:ln>
            <a:noFill/>
          </a:ln>
        </p:spPr>
        <p:txBody>
          <a:bodyPr spcFirstLastPara="1" wrap="square" lIns="0" tIns="17125" rIns="0" bIns="0" anchor="t" anchorCtr="0">
            <a:spAutoFit/>
          </a:bodyPr>
          <a:lstStyle/>
          <a:p>
            <a:pPr marL="12700" marR="244475"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AN AFTER SCHOOL  CAREER EXPLORATION  PROGRAM, WHERE  STUDENTS LIKE</a:t>
            </a:r>
            <a:endParaRPr sz="950">
              <a:solidFill>
                <a:schemeClr val="dk1"/>
              </a:solidFill>
              <a:latin typeface="Arial Black"/>
              <a:ea typeface="Arial Black"/>
              <a:cs typeface="Arial Black"/>
              <a:sym typeface="Arial Black"/>
            </a:endParaRPr>
          </a:p>
          <a:p>
            <a:pPr marL="12700" marR="0" lvl="0" indent="0" algn="l" rtl="0">
              <a:lnSpc>
                <a:spcPct val="113684"/>
              </a:lnSpc>
              <a:spcBef>
                <a:spcPts val="0"/>
              </a:spcBef>
              <a:spcAft>
                <a:spcPts val="0"/>
              </a:spcAft>
              <a:buNone/>
            </a:pPr>
            <a:r>
              <a:rPr lang="en-US" sz="950">
                <a:solidFill>
                  <a:schemeClr val="dk1"/>
                </a:solidFill>
                <a:latin typeface="Arial Black"/>
                <a:ea typeface="Arial Black"/>
                <a:cs typeface="Arial Black"/>
                <a:sym typeface="Arial Black"/>
              </a:rPr>
              <a:t>JOE MEET LOCAL</a:t>
            </a:r>
            <a:endParaRPr sz="950">
              <a:solidFill>
                <a:schemeClr val="dk1"/>
              </a:solidFill>
              <a:latin typeface="Arial Black"/>
              <a:ea typeface="Arial Black"/>
              <a:cs typeface="Arial Black"/>
              <a:sym typeface="Arial Black"/>
            </a:endParaRPr>
          </a:p>
          <a:p>
            <a:pPr marL="12700" marR="107314" lvl="0" indent="0" algn="l" rtl="0">
              <a:lnSpc>
                <a:spcPct val="118947"/>
              </a:lnSpc>
              <a:spcBef>
                <a:spcPts val="40"/>
              </a:spcBef>
              <a:spcAft>
                <a:spcPts val="0"/>
              </a:spcAft>
              <a:buNone/>
            </a:pPr>
            <a:r>
              <a:rPr lang="en-US" sz="950">
                <a:solidFill>
                  <a:schemeClr val="dk1"/>
                </a:solidFill>
                <a:latin typeface="Arial Black"/>
                <a:ea typeface="Arial Black"/>
                <a:cs typeface="Arial Black"/>
                <a:sym typeface="Arial Black"/>
              </a:rPr>
              <a:t>BUSINESS LEADERS WHO  SERVES AS MENTORS</a:t>
            </a:r>
            <a:endParaRPr sz="950">
              <a:solidFill>
                <a:schemeClr val="dk1"/>
              </a:solidFill>
              <a:latin typeface="Arial Black"/>
              <a:ea typeface="Arial Black"/>
              <a:cs typeface="Arial Black"/>
              <a:sym typeface="Arial Black"/>
            </a:endParaRPr>
          </a:p>
          <a:p>
            <a:pPr marL="12700" marR="0" lvl="0" indent="0" algn="l" rtl="0">
              <a:lnSpc>
                <a:spcPct val="114210"/>
              </a:lnSpc>
              <a:spcBef>
                <a:spcPts val="0"/>
              </a:spcBef>
              <a:spcAft>
                <a:spcPts val="0"/>
              </a:spcAft>
              <a:buNone/>
            </a:pPr>
            <a:r>
              <a:rPr lang="en-US" sz="950">
                <a:solidFill>
                  <a:schemeClr val="dk1"/>
                </a:solidFill>
                <a:latin typeface="Arial Black"/>
                <a:ea typeface="Arial Black"/>
                <a:cs typeface="Arial Black"/>
                <a:sym typeface="Arial Black"/>
              </a:rPr>
              <a:t>FOR THEM. THE MENTORS</a:t>
            </a:r>
            <a:endParaRPr sz="950">
              <a:solidFill>
                <a:schemeClr val="dk1"/>
              </a:solidFill>
              <a:latin typeface="Arial Black"/>
              <a:ea typeface="Arial Black"/>
              <a:cs typeface="Arial Black"/>
              <a:sym typeface="Arial Black"/>
            </a:endParaRPr>
          </a:p>
          <a:p>
            <a:pPr marL="12700" marR="5080" lvl="0" indent="0" algn="l" rtl="0">
              <a:lnSpc>
                <a:spcPct val="118947"/>
              </a:lnSpc>
              <a:spcBef>
                <a:spcPts val="40"/>
              </a:spcBef>
              <a:spcAft>
                <a:spcPts val="0"/>
              </a:spcAft>
              <a:buNone/>
            </a:pPr>
            <a:r>
              <a:rPr lang="en-US" sz="950">
                <a:solidFill>
                  <a:schemeClr val="dk1"/>
                </a:solidFill>
                <a:latin typeface="Arial Black"/>
                <a:ea typeface="Arial Black"/>
                <a:cs typeface="Arial Black"/>
                <a:sym typeface="Arial Black"/>
              </a:rPr>
              <a:t>WILL HELP THE STUDENTS  MAKE CONNECTIONS  BETWEEN WHAT THEY</a:t>
            </a:r>
            <a:endParaRPr sz="950">
              <a:solidFill>
                <a:schemeClr val="dk1"/>
              </a:solidFill>
              <a:latin typeface="Arial Black"/>
              <a:ea typeface="Arial Black"/>
              <a:cs typeface="Arial Black"/>
              <a:sym typeface="Arial Black"/>
            </a:endParaRPr>
          </a:p>
          <a:p>
            <a:pPr marL="12700" marR="0" lvl="0" indent="0" algn="l" rtl="0">
              <a:lnSpc>
                <a:spcPct val="114210"/>
              </a:lnSpc>
              <a:spcBef>
                <a:spcPts val="0"/>
              </a:spcBef>
              <a:spcAft>
                <a:spcPts val="0"/>
              </a:spcAft>
              <a:buNone/>
            </a:pPr>
            <a:r>
              <a:rPr lang="en-US" sz="950">
                <a:solidFill>
                  <a:schemeClr val="dk1"/>
                </a:solidFill>
                <a:latin typeface="Arial Black"/>
                <a:ea typeface="Arial Black"/>
                <a:cs typeface="Arial Black"/>
                <a:sym typeface="Arial Black"/>
              </a:rPr>
              <a:t>ARE  LEARNING TODAY</a:t>
            </a:r>
            <a:endParaRPr sz="950">
              <a:solidFill>
                <a:schemeClr val="dk1"/>
              </a:solidFill>
              <a:latin typeface="Arial Black"/>
              <a:ea typeface="Arial Black"/>
              <a:cs typeface="Arial Black"/>
              <a:sym typeface="Arial Black"/>
            </a:endParaRPr>
          </a:p>
          <a:p>
            <a:pPr marL="12700" marR="269240" lvl="0" indent="0" algn="l" rtl="0">
              <a:lnSpc>
                <a:spcPct val="118947"/>
              </a:lnSpc>
              <a:spcBef>
                <a:spcPts val="40"/>
              </a:spcBef>
              <a:spcAft>
                <a:spcPts val="0"/>
              </a:spcAft>
              <a:buNone/>
            </a:pPr>
            <a:r>
              <a:rPr lang="en-US" sz="950">
                <a:solidFill>
                  <a:schemeClr val="dk1"/>
                </a:solidFill>
                <a:latin typeface="Arial Black"/>
                <a:ea typeface="Arial Black"/>
                <a:cs typeface="Arial Black"/>
                <a:sym typeface="Arial Black"/>
              </a:rPr>
              <a:t>AND THE SKILLS THEY  WILL NEED IN THEIR  CAREERS.</a:t>
            </a:r>
            <a:endParaRPr sz="950">
              <a:solidFill>
                <a:schemeClr val="dk1"/>
              </a:solidFill>
              <a:latin typeface="Arial Black"/>
              <a:ea typeface="Arial Black"/>
              <a:cs typeface="Arial Black"/>
              <a:sym typeface="Arial Black"/>
            </a:endParaRPr>
          </a:p>
        </p:txBody>
      </p:sp>
      <p:sp>
        <p:nvSpPr>
          <p:cNvPr id="13238" name="Google Shape;13238;p88"/>
          <p:cNvSpPr txBox="1"/>
          <p:nvPr/>
        </p:nvSpPr>
        <p:spPr>
          <a:xfrm>
            <a:off x="6114852" y="2444977"/>
            <a:ext cx="1319530" cy="117221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WHAT MATTERED  MOST TO JOE WAS  THE RELATIONSHIP  WITH A SUCCESSFUL  LOCAL LEADER - NOT  NECESSARILY THAT  THEY HAD SHARED  CAREER INTERESTS.</a:t>
            </a:r>
            <a:endParaRPr sz="950">
              <a:solidFill>
                <a:schemeClr val="dk1"/>
              </a:solidFill>
              <a:latin typeface="Arial Black"/>
              <a:ea typeface="Arial Black"/>
              <a:cs typeface="Arial Black"/>
              <a:sym typeface="Arial Black"/>
            </a:endParaRPr>
          </a:p>
        </p:txBody>
      </p:sp>
      <p:sp>
        <p:nvSpPr>
          <p:cNvPr id="13239" name="Google Shape;13239;p88"/>
          <p:cNvSpPr txBox="1"/>
          <p:nvPr/>
        </p:nvSpPr>
        <p:spPr>
          <a:xfrm>
            <a:off x="7972814" y="2444977"/>
            <a:ext cx="1561465" cy="2031364"/>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A FUTURE-ORIENTED  MENTORING PROGRAM  FOR MIDDLE SCHOOL  STUDENTS TO HELP THEM  BUILD THEIR SKILLS  WITH ADVOCATING FOR  THEMSELVES WITH  ADULTS. THIS WILL  INCREASE HOLISTIC  LEARNING OUTCOMES  FOR STUDENTS BY  HELPING THEM TO  DEMONSTRATE MORE  SELF EFFICACY</a:t>
            </a:r>
            <a:endParaRPr sz="950">
              <a:solidFill>
                <a:schemeClr val="dk1"/>
              </a:solidFill>
              <a:latin typeface="Arial Black"/>
              <a:ea typeface="Arial Black"/>
              <a:cs typeface="Arial Black"/>
              <a:sym typeface="Arial Black"/>
            </a:endParaRPr>
          </a:p>
        </p:txBody>
      </p:sp>
      <p:grpSp>
        <p:nvGrpSpPr>
          <p:cNvPr id="13240" name="Google Shape;13240;p88"/>
          <p:cNvGrpSpPr/>
          <p:nvPr/>
        </p:nvGrpSpPr>
        <p:grpSpPr>
          <a:xfrm>
            <a:off x="19768108" y="1083064"/>
            <a:ext cx="336550" cy="560705"/>
            <a:chOff x="19768108" y="1083064"/>
            <a:chExt cx="336550" cy="560705"/>
          </a:xfrm>
        </p:grpSpPr>
        <p:sp>
          <p:nvSpPr>
            <p:cNvPr id="13241" name="Google Shape;13241;p88"/>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42" name="Google Shape;13242;p88"/>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43" name="Google Shape;13243;p88"/>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244" name="Google Shape;13244;p88"/>
          <p:cNvGrpSpPr/>
          <p:nvPr/>
        </p:nvGrpSpPr>
        <p:grpSpPr>
          <a:xfrm>
            <a:off x="10481084" y="0"/>
            <a:ext cx="9206117" cy="332751"/>
            <a:chOff x="10481084" y="0"/>
            <a:chExt cx="9206117" cy="332751"/>
          </a:xfrm>
        </p:grpSpPr>
        <p:sp>
          <p:nvSpPr>
            <p:cNvPr id="13245" name="Google Shape;13245;p88"/>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46" name="Google Shape;13246;p88"/>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47" name="Google Shape;13247;p88"/>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48" name="Google Shape;13248;p88"/>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49" name="Google Shape;13249;p88"/>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0" name="Google Shape;13250;p88"/>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1" name="Google Shape;13251;p88"/>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2" name="Google Shape;13252;p88"/>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3" name="Google Shape;13253;p88"/>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4" name="Google Shape;13254;p88"/>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5" name="Google Shape;13255;p88"/>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6" name="Google Shape;13256;p88"/>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7" name="Google Shape;13257;p88"/>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8" name="Google Shape;13258;p88"/>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59" name="Google Shape;13259;p88"/>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60" name="Google Shape;13260;p88"/>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61" name="Google Shape;13261;p88"/>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62" name="Google Shape;13262;p88"/>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63" name="Google Shape;13263;p88"/>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64" name="Google Shape;13264;p88"/>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65" name="Google Shape;13265;p88"/>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266" name="Google Shape;13266;p88"/>
          <p:cNvGrpSpPr/>
          <p:nvPr/>
        </p:nvGrpSpPr>
        <p:grpSpPr>
          <a:xfrm>
            <a:off x="416725" y="8"/>
            <a:ext cx="9206230" cy="332740"/>
            <a:chOff x="416725" y="8"/>
            <a:chExt cx="9206230" cy="332740"/>
          </a:xfrm>
        </p:grpSpPr>
        <p:sp>
          <p:nvSpPr>
            <p:cNvPr id="13267" name="Google Shape;13267;p88"/>
            <p:cNvSpPr/>
            <p:nvPr/>
          </p:nvSpPr>
          <p:spPr>
            <a:xfrm>
              <a:off x="416725" y="8"/>
              <a:ext cx="9206230" cy="332740"/>
            </a:xfrm>
            <a:custGeom>
              <a:avLst/>
              <a:gdLst/>
              <a:ahLst/>
              <a:cxnLst/>
              <a:rect l="l" t="t" r="r" b="b"/>
              <a:pathLst>
                <a:path w="9206230" h="332740" extrusionOk="0">
                  <a:moveTo>
                    <a:pt x="9205925" y="175209"/>
                  </a:moveTo>
                  <a:lnTo>
                    <a:pt x="9203017" y="175209"/>
                  </a:lnTo>
                  <a:lnTo>
                    <a:pt x="9203017" y="0"/>
                  </a:lnTo>
                  <a:lnTo>
                    <a:pt x="0" y="0"/>
                  </a:lnTo>
                  <a:lnTo>
                    <a:pt x="0" y="332486"/>
                  </a:lnTo>
                  <a:lnTo>
                    <a:pt x="8285340" y="332486"/>
                  </a:lnTo>
                  <a:lnTo>
                    <a:pt x="9203017" y="332486"/>
                  </a:lnTo>
                  <a:lnTo>
                    <a:pt x="9205925" y="332486"/>
                  </a:lnTo>
                  <a:lnTo>
                    <a:pt x="9205925" y="175209"/>
                  </a:lnTo>
                  <a:close/>
                </a:path>
              </a:pathLst>
            </a:custGeom>
            <a:solidFill>
              <a:srgbClr val="1B3A6A">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68" name="Google Shape;13268;p88"/>
            <p:cNvSpPr/>
            <p:nvPr/>
          </p:nvSpPr>
          <p:spPr>
            <a:xfrm>
              <a:off x="8702069"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69" name="Google Shape;13269;p88"/>
            <p:cNvSpPr/>
            <p:nvPr/>
          </p:nvSpPr>
          <p:spPr>
            <a:xfrm>
              <a:off x="777550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0" name="Google Shape;13270;p88"/>
            <p:cNvSpPr/>
            <p:nvPr/>
          </p:nvSpPr>
          <p:spPr>
            <a:xfrm>
              <a:off x="777550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1" name="Google Shape;13271;p88"/>
            <p:cNvSpPr/>
            <p:nvPr/>
          </p:nvSpPr>
          <p:spPr>
            <a:xfrm>
              <a:off x="685472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2" name="Google Shape;13272;p88"/>
            <p:cNvSpPr/>
            <p:nvPr/>
          </p:nvSpPr>
          <p:spPr>
            <a:xfrm>
              <a:off x="685472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3" name="Google Shape;13273;p88"/>
            <p:cNvSpPr/>
            <p:nvPr/>
          </p:nvSpPr>
          <p:spPr>
            <a:xfrm>
              <a:off x="5934313"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4" name="Google Shape;13274;p88"/>
            <p:cNvSpPr/>
            <p:nvPr/>
          </p:nvSpPr>
          <p:spPr>
            <a:xfrm>
              <a:off x="5934313"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5" name="Google Shape;13275;p88"/>
            <p:cNvSpPr/>
            <p:nvPr/>
          </p:nvSpPr>
          <p:spPr>
            <a:xfrm>
              <a:off x="5013726"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6" name="Google Shape;13276;p88"/>
            <p:cNvSpPr/>
            <p:nvPr/>
          </p:nvSpPr>
          <p:spPr>
            <a:xfrm>
              <a:off x="5013726"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7" name="Google Shape;13277;p88"/>
            <p:cNvSpPr/>
            <p:nvPr/>
          </p:nvSpPr>
          <p:spPr>
            <a:xfrm>
              <a:off x="409313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8" name="Google Shape;13278;p88"/>
            <p:cNvSpPr/>
            <p:nvPr/>
          </p:nvSpPr>
          <p:spPr>
            <a:xfrm>
              <a:off x="409313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79" name="Google Shape;13279;p88"/>
            <p:cNvSpPr/>
            <p:nvPr/>
          </p:nvSpPr>
          <p:spPr>
            <a:xfrm>
              <a:off x="317254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80" name="Google Shape;13280;p88"/>
            <p:cNvSpPr/>
            <p:nvPr/>
          </p:nvSpPr>
          <p:spPr>
            <a:xfrm>
              <a:off x="317254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81" name="Google Shape;13281;p88"/>
            <p:cNvSpPr/>
            <p:nvPr/>
          </p:nvSpPr>
          <p:spPr>
            <a:xfrm>
              <a:off x="225194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82" name="Google Shape;13282;p88"/>
            <p:cNvSpPr/>
            <p:nvPr/>
          </p:nvSpPr>
          <p:spPr>
            <a:xfrm>
              <a:off x="225194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83" name="Google Shape;13283;p88"/>
            <p:cNvSpPr/>
            <p:nvPr/>
          </p:nvSpPr>
          <p:spPr>
            <a:xfrm>
              <a:off x="133135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84" name="Google Shape;13284;p88"/>
            <p:cNvSpPr/>
            <p:nvPr/>
          </p:nvSpPr>
          <p:spPr>
            <a:xfrm>
              <a:off x="133135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85" name="Google Shape;13285;p88"/>
            <p:cNvSpPr/>
            <p:nvPr/>
          </p:nvSpPr>
          <p:spPr>
            <a:xfrm>
              <a:off x="416736"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86" name="Google Shape;13286;p88"/>
            <p:cNvSpPr/>
            <p:nvPr/>
          </p:nvSpPr>
          <p:spPr>
            <a:xfrm>
              <a:off x="416736"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287" name="Google Shape;13287;p88"/>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288" name="Google Shape;13288;p88"/>
          <p:cNvSpPr txBox="1"/>
          <p:nvPr/>
        </p:nvSpPr>
        <p:spPr>
          <a:xfrm>
            <a:off x="709046"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289" name="Google Shape;13289;p88"/>
          <p:cNvSpPr txBox="1"/>
          <p:nvPr/>
        </p:nvSpPr>
        <p:spPr>
          <a:xfrm>
            <a:off x="1167820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290" name="Google Shape;13290;p88"/>
          <p:cNvSpPr txBox="1"/>
          <p:nvPr/>
        </p:nvSpPr>
        <p:spPr>
          <a:xfrm>
            <a:off x="1613855"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291" name="Google Shape;13291;p88"/>
          <p:cNvSpPr txBox="1"/>
          <p:nvPr/>
        </p:nvSpPr>
        <p:spPr>
          <a:xfrm>
            <a:off x="1263065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292" name="Google Shape;13292;p88"/>
          <p:cNvSpPr txBox="1"/>
          <p:nvPr/>
        </p:nvSpPr>
        <p:spPr>
          <a:xfrm>
            <a:off x="2566310"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293" name="Google Shape;13293;p88"/>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294" name="Google Shape;13294;p88"/>
          <p:cNvSpPr txBox="1"/>
          <p:nvPr/>
        </p:nvSpPr>
        <p:spPr>
          <a:xfrm>
            <a:off x="3430433"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295" name="Google Shape;13295;p88"/>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296" name="Google Shape;13296;p88"/>
          <p:cNvSpPr txBox="1"/>
          <p:nvPr/>
        </p:nvSpPr>
        <p:spPr>
          <a:xfrm>
            <a:off x="4437059"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297" name="Google Shape;13297;p88"/>
          <p:cNvSpPr txBox="1"/>
          <p:nvPr/>
        </p:nvSpPr>
        <p:spPr>
          <a:xfrm>
            <a:off x="154520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298" name="Google Shape;13298;p88"/>
          <p:cNvSpPr txBox="1"/>
          <p:nvPr/>
        </p:nvSpPr>
        <p:spPr>
          <a:xfrm>
            <a:off x="538763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299" name="Google Shape;13299;p88"/>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300" name="Google Shape;13300;p88"/>
          <p:cNvSpPr txBox="1"/>
          <p:nvPr/>
        </p:nvSpPr>
        <p:spPr>
          <a:xfrm>
            <a:off x="6250975"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301" name="Google Shape;13301;p88"/>
          <p:cNvSpPr txBox="1"/>
          <p:nvPr/>
        </p:nvSpPr>
        <p:spPr>
          <a:xfrm>
            <a:off x="1729317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302" name="Google Shape;13302;p88"/>
          <p:cNvSpPr txBox="1"/>
          <p:nvPr/>
        </p:nvSpPr>
        <p:spPr>
          <a:xfrm>
            <a:off x="7228885"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303" name="Google Shape;13303;p88"/>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304" name="Google Shape;13304;p88"/>
          <p:cNvSpPr txBox="1"/>
          <p:nvPr/>
        </p:nvSpPr>
        <p:spPr>
          <a:xfrm>
            <a:off x="801376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305" name="Google Shape;13305;p88"/>
          <p:cNvSpPr txBox="1"/>
          <p:nvPr/>
        </p:nvSpPr>
        <p:spPr>
          <a:xfrm>
            <a:off x="19098122" y="189035"/>
            <a:ext cx="2698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1</a:t>
            </a:r>
            <a:endParaRPr sz="550">
              <a:solidFill>
                <a:schemeClr val="dk1"/>
              </a:solidFill>
              <a:latin typeface="Arial"/>
              <a:ea typeface="Arial"/>
              <a:cs typeface="Arial"/>
              <a:sym typeface="Arial"/>
            </a:endParaRPr>
          </a:p>
        </p:txBody>
      </p:sp>
      <p:sp>
        <p:nvSpPr>
          <p:cNvPr id="13306" name="Google Shape;13306;p88"/>
          <p:cNvSpPr txBox="1"/>
          <p:nvPr/>
        </p:nvSpPr>
        <p:spPr>
          <a:xfrm>
            <a:off x="9033822" y="189035"/>
            <a:ext cx="2698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1</a:t>
            </a:r>
            <a:endParaRPr sz="550">
              <a:solidFill>
                <a:schemeClr val="dk1"/>
              </a:solidFill>
              <a:latin typeface="Arial"/>
              <a:ea typeface="Arial"/>
              <a:cs typeface="Arial"/>
              <a:sym typeface="Arial"/>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Shape 13310"/>
        <p:cNvGrpSpPr/>
        <p:nvPr/>
      </p:nvGrpSpPr>
      <p:grpSpPr>
        <a:xfrm>
          <a:off x="0" y="0"/>
          <a:ext cx="0" cy="0"/>
          <a:chOff x="0" y="0"/>
          <a:chExt cx="0" cy="0"/>
        </a:xfrm>
      </p:grpSpPr>
      <p:sp>
        <p:nvSpPr>
          <p:cNvPr id="13311" name="Google Shape;13311;p89"/>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176</a:t>
            </a:r>
            <a:endParaRPr sz="550">
              <a:solidFill>
                <a:schemeClr val="dk1"/>
              </a:solidFill>
              <a:latin typeface="Arial"/>
              <a:ea typeface="Arial"/>
              <a:cs typeface="Arial"/>
              <a:sym typeface="Arial"/>
            </a:endParaRPr>
          </a:p>
        </p:txBody>
      </p:sp>
      <p:sp>
        <p:nvSpPr>
          <p:cNvPr id="13312" name="Google Shape;13312;p89"/>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177</a:t>
            </a:r>
            <a:endParaRPr sz="550">
              <a:solidFill>
                <a:schemeClr val="dk1"/>
              </a:solidFill>
              <a:latin typeface="Arial"/>
              <a:ea typeface="Arial"/>
              <a:cs typeface="Arial"/>
              <a:sym typeface="Arial"/>
            </a:endParaRPr>
          </a:p>
        </p:txBody>
      </p:sp>
      <p:sp>
        <p:nvSpPr>
          <p:cNvPr id="13313" name="Google Shape;13313;p89"/>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14" name="Google Shape;13314;p89"/>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15" name="Google Shape;13315;p89"/>
          <p:cNvSpPr txBox="1"/>
          <p:nvPr/>
        </p:nvSpPr>
        <p:spPr>
          <a:xfrm>
            <a:off x="10469912" y="624912"/>
            <a:ext cx="114490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1B3A6A"/>
                </a:solidFill>
                <a:latin typeface="Arial"/>
                <a:ea typeface="Arial"/>
                <a:cs typeface="Arial"/>
                <a:sym typeface="Arial"/>
              </a:rPr>
              <a:t>Pitching </a:t>
            </a:r>
            <a:endParaRPr sz="1850">
              <a:solidFill>
                <a:schemeClr val="dk1"/>
              </a:solidFill>
              <a:latin typeface="Arial"/>
              <a:ea typeface="Arial"/>
              <a:cs typeface="Arial"/>
              <a:sym typeface="Arial"/>
            </a:endParaRPr>
          </a:p>
        </p:txBody>
      </p:sp>
      <p:sp>
        <p:nvSpPr>
          <p:cNvPr id="13316" name="Google Shape;13316;p89"/>
          <p:cNvSpPr txBox="1"/>
          <p:nvPr/>
        </p:nvSpPr>
        <p:spPr>
          <a:xfrm>
            <a:off x="405923" y="624912"/>
            <a:ext cx="1144905"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b="1">
                <a:solidFill>
                  <a:srgbClr val="1B3A6A"/>
                </a:solidFill>
                <a:latin typeface="Arial"/>
                <a:ea typeface="Arial"/>
                <a:cs typeface="Arial"/>
                <a:sym typeface="Arial"/>
              </a:rPr>
              <a:t>Pitching </a:t>
            </a:r>
            <a:endParaRPr sz="1850">
              <a:solidFill>
                <a:schemeClr val="dk1"/>
              </a:solidFill>
              <a:latin typeface="Arial"/>
              <a:ea typeface="Arial"/>
              <a:cs typeface="Arial"/>
              <a:sym typeface="Arial"/>
            </a:endParaRPr>
          </a:p>
        </p:txBody>
      </p:sp>
      <p:sp>
        <p:nvSpPr>
          <p:cNvPr id="13317" name="Google Shape;13317;p89"/>
          <p:cNvSpPr txBox="1"/>
          <p:nvPr/>
        </p:nvSpPr>
        <p:spPr>
          <a:xfrm>
            <a:off x="12984555" y="566407"/>
            <a:ext cx="419227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framework to help synthesize what you learned from your design challenge  and get ready to pitch why your idea will have the greatest impact to potential funders.</a:t>
            </a:r>
            <a:endParaRPr sz="750">
              <a:solidFill>
                <a:schemeClr val="dk1"/>
              </a:solidFill>
              <a:latin typeface="Arial"/>
              <a:ea typeface="Arial"/>
              <a:cs typeface="Arial"/>
              <a:sym typeface="Arial"/>
            </a:endParaRPr>
          </a:p>
        </p:txBody>
      </p:sp>
      <p:sp>
        <p:nvSpPr>
          <p:cNvPr id="13318" name="Google Shape;13318;p89"/>
          <p:cNvSpPr txBox="1"/>
          <p:nvPr/>
        </p:nvSpPr>
        <p:spPr>
          <a:xfrm>
            <a:off x="2920625" y="566407"/>
            <a:ext cx="4192270"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Instructions: </a:t>
            </a:r>
            <a:r>
              <a:rPr lang="en-US" sz="750">
                <a:solidFill>
                  <a:srgbClr val="414042"/>
                </a:solidFill>
                <a:latin typeface="Arial"/>
                <a:ea typeface="Arial"/>
                <a:cs typeface="Arial"/>
                <a:sym typeface="Arial"/>
              </a:rPr>
              <a:t>Use this framework to help synthesize what you learned from your design challenge  and get ready to pitch why your idea will have the greatest impact to potential funders.</a:t>
            </a:r>
            <a:endParaRPr sz="750">
              <a:solidFill>
                <a:schemeClr val="dk1"/>
              </a:solidFill>
              <a:latin typeface="Arial"/>
              <a:ea typeface="Arial"/>
              <a:cs typeface="Arial"/>
              <a:sym typeface="Arial"/>
            </a:endParaRPr>
          </a:p>
        </p:txBody>
      </p:sp>
      <p:grpSp>
        <p:nvGrpSpPr>
          <p:cNvPr id="13319" name="Google Shape;13319;p89"/>
          <p:cNvGrpSpPr/>
          <p:nvPr/>
        </p:nvGrpSpPr>
        <p:grpSpPr>
          <a:xfrm>
            <a:off x="10488583" y="1051579"/>
            <a:ext cx="9200348" cy="31750"/>
            <a:chOff x="10488583" y="1051579"/>
            <a:chExt cx="9200348" cy="31750"/>
          </a:xfrm>
        </p:grpSpPr>
        <p:sp>
          <p:nvSpPr>
            <p:cNvPr id="13320" name="Google Shape;13320;p89"/>
            <p:cNvSpPr/>
            <p:nvPr/>
          </p:nvSpPr>
          <p:spPr>
            <a:xfrm>
              <a:off x="10488583" y="1051579"/>
              <a:ext cx="1185545" cy="31750"/>
            </a:xfrm>
            <a:custGeom>
              <a:avLst/>
              <a:gdLst/>
              <a:ahLst/>
              <a:cxnLst/>
              <a:rect l="l" t="t" r="r" b="b"/>
              <a:pathLst>
                <a:path w="1185545" h="31750" extrusionOk="0">
                  <a:moveTo>
                    <a:pt x="1185389" y="0"/>
                  </a:moveTo>
                  <a:lnTo>
                    <a:pt x="0" y="0"/>
                  </a:lnTo>
                  <a:lnTo>
                    <a:pt x="0" y="31473"/>
                  </a:lnTo>
                  <a:lnTo>
                    <a:pt x="1185389" y="31473"/>
                  </a:lnTo>
                  <a:lnTo>
                    <a:pt x="1185389"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21" name="Google Shape;13321;p89"/>
            <p:cNvSpPr/>
            <p:nvPr/>
          </p:nvSpPr>
          <p:spPr>
            <a:xfrm>
              <a:off x="11673960" y="1051579"/>
              <a:ext cx="8014970" cy="31750"/>
            </a:xfrm>
            <a:custGeom>
              <a:avLst/>
              <a:gdLst/>
              <a:ahLst/>
              <a:cxnLst/>
              <a:rect l="l" t="t" r="r" b="b"/>
              <a:pathLst>
                <a:path w="8014969" h="31750" extrusionOk="0">
                  <a:moveTo>
                    <a:pt x="8014560" y="0"/>
                  </a:moveTo>
                  <a:lnTo>
                    <a:pt x="0" y="0"/>
                  </a:lnTo>
                  <a:lnTo>
                    <a:pt x="0" y="31473"/>
                  </a:lnTo>
                  <a:lnTo>
                    <a:pt x="8014560" y="31473"/>
                  </a:lnTo>
                  <a:lnTo>
                    <a:pt x="8014560" y="0"/>
                  </a:lnTo>
                  <a:close/>
                </a:path>
              </a:pathLst>
            </a:custGeom>
            <a:solidFill>
              <a:srgbClr val="C1C1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322" name="Google Shape;13322;p89"/>
          <p:cNvGrpSpPr/>
          <p:nvPr/>
        </p:nvGrpSpPr>
        <p:grpSpPr>
          <a:xfrm>
            <a:off x="424593" y="1051579"/>
            <a:ext cx="9200359" cy="31750"/>
            <a:chOff x="424593" y="1051579"/>
            <a:chExt cx="9200359" cy="31750"/>
          </a:xfrm>
        </p:grpSpPr>
        <p:sp>
          <p:nvSpPr>
            <p:cNvPr id="13323" name="Google Shape;13323;p89"/>
            <p:cNvSpPr/>
            <p:nvPr/>
          </p:nvSpPr>
          <p:spPr>
            <a:xfrm>
              <a:off x="424593" y="1051579"/>
              <a:ext cx="1185545" cy="31750"/>
            </a:xfrm>
            <a:custGeom>
              <a:avLst/>
              <a:gdLst/>
              <a:ahLst/>
              <a:cxnLst/>
              <a:rect l="l" t="t" r="r" b="b"/>
              <a:pathLst>
                <a:path w="1185545" h="31750" extrusionOk="0">
                  <a:moveTo>
                    <a:pt x="1185389" y="0"/>
                  </a:moveTo>
                  <a:lnTo>
                    <a:pt x="0" y="0"/>
                  </a:lnTo>
                  <a:lnTo>
                    <a:pt x="0" y="31473"/>
                  </a:lnTo>
                  <a:lnTo>
                    <a:pt x="1185389" y="31473"/>
                  </a:lnTo>
                  <a:lnTo>
                    <a:pt x="1185389" y="0"/>
                  </a:lnTo>
                  <a:close/>
                </a:path>
              </a:pathLst>
            </a:custGeom>
            <a:solidFill>
              <a:srgbClr val="1B3A6A">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24" name="Google Shape;13324;p89"/>
            <p:cNvSpPr/>
            <p:nvPr/>
          </p:nvSpPr>
          <p:spPr>
            <a:xfrm>
              <a:off x="1609982" y="1051579"/>
              <a:ext cx="8014970" cy="31750"/>
            </a:xfrm>
            <a:custGeom>
              <a:avLst/>
              <a:gdLst/>
              <a:ahLst/>
              <a:cxnLst/>
              <a:rect l="l" t="t" r="r" b="b"/>
              <a:pathLst>
                <a:path w="8014970" h="31750" extrusionOk="0">
                  <a:moveTo>
                    <a:pt x="8014560" y="0"/>
                  </a:moveTo>
                  <a:lnTo>
                    <a:pt x="0" y="0"/>
                  </a:lnTo>
                  <a:lnTo>
                    <a:pt x="0" y="31473"/>
                  </a:lnTo>
                  <a:lnTo>
                    <a:pt x="8014560" y="31473"/>
                  </a:lnTo>
                  <a:lnTo>
                    <a:pt x="8014560" y="0"/>
                  </a:lnTo>
                  <a:close/>
                </a:path>
              </a:pathLst>
            </a:custGeom>
            <a:solidFill>
              <a:srgbClr val="C1C1D0">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325" name="Google Shape;13325;p89"/>
          <p:cNvGrpSpPr/>
          <p:nvPr/>
        </p:nvGrpSpPr>
        <p:grpSpPr>
          <a:xfrm>
            <a:off x="18642541" y="635809"/>
            <a:ext cx="1061170" cy="260350"/>
            <a:chOff x="18642541" y="635809"/>
            <a:chExt cx="1061170" cy="260350"/>
          </a:xfrm>
        </p:grpSpPr>
        <p:sp>
          <p:nvSpPr>
            <p:cNvPr id="13326" name="Google Shape;13326;p89"/>
            <p:cNvSpPr/>
            <p:nvPr/>
          </p:nvSpPr>
          <p:spPr>
            <a:xfrm>
              <a:off x="18642541"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27" name="Google Shape;13327;p89"/>
            <p:cNvSpPr/>
            <p:nvPr/>
          </p:nvSpPr>
          <p:spPr>
            <a:xfrm>
              <a:off x="19151895"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328" name="Google Shape;13328;p89"/>
          <p:cNvGrpSpPr/>
          <p:nvPr/>
        </p:nvGrpSpPr>
        <p:grpSpPr>
          <a:xfrm>
            <a:off x="8578515" y="635809"/>
            <a:ext cx="1061205" cy="260350"/>
            <a:chOff x="8578515" y="635809"/>
            <a:chExt cx="1061205" cy="260350"/>
          </a:xfrm>
        </p:grpSpPr>
        <p:sp>
          <p:nvSpPr>
            <p:cNvPr id="13329" name="Google Shape;13329;p89"/>
            <p:cNvSpPr/>
            <p:nvPr/>
          </p:nvSpPr>
          <p:spPr>
            <a:xfrm>
              <a:off x="8578515" y="635809"/>
              <a:ext cx="551815" cy="260350"/>
            </a:xfrm>
            <a:custGeom>
              <a:avLst/>
              <a:gdLst/>
              <a:ahLst/>
              <a:cxnLst/>
              <a:rect l="l" t="t" r="r" b="b"/>
              <a:pathLst>
                <a:path w="551815" h="260350" extrusionOk="0">
                  <a:moveTo>
                    <a:pt x="107458" y="0"/>
                  </a:move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lnTo>
                    <a:pt x="10745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30" name="Google Shape;13330;p89"/>
            <p:cNvSpPr/>
            <p:nvPr/>
          </p:nvSpPr>
          <p:spPr>
            <a:xfrm>
              <a:off x="9087905" y="635809"/>
              <a:ext cx="551815" cy="260350"/>
            </a:xfrm>
            <a:custGeom>
              <a:avLst/>
              <a:gdLst/>
              <a:ahLst/>
              <a:cxnLst/>
              <a:rect l="l" t="t" r="r" b="b"/>
              <a:pathLst>
                <a:path w="551815" h="260350" extrusionOk="0">
                  <a:moveTo>
                    <a:pt x="443935" y="0"/>
                  </a:moveTo>
                  <a:lnTo>
                    <a:pt x="107458" y="0"/>
                  </a:lnTo>
                  <a:lnTo>
                    <a:pt x="45334" y="1679"/>
                  </a:lnTo>
                  <a:lnTo>
                    <a:pt x="13432" y="13432"/>
                  </a:lnTo>
                  <a:lnTo>
                    <a:pt x="1679" y="45334"/>
                  </a:lnTo>
                  <a:lnTo>
                    <a:pt x="0" y="107458"/>
                  </a:lnTo>
                  <a:lnTo>
                    <a:pt x="0" y="152663"/>
                  </a:lnTo>
                  <a:lnTo>
                    <a:pt x="1679" y="214787"/>
                  </a:lnTo>
                  <a:lnTo>
                    <a:pt x="13432" y="246689"/>
                  </a:lnTo>
                  <a:lnTo>
                    <a:pt x="45334" y="258442"/>
                  </a:lnTo>
                  <a:lnTo>
                    <a:pt x="107458" y="260121"/>
                  </a:lnTo>
                  <a:lnTo>
                    <a:pt x="443935" y="260121"/>
                  </a:lnTo>
                  <a:lnTo>
                    <a:pt x="506060" y="258442"/>
                  </a:lnTo>
                  <a:lnTo>
                    <a:pt x="537962" y="246689"/>
                  </a:lnTo>
                  <a:lnTo>
                    <a:pt x="549715" y="214787"/>
                  </a:lnTo>
                  <a:lnTo>
                    <a:pt x="551394" y="152663"/>
                  </a:lnTo>
                  <a:lnTo>
                    <a:pt x="551394" y="107458"/>
                  </a:lnTo>
                  <a:lnTo>
                    <a:pt x="549715" y="45334"/>
                  </a:lnTo>
                  <a:lnTo>
                    <a:pt x="537962" y="13432"/>
                  </a:lnTo>
                  <a:lnTo>
                    <a:pt x="506060" y="1679"/>
                  </a:lnTo>
                  <a:lnTo>
                    <a:pt x="443935" y="0"/>
                  </a:lnTo>
                  <a:close/>
                </a:path>
              </a:pathLst>
            </a:custGeom>
            <a:solidFill>
              <a:srgbClr val="1B3A6A">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331" name="Google Shape;13331;p89"/>
          <p:cNvSpPr txBox="1"/>
          <p:nvPr/>
        </p:nvSpPr>
        <p:spPr>
          <a:xfrm>
            <a:off x="18720466" y="717575"/>
            <a:ext cx="395605" cy="927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450">
                <a:solidFill>
                  <a:srgbClr val="1B3A6A"/>
                </a:solidFill>
                <a:latin typeface="Arial"/>
                <a:ea typeface="Arial"/>
                <a:cs typeface="Arial"/>
                <a:sym typeface="Arial"/>
              </a:rPr>
              <a:t>STORYTELLING</a:t>
            </a:r>
            <a:endParaRPr sz="450">
              <a:solidFill>
                <a:schemeClr val="dk1"/>
              </a:solidFill>
              <a:latin typeface="Arial"/>
              <a:ea typeface="Arial"/>
              <a:cs typeface="Arial"/>
              <a:sym typeface="Arial"/>
            </a:endParaRPr>
          </a:p>
        </p:txBody>
      </p:sp>
      <p:sp>
        <p:nvSpPr>
          <p:cNvPr id="13332" name="Google Shape;13332;p89"/>
          <p:cNvSpPr txBox="1"/>
          <p:nvPr/>
        </p:nvSpPr>
        <p:spPr>
          <a:xfrm>
            <a:off x="8656534" y="717575"/>
            <a:ext cx="395605" cy="927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450">
                <a:solidFill>
                  <a:srgbClr val="1B3A6A"/>
                </a:solidFill>
                <a:latin typeface="Arial"/>
                <a:ea typeface="Arial"/>
                <a:cs typeface="Arial"/>
                <a:sym typeface="Arial"/>
              </a:rPr>
              <a:t>STORYTELLING</a:t>
            </a:r>
            <a:endParaRPr sz="450">
              <a:solidFill>
                <a:schemeClr val="dk1"/>
              </a:solidFill>
              <a:latin typeface="Arial"/>
              <a:ea typeface="Arial"/>
              <a:cs typeface="Arial"/>
              <a:sym typeface="Arial"/>
            </a:endParaRPr>
          </a:p>
        </p:txBody>
      </p:sp>
      <p:sp>
        <p:nvSpPr>
          <p:cNvPr id="13333" name="Google Shape;13333;p89"/>
          <p:cNvSpPr txBox="1"/>
          <p:nvPr/>
        </p:nvSpPr>
        <p:spPr>
          <a:xfrm>
            <a:off x="19292503" y="717575"/>
            <a:ext cx="270510" cy="927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450">
                <a:solidFill>
                  <a:srgbClr val="FFFFFF"/>
                </a:solidFill>
                <a:latin typeface="Arial"/>
                <a:ea typeface="Arial"/>
                <a:cs typeface="Arial"/>
                <a:sym typeface="Arial"/>
              </a:rPr>
              <a:t>PITCHING</a:t>
            </a:r>
            <a:endParaRPr sz="450">
              <a:solidFill>
                <a:schemeClr val="dk1"/>
              </a:solidFill>
              <a:latin typeface="Arial"/>
              <a:ea typeface="Arial"/>
              <a:cs typeface="Arial"/>
              <a:sym typeface="Arial"/>
            </a:endParaRPr>
          </a:p>
        </p:txBody>
      </p:sp>
      <p:sp>
        <p:nvSpPr>
          <p:cNvPr id="13334" name="Google Shape;13334;p89"/>
          <p:cNvSpPr txBox="1"/>
          <p:nvPr/>
        </p:nvSpPr>
        <p:spPr>
          <a:xfrm>
            <a:off x="9228501" y="717575"/>
            <a:ext cx="270510" cy="927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450">
                <a:solidFill>
                  <a:srgbClr val="FFFFFF"/>
                </a:solidFill>
                <a:latin typeface="Arial"/>
                <a:ea typeface="Arial"/>
                <a:cs typeface="Arial"/>
                <a:sym typeface="Arial"/>
              </a:rPr>
              <a:t>PITCHING</a:t>
            </a:r>
            <a:endParaRPr sz="450">
              <a:solidFill>
                <a:schemeClr val="dk1"/>
              </a:solidFill>
              <a:latin typeface="Arial"/>
              <a:ea typeface="Arial"/>
              <a:cs typeface="Arial"/>
              <a:sym typeface="Arial"/>
            </a:endParaRPr>
          </a:p>
        </p:txBody>
      </p:sp>
      <p:sp>
        <p:nvSpPr>
          <p:cNvPr id="13335" name="Google Shape;13335;p89"/>
          <p:cNvSpPr/>
          <p:nvPr/>
        </p:nvSpPr>
        <p:spPr>
          <a:xfrm>
            <a:off x="15150633" y="1379376"/>
            <a:ext cx="2193925" cy="2630805"/>
          </a:xfrm>
          <a:custGeom>
            <a:avLst/>
            <a:gdLst/>
            <a:ahLst/>
            <a:cxnLst/>
            <a:rect l="l" t="t" r="r" b="b"/>
            <a:pathLst>
              <a:path w="2193925" h="2630804" extrusionOk="0">
                <a:moveTo>
                  <a:pt x="2126107" y="2630805"/>
                </a:moveTo>
                <a:lnTo>
                  <a:pt x="2165238" y="2629747"/>
                </a:lnTo>
                <a:lnTo>
                  <a:pt x="2185333" y="2622344"/>
                </a:lnTo>
                <a:lnTo>
                  <a:pt x="2192736" y="2602249"/>
                </a:lnTo>
                <a:lnTo>
                  <a:pt x="2193794" y="2563118"/>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2563118"/>
                </a:lnTo>
                <a:lnTo>
                  <a:pt x="1057" y="2602249"/>
                </a:lnTo>
                <a:lnTo>
                  <a:pt x="8460" y="2622344"/>
                </a:lnTo>
                <a:lnTo>
                  <a:pt x="28555" y="2629747"/>
                </a:lnTo>
                <a:lnTo>
                  <a:pt x="67687" y="2630805"/>
                </a:lnTo>
                <a:lnTo>
                  <a:pt x="2126107" y="2630805"/>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36" name="Google Shape;13336;p89"/>
          <p:cNvSpPr/>
          <p:nvPr/>
        </p:nvSpPr>
        <p:spPr>
          <a:xfrm>
            <a:off x="5086703" y="1379376"/>
            <a:ext cx="2193925" cy="2630805"/>
          </a:xfrm>
          <a:custGeom>
            <a:avLst/>
            <a:gdLst/>
            <a:ahLst/>
            <a:cxnLst/>
            <a:rect l="l" t="t" r="r" b="b"/>
            <a:pathLst>
              <a:path w="2193925" h="2630804" extrusionOk="0">
                <a:moveTo>
                  <a:pt x="2126107" y="0"/>
                </a:moveTo>
                <a:lnTo>
                  <a:pt x="67687" y="0"/>
                </a:lnTo>
                <a:lnTo>
                  <a:pt x="28555" y="1057"/>
                </a:lnTo>
                <a:lnTo>
                  <a:pt x="8460" y="8460"/>
                </a:lnTo>
                <a:lnTo>
                  <a:pt x="1057" y="28555"/>
                </a:lnTo>
                <a:lnTo>
                  <a:pt x="0" y="67687"/>
                </a:lnTo>
                <a:lnTo>
                  <a:pt x="0" y="2563118"/>
                </a:lnTo>
                <a:lnTo>
                  <a:pt x="1057" y="2602249"/>
                </a:lnTo>
                <a:lnTo>
                  <a:pt x="8460" y="2622344"/>
                </a:lnTo>
                <a:lnTo>
                  <a:pt x="28555" y="2629747"/>
                </a:lnTo>
                <a:lnTo>
                  <a:pt x="67687" y="2630805"/>
                </a:lnTo>
                <a:lnTo>
                  <a:pt x="2126107" y="2630805"/>
                </a:lnTo>
                <a:lnTo>
                  <a:pt x="2165238" y="2629747"/>
                </a:lnTo>
                <a:lnTo>
                  <a:pt x="2185333" y="2622344"/>
                </a:lnTo>
                <a:lnTo>
                  <a:pt x="2192736" y="2602249"/>
                </a:lnTo>
                <a:lnTo>
                  <a:pt x="2193794" y="2563118"/>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37" name="Google Shape;13337;p89"/>
          <p:cNvSpPr/>
          <p:nvPr/>
        </p:nvSpPr>
        <p:spPr>
          <a:xfrm>
            <a:off x="15150633" y="4151695"/>
            <a:ext cx="2193925" cy="2607310"/>
          </a:xfrm>
          <a:custGeom>
            <a:avLst/>
            <a:gdLst/>
            <a:ahLst/>
            <a:cxnLst/>
            <a:rect l="l" t="t" r="r" b="b"/>
            <a:pathLst>
              <a:path w="2193925" h="2607309" extrusionOk="0">
                <a:moveTo>
                  <a:pt x="2126107" y="2606722"/>
                </a:moveTo>
                <a:lnTo>
                  <a:pt x="2165238" y="2605664"/>
                </a:lnTo>
                <a:lnTo>
                  <a:pt x="2185333" y="2598261"/>
                </a:lnTo>
                <a:lnTo>
                  <a:pt x="2192736" y="2578166"/>
                </a:lnTo>
                <a:lnTo>
                  <a:pt x="2193794" y="2539035"/>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2539035"/>
                </a:lnTo>
                <a:lnTo>
                  <a:pt x="1057" y="2578166"/>
                </a:lnTo>
                <a:lnTo>
                  <a:pt x="8460" y="2598261"/>
                </a:lnTo>
                <a:lnTo>
                  <a:pt x="28555" y="2605664"/>
                </a:lnTo>
                <a:lnTo>
                  <a:pt x="67687" y="2606722"/>
                </a:lnTo>
                <a:lnTo>
                  <a:pt x="2126107" y="2606722"/>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38" name="Google Shape;13338;p89"/>
          <p:cNvSpPr/>
          <p:nvPr/>
        </p:nvSpPr>
        <p:spPr>
          <a:xfrm>
            <a:off x="5086703" y="4151695"/>
            <a:ext cx="2193925" cy="2607310"/>
          </a:xfrm>
          <a:custGeom>
            <a:avLst/>
            <a:gdLst/>
            <a:ahLst/>
            <a:cxnLst/>
            <a:rect l="l" t="t" r="r" b="b"/>
            <a:pathLst>
              <a:path w="2193925" h="2607309" extrusionOk="0">
                <a:moveTo>
                  <a:pt x="2126107" y="0"/>
                </a:moveTo>
                <a:lnTo>
                  <a:pt x="67687" y="0"/>
                </a:lnTo>
                <a:lnTo>
                  <a:pt x="28555" y="1057"/>
                </a:lnTo>
                <a:lnTo>
                  <a:pt x="8460" y="8460"/>
                </a:lnTo>
                <a:lnTo>
                  <a:pt x="1057" y="28555"/>
                </a:lnTo>
                <a:lnTo>
                  <a:pt x="0" y="67687"/>
                </a:lnTo>
                <a:lnTo>
                  <a:pt x="0" y="2539035"/>
                </a:lnTo>
                <a:lnTo>
                  <a:pt x="1057" y="2578166"/>
                </a:lnTo>
                <a:lnTo>
                  <a:pt x="8460" y="2598261"/>
                </a:lnTo>
                <a:lnTo>
                  <a:pt x="28555" y="2605664"/>
                </a:lnTo>
                <a:lnTo>
                  <a:pt x="67687" y="2606722"/>
                </a:lnTo>
                <a:lnTo>
                  <a:pt x="2126107" y="2606722"/>
                </a:lnTo>
                <a:lnTo>
                  <a:pt x="2165238" y="2605664"/>
                </a:lnTo>
                <a:lnTo>
                  <a:pt x="2185333" y="2598261"/>
                </a:lnTo>
                <a:lnTo>
                  <a:pt x="2192736" y="2578166"/>
                </a:lnTo>
                <a:lnTo>
                  <a:pt x="2193794" y="253903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39" name="Google Shape;13339;p89"/>
          <p:cNvSpPr/>
          <p:nvPr/>
        </p:nvSpPr>
        <p:spPr>
          <a:xfrm>
            <a:off x="12815423" y="1379364"/>
            <a:ext cx="2193925" cy="2630805"/>
          </a:xfrm>
          <a:custGeom>
            <a:avLst/>
            <a:gdLst/>
            <a:ahLst/>
            <a:cxnLst/>
            <a:rect l="l" t="t" r="r" b="b"/>
            <a:pathLst>
              <a:path w="2193925" h="2630804" extrusionOk="0">
                <a:moveTo>
                  <a:pt x="67687" y="0"/>
                </a:moveTo>
                <a:lnTo>
                  <a:pt x="28555" y="1057"/>
                </a:lnTo>
                <a:lnTo>
                  <a:pt x="8460" y="8460"/>
                </a:lnTo>
                <a:lnTo>
                  <a:pt x="1057" y="28555"/>
                </a:lnTo>
                <a:lnTo>
                  <a:pt x="0" y="67687"/>
                </a:lnTo>
                <a:lnTo>
                  <a:pt x="0" y="2563118"/>
                </a:lnTo>
                <a:lnTo>
                  <a:pt x="1057" y="2602249"/>
                </a:lnTo>
                <a:lnTo>
                  <a:pt x="8460" y="2622344"/>
                </a:lnTo>
                <a:lnTo>
                  <a:pt x="28555" y="2629747"/>
                </a:lnTo>
                <a:lnTo>
                  <a:pt x="67687" y="2630805"/>
                </a:lnTo>
                <a:lnTo>
                  <a:pt x="2126107" y="2630805"/>
                </a:lnTo>
                <a:lnTo>
                  <a:pt x="2165238" y="2629747"/>
                </a:lnTo>
                <a:lnTo>
                  <a:pt x="2185333" y="2622344"/>
                </a:lnTo>
                <a:lnTo>
                  <a:pt x="2192736" y="2602249"/>
                </a:lnTo>
                <a:lnTo>
                  <a:pt x="2193794" y="2563118"/>
                </a:lnTo>
                <a:lnTo>
                  <a:pt x="2193794" y="67687"/>
                </a:lnTo>
                <a:lnTo>
                  <a:pt x="2192736" y="28555"/>
                </a:lnTo>
                <a:lnTo>
                  <a:pt x="2185333" y="8460"/>
                </a:lnTo>
                <a:lnTo>
                  <a:pt x="2165238" y="1057"/>
                </a:lnTo>
                <a:lnTo>
                  <a:pt x="2126107"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0" name="Google Shape;13340;p89"/>
          <p:cNvSpPr/>
          <p:nvPr/>
        </p:nvSpPr>
        <p:spPr>
          <a:xfrm>
            <a:off x="2751397" y="1379364"/>
            <a:ext cx="2193925" cy="2630805"/>
          </a:xfrm>
          <a:custGeom>
            <a:avLst/>
            <a:gdLst/>
            <a:ahLst/>
            <a:cxnLst/>
            <a:rect l="l" t="t" r="r" b="b"/>
            <a:pathLst>
              <a:path w="2193925" h="2630804" extrusionOk="0">
                <a:moveTo>
                  <a:pt x="2126107" y="0"/>
                </a:moveTo>
                <a:lnTo>
                  <a:pt x="67687" y="0"/>
                </a:lnTo>
                <a:lnTo>
                  <a:pt x="28555" y="1057"/>
                </a:lnTo>
                <a:lnTo>
                  <a:pt x="8460" y="8460"/>
                </a:lnTo>
                <a:lnTo>
                  <a:pt x="1057" y="28555"/>
                </a:lnTo>
                <a:lnTo>
                  <a:pt x="0" y="67687"/>
                </a:lnTo>
                <a:lnTo>
                  <a:pt x="0" y="2563118"/>
                </a:lnTo>
                <a:lnTo>
                  <a:pt x="1057" y="2602249"/>
                </a:lnTo>
                <a:lnTo>
                  <a:pt x="8460" y="2622344"/>
                </a:lnTo>
                <a:lnTo>
                  <a:pt x="28555" y="2629747"/>
                </a:lnTo>
                <a:lnTo>
                  <a:pt x="67687" y="2630805"/>
                </a:lnTo>
                <a:lnTo>
                  <a:pt x="2126107" y="2630805"/>
                </a:lnTo>
                <a:lnTo>
                  <a:pt x="2165238" y="2629747"/>
                </a:lnTo>
                <a:lnTo>
                  <a:pt x="2185333" y="2622344"/>
                </a:lnTo>
                <a:lnTo>
                  <a:pt x="2192736" y="2602249"/>
                </a:lnTo>
                <a:lnTo>
                  <a:pt x="2193794" y="2563118"/>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1" name="Google Shape;13341;p89"/>
          <p:cNvSpPr/>
          <p:nvPr/>
        </p:nvSpPr>
        <p:spPr>
          <a:xfrm>
            <a:off x="12815423" y="4151692"/>
            <a:ext cx="2193925" cy="2607310"/>
          </a:xfrm>
          <a:custGeom>
            <a:avLst/>
            <a:gdLst/>
            <a:ahLst/>
            <a:cxnLst/>
            <a:rect l="l" t="t" r="r" b="b"/>
            <a:pathLst>
              <a:path w="2193925" h="2607309" extrusionOk="0">
                <a:moveTo>
                  <a:pt x="67687" y="0"/>
                </a:moveTo>
                <a:lnTo>
                  <a:pt x="28555" y="1057"/>
                </a:lnTo>
                <a:lnTo>
                  <a:pt x="8460" y="8460"/>
                </a:lnTo>
                <a:lnTo>
                  <a:pt x="1057" y="28555"/>
                </a:lnTo>
                <a:lnTo>
                  <a:pt x="0" y="67687"/>
                </a:lnTo>
                <a:lnTo>
                  <a:pt x="0" y="2539035"/>
                </a:lnTo>
                <a:lnTo>
                  <a:pt x="1057" y="2578166"/>
                </a:lnTo>
                <a:lnTo>
                  <a:pt x="8460" y="2598261"/>
                </a:lnTo>
                <a:lnTo>
                  <a:pt x="28555" y="2605664"/>
                </a:lnTo>
                <a:lnTo>
                  <a:pt x="67687" y="2606722"/>
                </a:lnTo>
                <a:lnTo>
                  <a:pt x="2126107" y="2606722"/>
                </a:lnTo>
                <a:lnTo>
                  <a:pt x="2165238" y="2605664"/>
                </a:lnTo>
                <a:lnTo>
                  <a:pt x="2185333" y="2598261"/>
                </a:lnTo>
                <a:lnTo>
                  <a:pt x="2192736" y="2578166"/>
                </a:lnTo>
                <a:lnTo>
                  <a:pt x="2193794" y="2539035"/>
                </a:lnTo>
                <a:lnTo>
                  <a:pt x="2193794" y="67687"/>
                </a:lnTo>
                <a:lnTo>
                  <a:pt x="2192736" y="28555"/>
                </a:lnTo>
                <a:lnTo>
                  <a:pt x="2185333" y="8460"/>
                </a:lnTo>
                <a:lnTo>
                  <a:pt x="2165238" y="1057"/>
                </a:lnTo>
                <a:lnTo>
                  <a:pt x="2126107"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2" name="Google Shape;13342;p89"/>
          <p:cNvSpPr/>
          <p:nvPr/>
        </p:nvSpPr>
        <p:spPr>
          <a:xfrm>
            <a:off x="2751397" y="4151692"/>
            <a:ext cx="2193925" cy="2607310"/>
          </a:xfrm>
          <a:custGeom>
            <a:avLst/>
            <a:gdLst/>
            <a:ahLst/>
            <a:cxnLst/>
            <a:rect l="l" t="t" r="r" b="b"/>
            <a:pathLst>
              <a:path w="2193925" h="2607309" extrusionOk="0">
                <a:moveTo>
                  <a:pt x="2126107" y="0"/>
                </a:moveTo>
                <a:lnTo>
                  <a:pt x="67687" y="0"/>
                </a:lnTo>
                <a:lnTo>
                  <a:pt x="28555" y="1057"/>
                </a:lnTo>
                <a:lnTo>
                  <a:pt x="8460" y="8460"/>
                </a:lnTo>
                <a:lnTo>
                  <a:pt x="1057" y="28555"/>
                </a:lnTo>
                <a:lnTo>
                  <a:pt x="0" y="67687"/>
                </a:lnTo>
                <a:lnTo>
                  <a:pt x="0" y="2539035"/>
                </a:lnTo>
                <a:lnTo>
                  <a:pt x="1057" y="2578166"/>
                </a:lnTo>
                <a:lnTo>
                  <a:pt x="8460" y="2598261"/>
                </a:lnTo>
                <a:lnTo>
                  <a:pt x="28555" y="2605664"/>
                </a:lnTo>
                <a:lnTo>
                  <a:pt x="67687" y="2606722"/>
                </a:lnTo>
                <a:lnTo>
                  <a:pt x="2126107" y="2606722"/>
                </a:lnTo>
                <a:lnTo>
                  <a:pt x="2165238" y="2605664"/>
                </a:lnTo>
                <a:lnTo>
                  <a:pt x="2185333" y="2598261"/>
                </a:lnTo>
                <a:lnTo>
                  <a:pt x="2192736" y="2578166"/>
                </a:lnTo>
                <a:lnTo>
                  <a:pt x="2193794" y="253903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3" name="Google Shape;13343;p89"/>
          <p:cNvSpPr/>
          <p:nvPr/>
        </p:nvSpPr>
        <p:spPr>
          <a:xfrm>
            <a:off x="10478099" y="1379364"/>
            <a:ext cx="2193925" cy="2630805"/>
          </a:xfrm>
          <a:custGeom>
            <a:avLst/>
            <a:gdLst/>
            <a:ahLst/>
            <a:cxnLst/>
            <a:rect l="l" t="t" r="r" b="b"/>
            <a:pathLst>
              <a:path w="2193925" h="2630804" extrusionOk="0">
                <a:moveTo>
                  <a:pt x="67687" y="0"/>
                </a:moveTo>
                <a:lnTo>
                  <a:pt x="28555" y="1057"/>
                </a:lnTo>
                <a:lnTo>
                  <a:pt x="8460" y="8460"/>
                </a:lnTo>
                <a:lnTo>
                  <a:pt x="1057" y="28555"/>
                </a:lnTo>
                <a:lnTo>
                  <a:pt x="0" y="67687"/>
                </a:lnTo>
                <a:lnTo>
                  <a:pt x="0" y="2563118"/>
                </a:lnTo>
                <a:lnTo>
                  <a:pt x="1057" y="2602249"/>
                </a:lnTo>
                <a:lnTo>
                  <a:pt x="8460" y="2622344"/>
                </a:lnTo>
                <a:lnTo>
                  <a:pt x="28555" y="2629747"/>
                </a:lnTo>
                <a:lnTo>
                  <a:pt x="67687" y="2630805"/>
                </a:lnTo>
                <a:lnTo>
                  <a:pt x="2126107" y="2630805"/>
                </a:lnTo>
                <a:lnTo>
                  <a:pt x="2165238" y="2629747"/>
                </a:lnTo>
                <a:lnTo>
                  <a:pt x="2185333" y="2622344"/>
                </a:lnTo>
                <a:lnTo>
                  <a:pt x="2192736" y="2602249"/>
                </a:lnTo>
                <a:lnTo>
                  <a:pt x="2193794" y="2563118"/>
                </a:lnTo>
                <a:lnTo>
                  <a:pt x="2193794" y="67687"/>
                </a:lnTo>
                <a:lnTo>
                  <a:pt x="2192736" y="28555"/>
                </a:lnTo>
                <a:lnTo>
                  <a:pt x="2185333" y="8460"/>
                </a:lnTo>
                <a:lnTo>
                  <a:pt x="2165238" y="1057"/>
                </a:lnTo>
                <a:lnTo>
                  <a:pt x="2126107"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4" name="Google Shape;13344;p89"/>
          <p:cNvSpPr/>
          <p:nvPr/>
        </p:nvSpPr>
        <p:spPr>
          <a:xfrm>
            <a:off x="414114" y="1379364"/>
            <a:ext cx="2193925" cy="2630805"/>
          </a:xfrm>
          <a:custGeom>
            <a:avLst/>
            <a:gdLst/>
            <a:ahLst/>
            <a:cxnLst/>
            <a:rect l="l" t="t" r="r" b="b"/>
            <a:pathLst>
              <a:path w="2193925" h="2630804" extrusionOk="0">
                <a:moveTo>
                  <a:pt x="2126107" y="0"/>
                </a:moveTo>
                <a:lnTo>
                  <a:pt x="67687" y="0"/>
                </a:lnTo>
                <a:lnTo>
                  <a:pt x="28555" y="1057"/>
                </a:lnTo>
                <a:lnTo>
                  <a:pt x="8460" y="8460"/>
                </a:lnTo>
                <a:lnTo>
                  <a:pt x="1057" y="28555"/>
                </a:lnTo>
                <a:lnTo>
                  <a:pt x="0" y="67687"/>
                </a:lnTo>
                <a:lnTo>
                  <a:pt x="0" y="2563118"/>
                </a:lnTo>
                <a:lnTo>
                  <a:pt x="1057" y="2602249"/>
                </a:lnTo>
                <a:lnTo>
                  <a:pt x="8460" y="2622344"/>
                </a:lnTo>
                <a:lnTo>
                  <a:pt x="28555" y="2629747"/>
                </a:lnTo>
                <a:lnTo>
                  <a:pt x="67687" y="2630805"/>
                </a:lnTo>
                <a:lnTo>
                  <a:pt x="2126107" y="2630805"/>
                </a:lnTo>
                <a:lnTo>
                  <a:pt x="2165238" y="2629747"/>
                </a:lnTo>
                <a:lnTo>
                  <a:pt x="2185333" y="2622344"/>
                </a:lnTo>
                <a:lnTo>
                  <a:pt x="2192736" y="2602249"/>
                </a:lnTo>
                <a:lnTo>
                  <a:pt x="2193794" y="2563118"/>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5" name="Google Shape;13345;p89"/>
          <p:cNvSpPr/>
          <p:nvPr/>
        </p:nvSpPr>
        <p:spPr>
          <a:xfrm>
            <a:off x="10478099" y="4151692"/>
            <a:ext cx="2193925" cy="2607310"/>
          </a:xfrm>
          <a:custGeom>
            <a:avLst/>
            <a:gdLst/>
            <a:ahLst/>
            <a:cxnLst/>
            <a:rect l="l" t="t" r="r" b="b"/>
            <a:pathLst>
              <a:path w="2193925" h="2607309" extrusionOk="0">
                <a:moveTo>
                  <a:pt x="67687" y="0"/>
                </a:moveTo>
                <a:lnTo>
                  <a:pt x="28555" y="1057"/>
                </a:lnTo>
                <a:lnTo>
                  <a:pt x="8460" y="8460"/>
                </a:lnTo>
                <a:lnTo>
                  <a:pt x="1057" y="28555"/>
                </a:lnTo>
                <a:lnTo>
                  <a:pt x="0" y="67687"/>
                </a:lnTo>
                <a:lnTo>
                  <a:pt x="0" y="2539035"/>
                </a:lnTo>
                <a:lnTo>
                  <a:pt x="1057" y="2578166"/>
                </a:lnTo>
                <a:lnTo>
                  <a:pt x="8460" y="2598261"/>
                </a:lnTo>
                <a:lnTo>
                  <a:pt x="28555" y="2605664"/>
                </a:lnTo>
                <a:lnTo>
                  <a:pt x="67687" y="2606722"/>
                </a:lnTo>
                <a:lnTo>
                  <a:pt x="2126107" y="2606722"/>
                </a:lnTo>
                <a:lnTo>
                  <a:pt x="2165238" y="2605664"/>
                </a:lnTo>
                <a:lnTo>
                  <a:pt x="2185333" y="2598261"/>
                </a:lnTo>
                <a:lnTo>
                  <a:pt x="2192736" y="2578166"/>
                </a:lnTo>
                <a:lnTo>
                  <a:pt x="2193794" y="2539035"/>
                </a:lnTo>
                <a:lnTo>
                  <a:pt x="2193794" y="67687"/>
                </a:lnTo>
                <a:lnTo>
                  <a:pt x="2192736" y="28555"/>
                </a:lnTo>
                <a:lnTo>
                  <a:pt x="2185333" y="8460"/>
                </a:lnTo>
                <a:lnTo>
                  <a:pt x="2165238" y="1057"/>
                </a:lnTo>
                <a:lnTo>
                  <a:pt x="2126107"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6" name="Google Shape;13346;p89"/>
          <p:cNvSpPr/>
          <p:nvPr/>
        </p:nvSpPr>
        <p:spPr>
          <a:xfrm>
            <a:off x="414114" y="4151692"/>
            <a:ext cx="2193925" cy="2607310"/>
          </a:xfrm>
          <a:custGeom>
            <a:avLst/>
            <a:gdLst/>
            <a:ahLst/>
            <a:cxnLst/>
            <a:rect l="l" t="t" r="r" b="b"/>
            <a:pathLst>
              <a:path w="2193925" h="2607309" extrusionOk="0">
                <a:moveTo>
                  <a:pt x="2126107" y="0"/>
                </a:moveTo>
                <a:lnTo>
                  <a:pt x="67687" y="0"/>
                </a:lnTo>
                <a:lnTo>
                  <a:pt x="28555" y="1057"/>
                </a:lnTo>
                <a:lnTo>
                  <a:pt x="8460" y="8460"/>
                </a:lnTo>
                <a:lnTo>
                  <a:pt x="1057" y="28555"/>
                </a:lnTo>
                <a:lnTo>
                  <a:pt x="0" y="67687"/>
                </a:lnTo>
                <a:lnTo>
                  <a:pt x="0" y="2539035"/>
                </a:lnTo>
                <a:lnTo>
                  <a:pt x="1057" y="2578166"/>
                </a:lnTo>
                <a:lnTo>
                  <a:pt x="8460" y="2598261"/>
                </a:lnTo>
                <a:lnTo>
                  <a:pt x="28555" y="2605664"/>
                </a:lnTo>
                <a:lnTo>
                  <a:pt x="67687" y="2606722"/>
                </a:lnTo>
                <a:lnTo>
                  <a:pt x="2126107" y="2606722"/>
                </a:lnTo>
                <a:lnTo>
                  <a:pt x="2165238" y="2605664"/>
                </a:lnTo>
                <a:lnTo>
                  <a:pt x="2185333" y="2598261"/>
                </a:lnTo>
                <a:lnTo>
                  <a:pt x="2192736" y="2578166"/>
                </a:lnTo>
                <a:lnTo>
                  <a:pt x="2193794" y="253903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7" name="Google Shape;13347;p89"/>
          <p:cNvSpPr/>
          <p:nvPr/>
        </p:nvSpPr>
        <p:spPr>
          <a:xfrm>
            <a:off x="17491800" y="1379364"/>
            <a:ext cx="2193925" cy="2630805"/>
          </a:xfrm>
          <a:custGeom>
            <a:avLst/>
            <a:gdLst/>
            <a:ahLst/>
            <a:cxnLst/>
            <a:rect l="l" t="t" r="r" b="b"/>
            <a:pathLst>
              <a:path w="2193925" h="2630804" extrusionOk="0">
                <a:moveTo>
                  <a:pt x="2126107" y="2630805"/>
                </a:moveTo>
                <a:lnTo>
                  <a:pt x="2165238" y="2629747"/>
                </a:lnTo>
                <a:lnTo>
                  <a:pt x="2185333" y="2622344"/>
                </a:lnTo>
                <a:lnTo>
                  <a:pt x="2192736" y="2602249"/>
                </a:lnTo>
                <a:lnTo>
                  <a:pt x="2193794" y="2563118"/>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2563118"/>
                </a:lnTo>
                <a:lnTo>
                  <a:pt x="1057" y="2602249"/>
                </a:lnTo>
                <a:lnTo>
                  <a:pt x="8460" y="2622344"/>
                </a:lnTo>
                <a:lnTo>
                  <a:pt x="28555" y="2629747"/>
                </a:lnTo>
                <a:lnTo>
                  <a:pt x="67687" y="2630805"/>
                </a:lnTo>
                <a:lnTo>
                  <a:pt x="2126107" y="2630805"/>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8" name="Google Shape;13348;p89"/>
          <p:cNvSpPr/>
          <p:nvPr/>
        </p:nvSpPr>
        <p:spPr>
          <a:xfrm>
            <a:off x="7427752" y="1379364"/>
            <a:ext cx="2193925" cy="2630805"/>
          </a:xfrm>
          <a:custGeom>
            <a:avLst/>
            <a:gdLst/>
            <a:ahLst/>
            <a:cxnLst/>
            <a:rect l="l" t="t" r="r" b="b"/>
            <a:pathLst>
              <a:path w="2193925" h="2630804" extrusionOk="0">
                <a:moveTo>
                  <a:pt x="2126107" y="0"/>
                </a:moveTo>
                <a:lnTo>
                  <a:pt x="67687" y="0"/>
                </a:lnTo>
                <a:lnTo>
                  <a:pt x="28555" y="1057"/>
                </a:lnTo>
                <a:lnTo>
                  <a:pt x="8460" y="8460"/>
                </a:lnTo>
                <a:lnTo>
                  <a:pt x="1057" y="28555"/>
                </a:lnTo>
                <a:lnTo>
                  <a:pt x="0" y="67687"/>
                </a:lnTo>
                <a:lnTo>
                  <a:pt x="0" y="2563118"/>
                </a:lnTo>
                <a:lnTo>
                  <a:pt x="1057" y="2602249"/>
                </a:lnTo>
                <a:lnTo>
                  <a:pt x="8460" y="2622344"/>
                </a:lnTo>
                <a:lnTo>
                  <a:pt x="28555" y="2629747"/>
                </a:lnTo>
                <a:lnTo>
                  <a:pt x="67687" y="2630805"/>
                </a:lnTo>
                <a:lnTo>
                  <a:pt x="2126107" y="2630805"/>
                </a:lnTo>
                <a:lnTo>
                  <a:pt x="2165238" y="2629747"/>
                </a:lnTo>
                <a:lnTo>
                  <a:pt x="2185333" y="2622344"/>
                </a:lnTo>
                <a:lnTo>
                  <a:pt x="2192736" y="2602249"/>
                </a:lnTo>
                <a:lnTo>
                  <a:pt x="2193794" y="2563118"/>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9" name="Google Shape;13349;p89"/>
          <p:cNvSpPr/>
          <p:nvPr/>
        </p:nvSpPr>
        <p:spPr>
          <a:xfrm>
            <a:off x="17491800" y="4151689"/>
            <a:ext cx="2193925" cy="2607310"/>
          </a:xfrm>
          <a:custGeom>
            <a:avLst/>
            <a:gdLst/>
            <a:ahLst/>
            <a:cxnLst/>
            <a:rect l="l" t="t" r="r" b="b"/>
            <a:pathLst>
              <a:path w="2193925" h="2607309" extrusionOk="0">
                <a:moveTo>
                  <a:pt x="2126107" y="2606722"/>
                </a:moveTo>
                <a:lnTo>
                  <a:pt x="2165238" y="2605664"/>
                </a:lnTo>
                <a:lnTo>
                  <a:pt x="2185333" y="2598261"/>
                </a:lnTo>
                <a:lnTo>
                  <a:pt x="2192736" y="2578166"/>
                </a:lnTo>
                <a:lnTo>
                  <a:pt x="2193794" y="2539035"/>
                </a:lnTo>
                <a:lnTo>
                  <a:pt x="2193794" y="67687"/>
                </a:lnTo>
                <a:lnTo>
                  <a:pt x="2192736" y="28555"/>
                </a:lnTo>
                <a:lnTo>
                  <a:pt x="2185333" y="8460"/>
                </a:lnTo>
                <a:lnTo>
                  <a:pt x="2165238" y="1057"/>
                </a:lnTo>
                <a:lnTo>
                  <a:pt x="2126107" y="0"/>
                </a:lnTo>
                <a:lnTo>
                  <a:pt x="67687" y="0"/>
                </a:lnTo>
                <a:lnTo>
                  <a:pt x="28555" y="1057"/>
                </a:lnTo>
                <a:lnTo>
                  <a:pt x="8460" y="8460"/>
                </a:lnTo>
                <a:lnTo>
                  <a:pt x="1057" y="28555"/>
                </a:lnTo>
                <a:lnTo>
                  <a:pt x="0" y="67687"/>
                </a:lnTo>
                <a:lnTo>
                  <a:pt x="0" y="2539035"/>
                </a:lnTo>
                <a:lnTo>
                  <a:pt x="1057" y="2578166"/>
                </a:lnTo>
                <a:lnTo>
                  <a:pt x="8460" y="2598261"/>
                </a:lnTo>
                <a:lnTo>
                  <a:pt x="28555" y="2605664"/>
                </a:lnTo>
                <a:lnTo>
                  <a:pt x="67687" y="2606722"/>
                </a:lnTo>
                <a:lnTo>
                  <a:pt x="2126107" y="2606722"/>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50" name="Google Shape;13350;p89"/>
          <p:cNvSpPr/>
          <p:nvPr/>
        </p:nvSpPr>
        <p:spPr>
          <a:xfrm>
            <a:off x="7427752" y="4151689"/>
            <a:ext cx="2193925" cy="2607310"/>
          </a:xfrm>
          <a:custGeom>
            <a:avLst/>
            <a:gdLst/>
            <a:ahLst/>
            <a:cxnLst/>
            <a:rect l="l" t="t" r="r" b="b"/>
            <a:pathLst>
              <a:path w="2193925" h="2607309" extrusionOk="0">
                <a:moveTo>
                  <a:pt x="2126107" y="0"/>
                </a:moveTo>
                <a:lnTo>
                  <a:pt x="67687" y="0"/>
                </a:lnTo>
                <a:lnTo>
                  <a:pt x="28555" y="1057"/>
                </a:lnTo>
                <a:lnTo>
                  <a:pt x="8460" y="8460"/>
                </a:lnTo>
                <a:lnTo>
                  <a:pt x="1057" y="28555"/>
                </a:lnTo>
                <a:lnTo>
                  <a:pt x="0" y="67687"/>
                </a:lnTo>
                <a:lnTo>
                  <a:pt x="0" y="2539035"/>
                </a:lnTo>
                <a:lnTo>
                  <a:pt x="1057" y="2578166"/>
                </a:lnTo>
                <a:lnTo>
                  <a:pt x="8460" y="2598261"/>
                </a:lnTo>
                <a:lnTo>
                  <a:pt x="28555" y="2605664"/>
                </a:lnTo>
                <a:lnTo>
                  <a:pt x="67687" y="2606722"/>
                </a:lnTo>
                <a:lnTo>
                  <a:pt x="2126107" y="2606722"/>
                </a:lnTo>
                <a:lnTo>
                  <a:pt x="2165238" y="2605664"/>
                </a:lnTo>
                <a:lnTo>
                  <a:pt x="2185333" y="2598261"/>
                </a:lnTo>
                <a:lnTo>
                  <a:pt x="2192736" y="2578166"/>
                </a:lnTo>
                <a:lnTo>
                  <a:pt x="2193794" y="2539035"/>
                </a:lnTo>
                <a:lnTo>
                  <a:pt x="2193794" y="67687"/>
                </a:lnTo>
                <a:lnTo>
                  <a:pt x="2192736" y="28555"/>
                </a:lnTo>
                <a:lnTo>
                  <a:pt x="2185333" y="8460"/>
                </a:lnTo>
                <a:lnTo>
                  <a:pt x="2165238" y="1057"/>
                </a:lnTo>
                <a:lnTo>
                  <a:pt x="2126107" y="0"/>
                </a:lnTo>
                <a:close/>
              </a:path>
            </a:pathLst>
          </a:custGeom>
          <a:solidFill>
            <a:srgbClr val="EDEDE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51" name="Google Shape;13351;p89"/>
          <p:cNvSpPr txBox="1"/>
          <p:nvPr/>
        </p:nvSpPr>
        <p:spPr>
          <a:xfrm>
            <a:off x="10579903" y="1446267"/>
            <a:ext cx="1141730" cy="19748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B3A6A"/>
                </a:solidFill>
                <a:latin typeface="Arial"/>
                <a:ea typeface="Arial"/>
                <a:cs typeface="Arial"/>
                <a:sym typeface="Arial"/>
              </a:rPr>
              <a:t>1 </a:t>
            </a:r>
            <a:r>
              <a:rPr lang="en-US" sz="750" b="1">
                <a:solidFill>
                  <a:schemeClr val="dk1"/>
                </a:solidFill>
                <a:latin typeface="Arial"/>
                <a:ea typeface="Arial"/>
                <a:cs typeface="Arial"/>
                <a:sym typeface="Arial"/>
              </a:rPr>
              <a:t>WHAT IS YOUR IDEA?</a:t>
            </a:r>
            <a:endParaRPr sz="750">
              <a:solidFill>
                <a:schemeClr val="dk1"/>
              </a:solidFill>
              <a:latin typeface="Arial"/>
              <a:ea typeface="Arial"/>
              <a:cs typeface="Arial"/>
              <a:sym typeface="Arial"/>
            </a:endParaRPr>
          </a:p>
        </p:txBody>
      </p:sp>
      <p:sp>
        <p:nvSpPr>
          <p:cNvPr id="13352" name="Google Shape;13352;p89"/>
          <p:cNvSpPr txBox="1"/>
          <p:nvPr/>
        </p:nvSpPr>
        <p:spPr>
          <a:xfrm>
            <a:off x="10579903" y="2633567"/>
            <a:ext cx="133477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1B3A6A"/>
                </a:solidFill>
                <a:latin typeface="Arial"/>
                <a:ea typeface="Arial"/>
                <a:cs typeface="Arial"/>
                <a:sym typeface="Arial"/>
              </a:rPr>
              <a:t>2 </a:t>
            </a:r>
            <a:r>
              <a:rPr lang="en-US" sz="750" b="1">
                <a:solidFill>
                  <a:schemeClr val="dk1"/>
                </a:solidFill>
                <a:latin typeface="Arial"/>
                <a:ea typeface="Arial"/>
                <a:cs typeface="Arial"/>
                <a:sym typeface="Arial"/>
              </a:rPr>
              <a:t>WHO IS YOUR AUDIENCE  FOR YOUR PITCH?</a:t>
            </a:r>
            <a:endParaRPr sz="750">
              <a:solidFill>
                <a:schemeClr val="dk1"/>
              </a:solidFill>
              <a:latin typeface="Arial"/>
              <a:ea typeface="Arial"/>
              <a:cs typeface="Arial"/>
              <a:sym typeface="Arial"/>
            </a:endParaRPr>
          </a:p>
        </p:txBody>
      </p:sp>
      <p:sp>
        <p:nvSpPr>
          <p:cNvPr id="13353" name="Google Shape;13353;p89"/>
          <p:cNvSpPr txBox="1"/>
          <p:nvPr/>
        </p:nvSpPr>
        <p:spPr>
          <a:xfrm>
            <a:off x="515920" y="2633567"/>
            <a:ext cx="1334770" cy="302895"/>
          </a:xfrm>
          <a:prstGeom prst="rect">
            <a:avLst/>
          </a:prstGeom>
          <a:noFill/>
          <a:ln>
            <a:noFill/>
          </a:ln>
        </p:spPr>
        <p:txBody>
          <a:bodyPr spcFirstLastPara="1" wrap="square" lIns="0" tIns="27925" rIns="0" bIns="0" anchor="t" anchorCtr="0">
            <a:spAutoFit/>
          </a:bodyPr>
          <a:lstStyle/>
          <a:p>
            <a:pPr marL="147955" marR="5080" lvl="0" indent="-135890" algn="l" rtl="0">
              <a:lnSpc>
                <a:spcPct val="93000"/>
              </a:lnSpc>
              <a:spcBef>
                <a:spcPts val="0"/>
              </a:spcBef>
              <a:spcAft>
                <a:spcPts val="0"/>
              </a:spcAft>
              <a:buNone/>
            </a:pPr>
            <a:r>
              <a:rPr lang="en-US" sz="1100" b="1">
                <a:solidFill>
                  <a:srgbClr val="1B3A6A"/>
                </a:solidFill>
                <a:latin typeface="Arial"/>
                <a:ea typeface="Arial"/>
                <a:cs typeface="Arial"/>
                <a:sym typeface="Arial"/>
              </a:rPr>
              <a:t>2 </a:t>
            </a:r>
            <a:r>
              <a:rPr lang="en-US" sz="750" b="1">
                <a:solidFill>
                  <a:schemeClr val="dk1"/>
                </a:solidFill>
                <a:latin typeface="Arial"/>
                <a:ea typeface="Arial"/>
                <a:cs typeface="Arial"/>
                <a:sym typeface="Arial"/>
              </a:rPr>
              <a:t>WHO IS YOUR AUDIENCE  FOR YOUR PITCH?</a:t>
            </a:r>
            <a:endParaRPr sz="750">
              <a:solidFill>
                <a:schemeClr val="dk1"/>
              </a:solidFill>
              <a:latin typeface="Arial"/>
              <a:ea typeface="Arial"/>
              <a:cs typeface="Arial"/>
              <a:sym typeface="Arial"/>
            </a:endParaRPr>
          </a:p>
        </p:txBody>
      </p:sp>
      <p:sp>
        <p:nvSpPr>
          <p:cNvPr id="13354" name="Google Shape;13354;p89"/>
          <p:cNvSpPr txBox="1"/>
          <p:nvPr/>
        </p:nvSpPr>
        <p:spPr>
          <a:xfrm>
            <a:off x="515920" y="1446267"/>
            <a:ext cx="1493520" cy="583565"/>
          </a:xfrm>
          <a:prstGeom prst="rect">
            <a:avLst/>
          </a:prstGeom>
          <a:noFill/>
          <a:ln>
            <a:noFill/>
          </a:ln>
        </p:spPr>
        <p:txBody>
          <a:bodyPr spcFirstLastPara="1" wrap="square" lIns="0" tIns="15875" rIns="0" bIns="0" anchor="t" anchorCtr="0">
            <a:spAutoFit/>
          </a:bodyPr>
          <a:lstStyle/>
          <a:p>
            <a:pPr marL="12700" marR="0" lvl="0" indent="0" algn="l" rtl="0">
              <a:lnSpc>
                <a:spcPct val="100000"/>
              </a:lnSpc>
              <a:spcBef>
                <a:spcPts val="0"/>
              </a:spcBef>
              <a:spcAft>
                <a:spcPts val="0"/>
              </a:spcAft>
              <a:buNone/>
            </a:pPr>
            <a:r>
              <a:rPr lang="en-US" sz="1100" b="1">
                <a:solidFill>
                  <a:srgbClr val="1B3A6A"/>
                </a:solidFill>
                <a:latin typeface="Arial"/>
                <a:ea typeface="Arial"/>
                <a:cs typeface="Arial"/>
                <a:sym typeface="Arial"/>
              </a:rPr>
              <a:t>1 </a:t>
            </a:r>
            <a:r>
              <a:rPr lang="en-US" sz="750" b="1">
                <a:solidFill>
                  <a:schemeClr val="dk1"/>
                </a:solidFill>
                <a:latin typeface="Arial"/>
                <a:ea typeface="Arial"/>
                <a:cs typeface="Arial"/>
                <a:sym typeface="Arial"/>
              </a:rPr>
              <a:t>WHAT IS YOUR IDEA?</a:t>
            </a:r>
            <a:endParaRPr sz="750">
              <a:solidFill>
                <a:schemeClr val="dk1"/>
              </a:solidFill>
              <a:latin typeface="Arial"/>
              <a:ea typeface="Arial"/>
              <a:cs typeface="Arial"/>
              <a:sym typeface="Arial"/>
            </a:endParaRPr>
          </a:p>
          <a:p>
            <a:pPr marL="80010" marR="5080" lvl="0" indent="0" algn="l" rtl="0">
              <a:lnSpc>
                <a:spcPct val="118947"/>
              </a:lnSpc>
              <a:spcBef>
                <a:spcPts val="825"/>
              </a:spcBef>
              <a:spcAft>
                <a:spcPts val="0"/>
              </a:spcAft>
              <a:buNone/>
            </a:pPr>
            <a:r>
              <a:rPr lang="en-US" sz="950">
                <a:solidFill>
                  <a:schemeClr val="dk1"/>
                </a:solidFill>
                <a:latin typeface="Arial Black"/>
                <a:ea typeface="Arial Black"/>
                <a:cs typeface="Arial Black"/>
                <a:sym typeface="Arial Black"/>
              </a:rPr>
              <a:t>A FUTURE-ORIENTED  MENTORING PROGRAM</a:t>
            </a:r>
            <a:endParaRPr sz="950">
              <a:solidFill>
                <a:schemeClr val="dk1"/>
              </a:solidFill>
              <a:latin typeface="Arial Black"/>
              <a:ea typeface="Arial Black"/>
              <a:cs typeface="Arial Black"/>
              <a:sym typeface="Arial Black"/>
            </a:endParaRPr>
          </a:p>
        </p:txBody>
      </p:sp>
      <p:sp>
        <p:nvSpPr>
          <p:cNvPr id="13355" name="Google Shape;13355;p89"/>
          <p:cNvSpPr txBox="1"/>
          <p:nvPr/>
        </p:nvSpPr>
        <p:spPr>
          <a:xfrm>
            <a:off x="10579903" y="4218595"/>
            <a:ext cx="1955800"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6 </a:t>
            </a:r>
            <a:r>
              <a:rPr lang="en-US" sz="750" b="1">
                <a:solidFill>
                  <a:schemeClr val="dk1"/>
                </a:solidFill>
                <a:latin typeface="Arial"/>
                <a:ea typeface="Arial"/>
                <a:cs typeface="Arial"/>
                <a:sym typeface="Arial"/>
              </a:rPr>
              <a:t>WHY DOES THIS MATTER?</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Why are you invested in creating this change?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Why should your audience be invested?</a:t>
            </a:r>
            <a:endParaRPr sz="750">
              <a:solidFill>
                <a:schemeClr val="dk1"/>
              </a:solidFill>
              <a:latin typeface="Arial"/>
              <a:ea typeface="Arial"/>
              <a:cs typeface="Arial"/>
              <a:sym typeface="Arial"/>
            </a:endParaRPr>
          </a:p>
        </p:txBody>
      </p:sp>
      <p:sp>
        <p:nvSpPr>
          <p:cNvPr id="13356" name="Google Shape;13356;p89"/>
          <p:cNvSpPr txBox="1"/>
          <p:nvPr/>
        </p:nvSpPr>
        <p:spPr>
          <a:xfrm>
            <a:off x="515920" y="4218595"/>
            <a:ext cx="1955800" cy="417195"/>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6 </a:t>
            </a:r>
            <a:r>
              <a:rPr lang="en-US" sz="750" b="1">
                <a:solidFill>
                  <a:schemeClr val="dk1"/>
                </a:solidFill>
                <a:latin typeface="Arial"/>
                <a:ea typeface="Arial"/>
                <a:cs typeface="Arial"/>
                <a:sym typeface="Arial"/>
              </a:rPr>
              <a:t>WHY DOES THIS MATTER?</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Why are you invested in creating this change?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Why should your audience be invested?</a:t>
            </a:r>
            <a:endParaRPr sz="750">
              <a:solidFill>
                <a:schemeClr val="dk1"/>
              </a:solidFill>
              <a:latin typeface="Arial"/>
              <a:ea typeface="Arial"/>
              <a:cs typeface="Arial"/>
              <a:sym typeface="Arial"/>
            </a:endParaRPr>
          </a:p>
        </p:txBody>
      </p:sp>
      <p:sp>
        <p:nvSpPr>
          <p:cNvPr id="13357" name="Google Shape;13357;p89"/>
          <p:cNvSpPr txBox="1"/>
          <p:nvPr/>
        </p:nvSpPr>
        <p:spPr>
          <a:xfrm>
            <a:off x="12905991" y="1446267"/>
            <a:ext cx="1585595"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3 </a:t>
            </a:r>
            <a:r>
              <a:rPr lang="en-US" sz="750" b="1">
                <a:solidFill>
                  <a:schemeClr val="dk1"/>
                </a:solidFill>
                <a:latin typeface="Arial"/>
                <a:ea typeface="Arial"/>
                <a:cs typeface="Arial"/>
                <a:sym typeface="Arial"/>
              </a:rPr>
              <a:t>WHAT IS THE PROBLEM?</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Why is it a problem worth solving?</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Who is involved? What are the  consequences if this goes unsolved?</a:t>
            </a:r>
            <a:endParaRPr sz="750">
              <a:solidFill>
                <a:schemeClr val="dk1"/>
              </a:solidFill>
              <a:latin typeface="Arial"/>
              <a:ea typeface="Arial"/>
              <a:cs typeface="Arial"/>
              <a:sym typeface="Arial"/>
            </a:endParaRPr>
          </a:p>
        </p:txBody>
      </p:sp>
      <p:sp>
        <p:nvSpPr>
          <p:cNvPr id="13358" name="Google Shape;13358;p89"/>
          <p:cNvSpPr txBox="1"/>
          <p:nvPr/>
        </p:nvSpPr>
        <p:spPr>
          <a:xfrm>
            <a:off x="2842001" y="1446267"/>
            <a:ext cx="1585595"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3 </a:t>
            </a:r>
            <a:r>
              <a:rPr lang="en-US" sz="750" b="1">
                <a:solidFill>
                  <a:schemeClr val="dk1"/>
                </a:solidFill>
                <a:latin typeface="Arial"/>
                <a:ea typeface="Arial"/>
                <a:cs typeface="Arial"/>
                <a:sym typeface="Arial"/>
              </a:rPr>
              <a:t>WHAT IS THE PROBLEM?</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Why is it a problem worth solving?</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Who is involved? What are the  consequences if this goes unsolved?</a:t>
            </a:r>
            <a:endParaRPr sz="750">
              <a:solidFill>
                <a:schemeClr val="dk1"/>
              </a:solidFill>
              <a:latin typeface="Arial"/>
              <a:ea typeface="Arial"/>
              <a:cs typeface="Arial"/>
              <a:sym typeface="Arial"/>
            </a:endParaRPr>
          </a:p>
        </p:txBody>
      </p:sp>
      <p:sp>
        <p:nvSpPr>
          <p:cNvPr id="13359" name="Google Shape;13359;p89"/>
          <p:cNvSpPr txBox="1"/>
          <p:nvPr/>
        </p:nvSpPr>
        <p:spPr>
          <a:xfrm>
            <a:off x="12905991" y="4218595"/>
            <a:ext cx="1777364"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7 </a:t>
            </a:r>
            <a:r>
              <a:rPr lang="en-US" sz="750" b="1">
                <a:solidFill>
                  <a:schemeClr val="dk1"/>
                </a:solidFill>
                <a:latin typeface="Arial"/>
                <a:ea typeface="Arial"/>
                <a:cs typeface="Arial"/>
                <a:sym typeface="Arial"/>
              </a:rPr>
              <a:t>WHAT IS THE TIMELINE?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Can you implement a pilot of this idea</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in the next two school terms? If so, how?  If not, why?</a:t>
            </a:r>
            <a:endParaRPr sz="750">
              <a:solidFill>
                <a:schemeClr val="dk1"/>
              </a:solidFill>
              <a:latin typeface="Arial"/>
              <a:ea typeface="Arial"/>
              <a:cs typeface="Arial"/>
              <a:sym typeface="Arial"/>
            </a:endParaRPr>
          </a:p>
        </p:txBody>
      </p:sp>
      <p:sp>
        <p:nvSpPr>
          <p:cNvPr id="13360" name="Google Shape;13360;p89"/>
          <p:cNvSpPr txBox="1"/>
          <p:nvPr/>
        </p:nvSpPr>
        <p:spPr>
          <a:xfrm>
            <a:off x="2842001" y="4218595"/>
            <a:ext cx="1777364"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7 </a:t>
            </a:r>
            <a:r>
              <a:rPr lang="en-US" sz="750" b="1">
                <a:solidFill>
                  <a:schemeClr val="dk1"/>
                </a:solidFill>
                <a:latin typeface="Arial"/>
                <a:ea typeface="Arial"/>
                <a:cs typeface="Arial"/>
                <a:sym typeface="Arial"/>
              </a:rPr>
              <a:t>WHAT IS THE TIMELINE?</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Can you implement a pilot of this idea</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in the next two school terms? If so, how?  If not, why?</a:t>
            </a:r>
            <a:endParaRPr sz="750">
              <a:solidFill>
                <a:schemeClr val="dk1"/>
              </a:solidFill>
              <a:latin typeface="Arial"/>
              <a:ea typeface="Arial"/>
              <a:cs typeface="Arial"/>
              <a:sym typeface="Arial"/>
            </a:endParaRPr>
          </a:p>
        </p:txBody>
      </p:sp>
      <p:sp>
        <p:nvSpPr>
          <p:cNvPr id="13361" name="Google Shape;13361;p89"/>
          <p:cNvSpPr txBox="1"/>
          <p:nvPr/>
        </p:nvSpPr>
        <p:spPr>
          <a:xfrm>
            <a:off x="15252531" y="1446267"/>
            <a:ext cx="1926589"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4 </a:t>
            </a:r>
            <a:r>
              <a:rPr lang="en-US" sz="750" b="1">
                <a:solidFill>
                  <a:schemeClr val="dk1"/>
                </a:solidFill>
                <a:latin typeface="Arial"/>
                <a:ea typeface="Arial"/>
                <a:cs typeface="Arial"/>
                <a:sym typeface="Arial"/>
              </a:rPr>
              <a:t>WHAT IS YOUR SOLUTION?</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How are you going to address this problem</a:t>
            </a:r>
            <a:endParaRPr sz="750">
              <a:solidFill>
                <a:schemeClr val="dk1"/>
              </a:solidFill>
              <a:latin typeface="Arial"/>
              <a:ea typeface="Arial"/>
              <a:cs typeface="Arial"/>
              <a:sym typeface="Arial"/>
            </a:endParaRPr>
          </a:p>
          <a:p>
            <a:pPr marL="12700" marR="9779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in a new and novel way? What’s involved  in your solution?</a:t>
            </a:r>
            <a:endParaRPr sz="750">
              <a:solidFill>
                <a:schemeClr val="dk1"/>
              </a:solidFill>
              <a:latin typeface="Arial"/>
              <a:ea typeface="Arial"/>
              <a:cs typeface="Arial"/>
              <a:sym typeface="Arial"/>
            </a:endParaRPr>
          </a:p>
        </p:txBody>
      </p:sp>
      <p:sp>
        <p:nvSpPr>
          <p:cNvPr id="13362" name="Google Shape;13362;p89"/>
          <p:cNvSpPr txBox="1"/>
          <p:nvPr/>
        </p:nvSpPr>
        <p:spPr>
          <a:xfrm>
            <a:off x="5188506" y="1446267"/>
            <a:ext cx="1926589"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4 </a:t>
            </a:r>
            <a:r>
              <a:rPr lang="en-US" sz="750" b="1">
                <a:solidFill>
                  <a:schemeClr val="dk1"/>
                </a:solidFill>
                <a:latin typeface="Arial"/>
                <a:ea typeface="Arial"/>
                <a:cs typeface="Arial"/>
                <a:sym typeface="Arial"/>
              </a:rPr>
              <a:t>WHAT IS YOUR SOLUTION?</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How are you going to address this problem</a:t>
            </a:r>
            <a:endParaRPr sz="750">
              <a:solidFill>
                <a:schemeClr val="dk1"/>
              </a:solidFill>
              <a:latin typeface="Arial"/>
              <a:ea typeface="Arial"/>
              <a:cs typeface="Arial"/>
              <a:sym typeface="Arial"/>
            </a:endParaRPr>
          </a:p>
          <a:p>
            <a:pPr marL="12700" marR="9779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in a new and novel way? What’s involved  in your solution?</a:t>
            </a:r>
            <a:endParaRPr sz="750">
              <a:solidFill>
                <a:schemeClr val="dk1"/>
              </a:solidFill>
              <a:latin typeface="Arial"/>
              <a:ea typeface="Arial"/>
              <a:cs typeface="Arial"/>
              <a:sym typeface="Arial"/>
            </a:endParaRPr>
          </a:p>
        </p:txBody>
      </p:sp>
      <p:sp>
        <p:nvSpPr>
          <p:cNvPr id="13363" name="Google Shape;13363;p89"/>
          <p:cNvSpPr txBox="1"/>
          <p:nvPr/>
        </p:nvSpPr>
        <p:spPr>
          <a:xfrm>
            <a:off x="15252531" y="4218595"/>
            <a:ext cx="1732914"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8 </a:t>
            </a:r>
            <a:r>
              <a:rPr lang="en-US" sz="750" b="1">
                <a:solidFill>
                  <a:schemeClr val="dk1"/>
                </a:solidFill>
                <a:latin typeface="Arial"/>
                <a:ea typeface="Arial"/>
                <a:cs typeface="Arial"/>
                <a:sym typeface="Arial"/>
              </a:rPr>
              <a:t>WHAT RESOURCES DO YOU NEED?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What personnel might you need?</a:t>
            </a:r>
            <a:endParaRPr sz="750">
              <a:solidFill>
                <a:schemeClr val="dk1"/>
              </a:solidFill>
              <a:latin typeface="Arial"/>
              <a:ea typeface="Arial"/>
              <a:cs typeface="Arial"/>
              <a:sym typeface="Arial"/>
            </a:endParaRPr>
          </a:p>
          <a:p>
            <a:pPr marL="12700" marR="281305"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space might you need?  What materials might you need?</a:t>
            </a:r>
            <a:endParaRPr sz="750">
              <a:solidFill>
                <a:schemeClr val="dk1"/>
              </a:solidFill>
              <a:latin typeface="Arial"/>
              <a:ea typeface="Arial"/>
              <a:cs typeface="Arial"/>
              <a:sym typeface="Arial"/>
            </a:endParaRPr>
          </a:p>
        </p:txBody>
      </p:sp>
      <p:sp>
        <p:nvSpPr>
          <p:cNvPr id="13364" name="Google Shape;13364;p89"/>
          <p:cNvSpPr txBox="1"/>
          <p:nvPr/>
        </p:nvSpPr>
        <p:spPr>
          <a:xfrm>
            <a:off x="15252531" y="5411304"/>
            <a:ext cx="1967230" cy="532130"/>
          </a:xfrm>
          <a:prstGeom prst="rect">
            <a:avLst/>
          </a:prstGeom>
          <a:noFill/>
          <a:ln>
            <a:noFill/>
          </a:ln>
        </p:spPr>
        <p:txBody>
          <a:bodyPr spcFirstLastPara="1" wrap="square" lIns="0" tIns="22225" rIns="0" bIns="0" anchor="t" anchorCtr="0">
            <a:spAutoFit/>
          </a:bodyPr>
          <a:lstStyle/>
          <a:p>
            <a:pPr marL="12700" marR="425450" lvl="0" indent="0" algn="l" rtl="0">
              <a:lnSpc>
                <a:spcPct val="96500"/>
              </a:lnSpc>
              <a:spcBef>
                <a:spcPts val="0"/>
              </a:spcBef>
              <a:spcAft>
                <a:spcPts val="0"/>
              </a:spcAft>
              <a:buNone/>
            </a:pPr>
            <a:r>
              <a:rPr lang="en-US" sz="1100" b="1">
                <a:solidFill>
                  <a:srgbClr val="1B3A6A"/>
                </a:solidFill>
                <a:latin typeface="Arial"/>
                <a:ea typeface="Arial"/>
                <a:cs typeface="Arial"/>
                <a:sym typeface="Arial"/>
              </a:rPr>
              <a:t>9 </a:t>
            </a:r>
            <a:r>
              <a:rPr lang="en-US" sz="750" b="1">
                <a:solidFill>
                  <a:schemeClr val="dk1"/>
                </a:solidFill>
                <a:latin typeface="Arial"/>
                <a:ea typeface="Arial"/>
                <a:cs typeface="Arial"/>
                <a:sym typeface="Arial"/>
              </a:rPr>
              <a:t>BASED ON WHAT YOU STATED  ABOVE, HOW MUCH FINANCIAL  SUPPORT DO YOU NEED?</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What might the budget be for this initiative?</a:t>
            </a:r>
            <a:endParaRPr sz="750">
              <a:solidFill>
                <a:schemeClr val="dk1"/>
              </a:solidFill>
              <a:latin typeface="Arial"/>
              <a:ea typeface="Arial"/>
              <a:cs typeface="Arial"/>
              <a:sym typeface="Arial"/>
            </a:endParaRPr>
          </a:p>
        </p:txBody>
      </p:sp>
      <p:sp>
        <p:nvSpPr>
          <p:cNvPr id="13365" name="Google Shape;13365;p89"/>
          <p:cNvSpPr txBox="1"/>
          <p:nvPr/>
        </p:nvSpPr>
        <p:spPr>
          <a:xfrm>
            <a:off x="5188506" y="4218595"/>
            <a:ext cx="1732914" cy="532130"/>
          </a:xfrm>
          <a:prstGeom prst="rect">
            <a:avLst/>
          </a:prstGeom>
          <a:noFill/>
          <a:ln>
            <a:noFill/>
          </a:ln>
        </p:spPr>
        <p:txBody>
          <a:bodyPr spcFirstLastPara="1" wrap="square" lIns="0" tIns="15875" rIns="0" bIns="0" anchor="t" anchorCtr="0">
            <a:spAutoFit/>
          </a:bodyPr>
          <a:lstStyle/>
          <a:p>
            <a:pPr marL="12700" marR="0" lvl="0" indent="0" algn="l" rtl="0">
              <a:lnSpc>
                <a:spcPct val="116818"/>
              </a:lnSpc>
              <a:spcBef>
                <a:spcPts val="0"/>
              </a:spcBef>
              <a:spcAft>
                <a:spcPts val="0"/>
              </a:spcAft>
              <a:buNone/>
            </a:pPr>
            <a:r>
              <a:rPr lang="en-US" sz="1100" b="1">
                <a:solidFill>
                  <a:srgbClr val="1B3A6A"/>
                </a:solidFill>
                <a:latin typeface="Arial"/>
                <a:ea typeface="Arial"/>
                <a:cs typeface="Arial"/>
                <a:sym typeface="Arial"/>
              </a:rPr>
              <a:t>8 </a:t>
            </a:r>
            <a:r>
              <a:rPr lang="en-US" sz="750" b="1">
                <a:solidFill>
                  <a:schemeClr val="dk1"/>
                </a:solidFill>
                <a:latin typeface="Arial"/>
                <a:ea typeface="Arial"/>
                <a:cs typeface="Arial"/>
                <a:sym typeface="Arial"/>
              </a:rPr>
              <a:t>WHAT RESOURCES DO YOU NEED?</a:t>
            </a:r>
            <a:endParaRPr sz="750">
              <a:solidFill>
                <a:schemeClr val="dk1"/>
              </a:solidFill>
              <a:latin typeface="Arial"/>
              <a:ea typeface="Arial"/>
              <a:cs typeface="Arial"/>
              <a:sym typeface="Arial"/>
            </a:endParaRPr>
          </a:p>
          <a:p>
            <a:pPr marL="12700" marR="0" lvl="0" indent="0" algn="l" rtl="0">
              <a:lnSpc>
                <a:spcPct val="115333"/>
              </a:lnSpc>
              <a:spcBef>
                <a:spcPts val="0"/>
              </a:spcBef>
              <a:spcAft>
                <a:spcPts val="0"/>
              </a:spcAft>
              <a:buNone/>
            </a:pPr>
            <a:r>
              <a:rPr lang="en-US" sz="750" i="1">
                <a:solidFill>
                  <a:srgbClr val="414042"/>
                </a:solidFill>
                <a:latin typeface="Arial"/>
                <a:ea typeface="Arial"/>
                <a:cs typeface="Arial"/>
                <a:sym typeface="Arial"/>
              </a:rPr>
              <a:t>What personnel might you need?</a:t>
            </a:r>
            <a:endParaRPr sz="750">
              <a:solidFill>
                <a:schemeClr val="dk1"/>
              </a:solidFill>
              <a:latin typeface="Arial"/>
              <a:ea typeface="Arial"/>
              <a:cs typeface="Arial"/>
              <a:sym typeface="Arial"/>
            </a:endParaRPr>
          </a:p>
          <a:p>
            <a:pPr marL="12700" marR="281305" lvl="0" indent="0" algn="l" rtl="0">
              <a:lnSpc>
                <a:spcPct val="100000"/>
              </a:lnSpc>
              <a:spcBef>
                <a:spcPts val="5"/>
              </a:spcBef>
              <a:spcAft>
                <a:spcPts val="0"/>
              </a:spcAft>
              <a:buNone/>
            </a:pPr>
            <a:r>
              <a:rPr lang="en-US" sz="750" i="1">
                <a:solidFill>
                  <a:srgbClr val="414042"/>
                </a:solidFill>
                <a:latin typeface="Arial"/>
                <a:ea typeface="Arial"/>
                <a:cs typeface="Arial"/>
                <a:sym typeface="Arial"/>
              </a:rPr>
              <a:t>What space might you need?  What materials might you need?</a:t>
            </a:r>
            <a:endParaRPr sz="750">
              <a:solidFill>
                <a:schemeClr val="dk1"/>
              </a:solidFill>
              <a:latin typeface="Arial"/>
              <a:ea typeface="Arial"/>
              <a:cs typeface="Arial"/>
              <a:sym typeface="Arial"/>
            </a:endParaRPr>
          </a:p>
        </p:txBody>
      </p:sp>
      <p:sp>
        <p:nvSpPr>
          <p:cNvPr id="13366" name="Google Shape;13366;p89"/>
          <p:cNvSpPr txBox="1"/>
          <p:nvPr/>
        </p:nvSpPr>
        <p:spPr>
          <a:xfrm>
            <a:off x="5188506" y="5411304"/>
            <a:ext cx="1967230" cy="532130"/>
          </a:xfrm>
          <a:prstGeom prst="rect">
            <a:avLst/>
          </a:prstGeom>
          <a:noFill/>
          <a:ln>
            <a:noFill/>
          </a:ln>
        </p:spPr>
        <p:txBody>
          <a:bodyPr spcFirstLastPara="1" wrap="square" lIns="0" tIns="22225" rIns="0" bIns="0" anchor="t" anchorCtr="0">
            <a:spAutoFit/>
          </a:bodyPr>
          <a:lstStyle/>
          <a:p>
            <a:pPr marL="12700" marR="425450" lvl="0" indent="0" algn="l" rtl="0">
              <a:lnSpc>
                <a:spcPct val="96500"/>
              </a:lnSpc>
              <a:spcBef>
                <a:spcPts val="0"/>
              </a:spcBef>
              <a:spcAft>
                <a:spcPts val="0"/>
              </a:spcAft>
              <a:buNone/>
            </a:pPr>
            <a:r>
              <a:rPr lang="en-US" sz="1100" b="1">
                <a:solidFill>
                  <a:srgbClr val="1B3A6A"/>
                </a:solidFill>
                <a:latin typeface="Arial"/>
                <a:ea typeface="Arial"/>
                <a:cs typeface="Arial"/>
                <a:sym typeface="Arial"/>
              </a:rPr>
              <a:t>9 </a:t>
            </a:r>
            <a:r>
              <a:rPr lang="en-US" sz="750" b="1">
                <a:solidFill>
                  <a:schemeClr val="dk1"/>
                </a:solidFill>
                <a:latin typeface="Arial"/>
                <a:ea typeface="Arial"/>
                <a:cs typeface="Arial"/>
                <a:sym typeface="Arial"/>
              </a:rPr>
              <a:t>BASED ON WHAT YOU STATED  ABOVE, HOW MUCH FINANCIAL  SUPPORT DO YOU NEED?</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What might the budget be for this initiative?</a:t>
            </a:r>
            <a:endParaRPr sz="750">
              <a:solidFill>
                <a:schemeClr val="dk1"/>
              </a:solidFill>
              <a:latin typeface="Arial"/>
              <a:ea typeface="Arial"/>
              <a:cs typeface="Arial"/>
              <a:sym typeface="Arial"/>
            </a:endParaRPr>
          </a:p>
        </p:txBody>
      </p:sp>
      <p:sp>
        <p:nvSpPr>
          <p:cNvPr id="13367" name="Google Shape;13367;p89"/>
          <p:cNvSpPr txBox="1"/>
          <p:nvPr/>
        </p:nvSpPr>
        <p:spPr>
          <a:xfrm>
            <a:off x="17585819" y="1446267"/>
            <a:ext cx="1961514" cy="646430"/>
          </a:xfrm>
          <a:prstGeom prst="rect">
            <a:avLst/>
          </a:prstGeom>
          <a:noFill/>
          <a:ln>
            <a:noFill/>
          </a:ln>
        </p:spPr>
        <p:txBody>
          <a:bodyPr spcFirstLastPara="1" wrap="square" lIns="0" tIns="27925" rIns="0" bIns="0" anchor="t" anchorCtr="0">
            <a:spAutoFit/>
          </a:bodyPr>
          <a:lstStyle/>
          <a:p>
            <a:pPr marL="12700" marR="104775" lvl="0" indent="0" algn="l" rtl="0">
              <a:lnSpc>
                <a:spcPct val="93000"/>
              </a:lnSpc>
              <a:spcBef>
                <a:spcPts val="0"/>
              </a:spcBef>
              <a:spcAft>
                <a:spcPts val="0"/>
              </a:spcAft>
              <a:buNone/>
            </a:pPr>
            <a:r>
              <a:rPr lang="en-US" sz="1100" b="1">
                <a:solidFill>
                  <a:srgbClr val="1B3A6A"/>
                </a:solidFill>
                <a:latin typeface="Arial"/>
                <a:ea typeface="Arial"/>
                <a:cs typeface="Arial"/>
                <a:sym typeface="Arial"/>
              </a:rPr>
              <a:t>5 </a:t>
            </a:r>
            <a:r>
              <a:rPr lang="en-US" sz="750" b="1">
                <a:solidFill>
                  <a:schemeClr val="dk1"/>
                </a:solidFill>
                <a:latin typeface="Arial"/>
                <a:ea typeface="Arial"/>
                <a:cs typeface="Arial"/>
                <a:sym typeface="Arial"/>
              </a:rPr>
              <a:t>WHAT IS THE POTENTIAL NEAR-TERM  IMPACT?</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How is your solution going to create positive  learning outcomes for at least 20 students  in the near future?</a:t>
            </a:r>
            <a:endParaRPr sz="750">
              <a:solidFill>
                <a:schemeClr val="dk1"/>
              </a:solidFill>
              <a:latin typeface="Arial"/>
              <a:ea typeface="Arial"/>
              <a:cs typeface="Arial"/>
              <a:sym typeface="Arial"/>
            </a:endParaRPr>
          </a:p>
        </p:txBody>
      </p:sp>
      <p:sp>
        <p:nvSpPr>
          <p:cNvPr id="13368" name="Google Shape;13368;p89"/>
          <p:cNvSpPr txBox="1"/>
          <p:nvPr/>
        </p:nvSpPr>
        <p:spPr>
          <a:xfrm>
            <a:off x="7521805" y="1446267"/>
            <a:ext cx="1961514" cy="646430"/>
          </a:xfrm>
          <a:prstGeom prst="rect">
            <a:avLst/>
          </a:prstGeom>
          <a:noFill/>
          <a:ln>
            <a:noFill/>
          </a:ln>
        </p:spPr>
        <p:txBody>
          <a:bodyPr spcFirstLastPara="1" wrap="square" lIns="0" tIns="27925" rIns="0" bIns="0" anchor="t" anchorCtr="0">
            <a:spAutoFit/>
          </a:bodyPr>
          <a:lstStyle/>
          <a:p>
            <a:pPr marL="12700" marR="104775" lvl="0" indent="0" algn="l" rtl="0">
              <a:lnSpc>
                <a:spcPct val="93000"/>
              </a:lnSpc>
              <a:spcBef>
                <a:spcPts val="0"/>
              </a:spcBef>
              <a:spcAft>
                <a:spcPts val="0"/>
              </a:spcAft>
              <a:buNone/>
            </a:pPr>
            <a:r>
              <a:rPr lang="en-US" sz="1100" b="1">
                <a:solidFill>
                  <a:srgbClr val="1B3A6A"/>
                </a:solidFill>
                <a:latin typeface="Arial"/>
                <a:ea typeface="Arial"/>
                <a:cs typeface="Arial"/>
                <a:sym typeface="Arial"/>
              </a:rPr>
              <a:t>5 </a:t>
            </a:r>
            <a:r>
              <a:rPr lang="en-US" sz="750" b="1">
                <a:solidFill>
                  <a:schemeClr val="dk1"/>
                </a:solidFill>
                <a:latin typeface="Arial"/>
                <a:ea typeface="Arial"/>
                <a:cs typeface="Arial"/>
                <a:sym typeface="Arial"/>
              </a:rPr>
              <a:t>WHAT IS THE POTENTIAL NEAR-TERM  IMPACT?</a:t>
            </a:r>
            <a:endParaRPr sz="750">
              <a:solidFill>
                <a:schemeClr val="dk1"/>
              </a:solidFill>
              <a:latin typeface="Arial"/>
              <a:ea typeface="Arial"/>
              <a:cs typeface="Arial"/>
              <a:sym typeface="Arial"/>
            </a:endParaRPr>
          </a:p>
          <a:p>
            <a:pPr marL="12700" marR="5080" lvl="0" indent="0" algn="l" rtl="0">
              <a:lnSpc>
                <a:spcPct val="100000"/>
              </a:lnSpc>
              <a:spcBef>
                <a:spcPts val="0"/>
              </a:spcBef>
              <a:spcAft>
                <a:spcPts val="0"/>
              </a:spcAft>
              <a:buNone/>
            </a:pPr>
            <a:r>
              <a:rPr lang="en-US" sz="750" i="1">
                <a:solidFill>
                  <a:srgbClr val="414042"/>
                </a:solidFill>
                <a:latin typeface="Arial"/>
                <a:ea typeface="Arial"/>
                <a:cs typeface="Arial"/>
                <a:sym typeface="Arial"/>
              </a:rPr>
              <a:t>How is your solution going to create positive  learning outcomes for at least 20 students  in the near future?</a:t>
            </a:r>
            <a:endParaRPr sz="750">
              <a:solidFill>
                <a:schemeClr val="dk1"/>
              </a:solidFill>
              <a:latin typeface="Arial"/>
              <a:ea typeface="Arial"/>
              <a:cs typeface="Arial"/>
              <a:sym typeface="Arial"/>
            </a:endParaRPr>
          </a:p>
        </p:txBody>
      </p:sp>
      <p:sp>
        <p:nvSpPr>
          <p:cNvPr id="13369" name="Google Shape;13369;p89"/>
          <p:cNvSpPr txBox="1"/>
          <p:nvPr/>
        </p:nvSpPr>
        <p:spPr>
          <a:xfrm>
            <a:off x="17585819" y="4218595"/>
            <a:ext cx="2046605" cy="532130"/>
          </a:xfrm>
          <a:prstGeom prst="rect">
            <a:avLst/>
          </a:prstGeom>
          <a:noFill/>
          <a:ln>
            <a:noFill/>
          </a:ln>
        </p:spPr>
        <p:txBody>
          <a:bodyPr spcFirstLastPara="1" wrap="square" lIns="0" tIns="27925" rIns="0" bIns="0" anchor="t" anchorCtr="0">
            <a:spAutoFit/>
          </a:bodyPr>
          <a:lstStyle/>
          <a:p>
            <a:pPr marL="12700" marR="675640" lvl="0" indent="0" algn="l" rtl="0">
              <a:lnSpc>
                <a:spcPct val="93000"/>
              </a:lnSpc>
              <a:spcBef>
                <a:spcPts val="0"/>
              </a:spcBef>
              <a:spcAft>
                <a:spcPts val="0"/>
              </a:spcAft>
              <a:buNone/>
            </a:pPr>
            <a:r>
              <a:rPr lang="en-US" sz="1100" b="1">
                <a:solidFill>
                  <a:srgbClr val="1B3A6A"/>
                </a:solidFill>
                <a:latin typeface="Arial"/>
                <a:ea typeface="Arial"/>
                <a:cs typeface="Arial"/>
                <a:sym typeface="Arial"/>
              </a:rPr>
              <a:t>10 </a:t>
            </a:r>
            <a:r>
              <a:rPr lang="en-US" sz="750" b="1">
                <a:solidFill>
                  <a:schemeClr val="dk1"/>
                </a:solidFill>
                <a:latin typeface="Arial"/>
                <a:ea typeface="Arial"/>
                <a:cs typeface="Arial"/>
                <a:sym typeface="Arial"/>
              </a:rPr>
              <a:t>WHAT IS THE POTENTIAL  LONG-TERM IMPACT?</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How might your solution be replicable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in other classrooms, grade levels and schools?</a:t>
            </a:r>
            <a:endParaRPr sz="750">
              <a:solidFill>
                <a:schemeClr val="dk1"/>
              </a:solidFill>
              <a:latin typeface="Arial"/>
              <a:ea typeface="Arial"/>
              <a:cs typeface="Arial"/>
              <a:sym typeface="Arial"/>
            </a:endParaRPr>
          </a:p>
        </p:txBody>
      </p:sp>
      <p:sp>
        <p:nvSpPr>
          <p:cNvPr id="13370" name="Google Shape;13370;p89"/>
          <p:cNvSpPr txBox="1"/>
          <p:nvPr/>
        </p:nvSpPr>
        <p:spPr>
          <a:xfrm>
            <a:off x="7521805" y="4218595"/>
            <a:ext cx="2046605" cy="532130"/>
          </a:xfrm>
          <a:prstGeom prst="rect">
            <a:avLst/>
          </a:prstGeom>
          <a:noFill/>
          <a:ln>
            <a:noFill/>
          </a:ln>
        </p:spPr>
        <p:txBody>
          <a:bodyPr spcFirstLastPara="1" wrap="square" lIns="0" tIns="27925" rIns="0" bIns="0" anchor="t" anchorCtr="0">
            <a:spAutoFit/>
          </a:bodyPr>
          <a:lstStyle/>
          <a:p>
            <a:pPr marL="12700" marR="675640" lvl="0" indent="0" algn="l" rtl="0">
              <a:lnSpc>
                <a:spcPct val="93000"/>
              </a:lnSpc>
              <a:spcBef>
                <a:spcPts val="0"/>
              </a:spcBef>
              <a:spcAft>
                <a:spcPts val="0"/>
              </a:spcAft>
              <a:buNone/>
            </a:pPr>
            <a:r>
              <a:rPr lang="en-US" sz="1100" b="1">
                <a:solidFill>
                  <a:srgbClr val="1B3A6A"/>
                </a:solidFill>
                <a:latin typeface="Arial"/>
                <a:ea typeface="Arial"/>
                <a:cs typeface="Arial"/>
                <a:sym typeface="Arial"/>
              </a:rPr>
              <a:t>10 </a:t>
            </a:r>
            <a:r>
              <a:rPr lang="en-US" sz="750" b="1">
                <a:solidFill>
                  <a:schemeClr val="dk1"/>
                </a:solidFill>
                <a:latin typeface="Arial"/>
                <a:ea typeface="Arial"/>
                <a:cs typeface="Arial"/>
                <a:sym typeface="Arial"/>
              </a:rPr>
              <a:t>WHAT IS THE POTENTIAL  LONG-TERM IMPACT?</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i="1">
                <a:solidFill>
                  <a:srgbClr val="414042"/>
                </a:solidFill>
                <a:latin typeface="Arial"/>
                <a:ea typeface="Arial"/>
                <a:cs typeface="Arial"/>
                <a:sym typeface="Arial"/>
              </a:rPr>
              <a:t>How might your solution be replicable</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in other classrooms, grade levels and schools?</a:t>
            </a:r>
            <a:endParaRPr sz="750">
              <a:solidFill>
                <a:schemeClr val="dk1"/>
              </a:solidFill>
              <a:latin typeface="Arial"/>
              <a:ea typeface="Arial"/>
              <a:cs typeface="Arial"/>
              <a:sym typeface="Arial"/>
            </a:endParaRPr>
          </a:p>
        </p:txBody>
      </p:sp>
      <p:sp>
        <p:nvSpPr>
          <p:cNvPr id="13371" name="Google Shape;13371;p89"/>
          <p:cNvSpPr txBox="1"/>
          <p:nvPr/>
        </p:nvSpPr>
        <p:spPr>
          <a:xfrm>
            <a:off x="583366" y="4900003"/>
            <a:ext cx="1603375" cy="88519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THIS WILL INCREASE  HOLISTIC LEARNING  OUTCOMES FOR STUDENTS  BY HELPING THEM TO  DEMONSTRATE MORE  SELF EFFICACY</a:t>
            </a:r>
            <a:endParaRPr sz="950">
              <a:solidFill>
                <a:schemeClr val="dk1"/>
              </a:solidFill>
              <a:latin typeface="Arial Black"/>
              <a:ea typeface="Arial Black"/>
              <a:cs typeface="Arial Black"/>
              <a:sym typeface="Arial Black"/>
            </a:endParaRPr>
          </a:p>
        </p:txBody>
      </p:sp>
      <p:sp>
        <p:nvSpPr>
          <p:cNvPr id="13372" name="Google Shape;13372;p89"/>
          <p:cNvSpPr txBox="1"/>
          <p:nvPr/>
        </p:nvSpPr>
        <p:spPr>
          <a:xfrm>
            <a:off x="2940175" y="4900003"/>
            <a:ext cx="1509395"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WITH FUNDING, WE CAN  LAUNCH A PILOT AT THE  BEGINNING OF NEXT  SCHOOL YEAR</a:t>
            </a:r>
            <a:endParaRPr sz="950">
              <a:solidFill>
                <a:schemeClr val="dk1"/>
              </a:solidFill>
              <a:latin typeface="Arial Black"/>
              <a:ea typeface="Arial Black"/>
              <a:cs typeface="Arial Black"/>
              <a:sym typeface="Arial Black"/>
            </a:endParaRPr>
          </a:p>
        </p:txBody>
      </p:sp>
      <p:sp>
        <p:nvSpPr>
          <p:cNvPr id="13373" name="Google Shape;13373;p89"/>
          <p:cNvSpPr txBox="1"/>
          <p:nvPr/>
        </p:nvSpPr>
        <p:spPr>
          <a:xfrm>
            <a:off x="5286716" y="4900003"/>
            <a:ext cx="154368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ENOUGH MONEY TO FUND  A PROGRAM MANAGER</a:t>
            </a:r>
            <a:endParaRPr sz="950">
              <a:solidFill>
                <a:schemeClr val="dk1"/>
              </a:solidFill>
              <a:latin typeface="Arial Black"/>
              <a:ea typeface="Arial Black"/>
              <a:cs typeface="Arial Black"/>
              <a:sym typeface="Arial Black"/>
            </a:endParaRPr>
          </a:p>
        </p:txBody>
      </p:sp>
      <p:sp>
        <p:nvSpPr>
          <p:cNvPr id="13374" name="Google Shape;13374;p89"/>
          <p:cNvSpPr txBox="1"/>
          <p:nvPr/>
        </p:nvSpPr>
        <p:spPr>
          <a:xfrm>
            <a:off x="7620601" y="4900003"/>
            <a:ext cx="1701164" cy="131508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WILL SEE THE  CONNECTIONS BETWEEN  WHAT THEY ARE LEARNING  IN SCHOOL AND THEIR  FUTURES. THEY WILL  ADVOCATE FOR WHAT THEY  NEED TO LEARN. THEY WILL  PURSUE CAREERS THAT  INTEREST THEM.</a:t>
            </a:r>
            <a:endParaRPr sz="950">
              <a:solidFill>
                <a:schemeClr val="dk1"/>
              </a:solidFill>
              <a:latin typeface="Arial Black"/>
              <a:ea typeface="Arial Black"/>
              <a:cs typeface="Arial Black"/>
              <a:sym typeface="Arial Black"/>
            </a:endParaRPr>
          </a:p>
        </p:txBody>
      </p:sp>
      <p:sp>
        <p:nvSpPr>
          <p:cNvPr id="13375" name="Google Shape;13375;p89"/>
          <p:cNvSpPr txBox="1"/>
          <p:nvPr/>
        </p:nvSpPr>
        <p:spPr>
          <a:xfrm>
            <a:off x="5286716" y="6043842"/>
            <a:ext cx="42418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$5,000</a:t>
            </a:r>
            <a:endParaRPr sz="950">
              <a:solidFill>
                <a:schemeClr val="dk1"/>
              </a:solidFill>
              <a:latin typeface="Arial Black"/>
              <a:ea typeface="Arial Black"/>
              <a:cs typeface="Arial Black"/>
              <a:sym typeface="Arial Black"/>
            </a:endParaRPr>
          </a:p>
        </p:txBody>
      </p:sp>
      <p:sp>
        <p:nvSpPr>
          <p:cNvPr id="13376" name="Google Shape;13376;p89"/>
          <p:cNvSpPr txBox="1"/>
          <p:nvPr/>
        </p:nvSpPr>
        <p:spPr>
          <a:xfrm>
            <a:off x="2940175" y="2276935"/>
            <a:ext cx="1684655" cy="88519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DON’T SEE  CONNECTIONS BETWEEN  WHAT THEY ARE LEARNING  TODAY AND THEIR FUTURES.  THIS CAUSES THEM TO BE  DISENGAGED AT SCHOOL.</a:t>
            </a:r>
            <a:endParaRPr sz="950">
              <a:solidFill>
                <a:schemeClr val="dk1"/>
              </a:solidFill>
              <a:latin typeface="Arial Black"/>
              <a:ea typeface="Arial Black"/>
              <a:cs typeface="Arial Black"/>
              <a:sym typeface="Arial Black"/>
            </a:endParaRPr>
          </a:p>
        </p:txBody>
      </p:sp>
      <p:sp>
        <p:nvSpPr>
          <p:cNvPr id="13377" name="Google Shape;13377;p89"/>
          <p:cNvSpPr txBox="1"/>
          <p:nvPr/>
        </p:nvSpPr>
        <p:spPr>
          <a:xfrm>
            <a:off x="5268687" y="2276935"/>
            <a:ext cx="1561465" cy="88519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A FUTURE-ORIENTED  MENTORING PROGRAM  FOR MIDDLE SCHOOL  STUDENTS TO HELP THEM  BUILD RELATIONSHIPS  WITH POSITIVE ADULTS</a:t>
            </a:r>
            <a:endParaRPr sz="950">
              <a:solidFill>
                <a:schemeClr val="dk1"/>
              </a:solidFill>
              <a:latin typeface="Arial Black"/>
              <a:ea typeface="Arial Black"/>
              <a:cs typeface="Arial Black"/>
              <a:sym typeface="Arial Black"/>
            </a:endParaRPr>
          </a:p>
        </p:txBody>
      </p:sp>
      <p:sp>
        <p:nvSpPr>
          <p:cNvPr id="13378" name="Google Shape;13378;p89"/>
          <p:cNvSpPr txBox="1"/>
          <p:nvPr/>
        </p:nvSpPr>
        <p:spPr>
          <a:xfrm>
            <a:off x="7616780" y="2276935"/>
            <a:ext cx="1691005" cy="59880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Black"/>
                <a:ea typeface="Arial Black"/>
                <a:cs typeface="Arial Black"/>
                <a:sym typeface="Arial Black"/>
              </a:rPr>
              <a:t>STUDENTS WILL BUILD  THEIR SKILLS WITH  ADVOCATING FOR  THEMSELVES WITH ADULTS.</a:t>
            </a:r>
            <a:endParaRPr sz="950">
              <a:solidFill>
                <a:schemeClr val="dk1"/>
              </a:solidFill>
              <a:latin typeface="Arial Black"/>
              <a:ea typeface="Arial Black"/>
              <a:cs typeface="Arial Black"/>
              <a:sym typeface="Arial Black"/>
            </a:endParaRPr>
          </a:p>
        </p:txBody>
      </p:sp>
      <p:sp>
        <p:nvSpPr>
          <p:cNvPr id="13379" name="Google Shape;13379;p89"/>
          <p:cNvSpPr txBox="1"/>
          <p:nvPr/>
        </p:nvSpPr>
        <p:spPr>
          <a:xfrm>
            <a:off x="583366" y="3054220"/>
            <a:ext cx="877569"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Black"/>
                <a:ea typeface="Arial Black"/>
                <a:cs typeface="Arial Black"/>
                <a:sym typeface="Arial Black"/>
              </a:rPr>
              <a:t>SCHOOLS2030</a:t>
            </a:r>
            <a:endParaRPr sz="950">
              <a:solidFill>
                <a:schemeClr val="dk1"/>
              </a:solidFill>
              <a:latin typeface="Arial Black"/>
              <a:ea typeface="Arial Black"/>
              <a:cs typeface="Arial Black"/>
              <a:sym typeface="Arial Black"/>
            </a:endParaRPr>
          </a:p>
        </p:txBody>
      </p:sp>
      <p:grpSp>
        <p:nvGrpSpPr>
          <p:cNvPr id="13380" name="Google Shape;13380;p89"/>
          <p:cNvGrpSpPr/>
          <p:nvPr/>
        </p:nvGrpSpPr>
        <p:grpSpPr>
          <a:xfrm>
            <a:off x="19768108" y="1083064"/>
            <a:ext cx="336550" cy="560705"/>
            <a:chOff x="19768108" y="1083064"/>
            <a:chExt cx="336550" cy="560705"/>
          </a:xfrm>
        </p:grpSpPr>
        <p:sp>
          <p:nvSpPr>
            <p:cNvPr id="13381" name="Google Shape;13381;p89"/>
            <p:cNvSpPr/>
            <p:nvPr/>
          </p:nvSpPr>
          <p:spPr>
            <a:xfrm>
              <a:off x="19768108" y="1083064"/>
              <a:ext cx="336550" cy="560705"/>
            </a:xfrm>
            <a:custGeom>
              <a:avLst/>
              <a:gdLst/>
              <a:ahLst/>
              <a:cxnLst/>
              <a:rect l="l" t="t" r="r" b="b"/>
              <a:pathLst>
                <a:path w="336550" h="560705" extrusionOk="0">
                  <a:moveTo>
                    <a:pt x="335978" y="291084"/>
                  </a:moveTo>
                  <a:lnTo>
                    <a:pt x="119392" y="291084"/>
                  </a:lnTo>
                  <a:lnTo>
                    <a:pt x="50368" y="292950"/>
                  </a:lnTo>
                  <a:lnTo>
                    <a:pt x="14922" y="306019"/>
                  </a:lnTo>
                  <a:lnTo>
                    <a:pt x="1866" y="341464"/>
                  </a:lnTo>
                  <a:lnTo>
                    <a:pt x="0" y="410489"/>
                  </a:lnTo>
                  <a:lnTo>
                    <a:pt x="0" y="441007"/>
                  </a:lnTo>
                  <a:lnTo>
                    <a:pt x="1866" y="510032"/>
                  </a:lnTo>
                  <a:lnTo>
                    <a:pt x="14922" y="545477"/>
                  </a:lnTo>
                  <a:lnTo>
                    <a:pt x="50368" y="558533"/>
                  </a:lnTo>
                  <a:lnTo>
                    <a:pt x="119392" y="560400"/>
                  </a:lnTo>
                  <a:lnTo>
                    <a:pt x="335978" y="560400"/>
                  </a:lnTo>
                  <a:lnTo>
                    <a:pt x="335978" y="291084"/>
                  </a:lnTo>
                  <a:close/>
                </a:path>
                <a:path w="336550" h="560705" extrusionOk="0">
                  <a:moveTo>
                    <a:pt x="335978" y="0"/>
                  </a:moveTo>
                  <a:lnTo>
                    <a:pt x="119392" y="0"/>
                  </a:lnTo>
                  <a:lnTo>
                    <a:pt x="50368" y="1854"/>
                  </a:lnTo>
                  <a:lnTo>
                    <a:pt x="14922" y="14922"/>
                  </a:lnTo>
                  <a:lnTo>
                    <a:pt x="1866" y="50368"/>
                  </a:lnTo>
                  <a:lnTo>
                    <a:pt x="0" y="119392"/>
                  </a:lnTo>
                  <a:lnTo>
                    <a:pt x="0" y="149910"/>
                  </a:lnTo>
                  <a:lnTo>
                    <a:pt x="1866" y="218935"/>
                  </a:lnTo>
                  <a:lnTo>
                    <a:pt x="14922" y="254381"/>
                  </a:lnTo>
                  <a:lnTo>
                    <a:pt x="50368" y="267449"/>
                  </a:lnTo>
                  <a:lnTo>
                    <a:pt x="119392" y="269316"/>
                  </a:lnTo>
                  <a:lnTo>
                    <a:pt x="335978" y="269316"/>
                  </a:lnTo>
                  <a:lnTo>
                    <a:pt x="335978"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82" name="Google Shape;13382;p89"/>
            <p:cNvSpPr/>
            <p:nvPr/>
          </p:nvSpPr>
          <p:spPr>
            <a:xfrm>
              <a:off x="19843130" y="1162512"/>
              <a:ext cx="210344"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83" name="Google Shape;13383;p89"/>
            <p:cNvSpPr/>
            <p:nvPr/>
          </p:nvSpPr>
          <p:spPr>
            <a:xfrm>
              <a:off x="19843094" y="1415172"/>
              <a:ext cx="154465" cy="181700"/>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384" name="Google Shape;13384;p89"/>
          <p:cNvGrpSpPr/>
          <p:nvPr/>
        </p:nvGrpSpPr>
        <p:grpSpPr>
          <a:xfrm>
            <a:off x="10481084" y="0"/>
            <a:ext cx="9206117" cy="332751"/>
            <a:chOff x="10481084" y="0"/>
            <a:chExt cx="9206117" cy="332751"/>
          </a:xfrm>
        </p:grpSpPr>
        <p:sp>
          <p:nvSpPr>
            <p:cNvPr id="13385" name="Google Shape;13385;p89"/>
            <p:cNvSpPr/>
            <p:nvPr/>
          </p:nvSpPr>
          <p:spPr>
            <a:xfrm>
              <a:off x="10481084" y="11"/>
              <a:ext cx="9203055" cy="332740"/>
            </a:xfrm>
            <a:custGeom>
              <a:avLst/>
              <a:gdLst/>
              <a:ahLst/>
              <a:cxnLst/>
              <a:rect l="l" t="t" r="r" b="b"/>
              <a:pathLst>
                <a:path w="9203055" h="332740" extrusionOk="0">
                  <a:moveTo>
                    <a:pt x="9202994" y="0"/>
                  </a:moveTo>
                  <a:lnTo>
                    <a:pt x="0" y="0"/>
                  </a:lnTo>
                  <a:lnTo>
                    <a:pt x="0" y="332489"/>
                  </a:lnTo>
                  <a:lnTo>
                    <a:pt x="9202994" y="332489"/>
                  </a:lnTo>
                  <a:lnTo>
                    <a:pt x="9202994"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86" name="Google Shape;13386;p89"/>
            <p:cNvSpPr/>
            <p:nvPr/>
          </p:nvSpPr>
          <p:spPr>
            <a:xfrm>
              <a:off x="10481084" y="0"/>
              <a:ext cx="0" cy="332740"/>
            </a:xfrm>
            <a:custGeom>
              <a:avLst/>
              <a:gdLst/>
              <a:ahLst/>
              <a:cxnLst/>
              <a:rect l="l" t="t" r="r" b="b"/>
              <a:pathLst>
                <a:path w="120000" h="332740" extrusionOk="0">
                  <a:moveTo>
                    <a:pt x="0" y="0"/>
                  </a:moveTo>
                  <a:lnTo>
                    <a:pt x="0" y="332489"/>
                  </a:lnTo>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87" name="Google Shape;13387;p89"/>
            <p:cNvSpPr/>
            <p:nvPr/>
          </p:nvSpPr>
          <p:spPr>
            <a:xfrm>
              <a:off x="18766452"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88" name="Google Shape;13388;p89"/>
            <p:cNvSpPr/>
            <p:nvPr/>
          </p:nvSpPr>
          <p:spPr>
            <a:xfrm>
              <a:off x="178398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89" name="Google Shape;13389;p89"/>
            <p:cNvSpPr/>
            <p:nvPr/>
          </p:nvSpPr>
          <p:spPr>
            <a:xfrm>
              <a:off x="178398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0" name="Google Shape;13390;p89"/>
            <p:cNvSpPr/>
            <p:nvPr/>
          </p:nvSpPr>
          <p:spPr>
            <a:xfrm>
              <a:off x="16919130"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1" name="Google Shape;13391;p89"/>
            <p:cNvSpPr/>
            <p:nvPr/>
          </p:nvSpPr>
          <p:spPr>
            <a:xfrm>
              <a:off x="16919130"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2" name="Google Shape;13392;p89"/>
            <p:cNvSpPr/>
            <p:nvPr/>
          </p:nvSpPr>
          <p:spPr>
            <a:xfrm>
              <a:off x="15998684"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3" name="Google Shape;13393;p89"/>
            <p:cNvSpPr/>
            <p:nvPr/>
          </p:nvSpPr>
          <p:spPr>
            <a:xfrm>
              <a:off x="15998684"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4" name="Google Shape;13394;p89"/>
            <p:cNvSpPr/>
            <p:nvPr/>
          </p:nvSpPr>
          <p:spPr>
            <a:xfrm>
              <a:off x="1507812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5" name="Google Shape;13395;p89"/>
            <p:cNvSpPr/>
            <p:nvPr/>
          </p:nvSpPr>
          <p:spPr>
            <a:xfrm>
              <a:off x="1507812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6" name="Google Shape;13396;p89"/>
            <p:cNvSpPr/>
            <p:nvPr/>
          </p:nvSpPr>
          <p:spPr>
            <a:xfrm>
              <a:off x="14157439"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7" name="Google Shape;13397;p89"/>
            <p:cNvSpPr/>
            <p:nvPr/>
          </p:nvSpPr>
          <p:spPr>
            <a:xfrm>
              <a:off x="14157439"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8" name="Google Shape;13398;p89"/>
            <p:cNvSpPr/>
            <p:nvPr/>
          </p:nvSpPr>
          <p:spPr>
            <a:xfrm>
              <a:off x="13236877"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99" name="Google Shape;13399;p89"/>
            <p:cNvSpPr/>
            <p:nvPr/>
          </p:nvSpPr>
          <p:spPr>
            <a:xfrm>
              <a:off x="13236877"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00" name="Google Shape;13400;p89"/>
            <p:cNvSpPr/>
            <p:nvPr/>
          </p:nvSpPr>
          <p:spPr>
            <a:xfrm>
              <a:off x="12316313"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01" name="Google Shape;13401;p89"/>
            <p:cNvSpPr/>
            <p:nvPr/>
          </p:nvSpPr>
          <p:spPr>
            <a:xfrm>
              <a:off x="12316313"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02" name="Google Shape;13402;p89"/>
            <p:cNvSpPr/>
            <p:nvPr/>
          </p:nvSpPr>
          <p:spPr>
            <a:xfrm>
              <a:off x="11395749"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03" name="Google Shape;13403;p89"/>
            <p:cNvSpPr/>
            <p:nvPr/>
          </p:nvSpPr>
          <p:spPr>
            <a:xfrm>
              <a:off x="11395749"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04" name="Google Shape;13404;p89"/>
            <p:cNvSpPr/>
            <p:nvPr/>
          </p:nvSpPr>
          <p:spPr>
            <a:xfrm>
              <a:off x="10481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05" name="Google Shape;13405;p89"/>
            <p:cNvSpPr/>
            <p:nvPr/>
          </p:nvSpPr>
          <p:spPr>
            <a:xfrm>
              <a:off x="10481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406" name="Google Shape;13406;p89"/>
          <p:cNvGrpSpPr/>
          <p:nvPr/>
        </p:nvGrpSpPr>
        <p:grpSpPr>
          <a:xfrm>
            <a:off x="417093" y="8"/>
            <a:ext cx="9206230" cy="332740"/>
            <a:chOff x="417093" y="8"/>
            <a:chExt cx="9206230" cy="332740"/>
          </a:xfrm>
        </p:grpSpPr>
        <p:sp>
          <p:nvSpPr>
            <p:cNvPr id="13407" name="Google Shape;13407;p89"/>
            <p:cNvSpPr/>
            <p:nvPr/>
          </p:nvSpPr>
          <p:spPr>
            <a:xfrm>
              <a:off x="417093" y="8"/>
              <a:ext cx="9206230" cy="332740"/>
            </a:xfrm>
            <a:custGeom>
              <a:avLst/>
              <a:gdLst/>
              <a:ahLst/>
              <a:cxnLst/>
              <a:rect l="l" t="t" r="r" b="b"/>
              <a:pathLst>
                <a:path w="9206230" h="332740" extrusionOk="0">
                  <a:moveTo>
                    <a:pt x="9205912" y="175209"/>
                  </a:moveTo>
                  <a:lnTo>
                    <a:pt x="9203004" y="175209"/>
                  </a:lnTo>
                  <a:lnTo>
                    <a:pt x="9203004" y="0"/>
                  </a:lnTo>
                  <a:lnTo>
                    <a:pt x="0" y="0"/>
                  </a:lnTo>
                  <a:lnTo>
                    <a:pt x="0" y="332486"/>
                  </a:lnTo>
                  <a:lnTo>
                    <a:pt x="8285327" y="332486"/>
                  </a:lnTo>
                  <a:lnTo>
                    <a:pt x="9203004" y="332486"/>
                  </a:lnTo>
                  <a:lnTo>
                    <a:pt x="9205912" y="332486"/>
                  </a:lnTo>
                  <a:lnTo>
                    <a:pt x="9205912" y="175209"/>
                  </a:lnTo>
                  <a:close/>
                </a:path>
              </a:pathLst>
            </a:custGeom>
            <a:solidFill>
              <a:srgbClr val="1B3A6A">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08" name="Google Shape;13408;p89"/>
            <p:cNvSpPr/>
            <p:nvPr/>
          </p:nvSpPr>
          <p:spPr>
            <a:xfrm>
              <a:off x="8702427" y="17520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09" name="Google Shape;13409;p89"/>
            <p:cNvSpPr/>
            <p:nvPr/>
          </p:nvSpPr>
          <p:spPr>
            <a:xfrm>
              <a:off x="777585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0" name="Google Shape;13410;p89"/>
            <p:cNvSpPr/>
            <p:nvPr/>
          </p:nvSpPr>
          <p:spPr>
            <a:xfrm>
              <a:off x="777585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1" name="Google Shape;13411;p89"/>
            <p:cNvSpPr/>
            <p:nvPr/>
          </p:nvSpPr>
          <p:spPr>
            <a:xfrm>
              <a:off x="6855080"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2" name="Google Shape;13412;p89"/>
            <p:cNvSpPr/>
            <p:nvPr/>
          </p:nvSpPr>
          <p:spPr>
            <a:xfrm>
              <a:off x="6855080"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3" name="Google Shape;13413;p89"/>
            <p:cNvSpPr/>
            <p:nvPr/>
          </p:nvSpPr>
          <p:spPr>
            <a:xfrm>
              <a:off x="5934672"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4" name="Google Shape;13414;p89"/>
            <p:cNvSpPr/>
            <p:nvPr/>
          </p:nvSpPr>
          <p:spPr>
            <a:xfrm>
              <a:off x="5934672"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5" name="Google Shape;13415;p89"/>
            <p:cNvSpPr/>
            <p:nvPr/>
          </p:nvSpPr>
          <p:spPr>
            <a:xfrm>
              <a:off x="5014084"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6" name="Google Shape;13416;p89"/>
            <p:cNvSpPr/>
            <p:nvPr/>
          </p:nvSpPr>
          <p:spPr>
            <a:xfrm>
              <a:off x="5014084"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7" name="Google Shape;13417;p89"/>
            <p:cNvSpPr/>
            <p:nvPr/>
          </p:nvSpPr>
          <p:spPr>
            <a:xfrm>
              <a:off x="4093485"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8" name="Google Shape;13418;p89"/>
            <p:cNvSpPr/>
            <p:nvPr/>
          </p:nvSpPr>
          <p:spPr>
            <a:xfrm>
              <a:off x="4093485"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19" name="Google Shape;13419;p89"/>
            <p:cNvSpPr/>
            <p:nvPr/>
          </p:nvSpPr>
          <p:spPr>
            <a:xfrm>
              <a:off x="3172898" y="175193"/>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20" name="Google Shape;13420;p89"/>
            <p:cNvSpPr/>
            <p:nvPr/>
          </p:nvSpPr>
          <p:spPr>
            <a:xfrm>
              <a:off x="3172898" y="175193"/>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21" name="Google Shape;13421;p89"/>
            <p:cNvSpPr/>
            <p:nvPr/>
          </p:nvSpPr>
          <p:spPr>
            <a:xfrm>
              <a:off x="2252311"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22" name="Google Shape;13422;p89"/>
            <p:cNvSpPr/>
            <p:nvPr/>
          </p:nvSpPr>
          <p:spPr>
            <a:xfrm>
              <a:off x="2252311"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23" name="Google Shape;13423;p89"/>
            <p:cNvSpPr/>
            <p:nvPr/>
          </p:nvSpPr>
          <p:spPr>
            <a:xfrm>
              <a:off x="1331712"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24" name="Google Shape;13424;p89"/>
            <p:cNvSpPr/>
            <p:nvPr/>
          </p:nvSpPr>
          <p:spPr>
            <a:xfrm>
              <a:off x="1331712"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25" name="Google Shape;13425;p89"/>
            <p:cNvSpPr/>
            <p:nvPr/>
          </p:nvSpPr>
          <p:spPr>
            <a:xfrm>
              <a:off x="417095" y="175193"/>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alpha val="29803"/>
              </a:srgbClr>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26" name="Google Shape;13426;p89"/>
            <p:cNvSpPr/>
            <p:nvPr/>
          </p:nvSpPr>
          <p:spPr>
            <a:xfrm>
              <a:off x="417095" y="175193"/>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427" name="Google Shape;13427;p89"/>
          <p:cNvSpPr txBox="1"/>
          <p:nvPr/>
        </p:nvSpPr>
        <p:spPr>
          <a:xfrm>
            <a:off x="10773388"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428" name="Google Shape;13428;p89"/>
          <p:cNvSpPr txBox="1"/>
          <p:nvPr/>
        </p:nvSpPr>
        <p:spPr>
          <a:xfrm>
            <a:off x="709406" y="189035"/>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429" name="Google Shape;13429;p89"/>
          <p:cNvSpPr txBox="1"/>
          <p:nvPr/>
        </p:nvSpPr>
        <p:spPr>
          <a:xfrm>
            <a:off x="1167820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430" name="Google Shape;13430;p89"/>
          <p:cNvSpPr txBox="1"/>
          <p:nvPr/>
        </p:nvSpPr>
        <p:spPr>
          <a:xfrm>
            <a:off x="1614213" y="189035"/>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431" name="Google Shape;13431;p89"/>
          <p:cNvSpPr txBox="1"/>
          <p:nvPr/>
        </p:nvSpPr>
        <p:spPr>
          <a:xfrm>
            <a:off x="12630657"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432" name="Google Shape;13432;p89"/>
          <p:cNvSpPr txBox="1"/>
          <p:nvPr/>
        </p:nvSpPr>
        <p:spPr>
          <a:xfrm>
            <a:off x="2566668" y="189035"/>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433" name="Google Shape;13433;p89"/>
          <p:cNvSpPr txBox="1"/>
          <p:nvPr/>
        </p:nvSpPr>
        <p:spPr>
          <a:xfrm>
            <a:off x="13494745"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434" name="Google Shape;13434;p89"/>
          <p:cNvSpPr txBox="1"/>
          <p:nvPr/>
        </p:nvSpPr>
        <p:spPr>
          <a:xfrm>
            <a:off x="3430791" y="189035"/>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435" name="Google Shape;13435;p89"/>
          <p:cNvSpPr txBox="1"/>
          <p:nvPr/>
        </p:nvSpPr>
        <p:spPr>
          <a:xfrm>
            <a:off x="14501395"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436" name="Google Shape;13436;p89"/>
          <p:cNvSpPr txBox="1"/>
          <p:nvPr/>
        </p:nvSpPr>
        <p:spPr>
          <a:xfrm>
            <a:off x="4437417" y="189035"/>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437" name="Google Shape;13437;p89"/>
          <p:cNvSpPr txBox="1"/>
          <p:nvPr/>
        </p:nvSpPr>
        <p:spPr>
          <a:xfrm>
            <a:off x="15452047"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438" name="Google Shape;13438;p89"/>
          <p:cNvSpPr txBox="1"/>
          <p:nvPr/>
        </p:nvSpPr>
        <p:spPr>
          <a:xfrm>
            <a:off x="5388009"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439" name="Google Shape;13439;p89"/>
          <p:cNvSpPr txBox="1"/>
          <p:nvPr/>
        </p:nvSpPr>
        <p:spPr>
          <a:xfrm>
            <a:off x="16315298"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440" name="Google Shape;13440;p89"/>
          <p:cNvSpPr txBox="1"/>
          <p:nvPr/>
        </p:nvSpPr>
        <p:spPr>
          <a:xfrm>
            <a:off x="6251333" y="189035"/>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441" name="Google Shape;13441;p89"/>
          <p:cNvSpPr txBox="1"/>
          <p:nvPr/>
        </p:nvSpPr>
        <p:spPr>
          <a:xfrm>
            <a:off x="17293173"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442" name="Google Shape;13442;p89"/>
          <p:cNvSpPr txBox="1"/>
          <p:nvPr/>
        </p:nvSpPr>
        <p:spPr>
          <a:xfrm>
            <a:off x="7229244" y="189035"/>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443" name="Google Shape;13443;p89"/>
          <p:cNvSpPr txBox="1"/>
          <p:nvPr/>
        </p:nvSpPr>
        <p:spPr>
          <a:xfrm>
            <a:off x="18078098"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444" name="Google Shape;13444;p89"/>
          <p:cNvSpPr txBox="1"/>
          <p:nvPr/>
        </p:nvSpPr>
        <p:spPr>
          <a:xfrm>
            <a:off x="8014134" y="189035"/>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445" name="Google Shape;13445;p89"/>
          <p:cNvSpPr txBox="1"/>
          <p:nvPr/>
        </p:nvSpPr>
        <p:spPr>
          <a:xfrm>
            <a:off x="19098122" y="189035"/>
            <a:ext cx="2698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2</a:t>
            </a:r>
            <a:endParaRPr sz="550">
              <a:solidFill>
                <a:schemeClr val="dk1"/>
              </a:solidFill>
              <a:latin typeface="Arial"/>
              <a:ea typeface="Arial"/>
              <a:cs typeface="Arial"/>
              <a:sym typeface="Arial"/>
            </a:endParaRPr>
          </a:p>
        </p:txBody>
      </p:sp>
      <p:sp>
        <p:nvSpPr>
          <p:cNvPr id="13446" name="Google Shape;13446;p89"/>
          <p:cNvSpPr txBox="1"/>
          <p:nvPr/>
        </p:nvSpPr>
        <p:spPr>
          <a:xfrm>
            <a:off x="9034180" y="189035"/>
            <a:ext cx="2698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2</a:t>
            </a:r>
            <a:endParaRPr sz="550">
              <a:solidFill>
                <a:schemeClr val="dk1"/>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Shape 543"/>
        <p:cNvGrpSpPr/>
        <p:nvPr/>
      </p:nvGrpSpPr>
      <p:grpSpPr>
        <a:xfrm>
          <a:off x="0" y="0"/>
          <a:ext cx="0" cy="0"/>
          <a:chOff x="0" y="0"/>
          <a:chExt cx="0" cy="0"/>
        </a:xfrm>
      </p:grpSpPr>
      <p:sp>
        <p:nvSpPr>
          <p:cNvPr id="544" name="Google Shape;544;p9"/>
          <p:cNvSpPr txBox="1"/>
          <p:nvPr/>
        </p:nvSpPr>
        <p:spPr>
          <a:xfrm>
            <a:off x="9459096"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16</a:t>
            </a:r>
            <a:endParaRPr sz="550">
              <a:solidFill>
                <a:schemeClr val="dk1"/>
              </a:solidFill>
              <a:latin typeface="Arial"/>
              <a:ea typeface="Arial"/>
              <a:cs typeface="Arial"/>
              <a:sym typeface="Arial"/>
            </a:endParaRPr>
          </a:p>
        </p:txBody>
      </p:sp>
      <p:sp>
        <p:nvSpPr>
          <p:cNvPr id="545" name="Google Shape;545;p9"/>
          <p:cNvSpPr txBox="1"/>
          <p:nvPr/>
        </p:nvSpPr>
        <p:spPr>
          <a:xfrm>
            <a:off x="19511147" y="6606182"/>
            <a:ext cx="1143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a:t>
            </a:r>
            <a:endParaRPr sz="550">
              <a:solidFill>
                <a:schemeClr val="dk1"/>
              </a:solidFill>
              <a:latin typeface="Arial"/>
              <a:ea typeface="Arial"/>
              <a:cs typeface="Arial"/>
              <a:sym typeface="Arial"/>
            </a:endParaRPr>
          </a:p>
        </p:txBody>
      </p:sp>
      <p:grpSp>
        <p:nvGrpSpPr>
          <p:cNvPr id="546" name="Google Shape;546;p9"/>
          <p:cNvGrpSpPr/>
          <p:nvPr/>
        </p:nvGrpSpPr>
        <p:grpSpPr>
          <a:xfrm>
            <a:off x="429031" y="6599833"/>
            <a:ext cx="9206086" cy="508200"/>
            <a:chOff x="429031" y="6599833"/>
            <a:chExt cx="9206086" cy="508200"/>
          </a:xfrm>
        </p:grpSpPr>
        <p:sp>
          <p:nvSpPr>
            <p:cNvPr id="547" name="Google Shape;547;p9"/>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8" name="Google Shape;548;p9"/>
            <p:cNvSpPr/>
            <p:nvPr/>
          </p:nvSpPr>
          <p:spPr>
            <a:xfrm>
              <a:off x="429031" y="6781643"/>
              <a:ext cx="9203055" cy="326390"/>
            </a:xfrm>
            <a:custGeom>
              <a:avLst/>
              <a:gdLst/>
              <a:ahLst/>
              <a:cxnLst/>
              <a:rect l="l" t="t" r="r" b="b"/>
              <a:pathLst>
                <a:path w="9203055" h="326390" extrusionOk="0">
                  <a:moveTo>
                    <a:pt x="9202991" y="0"/>
                  </a:moveTo>
                  <a:lnTo>
                    <a:pt x="0" y="0"/>
                  </a:lnTo>
                  <a:lnTo>
                    <a:pt x="0" y="150685"/>
                  </a:lnTo>
                  <a:lnTo>
                    <a:pt x="0" y="325869"/>
                  </a:lnTo>
                  <a:lnTo>
                    <a:pt x="9202991" y="325869"/>
                  </a:lnTo>
                  <a:lnTo>
                    <a:pt x="9202991" y="150685"/>
                  </a:lnTo>
                  <a:lnTo>
                    <a:pt x="9202991"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9" name="Google Shape;549;p9"/>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0" name="Google Shape;550;p9"/>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1" name="Google Shape;551;p9"/>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2" name="Google Shape;552;p9"/>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3" name="Google Shape;553;p9"/>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4" name="Google Shape;554;p9"/>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5" name="Google Shape;555;p9"/>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6" name="Google Shape;556;p9"/>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7" name="Google Shape;557;p9"/>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8" name="Google Shape;558;p9"/>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9"/>
            <p:cNvSpPr/>
            <p:nvPr/>
          </p:nvSpPr>
          <p:spPr>
            <a:xfrm>
              <a:off x="4105437"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0" name="Google Shape;560;p9"/>
            <p:cNvSpPr/>
            <p:nvPr/>
          </p:nvSpPr>
          <p:spPr>
            <a:xfrm>
              <a:off x="4105437"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1" name="Google Shape;561;p9"/>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2" name="Google Shape;562;p9"/>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3" name="Google Shape;563;p9"/>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4" name="Google Shape;564;p9"/>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9"/>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6" name="Google Shape;566;p9"/>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7" name="Google Shape;567;p9"/>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8" name="Google Shape;568;p9"/>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69" name="Google Shape;569;p9"/>
          <p:cNvGrpSpPr/>
          <p:nvPr/>
        </p:nvGrpSpPr>
        <p:grpSpPr>
          <a:xfrm>
            <a:off x="10487051" y="6599833"/>
            <a:ext cx="9206123" cy="508200"/>
            <a:chOff x="10487051" y="6599833"/>
            <a:chExt cx="9206123" cy="508200"/>
          </a:xfrm>
        </p:grpSpPr>
        <p:sp>
          <p:nvSpPr>
            <p:cNvPr id="570" name="Google Shape;570;p9"/>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1" name="Google Shape;571;p9"/>
            <p:cNvSpPr/>
            <p:nvPr/>
          </p:nvSpPr>
          <p:spPr>
            <a:xfrm>
              <a:off x="10487051" y="6781643"/>
              <a:ext cx="9203055" cy="326390"/>
            </a:xfrm>
            <a:custGeom>
              <a:avLst/>
              <a:gdLst/>
              <a:ahLst/>
              <a:cxnLst/>
              <a:rect l="l" t="t" r="r" b="b"/>
              <a:pathLst>
                <a:path w="9203055" h="326390" extrusionOk="0">
                  <a:moveTo>
                    <a:pt x="9203004" y="0"/>
                  </a:moveTo>
                  <a:lnTo>
                    <a:pt x="0" y="0"/>
                  </a:lnTo>
                  <a:lnTo>
                    <a:pt x="0" y="150685"/>
                  </a:lnTo>
                  <a:lnTo>
                    <a:pt x="0" y="325869"/>
                  </a:lnTo>
                  <a:lnTo>
                    <a:pt x="9203004" y="325869"/>
                  </a:lnTo>
                  <a:lnTo>
                    <a:pt x="9203004" y="150685"/>
                  </a:lnTo>
                  <a:lnTo>
                    <a:pt x="9203004"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2" name="Google Shape;572;p9"/>
            <p:cNvSpPr/>
            <p:nvPr/>
          </p:nvSpPr>
          <p:spPr>
            <a:xfrm>
              <a:off x="18772423"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3" name="Google Shape;573;p9"/>
            <p:cNvSpPr/>
            <p:nvPr/>
          </p:nvSpPr>
          <p:spPr>
            <a:xfrm>
              <a:off x="18772423"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4" name="Google Shape;574;p9"/>
            <p:cNvSpPr/>
            <p:nvPr/>
          </p:nvSpPr>
          <p:spPr>
            <a:xfrm>
              <a:off x="1784578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5" name="Google Shape;575;p9"/>
            <p:cNvSpPr/>
            <p:nvPr/>
          </p:nvSpPr>
          <p:spPr>
            <a:xfrm>
              <a:off x="1784578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6" name="Google Shape;576;p9"/>
            <p:cNvSpPr/>
            <p:nvPr/>
          </p:nvSpPr>
          <p:spPr>
            <a:xfrm>
              <a:off x="16925098"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7" name="Google Shape;577;p9"/>
            <p:cNvSpPr/>
            <p:nvPr/>
          </p:nvSpPr>
          <p:spPr>
            <a:xfrm>
              <a:off x="16925098"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8" name="Google Shape;578;p9"/>
            <p:cNvSpPr/>
            <p:nvPr/>
          </p:nvSpPr>
          <p:spPr>
            <a:xfrm>
              <a:off x="16004656"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 name="Google Shape;579;p9"/>
            <p:cNvSpPr/>
            <p:nvPr/>
          </p:nvSpPr>
          <p:spPr>
            <a:xfrm>
              <a:off x="16004656"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0" name="Google Shape;580;p9"/>
            <p:cNvSpPr/>
            <p:nvPr/>
          </p:nvSpPr>
          <p:spPr>
            <a:xfrm>
              <a:off x="1508409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1" name="Google Shape;581;p9"/>
            <p:cNvSpPr/>
            <p:nvPr/>
          </p:nvSpPr>
          <p:spPr>
            <a:xfrm>
              <a:off x="1508409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2" name="Google Shape;582;p9"/>
            <p:cNvSpPr/>
            <p:nvPr/>
          </p:nvSpPr>
          <p:spPr>
            <a:xfrm>
              <a:off x="1416340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3" name="Google Shape;583;p9"/>
            <p:cNvSpPr/>
            <p:nvPr/>
          </p:nvSpPr>
          <p:spPr>
            <a:xfrm>
              <a:off x="1416340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4" name="Google Shape;584;p9"/>
            <p:cNvSpPr/>
            <p:nvPr/>
          </p:nvSpPr>
          <p:spPr>
            <a:xfrm>
              <a:off x="1324284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5" name="Google Shape;585;p9"/>
            <p:cNvSpPr/>
            <p:nvPr/>
          </p:nvSpPr>
          <p:spPr>
            <a:xfrm>
              <a:off x="1324284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6" name="Google Shape;586;p9"/>
            <p:cNvSpPr/>
            <p:nvPr/>
          </p:nvSpPr>
          <p:spPr>
            <a:xfrm>
              <a:off x="1232228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7" name="Google Shape;587;p9"/>
            <p:cNvSpPr/>
            <p:nvPr/>
          </p:nvSpPr>
          <p:spPr>
            <a:xfrm>
              <a:off x="1232228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8" name="Google Shape;588;p9"/>
            <p:cNvSpPr/>
            <p:nvPr/>
          </p:nvSpPr>
          <p:spPr>
            <a:xfrm>
              <a:off x="114017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9" name="Google Shape;589;p9"/>
            <p:cNvSpPr/>
            <p:nvPr/>
          </p:nvSpPr>
          <p:spPr>
            <a:xfrm>
              <a:off x="114017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0" name="Google Shape;590;p9"/>
            <p:cNvSpPr/>
            <p:nvPr/>
          </p:nvSpPr>
          <p:spPr>
            <a:xfrm>
              <a:off x="1048705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1" name="Google Shape;591;p9"/>
            <p:cNvSpPr/>
            <p:nvPr/>
          </p:nvSpPr>
          <p:spPr>
            <a:xfrm>
              <a:off x="1048705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592" name="Google Shape;592;p9"/>
          <p:cNvGrpSpPr/>
          <p:nvPr/>
        </p:nvGrpSpPr>
        <p:grpSpPr>
          <a:xfrm>
            <a:off x="4803215" y="1646268"/>
            <a:ext cx="3994150" cy="3994150"/>
            <a:chOff x="4803215" y="1646268"/>
            <a:chExt cx="3994150" cy="3994150"/>
          </a:xfrm>
        </p:grpSpPr>
        <p:sp>
          <p:nvSpPr>
            <p:cNvPr id="593" name="Google Shape;593;p9"/>
            <p:cNvSpPr/>
            <p:nvPr/>
          </p:nvSpPr>
          <p:spPr>
            <a:xfrm>
              <a:off x="4954290" y="1964966"/>
              <a:ext cx="255270" cy="739775"/>
            </a:xfrm>
            <a:custGeom>
              <a:avLst/>
              <a:gdLst/>
              <a:ahLst/>
              <a:cxnLst/>
              <a:rect l="l" t="t" r="r" b="b"/>
              <a:pathLst>
                <a:path w="255270" h="739775" extrusionOk="0">
                  <a:moveTo>
                    <a:pt x="82564" y="739268"/>
                  </a:moveTo>
                  <a:lnTo>
                    <a:pt x="218283" y="463093"/>
                  </a:lnTo>
                  <a:lnTo>
                    <a:pt x="254923" y="294028"/>
                  </a:lnTo>
                  <a:lnTo>
                    <a:pt x="184742" y="162765"/>
                  </a:lnTo>
                  <a:lnTo>
                    <a:pt x="0" y="0"/>
                  </a:lnTo>
                </a:path>
              </a:pathLst>
            </a:custGeom>
            <a:noFill/>
            <a:ln w="11925" cap="flat" cmpd="sng">
              <a:solidFill>
                <a:srgbClr val="BDAD5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4" name="Google Shape;594;p9"/>
            <p:cNvSpPr/>
            <p:nvPr/>
          </p:nvSpPr>
          <p:spPr>
            <a:xfrm>
              <a:off x="4803215" y="1646268"/>
              <a:ext cx="3994150" cy="3994150"/>
            </a:xfrm>
            <a:custGeom>
              <a:avLst/>
              <a:gdLst/>
              <a:ahLst/>
              <a:cxnLst/>
              <a:rect l="l" t="t" r="r" b="b"/>
              <a:pathLst>
                <a:path w="3994150" h="3994150" extrusionOk="0">
                  <a:moveTo>
                    <a:pt x="378147" y="827324"/>
                  </a:moveTo>
                  <a:lnTo>
                    <a:pt x="350069" y="867128"/>
                  </a:lnTo>
                  <a:lnTo>
                    <a:pt x="322945" y="907638"/>
                  </a:lnTo>
                  <a:lnTo>
                    <a:pt x="296791" y="948839"/>
                  </a:lnTo>
                  <a:lnTo>
                    <a:pt x="271624" y="990714"/>
                  </a:lnTo>
                  <a:lnTo>
                    <a:pt x="247461" y="1033247"/>
                  </a:lnTo>
                  <a:lnTo>
                    <a:pt x="224316" y="1076422"/>
                  </a:lnTo>
                  <a:lnTo>
                    <a:pt x="202208" y="1120221"/>
                  </a:lnTo>
                  <a:lnTo>
                    <a:pt x="181151" y="1164630"/>
                  </a:lnTo>
                  <a:lnTo>
                    <a:pt x="161163" y="1209631"/>
                  </a:lnTo>
                  <a:lnTo>
                    <a:pt x="142260" y="1255207"/>
                  </a:lnTo>
                  <a:lnTo>
                    <a:pt x="124458" y="1301344"/>
                  </a:lnTo>
                  <a:lnTo>
                    <a:pt x="107774" y="1348024"/>
                  </a:lnTo>
                  <a:lnTo>
                    <a:pt x="92223" y="1395231"/>
                  </a:lnTo>
                  <a:lnTo>
                    <a:pt x="77822" y="1442949"/>
                  </a:lnTo>
                  <a:lnTo>
                    <a:pt x="64588" y="1491161"/>
                  </a:lnTo>
                  <a:lnTo>
                    <a:pt x="52537" y="1539851"/>
                  </a:lnTo>
                  <a:lnTo>
                    <a:pt x="41685" y="1589002"/>
                  </a:lnTo>
                  <a:lnTo>
                    <a:pt x="32048" y="1638599"/>
                  </a:lnTo>
                  <a:lnTo>
                    <a:pt x="23644" y="1688625"/>
                  </a:lnTo>
                  <a:lnTo>
                    <a:pt x="16487" y="1739063"/>
                  </a:lnTo>
                  <a:lnTo>
                    <a:pt x="10595" y="1789897"/>
                  </a:lnTo>
                  <a:lnTo>
                    <a:pt x="5984" y="1841112"/>
                  </a:lnTo>
                  <a:lnTo>
                    <a:pt x="2670" y="1892689"/>
                  </a:lnTo>
                  <a:lnTo>
                    <a:pt x="670" y="1944614"/>
                  </a:lnTo>
                  <a:lnTo>
                    <a:pt x="0" y="1996870"/>
                  </a:lnTo>
                  <a:lnTo>
                    <a:pt x="577" y="2045387"/>
                  </a:lnTo>
                  <a:lnTo>
                    <a:pt x="2302" y="2093620"/>
                  </a:lnTo>
                  <a:lnTo>
                    <a:pt x="5161" y="2141555"/>
                  </a:lnTo>
                  <a:lnTo>
                    <a:pt x="9141" y="2189181"/>
                  </a:lnTo>
                  <a:lnTo>
                    <a:pt x="14228" y="2236483"/>
                  </a:lnTo>
                  <a:lnTo>
                    <a:pt x="20410" y="2283450"/>
                  </a:lnTo>
                  <a:lnTo>
                    <a:pt x="27674" y="2330066"/>
                  </a:lnTo>
                  <a:lnTo>
                    <a:pt x="36006" y="2376320"/>
                  </a:lnTo>
                  <a:lnTo>
                    <a:pt x="45393" y="2422199"/>
                  </a:lnTo>
                  <a:lnTo>
                    <a:pt x="55823" y="2467689"/>
                  </a:lnTo>
                  <a:lnTo>
                    <a:pt x="67283" y="2512778"/>
                  </a:lnTo>
                  <a:lnTo>
                    <a:pt x="79758" y="2557451"/>
                  </a:lnTo>
                  <a:lnTo>
                    <a:pt x="93237" y="2601697"/>
                  </a:lnTo>
                  <a:lnTo>
                    <a:pt x="107706" y="2645502"/>
                  </a:lnTo>
                  <a:lnTo>
                    <a:pt x="123152" y="2688853"/>
                  </a:lnTo>
                  <a:lnTo>
                    <a:pt x="139562" y="2731736"/>
                  </a:lnTo>
                  <a:lnTo>
                    <a:pt x="156922" y="2774140"/>
                  </a:lnTo>
                  <a:lnTo>
                    <a:pt x="175221" y="2816050"/>
                  </a:lnTo>
                  <a:lnTo>
                    <a:pt x="194444" y="2857455"/>
                  </a:lnTo>
                  <a:lnTo>
                    <a:pt x="214579" y="2898339"/>
                  </a:lnTo>
                  <a:lnTo>
                    <a:pt x="235612" y="2938692"/>
                  </a:lnTo>
                  <a:lnTo>
                    <a:pt x="257531" y="2978498"/>
                  </a:lnTo>
                  <a:lnTo>
                    <a:pt x="280322" y="3017746"/>
                  </a:lnTo>
                  <a:lnTo>
                    <a:pt x="303973" y="3056423"/>
                  </a:lnTo>
                  <a:lnTo>
                    <a:pt x="328470" y="3094515"/>
                  </a:lnTo>
                  <a:lnTo>
                    <a:pt x="353800" y="3132009"/>
                  </a:lnTo>
                  <a:lnTo>
                    <a:pt x="379950" y="3168892"/>
                  </a:lnTo>
                  <a:lnTo>
                    <a:pt x="406907" y="3205151"/>
                  </a:lnTo>
                  <a:lnTo>
                    <a:pt x="434658" y="3240772"/>
                  </a:lnTo>
                  <a:lnTo>
                    <a:pt x="463190" y="3275744"/>
                  </a:lnTo>
                  <a:lnTo>
                    <a:pt x="492490" y="3310053"/>
                  </a:lnTo>
                  <a:lnTo>
                    <a:pt x="522545" y="3343685"/>
                  </a:lnTo>
                  <a:lnTo>
                    <a:pt x="553341" y="3376628"/>
                  </a:lnTo>
                  <a:lnTo>
                    <a:pt x="584866" y="3408869"/>
                  </a:lnTo>
                  <a:lnTo>
                    <a:pt x="617107" y="3440394"/>
                  </a:lnTo>
                  <a:lnTo>
                    <a:pt x="650049" y="3471190"/>
                  </a:lnTo>
                  <a:lnTo>
                    <a:pt x="683682" y="3501245"/>
                  </a:lnTo>
                  <a:lnTo>
                    <a:pt x="717990" y="3530545"/>
                  </a:lnTo>
                  <a:lnTo>
                    <a:pt x="752962" y="3559077"/>
                  </a:lnTo>
                  <a:lnTo>
                    <a:pt x="788584" y="3586829"/>
                  </a:lnTo>
                  <a:lnTo>
                    <a:pt x="824843" y="3613786"/>
                  </a:lnTo>
                  <a:lnTo>
                    <a:pt x="861726" y="3639936"/>
                  </a:lnTo>
                  <a:lnTo>
                    <a:pt x="899219" y="3665267"/>
                  </a:lnTo>
                  <a:lnTo>
                    <a:pt x="937311" y="3689764"/>
                  </a:lnTo>
                  <a:lnTo>
                    <a:pt x="975988" y="3713414"/>
                  </a:lnTo>
                  <a:lnTo>
                    <a:pt x="1015236" y="3736206"/>
                  </a:lnTo>
                  <a:lnTo>
                    <a:pt x="1055042" y="3758125"/>
                  </a:lnTo>
                  <a:lnTo>
                    <a:pt x="1095395" y="3779158"/>
                  </a:lnTo>
                  <a:lnTo>
                    <a:pt x="1136280" y="3799293"/>
                  </a:lnTo>
                  <a:lnTo>
                    <a:pt x="1177684" y="3818517"/>
                  </a:lnTo>
                  <a:lnTo>
                    <a:pt x="1219594" y="3836815"/>
                  </a:lnTo>
                  <a:lnTo>
                    <a:pt x="1261998" y="3854176"/>
                  </a:lnTo>
                  <a:lnTo>
                    <a:pt x="1304882" y="3870586"/>
                  </a:lnTo>
                  <a:lnTo>
                    <a:pt x="1348233" y="3886032"/>
                  </a:lnTo>
                  <a:lnTo>
                    <a:pt x="1392038" y="3900501"/>
                  </a:lnTo>
                  <a:lnTo>
                    <a:pt x="1436284" y="3913980"/>
                  </a:lnTo>
                  <a:lnTo>
                    <a:pt x="1480958" y="3926456"/>
                  </a:lnTo>
                  <a:lnTo>
                    <a:pt x="1526046" y="3937915"/>
                  </a:lnTo>
                  <a:lnTo>
                    <a:pt x="1571537" y="3948345"/>
                  </a:lnTo>
                  <a:lnTo>
                    <a:pt x="1617416" y="3957733"/>
                  </a:lnTo>
                  <a:lnTo>
                    <a:pt x="1663670" y="3966065"/>
                  </a:lnTo>
                  <a:lnTo>
                    <a:pt x="1710287" y="3973329"/>
                  </a:lnTo>
                  <a:lnTo>
                    <a:pt x="1757254" y="3979511"/>
                  </a:lnTo>
                  <a:lnTo>
                    <a:pt x="1804556" y="3984599"/>
                  </a:lnTo>
                  <a:lnTo>
                    <a:pt x="1852183" y="3988578"/>
                  </a:lnTo>
                  <a:lnTo>
                    <a:pt x="1900119" y="3991437"/>
                  </a:lnTo>
                  <a:lnTo>
                    <a:pt x="1948352" y="3993162"/>
                  </a:lnTo>
                  <a:lnTo>
                    <a:pt x="1996870" y="3993740"/>
                  </a:lnTo>
                  <a:lnTo>
                    <a:pt x="2045387" y="3993162"/>
                  </a:lnTo>
                  <a:lnTo>
                    <a:pt x="2093620" y="3991437"/>
                  </a:lnTo>
                  <a:lnTo>
                    <a:pt x="2141555" y="3988578"/>
                  </a:lnTo>
                  <a:lnTo>
                    <a:pt x="2189181" y="3984599"/>
                  </a:lnTo>
                  <a:lnTo>
                    <a:pt x="2236483" y="3979511"/>
                  </a:lnTo>
                  <a:lnTo>
                    <a:pt x="2283450" y="3973329"/>
                  </a:lnTo>
                  <a:lnTo>
                    <a:pt x="2330066" y="3966065"/>
                  </a:lnTo>
                  <a:lnTo>
                    <a:pt x="2376320" y="3957733"/>
                  </a:lnTo>
                  <a:lnTo>
                    <a:pt x="2422199" y="3948345"/>
                  </a:lnTo>
                  <a:lnTo>
                    <a:pt x="2467689" y="3937915"/>
                  </a:lnTo>
                  <a:lnTo>
                    <a:pt x="2512778" y="3926456"/>
                  </a:lnTo>
                  <a:lnTo>
                    <a:pt x="2557451" y="3913980"/>
                  </a:lnTo>
                  <a:lnTo>
                    <a:pt x="2601697" y="3900501"/>
                  </a:lnTo>
                  <a:lnTo>
                    <a:pt x="2645502" y="3886032"/>
                  </a:lnTo>
                  <a:lnTo>
                    <a:pt x="2688853" y="3870586"/>
                  </a:lnTo>
                  <a:lnTo>
                    <a:pt x="2731736" y="3854176"/>
                  </a:lnTo>
                  <a:lnTo>
                    <a:pt x="2774140" y="3836815"/>
                  </a:lnTo>
                  <a:lnTo>
                    <a:pt x="2816050" y="3818517"/>
                  </a:lnTo>
                  <a:lnTo>
                    <a:pt x="2857455" y="3799293"/>
                  </a:lnTo>
                  <a:lnTo>
                    <a:pt x="2898339" y="3779158"/>
                  </a:lnTo>
                  <a:lnTo>
                    <a:pt x="2938692" y="3758125"/>
                  </a:lnTo>
                  <a:lnTo>
                    <a:pt x="2978498" y="3736206"/>
                  </a:lnTo>
                  <a:lnTo>
                    <a:pt x="3017746" y="3713414"/>
                  </a:lnTo>
                  <a:lnTo>
                    <a:pt x="3056423" y="3689764"/>
                  </a:lnTo>
                  <a:lnTo>
                    <a:pt x="3094515" y="3665267"/>
                  </a:lnTo>
                  <a:lnTo>
                    <a:pt x="3132009" y="3639936"/>
                  </a:lnTo>
                  <a:lnTo>
                    <a:pt x="3168892" y="3613786"/>
                  </a:lnTo>
                  <a:lnTo>
                    <a:pt x="3205151" y="3586829"/>
                  </a:lnTo>
                  <a:lnTo>
                    <a:pt x="3240772" y="3559077"/>
                  </a:lnTo>
                  <a:lnTo>
                    <a:pt x="3275744" y="3530545"/>
                  </a:lnTo>
                  <a:lnTo>
                    <a:pt x="3310053" y="3501245"/>
                  </a:lnTo>
                  <a:lnTo>
                    <a:pt x="3343685" y="3471190"/>
                  </a:lnTo>
                  <a:lnTo>
                    <a:pt x="3376628" y="3440394"/>
                  </a:lnTo>
                  <a:lnTo>
                    <a:pt x="3408869" y="3408869"/>
                  </a:lnTo>
                  <a:lnTo>
                    <a:pt x="3440394" y="3376628"/>
                  </a:lnTo>
                  <a:lnTo>
                    <a:pt x="3471190" y="3343685"/>
                  </a:lnTo>
                  <a:lnTo>
                    <a:pt x="3501245" y="3310053"/>
                  </a:lnTo>
                  <a:lnTo>
                    <a:pt x="3530545" y="3275744"/>
                  </a:lnTo>
                  <a:lnTo>
                    <a:pt x="3559077" y="3240772"/>
                  </a:lnTo>
                  <a:lnTo>
                    <a:pt x="3586829" y="3205151"/>
                  </a:lnTo>
                  <a:lnTo>
                    <a:pt x="3613786" y="3168892"/>
                  </a:lnTo>
                  <a:lnTo>
                    <a:pt x="3639936" y="3132009"/>
                  </a:lnTo>
                  <a:lnTo>
                    <a:pt x="3665267" y="3094515"/>
                  </a:lnTo>
                  <a:lnTo>
                    <a:pt x="3689764" y="3056423"/>
                  </a:lnTo>
                  <a:lnTo>
                    <a:pt x="3713414" y="3017746"/>
                  </a:lnTo>
                  <a:lnTo>
                    <a:pt x="3736206" y="2978498"/>
                  </a:lnTo>
                  <a:lnTo>
                    <a:pt x="3758125" y="2938692"/>
                  </a:lnTo>
                  <a:lnTo>
                    <a:pt x="3779158" y="2898339"/>
                  </a:lnTo>
                  <a:lnTo>
                    <a:pt x="3799293" y="2857455"/>
                  </a:lnTo>
                  <a:lnTo>
                    <a:pt x="3818517" y="2816050"/>
                  </a:lnTo>
                  <a:lnTo>
                    <a:pt x="3836815" y="2774140"/>
                  </a:lnTo>
                  <a:lnTo>
                    <a:pt x="3854176" y="2731736"/>
                  </a:lnTo>
                  <a:lnTo>
                    <a:pt x="3870586" y="2688853"/>
                  </a:lnTo>
                  <a:lnTo>
                    <a:pt x="3886032" y="2645502"/>
                  </a:lnTo>
                  <a:lnTo>
                    <a:pt x="3900501" y="2601697"/>
                  </a:lnTo>
                  <a:lnTo>
                    <a:pt x="3913980" y="2557451"/>
                  </a:lnTo>
                  <a:lnTo>
                    <a:pt x="3926456" y="2512778"/>
                  </a:lnTo>
                  <a:lnTo>
                    <a:pt x="3937915" y="2467689"/>
                  </a:lnTo>
                  <a:lnTo>
                    <a:pt x="3948345" y="2422199"/>
                  </a:lnTo>
                  <a:lnTo>
                    <a:pt x="3957733" y="2376320"/>
                  </a:lnTo>
                  <a:lnTo>
                    <a:pt x="3966065" y="2330066"/>
                  </a:lnTo>
                  <a:lnTo>
                    <a:pt x="3973329" y="2283450"/>
                  </a:lnTo>
                  <a:lnTo>
                    <a:pt x="3979511" y="2236483"/>
                  </a:lnTo>
                  <a:lnTo>
                    <a:pt x="3984599" y="2189181"/>
                  </a:lnTo>
                  <a:lnTo>
                    <a:pt x="3988578" y="2141555"/>
                  </a:lnTo>
                  <a:lnTo>
                    <a:pt x="3991437" y="2093620"/>
                  </a:lnTo>
                  <a:lnTo>
                    <a:pt x="3993162" y="2045387"/>
                  </a:lnTo>
                  <a:lnTo>
                    <a:pt x="3993740" y="1996870"/>
                  </a:lnTo>
                  <a:lnTo>
                    <a:pt x="3993162" y="1948352"/>
                  </a:lnTo>
                  <a:lnTo>
                    <a:pt x="3991437" y="1900119"/>
                  </a:lnTo>
                  <a:lnTo>
                    <a:pt x="3988578" y="1852183"/>
                  </a:lnTo>
                  <a:lnTo>
                    <a:pt x="3984599" y="1804556"/>
                  </a:lnTo>
                  <a:lnTo>
                    <a:pt x="3979511" y="1757254"/>
                  </a:lnTo>
                  <a:lnTo>
                    <a:pt x="3973329" y="1710287"/>
                  </a:lnTo>
                  <a:lnTo>
                    <a:pt x="3966065" y="1663670"/>
                  </a:lnTo>
                  <a:lnTo>
                    <a:pt x="3957733" y="1617416"/>
                  </a:lnTo>
                  <a:lnTo>
                    <a:pt x="3948345" y="1571537"/>
                  </a:lnTo>
                  <a:lnTo>
                    <a:pt x="3937915" y="1526046"/>
                  </a:lnTo>
                  <a:lnTo>
                    <a:pt x="3926456" y="1480958"/>
                  </a:lnTo>
                  <a:lnTo>
                    <a:pt x="3913980" y="1436284"/>
                  </a:lnTo>
                  <a:lnTo>
                    <a:pt x="3900501" y="1392038"/>
                  </a:lnTo>
                  <a:lnTo>
                    <a:pt x="3886032" y="1348233"/>
                  </a:lnTo>
                  <a:lnTo>
                    <a:pt x="3870586" y="1304882"/>
                  </a:lnTo>
                  <a:lnTo>
                    <a:pt x="3854176" y="1261998"/>
                  </a:lnTo>
                  <a:lnTo>
                    <a:pt x="3836815" y="1219594"/>
                  </a:lnTo>
                  <a:lnTo>
                    <a:pt x="3818517" y="1177684"/>
                  </a:lnTo>
                  <a:lnTo>
                    <a:pt x="3799293" y="1136280"/>
                  </a:lnTo>
                  <a:lnTo>
                    <a:pt x="3779158" y="1095395"/>
                  </a:lnTo>
                  <a:lnTo>
                    <a:pt x="3758125" y="1055042"/>
                  </a:lnTo>
                  <a:lnTo>
                    <a:pt x="3736206" y="1015236"/>
                  </a:lnTo>
                  <a:lnTo>
                    <a:pt x="3713414" y="975988"/>
                  </a:lnTo>
                  <a:lnTo>
                    <a:pt x="3689764" y="937311"/>
                  </a:lnTo>
                  <a:lnTo>
                    <a:pt x="3665267" y="899219"/>
                  </a:lnTo>
                  <a:lnTo>
                    <a:pt x="3639936" y="861726"/>
                  </a:lnTo>
                  <a:lnTo>
                    <a:pt x="3613786" y="824843"/>
                  </a:lnTo>
                  <a:lnTo>
                    <a:pt x="3586829" y="788584"/>
                  </a:lnTo>
                  <a:lnTo>
                    <a:pt x="3559077" y="752962"/>
                  </a:lnTo>
                  <a:lnTo>
                    <a:pt x="3530545" y="717990"/>
                  </a:lnTo>
                  <a:lnTo>
                    <a:pt x="3501245" y="683682"/>
                  </a:lnTo>
                  <a:lnTo>
                    <a:pt x="3471190" y="650049"/>
                  </a:lnTo>
                  <a:lnTo>
                    <a:pt x="3440394" y="617107"/>
                  </a:lnTo>
                  <a:lnTo>
                    <a:pt x="3408869" y="584866"/>
                  </a:lnTo>
                  <a:lnTo>
                    <a:pt x="3376628" y="553341"/>
                  </a:lnTo>
                  <a:lnTo>
                    <a:pt x="3343685" y="522545"/>
                  </a:lnTo>
                  <a:lnTo>
                    <a:pt x="3310053" y="492490"/>
                  </a:lnTo>
                  <a:lnTo>
                    <a:pt x="3275744" y="463190"/>
                  </a:lnTo>
                  <a:lnTo>
                    <a:pt x="3240772" y="434658"/>
                  </a:lnTo>
                  <a:lnTo>
                    <a:pt x="3205151" y="406907"/>
                  </a:lnTo>
                  <a:lnTo>
                    <a:pt x="3168892" y="379950"/>
                  </a:lnTo>
                  <a:lnTo>
                    <a:pt x="3132009" y="353800"/>
                  </a:lnTo>
                  <a:lnTo>
                    <a:pt x="3094515" y="328470"/>
                  </a:lnTo>
                  <a:lnTo>
                    <a:pt x="3056423" y="303973"/>
                  </a:lnTo>
                  <a:lnTo>
                    <a:pt x="3017746" y="280322"/>
                  </a:lnTo>
                  <a:lnTo>
                    <a:pt x="2978498" y="257531"/>
                  </a:lnTo>
                  <a:lnTo>
                    <a:pt x="2938692" y="235612"/>
                  </a:lnTo>
                  <a:lnTo>
                    <a:pt x="2898339" y="214579"/>
                  </a:lnTo>
                  <a:lnTo>
                    <a:pt x="2857455" y="194444"/>
                  </a:lnTo>
                  <a:lnTo>
                    <a:pt x="2816050" y="175221"/>
                  </a:lnTo>
                  <a:lnTo>
                    <a:pt x="2774140" y="156922"/>
                  </a:lnTo>
                  <a:lnTo>
                    <a:pt x="2731736" y="139562"/>
                  </a:lnTo>
                  <a:lnTo>
                    <a:pt x="2688853" y="123152"/>
                  </a:lnTo>
                  <a:lnTo>
                    <a:pt x="2645502" y="107706"/>
                  </a:lnTo>
                  <a:lnTo>
                    <a:pt x="2601697" y="93237"/>
                  </a:lnTo>
                  <a:lnTo>
                    <a:pt x="2557451" y="79758"/>
                  </a:lnTo>
                  <a:lnTo>
                    <a:pt x="2512778" y="67283"/>
                  </a:lnTo>
                  <a:lnTo>
                    <a:pt x="2467689" y="55823"/>
                  </a:lnTo>
                  <a:lnTo>
                    <a:pt x="2422199" y="45393"/>
                  </a:lnTo>
                  <a:lnTo>
                    <a:pt x="2376320" y="36006"/>
                  </a:lnTo>
                  <a:lnTo>
                    <a:pt x="2330066" y="27674"/>
                  </a:lnTo>
                  <a:lnTo>
                    <a:pt x="2283450" y="20410"/>
                  </a:lnTo>
                  <a:lnTo>
                    <a:pt x="2236483" y="14228"/>
                  </a:lnTo>
                  <a:lnTo>
                    <a:pt x="2189181" y="9141"/>
                  </a:lnTo>
                  <a:lnTo>
                    <a:pt x="2141555" y="5161"/>
                  </a:lnTo>
                  <a:lnTo>
                    <a:pt x="2093620" y="2302"/>
                  </a:lnTo>
                  <a:lnTo>
                    <a:pt x="2045387" y="577"/>
                  </a:lnTo>
                  <a:lnTo>
                    <a:pt x="1996870"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95" name="Google Shape;595;p9"/>
          <p:cNvSpPr/>
          <p:nvPr/>
        </p:nvSpPr>
        <p:spPr>
          <a:xfrm>
            <a:off x="430566" y="879979"/>
            <a:ext cx="2954020" cy="2339975"/>
          </a:xfrm>
          <a:custGeom>
            <a:avLst/>
            <a:gdLst/>
            <a:ahLst/>
            <a:cxnLst/>
            <a:rect l="l" t="t" r="r" b="b"/>
            <a:pathLst>
              <a:path w="2954020" h="2339975" extrusionOk="0">
                <a:moveTo>
                  <a:pt x="2886270" y="0"/>
                </a:moveTo>
                <a:lnTo>
                  <a:pt x="67687" y="0"/>
                </a:lnTo>
                <a:lnTo>
                  <a:pt x="28555" y="1057"/>
                </a:lnTo>
                <a:lnTo>
                  <a:pt x="8460" y="8460"/>
                </a:lnTo>
                <a:lnTo>
                  <a:pt x="1057" y="28555"/>
                </a:lnTo>
                <a:lnTo>
                  <a:pt x="0" y="67687"/>
                </a:lnTo>
                <a:lnTo>
                  <a:pt x="0" y="2272263"/>
                </a:lnTo>
                <a:lnTo>
                  <a:pt x="1057" y="2311394"/>
                </a:lnTo>
                <a:lnTo>
                  <a:pt x="8460" y="2331489"/>
                </a:lnTo>
                <a:lnTo>
                  <a:pt x="28555" y="2338892"/>
                </a:lnTo>
                <a:lnTo>
                  <a:pt x="67687" y="2339950"/>
                </a:lnTo>
                <a:lnTo>
                  <a:pt x="2886270" y="2339950"/>
                </a:lnTo>
                <a:lnTo>
                  <a:pt x="2925402" y="2338892"/>
                </a:lnTo>
                <a:lnTo>
                  <a:pt x="2945496" y="2331489"/>
                </a:lnTo>
                <a:lnTo>
                  <a:pt x="2952899" y="2311394"/>
                </a:lnTo>
                <a:lnTo>
                  <a:pt x="2953957" y="2272263"/>
                </a:lnTo>
                <a:lnTo>
                  <a:pt x="2953957" y="67687"/>
                </a:lnTo>
                <a:lnTo>
                  <a:pt x="2952899" y="28555"/>
                </a:lnTo>
                <a:lnTo>
                  <a:pt x="2945496" y="8460"/>
                </a:lnTo>
                <a:lnTo>
                  <a:pt x="2925402" y="1057"/>
                </a:lnTo>
                <a:lnTo>
                  <a:pt x="2886270" y="0"/>
                </a:lnTo>
                <a:close/>
              </a:path>
            </a:pathLst>
          </a:custGeom>
          <a:solidFill>
            <a:srgbClr val="E1F4F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6" name="Google Shape;596;p9"/>
          <p:cNvSpPr/>
          <p:nvPr/>
        </p:nvSpPr>
        <p:spPr>
          <a:xfrm>
            <a:off x="430566" y="3336092"/>
            <a:ext cx="2954020" cy="1756410"/>
          </a:xfrm>
          <a:custGeom>
            <a:avLst/>
            <a:gdLst/>
            <a:ahLst/>
            <a:cxnLst/>
            <a:rect l="l" t="t" r="r" b="b"/>
            <a:pathLst>
              <a:path w="2954020" h="1756410" extrusionOk="0">
                <a:moveTo>
                  <a:pt x="2886270" y="0"/>
                </a:moveTo>
                <a:lnTo>
                  <a:pt x="67687" y="0"/>
                </a:lnTo>
                <a:lnTo>
                  <a:pt x="28555" y="1057"/>
                </a:lnTo>
                <a:lnTo>
                  <a:pt x="8460" y="8460"/>
                </a:lnTo>
                <a:lnTo>
                  <a:pt x="1057" y="28555"/>
                </a:lnTo>
                <a:lnTo>
                  <a:pt x="0" y="67687"/>
                </a:lnTo>
                <a:lnTo>
                  <a:pt x="0" y="1688690"/>
                </a:lnTo>
                <a:lnTo>
                  <a:pt x="1057" y="1727822"/>
                </a:lnTo>
                <a:lnTo>
                  <a:pt x="8460" y="1747916"/>
                </a:lnTo>
                <a:lnTo>
                  <a:pt x="28555" y="1755319"/>
                </a:lnTo>
                <a:lnTo>
                  <a:pt x="67687" y="1756377"/>
                </a:lnTo>
                <a:lnTo>
                  <a:pt x="2886270" y="1756377"/>
                </a:lnTo>
                <a:lnTo>
                  <a:pt x="2925402" y="1755319"/>
                </a:lnTo>
                <a:lnTo>
                  <a:pt x="2945496" y="1747916"/>
                </a:lnTo>
                <a:lnTo>
                  <a:pt x="2952899" y="1727822"/>
                </a:lnTo>
                <a:lnTo>
                  <a:pt x="2953957" y="1688690"/>
                </a:lnTo>
                <a:lnTo>
                  <a:pt x="2953957" y="67687"/>
                </a:lnTo>
                <a:lnTo>
                  <a:pt x="2952899" y="28555"/>
                </a:lnTo>
                <a:lnTo>
                  <a:pt x="2945496" y="8460"/>
                </a:lnTo>
                <a:lnTo>
                  <a:pt x="2925402" y="1057"/>
                </a:lnTo>
                <a:lnTo>
                  <a:pt x="2886270" y="0"/>
                </a:lnTo>
                <a:close/>
              </a:path>
            </a:pathLst>
          </a:custGeom>
          <a:solidFill>
            <a:srgbClr val="E1F4F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 name="Google Shape;597;p9"/>
          <p:cNvSpPr/>
          <p:nvPr/>
        </p:nvSpPr>
        <p:spPr>
          <a:xfrm>
            <a:off x="430566" y="5213134"/>
            <a:ext cx="2954020" cy="1324610"/>
          </a:xfrm>
          <a:custGeom>
            <a:avLst/>
            <a:gdLst/>
            <a:ahLst/>
            <a:cxnLst/>
            <a:rect l="l" t="t" r="r" b="b"/>
            <a:pathLst>
              <a:path w="2954020" h="1324609" extrusionOk="0">
                <a:moveTo>
                  <a:pt x="2886270" y="0"/>
                </a:moveTo>
                <a:lnTo>
                  <a:pt x="67687" y="0"/>
                </a:lnTo>
                <a:lnTo>
                  <a:pt x="28555" y="1057"/>
                </a:lnTo>
                <a:lnTo>
                  <a:pt x="8460" y="8460"/>
                </a:lnTo>
                <a:lnTo>
                  <a:pt x="1057" y="28555"/>
                </a:lnTo>
                <a:lnTo>
                  <a:pt x="0" y="67687"/>
                </a:lnTo>
                <a:lnTo>
                  <a:pt x="0" y="1256539"/>
                </a:lnTo>
                <a:lnTo>
                  <a:pt x="1057" y="1295670"/>
                </a:lnTo>
                <a:lnTo>
                  <a:pt x="8460" y="1315765"/>
                </a:lnTo>
                <a:lnTo>
                  <a:pt x="28555" y="1323168"/>
                </a:lnTo>
                <a:lnTo>
                  <a:pt x="67687" y="1324226"/>
                </a:lnTo>
                <a:lnTo>
                  <a:pt x="2886270" y="1324226"/>
                </a:lnTo>
                <a:lnTo>
                  <a:pt x="2925402" y="1323168"/>
                </a:lnTo>
                <a:lnTo>
                  <a:pt x="2945496" y="1315765"/>
                </a:lnTo>
                <a:lnTo>
                  <a:pt x="2952899" y="1295670"/>
                </a:lnTo>
                <a:lnTo>
                  <a:pt x="2953957" y="1256539"/>
                </a:lnTo>
                <a:lnTo>
                  <a:pt x="2953957" y="67687"/>
                </a:lnTo>
                <a:lnTo>
                  <a:pt x="2952899" y="28555"/>
                </a:lnTo>
                <a:lnTo>
                  <a:pt x="2945496" y="8460"/>
                </a:lnTo>
                <a:lnTo>
                  <a:pt x="2925402" y="1057"/>
                </a:lnTo>
                <a:lnTo>
                  <a:pt x="2886270" y="0"/>
                </a:lnTo>
                <a:close/>
              </a:path>
            </a:pathLst>
          </a:custGeom>
          <a:solidFill>
            <a:srgbClr val="E1F4F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598" name="Google Shape;598;p9"/>
          <p:cNvGrpSpPr/>
          <p:nvPr/>
        </p:nvGrpSpPr>
        <p:grpSpPr>
          <a:xfrm>
            <a:off x="436533" y="690661"/>
            <a:ext cx="9200280" cy="31750"/>
            <a:chOff x="436533" y="690661"/>
            <a:chExt cx="9200280" cy="31750"/>
          </a:xfrm>
        </p:grpSpPr>
        <p:sp>
          <p:nvSpPr>
            <p:cNvPr id="599" name="Google Shape;599;p9"/>
            <p:cNvSpPr/>
            <p:nvPr/>
          </p:nvSpPr>
          <p:spPr>
            <a:xfrm>
              <a:off x="436533" y="690661"/>
              <a:ext cx="958850" cy="31750"/>
            </a:xfrm>
            <a:custGeom>
              <a:avLst/>
              <a:gdLst/>
              <a:ahLst/>
              <a:cxnLst/>
              <a:rect l="l" t="t" r="r" b="b"/>
              <a:pathLst>
                <a:path w="958850" h="31750" extrusionOk="0">
                  <a:moveTo>
                    <a:pt x="958615" y="0"/>
                  </a:moveTo>
                  <a:lnTo>
                    <a:pt x="0" y="0"/>
                  </a:lnTo>
                  <a:lnTo>
                    <a:pt x="0" y="31473"/>
                  </a:lnTo>
                  <a:lnTo>
                    <a:pt x="958615" y="31473"/>
                  </a:lnTo>
                  <a:lnTo>
                    <a:pt x="958615"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0" name="Google Shape;600;p9"/>
            <p:cNvSpPr/>
            <p:nvPr/>
          </p:nvSpPr>
          <p:spPr>
            <a:xfrm>
              <a:off x="1395148" y="690661"/>
              <a:ext cx="8241665" cy="31750"/>
            </a:xfrm>
            <a:custGeom>
              <a:avLst/>
              <a:gdLst/>
              <a:ahLst/>
              <a:cxnLst/>
              <a:rect l="l" t="t" r="r" b="b"/>
              <a:pathLst>
                <a:path w="8241665" h="31750" extrusionOk="0">
                  <a:moveTo>
                    <a:pt x="8241322" y="0"/>
                  </a:moveTo>
                  <a:lnTo>
                    <a:pt x="0" y="0"/>
                  </a:lnTo>
                  <a:lnTo>
                    <a:pt x="0" y="31473"/>
                  </a:lnTo>
                  <a:lnTo>
                    <a:pt x="8241322" y="31473"/>
                  </a:lnTo>
                  <a:lnTo>
                    <a:pt x="8241322"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01" name="Google Shape;601;p9"/>
          <p:cNvSpPr/>
          <p:nvPr/>
        </p:nvSpPr>
        <p:spPr>
          <a:xfrm>
            <a:off x="10481085" y="690661"/>
            <a:ext cx="9200515" cy="31750"/>
          </a:xfrm>
          <a:custGeom>
            <a:avLst/>
            <a:gdLst/>
            <a:ahLst/>
            <a:cxnLst/>
            <a:rect l="l" t="t" r="r" b="b"/>
            <a:pathLst>
              <a:path w="9200515" h="31750" extrusionOk="0">
                <a:moveTo>
                  <a:pt x="9199949" y="0"/>
                </a:moveTo>
                <a:lnTo>
                  <a:pt x="0" y="0"/>
                </a:lnTo>
                <a:lnTo>
                  <a:pt x="0" y="31473"/>
                </a:lnTo>
                <a:lnTo>
                  <a:pt x="9199949" y="31473"/>
                </a:lnTo>
                <a:lnTo>
                  <a:pt x="9199949" y="0"/>
                </a:lnTo>
                <a:close/>
              </a:path>
            </a:pathLst>
          </a:custGeom>
          <a:solidFill>
            <a:srgbClr val="C7EAFB"/>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2" name="Google Shape;602;p9"/>
          <p:cNvSpPr txBox="1">
            <a:spLocks noGrp="1"/>
          </p:cNvSpPr>
          <p:nvPr>
            <p:ph type="title"/>
          </p:nvPr>
        </p:nvSpPr>
        <p:spPr>
          <a:xfrm>
            <a:off x="417863" y="264555"/>
            <a:ext cx="295211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00AEEF"/>
                </a:solidFill>
              </a:rPr>
              <a:t>LAUNCH </a:t>
            </a:r>
            <a:r>
              <a:rPr lang="en-US" b="0">
                <a:solidFill>
                  <a:srgbClr val="00AEEF"/>
                </a:solidFill>
                <a:latin typeface="Arial"/>
                <a:ea typeface="Arial"/>
                <a:cs typeface="Arial"/>
                <a:sym typeface="Arial"/>
              </a:rPr>
              <a:t>INTRODUCTION </a:t>
            </a:r>
            <a:endParaRPr/>
          </a:p>
        </p:txBody>
      </p:sp>
      <p:sp>
        <p:nvSpPr>
          <p:cNvPr id="603" name="Google Shape;603;p9"/>
          <p:cNvSpPr txBox="1"/>
          <p:nvPr/>
        </p:nvSpPr>
        <p:spPr>
          <a:xfrm>
            <a:off x="528997" y="952351"/>
            <a:ext cx="2736215" cy="1177290"/>
          </a:xfrm>
          <a:prstGeom prst="rect">
            <a:avLst/>
          </a:prstGeom>
          <a:noFill/>
          <a:ln>
            <a:noFill/>
          </a:ln>
        </p:spPr>
        <p:txBody>
          <a:bodyPr spcFirstLastPara="1" wrap="square" lIns="0" tIns="17125" rIns="0" bIns="0" anchor="t" anchorCtr="0">
            <a:spAutoFit/>
          </a:bodyPr>
          <a:lstStyle/>
          <a:p>
            <a:pPr marL="147955" marR="1266190" lvl="0" indent="-135890" algn="l" rtl="0">
              <a:lnSpc>
                <a:spcPct val="118947"/>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a:solidFill>
                  <a:schemeClr val="dk1"/>
                </a:solidFill>
                <a:latin typeface="Arial"/>
                <a:ea typeface="Arial"/>
                <a:cs typeface="Arial"/>
                <a:sym typeface="Arial"/>
              </a:rPr>
              <a:t>OVERVIEW OF </a:t>
            </a:r>
            <a:r>
              <a:rPr lang="en-US" sz="950" b="1">
                <a:solidFill>
                  <a:schemeClr val="dk1"/>
                </a:solidFill>
                <a:latin typeface="Arial"/>
                <a:ea typeface="Arial"/>
                <a:cs typeface="Arial"/>
                <a:sym typeface="Arial"/>
              </a:rPr>
              <a:t>LAUNCH  THE CHALLENGE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22225" lvl="0" indent="0" algn="l" rtl="0">
              <a:lnSpc>
                <a:spcPct val="100000"/>
              </a:lnSpc>
              <a:spcBef>
                <a:spcPts val="455"/>
              </a:spcBef>
              <a:spcAft>
                <a:spcPts val="0"/>
              </a:spcAft>
              <a:buNone/>
            </a:pPr>
            <a:r>
              <a:rPr lang="en-US" sz="750">
                <a:solidFill>
                  <a:srgbClr val="414042"/>
                </a:solidFill>
                <a:latin typeface="Arial"/>
                <a:ea typeface="Arial"/>
                <a:cs typeface="Arial"/>
                <a:sym typeface="Arial"/>
              </a:rPr>
              <a:t>The worksheets in the Launch the Challenge phase are  designed to help your team align around a particular  challenge in terms of learning gaps and outcomes (reference  the holistic learning outcomes on the right side of this page).</a:t>
            </a:r>
            <a:endParaRPr sz="750">
              <a:solidFill>
                <a:schemeClr val="dk1"/>
              </a:solidFill>
              <a:latin typeface="Arial"/>
              <a:ea typeface="Arial"/>
              <a:cs typeface="Arial"/>
              <a:sym typeface="Arial"/>
            </a:endParaRPr>
          </a:p>
          <a:p>
            <a:pPr marL="12700" marR="0" lvl="0" indent="0" algn="l" rtl="0">
              <a:lnSpc>
                <a:spcPct val="100000"/>
              </a:lnSpc>
              <a:spcBef>
                <a:spcPts val="10"/>
              </a:spcBef>
              <a:spcAft>
                <a:spcPts val="0"/>
              </a:spcAft>
              <a:buNone/>
            </a:pPr>
            <a:r>
              <a:rPr lang="en-US" sz="750">
                <a:solidFill>
                  <a:srgbClr val="414042"/>
                </a:solidFill>
                <a:latin typeface="Arial"/>
                <a:ea typeface="Arial"/>
                <a:cs typeface="Arial"/>
                <a:sym typeface="Arial"/>
              </a:rPr>
              <a:t>This  part of the design process should be conducted with</a:t>
            </a:r>
            <a:endParaRPr sz="750">
              <a:solidFill>
                <a:schemeClr val="dk1"/>
              </a:solidFill>
              <a:latin typeface="Arial"/>
              <a:ea typeface="Arial"/>
              <a:cs typeface="Arial"/>
              <a:sym typeface="Arial"/>
            </a:endParaRPr>
          </a:p>
          <a:p>
            <a:pPr marL="12700" marR="5080" lvl="0" indent="0" algn="l" rtl="0">
              <a:lnSpc>
                <a:spcPct val="100000"/>
              </a:lnSpc>
              <a:spcBef>
                <a:spcPts val="5"/>
              </a:spcBef>
              <a:spcAft>
                <a:spcPts val="0"/>
              </a:spcAft>
              <a:buNone/>
            </a:pPr>
            <a:r>
              <a:rPr lang="en-US" sz="750">
                <a:solidFill>
                  <a:srgbClr val="414042"/>
                </a:solidFill>
                <a:latin typeface="Arial"/>
                <a:ea typeface="Arial"/>
                <a:cs typeface="Arial"/>
                <a:sym typeface="Arial"/>
              </a:rPr>
              <a:t>site-based teams. If there are enough participants, educators  should be put into teams based on age level of students.</a:t>
            </a:r>
            <a:endParaRPr sz="750">
              <a:solidFill>
                <a:schemeClr val="dk1"/>
              </a:solidFill>
              <a:latin typeface="Arial"/>
              <a:ea typeface="Arial"/>
              <a:cs typeface="Arial"/>
              <a:sym typeface="Arial"/>
            </a:endParaRPr>
          </a:p>
        </p:txBody>
      </p:sp>
      <p:sp>
        <p:nvSpPr>
          <p:cNvPr id="604" name="Google Shape;604;p9"/>
          <p:cNvSpPr txBox="1"/>
          <p:nvPr/>
        </p:nvSpPr>
        <p:spPr>
          <a:xfrm>
            <a:off x="528997" y="2171900"/>
            <a:ext cx="2700020" cy="94297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The process in this phase is called scoping a problem. During  the scoping process you prepare for the design work you will  conduct during this project by exploring the context of the  challenge. This phase of the design process will include:  identifying strengths and analyzing the weaknesses of the  school in terms of learning outcomes, connecting to  quantitative data, framing the challenge, connecting to  secondary research and identifying stakeholders.</a:t>
            </a:r>
            <a:endParaRPr sz="750">
              <a:solidFill>
                <a:schemeClr val="dk1"/>
              </a:solidFill>
              <a:latin typeface="Arial"/>
              <a:ea typeface="Arial"/>
              <a:cs typeface="Arial"/>
              <a:sym typeface="Arial"/>
            </a:endParaRPr>
          </a:p>
        </p:txBody>
      </p:sp>
      <p:sp>
        <p:nvSpPr>
          <p:cNvPr id="605" name="Google Shape;605;p9"/>
          <p:cNvSpPr txBox="1"/>
          <p:nvPr/>
        </p:nvSpPr>
        <p:spPr>
          <a:xfrm>
            <a:off x="10580870" y="988170"/>
            <a:ext cx="164592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b="1">
                <a:solidFill>
                  <a:schemeClr val="dk1"/>
                </a:solidFill>
                <a:latin typeface="Arial"/>
                <a:ea typeface="Arial"/>
                <a:cs typeface="Arial"/>
                <a:sym typeface="Arial"/>
              </a:rPr>
              <a:t>TEAM WORKSHOP TOOLS</a:t>
            </a:r>
            <a:endParaRPr sz="950">
              <a:solidFill>
                <a:schemeClr val="dk1"/>
              </a:solidFill>
              <a:latin typeface="Arial"/>
              <a:ea typeface="Arial"/>
              <a:cs typeface="Arial"/>
              <a:sym typeface="Arial"/>
            </a:endParaRPr>
          </a:p>
        </p:txBody>
      </p:sp>
      <p:sp>
        <p:nvSpPr>
          <p:cNvPr id="606" name="Google Shape;606;p9"/>
          <p:cNvSpPr txBox="1"/>
          <p:nvPr/>
        </p:nvSpPr>
        <p:spPr>
          <a:xfrm>
            <a:off x="528939" y="3410649"/>
            <a:ext cx="2710815" cy="1177290"/>
          </a:xfrm>
          <a:prstGeom prst="rect">
            <a:avLst/>
          </a:prstGeom>
          <a:noFill/>
          <a:ln>
            <a:noFill/>
          </a:ln>
        </p:spPr>
        <p:txBody>
          <a:bodyPr spcFirstLastPara="1" wrap="square" lIns="0" tIns="17125" rIns="0" bIns="0" anchor="t" anchorCtr="0">
            <a:spAutoFit/>
          </a:bodyPr>
          <a:lstStyle/>
          <a:p>
            <a:pPr marL="147955" marR="1198880" lvl="0" indent="-135890" algn="l" rtl="0">
              <a:lnSpc>
                <a:spcPct val="118947"/>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a:solidFill>
                  <a:schemeClr val="dk1"/>
                </a:solidFill>
                <a:latin typeface="Arial"/>
                <a:ea typeface="Arial"/>
                <a:cs typeface="Arial"/>
                <a:sym typeface="Arial"/>
              </a:rPr>
              <a:t>OBJECTIVES OF </a:t>
            </a:r>
            <a:r>
              <a:rPr lang="en-US" sz="950" b="1">
                <a:solidFill>
                  <a:schemeClr val="dk1"/>
                </a:solidFill>
                <a:latin typeface="Arial"/>
                <a:ea typeface="Arial"/>
                <a:cs typeface="Arial"/>
                <a:sym typeface="Arial"/>
              </a:rPr>
              <a:t>LAUNCH  THE CHALLENGE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5080" lvl="0" indent="0" algn="l" rtl="0">
              <a:lnSpc>
                <a:spcPct val="100000"/>
              </a:lnSpc>
              <a:spcBef>
                <a:spcPts val="455"/>
              </a:spcBef>
              <a:spcAft>
                <a:spcPts val="0"/>
              </a:spcAft>
              <a:buNone/>
            </a:pPr>
            <a:r>
              <a:rPr lang="en-US" sz="750">
                <a:solidFill>
                  <a:srgbClr val="414042"/>
                </a:solidFill>
                <a:latin typeface="Arial"/>
                <a:ea typeface="Arial"/>
                <a:cs typeface="Arial"/>
                <a:sym typeface="Arial"/>
              </a:rPr>
              <a:t>The goal of this phase is to get your design team aligned  around a particular framing of a problem, so that the design  work they conduct in the next phases is well-defined and  connected to the team and the larger challenges facing your  school. The tools will support you to use many different types  of resources to help you frame the problem you are working  to solve.</a:t>
            </a:r>
            <a:endParaRPr sz="750">
              <a:solidFill>
                <a:schemeClr val="dk1"/>
              </a:solidFill>
              <a:latin typeface="Arial"/>
              <a:ea typeface="Arial"/>
              <a:cs typeface="Arial"/>
              <a:sym typeface="Arial"/>
            </a:endParaRPr>
          </a:p>
        </p:txBody>
      </p:sp>
      <p:sp>
        <p:nvSpPr>
          <p:cNvPr id="607" name="Google Shape;607;p9"/>
          <p:cNvSpPr txBox="1"/>
          <p:nvPr/>
        </p:nvSpPr>
        <p:spPr>
          <a:xfrm>
            <a:off x="528997" y="4630174"/>
            <a:ext cx="2694940"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At the end of this phase, all team members should be clear  and aligned on a common problem you are working to solve  and should have a shared context for the problem.</a:t>
            </a:r>
            <a:endParaRPr sz="750">
              <a:solidFill>
                <a:schemeClr val="dk1"/>
              </a:solidFill>
              <a:latin typeface="Arial"/>
              <a:ea typeface="Arial"/>
              <a:cs typeface="Arial"/>
              <a:sym typeface="Arial"/>
            </a:endParaRPr>
          </a:p>
        </p:txBody>
      </p:sp>
      <p:sp>
        <p:nvSpPr>
          <p:cNvPr id="608" name="Google Shape;608;p9"/>
          <p:cNvSpPr txBox="1"/>
          <p:nvPr/>
        </p:nvSpPr>
        <p:spPr>
          <a:xfrm>
            <a:off x="528997" y="5310018"/>
            <a:ext cx="1889125" cy="489584"/>
          </a:xfrm>
          <a:prstGeom prst="rect">
            <a:avLst/>
          </a:prstGeom>
          <a:noFill/>
          <a:ln>
            <a:noFill/>
          </a:ln>
        </p:spPr>
        <p:txBody>
          <a:bodyPr spcFirstLastPara="1" wrap="square" lIns="0" tIns="17125" rIns="0" bIns="0" anchor="t" anchorCtr="0">
            <a:spAutoFit/>
          </a:bodyPr>
          <a:lstStyle/>
          <a:p>
            <a:pPr marL="147955" marR="418465" lvl="0" indent="-135890" algn="l" rtl="0">
              <a:lnSpc>
                <a:spcPct val="118947"/>
              </a:lnSpc>
              <a:spcBef>
                <a:spcPts val="0"/>
              </a:spcBef>
              <a:spcAft>
                <a:spcPts val="0"/>
              </a:spcAft>
              <a:buNone/>
            </a:pPr>
            <a:r>
              <a:rPr lang="en-US" sz="950">
                <a:solidFill>
                  <a:srgbClr val="00AEEF"/>
                </a:solidFill>
                <a:latin typeface="Arial Black"/>
                <a:ea typeface="Arial Black"/>
                <a:cs typeface="Arial Black"/>
                <a:sym typeface="Arial Black"/>
              </a:rPr>
              <a:t>n </a:t>
            </a:r>
            <a:r>
              <a:rPr lang="en-US" sz="950">
                <a:solidFill>
                  <a:schemeClr val="dk1"/>
                </a:solidFill>
                <a:latin typeface="Arial"/>
                <a:ea typeface="Arial"/>
                <a:cs typeface="Arial"/>
                <a:sym typeface="Arial"/>
              </a:rPr>
              <a:t>MINDSETS OF </a:t>
            </a:r>
            <a:r>
              <a:rPr lang="en-US" sz="950" b="1">
                <a:solidFill>
                  <a:schemeClr val="dk1"/>
                </a:solidFill>
                <a:latin typeface="Arial"/>
                <a:ea typeface="Arial"/>
                <a:cs typeface="Arial"/>
                <a:sym typeface="Arial"/>
              </a:rPr>
              <a:t>LAUNCH  THE CHALLENGE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83820" marR="0" lvl="0" indent="-71755" algn="l" rtl="0">
              <a:lnSpc>
                <a:spcPct val="100000"/>
              </a:lnSpc>
              <a:spcBef>
                <a:spcPts val="455"/>
              </a:spcBef>
              <a:spcAft>
                <a:spcPts val="0"/>
              </a:spcAft>
              <a:buClr>
                <a:srgbClr val="414042"/>
              </a:buClr>
              <a:buSzPts val="750"/>
              <a:buFont typeface="Arial"/>
              <a:buChar char="•"/>
            </a:pPr>
            <a:r>
              <a:rPr lang="en-US" sz="750">
                <a:solidFill>
                  <a:srgbClr val="414042"/>
                </a:solidFill>
                <a:latin typeface="Arial"/>
                <a:ea typeface="Arial"/>
                <a:cs typeface="Arial"/>
                <a:sym typeface="Arial"/>
              </a:rPr>
              <a:t>Work together to understand the context</a:t>
            </a:r>
            <a:endParaRPr sz="750">
              <a:solidFill>
                <a:schemeClr val="dk1"/>
              </a:solidFill>
              <a:latin typeface="Arial"/>
              <a:ea typeface="Arial"/>
              <a:cs typeface="Arial"/>
              <a:sym typeface="Arial"/>
            </a:endParaRPr>
          </a:p>
        </p:txBody>
      </p:sp>
      <p:sp>
        <p:nvSpPr>
          <p:cNvPr id="609" name="Google Shape;609;p9"/>
          <p:cNvSpPr txBox="1"/>
          <p:nvPr/>
        </p:nvSpPr>
        <p:spPr>
          <a:xfrm>
            <a:off x="528997" y="5841843"/>
            <a:ext cx="2125980" cy="437515"/>
          </a:xfrm>
          <a:prstGeom prst="rect">
            <a:avLst/>
          </a:prstGeom>
          <a:noFill/>
          <a:ln>
            <a:noFill/>
          </a:ln>
        </p:spPr>
        <p:txBody>
          <a:bodyPr spcFirstLastPara="1" wrap="square" lIns="0" tIns="12700" rIns="0" bIns="0" anchor="t" anchorCtr="0">
            <a:spAutoFit/>
          </a:bodyPr>
          <a:lstStyle/>
          <a:p>
            <a:pPr marL="80010" marR="5080" lvl="0" indent="-6794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Look closely to understand potential problems  and opportunities</a:t>
            </a:r>
            <a:endParaRPr sz="750">
              <a:solidFill>
                <a:schemeClr val="dk1"/>
              </a:solidFill>
              <a:latin typeface="Arial"/>
              <a:ea typeface="Arial"/>
              <a:cs typeface="Arial"/>
              <a:sym typeface="Arial"/>
            </a:endParaRPr>
          </a:p>
          <a:p>
            <a:pPr marL="83820" marR="0" lvl="0" indent="-71755" algn="l" rtl="0">
              <a:lnSpc>
                <a:spcPct val="100000"/>
              </a:lnSpc>
              <a:spcBef>
                <a:spcPts val="540"/>
              </a:spcBef>
              <a:spcAft>
                <a:spcPts val="0"/>
              </a:spcAft>
              <a:buClr>
                <a:srgbClr val="414042"/>
              </a:buClr>
              <a:buSzPts val="750"/>
              <a:buFont typeface="Arial"/>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p:txBody>
      </p:sp>
      <p:sp>
        <p:nvSpPr>
          <p:cNvPr id="610" name="Google Shape;610;p9"/>
          <p:cNvSpPr txBox="1"/>
          <p:nvPr/>
        </p:nvSpPr>
        <p:spPr>
          <a:xfrm>
            <a:off x="528997" y="6321157"/>
            <a:ext cx="235394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Hold back on solving the problem during this phase</a:t>
            </a:r>
            <a:endParaRPr sz="750">
              <a:solidFill>
                <a:schemeClr val="dk1"/>
              </a:solidFill>
              <a:latin typeface="Arial"/>
              <a:ea typeface="Arial"/>
              <a:cs typeface="Arial"/>
              <a:sym typeface="Arial"/>
            </a:endParaRPr>
          </a:p>
        </p:txBody>
      </p:sp>
      <p:grpSp>
        <p:nvGrpSpPr>
          <p:cNvPr id="611" name="Google Shape;611;p9"/>
          <p:cNvGrpSpPr/>
          <p:nvPr/>
        </p:nvGrpSpPr>
        <p:grpSpPr>
          <a:xfrm>
            <a:off x="16368834" y="239907"/>
            <a:ext cx="3309292" cy="332740"/>
            <a:chOff x="16368834" y="239907"/>
            <a:chExt cx="3309292" cy="332740"/>
          </a:xfrm>
        </p:grpSpPr>
        <p:sp>
          <p:nvSpPr>
            <p:cNvPr id="612" name="Google Shape;612;p9"/>
            <p:cNvSpPr/>
            <p:nvPr/>
          </p:nvSpPr>
          <p:spPr>
            <a:xfrm>
              <a:off x="1636883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210"/>
                  </a:lnTo>
                  <a:lnTo>
                    <a:pt x="2238" y="272043"/>
                  </a:lnTo>
                  <a:lnTo>
                    <a:pt x="17909" y="314579"/>
                  </a:lnTo>
                  <a:lnTo>
                    <a:pt x="60445" y="330250"/>
                  </a:lnTo>
                  <a:lnTo>
                    <a:pt x="143278" y="332489"/>
                  </a:lnTo>
                  <a:lnTo>
                    <a:pt x="561507" y="332489"/>
                  </a:lnTo>
                  <a:lnTo>
                    <a:pt x="644340" y="330250"/>
                  </a:lnTo>
                  <a:lnTo>
                    <a:pt x="686876" y="314579"/>
                  </a:lnTo>
                  <a:lnTo>
                    <a:pt x="702547" y="272043"/>
                  </a:lnTo>
                  <a:lnTo>
                    <a:pt x="704786" y="189210"/>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 name="Google Shape;613;p9"/>
            <p:cNvSpPr/>
            <p:nvPr/>
          </p:nvSpPr>
          <p:spPr>
            <a:xfrm>
              <a:off x="170199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4" name="Google Shape;614;p9"/>
            <p:cNvSpPr/>
            <p:nvPr/>
          </p:nvSpPr>
          <p:spPr>
            <a:xfrm>
              <a:off x="17671114"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5" name="Google Shape;615;p9"/>
            <p:cNvSpPr/>
            <p:nvPr/>
          </p:nvSpPr>
          <p:spPr>
            <a:xfrm>
              <a:off x="18322195"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6" name="Google Shape;616;p9"/>
            <p:cNvSpPr/>
            <p:nvPr/>
          </p:nvSpPr>
          <p:spPr>
            <a:xfrm>
              <a:off x="1897327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17" name="Google Shape;617;p9"/>
          <p:cNvSpPr txBox="1"/>
          <p:nvPr/>
        </p:nvSpPr>
        <p:spPr>
          <a:xfrm>
            <a:off x="16558753" y="302595"/>
            <a:ext cx="325120" cy="197485"/>
          </a:xfrm>
          <a:prstGeom prst="rect">
            <a:avLst/>
          </a:prstGeom>
          <a:noFill/>
          <a:ln>
            <a:noFill/>
          </a:ln>
        </p:spPr>
        <p:txBody>
          <a:bodyPr spcFirstLastPara="1" wrap="square" lIns="0" tIns="12050" rIns="0" bIns="0" anchor="t" anchorCtr="0">
            <a:spAutoFit/>
          </a:bodyPr>
          <a:lstStyle/>
          <a:p>
            <a:pPr marL="29844" marR="5080" lvl="0" indent="-17779" algn="l" rtl="0">
              <a:lnSpc>
                <a:spcPct val="102600"/>
              </a:lnSpc>
              <a:spcBef>
                <a:spcPts val="0"/>
              </a:spcBef>
              <a:spcAft>
                <a:spcPts val="0"/>
              </a:spcAft>
              <a:buNone/>
            </a:pPr>
            <a:r>
              <a:rPr lang="en-US" sz="550">
                <a:solidFill>
                  <a:srgbClr val="00AEEF"/>
                </a:solidFill>
                <a:latin typeface="Arial"/>
                <a:ea typeface="Arial"/>
                <a:cs typeface="Arial"/>
                <a:sym typeface="Arial"/>
              </a:rPr>
              <a:t>SMOOTH  SAILING</a:t>
            </a:r>
            <a:endParaRPr sz="550">
              <a:solidFill>
                <a:schemeClr val="dk1"/>
              </a:solidFill>
              <a:latin typeface="Arial"/>
              <a:ea typeface="Arial"/>
              <a:cs typeface="Arial"/>
              <a:sym typeface="Arial"/>
            </a:endParaRPr>
          </a:p>
        </p:txBody>
      </p:sp>
      <p:sp>
        <p:nvSpPr>
          <p:cNvPr id="618" name="Google Shape;618;p9"/>
          <p:cNvSpPr txBox="1"/>
          <p:nvPr/>
        </p:nvSpPr>
        <p:spPr>
          <a:xfrm>
            <a:off x="17111880" y="292638"/>
            <a:ext cx="521334" cy="197485"/>
          </a:xfrm>
          <a:prstGeom prst="rect">
            <a:avLst/>
          </a:prstGeom>
          <a:noFill/>
          <a:ln>
            <a:noFill/>
          </a:ln>
        </p:spPr>
        <p:txBody>
          <a:bodyPr spcFirstLastPara="1" wrap="square" lIns="0" tIns="12050" rIns="0" bIns="0" anchor="t" anchorCtr="0">
            <a:spAutoFit/>
          </a:bodyPr>
          <a:lstStyle/>
          <a:p>
            <a:pPr marL="12700" marR="5080" lvl="0" indent="17144" algn="l" rtl="0">
              <a:lnSpc>
                <a:spcPct val="102600"/>
              </a:lnSpc>
              <a:spcBef>
                <a:spcPts val="0"/>
              </a:spcBef>
              <a:spcAft>
                <a:spcPts val="0"/>
              </a:spcAft>
              <a:buNone/>
            </a:pPr>
            <a:r>
              <a:rPr lang="en-US" sz="550">
                <a:solidFill>
                  <a:srgbClr val="00AEEF"/>
                </a:solidFill>
                <a:latin typeface="Arial"/>
                <a:ea typeface="Arial"/>
                <a:cs typeface="Arial"/>
                <a:sym typeface="Arial"/>
              </a:rPr>
              <a:t>QUANTITATIVE  DATA ANALYSIS</a:t>
            </a:r>
            <a:endParaRPr sz="550">
              <a:solidFill>
                <a:schemeClr val="dk1"/>
              </a:solidFill>
              <a:latin typeface="Arial"/>
              <a:ea typeface="Arial"/>
              <a:cs typeface="Arial"/>
              <a:sym typeface="Arial"/>
            </a:endParaRPr>
          </a:p>
        </p:txBody>
      </p:sp>
      <p:sp>
        <p:nvSpPr>
          <p:cNvPr id="619" name="Google Shape;619;p9"/>
          <p:cNvSpPr txBox="1"/>
          <p:nvPr/>
        </p:nvSpPr>
        <p:spPr>
          <a:xfrm>
            <a:off x="17821320" y="259110"/>
            <a:ext cx="416559" cy="283845"/>
          </a:xfrm>
          <a:prstGeom prst="rect">
            <a:avLst/>
          </a:prstGeom>
          <a:noFill/>
          <a:ln>
            <a:noFill/>
          </a:ln>
        </p:spPr>
        <p:txBody>
          <a:bodyPr spcFirstLastPara="1" wrap="square" lIns="0" tIns="12050" rIns="0" bIns="0" anchor="t" anchorCtr="0">
            <a:spAutoFit/>
          </a:bodyPr>
          <a:lstStyle/>
          <a:p>
            <a:pPr marL="12700" marR="5080" lvl="0" indent="53339" algn="l" rtl="0">
              <a:lnSpc>
                <a:spcPct val="102600"/>
              </a:lnSpc>
              <a:spcBef>
                <a:spcPts val="0"/>
              </a:spcBef>
              <a:spcAft>
                <a:spcPts val="0"/>
              </a:spcAft>
              <a:buNone/>
            </a:pPr>
            <a:r>
              <a:rPr lang="en-US" sz="550">
                <a:solidFill>
                  <a:srgbClr val="00AEEF"/>
                </a:solidFill>
                <a:latin typeface="Arial"/>
                <a:ea typeface="Arial"/>
                <a:cs typeface="Arial"/>
                <a:sym typeface="Arial"/>
              </a:rPr>
              <a:t>IDENTIFY  A PROBLEM  TO EXPLORE</a:t>
            </a:r>
            <a:endParaRPr sz="550">
              <a:solidFill>
                <a:schemeClr val="dk1"/>
              </a:solidFill>
              <a:latin typeface="Arial"/>
              <a:ea typeface="Arial"/>
              <a:cs typeface="Arial"/>
              <a:sym typeface="Arial"/>
            </a:endParaRPr>
          </a:p>
        </p:txBody>
      </p:sp>
      <p:sp>
        <p:nvSpPr>
          <p:cNvPr id="620" name="Google Shape;620;p9"/>
          <p:cNvSpPr txBox="1"/>
          <p:nvPr/>
        </p:nvSpPr>
        <p:spPr>
          <a:xfrm>
            <a:off x="18458194" y="306679"/>
            <a:ext cx="433070" cy="197485"/>
          </a:xfrm>
          <a:prstGeom prst="rect">
            <a:avLst/>
          </a:prstGeom>
          <a:noFill/>
          <a:ln>
            <a:noFill/>
          </a:ln>
        </p:spPr>
        <p:txBody>
          <a:bodyPr spcFirstLastPara="1" wrap="square" lIns="0" tIns="12050" rIns="0" bIns="0" anchor="t" anchorCtr="0">
            <a:spAutoFit/>
          </a:bodyPr>
          <a:lstStyle/>
          <a:p>
            <a:pPr marL="54610" marR="5080" lvl="0" indent="-42545" algn="l" rtl="0">
              <a:lnSpc>
                <a:spcPct val="102600"/>
              </a:lnSpc>
              <a:spcBef>
                <a:spcPts val="0"/>
              </a:spcBef>
              <a:spcAft>
                <a:spcPts val="0"/>
              </a:spcAft>
              <a:buNone/>
            </a:pPr>
            <a:r>
              <a:rPr lang="en-US" sz="550">
                <a:solidFill>
                  <a:srgbClr val="00AEEF"/>
                </a:solidFill>
                <a:latin typeface="Arial"/>
                <a:ea typeface="Arial"/>
                <a:cs typeface="Arial"/>
                <a:sym typeface="Arial"/>
              </a:rPr>
              <a:t>SECONDARY  RESEARCH</a:t>
            </a:r>
            <a:endParaRPr sz="550">
              <a:solidFill>
                <a:schemeClr val="dk1"/>
              </a:solidFill>
              <a:latin typeface="Arial"/>
              <a:ea typeface="Arial"/>
              <a:cs typeface="Arial"/>
              <a:sym typeface="Arial"/>
            </a:endParaRPr>
          </a:p>
        </p:txBody>
      </p:sp>
      <p:sp>
        <p:nvSpPr>
          <p:cNvPr id="621" name="Google Shape;621;p9"/>
          <p:cNvSpPr txBox="1"/>
          <p:nvPr/>
        </p:nvSpPr>
        <p:spPr>
          <a:xfrm>
            <a:off x="19087902" y="306679"/>
            <a:ext cx="475615" cy="197485"/>
          </a:xfrm>
          <a:prstGeom prst="rect">
            <a:avLst/>
          </a:prstGeom>
          <a:noFill/>
          <a:ln>
            <a:noFill/>
          </a:ln>
        </p:spPr>
        <p:txBody>
          <a:bodyPr spcFirstLastPara="1" wrap="square" lIns="0" tIns="12050" rIns="0" bIns="0" anchor="t" anchorCtr="0">
            <a:spAutoFit/>
          </a:bodyPr>
          <a:lstStyle/>
          <a:p>
            <a:pPr marL="81280" marR="5080" lvl="0" indent="-69215" algn="l" rtl="0">
              <a:lnSpc>
                <a:spcPct val="102600"/>
              </a:lnSpc>
              <a:spcBef>
                <a:spcPts val="0"/>
              </a:spcBef>
              <a:spcAft>
                <a:spcPts val="0"/>
              </a:spcAft>
              <a:buNone/>
            </a:pPr>
            <a:r>
              <a:rPr lang="en-US" sz="550">
                <a:solidFill>
                  <a:srgbClr val="00AEEF"/>
                </a:solidFill>
                <a:latin typeface="Arial"/>
                <a:ea typeface="Arial"/>
                <a:cs typeface="Arial"/>
                <a:sym typeface="Arial"/>
              </a:rPr>
              <a:t>STAKEHOLDER  MAPPING</a:t>
            </a:r>
            <a:endParaRPr sz="550">
              <a:solidFill>
                <a:schemeClr val="dk1"/>
              </a:solidFill>
              <a:latin typeface="Arial"/>
              <a:ea typeface="Arial"/>
              <a:cs typeface="Arial"/>
              <a:sym typeface="Arial"/>
            </a:endParaRPr>
          </a:p>
        </p:txBody>
      </p:sp>
      <p:sp>
        <p:nvSpPr>
          <p:cNvPr id="622" name="Google Shape;622;p9"/>
          <p:cNvSpPr txBox="1"/>
          <p:nvPr/>
        </p:nvSpPr>
        <p:spPr>
          <a:xfrm>
            <a:off x="17959178" y="919086"/>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grpSp>
        <p:nvGrpSpPr>
          <p:cNvPr id="623" name="Google Shape;623;p9"/>
          <p:cNvGrpSpPr/>
          <p:nvPr/>
        </p:nvGrpSpPr>
        <p:grpSpPr>
          <a:xfrm>
            <a:off x="12424619" y="1035520"/>
            <a:ext cx="4942205" cy="809637"/>
            <a:chOff x="12424619" y="1035520"/>
            <a:chExt cx="4942205" cy="809637"/>
          </a:xfrm>
        </p:grpSpPr>
        <p:sp>
          <p:nvSpPr>
            <p:cNvPr id="624" name="Google Shape;624;p9"/>
            <p:cNvSpPr/>
            <p:nvPr/>
          </p:nvSpPr>
          <p:spPr>
            <a:xfrm>
              <a:off x="12425562" y="1040690"/>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5" name="Google Shape;625;p9"/>
            <p:cNvSpPr/>
            <p:nvPr/>
          </p:nvSpPr>
          <p:spPr>
            <a:xfrm>
              <a:off x="12424619" y="1127278"/>
              <a:ext cx="0" cy="638175"/>
            </a:xfrm>
            <a:custGeom>
              <a:avLst/>
              <a:gdLst/>
              <a:ahLst/>
              <a:cxnLst/>
              <a:rect l="l" t="t" r="r" b="b"/>
              <a:pathLst>
                <a:path w="120000" h="638175" extrusionOk="0">
                  <a:moveTo>
                    <a:pt x="0" y="0"/>
                  </a:moveTo>
                  <a:lnTo>
                    <a:pt x="0" y="637743"/>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6" name="Google Shape;626;p9"/>
            <p:cNvSpPr/>
            <p:nvPr/>
          </p:nvSpPr>
          <p:spPr>
            <a:xfrm>
              <a:off x="12429753" y="1803289"/>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7" name="Google Shape;627;p9"/>
            <p:cNvSpPr/>
            <p:nvPr/>
          </p:nvSpPr>
          <p:spPr>
            <a:xfrm>
              <a:off x="12516198" y="1844756"/>
              <a:ext cx="4770755" cy="0"/>
            </a:xfrm>
            <a:custGeom>
              <a:avLst/>
              <a:gdLst/>
              <a:ahLst/>
              <a:cxnLst/>
              <a:rect l="l" t="t" r="r" b="b"/>
              <a:pathLst>
                <a:path w="4770755" h="120000" extrusionOk="0">
                  <a:moveTo>
                    <a:pt x="0" y="0"/>
                  </a:moveTo>
                  <a:lnTo>
                    <a:pt x="4770547"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8" name="Google Shape;628;p9"/>
            <p:cNvSpPr/>
            <p:nvPr/>
          </p:nvSpPr>
          <p:spPr>
            <a:xfrm>
              <a:off x="17324977" y="1790429"/>
              <a:ext cx="40640" cy="49530"/>
            </a:xfrm>
            <a:custGeom>
              <a:avLst/>
              <a:gdLst/>
              <a:ahLst/>
              <a:cxnLst/>
              <a:rect l="l" t="t" r="r" b="b"/>
              <a:pathLst>
                <a:path w="40640" h="49530" extrusionOk="0">
                  <a:moveTo>
                    <a:pt x="0" y="49144"/>
                  </a:moveTo>
                  <a:lnTo>
                    <a:pt x="12736" y="43022"/>
                  </a:lnTo>
                  <a:lnTo>
                    <a:pt x="24819" y="33334"/>
                  </a:lnTo>
                  <a:lnTo>
                    <a:pt x="34615" y="19265"/>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9" name="Google Shape;629;p9"/>
            <p:cNvSpPr/>
            <p:nvPr/>
          </p:nvSpPr>
          <p:spPr>
            <a:xfrm>
              <a:off x="17366408" y="1115254"/>
              <a:ext cx="0" cy="638175"/>
            </a:xfrm>
            <a:custGeom>
              <a:avLst/>
              <a:gdLst/>
              <a:ahLst/>
              <a:cxnLst/>
              <a:rect l="l" t="t" r="r" b="b"/>
              <a:pathLst>
                <a:path w="120000" h="638175" extrusionOk="0">
                  <a:moveTo>
                    <a:pt x="0" y="637743"/>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0" name="Google Shape;630;p9"/>
            <p:cNvSpPr/>
            <p:nvPr/>
          </p:nvSpPr>
          <p:spPr>
            <a:xfrm>
              <a:off x="17312009" y="1036487"/>
              <a:ext cx="49530" cy="40640"/>
            </a:xfrm>
            <a:custGeom>
              <a:avLst/>
              <a:gdLst/>
              <a:ahLst/>
              <a:cxnLst/>
              <a:rect l="l" t="t" r="r" b="b"/>
              <a:pathLst>
                <a:path w="49530" h="40640" extrusionOk="0">
                  <a:moveTo>
                    <a:pt x="49144" y="40500"/>
                  </a:moveTo>
                  <a:lnTo>
                    <a:pt x="43017" y="27762"/>
                  </a:lnTo>
                  <a:lnTo>
                    <a:pt x="33330" y="15678"/>
                  </a:lnTo>
                  <a:lnTo>
                    <a:pt x="19264" y="5879"/>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 name="Google Shape;631;p9"/>
            <p:cNvSpPr/>
            <p:nvPr/>
          </p:nvSpPr>
          <p:spPr>
            <a:xfrm>
              <a:off x="12504282" y="1035520"/>
              <a:ext cx="4770755" cy="0"/>
            </a:xfrm>
            <a:custGeom>
              <a:avLst/>
              <a:gdLst/>
              <a:ahLst/>
              <a:cxnLst/>
              <a:rect l="l" t="t" r="r" b="b"/>
              <a:pathLst>
                <a:path w="4770755" h="120000" extrusionOk="0">
                  <a:moveTo>
                    <a:pt x="4770547"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2" name="Google Shape;632;p9"/>
            <p:cNvSpPr/>
            <p:nvPr/>
          </p:nvSpPr>
          <p:spPr>
            <a:xfrm>
              <a:off x="12424619" y="1035532"/>
              <a:ext cx="4942205" cy="809625"/>
            </a:xfrm>
            <a:custGeom>
              <a:avLst/>
              <a:gdLst/>
              <a:ahLst/>
              <a:cxnLst/>
              <a:rect l="l" t="t" r="r" b="b"/>
              <a:pathLst>
                <a:path w="4942205" h="809625" extrusionOk="0">
                  <a:moveTo>
                    <a:pt x="0" y="67687"/>
                  </a:moveTo>
                  <a:lnTo>
                    <a:pt x="0" y="67687"/>
                  </a:lnTo>
                </a:path>
                <a:path w="4942205" h="809625" extrusionOk="0">
                  <a:moveTo>
                    <a:pt x="0" y="741537"/>
                  </a:moveTo>
                  <a:lnTo>
                    <a:pt x="0" y="741537"/>
                  </a:lnTo>
                </a:path>
                <a:path w="4942205" h="809625" extrusionOk="0">
                  <a:moveTo>
                    <a:pt x="67687" y="809224"/>
                  </a:moveTo>
                  <a:lnTo>
                    <a:pt x="67687" y="809224"/>
                  </a:lnTo>
                </a:path>
                <a:path w="4942205" h="809625" extrusionOk="0">
                  <a:moveTo>
                    <a:pt x="4874114" y="809224"/>
                  </a:moveTo>
                  <a:lnTo>
                    <a:pt x="4874114" y="809224"/>
                  </a:lnTo>
                </a:path>
                <a:path w="4942205" h="809625" extrusionOk="0">
                  <a:moveTo>
                    <a:pt x="4941801" y="741537"/>
                  </a:moveTo>
                  <a:lnTo>
                    <a:pt x="4941801" y="741537"/>
                  </a:lnTo>
                </a:path>
                <a:path w="4942205" h="809625" extrusionOk="0">
                  <a:moveTo>
                    <a:pt x="4941801" y="67687"/>
                  </a:moveTo>
                  <a:lnTo>
                    <a:pt x="4941801" y="67687"/>
                  </a:lnTo>
                </a:path>
                <a:path w="4942205" h="809625" extrusionOk="0">
                  <a:moveTo>
                    <a:pt x="4874114" y="0"/>
                  </a:moveTo>
                  <a:lnTo>
                    <a:pt x="4874114" y="0"/>
                  </a:lnTo>
                </a:path>
                <a:path w="4942205" h="809625"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33" name="Google Shape;633;p9"/>
          <p:cNvGrpSpPr/>
          <p:nvPr/>
        </p:nvGrpSpPr>
        <p:grpSpPr>
          <a:xfrm>
            <a:off x="12424619" y="1976536"/>
            <a:ext cx="4942205" cy="979805"/>
            <a:chOff x="12424619" y="1976536"/>
            <a:chExt cx="4942205" cy="979805"/>
          </a:xfrm>
        </p:grpSpPr>
        <p:sp>
          <p:nvSpPr>
            <p:cNvPr id="634" name="Google Shape;634;p9"/>
            <p:cNvSpPr/>
            <p:nvPr/>
          </p:nvSpPr>
          <p:spPr>
            <a:xfrm>
              <a:off x="12425562" y="1981706"/>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5" name="Google Shape;635;p9"/>
            <p:cNvSpPr/>
            <p:nvPr/>
          </p:nvSpPr>
          <p:spPr>
            <a:xfrm>
              <a:off x="12424619" y="2068354"/>
              <a:ext cx="0" cy="808355"/>
            </a:xfrm>
            <a:custGeom>
              <a:avLst/>
              <a:gdLst/>
              <a:ahLst/>
              <a:cxnLst/>
              <a:rect l="l" t="t" r="r" b="b"/>
              <a:pathLst>
                <a:path w="120000" h="808355" extrusionOk="0">
                  <a:moveTo>
                    <a:pt x="0" y="0"/>
                  </a:moveTo>
                  <a:lnTo>
                    <a:pt x="0" y="808233"/>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6" name="Google Shape;636;p9"/>
            <p:cNvSpPr/>
            <p:nvPr/>
          </p:nvSpPr>
          <p:spPr>
            <a:xfrm>
              <a:off x="12429753" y="2914878"/>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 name="Google Shape;637;p9"/>
            <p:cNvSpPr/>
            <p:nvPr/>
          </p:nvSpPr>
          <p:spPr>
            <a:xfrm>
              <a:off x="12516198" y="2956333"/>
              <a:ext cx="4770755" cy="0"/>
            </a:xfrm>
            <a:custGeom>
              <a:avLst/>
              <a:gdLst/>
              <a:ahLst/>
              <a:cxnLst/>
              <a:rect l="l" t="t" r="r" b="b"/>
              <a:pathLst>
                <a:path w="4770755" h="120000" extrusionOk="0">
                  <a:moveTo>
                    <a:pt x="0" y="0"/>
                  </a:moveTo>
                  <a:lnTo>
                    <a:pt x="4770547"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8" name="Google Shape;638;p9"/>
            <p:cNvSpPr/>
            <p:nvPr/>
          </p:nvSpPr>
          <p:spPr>
            <a:xfrm>
              <a:off x="17324977" y="2902019"/>
              <a:ext cx="40640" cy="49530"/>
            </a:xfrm>
            <a:custGeom>
              <a:avLst/>
              <a:gdLst/>
              <a:ahLst/>
              <a:cxnLst/>
              <a:rect l="l" t="t" r="r" b="b"/>
              <a:pathLst>
                <a:path w="40640" h="49530" extrusionOk="0">
                  <a:moveTo>
                    <a:pt x="0" y="49144"/>
                  </a:moveTo>
                  <a:lnTo>
                    <a:pt x="12736" y="43017"/>
                  </a:lnTo>
                  <a:lnTo>
                    <a:pt x="24819" y="33330"/>
                  </a:lnTo>
                  <a:lnTo>
                    <a:pt x="34615" y="19264"/>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9" name="Google Shape;639;p9"/>
            <p:cNvSpPr/>
            <p:nvPr/>
          </p:nvSpPr>
          <p:spPr>
            <a:xfrm>
              <a:off x="17366408" y="2056282"/>
              <a:ext cx="0" cy="808355"/>
            </a:xfrm>
            <a:custGeom>
              <a:avLst/>
              <a:gdLst/>
              <a:ahLst/>
              <a:cxnLst/>
              <a:rect l="l" t="t" r="r" b="b"/>
              <a:pathLst>
                <a:path w="120000" h="808355" extrusionOk="0">
                  <a:moveTo>
                    <a:pt x="0" y="808233"/>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9"/>
            <p:cNvSpPr/>
            <p:nvPr/>
          </p:nvSpPr>
          <p:spPr>
            <a:xfrm>
              <a:off x="17312009" y="1977491"/>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 name="Google Shape;641;p9"/>
            <p:cNvSpPr/>
            <p:nvPr/>
          </p:nvSpPr>
          <p:spPr>
            <a:xfrm>
              <a:off x="12504282" y="1976536"/>
              <a:ext cx="4770755" cy="0"/>
            </a:xfrm>
            <a:custGeom>
              <a:avLst/>
              <a:gdLst/>
              <a:ahLst/>
              <a:cxnLst/>
              <a:rect l="l" t="t" r="r" b="b"/>
              <a:pathLst>
                <a:path w="4770755" h="120000" extrusionOk="0">
                  <a:moveTo>
                    <a:pt x="4770547"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2" name="Google Shape;642;p9"/>
            <p:cNvSpPr/>
            <p:nvPr/>
          </p:nvSpPr>
          <p:spPr>
            <a:xfrm>
              <a:off x="12424619" y="1976536"/>
              <a:ext cx="4942205" cy="979805"/>
            </a:xfrm>
            <a:custGeom>
              <a:avLst/>
              <a:gdLst/>
              <a:ahLst/>
              <a:cxnLst/>
              <a:rect l="l" t="t" r="r" b="b"/>
              <a:pathLst>
                <a:path w="4942205" h="979805" extrusionOk="0">
                  <a:moveTo>
                    <a:pt x="0" y="67687"/>
                  </a:moveTo>
                  <a:lnTo>
                    <a:pt x="0" y="67687"/>
                  </a:lnTo>
                </a:path>
                <a:path w="4942205" h="979805" extrusionOk="0">
                  <a:moveTo>
                    <a:pt x="0" y="912109"/>
                  </a:moveTo>
                  <a:lnTo>
                    <a:pt x="0" y="912109"/>
                  </a:lnTo>
                </a:path>
                <a:path w="4942205" h="979805" extrusionOk="0">
                  <a:moveTo>
                    <a:pt x="67687" y="979796"/>
                  </a:moveTo>
                  <a:lnTo>
                    <a:pt x="67687" y="979796"/>
                  </a:lnTo>
                </a:path>
                <a:path w="4942205" h="979805" extrusionOk="0">
                  <a:moveTo>
                    <a:pt x="4874114" y="979796"/>
                  </a:moveTo>
                  <a:lnTo>
                    <a:pt x="4874114" y="979796"/>
                  </a:lnTo>
                </a:path>
                <a:path w="4942205" h="979805" extrusionOk="0">
                  <a:moveTo>
                    <a:pt x="4941801" y="912109"/>
                  </a:moveTo>
                  <a:lnTo>
                    <a:pt x="4941801" y="912109"/>
                  </a:lnTo>
                </a:path>
                <a:path w="4942205" h="979805" extrusionOk="0">
                  <a:moveTo>
                    <a:pt x="4941801" y="67687"/>
                  </a:moveTo>
                  <a:lnTo>
                    <a:pt x="4941801" y="67687"/>
                  </a:lnTo>
                </a:path>
                <a:path w="4942205" h="979805" extrusionOk="0">
                  <a:moveTo>
                    <a:pt x="4874114" y="0"/>
                  </a:moveTo>
                  <a:lnTo>
                    <a:pt x="4874114" y="0"/>
                  </a:lnTo>
                </a:path>
                <a:path w="4942205" h="979805"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43" name="Google Shape;643;p9"/>
          <p:cNvGrpSpPr/>
          <p:nvPr/>
        </p:nvGrpSpPr>
        <p:grpSpPr>
          <a:xfrm>
            <a:off x="12424619" y="4159011"/>
            <a:ext cx="4942205" cy="979817"/>
            <a:chOff x="12424619" y="4159011"/>
            <a:chExt cx="4942205" cy="979817"/>
          </a:xfrm>
        </p:grpSpPr>
        <p:sp>
          <p:nvSpPr>
            <p:cNvPr id="644" name="Google Shape;644;p9"/>
            <p:cNvSpPr/>
            <p:nvPr/>
          </p:nvSpPr>
          <p:spPr>
            <a:xfrm>
              <a:off x="12425562" y="4164181"/>
              <a:ext cx="40640" cy="49530"/>
            </a:xfrm>
            <a:custGeom>
              <a:avLst/>
              <a:gdLst/>
              <a:ahLst/>
              <a:cxnLst/>
              <a:rect l="l" t="t" r="r" b="b"/>
              <a:pathLst>
                <a:path w="40640" h="49529" extrusionOk="0">
                  <a:moveTo>
                    <a:pt x="40488" y="0"/>
                  </a:moveTo>
                  <a:lnTo>
                    <a:pt x="27751" y="6129"/>
                  </a:lnTo>
                  <a:lnTo>
                    <a:pt x="15668" y="15818"/>
                  </a:lnTo>
                  <a:lnTo>
                    <a:pt x="5872" y="29885"/>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 name="Google Shape;645;p9"/>
            <p:cNvSpPr/>
            <p:nvPr/>
          </p:nvSpPr>
          <p:spPr>
            <a:xfrm>
              <a:off x="12424619" y="4250829"/>
              <a:ext cx="0" cy="808355"/>
            </a:xfrm>
            <a:custGeom>
              <a:avLst/>
              <a:gdLst/>
              <a:ahLst/>
              <a:cxnLst/>
              <a:rect l="l" t="t" r="r" b="b"/>
              <a:pathLst>
                <a:path w="120000" h="808354" extrusionOk="0">
                  <a:moveTo>
                    <a:pt x="0" y="0"/>
                  </a:moveTo>
                  <a:lnTo>
                    <a:pt x="0" y="808233"/>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6" name="Google Shape;646;p9"/>
            <p:cNvSpPr/>
            <p:nvPr/>
          </p:nvSpPr>
          <p:spPr>
            <a:xfrm>
              <a:off x="12429753" y="5097353"/>
              <a:ext cx="49530" cy="40640"/>
            </a:xfrm>
            <a:custGeom>
              <a:avLst/>
              <a:gdLst/>
              <a:ahLst/>
              <a:cxnLst/>
              <a:rect l="l" t="t" r="r" b="b"/>
              <a:pathLst>
                <a:path w="49529" h="40639" extrusionOk="0">
                  <a:moveTo>
                    <a:pt x="0" y="0"/>
                  </a:moveTo>
                  <a:lnTo>
                    <a:pt x="6127" y="12736"/>
                  </a:lnTo>
                  <a:lnTo>
                    <a:pt x="15814" y="24819"/>
                  </a:lnTo>
                  <a:lnTo>
                    <a:pt x="29880" y="34615"/>
                  </a:lnTo>
                  <a:lnTo>
                    <a:pt x="49144" y="40488"/>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 name="Google Shape;647;p9"/>
            <p:cNvSpPr/>
            <p:nvPr/>
          </p:nvSpPr>
          <p:spPr>
            <a:xfrm>
              <a:off x="12516198" y="5138820"/>
              <a:ext cx="4770755" cy="0"/>
            </a:xfrm>
            <a:custGeom>
              <a:avLst/>
              <a:gdLst/>
              <a:ahLst/>
              <a:cxnLst/>
              <a:rect l="l" t="t" r="r" b="b"/>
              <a:pathLst>
                <a:path w="4770755" h="120000" extrusionOk="0">
                  <a:moveTo>
                    <a:pt x="0" y="0"/>
                  </a:moveTo>
                  <a:lnTo>
                    <a:pt x="4770547"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8" name="Google Shape;648;p9"/>
            <p:cNvSpPr/>
            <p:nvPr/>
          </p:nvSpPr>
          <p:spPr>
            <a:xfrm>
              <a:off x="17324977" y="5084494"/>
              <a:ext cx="40640" cy="49530"/>
            </a:xfrm>
            <a:custGeom>
              <a:avLst/>
              <a:gdLst/>
              <a:ahLst/>
              <a:cxnLst/>
              <a:rect l="l" t="t" r="r" b="b"/>
              <a:pathLst>
                <a:path w="40640" h="49529" extrusionOk="0">
                  <a:moveTo>
                    <a:pt x="0" y="49144"/>
                  </a:moveTo>
                  <a:lnTo>
                    <a:pt x="12736" y="43017"/>
                  </a:lnTo>
                  <a:lnTo>
                    <a:pt x="24819" y="33330"/>
                  </a:lnTo>
                  <a:lnTo>
                    <a:pt x="34615" y="19264"/>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9" name="Google Shape;649;p9"/>
            <p:cNvSpPr/>
            <p:nvPr/>
          </p:nvSpPr>
          <p:spPr>
            <a:xfrm>
              <a:off x="17366408" y="4238770"/>
              <a:ext cx="0" cy="808355"/>
            </a:xfrm>
            <a:custGeom>
              <a:avLst/>
              <a:gdLst/>
              <a:ahLst/>
              <a:cxnLst/>
              <a:rect l="l" t="t" r="r" b="b"/>
              <a:pathLst>
                <a:path w="120000" h="808354" extrusionOk="0">
                  <a:moveTo>
                    <a:pt x="0" y="808233"/>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0" name="Google Shape;650;p9"/>
            <p:cNvSpPr/>
            <p:nvPr/>
          </p:nvSpPr>
          <p:spPr>
            <a:xfrm>
              <a:off x="17312009" y="4159978"/>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1" name="Google Shape;651;p9"/>
            <p:cNvSpPr/>
            <p:nvPr/>
          </p:nvSpPr>
          <p:spPr>
            <a:xfrm>
              <a:off x="12504282" y="4159011"/>
              <a:ext cx="4770755" cy="0"/>
            </a:xfrm>
            <a:custGeom>
              <a:avLst/>
              <a:gdLst/>
              <a:ahLst/>
              <a:cxnLst/>
              <a:rect l="l" t="t" r="r" b="b"/>
              <a:pathLst>
                <a:path w="4770755" h="120000" extrusionOk="0">
                  <a:moveTo>
                    <a:pt x="4770547"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2" name="Google Shape;652;p9"/>
            <p:cNvSpPr/>
            <p:nvPr/>
          </p:nvSpPr>
          <p:spPr>
            <a:xfrm>
              <a:off x="12424619" y="4159023"/>
              <a:ext cx="4942205" cy="979805"/>
            </a:xfrm>
            <a:custGeom>
              <a:avLst/>
              <a:gdLst/>
              <a:ahLst/>
              <a:cxnLst/>
              <a:rect l="l" t="t" r="r" b="b"/>
              <a:pathLst>
                <a:path w="4942205" h="979804" extrusionOk="0">
                  <a:moveTo>
                    <a:pt x="0" y="67687"/>
                  </a:moveTo>
                  <a:lnTo>
                    <a:pt x="0" y="67687"/>
                  </a:lnTo>
                </a:path>
                <a:path w="4942205" h="979804" extrusionOk="0">
                  <a:moveTo>
                    <a:pt x="0" y="912109"/>
                  </a:moveTo>
                  <a:lnTo>
                    <a:pt x="0" y="912109"/>
                  </a:lnTo>
                </a:path>
                <a:path w="4942205" h="979804" extrusionOk="0">
                  <a:moveTo>
                    <a:pt x="67687" y="979796"/>
                  </a:moveTo>
                  <a:lnTo>
                    <a:pt x="67687" y="979796"/>
                  </a:lnTo>
                </a:path>
                <a:path w="4942205" h="979804" extrusionOk="0">
                  <a:moveTo>
                    <a:pt x="4874114" y="979796"/>
                  </a:moveTo>
                  <a:lnTo>
                    <a:pt x="4874114" y="979796"/>
                  </a:lnTo>
                </a:path>
                <a:path w="4942205" h="979804" extrusionOk="0">
                  <a:moveTo>
                    <a:pt x="4941801" y="912109"/>
                  </a:moveTo>
                  <a:lnTo>
                    <a:pt x="4941801" y="912109"/>
                  </a:lnTo>
                </a:path>
                <a:path w="4942205" h="979804" extrusionOk="0">
                  <a:moveTo>
                    <a:pt x="4941801" y="67687"/>
                  </a:moveTo>
                  <a:lnTo>
                    <a:pt x="4941801" y="67687"/>
                  </a:lnTo>
                </a:path>
                <a:path w="4942205" h="979804" extrusionOk="0">
                  <a:moveTo>
                    <a:pt x="4874114" y="0"/>
                  </a:moveTo>
                  <a:lnTo>
                    <a:pt x="4874114" y="0"/>
                  </a:lnTo>
                </a:path>
                <a:path w="4942205" h="979804"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653" name="Google Shape;653;p9"/>
          <p:cNvGrpSpPr/>
          <p:nvPr/>
        </p:nvGrpSpPr>
        <p:grpSpPr>
          <a:xfrm>
            <a:off x="12424619" y="5265574"/>
            <a:ext cx="4942205" cy="1055370"/>
            <a:chOff x="12424619" y="5265574"/>
            <a:chExt cx="4942205" cy="1055370"/>
          </a:xfrm>
        </p:grpSpPr>
        <p:sp>
          <p:nvSpPr>
            <p:cNvPr id="654" name="Google Shape;654;p9"/>
            <p:cNvSpPr/>
            <p:nvPr/>
          </p:nvSpPr>
          <p:spPr>
            <a:xfrm>
              <a:off x="12425562" y="5270756"/>
              <a:ext cx="40640" cy="49530"/>
            </a:xfrm>
            <a:custGeom>
              <a:avLst/>
              <a:gdLst/>
              <a:ahLst/>
              <a:cxnLst/>
              <a:rect l="l" t="t" r="r" b="b"/>
              <a:pathLst>
                <a:path w="40640" h="49529" extrusionOk="0">
                  <a:moveTo>
                    <a:pt x="40488" y="0"/>
                  </a:moveTo>
                  <a:lnTo>
                    <a:pt x="27751" y="6129"/>
                  </a:lnTo>
                  <a:lnTo>
                    <a:pt x="15668" y="15818"/>
                  </a:lnTo>
                  <a:lnTo>
                    <a:pt x="5872" y="29885"/>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 name="Google Shape;655;p9"/>
            <p:cNvSpPr/>
            <p:nvPr/>
          </p:nvSpPr>
          <p:spPr>
            <a:xfrm>
              <a:off x="12424619" y="5356854"/>
              <a:ext cx="0" cy="885190"/>
            </a:xfrm>
            <a:custGeom>
              <a:avLst/>
              <a:gdLst/>
              <a:ahLst/>
              <a:cxnLst/>
              <a:rect l="l" t="t" r="r" b="b"/>
              <a:pathLst>
                <a:path w="120000" h="885189" extrusionOk="0">
                  <a:moveTo>
                    <a:pt x="0" y="0"/>
                  </a:moveTo>
                  <a:lnTo>
                    <a:pt x="0" y="88460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 name="Google Shape;656;p9"/>
            <p:cNvSpPr/>
            <p:nvPr/>
          </p:nvSpPr>
          <p:spPr>
            <a:xfrm>
              <a:off x="12429753" y="6279476"/>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7" name="Google Shape;657;p9"/>
            <p:cNvSpPr/>
            <p:nvPr/>
          </p:nvSpPr>
          <p:spPr>
            <a:xfrm>
              <a:off x="12516198" y="6320940"/>
              <a:ext cx="4770755" cy="0"/>
            </a:xfrm>
            <a:custGeom>
              <a:avLst/>
              <a:gdLst/>
              <a:ahLst/>
              <a:cxnLst/>
              <a:rect l="l" t="t" r="r" b="b"/>
              <a:pathLst>
                <a:path w="4770755" h="120000" extrusionOk="0">
                  <a:moveTo>
                    <a:pt x="0" y="0"/>
                  </a:moveTo>
                  <a:lnTo>
                    <a:pt x="4770547"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 name="Google Shape;658;p9"/>
            <p:cNvSpPr/>
            <p:nvPr/>
          </p:nvSpPr>
          <p:spPr>
            <a:xfrm>
              <a:off x="17324977" y="6266624"/>
              <a:ext cx="40640" cy="49530"/>
            </a:xfrm>
            <a:custGeom>
              <a:avLst/>
              <a:gdLst/>
              <a:ahLst/>
              <a:cxnLst/>
              <a:rect l="l" t="t" r="r" b="b"/>
              <a:pathLst>
                <a:path w="40640" h="49529" extrusionOk="0">
                  <a:moveTo>
                    <a:pt x="0" y="49144"/>
                  </a:moveTo>
                  <a:lnTo>
                    <a:pt x="12736" y="43015"/>
                  </a:lnTo>
                  <a:lnTo>
                    <a:pt x="24819" y="33325"/>
                  </a:lnTo>
                  <a:lnTo>
                    <a:pt x="34615" y="19259"/>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9" name="Google Shape;659;p9"/>
            <p:cNvSpPr/>
            <p:nvPr/>
          </p:nvSpPr>
          <p:spPr>
            <a:xfrm>
              <a:off x="17366408" y="5345059"/>
              <a:ext cx="0" cy="885190"/>
            </a:xfrm>
            <a:custGeom>
              <a:avLst/>
              <a:gdLst/>
              <a:ahLst/>
              <a:cxnLst/>
              <a:rect l="l" t="t" r="r" b="b"/>
              <a:pathLst>
                <a:path w="120000" h="885189" extrusionOk="0">
                  <a:moveTo>
                    <a:pt x="0" y="88460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0" name="Google Shape;660;p9"/>
            <p:cNvSpPr/>
            <p:nvPr/>
          </p:nvSpPr>
          <p:spPr>
            <a:xfrm>
              <a:off x="17312009" y="5266553"/>
              <a:ext cx="49530" cy="40640"/>
            </a:xfrm>
            <a:custGeom>
              <a:avLst/>
              <a:gdLst/>
              <a:ahLst/>
              <a:cxnLst/>
              <a:rect l="l" t="t" r="r" b="b"/>
              <a:pathLst>
                <a:path w="49530" h="40639" extrusionOk="0">
                  <a:moveTo>
                    <a:pt x="49144" y="40488"/>
                  </a:moveTo>
                  <a:lnTo>
                    <a:pt x="43017" y="27751"/>
                  </a:lnTo>
                  <a:lnTo>
                    <a:pt x="33330" y="15668"/>
                  </a:lnTo>
                  <a:lnTo>
                    <a:pt x="19264" y="5872"/>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1" name="Google Shape;661;p9"/>
            <p:cNvSpPr/>
            <p:nvPr/>
          </p:nvSpPr>
          <p:spPr>
            <a:xfrm>
              <a:off x="12504282" y="5265574"/>
              <a:ext cx="4770755" cy="0"/>
            </a:xfrm>
            <a:custGeom>
              <a:avLst/>
              <a:gdLst/>
              <a:ahLst/>
              <a:cxnLst/>
              <a:rect l="l" t="t" r="r" b="b"/>
              <a:pathLst>
                <a:path w="4770755" h="120000" extrusionOk="0">
                  <a:moveTo>
                    <a:pt x="4770547"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2" name="Google Shape;662;p9"/>
            <p:cNvSpPr/>
            <p:nvPr/>
          </p:nvSpPr>
          <p:spPr>
            <a:xfrm>
              <a:off x="12424619" y="5265574"/>
              <a:ext cx="4942205" cy="1055370"/>
            </a:xfrm>
            <a:custGeom>
              <a:avLst/>
              <a:gdLst/>
              <a:ahLst/>
              <a:cxnLst/>
              <a:rect l="l" t="t" r="r" b="b"/>
              <a:pathLst>
                <a:path w="4942205" h="1055370" extrusionOk="0">
                  <a:moveTo>
                    <a:pt x="0" y="67687"/>
                  </a:moveTo>
                  <a:lnTo>
                    <a:pt x="0" y="67687"/>
                  </a:lnTo>
                </a:path>
                <a:path w="4942205" h="1055370" extrusionOk="0">
                  <a:moveTo>
                    <a:pt x="0" y="987665"/>
                  </a:moveTo>
                  <a:lnTo>
                    <a:pt x="0" y="987665"/>
                  </a:lnTo>
                </a:path>
                <a:path w="4942205" h="1055370" extrusionOk="0">
                  <a:moveTo>
                    <a:pt x="67687" y="1055364"/>
                  </a:moveTo>
                  <a:lnTo>
                    <a:pt x="67687" y="1055364"/>
                  </a:lnTo>
                </a:path>
                <a:path w="4942205" h="1055370" extrusionOk="0">
                  <a:moveTo>
                    <a:pt x="4874114" y="1055364"/>
                  </a:moveTo>
                  <a:lnTo>
                    <a:pt x="4874114" y="1055364"/>
                  </a:lnTo>
                </a:path>
                <a:path w="4942205" h="1055370" extrusionOk="0">
                  <a:moveTo>
                    <a:pt x="4941801" y="987665"/>
                  </a:moveTo>
                  <a:lnTo>
                    <a:pt x="4941801" y="987665"/>
                  </a:lnTo>
                </a:path>
                <a:path w="4942205" h="1055370" extrusionOk="0">
                  <a:moveTo>
                    <a:pt x="4941801" y="67687"/>
                  </a:moveTo>
                  <a:lnTo>
                    <a:pt x="4941801" y="67687"/>
                  </a:lnTo>
                </a:path>
                <a:path w="4942205" h="1055370" extrusionOk="0">
                  <a:moveTo>
                    <a:pt x="4874114" y="0"/>
                  </a:moveTo>
                  <a:lnTo>
                    <a:pt x="4874114" y="0"/>
                  </a:lnTo>
                </a:path>
                <a:path w="4942205" h="1055370"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3" name="Google Shape;663;p9"/>
          <p:cNvSpPr txBox="1"/>
          <p:nvPr/>
        </p:nvSpPr>
        <p:spPr>
          <a:xfrm>
            <a:off x="12600330" y="1132416"/>
            <a:ext cx="4545965" cy="32258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#1 Smooth Sailing	</a:t>
            </a:r>
            <a:r>
              <a:rPr lang="en-US" sz="750" i="1">
                <a:solidFill>
                  <a:srgbClr val="00AEEF"/>
                </a:solidFill>
                <a:latin typeface="Arial"/>
                <a:ea typeface="Arial"/>
                <a:cs typeface="Arial"/>
                <a:sym typeface="Arial"/>
              </a:rPr>
              <a:t>30-45 minutes</a:t>
            </a:r>
            <a:endParaRPr sz="750">
              <a:solidFill>
                <a:schemeClr val="dk1"/>
              </a:solidFill>
              <a:latin typeface="Arial"/>
              <a:ea typeface="Arial"/>
              <a:cs typeface="Arial"/>
              <a:sym typeface="Arial"/>
            </a:endParaRPr>
          </a:p>
          <a:p>
            <a:pPr marL="12700" marR="0" lvl="0" indent="0" algn="l" rtl="0">
              <a:lnSpc>
                <a:spcPct val="100000"/>
              </a:lnSpc>
              <a:spcBef>
                <a:spcPts val="535"/>
              </a:spcBef>
              <a:spcAft>
                <a:spcPts val="0"/>
              </a:spcAft>
              <a:buNone/>
            </a:pPr>
            <a:r>
              <a:rPr lang="en-US" sz="750" b="1">
                <a:solidFill>
                  <a:schemeClr val="dk1"/>
                </a:solidFill>
                <a:latin typeface="Arial"/>
                <a:ea typeface="Arial"/>
                <a:cs typeface="Arial"/>
                <a:sym typeface="Arial"/>
              </a:rPr>
              <a:t>WHAT </a:t>
            </a: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Smooth Sailing </a:t>
            </a:r>
            <a:r>
              <a:rPr lang="en-US" sz="750">
                <a:solidFill>
                  <a:srgbClr val="414042"/>
                </a:solidFill>
                <a:latin typeface="Arial"/>
                <a:ea typeface="Arial"/>
                <a:cs typeface="Arial"/>
                <a:sym typeface="Arial"/>
              </a:rPr>
              <a:t>worksheet helps your team identify your school’s strengths and weaknesses.</a:t>
            </a:r>
            <a:endParaRPr sz="750">
              <a:solidFill>
                <a:schemeClr val="dk1"/>
              </a:solidFill>
              <a:latin typeface="Arial"/>
              <a:ea typeface="Arial"/>
              <a:cs typeface="Arial"/>
              <a:sym typeface="Arial"/>
            </a:endParaRPr>
          </a:p>
        </p:txBody>
      </p:sp>
      <p:sp>
        <p:nvSpPr>
          <p:cNvPr id="664" name="Google Shape;664;p9"/>
          <p:cNvSpPr txBox="1"/>
          <p:nvPr/>
        </p:nvSpPr>
        <p:spPr>
          <a:xfrm>
            <a:off x="12600330" y="1497107"/>
            <a:ext cx="4405630" cy="255270"/>
          </a:xfrm>
          <a:prstGeom prst="rect">
            <a:avLst/>
          </a:prstGeom>
          <a:noFill/>
          <a:ln>
            <a:noFill/>
          </a:ln>
        </p:spPr>
        <p:txBody>
          <a:bodyPr spcFirstLastPara="1" wrap="square" lIns="0" tIns="12700" rIns="0" bIns="0" anchor="t" anchorCtr="0">
            <a:spAutoFit/>
          </a:bodyPr>
          <a:lstStyle/>
          <a:p>
            <a:pPr marL="316865" marR="5080" lvl="0" indent="-304800" algn="l" rtl="0">
              <a:lnSpc>
                <a:spcPct val="100000"/>
              </a:lnSpc>
              <a:spcBef>
                <a:spcPts val="0"/>
              </a:spcBef>
              <a:spcAft>
                <a:spcPts val="0"/>
              </a:spcAft>
              <a:buNone/>
            </a:pPr>
            <a:r>
              <a:rPr lang="en-US" sz="750" b="1">
                <a:solidFill>
                  <a:schemeClr val="dk1"/>
                </a:solidFill>
                <a:latin typeface="Arial"/>
                <a:ea typeface="Arial"/>
                <a:cs typeface="Arial"/>
                <a:sym typeface="Arial"/>
              </a:rPr>
              <a:t>WHY </a:t>
            </a:r>
            <a:r>
              <a:rPr lang="en-US" sz="750">
                <a:solidFill>
                  <a:srgbClr val="414042"/>
                </a:solidFill>
                <a:latin typeface="Arial"/>
                <a:ea typeface="Arial"/>
                <a:cs typeface="Arial"/>
                <a:sym typeface="Arial"/>
              </a:rPr>
              <a:t>When you have completed this tool, your team should be aligned around potential problems  and opportunities.</a:t>
            </a:r>
            <a:endParaRPr sz="750">
              <a:solidFill>
                <a:schemeClr val="dk1"/>
              </a:solidFill>
              <a:latin typeface="Arial"/>
              <a:ea typeface="Arial"/>
              <a:cs typeface="Arial"/>
              <a:sym typeface="Arial"/>
            </a:endParaRPr>
          </a:p>
        </p:txBody>
      </p:sp>
      <p:sp>
        <p:nvSpPr>
          <p:cNvPr id="665" name="Google Shape;665;p9"/>
          <p:cNvSpPr txBox="1"/>
          <p:nvPr/>
        </p:nvSpPr>
        <p:spPr>
          <a:xfrm>
            <a:off x="12575209" y="2096201"/>
            <a:ext cx="4581525" cy="4375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#2 Quantitative Data Analysis	</a:t>
            </a:r>
            <a:r>
              <a:rPr lang="en-US" sz="750" i="1">
                <a:solidFill>
                  <a:srgbClr val="00AEEF"/>
                </a:solidFill>
                <a:latin typeface="Arial"/>
                <a:ea typeface="Arial"/>
                <a:cs typeface="Arial"/>
                <a:sym typeface="Arial"/>
              </a:rPr>
              <a:t>30-45 minutes</a:t>
            </a:r>
            <a:endParaRPr sz="750">
              <a:solidFill>
                <a:schemeClr val="dk1"/>
              </a:solidFill>
              <a:latin typeface="Arial"/>
              <a:ea typeface="Arial"/>
              <a:cs typeface="Arial"/>
              <a:sym typeface="Arial"/>
            </a:endParaRPr>
          </a:p>
          <a:p>
            <a:pPr marL="316865" marR="235584" lvl="0" indent="-304800" algn="l" rtl="0">
              <a:lnSpc>
                <a:spcPct val="100000"/>
              </a:lnSpc>
              <a:spcBef>
                <a:spcPts val="535"/>
              </a:spcBef>
              <a:spcAft>
                <a:spcPts val="0"/>
              </a:spcAft>
              <a:buNone/>
            </a:pPr>
            <a:r>
              <a:rPr lang="en-US" sz="750" b="1">
                <a:solidFill>
                  <a:schemeClr val="dk1"/>
                </a:solidFill>
                <a:latin typeface="Arial"/>
                <a:ea typeface="Arial"/>
                <a:cs typeface="Arial"/>
                <a:sym typeface="Arial"/>
              </a:rPr>
              <a:t>WHAT </a:t>
            </a: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Quantitative Data Analysis </a:t>
            </a:r>
            <a:r>
              <a:rPr lang="en-US" sz="750">
                <a:solidFill>
                  <a:srgbClr val="414042"/>
                </a:solidFill>
                <a:latin typeface="Arial"/>
                <a:ea typeface="Arial"/>
                <a:cs typeface="Arial"/>
                <a:sym typeface="Arial"/>
              </a:rPr>
              <a:t>worksheet helps your team use quantitative data to identify  problems and the groups most affected by those problems.</a:t>
            </a:r>
            <a:endParaRPr sz="750">
              <a:solidFill>
                <a:schemeClr val="dk1"/>
              </a:solidFill>
              <a:latin typeface="Arial"/>
              <a:ea typeface="Arial"/>
              <a:cs typeface="Arial"/>
              <a:sym typeface="Arial"/>
            </a:endParaRPr>
          </a:p>
        </p:txBody>
      </p:sp>
      <p:sp>
        <p:nvSpPr>
          <p:cNvPr id="666" name="Google Shape;666;p9"/>
          <p:cNvSpPr txBox="1"/>
          <p:nvPr/>
        </p:nvSpPr>
        <p:spPr>
          <a:xfrm>
            <a:off x="12575209" y="2575515"/>
            <a:ext cx="4405630" cy="255270"/>
          </a:xfrm>
          <a:prstGeom prst="rect">
            <a:avLst/>
          </a:prstGeom>
          <a:noFill/>
          <a:ln>
            <a:noFill/>
          </a:ln>
        </p:spPr>
        <p:txBody>
          <a:bodyPr spcFirstLastPara="1" wrap="square" lIns="0" tIns="12700" rIns="0" bIns="0" anchor="t" anchorCtr="0">
            <a:spAutoFit/>
          </a:bodyPr>
          <a:lstStyle/>
          <a:p>
            <a:pPr marL="316865" marR="5080" lvl="0" indent="-304800" algn="l" rtl="0">
              <a:lnSpc>
                <a:spcPct val="100000"/>
              </a:lnSpc>
              <a:spcBef>
                <a:spcPts val="0"/>
              </a:spcBef>
              <a:spcAft>
                <a:spcPts val="0"/>
              </a:spcAft>
              <a:buNone/>
            </a:pPr>
            <a:r>
              <a:rPr lang="en-US" sz="750" b="1">
                <a:solidFill>
                  <a:schemeClr val="dk1"/>
                </a:solidFill>
                <a:latin typeface="Arial"/>
                <a:ea typeface="Arial"/>
                <a:cs typeface="Arial"/>
                <a:sym typeface="Arial"/>
              </a:rPr>
              <a:t>WHY </a:t>
            </a:r>
            <a:r>
              <a:rPr lang="en-US" sz="750">
                <a:solidFill>
                  <a:srgbClr val="414042"/>
                </a:solidFill>
                <a:latin typeface="Arial"/>
                <a:ea typeface="Arial"/>
                <a:cs typeface="Arial"/>
                <a:sym typeface="Arial"/>
              </a:rPr>
              <a:t>When you have completed this tool, your team should be aligned around potential problems  as well as those stakeholders who are most affected by this problem.</a:t>
            </a:r>
            <a:endParaRPr sz="750">
              <a:solidFill>
                <a:schemeClr val="dk1"/>
              </a:solidFill>
              <a:latin typeface="Arial"/>
              <a:ea typeface="Arial"/>
              <a:cs typeface="Arial"/>
              <a:sym typeface="Arial"/>
            </a:endParaRPr>
          </a:p>
        </p:txBody>
      </p:sp>
      <p:grpSp>
        <p:nvGrpSpPr>
          <p:cNvPr id="667" name="Google Shape;667;p9"/>
          <p:cNvGrpSpPr/>
          <p:nvPr/>
        </p:nvGrpSpPr>
        <p:grpSpPr>
          <a:xfrm>
            <a:off x="12424619" y="3075970"/>
            <a:ext cx="4942205" cy="956310"/>
            <a:chOff x="12424619" y="3075970"/>
            <a:chExt cx="4942205" cy="956310"/>
          </a:xfrm>
        </p:grpSpPr>
        <p:sp>
          <p:nvSpPr>
            <p:cNvPr id="668" name="Google Shape;668;p9"/>
            <p:cNvSpPr/>
            <p:nvPr/>
          </p:nvSpPr>
          <p:spPr>
            <a:xfrm>
              <a:off x="12425562" y="3081140"/>
              <a:ext cx="40640" cy="49530"/>
            </a:xfrm>
            <a:custGeom>
              <a:avLst/>
              <a:gdLst/>
              <a:ahLst/>
              <a:cxnLst/>
              <a:rect l="l" t="t" r="r" b="b"/>
              <a:pathLst>
                <a:path w="40640" h="49530" extrusionOk="0">
                  <a:moveTo>
                    <a:pt x="40488" y="0"/>
                  </a:moveTo>
                  <a:lnTo>
                    <a:pt x="27751" y="6129"/>
                  </a:lnTo>
                  <a:lnTo>
                    <a:pt x="15668" y="15818"/>
                  </a:lnTo>
                  <a:lnTo>
                    <a:pt x="5872" y="29885"/>
                  </a:lnTo>
                  <a:lnTo>
                    <a:pt x="0" y="49144"/>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9" name="Google Shape;669;p9"/>
            <p:cNvSpPr/>
            <p:nvPr/>
          </p:nvSpPr>
          <p:spPr>
            <a:xfrm>
              <a:off x="12424619" y="3167800"/>
              <a:ext cx="0" cy="784860"/>
            </a:xfrm>
            <a:custGeom>
              <a:avLst/>
              <a:gdLst/>
              <a:ahLst/>
              <a:cxnLst/>
              <a:rect l="l" t="t" r="r" b="b"/>
              <a:pathLst>
                <a:path w="120000" h="784860" extrusionOk="0">
                  <a:moveTo>
                    <a:pt x="0" y="0"/>
                  </a:moveTo>
                  <a:lnTo>
                    <a:pt x="0" y="784687"/>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0" name="Google Shape;670;p9"/>
            <p:cNvSpPr/>
            <p:nvPr/>
          </p:nvSpPr>
          <p:spPr>
            <a:xfrm>
              <a:off x="12429753" y="3990791"/>
              <a:ext cx="49530" cy="40640"/>
            </a:xfrm>
            <a:custGeom>
              <a:avLst/>
              <a:gdLst/>
              <a:ahLst/>
              <a:cxnLst/>
              <a:rect l="l" t="t" r="r" b="b"/>
              <a:pathLst>
                <a:path w="49529" h="40639" extrusionOk="0">
                  <a:moveTo>
                    <a:pt x="0" y="0"/>
                  </a:moveTo>
                  <a:lnTo>
                    <a:pt x="6127" y="12737"/>
                  </a:lnTo>
                  <a:lnTo>
                    <a:pt x="15814" y="24821"/>
                  </a:lnTo>
                  <a:lnTo>
                    <a:pt x="29880" y="34620"/>
                  </a:lnTo>
                  <a:lnTo>
                    <a:pt x="49144" y="4050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1" name="Google Shape;671;p9"/>
            <p:cNvSpPr/>
            <p:nvPr/>
          </p:nvSpPr>
          <p:spPr>
            <a:xfrm>
              <a:off x="12516198" y="4032258"/>
              <a:ext cx="4770755" cy="0"/>
            </a:xfrm>
            <a:custGeom>
              <a:avLst/>
              <a:gdLst/>
              <a:ahLst/>
              <a:cxnLst/>
              <a:rect l="l" t="t" r="r" b="b"/>
              <a:pathLst>
                <a:path w="4770755" h="120000" extrusionOk="0">
                  <a:moveTo>
                    <a:pt x="0" y="0"/>
                  </a:moveTo>
                  <a:lnTo>
                    <a:pt x="4770547"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2" name="Google Shape;672;p9"/>
            <p:cNvSpPr/>
            <p:nvPr/>
          </p:nvSpPr>
          <p:spPr>
            <a:xfrm>
              <a:off x="17324977" y="3977943"/>
              <a:ext cx="40640" cy="49530"/>
            </a:xfrm>
            <a:custGeom>
              <a:avLst/>
              <a:gdLst/>
              <a:ahLst/>
              <a:cxnLst/>
              <a:rect l="l" t="t" r="r" b="b"/>
              <a:pathLst>
                <a:path w="40640" h="49529" extrusionOk="0">
                  <a:moveTo>
                    <a:pt x="0" y="49132"/>
                  </a:moveTo>
                  <a:lnTo>
                    <a:pt x="12736" y="43010"/>
                  </a:lnTo>
                  <a:lnTo>
                    <a:pt x="24819" y="33324"/>
                  </a:lnTo>
                  <a:lnTo>
                    <a:pt x="34615" y="19258"/>
                  </a:lnTo>
                  <a:lnTo>
                    <a:pt x="40488"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3" name="Google Shape;673;p9"/>
            <p:cNvSpPr/>
            <p:nvPr/>
          </p:nvSpPr>
          <p:spPr>
            <a:xfrm>
              <a:off x="17366408" y="3155729"/>
              <a:ext cx="0" cy="784860"/>
            </a:xfrm>
            <a:custGeom>
              <a:avLst/>
              <a:gdLst/>
              <a:ahLst/>
              <a:cxnLst/>
              <a:rect l="l" t="t" r="r" b="b"/>
              <a:pathLst>
                <a:path w="120000" h="784860" extrusionOk="0">
                  <a:moveTo>
                    <a:pt x="0" y="784687"/>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4" name="Google Shape;674;p9"/>
            <p:cNvSpPr/>
            <p:nvPr/>
          </p:nvSpPr>
          <p:spPr>
            <a:xfrm>
              <a:off x="17312009" y="3076926"/>
              <a:ext cx="49530" cy="40640"/>
            </a:xfrm>
            <a:custGeom>
              <a:avLst/>
              <a:gdLst/>
              <a:ahLst/>
              <a:cxnLst/>
              <a:rect l="l" t="t" r="r" b="b"/>
              <a:pathLst>
                <a:path w="49530" h="40639" extrusionOk="0">
                  <a:moveTo>
                    <a:pt x="49144" y="40500"/>
                  </a:moveTo>
                  <a:lnTo>
                    <a:pt x="43017" y="27762"/>
                  </a:lnTo>
                  <a:lnTo>
                    <a:pt x="33330" y="15678"/>
                  </a:lnTo>
                  <a:lnTo>
                    <a:pt x="19264" y="5879"/>
                  </a:ln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5" name="Google Shape;675;p9"/>
            <p:cNvSpPr/>
            <p:nvPr/>
          </p:nvSpPr>
          <p:spPr>
            <a:xfrm>
              <a:off x="12504282" y="3075970"/>
              <a:ext cx="4770755" cy="0"/>
            </a:xfrm>
            <a:custGeom>
              <a:avLst/>
              <a:gdLst/>
              <a:ahLst/>
              <a:cxnLst/>
              <a:rect l="l" t="t" r="r" b="b"/>
              <a:pathLst>
                <a:path w="4770755" h="120000" extrusionOk="0">
                  <a:moveTo>
                    <a:pt x="4770547" y="0"/>
                  </a:moveTo>
                  <a:lnTo>
                    <a:pt x="0" y="0"/>
                  </a:lnTo>
                </a:path>
              </a:pathLst>
            </a:custGeom>
            <a:noFill/>
            <a:ln w="1192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 name="Google Shape;676;p9"/>
            <p:cNvSpPr/>
            <p:nvPr/>
          </p:nvSpPr>
          <p:spPr>
            <a:xfrm>
              <a:off x="12424619" y="3075970"/>
              <a:ext cx="4942205" cy="956310"/>
            </a:xfrm>
            <a:custGeom>
              <a:avLst/>
              <a:gdLst/>
              <a:ahLst/>
              <a:cxnLst/>
              <a:rect l="l" t="t" r="r" b="b"/>
              <a:pathLst>
                <a:path w="4942205" h="956310" extrusionOk="0">
                  <a:moveTo>
                    <a:pt x="0" y="67687"/>
                  </a:moveTo>
                  <a:lnTo>
                    <a:pt x="0" y="67687"/>
                  </a:lnTo>
                </a:path>
                <a:path w="4942205" h="956310" extrusionOk="0">
                  <a:moveTo>
                    <a:pt x="0" y="888588"/>
                  </a:moveTo>
                  <a:lnTo>
                    <a:pt x="0" y="888588"/>
                  </a:lnTo>
                </a:path>
                <a:path w="4942205" h="956310" extrusionOk="0">
                  <a:moveTo>
                    <a:pt x="67687" y="956275"/>
                  </a:moveTo>
                  <a:lnTo>
                    <a:pt x="67687" y="956275"/>
                  </a:lnTo>
                </a:path>
                <a:path w="4942205" h="956310" extrusionOk="0">
                  <a:moveTo>
                    <a:pt x="4874114" y="956275"/>
                  </a:moveTo>
                  <a:lnTo>
                    <a:pt x="4874114" y="956275"/>
                  </a:lnTo>
                </a:path>
                <a:path w="4942205" h="956310" extrusionOk="0">
                  <a:moveTo>
                    <a:pt x="4941801" y="888588"/>
                  </a:moveTo>
                  <a:lnTo>
                    <a:pt x="4941801" y="888588"/>
                  </a:lnTo>
                </a:path>
                <a:path w="4942205" h="956310" extrusionOk="0">
                  <a:moveTo>
                    <a:pt x="4941801" y="67687"/>
                  </a:moveTo>
                  <a:lnTo>
                    <a:pt x="4941801" y="67687"/>
                  </a:lnTo>
                </a:path>
                <a:path w="4942205" h="956310" extrusionOk="0">
                  <a:moveTo>
                    <a:pt x="4874114" y="0"/>
                  </a:moveTo>
                  <a:lnTo>
                    <a:pt x="4874114" y="0"/>
                  </a:lnTo>
                </a:path>
                <a:path w="4942205" h="956310" extrusionOk="0">
                  <a:moveTo>
                    <a:pt x="67687" y="0"/>
                  </a:moveTo>
                  <a:lnTo>
                    <a:pt x="67687" y="0"/>
                  </a:lnTo>
                </a:path>
              </a:pathLst>
            </a:custGeom>
            <a:noFill/>
            <a:ln w="1192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77" name="Google Shape;677;p9"/>
          <p:cNvSpPr txBox="1"/>
          <p:nvPr/>
        </p:nvSpPr>
        <p:spPr>
          <a:xfrm>
            <a:off x="12575137" y="3183815"/>
            <a:ext cx="4606290" cy="734060"/>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#3 Identify a Problem to Explore	</a:t>
            </a:r>
            <a:r>
              <a:rPr lang="en-US" sz="750" i="1">
                <a:solidFill>
                  <a:srgbClr val="00AEEF"/>
                </a:solidFill>
                <a:latin typeface="Arial"/>
                <a:ea typeface="Arial"/>
                <a:cs typeface="Arial"/>
                <a:sym typeface="Arial"/>
              </a:rPr>
              <a:t>30-45 minutes</a:t>
            </a:r>
            <a:endParaRPr sz="750">
              <a:solidFill>
                <a:schemeClr val="dk1"/>
              </a:solidFill>
              <a:latin typeface="Arial"/>
              <a:ea typeface="Arial"/>
              <a:cs typeface="Arial"/>
              <a:sym typeface="Arial"/>
            </a:endParaRPr>
          </a:p>
          <a:p>
            <a:pPr marL="316865" marR="147955" lvl="0" indent="-304800" algn="l" rtl="0">
              <a:lnSpc>
                <a:spcPct val="100000"/>
              </a:lnSpc>
              <a:spcBef>
                <a:spcPts val="535"/>
              </a:spcBef>
              <a:spcAft>
                <a:spcPts val="0"/>
              </a:spcAft>
              <a:buNone/>
            </a:pPr>
            <a:r>
              <a:rPr lang="en-US" sz="750" b="1">
                <a:solidFill>
                  <a:schemeClr val="dk1"/>
                </a:solidFill>
                <a:latin typeface="Arial"/>
                <a:ea typeface="Arial"/>
                <a:cs typeface="Arial"/>
                <a:sym typeface="Arial"/>
              </a:rPr>
              <a:t>WHAT </a:t>
            </a: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Identify a Problem to Explore </a:t>
            </a:r>
            <a:r>
              <a:rPr lang="en-US" sz="750">
                <a:solidFill>
                  <a:srgbClr val="414042"/>
                </a:solidFill>
                <a:latin typeface="Arial"/>
                <a:ea typeface="Arial"/>
                <a:cs typeface="Arial"/>
                <a:sym typeface="Arial"/>
              </a:rPr>
              <a:t>worksheet helps your team bring together both their reflec-  tions and analysis of data to identify a problem to solve.</a:t>
            </a:r>
            <a:endParaRPr sz="750">
              <a:solidFill>
                <a:schemeClr val="dk1"/>
              </a:solidFill>
              <a:latin typeface="Arial"/>
              <a:ea typeface="Arial"/>
              <a:cs typeface="Arial"/>
              <a:sym typeface="Arial"/>
            </a:endParaRPr>
          </a:p>
          <a:p>
            <a:pPr marL="316865" marR="5080" lvl="0" indent="-304800" algn="l" rtl="0">
              <a:lnSpc>
                <a:spcPct val="100000"/>
              </a:lnSpc>
              <a:spcBef>
                <a:spcPts val="540"/>
              </a:spcBef>
              <a:spcAft>
                <a:spcPts val="0"/>
              </a:spcAft>
              <a:buNone/>
            </a:pPr>
            <a:r>
              <a:rPr lang="en-US" sz="750" b="1">
                <a:solidFill>
                  <a:schemeClr val="dk1"/>
                </a:solidFill>
                <a:latin typeface="Arial"/>
                <a:ea typeface="Arial"/>
                <a:cs typeface="Arial"/>
                <a:sym typeface="Arial"/>
              </a:rPr>
              <a:t>WHY </a:t>
            </a:r>
            <a:r>
              <a:rPr lang="en-US" sz="750">
                <a:solidFill>
                  <a:srgbClr val="414042"/>
                </a:solidFill>
                <a:latin typeface="Arial"/>
                <a:ea typeface="Arial"/>
                <a:cs typeface="Arial"/>
                <a:sym typeface="Arial"/>
              </a:rPr>
              <a:t>When you have completed this tool, your team should be aligned around potential problems and  opportunities to address during your design work.</a:t>
            </a:r>
            <a:endParaRPr sz="750">
              <a:solidFill>
                <a:schemeClr val="dk1"/>
              </a:solidFill>
              <a:latin typeface="Arial"/>
              <a:ea typeface="Arial"/>
              <a:cs typeface="Arial"/>
              <a:sym typeface="Arial"/>
            </a:endParaRPr>
          </a:p>
        </p:txBody>
      </p:sp>
      <p:sp>
        <p:nvSpPr>
          <p:cNvPr id="678" name="Google Shape;678;p9"/>
          <p:cNvSpPr txBox="1"/>
          <p:nvPr/>
        </p:nvSpPr>
        <p:spPr>
          <a:xfrm>
            <a:off x="12575137" y="4278653"/>
            <a:ext cx="4593590" cy="4375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#4 Secondary Research	</a:t>
            </a:r>
            <a:r>
              <a:rPr lang="en-US" sz="750" i="1">
                <a:solidFill>
                  <a:srgbClr val="00AEEF"/>
                </a:solidFill>
                <a:latin typeface="Arial"/>
                <a:ea typeface="Arial"/>
                <a:cs typeface="Arial"/>
                <a:sym typeface="Arial"/>
              </a:rPr>
              <a:t>30-45 minutes</a:t>
            </a:r>
            <a:endParaRPr sz="750">
              <a:solidFill>
                <a:schemeClr val="dk1"/>
              </a:solidFill>
              <a:latin typeface="Arial"/>
              <a:ea typeface="Arial"/>
              <a:cs typeface="Arial"/>
              <a:sym typeface="Arial"/>
            </a:endParaRPr>
          </a:p>
          <a:p>
            <a:pPr marL="316865" marR="93345" lvl="0" indent="-304800" algn="l" rtl="0">
              <a:lnSpc>
                <a:spcPct val="100000"/>
              </a:lnSpc>
              <a:spcBef>
                <a:spcPts val="535"/>
              </a:spcBef>
              <a:spcAft>
                <a:spcPts val="0"/>
              </a:spcAft>
              <a:buNone/>
            </a:pPr>
            <a:r>
              <a:rPr lang="en-US" sz="750" b="1">
                <a:solidFill>
                  <a:schemeClr val="dk1"/>
                </a:solidFill>
                <a:latin typeface="Arial"/>
                <a:ea typeface="Arial"/>
                <a:cs typeface="Arial"/>
                <a:sym typeface="Arial"/>
              </a:rPr>
              <a:t>WHAT </a:t>
            </a: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Secondary Research </a:t>
            </a:r>
            <a:r>
              <a:rPr lang="en-US" sz="750">
                <a:solidFill>
                  <a:srgbClr val="414042"/>
                </a:solidFill>
                <a:latin typeface="Arial"/>
                <a:ea typeface="Arial"/>
                <a:cs typeface="Arial"/>
                <a:sym typeface="Arial"/>
              </a:rPr>
              <a:t>worksheet helps your team review research and examples of solutions  that address the problem you are working to solve.</a:t>
            </a:r>
            <a:endParaRPr sz="750">
              <a:solidFill>
                <a:schemeClr val="dk1"/>
              </a:solidFill>
              <a:latin typeface="Arial"/>
              <a:ea typeface="Arial"/>
              <a:cs typeface="Arial"/>
              <a:sym typeface="Arial"/>
            </a:endParaRPr>
          </a:p>
        </p:txBody>
      </p:sp>
      <p:sp>
        <p:nvSpPr>
          <p:cNvPr id="679" name="Google Shape;679;p9"/>
          <p:cNvSpPr txBox="1"/>
          <p:nvPr/>
        </p:nvSpPr>
        <p:spPr>
          <a:xfrm>
            <a:off x="12575137" y="4757966"/>
            <a:ext cx="4325620" cy="255270"/>
          </a:xfrm>
          <a:prstGeom prst="rect">
            <a:avLst/>
          </a:prstGeom>
          <a:noFill/>
          <a:ln>
            <a:noFill/>
          </a:ln>
        </p:spPr>
        <p:txBody>
          <a:bodyPr spcFirstLastPara="1" wrap="square" lIns="0" tIns="12700" rIns="0" bIns="0" anchor="t" anchorCtr="0">
            <a:spAutoFit/>
          </a:bodyPr>
          <a:lstStyle/>
          <a:p>
            <a:pPr marL="316865" marR="5080" lvl="0" indent="-304800" algn="l" rtl="0">
              <a:lnSpc>
                <a:spcPct val="100000"/>
              </a:lnSpc>
              <a:spcBef>
                <a:spcPts val="0"/>
              </a:spcBef>
              <a:spcAft>
                <a:spcPts val="0"/>
              </a:spcAft>
              <a:buNone/>
            </a:pPr>
            <a:r>
              <a:rPr lang="en-US" sz="750" b="1">
                <a:solidFill>
                  <a:schemeClr val="dk1"/>
                </a:solidFill>
                <a:latin typeface="Arial"/>
                <a:ea typeface="Arial"/>
                <a:cs typeface="Arial"/>
                <a:sym typeface="Arial"/>
              </a:rPr>
              <a:t>WHY </a:t>
            </a:r>
            <a:r>
              <a:rPr lang="en-US" sz="750">
                <a:solidFill>
                  <a:srgbClr val="414042"/>
                </a:solidFill>
                <a:latin typeface="Arial"/>
                <a:ea typeface="Arial"/>
                <a:cs typeface="Arial"/>
                <a:sym typeface="Arial"/>
              </a:rPr>
              <a:t>When you have completed this tool, your team should be inspired by proven examples and  solutions that address the problem they have identified.</a:t>
            </a:r>
            <a:endParaRPr sz="750">
              <a:solidFill>
                <a:schemeClr val="dk1"/>
              </a:solidFill>
              <a:latin typeface="Arial"/>
              <a:ea typeface="Arial"/>
              <a:cs typeface="Arial"/>
              <a:sym typeface="Arial"/>
            </a:endParaRPr>
          </a:p>
        </p:txBody>
      </p:sp>
      <p:sp>
        <p:nvSpPr>
          <p:cNvPr id="680" name="Google Shape;680;p9"/>
          <p:cNvSpPr txBox="1"/>
          <p:nvPr/>
        </p:nvSpPr>
        <p:spPr>
          <a:xfrm>
            <a:off x="12575137" y="5423065"/>
            <a:ext cx="4593590" cy="43751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b="1" i="1">
                <a:solidFill>
                  <a:srgbClr val="00B3F0"/>
                </a:solidFill>
                <a:latin typeface="Arial"/>
                <a:ea typeface="Arial"/>
                <a:cs typeface="Arial"/>
                <a:sym typeface="Arial"/>
              </a:rPr>
              <a:t>#5 Stakeholder Mapping	</a:t>
            </a:r>
            <a:r>
              <a:rPr lang="en-US" sz="750" i="1">
                <a:solidFill>
                  <a:srgbClr val="00AEEF"/>
                </a:solidFill>
                <a:latin typeface="Arial"/>
                <a:ea typeface="Arial"/>
                <a:cs typeface="Arial"/>
                <a:sym typeface="Arial"/>
              </a:rPr>
              <a:t>30-45 minutes</a:t>
            </a:r>
            <a:endParaRPr sz="750">
              <a:solidFill>
                <a:schemeClr val="dk1"/>
              </a:solidFill>
              <a:latin typeface="Arial"/>
              <a:ea typeface="Arial"/>
              <a:cs typeface="Arial"/>
              <a:sym typeface="Arial"/>
            </a:endParaRPr>
          </a:p>
          <a:p>
            <a:pPr marL="316865" marR="104139" lvl="0" indent="-304800" algn="l" rtl="0">
              <a:lnSpc>
                <a:spcPct val="100000"/>
              </a:lnSpc>
              <a:spcBef>
                <a:spcPts val="535"/>
              </a:spcBef>
              <a:spcAft>
                <a:spcPts val="0"/>
              </a:spcAft>
              <a:buNone/>
            </a:pPr>
            <a:r>
              <a:rPr lang="en-US" sz="750" b="1">
                <a:solidFill>
                  <a:schemeClr val="dk1"/>
                </a:solidFill>
                <a:latin typeface="Arial"/>
                <a:ea typeface="Arial"/>
                <a:cs typeface="Arial"/>
                <a:sym typeface="Arial"/>
              </a:rPr>
              <a:t>WHAT </a:t>
            </a:r>
            <a:r>
              <a:rPr lang="en-US" sz="750">
                <a:solidFill>
                  <a:srgbClr val="414042"/>
                </a:solidFill>
                <a:latin typeface="Arial"/>
                <a:ea typeface="Arial"/>
                <a:cs typeface="Arial"/>
                <a:sym typeface="Arial"/>
              </a:rPr>
              <a:t>The </a:t>
            </a:r>
            <a:r>
              <a:rPr lang="en-US" sz="750" b="1">
                <a:solidFill>
                  <a:srgbClr val="414042"/>
                </a:solidFill>
                <a:latin typeface="Arial"/>
                <a:ea typeface="Arial"/>
                <a:cs typeface="Arial"/>
                <a:sym typeface="Arial"/>
              </a:rPr>
              <a:t>Stakeholder Mapping </a:t>
            </a:r>
            <a:r>
              <a:rPr lang="en-US" sz="750">
                <a:solidFill>
                  <a:srgbClr val="414042"/>
                </a:solidFill>
                <a:latin typeface="Arial"/>
                <a:ea typeface="Arial"/>
                <a:cs typeface="Arial"/>
                <a:sym typeface="Arial"/>
              </a:rPr>
              <a:t>worksheet helps your team identify the different stakeholder groups  that relate to the problem as well as whose voices are most underrepresented.</a:t>
            </a:r>
            <a:endParaRPr sz="750">
              <a:solidFill>
                <a:schemeClr val="dk1"/>
              </a:solidFill>
              <a:latin typeface="Arial"/>
              <a:ea typeface="Arial"/>
              <a:cs typeface="Arial"/>
              <a:sym typeface="Arial"/>
            </a:endParaRPr>
          </a:p>
        </p:txBody>
      </p:sp>
      <p:sp>
        <p:nvSpPr>
          <p:cNvPr id="681" name="Google Shape;681;p9"/>
          <p:cNvSpPr txBox="1"/>
          <p:nvPr/>
        </p:nvSpPr>
        <p:spPr>
          <a:xfrm>
            <a:off x="12575137" y="5902378"/>
            <a:ext cx="4547870" cy="255270"/>
          </a:xfrm>
          <a:prstGeom prst="rect">
            <a:avLst/>
          </a:prstGeom>
          <a:noFill/>
          <a:ln>
            <a:noFill/>
          </a:ln>
        </p:spPr>
        <p:txBody>
          <a:bodyPr spcFirstLastPara="1" wrap="square" lIns="0" tIns="12700" rIns="0" bIns="0" anchor="t" anchorCtr="0">
            <a:spAutoFit/>
          </a:bodyPr>
          <a:lstStyle/>
          <a:p>
            <a:pPr marL="316865" marR="5080" lvl="0" indent="-304800" algn="l" rtl="0">
              <a:lnSpc>
                <a:spcPct val="100000"/>
              </a:lnSpc>
              <a:spcBef>
                <a:spcPts val="0"/>
              </a:spcBef>
              <a:spcAft>
                <a:spcPts val="0"/>
              </a:spcAft>
              <a:buNone/>
            </a:pPr>
            <a:r>
              <a:rPr lang="en-US" sz="750" b="1">
                <a:solidFill>
                  <a:schemeClr val="dk1"/>
                </a:solidFill>
                <a:latin typeface="Arial"/>
                <a:ea typeface="Arial"/>
                <a:cs typeface="Arial"/>
                <a:sym typeface="Arial"/>
              </a:rPr>
              <a:t>WHY </a:t>
            </a:r>
            <a:r>
              <a:rPr lang="en-US" sz="750">
                <a:solidFill>
                  <a:srgbClr val="414042"/>
                </a:solidFill>
                <a:latin typeface="Arial"/>
                <a:ea typeface="Arial"/>
                <a:cs typeface="Arial"/>
                <a:sym typeface="Arial"/>
              </a:rPr>
              <a:t>When you have completed this tool, your team should be aligned around potential stakeholders  to engage in the next phase of the process.</a:t>
            </a:r>
            <a:endParaRPr sz="750">
              <a:solidFill>
                <a:schemeClr val="dk1"/>
              </a:solidFill>
              <a:latin typeface="Arial"/>
              <a:ea typeface="Arial"/>
              <a:cs typeface="Arial"/>
              <a:sym typeface="Arial"/>
            </a:endParaRPr>
          </a:p>
        </p:txBody>
      </p:sp>
      <p:sp>
        <p:nvSpPr>
          <p:cNvPr id="682" name="Google Shape;682;p9"/>
          <p:cNvSpPr txBox="1"/>
          <p:nvPr/>
        </p:nvSpPr>
        <p:spPr>
          <a:xfrm>
            <a:off x="5675808" y="3138205"/>
            <a:ext cx="2254885" cy="709295"/>
          </a:xfrm>
          <a:prstGeom prst="rect">
            <a:avLst/>
          </a:prstGeom>
          <a:noFill/>
          <a:ln>
            <a:noFill/>
          </a:ln>
        </p:spPr>
        <p:txBody>
          <a:bodyPr spcFirstLastPara="1" wrap="square" lIns="0" tIns="17125" rIns="0" bIns="0" anchor="t" anchorCtr="0">
            <a:spAutoFit/>
          </a:bodyPr>
          <a:lstStyle/>
          <a:p>
            <a:pPr marL="12700" marR="0" lvl="0" indent="0" algn="l" rtl="0">
              <a:lnSpc>
                <a:spcPct val="100000"/>
              </a:lnSpc>
              <a:spcBef>
                <a:spcPts val="0"/>
              </a:spcBef>
              <a:spcAft>
                <a:spcPts val="0"/>
              </a:spcAft>
              <a:buNone/>
            </a:pPr>
            <a:r>
              <a:rPr lang="en-US" sz="4450" b="1">
                <a:solidFill>
                  <a:srgbClr val="00AEEF"/>
                </a:solidFill>
                <a:latin typeface="Arial"/>
                <a:ea typeface="Arial"/>
                <a:cs typeface="Arial"/>
                <a:sym typeface="Arial"/>
              </a:rPr>
              <a:t>LAUNCH</a:t>
            </a:r>
            <a:endParaRPr sz="4450">
              <a:solidFill>
                <a:schemeClr val="dk1"/>
              </a:solidFill>
              <a:latin typeface="Arial"/>
              <a:ea typeface="Arial"/>
              <a:cs typeface="Arial"/>
              <a:sym typeface="Arial"/>
            </a:endParaRPr>
          </a:p>
        </p:txBody>
      </p:sp>
      <p:sp>
        <p:nvSpPr>
          <p:cNvPr id="683" name="Google Shape;683;p9"/>
          <p:cNvSpPr txBox="1"/>
          <p:nvPr/>
        </p:nvSpPr>
        <p:spPr>
          <a:xfrm>
            <a:off x="3913185" y="1740346"/>
            <a:ext cx="798195" cy="240665"/>
          </a:xfrm>
          <a:prstGeom prst="rect">
            <a:avLst/>
          </a:prstGeom>
          <a:noFill/>
          <a:ln>
            <a:noFill/>
          </a:ln>
        </p:spPr>
        <p:txBody>
          <a:bodyPr spcFirstLastPara="1" wrap="square" lIns="0" tIns="13950" rIns="0" bIns="0" anchor="t" anchorCtr="0">
            <a:spAutoFit/>
          </a:bodyPr>
          <a:lstStyle/>
          <a:p>
            <a:pPr marL="12700" marR="0" lvl="0" indent="0" algn="l" rtl="0">
              <a:lnSpc>
                <a:spcPct val="100000"/>
              </a:lnSpc>
              <a:spcBef>
                <a:spcPts val="0"/>
              </a:spcBef>
              <a:spcAft>
                <a:spcPts val="0"/>
              </a:spcAft>
              <a:buNone/>
            </a:pPr>
            <a:r>
              <a:rPr lang="en-US" sz="1400" b="1">
                <a:solidFill>
                  <a:srgbClr val="BDAD54"/>
                </a:solidFill>
                <a:latin typeface="Arial"/>
                <a:ea typeface="Arial"/>
                <a:cs typeface="Arial"/>
                <a:sym typeface="Arial"/>
              </a:rPr>
              <a:t>EXPLORE</a:t>
            </a:r>
            <a:endParaRPr sz="1400">
              <a:solidFill>
                <a:schemeClr val="dk1"/>
              </a:solidFill>
              <a:latin typeface="Arial"/>
              <a:ea typeface="Arial"/>
              <a:cs typeface="Arial"/>
              <a:sym typeface="Arial"/>
            </a:endParaRPr>
          </a:p>
        </p:txBody>
      </p:sp>
      <p:sp>
        <p:nvSpPr>
          <p:cNvPr id="684" name="Google Shape;684;p9"/>
          <p:cNvSpPr txBox="1"/>
          <p:nvPr/>
        </p:nvSpPr>
        <p:spPr>
          <a:xfrm>
            <a:off x="6283176" y="1262871"/>
            <a:ext cx="94361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INTRODUCTION</a:t>
            </a:r>
            <a:endParaRPr sz="950">
              <a:solidFill>
                <a:schemeClr val="dk1"/>
              </a:solidFill>
              <a:latin typeface="Arial"/>
              <a:ea typeface="Arial"/>
              <a:cs typeface="Arial"/>
              <a:sym typeface="Arial"/>
            </a:endParaRPr>
          </a:p>
        </p:txBody>
      </p:sp>
      <p:sp>
        <p:nvSpPr>
          <p:cNvPr id="685" name="Google Shape;685;p9"/>
          <p:cNvSpPr txBox="1"/>
          <p:nvPr/>
        </p:nvSpPr>
        <p:spPr>
          <a:xfrm>
            <a:off x="8011830" y="1760405"/>
            <a:ext cx="101917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chemeClr val="dk1"/>
                </a:solidFill>
                <a:latin typeface="Arial"/>
                <a:ea typeface="Arial"/>
                <a:cs typeface="Arial"/>
                <a:sym typeface="Arial"/>
              </a:rPr>
              <a:t>SMOOTH SAILING</a:t>
            </a:r>
            <a:endParaRPr sz="950">
              <a:solidFill>
                <a:schemeClr val="dk1"/>
              </a:solidFill>
              <a:latin typeface="Arial"/>
              <a:ea typeface="Arial"/>
              <a:cs typeface="Arial"/>
              <a:sym typeface="Arial"/>
            </a:endParaRPr>
          </a:p>
        </p:txBody>
      </p:sp>
      <p:sp>
        <p:nvSpPr>
          <p:cNvPr id="686" name="Google Shape;686;p9"/>
          <p:cNvSpPr txBox="1"/>
          <p:nvPr/>
        </p:nvSpPr>
        <p:spPr>
          <a:xfrm>
            <a:off x="8748400" y="2494468"/>
            <a:ext cx="871855"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QUANTITATIVE  DATA ANALYSIS</a:t>
            </a:r>
            <a:endParaRPr sz="950">
              <a:solidFill>
                <a:schemeClr val="dk1"/>
              </a:solidFill>
              <a:latin typeface="Arial"/>
              <a:ea typeface="Arial"/>
              <a:cs typeface="Arial"/>
              <a:sym typeface="Arial"/>
            </a:endParaRPr>
          </a:p>
        </p:txBody>
      </p:sp>
      <p:sp>
        <p:nvSpPr>
          <p:cNvPr id="687" name="Google Shape;687;p9"/>
          <p:cNvSpPr txBox="1"/>
          <p:nvPr/>
        </p:nvSpPr>
        <p:spPr>
          <a:xfrm>
            <a:off x="8882843" y="3941459"/>
            <a:ext cx="735330" cy="455295"/>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IDENTIFY A  PROBLEM TO  EXPLORE</a:t>
            </a:r>
            <a:endParaRPr sz="950">
              <a:solidFill>
                <a:schemeClr val="dk1"/>
              </a:solidFill>
              <a:latin typeface="Arial"/>
              <a:ea typeface="Arial"/>
              <a:cs typeface="Arial"/>
              <a:sym typeface="Arial"/>
            </a:endParaRPr>
          </a:p>
        </p:txBody>
      </p:sp>
      <p:sp>
        <p:nvSpPr>
          <p:cNvPr id="688" name="Google Shape;688;p9"/>
          <p:cNvSpPr txBox="1"/>
          <p:nvPr/>
        </p:nvSpPr>
        <p:spPr>
          <a:xfrm>
            <a:off x="8135646" y="5188936"/>
            <a:ext cx="717550" cy="312420"/>
          </a:xfrm>
          <a:prstGeom prst="rect">
            <a:avLst/>
          </a:prstGeom>
          <a:noFill/>
          <a:ln>
            <a:noFill/>
          </a:ln>
        </p:spPr>
        <p:txBody>
          <a:bodyPr spcFirstLastPara="1" wrap="square" lIns="0" tIns="17125" rIns="0" bIns="0" anchor="t" anchorCtr="0">
            <a:spAutoFit/>
          </a:bodyPr>
          <a:lstStyle/>
          <a:p>
            <a:pPr marL="12700" marR="5080" lvl="0" indent="0" algn="l" rtl="0">
              <a:lnSpc>
                <a:spcPct val="118947"/>
              </a:lnSpc>
              <a:spcBef>
                <a:spcPts val="0"/>
              </a:spcBef>
              <a:spcAft>
                <a:spcPts val="0"/>
              </a:spcAft>
              <a:buNone/>
            </a:pPr>
            <a:r>
              <a:rPr lang="en-US" sz="950">
                <a:solidFill>
                  <a:schemeClr val="dk1"/>
                </a:solidFill>
                <a:latin typeface="Arial"/>
                <a:ea typeface="Arial"/>
                <a:cs typeface="Arial"/>
                <a:sym typeface="Arial"/>
              </a:rPr>
              <a:t>SECONDARY  RESEARCH</a:t>
            </a:r>
            <a:endParaRPr sz="950">
              <a:solidFill>
                <a:schemeClr val="dk1"/>
              </a:solidFill>
              <a:latin typeface="Arial"/>
              <a:ea typeface="Arial"/>
              <a:cs typeface="Arial"/>
              <a:sym typeface="Arial"/>
            </a:endParaRPr>
          </a:p>
        </p:txBody>
      </p:sp>
      <p:sp>
        <p:nvSpPr>
          <p:cNvPr id="689" name="Google Shape;689;p9"/>
          <p:cNvSpPr txBox="1"/>
          <p:nvPr/>
        </p:nvSpPr>
        <p:spPr>
          <a:xfrm>
            <a:off x="4846692" y="5302723"/>
            <a:ext cx="65849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SUMMARY</a:t>
            </a:r>
            <a:endParaRPr sz="950">
              <a:solidFill>
                <a:schemeClr val="dk1"/>
              </a:solidFill>
              <a:latin typeface="Arial"/>
              <a:ea typeface="Arial"/>
              <a:cs typeface="Arial"/>
              <a:sym typeface="Arial"/>
            </a:endParaRPr>
          </a:p>
        </p:txBody>
      </p:sp>
      <p:sp>
        <p:nvSpPr>
          <p:cNvPr id="690" name="Google Shape;690;p9"/>
          <p:cNvSpPr txBox="1"/>
          <p:nvPr/>
        </p:nvSpPr>
        <p:spPr>
          <a:xfrm>
            <a:off x="4233460" y="4658090"/>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ALIGNMENT</a:t>
            </a:r>
            <a:endParaRPr sz="950">
              <a:solidFill>
                <a:schemeClr val="dk1"/>
              </a:solidFill>
              <a:latin typeface="Arial"/>
              <a:ea typeface="Arial"/>
              <a:cs typeface="Arial"/>
              <a:sym typeface="Arial"/>
            </a:endParaRPr>
          </a:p>
        </p:txBody>
      </p:sp>
      <p:sp>
        <p:nvSpPr>
          <p:cNvPr id="691" name="Google Shape;691;p9"/>
          <p:cNvSpPr txBox="1"/>
          <p:nvPr/>
        </p:nvSpPr>
        <p:spPr>
          <a:xfrm>
            <a:off x="3896398" y="3902893"/>
            <a:ext cx="734060"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chemeClr val="dk1"/>
                </a:solidFill>
                <a:latin typeface="Arial"/>
                <a:ea typeface="Arial"/>
                <a:cs typeface="Arial"/>
                <a:sym typeface="Arial"/>
              </a:rPr>
              <a:t>REFLECTION</a:t>
            </a:r>
            <a:endParaRPr sz="950">
              <a:solidFill>
                <a:schemeClr val="dk1"/>
              </a:solidFill>
              <a:latin typeface="Arial"/>
              <a:ea typeface="Arial"/>
              <a:cs typeface="Arial"/>
              <a:sym typeface="Arial"/>
            </a:endParaRPr>
          </a:p>
        </p:txBody>
      </p:sp>
      <p:sp>
        <p:nvSpPr>
          <p:cNvPr id="692" name="Google Shape;692;p9"/>
          <p:cNvSpPr txBox="1"/>
          <p:nvPr/>
        </p:nvSpPr>
        <p:spPr>
          <a:xfrm>
            <a:off x="5931548" y="5797511"/>
            <a:ext cx="793115" cy="312420"/>
          </a:xfrm>
          <a:prstGeom prst="rect">
            <a:avLst/>
          </a:prstGeom>
          <a:noFill/>
          <a:ln>
            <a:noFill/>
          </a:ln>
        </p:spPr>
        <p:txBody>
          <a:bodyPr spcFirstLastPara="1" wrap="square" lIns="0" tIns="11425" rIns="0" bIns="0" anchor="t" anchorCtr="0">
            <a:spAutoFit/>
          </a:bodyPr>
          <a:lstStyle/>
          <a:p>
            <a:pPr marL="0" marR="5080" lvl="0" indent="0" algn="r" rtl="0">
              <a:lnSpc>
                <a:spcPct val="119473"/>
              </a:lnSpc>
              <a:spcBef>
                <a:spcPts val="0"/>
              </a:spcBef>
              <a:spcAft>
                <a:spcPts val="0"/>
              </a:spcAft>
              <a:buNone/>
            </a:pPr>
            <a:r>
              <a:rPr lang="en-US" sz="950">
                <a:solidFill>
                  <a:schemeClr val="dk1"/>
                </a:solidFill>
                <a:latin typeface="Arial"/>
                <a:ea typeface="Arial"/>
                <a:cs typeface="Arial"/>
                <a:sym typeface="Arial"/>
              </a:rPr>
              <a:t>STAKEHOLDER</a:t>
            </a:r>
            <a:endParaRPr sz="950">
              <a:solidFill>
                <a:schemeClr val="dk1"/>
              </a:solidFill>
              <a:latin typeface="Arial"/>
              <a:ea typeface="Arial"/>
              <a:cs typeface="Arial"/>
              <a:sym typeface="Arial"/>
            </a:endParaRPr>
          </a:p>
          <a:p>
            <a:pPr marL="0" marR="5080" lvl="0" indent="0" algn="r" rtl="0">
              <a:lnSpc>
                <a:spcPct val="119473"/>
              </a:lnSpc>
              <a:spcBef>
                <a:spcPts val="0"/>
              </a:spcBef>
              <a:spcAft>
                <a:spcPts val="0"/>
              </a:spcAft>
              <a:buNone/>
            </a:pPr>
            <a:r>
              <a:rPr lang="en-US" sz="950">
                <a:solidFill>
                  <a:schemeClr val="dk1"/>
                </a:solidFill>
                <a:latin typeface="Arial"/>
                <a:ea typeface="Arial"/>
                <a:cs typeface="Arial"/>
                <a:sym typeface="Arial"/>
              </a:rPr>
              <a:t>MAPPING</a:t>
            </a:r>
            <a:endParaRPr sz="950">
              <a:solidFill>
                <a:schemeClr val="dk1"/>
              </a:solidFill>
              <a:latin typeface="Arial"/>
              <a:ea typeface="Arial"/>
              <a:cs typeface="Arial"/>
              <a:sym typeface="Arial"/>
            </a:endParaRPr>
          </a:p>
        </p:txBody>
      </p:sp>
      <p:sp>
        <p:nvSpPr>
          <p:cNvPr id="693" name="Google Shape;693;p9"/>
          <p:cNvSpPr txBox="1"/>
          <p:nvPr/>
        </p:nvSpPr>
        <p:spPr>
          <a:xfrm>
            <a:off x="3977458" y="2999858"/>
            <a:ext cx="735330" cy="283845"/>
          </a:xfrm>
          <a:prstGeom prst="rect">
            <a:avLst/>
          </a:prstGeom>
          <a:noFill/>
          <a:ln>
            <a:noFill/>
          </a:ln>
        </p:spPr>
        <p:txBody>
          <a:bodyPr spcFirstLastPara="1" wrap="square" lIns="0" tIns="12050" rIns="0" bIns="0" anchor="t" anchorCtr="0">
            <a:spAutoFit/>
          </a:bodyPr>
          <a:lstStyle/>
          <a:p>
            <a:pPr marL="113664" marR="5080" lvl="0" indent="-101600" algn="l" rtl="0">
              <a:lnSpc>
                <a:spcPct val="100000"/>
              </a:lnSpc>
              <a:spcBef>
                <a:spcPts val="0"/>
              </a:spcBef>
              <a:spcAft>
                <a:spcPts val="0"/>
              </a:spcAft>
              <a:buNone/>
            </a:pPr>
            <a:r>
              <a:rPr lang="en-US" sz="850">
                <a:solidFill>
                  <a:schemeClr val="dk1"/>
                </a:solidFill>
                <a:latin typeface="Arial"/>
                <a:ea typeface="Arial"/>
                <a:cs typeface="Arial"/>
                <a:sym typeface="Arial"/>
              </a:rPr>
              <a:t>Are you ready  to proceed?</a:t>
            </a:r>
            <a:endParaRPr sz="850">
              <a:solidFill>
                <a:schemeClr val="dk1"/>
              </a:solidFill>
              <a:latin typeface="Arial"/>
              <a:ea typeface="Arial"/>
              <a:cs typeface="Arial"/>
              <a:sym typeface="Arial"/>
            </a:endParaRPr>
          </a:p>
        </p:txBody>
      </p:sp>
      <p:sp>
        <p:nvSpPr>
          <p:cNvPr id="694" name="Google Shape;694;p9"/>
          <p:cNvSpPr txBox="1"/>
          <p:nvPr/>
        </p:nvSpPr>
        <p:spPr>
          <a:xfrm>
            <a:off x="4208948" y="2182515"/>
            <a:ext cx="758190" cy="424815"/>
          </a:xfrm>
          <a:prstGeom prst="rect">
            <a:avLst/>
          </a:prstGeom>
          <a:noFill/>
          <a:ln>
            <a:noFill/>
          </a:ln>
        </p:spPr>
        <p:txBody>
          <a:bodyPr spcFirstLastPara="1" wrap="square" lIns="0" tIns="11425" rIns="0" bIns="0" anchor="t" anchorCtr="0">
            <a:spAutoFit/>
          </a:bodyPr>
          <a:lstStyle/>
          <a:p>
            <a:pPr marL="485140" marR="0" lvl="0" indent="0" algn="l" rtl="0">
              <a:lnSpc>
                <a:spcPct val="118947"/>
              </a:lnSpc>
              <a:spcBef>
                <a:spcPts val="0"/>
              </a:spcBef>
              <a:spcAft>
                <a:spcPts val="0"/>
              </a:spcAft>
              <a:buNone/>
            </a:pPr>
            <a:r>
              <a:rPr lang="en-US" sz="950" b="1">
                <a:solidFill>
                  <a:srgbClr val="BDAD54"/>
                </a:solidFill>
                <a:latin typeface="Arial"/>
                <a:ea typeface="Arial"/>
                <a:cs typeface="Arial"/>
                <a:sym typeface="Arial"/>
              </a:rPr>
              <a:t>YES!</a:t>
            </a:r>
            <a:endParaRPr sz="950">
              <a:solidFill>
                <a:schemeClr val="dk1"/>
              </a:solidFill>
              <a:latin typeface="Arial"/>
              <a:ea typeface="Arial"/>
              <a:cs typeface="Arial"/>
              <a:sym typeface="Arial"/>
            </a:endParaRPr>
          </a:p>
          <a:p>
            <a:pPr marL="12700" marR="5080" lvl="0" indent="177800" algn="l" rtl="0">
              <a:lnSpc>
                <a:spcPct val="119882"/>
              </a:lnSpc>
              <a:spcBef>
                <a:spcPts val="20"/>
              </a:spcBef>
              <a:spcAft>
                <a:spcPts val="0"/>
              </a:spcAft>
              <a:buNone/>
            </a:pPr>
            <a:r>
              <a:rPr lang="en-US" sz="850">
                <a:solidFill>
                  <a:schemeClr val="dk1"/>
                </a:solidFill>
                <a:latin typeface="Arial"/>
                <a:ea typeface="Arial"/>
                <a:cs typeface="Arial"/>
                <a:sym typeface="Arial"/>
              </a:rPr>
              <a:t>proceed to  the next phase</a:t>
            </a:r>
            <a:endParaRPr sz="850">
              <a:solidFill>
                <a:schemeClr val="dk1"/>
              </a:solidFill>
              <a:latin typeface="Arial"/>
              <a:ea typeface="Arial"/>
              <a:cs typeface="Arial"/>
              <a:sym typeface="Arial"/>
            </a:endParaRPr>
          </a:p>
        </p:txBody>
      </p:sp>
      <p:sp>
        <p:nvSpPr>
          <p:cNvPr id="695" name="Google Shape;695;p9"/>
          <p:cNvSpPr txBox="1"/>
          <p:nvPr/>
        </p:nvSpPr>
        <p:spPr>
          <a:xfrm>
            <a:off x="5052416" y="1447282"/>
            <a:ext cx="897890" cy="295275"/>
          </a:xfrm>
          <a:prstGeom prst="rect">
            <a:avLst/>
          </a:prstGeom>
          <a:noFill/>
          <a:ln>
            <a:noFill/>
          </a:ln>
        </p:spPr>
        <p:txBody>
          <a:bodyPr spcFirstLastPara="1" wrap="square" lIns="0" tIns="11425" rIns="0" bIns="0" anchor="t" anchorCtr="0">
            <a:spAutoFit/>
          </a:bodyPr>
          <a:lstStyle/>
          <a:p>
            <a:pPr marL="315595" marR="0" lvl="0" indent="0" algn="l" rtl="0">
              <a:lnSpc>
                <a:spcPct val="118947"/>
              </a:lnSpc>
              <a:spcBef>
                <a:spcPts val="0"/>
              </a:spcBef>
              <a:spcAft>
                <a:spcPts val="0"/>
              </a:spcAft>
              <a:buNone/>
            </a:pPr>
            <a:r>
              <a:rPr lang="en-US" sz="950" b="1">
                <a:solidFill>
                  <a:srgbClr val="00AEEF"/>
                </a:solidFill>
                <a:latin typeface="Arial"/>
                <a:ea typeface="Arial"/>
                <a:cs typeface="Arial"/>
                <a:sym typeface="Arial"/>
              </a:rPr>
              <a:t>NOT YET?</a:t>
            </a:r>
            <a:endParaRPr sz="950">
              <a:solidFill>
                <a:schemeClr val="dk1"/>
              </a:solidFill>
              <a:latin typeface="Arial"/>
              <a:ea typeface="Arial"/>
              <a:cs typeface="Arial"/>
              <a:sym typeface="Arial"/>
            </a:endParaRPr>
          </a:p>
          <a:p>
            <a:pPr marL="12700" marR="0" lvl="0" indent="0" algn="l" rtl="0">
              <a:lnSpc>
                <a:spcPct val="118823"/>
              </a:lnSpc>
              <a:spcBef>
                <a:spcPts val="0"/>
              </a:spcBef>
              <a:spcAft>
                <a:spcPts val="0"/>
              </a:spcAft>
              <a:buNone/>
            </a:pPr>
            <a:r>
              <a:rPr lang="en-US" sz="850">
                <a:solidFill>
                  <a:schemeClr val="dk1"/>
                </a:solidFill>
                <a:latin typeface="Arial"/>
                <a:ea typeface="Arial"/>
                <a:cs typeface="Arial"/>
                <a:sym typeface="Arial"/>
              </a:rPr>
              <a:t>repeat this phase</a:t>
            </a:r>
            <a:endParaRPr sz="850">
              <a:solidFill>
                <a:schemeClr val="dk1"/>
              </a:solidFill>
              <a:latin typeface="Arial"/>
              <a:ea typeface="Arial"/>
              <a:cs typeface="Arial"/>
              <a:sym typeface="Arial"/>
            </a:endParaRPr>
          </a:p>
        </p:txBody>
      </p:sp>
      <p:grpSp>
        <p:nvGrpSpPr>
          <p:cNvPr id="696" name="Google Shape;696;p9"/>
          <p:cNvGrpSpPr/>
          <p:nvPr/>
        </p:nvGrpSpPr>
        <p:grpSpPr>
          <a:xfrm>
            <a:off x="4752435" y="1561650"/>
            <a:ext cx="3114763" cy="3870556"/>
            <a:chOff x="4752435" y="1561650"/>
            <a:chExt cx="3114763" cy="3870556"/>
          </a:xfrm>
        </p:grpSpPr>
        <p:sp>
          <p:nvSpPr>
            <p:cNvPr id="697" name="Google Shape;697;p9"/>
            <p:cNvSpPr/>
            <p:nvPr/>
          </p:nvSpPr>
          <p:spPr>
            <a:xfrm>
              <a:off x="6707002" y="1561650"/>
              <a:ext cx="169235" cy="169223"/>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8" name="Google Shape;698;p9"/>
            <p:cNvSpPr/>
            <p:nvPr/>
          </p:nvSpPr>
          <p:spPr>
            <a:xfrm>
              <a:off x="5632414" y="5262983"/>
              <a:ext cx="169235" cy="169223"/>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9" name="Google Shape;699;p9"/>
            <p:cNvSpPr/>
            <p:nvPr/>
          </p:nvSpPr>
          <p:spPr>
            <a:xfrm>
              <a:off x="5055826" y="4660617"/>
              <a:ext cx="169235" cy="16922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0" name="Google Shape;700;p9"/>
            <p:cNvSpPr/>
            <p:nvPr/>
          </p:nvSpPr>
          <p:spPr>
            <a:xfrm>
              <a:off x="4752435" y="3913898"/>
              <a:ext cx="169235" cy="169223"/>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1" name="Google Shape;701;p9"/>
            <p:cNvSpPr/>
            <p:nvPr/>
          </p:nvSpPr>
          <p:spPr>
            <a:xfrm>
              <a:off x="4767383" y="3193877"/>
              <a:ext cx="130407" cy="130395"/>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2" name="Google Shape;702;p9"/>
            <p:cNvSpPr/>
            <p:nvPr/>
          </p:nvSpPr>
          <p:spPr>
            <a:xfrm>
              <a:off x="7686023" y="1813760"/>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03" name="Google Shape;703;p9"/>
          <p:cNvSpPr txBox="1"/>
          <p:nvPr/>
        </p:nvSpPr>
        <p:spPr>
          <a:xfrm>
            <a:off x="7716521" y="1803555"/>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00AEEF"/>
                </a:solidFill>
                <a:latin typeface="Arial"/>
                <a:ea typeface="Arial"/>
                <a:cs typeface="Arial"/>
                <a:sym typeface="Arial"/>
              </a:rPr>
              <a:t>1</a:t>
            </a:r>
            <a:endParaRPr sz="950">
              <a:solidFill>
                <a:schemeClr val="dk1"/>
              </a:solidFill>
              <a:latin typeface="Arial"/>
              <a:ea typeface="Arial"/>
              <a:cs typeface="Arial"/>
              <a:sym typeface="Arial"/>
            </a:endParaRPr>
          </a:p>
        </p:txBody>
      </p:sp>
      <p:sp>
        <p:nvSpPr>
          <p:cNvPr id="704" name="Google Shape;704;p9"/>
          <p:cNvSpPr/>
          <p:nvPr/>
        </p:nvSpPr>
        <p:spPr>
          <a:xfrm>
            <a:off x="8509491" y="2717178"/>
            <a:ext cx="181175" cy="181163"/>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5" name="Google Shape;705;p9"/>
          <p:cNvSpPr txBox="1"/>
          <p:nvPr/>
        </p:nvSpPr>
        <p:spPr>
          <a:xfrm>
            <a:off x="8551941" y="2706973"/>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00AEEF"/>
                </a:solidFill>
                <a:latin typeface="Arial"/>
                <a:ea typeface="Arial"/>
                <a:cs typeface="Arial"/>
                <a:sym typeface="Arial"/>
              </a:rPr>
              <a:t>2</a:t>
            </a:r>
            <a:endParaRPr sz="950">
              <a:solidFill>
                <a:schemeClr val="dk1"/>
              </a:solidFill>
              <a:latin typeface="Arial"/>
              <a:ea typeface="Arial"/>
              <a:cs typeface="Arial"/>
              <a:sym typeface="Arial"/>
            </a:endParaRPr>
          </a:p>
        </p:txBody>
      </p:sp>
      <p:sp>
        <p:nvSpPr>
          <p:cNvPr id="706" name="Google Shape;706;p9"/>
          <p:cNvSpPr/>
          <p:nvPr/>
        </p:nvSpPr>
        <p:spPr>
          <a:xfrm>
            <a:off x="8658572" y="4003208"/>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7" name="Google Shape;707;p9"/>
          <p:cNvSpPr txBox="1"/>
          <p:nvPr/>
        </p:nvSpPr>
        <p:spPr>
          <a:xfrm>
            <a:off x="8701010" y="4004955"/>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00AEEF"/>
                </a:solidFill>
                <a:latin typeface="Arial"/>
                <a:ea typeface="Arial"/>
                <a:cs typeface="Arial"/>
                <a:sym typeface="Arial"/>
              </a:rPr>
              <a:t>3</a:t>
            </a:r>
            <a:endParaRPr sz="950">
              <a:solidFill>
                <a:schemeClr val="dk1"/>
              </a:solidFill>
              <a:latin typeface="Arial"/>
              <a:ea typeface="Arial"/>
              <a:cs typeface="Arial"/>
              <a:sym typeface="Arial"/>
            </a:endParaRPr>
          </a:p>
        </p:txBody>
      </p:sp>
      <p:sp>
        <p:nvSpPr>
          <p:cNvPr id="708" name="Google Shape;708;p9"/>
          <p:cNvSpPr/>
          <p:nvPr/>
        </p:nvSpPr>
        <p:spPr>
          <a:xfrm>
            <a:off x="7867186" y="5178377"/>
            <a:ext cx="181175" cy="181163"/>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9" name="Google Shape;709;p9"/>
          <p:cNvSpPr txBox="1"/>
          <p:nvPr/>
        </p:nvSpPr>
        <p:spPr>
          <a:xfrm>
            <a:off x="7905446" y="5180996"/>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00AEEF"/>
                </a:solidFill>
                <a:latin typeface="Arial"/>
                <a:ea typeface="Arial"/>
                <a:cs typeface="Arial"/>
                <a:sym typeface="Arial"/>
              </a:rPr>
              <a:t>4</a:t>
            </a:r>
            <a:endParaRPr sz="950">
              <a:solidFill>
                <a:schemeClr val="dk1"/>
              </a:solidFill>
              <a:latin typeface="Arial"/>
              <a:ea typeface="Arial"/>
              <a:cs typeface="Arial"/>
              <a:sym typeface="Arial"/>
            </a:endParaRPr>
          </a:p>
        </p:txBody>
      </p:sp>
      <p:sp>
        <p:nvSpPr>
          <p:cNvPr id="710" name="Google Shape;710;p9"/>
          <p:cNvSpPr/>
          <p:nvPr/>
        </p:nvSpPr>
        <p:spPr>
          <a:xfrm>
            <a:off x="6605465" y="5552107"/>
            <a:ext cx="181175" cy="181163"/>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1" name="Google Shape;711;p9"/>
          <p:cNvSpPr txBox="1"/>
          <p:nvPr/>
        </p:nvSpPr>
        <p:spPr>
          <a:xfrm>
            <a:off x="6643724" y="5554738"/>
            <a:ext cx="10223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b="1">
                <a:solidFill>
                  <a:srgbClr val="00AEEF"/>
                </a:solidFill>
                <a:latin typeface="Arial"/>
                <a:ea typeface="Arial"/>
                <a:cs typeface="Arial"/>
                <a:sym typeface="Arial"/>
              </a:rPr>
              <a:t>5</a:t>
            </a:r>
            <a:endParaRPr sz="950">
              <a:solidFill>
                <a:schemeClr val="dk1"/>
              </a:solidFill>
              <a:latin typeface="Arial"/>
              <a:ea typeface="Arial"/>
              <a:cs typeface="Arial"/>
              <a:sym typeface="Arial"/>
            </a:endParaRPr>
          </a:p>
        </p:txBody>
      </p:sp>
      <p:sp>
        <p:nvSpPr>
          <p:cNvPr id="712" name="Google Shape;712;p9"/>
          <p:cNvSpPr txBox="1"/>
          <p:nvPr/>
        </p:nvSpPr>
        <p:spPr>
          <a:xfrm rot="4140000">
            <a:off x="5283972" y="4112104"/>
            <a:ext cx="12782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00B3F0"/>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713" name="Google Shape;713;p9"/>
          <p:cNvSpPr txBox="1"/>
          <p:nvPr/>
        </p:nvSpPr>
        <p:spPr>
          <a:xfrm rot="3960000">
            <a:off x="5312287" y="4188501"/>
            <a:ext cx="131230"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00B3F0"/>
                </a:solidFill>
                <a:latin typeface="Arial"/>
                <a:ea typeface="Arial"/>
                <a:cs typeface="Arial"/>
                <a:sym typeface="Arial"/>
              </a:rPr>
              <a:t>R</a:t>
            </a:r>
            <a:endParaRPr sz="850">
              <a:solidFill>
                <a:schemeClr val="dk1"/>
              </a:solidFill>
              <a:latin typeface="Arial"/>
              <a:ea typeface="Arial"/>
              <a:cs typeface="Arial"/>
              <a:sym typeface="Arial"/>
            </a:endParaRPr>
          </a:p>
        </p:txBody>
      </p:sp>
      <p:sp>
        <p:nvSpPr>
          <p:cNvPr id="714" name="Google Shape;714;p9"/>
          <p:cNvSpPr txBox="1"/>
          <p:nvPr/>
        </p:nvSpPr>
        <p:spPr>
          <a:xfrm rot="3780000">
            <a:off x="5347817" y="4272113"/>
            <a:ext cx="136672"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00B3F0"/>
                </a:solidFill>
                <a:latin typeface="Arial"/>
                <a:ea typeface="Arial"/>
                <a:cs typeface="Arial"/>
                <a:sym typeface="Arial"/>
              </a:rPr>
              <a:t>A</a:t>
            </a:r>
            <a:endParaRPr sz="850">
              <a:solidFill>
                <a:schemeClr val="dk1"/>
              </a:solidFill>
              <a:latin typeface="Arial"/>
              <a:ea typeface="Arial"/>
              <a:cs typeface="Arial"/>
              <a:sym typeface="Arial"/>
            </a:endParaRPr>
          </a:p>
        </p:txBody>
      </p:sp>
      <p:sp>
        <p:nvSpPr>
          <p:cNvPr id="715" name="Google Shape;715;p9"/>
          <p:cNvSpPr txBox="1"/>
          <p:nvPr/>
        </p:nvSpPr>
        <p:spPr>
          <a:xfrm rot="3540000">
            <a:off x="5392512" y="4359735"/>
            <a:ext cx="14109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00B3F0"/>
                </a:solidFill>
                <a:latin typeface="Arial"/>
                <a:ea typeface="Arial"/>
                <a:cs typeface="Arial"/>
                <a:sym typeface="Arial"/>
              </a:rPr>
              <a:t>N</a:t>
            </a:r>
            <a:endParaRPr sz="850">
              <a:solidFill>
                <a:schemeClr val="dk1"/>
              </a:solidFill>
              <a:latin typeface="Arial"/>
              <a:ea typeface="Arial"/>
              <a:cs typeface="Arial"/>
              <a:sym typeface="Arial"/>
            </a:endParaRPr>
          </a:p>
        </p:txBody>
      </p:sp>
      <p:sp>
        <p:nvSpPr>
          <p:cNvPr id="716" name="Google Shape;716;p9"/>
          <p:cNvSpPr txBox="1"/>
          <p:nvPr/>
        </p:nvSpPr>
        <p:spPr>
          <a:xfrm rot="3360000">
            <a:off x="5447609" y="4439004"/>
            <a:ext cx="129335"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00B3F0"/>
                </a:solidFill>
                <a:latin typeface="Arial"/>
                <a:ea typeface="Arial"/>
                <a:cs typeface="Arial"/>
                <a:sym typeface="Arial"/>
              </a:rPr>
              <a:t>S</a:t>
            </a:r>
            <a:endParaRPr sz="850">
              <a:solidFill>
                <a:schemeClr val="dk1"/>
              </a:solidFill>
              <a:latin typeface="Arial"/>
              <a:ea typeface="Arial"/>
              <a:cs typeface="Arial"/>
              <a:sym typeface="Arial"/>
            </a:endParaRPr>
          </a:p>
        </p:txBody>
      </p:sp>
      <p:sp>
        <p:nvSpPr>
          <p:cNvPr id="717" name="Google Shape;717;p9"/>
          <p:cNvSpPr txBox="1"/>
          <p:nvPr/>
        </p:nvSpPr>
        <p:spPr>
          <a:xfrm rot="3180000">
            <a:off x="5492728" y="4496270"/>
            <a:ext cx="118491"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00B3F0"/>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718" name="Google Shape;718;p9"/>
          <p:cNvSpPr txBox="1"/>
          <p:nvPr/>
        </p:nvSpPr>
        <p:spPr>
          <a:xfrm rot="3060000">
            <a:off x="5529444" y="4550061"/>
            <a:ext cx="127234"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00B3F0"/>
                </a:solidFill>
                <a:latin typeface="Arial"/>
                <a:ea typeface="Arial"/>
                <a:cs typeface="Arial"/>
                <a:sym typeface="Arial"/>
              </a:rPr>
              <a:t>T</a:t>
            </a:r>
            <a:endParaRPr sz="850">
              <a:solidFill>
                <a:schemeClr val="dk1"/>
              </a:solidFill>
              <a:latin typeface="Arial"/>
              <a:ea typeface="Arial"/>
              <a:cs typeface="Arial"/>
              <a:sym typeface="Arial"/>
            </a:endParaRPr>
          </a:p>
        </p:txBody>
      </p:sp>
      <p:sp>
        <p:nvSpPr>
          <p:cNvPr id="719" name="Google Shape;719;p9"/>
          <p:cNvSpPr txBox="1"/>
          <p:nvPr/>
        </p:nvSpPr>
        <p:spPr>
          <a:xfrm rot="2880000">
            <a:off x="5576784" y="4601961"/>
            <a:ext cx="118683" cy="109220"/>
          </a:xfrm>
          <a:prstGeom prst="rect">
            <a:avLst/>
          </a:prstGeom>
          <a:noFill/>
          <a:ln>
            <a:noFill/>
          </a:ln>
        </p:spPr>
        <p:txBody>
          <a:bodyPr spcFirstLastPara="1" wrap="square" lIns="0" tIns="0" rIns="0" bIns="0" anchor="t" anchorCtr="0">
            <a:spAutoFit/>
          </a:bodyPr>
          <a:lstStyle/>
          <a:p>
            <a:pPr marL="0" marR="0" lvl="0" indent="0" algn="l" rtl="0">
              <a:lnSpc>
                <a:spcPct val="101176"/>
              </a:lnSpc>
              <a:spcBef>
                <a:spcPts val="0"/>
              </a:spcBef>
              <a:spcAft>
                <a:spcPts val="0"/>
              </a:spcAft>
              <a:buNone/>
            </a:pPr>
            <a:r>
              <a:rPr lang="en-US" sz="850" b="1">
                <a:solidFill>
                  <a:srgbClr val="00B3F0"/>
                </a:solidFill>
                <a:latin typeface="Arial"/>
                <a:ea typeface="Arial"/>
                <a:cs typeface="Arial"/>
                <a:sym typeface="Arial"/>
              </a:rPr>
              <a:t>I</a:t>
            </a:r>
            <a:endParaRPr sz="850">
              <a:solidFill>
                <a:schemeClr val="dk1"/>
              </a:solidFill>
              <a:latin typeface="Arial"/>
              <a:ea typeface="Arial"/>
              <a:cs typeface="Arial"/>
              <a:sym typeface="Arial"/>
            </a:endParaRPr>
          </a:p>
        </p:txBody>
      </p:sp>
      <p:sp>
        <p:nvSpPr>
          <p:cNvPr id="720" name="Google Shape;720;p9"/>
          <p:cNvSpPr txBox="1"/>
          <p:nvPr/>
        </p:nvSpPr>
        <p:spPr>
          <a:xfrm rot="2700000">
            <a:off x="5620106" y="4664772"/>
            <a:ext cx="147811"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00B3F0"/>
                </a:solidFill>
                <a:latin typeface="Arial"/>
                <a:ea typeface="Arial"/>
                <a:cs typeface="Arial"/>
                <a:sym typeface="Arial"/>
              </a:rPr>
              <a:t>O</a:t>
            </a:r>
            <a:endParaRPr sz="850">
              <a:solidFill>
                <a:schemeClr val="dk1"/>
              </a:solidFill>
              <a:latin typeface="Arial"/>
              <a:ea typeface="Arial"/>
              <a:cs typeface="Arial"/>
              <a:sym typeface="Arial"/>
            </a:endParaRPr>
          </a:p>
        </p:txBody>
      </p:sp>
      <p:sp>
        <p:nvSpPr>
          <p:cNvPr id="721" name="Google Shape;721;p9"/>
          <p:cNvSpPr txBox="1"/>
          <p:nvPr/>
        </p:nvSpPr>
        <p:spPr>
          <a:xfrm rot="2460000">
            <a:off x="5702152" y="4740056"/>
            <a:ext cx="141097" cy="108585"/>
          </a:xfrm>
          <a:prstGeom prst="rect">
            <a:avLst/>
          </a:prstGeom>
          <a:noFill/>
          <a:ln>
            <a:noFill/>
          </a:ln>
        </p:spPr>
        <p:txBody>
          <a:bodyPr spcFirstLastPara="1" wrap="square" lIns="0" tIns="0" rIns="0" bIns="0" anchor="t" anchorCtr="0">
            <a:spAutoFit/>
          </a:bodyPr>
          <a:lstStyle/>
          <a:p>
            <a:pPr marL="0" marR="0" lvl="0" indent="0" algn="l" rtl="0">
              <a:lnSpc>
                <a:spcPct val="100588"/>
              </a:lnSpc>
              <a:spcBef>
                <a:spcPts val="0"/>
              </a:spcBef>
              <a:spcAft>
                <a:spcPts val="0"/>
              </a:spcAft>
              <a:buNone/>
            </a:pPr>
            <a:r>
              <a:rPr lang="en-US" sz="850" b="1">
                <a:solidFill>
                  <a:srgbClr val="00B3F0"/>
                </a:solidFill>
                <a:latin typeface="Arial"/>
                <a:ea typeface="Arial"/>
                <a:cs typeface="Arial"/>
                <a:sym typeface="Arial"/>
              </a:rPr>
              <a:t>N</a:t>
            </a:r>
            <a:endParaRPr sz="850">
              <a:solidFill>
                <a:schemeClr val="dk1"/>
              </a:solidFill>
              <a:latin typeface="Arial"/>
              <a:ea typeface="Arial"/>
              <a:cs typeface="Arial"/>
              <a:sym typeface="Arial"/>
            </a:endParaRPr>
          </a:p>
        </p:txBody>
      </p:sp>
      <p:grpSp>
        <p:nvGrpSpPr>
          <p:cNvPr id="722" name="Google Shape;722;p9"/>
          <p:cNvGrpSpPr/>
          <p:nvPr/>
        </p:nvGrpSpPr>
        <p:grpSpPr>
          <a:xfrm>
            <a:off x="19768108" y="749346"/>
            <a:ext cx="336550" cy="560705"/>
            <a:chOff x="19768108" y="749346"/>
            <a:chExt cx="336550" cy="560705"/>
          </a:xfrm>
        </p:grpSpPr>
        <p:sp>
          <p:nvSpPr>
            <p:cNvPr id="723" name="Google Shape;723;p9"/>
            <p:cNvSpPr/>
            <p:nvPr/>
          </p:nvSpPr>
          <p:spPr>
            <a:xfrm>
              <a:off x="19768108" y="749346"/>
              <a:ext cx="336550" cy="560705"/>
            </a:xfrm>
            <a:custGeom>
              <a:avLst/>
              <a:gdLst/>
              <a:ahLst/>
              <a:cxnLst/>
              <a:rect l="l" t="t" r="r" b="b"/>
              <a:pathLst>
                <a:path w="336550" h="560705" extrusionOk="0">
                  <a:moveTo>
                    <a:pt x="335978" y="291096"/>
                  </a:moveTo>
                  <a:lnTo>
                    <a:pt x="119392" y="291096"/>
                  </a:lnTo>
                  <a:lnTo>
                    <a:pt x="50368" y="292963"/>
                  </a:lnTo>
                  <a:lnTo>
                    <a:pt x="14922" y="306019"/>
                  </a:lnTo>
                  <a:lnTo>
                    <a:pt x="1866" y="341464"/>
                  </a:lnTo>
                  <a:lnTo>
                    <a:pt x="0" y="410502"/>
                  </a:lnTo>
                  <a:lnTo>
                    <a:pt x="0" y="441020"/>
                  </a:lnTo>
                  <a:lnTo>
                    <a:pt x="1866" y="510044"/>
                  </a:lnTo>
                  <a:lnTo>
                    <a:pt x="14922" y="545490"/>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35"/>
                  </a:lnTo>
                  <a:lnTo>
                    <a:pt x="1866" y="50380"/>
                  </a:lnTo>
                  <a:lnTo>
                    <a:pt x="0" y="119405"/>
                  </a:lnTo>
                  <a:lnTo>
                    <a:pt x="0" y="149923"/>
                  </a:lnTo>
                  <a:lnTo>
                    <a:pt x="1866" y="218948"/>
                  </a:lnTo>
                  <a:lnTo>
                    <a:pt x="14922" y="254393"/>
                  </a:lnTo>
                  <a:lnTo>
                    <a:pt x="50368" y="267449"/>
                  </a:lnTo>
                  <a:lnTo>
                    <a:pt x="119392" y="269316"/>
                  </a:lnTo>
                  <a:lnTo>
                    <a:pt x="335978" y="269316"/>
                  </a:lnTo>
                  <a:lnTo>
                    <a:pt x="335978"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4" name="Google Shape;724;p9"/>
            <p:cNvSpPr/>
            <p:nvPr/>
          </p:nvSpPr>
          <p:spPr>
            <a:xfrm>
              <a:off x="19843130" y="828817"/>
              <a:ext cx="210344" cy="110384"/>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5" name="Google Shape;725;p9"/>
            <p:cNvSpPr/>
            <p:nvPr/>
          </p:nvSpPr>
          <p:spPr>
            <a:xfrm>
              <a:off x="19843141" y="1086061"/>
              <a:ext cx="196971" cy="178083"/>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726" name="Google Shape;726;p9"/>
          <p:cNvGrpSpPr/>
          <p:nvPr/>
        </p:nvGrpSpPr>
        <p:grpSpPr>
          <a:xfrm>
            <a:off x="4856467" y="1624979"/>
            <a:ext cx="1689853" cy="3421050"/>
            <a:chOff x="4856467" y="1624979"/>
            <a:chExt cx="1689853" cy="3421050"/>
          </a:xfrm>
        </p:grpSpPr>
        <p:sp>
          <p:nvSpPr>
            <p:cNvPr id="727" name="Google Shape;727;p9"/>
            <p:cNvSpPr/>
            <p:nvPr/>
          </p:nvSpPr>
          <p:spPr>
            <a:xfrm>
              <a:off x="5155238" y="3972284"/>
              <a:ext cx="726440" cy="1061720"/>
            </a:xfrm>
            <a:custGeom>
              <a:avLst/>
              <a:gdLst/>
              <a:ahLst/>
              <a:cxnLst/>
              <a:rect l="l" t="t" r="r" b="b"/>
              <a:pathLst>
                <a:path w="726439" h="1061720" extrusionOk="0">
                  <a:moveTo>
                    <a:pt x="0" y="0"/>
                  </a:moveTo>
                  <a:lnTo>
                    <a:pt x="10879" y="47655"/>
                  </a:lnTo>
                  <a:lnTo>
                    <a:pt x="23118" y="94908"/>
                  </a:lnTo>
                  <a:lnTo>
                    <a:pt x="36700" y="141727"/>
                  </a:lnTo>
                  <a:lnTo>
                    <a:pt x="51610" y="188086"/>
                  </a:lnTo>
                  <a:lnTo>
                    <a:pt x="67833" y="233956"/>
                  </a:lnTo>
                  <a:lnTo>
                    <a:pt x="85355" y="279307"/>
                  </a:lnTo>
                  <a:lnTo>
                    <a:pt x="104159" y="324111"/>
                  </a:lnTo>
                  <a:lnTo>
                    <a:pt x="124230" y="368341"/>
                  </a:lnTo>
                  <a:lnTo>
                    <a:pt x="145554" y="411966"/>
                  </a:lnTo>
                  <a:lnTo>
                    <a:pt x="168115" y="454959"/>
                  </a:lnTo>
                  <a:lnTo>
                    <a:pt x="191898" y="497290"/>
                  </a:lnTo>
                  <a:lnTo>
                    <a:pt x="216887" y="538933"/>
                  </a:lnTo>
                  <a:lnTo>
                    <a:pt x="243068" y="579857"/>
                  </a:lnTo>
                  <a:lnTo>
                    <a:pt x="270425" y="620034"/>
                  </a:lnTo>
                  <a:lnTo>
                    <a:pt x="298944" y="659435"/>
                  </a:lnTo>
                  <a:lnTo>
                    <a:pt x="328608" y="698033"/>
                  </a:lnTo>
                  <a:lnTo>
                    <a:pt x="359403" y="735798"/>
                  </a:lnTo>
                  <a:lnTo>
                    <a:pt x="391313" y="772702"/>
                  </a:lnTo>
                  <a:lnTo>
                    <a:pt x="424324" y="808716"/>
                  </a:lnTo>
                  <a:lnTo>
                    <a:pt x="458419" y="843812"/>
                  </a:lnTo>
                  <a:lnTo>
                    <a:pt x="493585" y="877961"/>
                  </a:lnTo>
                  <a:lnTo>
                    <a:pt x="529805" y="911135"/>
                  </a:lnTo>
                  <a:lnTo>
                    <a:pt x="567065" y="943304"/>
                  </a:lnTo>
                  <a:lnTo>
                    <a:pt x="605349" y="974441"/>
                  </a:lnTo>
                  <a:lnTo>
                    <a:pt x="644642" y="1004517"/>
                  </a:lnTo>
                  <a:lnTo>
                    <a:pt x="684928" y="1033502"/>
                  </a:lnTo>
                  <a:lnTo>
                    <a:pt x="726194" y="1061370"/>
                  </a:lnTo>
                </a:path>
              </a:pathLst>
            </a:custGeom>
            <a:noFill/>
            <a:ln w="22575" cap="flat" cmpd="sng">
              <a:solidFill>
                <a:srgbClr val="00AEEF"/>
              </a:solidFill>
              <a:prstDash val="dot"/>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9"/>
            <p:cNvSpPr/>
            <p:nvPr/>
          </p:nvSpPr>
          <p:spPr>
            <a:xfrm>
              <a:off x="5146498" y="3928429"/>
              <a:ext cx="753745" cy="1117600"/>
            </a:xfrm>
            <a:custGeom>
              <a:avLst/>
              <a:gdLst/>
              <a:ahLst/>
              <a:cxnLst/>
              <a:rect l="l" t="t" r="r" b="b"/>
              <a:pathLst>
                <a:path w="753745" h="1117600" extrusionOk="0">
                  <a:moveTo>
                    <a:pt x="0" y="0"/>
                  </a:moveTo>
                  <a:lnTo>
                    <a:pt x="0" y="0"/>
                  </a:lnTo>
                </a:path>
                <a:path w="753745" h="1117600" extrusionOk="0">
                  <a:moveTo>
                    <a:pt x="753739" y="1117344"/>
                  </a:moveTo>
                  <a:lnTo>
                    <a:pt x="753739" y="1117344"/>
                  </a:lnTo>
                </a:path>
              </a:pathLst>
            </a:custGeom>
            <a:noFill/>
            <a:ln w="22575"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9" name="Google Shape;729;p9"/>
            <p:cNvSpPr/>
            <p:nvPr/>
          </p:nvSpPr>
          <p:spPr>
            <a:xfrm>
              <a:off x="4856467" y="1860946"/>
              <a:ext cx="169235" cy="169223"/>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0" name="Google Shape;730;p9"/>
            <p:cNvSpPr/>
            <p:nvPr/>
          </p:nvSpPr>
          <p:spPr>
            <a:xfrm>
              <a:off x="5179165" y="1662983"/>
              <a:ext cx="1367155" cy="814705"/>
            </a:xfrm>
            <a:custGeom>
              <a:avLst/>
              <a:gdLst/>
              <a:ahLst/>
              <a:cxnLst/>
              <a:rect l="l" t="t" r="r" b="b"/>
              <a:pathLst>
                <a:path w="1367154" h="814705" extrusionOk="0">
                  <a:moveTo>
                    <a:pt x="1366827" y="0"/>
                  </a:moveTo>
                  <a:lnTo>
                    <a:pt x="1316605" y="7195"/>
                  </a:lnTo>
                  <a:lnTo>
                    <a:pt x="1266716" y="15697"/>
                  </a:lnTo>
                  <a:lnTo>
                    <a:pt x="1217181" y="25486"/>
                  </a:lnTo>
                  <a:lnTo>
                    <a:pt x="1168021" y="36542"/>
                  </a:lnTo>
                  <a:lnTo>
                    <a:pt x="1119257" y="48842"/>
                  </a:lnTo>
                  <a:lnTo>
                    <a:pt x="1070911" y="62368"/>
                  </a:lnTo>
                  <a:lnTo>
                    <a:pt x="1023002" y="77097"/>
                  </a:lnTo>
                  <a:lnTo>
                    <a:pt x="975553" y="93009"/>
                  </a:lnTo>
                  <a:lnTo>
                    <a:pt x="928584" y="110083"/>
                  </a:lnTo>
                  <a:lnTo>
                    <a:pt x="882117" y="128299"/>
                  </a:lnTo>
                  <a:lnTo>
                    <a:pt x="836171" y="147636"/>
                  </a:lnTo>
                  <a:lnTo>
                    <a:pt x="790769" y="168073"/>
                  </a:lnTo>
                  <a:lnTo>
                    <a:pt x="745931" y="189590"/>
                  </a:lnTo>
                  <a:lnTo>
                    <a:pt x="701678" y="212165"/>
                  </a:lnTo>
                  <a:lnTo>
                    <a:pt x="658031" y="235778"/>
                  </a:lnTo>
                  <a:lnTo>
                    <a:pt x="615011" y="260408"/>
                  </a:lnTo>
                  <a:lnTo>
                    <a:pt x="572640" y="286035"/>
                  </a:lnTo>
                  <a:lnTo>
                    <a:pt x="530938" y="312637"/>
                  </a:lnTo>
                  <a:lnTo>
                    <a:pt x="489926" y="340195"/>
                  </a:lnTo>
                  <a:lnTo>
                    <a:pt x="449626" y="368686"/>
                  </a:lnTo>
                  <a:lnTo>
                    <a:pt x="410058" y="398092"/>
                  </a:lnTo>
                  <a:lnTo>
                    <a:pt x="371243" y="428389"/>
                  </a:lnTo>
                  <a:lnTo>
                    <a:pt x="333202" y="459559"/>
                  </a:lnTo>
                  <a:lnTo>
                    <a:pt x="295956" y="491580"/>
                  </a:lnTo>
                  <a:lnTo>
                    <a:pt x="259527" y="524432"/>
                  </a:lnTo>
                  <a:lnTo>
                    <a:pt x="223935" y="558093"/>
                  </a:lnTo>
                  <a:lnTo>
                    <a:pt x="189201" y="592544"/>
                  </a:lnTo>
                  <a:lnTo>
                    <a:pt x="155347" y="627763"/>
                  </a:lnTo>
                  <a:lnTo>
                    <a:pt x="122393" y="663729"/>
                  </a:lnTo>
                  <a:lnTo>
                    <a:pt x="90360" y="700423"/>
                  </a:lnTo>
                  <a:lnTo>
                    <a:pt x="59270" y="737822"/>
                  </a:lnTo>
                  <a:lnTo>
                    <a:pt x="29142" y="775907"/>
                  </a:lnTo>
                  <a:lnTo>
                    <a:pt x="0" y="814656"/>
                  </a:lnTo>
                </a:path>
              </a:pathLst>
            </a:custGeom>
            <a:noFill/>
            <a:ln w="12000" cap="flat" cmpd="sng">
              <a:solidFill>
                <a:srgbClr val="00AEEF"/>
              </a:solidFill>
              <a:prstDash val="dash"/>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1" name="Google Shape;731;p9"/>
            <p:cNvSpPr/>
            <p:nvPr/>
          </p:nvSpPr>
          <p:spPr>
            <a:xfrm>
              <a:off x="6492777" y="1624979"/>
              <a:ext cx="53340" cy="88900"/>
            </a:xfrm>
            <a:custGeom>
              <a:avLst/>
              <a:gdLst/>
              <a:ahLst/>
              <a:cxnLst/>
              <a:rect l="l" t="t" r="r" b="b"/>
              <a:pathLst>
                <a:path w="53340" h="88900" extrusionOk="0">
                  <a:moveTo>
                    <a:pt x="0" y="0"/>
                  </a:moveTo>
                  <a:lnTo>
                    <a:pt x="53215" y="38004"/>
                  </a:lnTo>
                  <a:lnTo>
                    <a:pt x="11450" y="88307"/>
                  </a:lnTo>
                </a:path>
              </a:pathLst>
            </a:custGeom>
            <a:noFill/>
            <a:ln w="12000" cap="flat" cmpd="sng">
              <a:solidFill>
                <a:srgbClr val="00AEE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2" name="Google Shape;732;p9"/>
            <p:cNvSpPr/>
            <p:nvPr/>
          </p:nvSpPr>
          <p:spPr>
            <a:xfrm>
              <a:off x="5792444" y="1813760"/>
              <a:ext cx="130407" cy="130395"/>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33" name="Google Shape;733;p9"/>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34" name="Google Shape;734;p9"/>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35" name="Google Shape;735;p9"/>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36" name="Google Shape;736;p9"/>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37" name="Google Shape;737;p9"/>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738" name="Google Shape;738;p9"/>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39" name="Google Shape;739;p9"/>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40" name="Google Shape;740;p9"/>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41" name="Google Shape;741;p9"/>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42" name="Google Shape;742;p9"/>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743" name="Google Shape;743;p9"/>
          <p:cNvSpPr txBox="1"/>
          <p:nvPr/>
        </p:nvSpPr>
        <p:spPr>
          <a:xfrm>
            <a:off x="10779269"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744" name="Google Shape;744;p9"/>
          <p:cNvSpPr txBox="1"/>
          <p:nvPr/>
        </p:nvSpPr>
        <p:spPr>
          <a:xfrm>
            <a:off x="11684072"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745" name="Google Shape;745;p9"/>
          <p:cNvSpPr txBox="1"/>
          <p:nvPr/>
        </p:nvSpPr>
        <p:spPr>
          <a:xfrm>
            <a:off x="12636515"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746" name="Google Shape;746;p9"/>
          <p:cNvSpPr txBox="1"/>
          <p:nvPr/>
        </p:nvSpPr>
        <p:spPr>
          <a:xfrm>
            <a:off x="13500627"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747" name="Google Shape;747;p9"/>
          <p:cNvSpPr txBox="1"/>
          <p:nvPr/>
        </p:nvSpPr>
        <p:spPr>
          <a:xfrm>
            <a:off x="14507230"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748" name="Google Shape;748;p9"/>
          <p:cNvSpPr txBox="1"/>
          <p:nvPr/>
        </p:nvSpPr>
        <p:spPr>
          <a:xfrm>
            <a:off x="15457809"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49" name="Google Shape;749;p9"/>
          <p:cNvSpPr txBox="1"/>
          <p:nvPr/>
        </p:nvSpPr>
        <p:spPr>
          <a:xfrm>
            <a:off x="16321131"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750" name="Google Shape;750;p9"/>
          <p:cNvSpPr txBox="1"/>
          <p:nvPr/>
        </p:nvSpPr>
        <p:spPr>
          <a:xfrm>
            <a:off x="17299006"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751" name="Google Shape;751;p9"/>
          <p:cNvSpPr txBox="1"/>
          <p:nvPr/>
        </p:nvSpPr>
        <p:spPr>
          <a:xfrm>
            <a:off x="18083886"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752" name="Google Shape;752;p9"/>
          <p:cNvSpPr txBox="1"/>
          <p:nvPr/>
        </p:nvSpPr>
        <p:spPr>
          <a:xfrm>
            <a:off x="19144073"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Shape 13450"/>
        <p:cNvGrpSpPr/>
        <p:nvPr/>
      </p:nvGrpSpPr>
      <p:grpSpPr>
        <a:xfrm>
          <a:off x="0" y="0"/>
          <a:ext cx="0" cy="0"/>
          <a:chOff x="0" y="0"/>
          <a:chExt cx="0" cy="0"/>
        </a:xfrm>
      </p:grpSpPr>
      <p:sp>
        <p:nvSpPr>
          <p:cNvPr id="13451" name="Google Shape;13451;p90"/>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178</a:t>
            </a:r>
            <a:endParaRPr sz="550">
              <a:solidFill>
                <a:schemeClr val="dk1"/>
              </a:solidFill>
              <a:latin typeface="Arial"/>
              <a:ea typeface="Arial"/>
              <a:cs typeface="Arial"/>
              <a:sym typeface="Arial"/>
            </a:endParaRPr>
          </a:p>
        </p:txBody>
      </p:sp>
      <p:sp>
        <p:nvSpPr>
          <p:cNvPr id="13452" name="Google Shape;13452;p90"/>
          <p:cNvSpPr txBox="1"/>
          <p:nvPr/>
        </p:nvSpPr>
        <p:spPr>
          <a:xfrm>
            <a:off x="1946673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179</a:t>
            </a:r>
            <a:endParaRPr sz="550">
              <a:solidFill>
                <a:schemeClr val="dk1"/>
              </a:solidFill>
              <a:latin typeface="Arial"/>
              <a:ea typeface="Arial"/>
              <a:cs typeface="Arial"/>
              <a:sym typeface="Arial"/>
            </a:endParaRPr>
          </a:p>
        </p:txBody>
      </p:sp>
      <p:grpSp>
        <p:nvGrpSpPr>
          <p:cNvPr id="13453" name="Google Shape;13453;p90"/>
          <p:cNvGrpSpPr/>
          <p:nvPr/>
        </p:nvGrpSpPr>
        <p:grpSpPr>
          <a:xfrm>
            <a:off x="429035" y="6599833"/>
            <a:ext cx="9206082" cy="508195"/>
            <a:chOff x="429035" y="6599833"/>
            <a:chExt cx="9206082" cy="508195"/>
          </a:xfrm>
        </p:grpSpPr>
        <p:sp>
          <p:nvSpPr>
            <p:cNvPr id="13454" name="Google Shape;13454;p90"/>
            <p:cNvSpPr/>
            <p:nvPr/>
          </p:nvSpPr>
          <p:spPr>
            <a:xfrm>
              <a:off x="9612853"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55" name="Google Shape;13455;p90"/>
            <p:cNvSpPr/>
            <p:nvPr/>
          </p:nvSpPr>
          <p:spPr>
            <a:xfrm>
              <a:off x="429035" y="6781638"/>
              <a:ext cx="9203055" cy="326390"/>
            </a:xfrm>
            <a:custGeom>
              <a:avLst/>
              <a:gdLst/>
              <a:ahLst/>
              <a:cxnLst/>
              <a:rect l="l" t="t" r="r" b="b"/>
              <a:pathLst>
                <a:path w="9203055" h="326390" extrusionOk="0">
                  <a:moveTo>
                    <a:pt x="9202994" y="0"/>
                  </a:moveTo>
                  <a:lnTo>
                    <a:pt x="0" y="0"/>
                  </a:lnTo>
                  <a:lnTo>
                    <a:pt x="0" y="325874"/>
                  </a:lnTo>
                  <a:lnTo>
                    <a:pt x="9202994" y="325874"/>
                  </a:lnTo>
                  <a:lnTo>
                    <a:pt x="9202994"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56" name="Google Shape;13456;p90"/>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57" name="Google Shape;13457;p90"/>
            <p:cNvSpPr/>
            <p:nvPr/>
          </p:nvSpPr>
          <p:spPr>
            <a:xfrm>
              <a:off x="8714367"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58" name="Google Shape;13458;p90"/>
            <p:cNvSpPr/>
            <p:nvPr/>
          </p:nvSpPr>
          <p:spPr>
            <a:xfrm>
              <a:off x="778779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59" name="Google Shape;13459;p90"/>
            <p:cNvSpPr/>
            <p:nvPr/>
          </p:nvSpPr>
          <p:spPr>
            <a:xfrm>
              <a:off x="778779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0" name="Google Shape;13460;p90"/>
            <p:cNvSpPr/>
            <p:nvPr/>
          </p:nvSpPr>
          <p:spPr>
            <a:xfrm>
              <a:off x="686702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1" name="Google Shape;13461;p90"/>
            <p:cNvSpPr/>
            <p:nvPr/>
          </p:nvSpPr>
          <p:spPr>
            <a:xfrm>
              <a:off x="686702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2" name="Google Shape;13462;p90"/>
            <p:cNvSpPr/>
            <p:nvPr/>
          </p:nvSpPr>
          <p:spPr>
            <a:xfrm>
              <a:off x="594661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3" name="Google Shape;13463;p90"/>
            <p:cNvSpPr/>
            <p:nvPr/>
          </p:nvSpPr>
          <p:spPr>
            <a:xfrm>
              <a:off x="594661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4" name="Google Shape;13464;p90"/>
            <p:cNvSpPr/>
            <p:nvPr/>
          </p:nvSpPr>
          <p:spPr>
            <a:xfrm>
              <a:off x="502602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5" name="Google Shape;13465;p90"/>
            <p:cNvSpPr/>
            <p:nvPr/>
          </p:nvSpPr>
          <p:spPr>
            <a:xfrm>
              <a:off x="502602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6" name="Google Shape;13466;p90"/>
            <p:cNvSpPr/>
            <p:nvPr/>
          </p:nvSpPr>
          <p:spPr>
            <a:xfrm>
              <a:off x="4105425"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7" name="Google Shape;13467;p90"/>
            <p:cNvSpPr/>
            <p:nvPr/>
          </p:nvSpPr>
          <p:spPr>
            <a:xfrm>
              <a:off x="4105425"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8" name="Google Shape;13468;p90"/>
            <p:cNvSpPr/>
            <p:nvPr/>
          </p:nvSpPr>
          <p:spPr>
            <a:xfrm>
              <a:off x="3184838"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69" name="Google Shape;13469;p90"/>
            <p:cNvSpPr/>
            <p:nvPr/>
          </p:nvSpPr>
          <p:spPr>
            <a:xfrm>
              <a:off x="3184838"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70" name="Google Shape;13470;p90"/>
            <p:cNvSpPr/>
            <p:nvPr/>
          </p:nvSpPr>
          <p:spPr>
            <a:xfrm>
              <a:off x="2264251"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71" name="Google Shape;13471;p90"/>
            <p:cNvSpPr/>
            <p:nvPr/>
          </p:nvSpPr>
          <p:spPr>
            <a:xfrm>
              <a:off x="2264251"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72" name="Google Shape;13472;p90"/>
            <p:cNvSpPr/>
            <p:nvPr/>
          </p:nvSpPr>
          <p:spPr>
            <a:xfrm>
              <a:off x="134365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73" name="Google Shape;13473;p90"/>
            <p:cNvSpPr/>
            <p:nvPr/>
          </p:nvSpPr>
          <p:spPr>
            <a:xfrm>
              <a:off x="134365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74" name="Google Shape;13474;p90"/>
            <p:cNvSpPr/>
            <p:nvPr/>
          </p:nvSpPr>
          <p:spPr>
            <a:xfrm>
              <a:off x="429035"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75" name="Google Shape;13475;p90"/>
            <p:cNvSpPr/>
            <p:nvPr/>
          </p:nvSpPr>
          <p:spPr>
            <a:xfrm>
              <a:off x="429035"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476" name="Google Shape;13476;p90"/>
          <p:cNvGrpSpPr/>
          <p:nvPr/>
        </p:nvGrpSpPr>
        <p:grpSpPr>
          <a:xfrm>
            <a:off x="10481081" y="6599833"/>
            <a:ext cx="9206230" cy="507946"/>
            <a:chOff x="10481081" y="6599833"/>
            <a:chExt cx="9206230" cy="507946"/>
          </a:xfrm>
        </p:grpSpPr>
        <p:sp>
          <p:nvSpPr>
            <p:cNvPr id="13477" name="Google Shape;13477;p90"/>
            <p:cNvSpPr/>
            <p:nvPr/>
          </p:nvSpPr>
          <p:spPr>
            <a:xfrm>
              <a:off x="19664952"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78" name="Google Shape;13478;p90"/>
            <p:cNvSpPr/>
            <p:nvPr/>
          </p:nvSpPr>
          <p:spPr>
            <a:xfrm>
              <a:off x="10481081" y="6775039"/>
              <a:ext cx="9206230" cy="332740"/>
            </a:xfrm>
            <a:custGeom>
              <a:avLst/>
              <a:gdLst/>
              <a:ahLst/>
              <a:cxnLst/>
              <a:rect l="l" t="t" r="r" b="b"/>
              <a:pathLst>
                <a:path w="9206230" h="332740" extrusionOk="0">
                  <a:moveTo>
                    <a:pt x="9205951" y="0"/>
                  </a:moveTo>
                  <a:lnTo>
                    <a:pt x="8285366" y="0"/>
                  </a:lnTo>
                  <a:lnTo>
                    <a:pt x="8285366" y="6604"/>
                  </a:lnTo>
                  <a:lnTo>
                    <a:pt x="0" y="6604"/>
                  </a:lnTo>
                  <a:lnTo>
                    <a:pt x="0" y="332473"/>
                  </a:lnTo>
                  <a:lnTo>
                    <a:pt x="9202991" y="332473"/>
                  </a:lnTo>
                  <a:lnTo>
                    <a:pt x="9202991" y="157289"/>
                  </a:lnTo>
                  <a:lnTo>
                    <a:pt x="9205951" y="157289"/>
                  </a:lnTo>
                  <a:lnTo>
                    <a:pt x="9205951"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79" name="Google Shape;13479;p90"/>
            <p:cNvSpPr/>
            <p:nvPr/>
          </p:nvSpPr>
          <p:spPr>
            <a:xfrm>
              <a:off x="18766452"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0" name="Google Shape;13480;p90"/>
            <p:cNvSpPr/>
            <p:nvPr/>
          </p:nvSpPr>
          <p:spPr>
            <a:xfrm>
              <a:off x="178398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1" name="Google Shape;13481;p90"/>
            <p:cNvSpPr/>
            <p:nvPr/>
          </p:nvSpPr>
          <p:spPr>
            <a:xfrm>
              <a:off x="178398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2" name="Google Shape;13482;p90"/>
            <p:cNvSpPr/>
            <p:nvPr/>
          </p:nvSpPr>
          <p:spPr>
            <a:xfrm>
              <a:off x="16919130"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3" name="Google Shape;13483;p90"/>
            <p:cNvSpPr/>
            <p:nvPr/>
          </p:nvSpPr>
          <p:spPr>
            <a:xfrm>
              <a:off x="16919130"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4" name="Google Shape;13484;p90"/>
            <p:cNvSpPr/>
            <p:nvPr/>
          </p:nvSpPr>
          <p:spPr>
            <a:xfrm>
              <a:off x="15998684"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5" name="Google Shape;13485;p90"/>
            <p:cNvSpPr/>
            <p:nvPr/>
          </p:nvSpPr>
          <p:spPr>
            <a:xfrm>
              <a:off x="15998684"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6" name="Google Shape;13486;p90"/>
            <p:cNvSpPr/>
            <p:nvPr/>
          </p:nvSpPr>
          <p:spPr>
            <a:xfrm>
              <a:off x="15078122"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7" name="Google Shape;13487;p90"/>
            <p:cNvSpPr/>
            <p:nvPr/>
          </p:nvSpPr>
          <p:spPr>
            <a:xfrm>
              <a:off x="15078122"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8" name="Google Shape;13488;p90"/>
            <p:cNvSpPr/>
            <p:nvPr/>
          </p:nvSpPr>
          <p:spPr>
            <a:xfrm>
              <a:off x="14157439"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89" name="Google Shape;13489;p90"/>
            <p:cNvSpPr/>
            <p:nvPr/>
          </p:nvSpPr>
          <p:spPr>
            <a:xfrm>
              <a:off x="14157439"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90" name="Google Shape;13490;p90"/>
            <p:cNvSpPr/>
            <p:nvPr/>
          </p:nvSpPr>
          <p:spPr>
            <a:xfrm>
              <a:off x="13236877"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91" name="Google Shape;13491;p90"/>
            <p:cNvSpPr/>
            <p:nvPr/>
          </p:nvSpPr>
          <p:spPr>
            <a:xfrm>
              <a:off x="13236877"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92" name="Google Shape;13492;p90"/>
            <p:cNvSpPr/>
            <p:nvPr/>
          </p:nvSpPr>
          <p:spPr>
            <a:xfrm>
              <a:off x="1231631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93" name="Google Shape;13493;p90"/>
            <p:cNvSpPr/>
            <p:nvPr/>
          </p:nvSpPr>
          <p:spPr>
            <a:xfrm>
              <a:off x="1231631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94" name="Google Shape;13494;p90"/>
            <p:cNvSpPr/>
            <p:nvPr/>
          </p:nvSpPr>
          <p:spPr>
            <a:xfrm>
              <a:off x="11395749"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95" name="Google Shape;13495;p90"/>
            <p:cNvSpPr/>
            <p:nvPr/>
          </p:nvSpPr>
          <p:spPr>
            <a:xfrm>
              <a:off x="11395749"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96" name="Google Shape;13496;p90"/>
            <p:cNvSpPr/>
            <p:nvPr/>
          </p:nvSpPr>
          <p:spPr>
            <a:xfrm>
              <a:off x="10481084"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97" name="Google Shape;13497;p90"/>
            <p:cNvSpPr/>
            <p:nvPr/>
          </p:nvSpPr>
          <p:spPr>
            <a:xfrm>
              <a:off x="10481084"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498" name="Google Shape;13498;p90"/>
          <p:cNvGrpSpPr/>
          <p:nvPr/>
        </p:nvGrpSpPr>
        <p:grpSpPr>
          <a:xfrm>
            <a:off x="8277619" y="239907"/>
            <a:ext cx="1355942" cy="332740"/>
            <a:chOff x="8277619" y="239907"/>
            <a:chExt cx="1355942" cy="332740"/>
          </a:xfrm>
        </p:grpSpPr>
        <p:sp>
          <p:nvSpPr>
            <p:cNvPr id="13499" name="Google Shape;13499;p90"/>
            <p:cNvSpPr/>
            <p:nvPr/>
          </p:nvSpPr>
          <p:spPr>
            <a:xfrm>
              <a:off x="8277619"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00" name="Google Shape;13500;p90"/>
            <p:cNvSpPr/>
            <p:nvPr/>
          </p:nvSpPr>
          <p:spPr>
            <a:xfrm>
              <a:off x="8928711"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501" name="Google Shape;13501;p90"/>
          <p:cNvSpPr txBox="1"/>
          <p:nvPr/>
        </p:nvSpPr>
        <p:spPr>
          <a:xfrm>
            <a:off x="8380867" y="347955"/>
            <a:ext cx="4984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1B3A6A"/>
                </a:solidFill>
                <a:latin typeface="Arial"/>
                <a:ea typeface="Arial"/>
                <a:cs typeface="Arial"/>
                <a:sym typeface="Arial"/>
              </a:rPr>
              <a:t>STORYTELLING</a:t>
            </a:r>
            <a:endParaRPr sz="550">
              <a:solidFill>
                <a:schemeClr val="dk1"/>
              </a:solidFill>
              <a:latin typeface="Arial"/>
              <a:ea typeface="Arial"/>
              <a:cs typeface="Arial"/>
              <a:sym typeface="Arial"/>
            </a:endParaRPr>
          </a:p>
        </p:txBody>
      </p:sp>
      <p:sp>
        <p:nvSpPr>
          <p:cNvPr id="13502" name="Google Shape;13502;p90"/>
          <p:cNvSpPr txBox="1"/>
          <p:nvPr/>
        </p:nvSpPr>
        <p:spPr>
          <a:xfrm>
            <a:off x="9111944" y="347955"/>
            <a:ext cx="33845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1B3A6A"/>
                </a:solidFill>
                <a:latin typeface="Arial"/>
                <a:ea typeface="Arial"/>
                <a:cs typeface="Arial"/>
                <a:sym typeface="Arial"/>
              </a:rPr>
              <a:t>PITCHING</a:t>
            </a:r>
            <a:endParaRPr sz="550">
              <a:solidFill>
                <a:schemeClr val="dk1"/>
              </a:solidFill>
              <a:latin typeface="Arial"/>
              <a:ea typeface="Arial"/>
              <a:cs typeface="Arial"/>
              <a:sym typeface="Arial"/>
            </a:endParaRPr>
          </a:p>
        </p:txBody>
      </p:sp>
      <p:grpSp>
        <p:nvGrpSpPr>
          <p:cNvPr id="13503" name="Google Shape;13503;p90"/>
          <p:cNvGrpSpPr/>
          <p:nvPr/>
        </p:nvGrpSpPr>
        <p:grpSpPr>
          <a:xfrm>
            <a:off x="436533" y="690661"/>
            <a:ext cx="9200546" cy="31750"/>
            <a:chOff x="436533" y="690661"/>
            <a:chExt cx="9200546" cy="31750"/>
          </a:xfrm>
        </p:grpSpPr>
        <p:sp>
          <p:nvSpPr>
            <p:cNvPr id="13504" name="Google Shape;13504;p90"/>
            <p:cNvSpPr/>
            <p:nvPr/>
          </p:nvSpPr>
          <p:spPr>
            <a:xfrm>
              <a:off x="436533" y="690661"/>
              <a:ext cx="553085" cy="31750"/>
            </a:xfrm>
            <a:custGeom>
              <a:avLst/>
              <a:gdLst/>
              <a:ahLst/>
              <a:cxnLst/>
              <a:rect l="l" t="t" r="r" b="b"/>
              <a:pathLst>
                <a:path w="553085" h="31750" extrusionOk="0">
                  <a:moveTo>
                    <a:pt x="552481" y="0"/>
                  </a:moveTo>
                  <a:lnTo>
                    <a:pt x="0" y="0"/>
                  </a:lnTo>
                  <a:lnTo>
                    <a:pt x="0" y="31473"/>
                  </a:lnTo>
                  <a:lnTo>
                    <a:pt x="552481" y="31473"/>
                  </a:lnTo>
                  <a:lnTo>
                    <a:pt x="552481"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05" name="Google Shape;13505;p90"/>
            <p:cNvSpPr/>
            <p:nvPr/>
          </p:nvSpPr>
          <p:spPr>
            <a:xfrm>
              <a:off x="989014" y="690661"/>
              <a:ext cx="8648065" cy="31750"/>
            </a:xfrm>
            <a:custGeom>
              <a:avLst/>
              <a:gdLst/>
              <a:ahLst/>
              <a:cxnLst/>
              <a:rect l="l" t="t" r="r" b="b"/>
              <a:pathLst>
                <a:path w="8648065" h="31750" extrusionOk="0">
                  <a:moveTo>
                    <a:pt x="8647468" y="0"/>
                  </a:moveTo>
                  <a:lnTo>
                    <a:pt x="0" y="0"/>
                  </a:lnTo>
                  <a:lnTo>
                    <a:pt x="0" y="31473"/>
                  </a:lnTo>
                  <a:lnTo>
                    <a:pt x="8647468" y="31473"/>
                  </a:lnTo>
                  <a:lnTo>
                    <a:pt x="8647468" y="0"/>
                  </a:lnTo>
                  <a:close/>
                </a:path>
              </a:pathLst>
            </a:custGeom>
            <a:solidFill>
              <a:srgbClr val="C1C1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506" name="Google Shape;13506;p90"/>
          <p:cNvSpPr txBox="1">
            <a:spLocks noGrp="1"/>
          </p:cNvSpPr>
          <p:nvPr>
            <p:ph type="title"/>
          </p:nvPr>
        </p:nvSpPr>
        <p:spPr>
          <a:xfrm>
            <a:off x="417863" y="264555"/>
            <a:ext cx="3427095"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1B3A6A"/>
                </a:solidFill>
              </a:rPr>
              <a:t>TELL TRANSITION </a:t>
            </a:r>
            <a:r>
              <a:rPr lang="en-US" b="0">
                <a:solidFill>
                  <a:srgbClr val="1B3A6A"/>
                </a:solidFill>
                <a:latin typeface="Arial"/>
                <a:ea typeface="Arial"/>
                <a:cs typeface="Arial"/>
                <a:sym typeface="Arial"/>
              </a:rPr>
              <a:t>SUMMARY </a:t>
            </a:r>
            <a:endParaRPr/>
          </a:p>
        </p:txBody>
      </p:sp>
      <p:sp>
        <p:nvSpPr>
          <p:cNvPr id="13507" name="Google Shape;13507;p90"/>
          <p:cNvSpPr/>
          <p:nvPr/>
        </p:nvSpPr>
        <p:spPr>
          <a:xfrm>
            <a:off x="538579" y="2202928"/>
            <a:ext cx="4418965" cy="4303395"/>
          </a:xfrm>
          <a:custGeom>
            <a:avLst/>
            <a:gdLst/>
            <a:ahLst/>
            <a:cxnLst/>
            <a:rect l="l" t="t" r="r" b="b"/>
            <a:pathLst>
              <a:path w="4418965" h="4303395" extrusionOk="0">
                <a:moveTo>
                  <a:pt x="67687" y="0"/>
                </a:moveTo>
                <a:lnTo>
                  <a:pt x="28555" y="1057"/>
                </a:lnTo>
                <a:lnTo>
                  <a:pt x="8460" y="8460"/>
                </a:lnTo>
                <a:lnTo>
                  <a:pt x="1057" y="28555"/>
                </a:lnTo>
                <a:lnTo>
                  <a:pt x="0" y="67687"/>
                </a:lnTo>
                <a:lnTo>
                  <a:pt x="0" y="4235247"/>
                </a:lnTo>
                <a:lnTo>
                  <a:pt x="1057" y="4274379"/>
                </a:lnTo>
                <a:lnTo>
                  <a:pt x="8460" y="4294474"/>
                </a:lnTo>
                <a:lnTo>
                  <a:pt x="28555" y="4301877"/>
                </a:lnTo>
                <a:lnTo>
                  <a:pt x="67687" y="4302935"/>
                </a:lnTo>
                <a:lnTo>
                  <a:pt x="4350706" y="4302935"/>
                </a:lnTo>
                <a:lnTo>
                  <a:pt x="4389837" y="4301877"/>
                </a:lnTo>
                <a:lnTo>
                  <a:pt x="4409932" y="4294474"/>
                </a:lnTo>
                <a:lnTo>
                  <a:pt x="4417335" y="4274379"/>
                </a:lnTo>
                <a:lnTo>
                  <a:pt x="4418393" y="4235247"/>
                </a:lnTo>
                <a:lnTo>
                  <a:pt x="4418393" y="67687"/>
                </a:lnTo>
                <a:lnTo>
                  <a:pt x="4417335" y="28555"/>
                </a:lnTo>
                <a:lnTo>
                  <a:pt x="4409932" y="8460"/>
                </a:lnTo>
                <a:lnTo>
                  <a:pt x="4389837" y="1057"/>
                </a:lnTo>
                <a:lnTo>
                  <a:pt x="4350706"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08" name="Google Shape;13508;p90"/>
          <p:cNvSpPr/>
          <p:nvPr/>
        </p:nvSpPr>
        <p:spPr>
          <a:xfrm>
            <a:off x="5132862" y="2202928"/>
            <a:ext cx="4493260" cy="4303395"/>
          </a:xfrm>
          <a:custGeom>
            <a:avLst/>
            <a:gdLst/>
            <a:ahLst/>
            <a:cxnLst/>
            <a:rect l="l" t="t" r="r" b="b"/>
            <a:pathLst>
              <a:path w="4493259" h="4303395" extrusionOk="0">
                <a:moveTo>
                  <a:pt x="67687" y="0"/>
                </a:moveTo>
                <a:lnTo>
                  <a:pt x="28555" y="1057"/>
                </a:lnTo>
                <a:lnTo>
                  <a:pt x="8460" y="8460"/>
                </a:lnTo>
                <a:lnTo>
                  <a:pt x="1057" y="28555"/>
                </a:lnTo>
                <a:lnTo>
                  <a:pt x="0" y="67687"/>
                </a:lnTo>
                <a:lnTo>
                  <a:pt x="0" y="4235247"/>
                </a:lnTo>
                <a:lnTo>
                  <a:pt x="1057" y="4274379"/>
                </a:lnTo>
                <a:lnTo>
                  <a:pt x="8460" y="4294474"/>
                </a:lnTo>
                <a:lnTo>
                  <a:pt x="28555" y="4301877"/>
                </a:lnTo>
                <a:lnTo>
                  <a:pt x="67687" y="4302935"/>
                </a:lnTo>
                <a:lnTo>
                  <a:pt x="4425437" y="4302935"/>
                </a:lnTo>
                <a:lnTo>
                  <a:pt x="4464569" y="4301877"/>
                </a:lnTo>
                <a:lnTo>
                  <a:pt x="4484664" y="4294474"/>
                </a:lnTo>
                <a:lnTo>
                  <a:pt x="4492067" y="4274379"/>
                </a:lnTo>
                <a:lnTo>
                  <a:pt x="4493125" y="4235247"/>
                </a:lnTo>
                <a:lnTo>
                  <a:pt x="4493125" y="67687"/>
                </a:lnTo>
                <a:lnTo>
                  <a:pt x="4492067" y="28555"/>
                </a:lnTo>
                <a:lnTo>
                  <a:pt x="4484664" y="8460"/>
                </a:lnTo>
                <a:lnTo>
                  <a:pt x="4464569" y="1057"/>
                </a:lnTo>
                <a:lnTo>
                  <a:pt x="4425437" y="0"/>
                </a:lnTo>
                <a:lnTo>
                  <a:pt x="676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09" name="Google Shape;13509;p90"/>
          <p:cNvSpPr/>
          <p:nvPr/>
        </p:nvSpPr>
        <p:spPr>
          <a:xfrm>
            <a:off x="430566" y="879979"/>
            <a:ext cx="9198610" cy="887094"/>
          </a:xfrm>
          <a:custGeom>
            <a:avLst/>
            <a:gdLst/>
            <a:ahLst/>
            <a:cxnLst/>
            <a:rect l="l" t="t" r="r" b="b"/>
            <a:pathLst>
              <a:path w="9198610" h="887094" extrusionOk="0">
                <a:moveTo>
                  <a:pt x="9130722" y="0"/>
                </a:moveTo>
                <a:lnTo>
                  <a:pt x="67687" y="0"/>
                </a:lnTo>
                <a:lnTo>
                  <a:pt x="28555" y="1057"/>
                </a:lnTo>
                <a:lnTo>
                  <a:pt x="8460" y="8460"/>
                </a:lnTo>
                <a:lnTo>
                  <a:pt x="1057" y="28555"/>
                </a:lnTo>
                <a:lnTo>
                  <a:pt x="0" y="67687"/>
                </a:lnTo>
                <a:lnTo>
                  <a:pt x="0" y="819050"/>
                </a:lnTo>
                <a:lnTo>
                  <a:pt x="1057" y="858189"/>
                </a:lnTo>
                <a:lnTo>
                  <a:pt x="8460" y="878287"/>
                </a:lnTo>
                <a:lnTo>
                  <a:pt x="28555" y="885691"/>
                </a:lnTo>
                <a:lnTo>
                  <a:pt x="67687" y="886749"/>
                </a:lnTo>
                <a:lnTo>
                  <a:pt x="9130722" y="886749"/>
                </a:lnTo>
                <a:lnTo>
                  <a:pt x="9169854" y="885691"/>
                </a:lnTo>
                <a:lnTo>
                  <a:pt x="9189948" y="878287"/>
                </a:lnTo>
                <a:lnTo>
                  <a:pt x="9197351" y="858189"/>
                </a:lnTo>
                <a:lnTo>
                  <a:pt x="9198409" y="819050"/>
                </a:lnTo>
                <a:lnTo>
                  <a:pt x="9198409" y="67687"/>
                </a:lnTo>
                <a:lnTo>
                  <a:pt x="9197351" y="28555"/>
                </a:lnTo>
                <a:lnTo>
                  <a:pt x="9189948" y="8460"/>
                </a:lnTo>
                <a:lnTo>
                  <a:pt x="9169854" y="1057"/>
                </a:lnTo>
                <a:lnTo>
                  <a:pt x="9130722" y="0"/>
                </a:lnTo>
                <a:close/>
              </a:path>
            </a:pathLst>
          </a:custGeom>
          <a:solidFill>
            <a:srgbClr val="EBEA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10" name="Google Shape;13510;p90"/>
          <p:cNvSpPr txBox="1"/>
          <p:nvPr/>
        </p:nvSpPr>
        <p:spPr>
          <a:xfrm>
            <a:off x="597244" y="952192"/>
            <a:ext cx="6223000" cy="5397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SUMMARY OF </a:t>
            </a:r>
            <a:r>
              <a:rPr lang="en-US" sz="950" b="1">
                <a:solidFill>
                  <a:schemeClr val="dk1"/>
                </a:solidFill>
                <a:latin typeface="Arial"/>
                <a:ea typeface="Arial"/>
                <a:cs typeface="Arial"/>
                <a:sym typeface="Arial"/>
              </a:rPr>
              <a:t>TELL YOUR COMMUNITY </a:t>
            </a:r>
            <a:r>
              <a:rPr lang="en-US" sz="950">
                <a:solidFill>
                  <a:schemeClr val="dk1"/>
                </a:solidFill>
                <a:latin typeface="Arial"/>
                <a:ea typeface="Arial"/>
                <a:cs typeface="Arial"/>
                <a:sym typeface="Arial"/>
              </a:rPr>
              <a:t>PHASE</a:t>
            </a:r>
            <a:endParaRPr sz="950">
              <a:solidFill>
                <a:schemeClr val="dk1"/>
              </a:solidFill>
              <a:latin typeface="Arial"/>
              <a:ea typeface="Arial"/>
              <a:cs typeface="Arial"/>
              <a:sym typeface="Arial"/>
            </a:endParaRPr>
          </a:p>
          <a:p>
            <a:pPr marL="12700" marR="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this </a:t>
            </a:r>
            <a:r>
              <a:rPr lang="en-US" sz="750" b="1">
                <a:solidFill>
                  <a:srgbClr val="414042"/>
                </a:solidFill>
                <a:latin typeface="Arial"/>
                <a:ea typeface="Arial"/>
                <a:cs typeface="Arial"/>
                <a:sym typeface="Arial"/>
              </a:rPr>
              <a:t>Tell Your Community </a:t>
            </a:r>
            <a:r>
              <a:rPr lang="en-US" sz="750">
                <a:solidFill>
                  <a:srgbClr val="414042"/>
                </a:solidFill>
                <a:latin typeface="Arial"/>
                <a:ea typeface="Arial"/>
                <a:cs typeface="Arial"/>
                <a:sym typeface="Arial"/>
              </a:rPr>
              <a:t>summary page to gather up the work you completed during this phase. Be thinking about the holistic</a:t>
            </a:r>
            <a:endParaRPr sz="750">
              <a:solidFill>
                <a:schemeClr val="dk1"/>
              </a:solidFill>
              <a:latin typeface="Arial"/>
              <a:ea typeface="Arial"/>
              <a:cs typeface="Arial"/>
              <a:sym typeface="Arial"/>
            </a:endParaRPr>
          </a:p>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learning outcomes (see the right side of this page) as you summarize this information. Take the opportunity now to make changes as needed.</a:t>
            </a:r>
            <a:endParaRPr sz="750">
              <a:solidFill>
                <a:schemeClr val="dk1"/>
              </a:solidFill>
              <a:latin typeface="Arial"/>
              <a:ea typeface="Arial"/>
              <a:cs typeface="Arial"/>
              <a:sym typeface="Arial"/>
            </a:endParaRPr>
          </a:p>
        </p:txBody>
      </p:sp>
      <p:sp>
        <p:nvSpPr>
          <p:cNvPr id="13511" name="Google Shape;13511;p90"/>
          <p:cNvSpPr txBox="1"/>
          <p:nvPr/>
        </p:nvSpPr>
        <p:spPr>
          <a:xfrm>
            <a:off x="597243" y="1947025"/>
            <a:ext cx="1470025" cy="16891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WORKSHOP #4 TOOLS</a:t>
            </a:r>
            <a:endParaRPr sz="950">
              <a:solidFill>
                <a:schemeClr val="dk1"/>
              </a:solidFill>
              <a:latin typeface="Arial"/>
              <a:ea typeface="Arial"/>
              <a:cs typeface="Arial"/>
              <a:sym typeface="Arial"/>
            </a:endParaRPr>
          </a:p>
        </p:txBody>
      </p:sp>
      <p:sp>
        <p:nvSpPr>
          <p:cNvPr id="13512" name="Google Shape;13512;p90"/>
          <p:cNvSpPr txBox="1"/>
          <p:nvPr/>
        </p:nvSpPr>
        <p:spPr>
          <a:xfrm>
            <a:off x="645133" y="2276565"/>
            <a:ext cx="4062729" cy="5518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1B3A6A"/>
                </a:solidFill>
                <a:latin typeface="Arial"/>
                <a:ea typeface="Arial"/>
                <a:cs typeface="Arial"/>
                <a:sym typeface="Arial"/>
              </a:rPr>
              <a:t>#1 Storytelling</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Summarize the story you wrote about your stakeholder, their problem and why your solution  solves it. What are the most important ideas that you want to share with your community  and potential funders?</a:t>
            </a:r>
            <a:endParaRPr sz="750">
              <a:solidFill>
                <a:schemeClr val="dk1"/>
              </a:solidFill>
              <a:latin typeface="Arial"/>
              <a:ea typeface="Arial"/>
              <a:cs typeface="Arial"/>
              <a:sym typeface="Arial"/>
            </a:endParaRPr>
          </a:p>
        </p:txBody>
      </p:sp>
      <p:sp>
        <p:nvSpPr>
          <p:cNvPr id="13513" name="Google Shape;13513;p90"/>
          <p:cNvSpPr txBox="1"/>
          <p:nvPr/>
        </p:nvSpPr>
        <p:spPr>
          <a:xfrm>
            <a:off x="5254493" y="2276565"/>
            <a:ext cx="4068445" cy="551815"/>
          </a:xfrm>
          <a:prstGeom prst="rect">
            <a:avLst/>
          </a:prstGeom>
          <a:noFill/>
          <a:ln>
            <a:noFill/>
          </a:ln>
        </p:spPr>
        <p:txBody>
          <a:bodyPr spcFirstLastPara="1" wrap="square" lIns="0" tIns="46350" rIns="0" bIns="0" anchor="t" anchorCtr="0">
            <a:spAutoFit/>
          </a:bodyPr>
          <a:lstStyle/>
          <a:p>
            <a:pPr marL="12700" marR="0" lvl="0" indent="0" algn="l" rtl="0">
              <a:lnSpc>
                <a:spcPct val="100000"/>
              </a:lnSpc>
              <a:spcBef>
                <a:spcPts val="0"/>
              </a:spcBef>
              <a:spcAft>
                <a:spcPts val="0"/>
              </a:spcAft>
              <a:buNone/>
            </a:pPr>
            <a:r>
              <a:rPr lang="en-US" sz="750" b="1" i="1">
                <a:solidFill>
                  <a:srgbClr val="1B3A6A"/>
                </a:solidFill>
                <a:latin typeface="Arial"/>
                <a:ea typeface="Arial"/>
                <a:cs typeface="Arial"/>
                <a:sym typeface="Arial"/>
              </a:rPr>
              <a:t>#2 Pitching</a:t>
            </a:r>
            <a:endParaRPr sz="750">
              <a:solidFill>
                <a:schemeClr val="dk1"/>
              </a:solidFill>
              <a:latin typeface="Arial"/>
              <a:ea typeface="Arial"/>
              <a:cs typeface="Arial"/>
              <a:sym typeface="Arial"/>
            </a:endParaRPr>
          </a:p>
          <a:p>
            <a:pPr marL="12700" marR="5080" lvl="0" indent="0" algn="l" rtl="0">
              <a:lnSpc>
                <a:spcPct val="100000"/>
              </a:lnSpc>
              <a:spcBef>
                <a:spcPts val="270"/>
              </a:spcBef>
              <a:spcAft>
                <a:spcPts val="0"/>
              </a:spcAft>
              <a:buNone/>
            </a:pPr>
            <a:r>
              <a:rPr lang="en-US" sz="750" i="1">
                <a:solidFill>
                  <a:srgbClr val="414042"/>
                </a:solidFill>
                <a:latin typeface="Arial"/>
                <a:ea typeface="Arial"/>
                <a:cs typeface="Arial"/>
                <a:sym typeface="Arial"/>
              </a:rPr>
              <a:t>Summarize the pitch you wrote about your stakeholder, their problem and why your solution  solves it. What are the most important ideas that you want to share with the community</a:t>
            </a:r>
            <a:endParaRPr sz="750">
              <a:solidFill>
                <a:schemeClr val="dk1"/>
              </a:solidFill>
              <a:latin typeface="Arial"/>
              <a:ea typeface="Arial"/>
              <a:cs typeface="Arial"/>
              <a:sym typeface="Arial"/>
            </a:endParaRPr>
          </a:p>
          <a:p>
            <a:pPr marL="12700" marR="0" lvl="0" indent="0" algn="l" rtl="0">
              <a:lnSpc>
                <a:spcPct val="100000"/>
              </a:lnSpc>
              <a:spcBef>
                <a:spcPts val="5"/>
              </a:spcBef>
              <a:spcAft>
                <a:spcPts val="0"/>
              </a:spcAft>
              <a:buNone/>
            </a:pPr>
            <a:r>
              <a:rPr lang="en-US" sz="750" i="1">
                <a:solidFill>
                  <a:srgbClr val="414042"/>
                </a:solidFill>
                <a:latin typeface="Arial"/>
                <a:ea typeface="Arial"/>
                <a:cs typeface="Arial"/>
                <a:sym typeface="Arial"/>
              </a:rPr>
              <a:t>and potential funders?</a:t>
            </a:r>
            <a:endParaRPr sz="750">
              <a:solidFill>
                <a:schemeClr val="dk1"/>
              </a:solidFill>
              <a:latin typeface="Arial"/>
              <a:ea typeface="Arial"/>
              <a:cs typeface="Arial"/>
              <a:sym typeface="Arial"/>
            </a:endParaRPr>
          </a:p>
        </p:txBody>
      </p:sp>
      <p:grpSp>
        <p:nvGrpSpPr>
          <p:cNvPr id="13514" name="Google Shape;13514;p90"/>
          <p:cNvGrpSpPr/>
          <p:nvPr/>
        </p:nvGrpSpPr>
        <p:grpSpPr>
          <a:xfrm>
            <a:off x="18329717" y="239907"/>
            <a:ext cx="1355931" cy="332740"/>
            <a:chOff x="18329717" y="239907"/>
            <a:chExt cx="1355931" cy="332740"/>
          </a:xfrm>
        </p:grpSpPr>
        <p:sp>
          <p:nvSpPr>
            <p:cNvPr id="13515" name="Google Shape;13515;p90"/>
            <p:cNvSpPr/>
            <p:nvPr/>
          </p:nvSpPr>
          <p:spPr>
            <a:xfrm>
              <a:off x="18329717"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16" name="Google Shape;13516;p90"/>
            <p:cNvSpPr/>
            <p:nvPr/>
          </p:nvSpPr>
          <p:spPr>
            <a:xfrm>
              <a:off x="18980798"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517" name="Google Shape;13517;p90"/>
          <p:cNvSpPr txBox="1"/>
          <p:nvPr/>
        </p:nvSpPr>
        <p:spPr>
          <a:xfrm>
            <a:off x="18432952" y="347955"/>
            <a:ext cx="10699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1B3A6A"/>
                </a:solidFill>
                <a:latin typeface="Arial"/>
                <a:ea typeface="Arial"/>
                <a:cs typeface="Arial"/>
                <a:sym typeface="Arial"/>
              </a:rPr>
              <a:t>STORYTELLING	PITCHING</a:t>
            </a:r>
            <a:endParaRPr sz="550">
              <a:solidFill>
                <a:schemeClr val="dk1"/>
              </a:solidFill>
              <a:latin typeface="Arial"/>
              <a:ea typeface="Arial"/>
              <a:cs typeface="Arial"/>
              <a:sym typeface="Arial"/>
            </a:endParaRPr>
          </a:p>
        </p:txBody>
      </p:sp>
      <p:grpSp>
        <p:nvGrpSpPr>
          <p:cNvPr id="13518" name="Google Shape;13518;p90"/>
          <p:cNvGrpSpPr/>
          <p:nvPr/>
        </p:nvGrpSpPr>
        <p:grpSpPr>
          <a:xfrm>
            <a:off x="10488583" y="690661"/>
            <a:ext cx="9200546" cy="31750"/>
            <a:chOff x="10488583" y="690661"/>
            <a:chExt cx="9200546" cy="31750"/>
          </a:xfrm>
        </p:grpSpPr>
        <p:sp>
          <p:nvSpPr>
            <p:cNvPr id="13519" name="Google Shape;13519;p90"/>
            <p:cNvSpPr/>
            <p:nvPr/>
          </p:nvSpPr>
          <p:spPr>
            <a:xfrm>
              <a:off x="10488583" y="690661"/>
              <a:ext cx="553085" cy="31750"/>
            </a:xfrm>
            <a:custGeom>
              <a:avLst/>
              <a:gdLst/>
              <a:ahLst/>
              <a:cxnLst/>
              <a:rect l="l" t="t" r="r" b="b"/>
              <a:pathLst>
                <a:path w="553084" h="31750" extrusionOk="0">
                  <a:moveTo>
                    <a:pt x="552481" y="0"/>
                  </a:moveTo>
                  <a:lnTo>
                    <a:pt x="0" y="0"/>
                  </a:lnTo>
                  <a:lnTo>
                    <a:pt x="0" y="31473"/>
                  </a:lnTo>
                  <a:lnTo>
                    <a:pt x="552481" y="31473"/>
                  </a:lnTo>
                  <a:lnTo>
                    <a:pt x="552481"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20" name="Google Shape;13520;p90"/>
            <p:cNvSpPr/>
            <p:nvPr/>
          </p:nvSpPr>
          <p:spPr>
            <a:xfrm>
              <a:off x="11041064" y="690661"/>
              <a:ext cx="8648065" cy="31750"/>
            </a:xfrm>
            <a:custGeom>
              <a:avLst/>
              <a:gdLst/>
              <a:ahLst/>
              <a:cxnLst/>
              <a:rect l="l" t="t" r="r" b="b"/>
              <a:pathLst>
                <a:path w="8648065" h="31750" extrusionOk="0">
                  <a:moveTo>
                    <a:pt x="8647468" y="0"/>
                  </a:moveTo>
                  <a:lnTo>
                    <a:pt x="0" y="0"/>
                  </a:lnTo>
                  <a:lnTo>
                    <a:pt x="0" y="31473"/>
                  </a:lnTo>
                  <a:lnTo>
                    <a:pt x="8647468" y="31473"/>
                  </a:lnTo>
                  <a:lnTo>
                    <a:pt x="8647468" y="0"/>
                  </a:lnTo>
                  <a:close/>
                </a:path>
              </a:pathLst>
            </a:custGeom>
            <a:solidFill>
              <a:srgbClr val="C1C1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521" name="Google Shape;13521;p90"/>
          <p:cNvSpPr txBox="1"/>
          <p:nvPr/>
        </p:nvSpPr>
        <p:spPr>
          <a:xfrm>
            <a:off x="10469912" y="264555"/>
            <a:ext cx="3634104" cy="28384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None/>
            </a:pPr>
            <a:r>
              <a:rPr lang="en-US" sz="1700" b="1">
                <a:solidFill>
                  <a:srgbClr val="1B3A6A"/>
                </a:solidFill>
                <a:latin typeface="Arial"/>
                <a:ea typeface="Arial"/>
                <a:cs typeface="Arial"/>
                <a:sym typeface="Arial"/>
              </a:rPr>
              <a:t>TELL TRANSITION </a:t>
            </a:r>
            <a:r>
              <a:rPr lang="en-US" sz="1700">
                <a:solidFill>
                  <a:srgbClr val="1B3A6A"/>
                </a:solidFill>
                <a:latin typeface="Arial"/>
                <a:ea typeface="Arial"/>
                <a:cs typeface="Arial"/>
                <a:sym typeface="Arial"/>
              </a:rPr>
              <a:t>ALIGNMENT </a:t>
            </a:r>
            <a:endParaRPr sz="1700">
              <a:solidFill>
                <a:schemeClr val="dk1"/>
              </a:solidFill>
              <a:latin typeface="Arial"/>
              <a:ea typeface="Arial"/>
              <a:cs typeface="Arial"/>
              <a:sym typeface="Arial"/>
            </a:endParaRPr>
          </a:p>
        </p:txBody>
      </p:sp>
      <p:sp>
        <p:nvSpPr>
          <p:cNvPr id="13522" name="Google Shape;13522;p90"/>
          <p:cNvSpPr/>
          <p:nvPr/>
        </p:nvSpPr>
        <p:spPr>
          <a:xfrm>
            <a:off x="10482612" y="879979"/>
            <a:ext cx="2775585" cy="2075180"/>
          </a:xfrm>
          <a:custGeom>
            <a:avLst/>
            <a:gdLst/>
            <a:ahLst/>
            <a:cxnLst/>
            <a:rect l="l" t="t" r="r" b="b"/>
            <a:pathLst>
              <a:path w="2775584" h="2075180" extrusionOk="0">
                <a:moveTo>
                  <a:pt x="2707614" y="0"/>
                </a:moveTo>
                <a:lnTo>
                  <a:pt x="67687" y="0"/>
                </a:lnTo>
                <a:lnTo>
                  <a:pt x="28555" y="1057"/>
                </a:lnTo>
                <a:lnTo>
                  <a:pt x="8460" y="8460"/>
                </a:lnTo>
                <a:lnTo>
                  <a:pt x="1057" y="28555"/>
                </a:lnTo>
                <a:lnTo>
                  <a:pt x="0" y="67687"/>
                </a:lnTo>
                <a:lnTo>
                  <a:pt x="0" y="2007305"/>
                </a:lnTo>
                <a:lnTo>
                  <a:pt x="1057" y="2046444"/>
                </a:lnTo>
                <a:lnTo>
                  <a:pt x="8460" y="2066542"/>
                </a:lnTo>
                <a:lnTo>
                  <a:pt x="28555" y="2073946"/>
                </a:lnTo>
                <a:lnTo>
                  <a:pt x="67687" y="2075004"/>
                </a:lnTo>
                <a:lnTo>
                  <a:pt x="2707614" y="2075004"/>
                </a:lnTo>
                <a:lnTo>
                  <a:pt x="2746752" y="2073946"/>
                </a:lnTo>
                <a:lnTo>
                  <a:pt x="2766850" y="2066542"/>
                </a:lnTo>
                <a:lnTo>
                  <a:pt x="2774255" y="2046444"/>
                </a:lnTo>
                <a:lnTo>
                  <a:pt x="2775313" y="2007305"/>
                </a:lnTo>
                <a:lnTo>
                  <a:pt x="2775313" y="67687"/>
                </a:lnTo>
                <a:lnTo>
                  <a:pt x="2774255" y="28555"/>
                </a:lnTo>
                <a:lnTo>
                  <a:pt x="2766850" y="8460"/>
                </a:lnTo>
                <a:lnTo>
                  <a:pt x="2746752" y="1057"/>
                </a:lnTo>
                <a:lnTo>
                  <a:pt x="2707614" y="0"/>
                </a:lnTo>
                <a:close/>
              </a:path>
            </a:pathLst>
          </a:custGeom>
          <a:solidFill>
            <a:srgbClr val="EBEA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23" name="Google Shape;13523;p90"/>
          <p:cNvSpPr/>
          <p:nvPr/>
        </p:nvSpPr>
        <p:spPr>
          <a:xfrm>
            <a:off x="13389370" y="879979"/>
            <a:ext cx="4939665" cy="5647055"/>
          </a:xfrm>
          <a:custGeom>
            <a:avLst/>
            <a:gdLst/>
            <a:ahLst/>
            <a:cxnLst/>
            <a:rect l="l" t="t" r="r" b="b"/>
            <a:pathLst>
              <a:path w="4939665" h="5647055" extrusionOk="0">
                <a:moveTo>
                  <a:pt x="4871678" y="0"/>
                </a:moveTo>
                <a:lnTo>
                  <a:pt x="67687" y="0"/>
                </a:lnTo>
                <a:lnTo>
                  <a:pt x="28555" y="1057"/>
                </a:lnTo>
                <a:lnTo>
                  <a:pt x="8460" y="8460"/>
                </a:lnTo>
                <a:lnTo>
                  <a:pt x="1057" y="28555"/>
                </a:lnTo>
                <a:lnTo>
                  <a:pt x="0" y="67687"/>
                </a:lnTo>
                <a:lnTo>
                  <a:pt x="0" y="5578828"/>
                </a:lnTo>
                <a:lnTo>
                  <a:pt x="1057" y="5617967"/>
                </a:lnTo>
                <a:lnTo>
                  <a:pt x="8460" y="5638065"/>
                </a:lnTo>
                <a:lnTo>
                  <a:pt x="28555" y="5645469"/>
                </a:lnTo>
                <a:lnTo>
                  <a:pt x="67687" y="5646527"/>
                </a:lnTo>
                <a:lnTo>
                  <a:pt x="4871678" y="5646527"/>
                </a:lnTo>
                <a:lnTo>
                  <a:pt x="4910816" y="5645469"/>
                </a:lnTo>
                <a:lnTo>
                  <a:pt x="4930914" y="5638065"/>
                </a:lnTo>
                <a:lnTo>
                  <a:pt x="4938319" y="5617967"/>
                </a:lnTo>
                <a:lnTo>
                  <a:pt x="4939377" y="5578828"/>
                </a:lnTo>
                <a:lnTo>
                  <a:pt x="4939377" y="67687"/>
                </a:lnTo>
                <a:lnTo>
                  <a:pt x="4938319" y="28555"/>
                </a:lnTo>
                <a:lnTo>
                  <a:pt x="4930914" y="8460"/>
                </a:lnTo>
                <a:lnTo>
                  <a:pt x="4910816" y="1057"/>
                </a:lnTo>
                <a:lnTo>
                  <a:pt x="4871678" y="0"/>
                </a:lnTo>
                <a:close/>
              </a:path>
            </a:pathLst>
          </a:custGeom>
          <a:solidFill>
            <a:srgbClr val="EBEA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24" name="Google Shape;13524;p90"/>
          <p:cNvSpPr txBox="1"/>
          <p:nvPr/>
        </p:nvSpPr>
        <p:spPr>
          <a:xfrm>
            <a:off x="10592989" y="961267"/>
            <a:ext cx="2541270" cy="180086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TEAM ALIGNMENT</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 order to seek alignment as a team, share each of your  summary pages and use the questions below to narrow  your team’s focus so that you can move on to the next  phase of the design challenge with a shared perspective.  Let each person read their summary responses without  interruption or comments from the team. If there are  differing views and ideas from team members, ask  questions to gain understanding. Try questions like:</a:t>
            </a:r>
            <a:endParaRPr sz="750">
              <a:solidFill>
                <a:schemeClr val="dk1"/>
              </a:solidFill>
              <a:latin typeface="Arial"/>
              <a:ea typeface="Arial"/>
              <a:cs typeface="Arial"/>
              <a:sym typeface="Arial"/>
            </a:endParaRPr>
          </a:p>
          <a:p>
            <a:pPr marL="12700" marR="97790" lvl="0" indent="0" algn="l" rtl="0">
              <a:lnSpc>
                <a:spcPct val="100000"/>
              </a:lnSpc>
              <a:spcBef>
                <a:spcPts val="20"/>
              </a:spcBef>
              <a:spcAft>
                <a:spcPts val="0"/>
              </a:spcAft>
              <a:buNone/>
            </a:pPr>
            <a:r>
              <a:rPr lang="en-US" sz="750">
                <a:solidFill>
                  <a:srgbClr val="414042"/>
                </a:solidFill>
                <a:latin typeface="Arial"/>
                <a:ea typeface="Arial"/>
                <a:cs typeface="Arial"/>
                <a:sym typeface="Arial"/>
              </a:rPr>
              <a:t>“Can you share more information about how you came  to these ideas?”and “Tell me more about that...”</a:t>
            </a:r>
            <a:endParaRPr sz="750">
              <a:solidFill>
                <a:schemeClr val="dk1"/>
              </a:solidFill>
              <a:latin typeface="Arial"/>
              <a:ea typeface="Arial"/>
              <a:cs typeface="Arial"/>
              <a:sym typeface="Arial"/>
            </a:endParaRPr>
          </a:p>
          <a:p>
            <a:pPr marL="12700" marR="165100" lvl="0" indent="0" algn="l" rtl="0">
              <a:lnSpc>
                <a:spcPct val="100000"/>
              </a:lnSpc>
              <a:spcBef>
                <a:spcPts val="5"/>
              </a:spcBef>
              <a:spcAft>
                <a:spcPts val="0"/>
              </a:spcAft>
              <a:buNone/>
            </a:pPr>
            <a:r>
              <a:rPr lang="en-US" sz="750">
                <a:solidFill>
                  <a:srgbClr val="414042"/>
                </a:solidFill>
                <a:latin typeface="Arial"/>
                <a:ea typeface="Arial"/>
                <a:cs typeface="Arial"/>
                <a:sym typeface="Arial"/>
              </a:rPr>
              <a:t>Your team does not have to be aligned on all aspects  of your design work, but you must be aligned on the  items below in order to move on.</a:t>
            </a:r>
            <a:endParaRPr sz="750">
              <a:solidFill>
                <a:schemeClr val="dk1"/>
              </a:solidFill>
              <a:latin typeface="Arial"/>
              <a:ea typeface="Arial"/>
              <a:cs typeface="Arial"/>
              <a:sym typeface="Arial"/>
            </a:endParaRPr>
          </a:p>
        </p:txBody>
      </p:sp>
      <p:sp>
        <p:nvSpPr>
          <p:cNvPr id="13525" name="Google Shape;13525;p90"/>
          <p:cNvSpPr txBox="1"/>
          <p:nvPr/>
        </p:nvSpPr>
        <p:spPr>
          <a:xfrm>
            <a:off x="13555161" y="926772"/>
            <a:ext cx="4451985" cy="7689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CRITERIA FOR MOVING TO THE NEXT PHASE</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Use the rubric below to assess if your team has met all the goals of this phase of the process and are  ready to move into the next phase. Circle the description that most represents your team’s progress.  For the Project Status criteria at the bottom of the rubric, consider as a team the progress you’re  making overall.</a:t>
            </a:r>
            <a:endParaRPr sz="750">
              <a:solidFill>
                <a:schemeClr val="dk1"/>
              </a:solidFill>
              <a:latin typeface="Arial"/>
              <a:ea typeface="Arial"/>
              <a:cs typeface="Arial"/>
              <a:sym typeface="Arial"/>
            </a:endParaRPr>
          </a:p>
        </p:txBody>
      </p:sp>
      <p:sp>
        <p:nvSpPr>
          <p:cNvPr id="13526" name="Google Shape;13526;p90"/>
          <p:cNvSpPr/>
          <p:nvPr/>
        </p:nvSpPr>
        <p:spPr>
          <a:xfrm>
            <a:off x="10485597" y="3102214"/>
            <a:ext cx="2769870" cy="1638935"/>
          </a:xfrm>
          <a:custGeom>
            <a:avLst/>
            <a:gdLst/>
            <a:ahLst/>
            <a:cxnLst/>
            <a:rect l="l" t="t" r="r" b="b"/>
            <a:pathLst>
              <a:path w="2769869" h="1638935" extrusionOk="0">
                <a:moveTo>
                  <a:pt x="67687" y="0"/>
                </a:moveTo>
                <a:lnTo>
                  <a:pt x="28555" y="1057"/>
                </a:lnTo>
                <a:lnTo>
                  <a:pt x="8460" y="8460"/>
                </a:lnTo>
                <a:lnTo>
                  <a:pt x="1057" y="28555"/>
                </a:lnTo>
                <a:lnTo>
                  <a:pt x="0" y="67687"/>
                </a:lnTo>
                <a:lnTo>
                  <a:pt x="0" y="1570629"/>
                </a:lnTo>
                <a:lnTo>
                  <a:pt x="1057" y="1609760"/>
                </a:lnTo>
                <a:lnTo>
                  <a:pt x="8460" y="1629855"/>
                </a:lnTo>
                <a:lnTo>
                  <a:pt x="28555" y="1637258"/>
                </a:lnTo>
                <a:lnTo>
                  <a:pt x="67687" y="1638316"/>
                </a:lnTo>
                <a:lnTo>
                  <a:pt x="2701644" y="1638316"/>
                </a:lnTo>
                <a:lnTo>
                  <a:pt x="2740782" y="1637258"/>
                </a:lnTo>
                <a:lnTo>
                  <a:pt x="2760881" y="1629855"/>
                </a:lnTo>
                <a:lnTo>
                  <a:pt x="2768285" y="1609760"/>
                </a:lnTo>
                <a:lnTo>
                  <a:pt x="2769343" y="1570629"/>
                </a:lnTo>
                <a:lnTo>
                  <a:pt x="2769343" y="67687"/>
                </a:lnTo>
                <a:lnTo>
                  <a:pt x="2768285" y="28555"/>
                </a:lnTo>
                <a:lnTo>
                  <a:pt x="2760881" y="8460"/>
                </a:lnTo>
                <a:lnTo>
                  <a:pt x="2740782" y="1057"/>
                </a:lnTo>
                <a:lnTo>
                  <a:pt x="2701644"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27" name="Google Shape;13527;p90"/>
          <p:cNvSpPr/>
          <p:nvPr/>
        </p:nvSpPr>
        <p:spPr>
          <a:xfrm>
            <a:off x="10485597" y="4890734"/>
            <a:ext cx="2769870" cy="1633220"/>
          </a:xfrm>
          <a:custGeom>
            <a:avLst/>
            <a:gdLst/>
            <a:ahLst/>
            <a:cxnLst/>
            <a:rect l="l" t="t" r="r" b="b"/>
            <a:pathLst>
              <a:path w="2769869" h="1633220" extrusionOk="0">
                <a:moveTo>
                  <a:pt x="67687" y="0"/>
                </a:moveTo>
                <a:lnTo>
                  <a:pt x="28555" y="1057"/>
                </a:lnTo>
                <a:lnTo>
                  <a:pt x="8460" y="8460"/>
                </a:lnTo>
                <a:lnTo>
                  <a:pt x="1057" y="28555"/>
                </a:lnTo>
                <a:lnTo>
                  <a:pt x="0" y="67687"/>
                </a:lnTo>
                <a:lnTo>
                  <a:pt x="0" y="1565088"/>
                </a:lnTo>
                <a:lnTo>
                  <a:pt x="1057" y="1604220"/>
                </a:lnTo>
                <a:lnTo>
                  <a:pt x="8460" y="1624315"/>
                </a:lnTo>
                <a:lnTo>
                  <a:pt x="28555" y="1631718"/>
                </a:lnTo>
                <a:lnTo>
                  <a:pt x="67687" y="1632776"/>
                </a:lnTo>
                <a:lnTo>
                  <a:pt x="2701644" y="1632776"/>
                </a:lnTo>
                <a:lnTo>
                  <a:pt x="2740782" y="1631718"/>
                </a:lnTo>
                <a:lnTo>
                  <a:pt x="2760881" y="1624315"/>
                </a:lnTo>
                <a:lnTo>
                  <a:pt x="2768285" y="1604220"/>
                </a:lnTo>
                <a:lnTo>
                  <a:pt x="2769343" y="1565088"/>
                </a:lnTo>
                <a:lnTo>
                  <a:pt x="2769343" y="67687"/>
                </a:lnTo>
                <a:lnTo>
                  <a:pt x="2768285" y="28555"/>
                </a:lnTo>
                <a:lnTo>
                  <a:pt x="2760881" y="8460"/>
                </a:lnTo>
                <a:lnTo>
                  <a:pt x="2740782" y="1057"/>
                </a:lnTo>
                <a:lnTo>
                  <a:pt x="2701644" y="0"/>
                </a:lnTo>
                <a:lnTo>
                  <a:pt x="67687" y="0"/>
                </a:lnTo>
                <a:close/>
              </a:path>
            </a:pathLst>
          </a:custGeom>
          <a:noFill/>
          <a:ln w="9525" cap="flat" cmpd="sng">
            <a:solidFill>
              <a:srgbClr val="127BB9"/>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28" name="Google Shape;13528;p90"/>
          <p:cNvSpPr txBox="1"/>
          <p:nvPr/>
        </p:nvSpPr>
        <p:spPr>
          <a:xfrm>
            <a:off x="10581049" y="4959834"/>
            <a:ext cx="220408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How does your team’s pitch communicate why  you believe your concept will improve the holistic  learning outcomes for your students?</a:t>
            </a:r>
            <a:endParaRPr sz="750">
              <a:solidFill>
                <a:schemeClr val="dk1"/>
              </a:solidFill>
              <a:latin typeface="Arial"/>
              <a:ea typeface="Arial"/>
              <a:cs typeface="Arial"/>
              <a:sym typeface="Arial"/>
            </a:endParaRPr>
          </a:p>
        </p:txBody>
      </p:sp>
      <p:sp>
        <p:nvSpPr>
          <p:cNvPr id="13529" name="Google Shape;13529;p90"/>
          <p:cNvSpPr txBox="1"/>
          <p:nvPr/>
        </p:nvSpPr>
        <p:spPr>
          <a:xfrm>
            <a:off x="14854098" y="1847804"/>
            <a:ext cx="421005"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Not ready</a:t>
            </a:r>
            <a:endParaRPr sz="650">
              <a:solidFill>
                <a:schemeClr val="dk1"/>
              </a:solidFill>
              <a:latin typeface="Arial"/>
              <a:ea typeface="Arial"/>
              <a:cs typeface="Arial"/>
              <a:sym typeface="Arial"/>
            </a:endParaRPr>
          </a:p>
        </p:txBody>
      </p:sp>
      <p:sp>
        <p:nvSpPr>
          <p:cNvPr id="13530" name="Google Shape;13530;p90"/>
          <p:cNvSpPr txBox="1"/>
          <p:nvPr/>
        </p:nvSpPr>
        <p:spPr>
          <a:xfrm>
            <a:off x="15862730" y="1847804"/>
            <a:ext cx="85725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Ready with hesitation</a:t>
            </a:r>
            <a:endParaRPr sz="650">
              <a:solidFill>
                <a:schemeClr val="dk1"/>
              </a:solidFill>
              <a:latin typeface="Arial"/>
              <a:ea typeface="Arial"/>
              <a:cs typeface="Arial"/>
              <a:sym typeface="Arial"/>
            </a:endParaRPr>
          </a:p>
        </p:txBody>
      </p:sp>
      <p:sp>
        <p:nvSpPr>
          <p:cNvPr id="13531" name="Google Shape;13531;p90"/>
          <p:cNvSpPr txBox="1"/>
          <p:nvPr/>
        </p:nvSpPr>
        <p:spPr>
          <a:xfrm>
            <a:off x="17077969" y="1847804"/>
            <a:ext cx="906144"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a:solidFill>
                  <a:srgbClr val="414042"/>
                </a:solidFill>
                <a:latin typeface="Arial"/>
                <a:ea typeface="Arial"/>
                <a:cs typeface="Arial"/>
                <a:sym typeface="Arial"/>
              </a:rPr>
              <a:t>Ready with confidence</a:t>
            </a:r>
            <a:endParaRPr sz="650">
              <a:solidFill>
                <a:schemeClr val="dk1"/>
              </a:solidFill>
              <a:latin typeface="Arial"/>
              <a:ea typeface="Arial"/>
              <a:cs typeface="Arial"/>
              <a:sym typeface="Arial"/>
            </a:endParaRPr>
          </a:p>
        </p:txBody>
      </p:sp>
      <p:sp>
        <p:nvSpPr>
          <p:cNvPr id="13532" name="Google Shape;13532;p90"/>
          <p:cNvSpPr txBox="1"/>
          <p:nvPr/>
        </p:nvSpPr>
        <p:spPr>
          <a:xfrm>
            <a:off x="10581049" y="3161679"/>
            <a:ext cx="206819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is the best pitch outline your team wants  to use to present to the Schools2030 initiative?</a:t>
            </a:r>
            <a:endParaRPr sz="750">
              <a:solidFill>
                <a:schemeClr val="dk1"/>
              </a:solidFill>
              <a:latin typeface="Arial"/>
              <a:ea typeface="Arial"/>
              <a:cs typeface="Arial"/>
              <a:sym typeface="Arial"/>
            </a:endParaRPr>
          </a:p>
        </p:txBody>
      </p:sp>
      <p:sp>
        <p:nvSpPr>
          <p:cNvPr id="13533" name="Google Shape;13533;p90"/>
          <p:cNvSpPr txBox="1"/>
          <p:nvPr/>
        </p:nvSpPr>
        <p:spPr>
          <a:xfrm>
            <a:off x="13555184" y="5874021"/>
            <a:ext cx="4551045" cy="484505"/>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Now, take a look at your results in the different criteria to determine if you are ready to move on to  the next phase. For the criteria where you are least confident, trying reaching out to your facilitator for  coaching or talk to another colleague or team for advice. </a:t>
            </a:r>
            <a:r>
              <a:rPr lang="en-US" sz="750" i="1">
                <a:solidFill>
                  <a:srgbClr val="414042"/>
                </a:solidFill>
                <a:latin typeface="Arial"/>
                <a:ea typeface="Arial"/>
                <a:cs typeface="Arial"/>
                <a:sym typeface="Arial"/>
              </a:rPr>
              <a:t>If you have more than two areas where your  team is not confident, work to improve before moving on.</a:t>
            </a:r>
            <a:endParaRPr sz="750">
              <a:solidFill>
                <a:schemeClr val="dk1"/>
              </a:solidFill>
              <a:latin typeface="Arial"/>
              <a:ea typeface="Arial"/>
              <a:cs typeface="Arial"/>
              <a:sym typeface="Arial"/>
            </a:endParaRPr>
          </a:p>
        </p:txBody>
      </p:sp>
      <p:sp>
        <p:nvSpPr>
          <p:cNvPr id="13534" name="Google Shape;13534;p90"/>
          <p:cNvSpPr/>
          <p:nvPr/>
        </p:nvSpPr>
        <p:spPr>
          <a:xfrm>
            <a:off x="13567855" y="2594085"/>
            <a:ext cx="4589780" cy="898525"/>
          </a:xfrm>
          <a:custGeom>
            <a:avLst/>
            <a:gdLst/>
            <a:ahLst/>
            <a:cxnLst/>
            <a:rect l="l" t="t" r="r" b="b"/>
            <a:pathLst>
              <a:path w="4589780" h="898525" extrusionOk="0">
                <a:moveTo>
                  <a:pt x="874001" y="0"/>
                </a:moveTo>
                <a:lnTo>
                  <a:pt x="0" y="0"/>
                </a:lnTo>
                <a:lnTo>
                  <a:pt x="0" y="898461"/>
                </a:lnTo>
                <a:lnTo>
                  <a:pt x="874001" y="898461"/>
                </a:lnTo>
                <a:lnTo>
                  <a:pt x="874001" y="0"/>
                </a:lnTo>
                <a:close/>
              </a:path>
              <a:path w="4589780" h="898525" extrusionOk="0">
                <a:moveTo>
                  <a:pt x="2112391" y="0"/>
                </a:moveTo>
                <a:lnTo>
                  <a:pt x="874014" y="0"/>
                </a:lnTo>
                <a:lnTo>
                  <a:pt x="874014" y="898461"/>
                </a:lnTo>
                <a:lnTo>
                  <a:pt x="2112391" y="898461"/>
                </a:lnTo>
                <a:lnTo>
                  <a:pt x="2112391" y="0"/>
                </a:lnTo>
                <a:close/>
              </a:path>
              <a:path w="4589780" h="898525" extrusionOk="0">
                <a:moveTo>
                  <a:pt x="3350793" y="0"/>
                </a:moveTo>
                <a:lnTo>
                  <a:pt x="2112403" y="0"/>
                </a:lnTo>
                <a:lnTo>
                  <a:pt x="2112403" y="898461"/>
                </a:lnTo>
                <a:lnTo>
                  <a:pt x="3350793" y="898461"/>
                </a:lnTo>
                <a:lnTo>
                  <a:pt x="3350793" y="0"/>
                </a:lnTo>
                <a:close/>
              </a:path>
              <a:path w="4589780" h="898525" extrusionOk="0">
                <a:moveTo>
                  <a:pt x="4589196" y="0"/>
                </a:moveTo>
                <a:lnTo>
                  <a:pt x="3350806" y="0"/>
                </a:lnTo>
                <a:lnTo>
                  <a:pt x="3350806" y="898461"/>
                </a:lnTo>
                <a:lnTo>
                  <a:pt x="4589196" y="898461"/>
                </a:lnTo>
                <a:lnTo>
                  <a:pt x="4589196" y="0"/>
                </a:lnTo>
                <a:close/>
              </a:path>
            </a:pathLst>
          </a:custGeom>
          <a:solidFill>
            <a:srgbClr val="EBEA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35" name="Google Shape;13535;p90"/>
          <p:cNvSpPr/>
          <p:nvPr/>
        </p:nvSpPr>
        <p:spPr>
          <a:xfrm>
            <a:off x="13567855" y="4190411"/>
            <a:ext cx="4589780" cy="898525"/>
          </a:xfrm>
          <a:custGeom>
            <a:avLst/>
            <a:gdLst/>
            <a:ahLst/>
            <a:cxnLst/>
            <a:rect l="l" t="t" r="r" b="b"/>
            <a:pathLst>
              <a:path w="4589780" h="898525" extrusionOk="0">
                <a:moveTo>
                  <a:pt x="874001" y="0"/>
                </a:moveTo>
                <a:lnTo>
                  <a:pt x="0" y="0"/>
                </a:lnTo>
                <a:lnTo>
                  <a:pt x="0" y="898461"/>
                </a:lnTo>
                <a:lnTo>
                  <a:pt x="874001" y="898461"/>
                </a:lnTo>
                <a:lnTo>
                  <a:pt x="874001" y="0"/>
                </a:lnTo>
                <a:close/>
              </a:path>
              <a:path w="4589780" h="898525" extrusionOk="0">
                <a:moveTo>
                  <a:pt x="2112391" y="0"/>
                </a:moveTo>
                <a:lnTo>
                  <a:pt x="874014" y="0"/>
                </a:lnTo>
                <a:lnTo>
                  <a:pt x="874014" y="898461"/>
                </a:lnTo>
                <a:lnTo>
                  <a:pt x="2112391" y="898461"/>
                </a:lnTo>
                <a:lnTo>
                  <a:pt x="2112391" y="0"/>
                </a:lnTo>
                <a:close/>
              </a:path>
              <a:path w="4589780" h="898525" extrusionOk="0">
                <a:moveTo>
                  <a:pt x="3350793" y="0"/>
                </a:moveTo>
                <a:lnTo>
                  <a:pt x="2112403" y="0"/>
                </a:lnTo>
                <a:lnTo>
                  <a:pt x="2112403" y="898461"/>
                </a:lnTo>
                <a:lnTo>
                  <a:pt x="3350793" y="898461"/>
                </a:lnTo>
                <a:lnTo>
                  <a:pt x="3350793" y="0"/>
                </a:lnTo>
                <a:close/>
              </a:path>
              <a:path w="4589780" h="898525" extrusionOk="0">
                <a:moveTo>
                  <a:pt x="4589196" y="0"/>
                </a:moveTo>
                <a:lnTo>
                  <a:pt x="3350806" y="0"/>
                </a:lnTo>
                <a:lnTo>
                  <a:pt x="3350806" y="898461"/>
                </a:lnTo>
                <a:lnTo>
                  <a:pt x="4589196" y="898461"/>
                </a:lnTo>
                <a:lnTo>
                  <a:pt x="4589196" y="0"/>
                </a:lnTo>
                <a:close/>
              </a:path>
            </a:pathLst>
          </a:custGeom>
          <a:solidFill>
            <a:srgbClr val="EBEA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aphicFrame>
        <p:nvGraphicFramePr>
          <p:cNvPr id="13536" name="Google Shape;13536;p90"/>
          <p:cNvGraphicFramePr/>
          <p:nvPr/>
        </p:nvGraphicFramePr>
        <p:xfrm>
          <a:off x="13567861" y="1996511"/>
          <a:ext cx="3000000" cy="3000000"/>
        </p:xfrm>
        <a:graphic>
          <a:graphicData uri="http://schemas.openxmlformats.org/drawingml/2006/table">
            <a:tbl>
              <a:tblPr firstRow="1" bandRow="1">
                <a:noFill/>
                <a:tableStyleId>{D4B82BEF-ADFF-4A9F-B7B8-86FF41425FD6}</a:tableStyleId>
              </a:tblPr>
              <a:tblGrid>
                <a:gridCol w="873750">
                  <a:extLst>
                    <a:ext uri="{9D8B030D-6E8A-4147-A177-3AD203B41FA5}">
                      <a16:colId xmlns:a16="http://schemas.microsoft.com/office/drawing/2014/main" val="20000"/>
                    </a:ext>
                  </a:extLst>
                </a:gridCol>
                <a:gridCol w="1238250">
                  <a:extLst>
                    <a:ext uri="{9D8B030D-6E8A-4147-A177-3AD203B41FA5}">
                      <a16:colId xmlns:a16="http://schemas.microsoft.com/office/drawing/2014/main" val="20001"/>
                    </a:ext>
                  </a:extLst>
                </a:gridCol>
                <a:gridCol w="1238250">
                  <a:extLst>
                    <a:ext uri="{9D8B030D-6E8A-4147-A177-3AD203B41FA5}">
                      <a16:colId xmlns:a16="http://schemas.microsoft.com/office/drawing/2014/main" val="20002"/>
                    </a:ext>
                  </a:extLst>
                </a:gridCol>
                <a:gridCol w="1238250">
                  <a:extLst>
                    <a:ext uri="{9D8B030D-6E8A-4147-A177-3AD203B41FA5}">
                      <a16:colId xmlns:a16="http://schemas.microsoft.com/office/drawing/2014/main" val="20003"/>
                    </a:ext>
                  </a:extLst>
                </a:gridCol>
              </a:tblGrid>
              <a:tr h="597575">
                <a:tc>
                  <a:txBody>
                    <a:bodyPr/>
                    <a:lstStyle/>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STORYTELLING</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45725" marB="0">
                    <a:lnR w="28575" cap="flat" cmpd="sng">
                      <a:solidFill>
                        <a:srgbClr val="EBEAEF"/>
                      </a:solidFill>
                      <a:prstDash val="solid"/>
                      <a:round/>
                      <a:headEnd type="none" w="sm" len="sm"/>
                      <a:tailEnd type="none" w="sm" len="sm"/>
                    </a:lnR>
                    <a:solidFill>
                      <a:srgbClr val="D6D5E0"/>
                    </a:solidFill>
                  </a:tcPr>
                </a:tc>
                <a:tc>
                  <a:txBody>
                    <a:bodyPr/>
                    <a:lstStyle/>
                    <a:p>
                      <a:pPr marL="47625" marR="120650" lvl="0" indent="0" algn="just"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not able to write a  stakeholder-centered story  to communicate about your  design challenge.</a:t>
                      </a:r>
                      <a:endParaRPr sz="650" u="none" strike="noStrike" cap="none">
                        <a:latin typeface="Arial"/>
                        <a:ea typeface="Arial"/>
                        <a:cs typeface="Arial"/>
                        <a:sym typeface="Arial"/>
                      </a:endParaRPr>
                    </a:p>
                  </a:txBody>
                  <a:tcPr marL="0" marR="0" marT="45725" marB="0">
                    <a:lnL w="28575" cap="flat" cmpd="sng">
                      <a:solidFill>
                        <a:srgbClr val="EBEAEF"/>
                      </a:solidFill>
                      <a:prstDash val="solid"/>
                      <a:round/>
                      <a:headEnd type="none" w="sm" len="sm"/>
                      <a:tailEnd type="none" w="sm" len="sm"/>
                    </a:lnL>
                    <a:lnR w="28575" cap="flat" cmpd="sng">
                      <a:solidFill>
                        <a:srgbClr val="EBEAEF"/>
                      </a:solidFill>
                      <a:prstDash val="solid"/>
                      <a:round/>
                      <a:headEnd type="none" w="sm" len="sm"/>
                      <a:tailEnd type="none" w="sm" len="sm"/>
                    </a:lnR>
                    <a:solidFill>
                      <a:srgbClr val="D6D5E0"/>
                    </a:solidFill>
                  </a:tcPr>
                </a:tc>
                <a:tc>
                  <a:txBody>
                    <a:bodyPr/>
                    <a:lstStyle/>
                    <a:p>
                      <a:pPr marL="47625" marR="457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not confident writing  a stakeholder-centered story  to communicate about your  design challenge, but feel  comfortable moving forward.</a:t>
                      </a:r>
                      <a:endParaRPr sz="650" u="none" strike="noStrike" cap="none">
                        <a:latin typeface="Arial"/>
                        <a:ea typeface="Arial"/>
                        <a:cs typeface="Arial"/>
                        <a:sym typeface="Arial"/>
                      </a:endParaRPr>
                    </a:p>
                  </a:txBody>
                  <a:tcPr marL="0" marR="0" marT="45725" marB="0">
                    <a:lnL w="28575" cap="flat" cmpd="sng">
                      <a:solidFill>
                        <a:srgbClr val="EBEAEF"/>
                      </a:solidFill>
                      <a:prstDash val="solid"/>
                      <a:round/>
                      <a:headEnd type="none" w="sm" len="sm"/>
                      <a:tailEnd type="none" w="sm" len="sm"/>
                    </a:lnL>
                    <a:lnR w="28575" cap="flat" cmpd="sng">
                      <a:solidFill>
                        <a:srgbClr val="EBEAEF"/>
                      </a:solidFill>
                      <a:prstDash val="solid"/>
                      <a:round/>
                      <a:headEnd type="none" w="sm" len="sm"/>
                      <a:tailEnd type="none" w="sm" len="sm"/>
                    </a:lnR>
                    <a:solidFill>
                      <a:srgbClr val="D6D5E0"/>
                    </a:solidFill>
                  </a:tcPr>
                </a:tc>
                <a:tc>
                  <a:txBody>
                    <a:bodyPr/>
                    <a:lstStyle/>
                    <a:p>
                      <a:pPr marL="47625" marR="31242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feel confident that  you have written a</a:t>
                      </a:r>
                      <a:endParaRPr sz="650" u="none" strike="noStrike" cap="none">
                        <a:latin typeface="Arial"/>
                        <a:ea typeface="Arial"/>
                        <a:cs typeface="Arial"/>
                        <a:sym typeface="Arial"/>
                      </a:endParaRPr>
                    </a:p>
                    <a:p>
                      <a:pPr marL="47625" marR="120650" lvl="0" indent="0" algn="l" rtl="0">
                        <a:lnSpc>
                          <a:spcPct val="100000"/>
                        </a:lnSpc>
                        <a:spcBef>
                          <a:spcPts val="20"/>
                        </a:spcBef>
                        <a:spcAft>
                          <a:spcPts val="0"/>
                        </a:spcAft>
                        <a:buNone/>
                      </a:pPr>
                      <a:r>
                        <a:rPr lang="en-US" sz="650" u="none" strike="noStrike" cap="none">
                          <a:solidFill>
                            <a:srgbClr val="414042"/>
                          </a:solidFill>
                          <a:latin typeface="Arial"/>
                          <a:ea typeface="Arial"/>
                          <a:cs typeface="Arial"/>
                          <a:sym typeface="Arial"/>
                        </a:rPr>
                        <a:t>stakeholder-centered story  to communicate about your  design challenge.</a:t>
                      </a:r>
                      <a:endParaRPr sz="650" u="none" strike="noStrike" cap="none">
                        <a:latin typeface="Arial"/>
                        <a:ea typeface="Arial"/>
                        <a:cs typeface="Arial"/>
                        <a:sym typeface="Arial"/>
                      </a:endParaRPr>
                    </a:p>
                  </a:txBody>
                  <a:tcPr marL="0" marR="0" marT="45725" marB="0">
                    <a:lnL w="28575" cap="flat" cmpd="sng">
                      <a:solidFill>
                        <a:srgbClr val="EBEAEF"/>
                      </a:solidFill>
                      <a:prstDash val="solid"/>
                      <a:round/>
                      <a:headEnd type="none" w="sm" len="sm"/>
                      <a:tailEnd type="none" w="sm" len="sm"/>
                    </a:lnL>
                    <a:solidFill>
                      <a:srgbClr val="D6D5E0"/>
                    </a:solidFill>
                  </a:tcPr>
                </a:tc>
                <a:extLst>
                  <a:ext uri="{0D108BD9-81ED-4DB2-BD59-A6C34878D82A}">
                    <a16:rowId xmlns:a16="http://schemas.microsoft.com/office/drawing/2014/main" val="10000"/>
                  </a:ext>
                </a:extLst>
              </a:tr>
              <a:tr h="907975">
                <a:tc>
                  <a:txBody>
                    <a:bodyPr/>
                    <a:lstStyle/>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PITCHING</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ACTIVITY</a:t>
                      </a:r>
                      <a:endParaRPr sz="650" u="none" strike="noStrike" cap="none">
                        <a:latin typeface="Arial"/>
                        <a:ea typeface="Arial"/>
                        <a:cs typeface="Arial"/>
                        <a:sym typeface="Arial"/>
                      </a:endParaRPr>
                    </a:p>
                  </a:txBody>
                  <a:tcPr marL="0" marR="0" marT="45725" marB="0">
                    <a:solidFill>
                      <a:srgbClr val="EBEAEF"/>
                    </a:solidFill>
                  </a:tcPr>
                </a:tc>
                <a:tc>
                  <a:txBody>
                    <a:bodyPr/>
                    <a:lstStyle/>
                    <a:p>
                      <a:pPr marL="47625" marR="16700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not able to write  a pitch that communicates  about the potential of  your solution to solve the  stakeholders’ needs and</a:t>
                      </a:r>
                      <a:endParaRPr sz="650" u="none" strike="noStrike" cap="none">
                        <a:latin typeface="Arial"/>
                        <a:ea typeface="Arial"/>
                        <a:cs typeface="Arial"/>
                        <a:sym typeface="Arial"/>
                      </a:endParaRPr>
                    </a:p>
                    <a:p>
                      <a:pPr marL="47625" marR="99695" lvl="0" indent="0" algn="l" rtl="0">
                        <a:lnSpc>
                          <a:spcPct val="100000"/>
                        </a:lnSpc>
                        <a:spcBef>
                          <a:spcPts val="50"/>
                        </a:spcBef>
                        <a:spcAft>
                          <a:spcPts val="0"/>
                        </a:spcAft>
                        <a:buNone/>
                      </a:pPr>
                      <a:r>
                        <a:rPr lang="en-US" sz="650" u="none" strike="noStrike" cap="none">
                          <a:solidFill>
                            <a:srgbClr val="414042"/>
                          </a:solidFill>
                          <a:latin typeface="Arial"/>
                          <a:ea typeface="Arial"/>
                          <a:cs typeface="Arial"/>
                          <a:sym typeface="Arial"/>
                        </a:rPr>
                        <a:t>improve the holistic learning  outcomes.</a:t>
                      </a:r>
                      <a:endParaRPr sz="650" u="none" strike="noStrike" cap="none">
                        <a:latin typeface="Arial"/>
                        <a:ea typeface="Arial"/>
                        <a:cs typeface="Arial"/>
                        <a:sym typeface="Arial"/>
                      </a:endParaRPr>
                    </a:p>
                  </a:txBody>
                  <a:tcPr marL="0" marR="0" marT="45725" marB="0">
                    <a:solidFill>
                      <a:srgbClr val="EBEAEF"/>
                    </a:solidFill>
                  </a:tcPr>
                </a:tc>
                <a:tc>
                  <a:txBody>
                    <a:bodyPr/>
                    <a:lstStyle/>
                    <a:p>
                      <a:pPr marL="47625" marR="16700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to write  a pitch that communicates</a:t>
                      </a:r>
                      <a:endParaRPr sz="650" u="none" strike="noStrike" cap="none">
                        <a:latin typeface="Arial"/>
                        <a:ea typeface="Arial"/>
                        <a:cs typeface="Arial"/>
                        <a:sym typeface="Arial"/>
                      </a:endParaRPr>
                    </a:p>
                    <a:p>
                      <a:pPr marL="47625" marR="45720" lvl="0" indent="0" algn="l" rtl="0">
                        <a:lnSpc>
                          <a:spcPct val="100000"/>
                        </a:lnSpc>
                        <a:spcBef>
                          <a:spcPts val="20"/>
                        </a:spcBef>
                        <a:spcAft>
                          <a:spcPts val="0"/>
                        </a:spcAft>
                        <a:buNone/>
                      </a:pPr>
                      <a:r>
                        <a:rPr lang="en-US" sz="650" u="none" strike="noStrike" cap="none">
                          <a:solidFill>
                            <a:srgbClr val="414042"/>
                          </a:solidFill>
                          <a:latin typeface="Arial"/>
                          <a:ea typeface="Arial"/>
                          <a:cs typeface="Arial"/>
                          <a:sym typeface="Arial"/>
                        </a:rPr>
                        <a:t>about the potential of your  solution to solve the  stakeholders’ needs and  improve the holistic learning  outcomes, but feel  comfortable moving forward.</a:t>
                      </a:r>
                      <a:endParaRPr sz="650" u="none" strike="noStrike" cap="none">
                        <a:latin typeface="Arial"/>
                        <a:ea typeface="Arial"/>
                        <a:cs typeface="Arial"/>
                        <a:sym typeface="Arial"/>
                      </a:endParaRPr>
                    </a:p>
                  </a:txBody>
                  <a:tcPr marL="0" marR="0" marT="45725" marB="0">
                    <a:solidFill>
                      <a:srgbClr val="EBEAEF"/>
                    </a:solidFill>
                  </a:tcPr>
                </a:tc>
                <a:tc>
                  <a:txBody>
                    <a:bodyPr/>
                    <a:lstStyle/>
                    <a:p>
                      <a:pPr marL="47625" marR="6032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feel confident that you  have written a pitch that  communicates about the  potential of your solution to  solve the stakeholders’ needs  and improve the holistic  learning outcomes.</a:t>
                      </a:r>
                      <a:endParaRPr sz="650" u="none" strike="noStrike" cap="none">
                        <a:latin typeface="Arial"/>
                        <a:ea typeface="Arial"/>
                        <a:cs typeface="Arial"/>
                        <a:sym typeface="Arial"/>
                      </a:endParaRPr>
                    </a:p>
                  </a:txBody>
                  <a:tcPr marL="0" marR="0" marT="45725" marB="0">
                    <a:solidFill>
                      <a:srgbClr val="EBEAEF"/>
                    </a:solidFill>
                  </a:tcPr>
                </a:tc>
                <a:extLst>
                  <a:ext uri="{0D108BD9-81ED-4DB2-BD59-A6C34878D82A}">
                    <a16:rowId xmlns:a16="http://schemas.microsoft.com/office/drawing/2014/main" val="10001"/>
                  </a:ext>
                </a:extLst>
              </a:tr>
              <a:tr h="688350">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QUALITY OF THE  STORYTELLING</a:t>
                      </a:r>
                      <a:endParaRPr sz="650" u="none" strike="noStrike" cap="none">
                        <a:latin typeface="Arial"/>
                        <a:ea typeface="Arial"/>
                        <a:cs typeface="Arial"/>
                        <a:sym typeface="Arial"/>
                      </a:endParaRPr>
                    </a:p>
                  </a:txBody>
                  <a:tcPr marL="0" marR="0" marT="36200" marB="0">
                    <a:lnR w="28575" cap="flat" cmpd="sng">
                      <a:solidFill>
                        <a:srgbClr val="EBEAEF"/>
                      </a:solidFill>
                      <a:prstDash val="solid"/>
                      <a:round/>
                      <a:headEnd type="none" w="sm" len="sm"/>
                      <a:tailEnd type="none" w="sm" len="sm"/>
                    </a:lnR>
                    <a:solidFill>
                      <a:srgbClr val="D6D5E0"/>
                    </a:solidFill>
                  </a:tcPr>
                </a:tc>
                <a:tc>
                  <a:txBody>
                    <a:bodyPr/>
                    <a:lstStyle/>
                    <a:p>
                      <a:pPr marL="47625" marR="7302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have not written an  effective stakeholder-centered  story to communicate about  your design challenge.</a:t>
                      </a:r>
                      <a:endParaRPr sz="650" u="none" strike="noStrike" cap="none">
                        <a:latin typeface="Arial"/>
                        <a:ea typeface="Arial"/>
                        <a:cs typeface="Arial"/>
                        <a:sym typeface="Arial"/>
                      </a:endParaRPr>
                    </a:p>
                  </a:txBody>
                  <a:tcPr marL="0" marR="0" marT="36200" marB="0">
                    <a:lnL w="28575" cap="flat" cmpd="sng">
                      <a:solidFill>
                        <a:srgbClr val="EBEAEF"/>
                      </a:solidFill>
                      <a:prstDash val="solid"/>
                      <a:round/>
                      <a:headEnd type="none" w="sm" len="sm"/>
                      <a:tailEnd type="none" w="sm" len="sm"/>
                    </a:lnL>
                    <a:lnR w="28575" cap="flat" cmpd="sng">
                      <a:solidFill>
                        <a:srgbClr val="EBEAEF"/>
                      </a:solidFill>
                      <a:prstDash val="solid"/>
                      <a:round/>
                      <a:headEnd type="none" w="sm" len="sm"/>
                      <a:tailEnd type="none" w="sm" len="sm"/>
                    </a:lnR>
                    <a:solidFill>
                      <a:srgbClr val="D6D5E0"/>
                    </a:solidFill>
                  </a:tcPr>
                </a:tc>
                <a:tc>
                  <a:txBody>
                    <a:bodyPr/>
                    <a:lstStyle/>
                    <a:p>
                      <a:pPr marL="47625" marR="12065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that you  have written an effective  stakeholder-centered story  to communicate about your  design challenge and will  work to improve it.</a:t>
                      </a:r>
                      <a:endParaRPr sz="650" u="none" strike="noStrike" cap="none">
                        <a:latin typeface="Arial"/>
                        <a:ea typeface="Arial"/>
                        <a:cs typeface="Arial"/>
                        <a:sym typeface="Arial"/>
                      </a:endParaRPr>
                    </a:p>
                  </a:txBody>
                  <a:tcPr marL="0" marR="0" marT="36200" marB="0">
                    <a:lnL w="28575" cap="flat" cmpd="sng">
                      <a:solidFill>
                        <a:srgbClr val="EBEAEF"/>
                      </a:solidFill>
                      <a:prstDash val="solid"/>
                      <a:round/>
                      <a:headEnd type="none" w="sm" len="sm"/>
                      <a:tailEnd type="none" w="sm" len="sm"/>
                    </a:lnL>
                    <a:lnR w="28575" cap="flat" cmpd="sng">
                      <a:solidFill>
                        <a:srgbClr val="EBEAEF"/>
                      </a:solidFill>
                      <a:prstDash val="solid"/>
                      <a:round/>
                      <a:headEnd type="none" w="sm" len="sm"/>
                      <a:tailEnd type="none" w="sm" len="sm"/>
                    </a:lnR>
                    <a:solidFill>
                      <a:srgbClr val="D6D5E0"/>
                    </a:solidFill>
                  </a:tcPr>
                </a:tc>
                <a:tc>
                  <a:txBody>
                    <a:bodyPr/>
                    <a:lstStyle/>
                    <a:p>
                      <a:pPr marL="47625" marR="12065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that you  have written an effective  stakeholder-centered story  to communicate about your  design challenge.</a:t>
                      </a:r>
                      <a:endParaRPr sz="650" u="none" strike="noStrike" cap="none">
                        <a:latin typeface="Arial"/>
                        <a:ea typeface="Arial"/>
                        <a:cs typeface="Arial"/>
                        <a:sym typeface="Arial"/>
                      </a:endParaRPr>
                    </a:p>
                  </a:txBody>
                  <a:tcPr marL="0" marR="0" marT="36200" marB="0">
                    <a:lnL w="28575" cap="flat" cmpd="sng">
                      <a:solidFill>
                        <a:srgbClr val="EBEAEF"/>
                      </a:solidFill>
                      <a:prstDash val="solid"/>
                      <a:round/>
                      <a:headEnd type="none" w="sm" len="sm"/>
                      <a:tailEnd type="none" w="sm" len="sm"/>
                    </a:lnL>
                    <a:solidFill>
                      <a:srgbClr val="D6D5E0"/>
                    </a:solidFill>
                  </a:tcPr>
                </a:tc>
                <a:extLst>
                  <a:ext uri="{0D108BD9-81ED-4DB2-BD59-A6C34878D82A}">
                    <a16:rowId xmlns:a16="http://schemas.microsoft.com/office/drawing/2014/main" val="10002"/>
                  </a:ext>
                </a:extLst>
              </a:tr>
              <a:tr h="898450">
                <a:tc>
                  <a:txBody>
                    <a:bodyPr/>
                    <a:lstStyle/>
                    <a:p>
                      <a:pPr marL="67310" marR="0"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QUALITY</a:t>
                      </a:r>
                      <a:endParaRPr sz="650" u="none" strike="noStrike" cap="none">
                        <a:latin typeface="Arial"/>
                        <a:ea typeface="Arial"/>
                        <a:cs typeface="Arial"/>
                        <a:sym typeface="Arial"/>
                      </a:endParaRPr>
                    </a:p>
                    <a:p>
                      <a:pPr marL="67310" marR="0" lvl="0" indent="0" algn="l" rtl="0">
                        <a:lnSpc>
                          <a:spcPct val="100000"/>
                        </a:lnSpc>
                        <a:spcBef>
                          <a:spcPts val="10"/>
                        </a:spcBef>
                        <a:spcAft>
                          <a:spcPts val="0"/>
                        </a:spcAft>
                        <a:buNone/>
                      </a:pPr>
                      <a:r>
                        <a:rPr lang="en-US" sz="650" u="none" strike="noStrike" cap="none">
                          <a:solidFill>
                            <a:srgbClr val="414042"/>
                          </a:solidFill>
                          <a:latin typeface="Arial"/>
                          <a:ea typeface="Arial"/>
                          <a:cs typeface="Arial"/>
                          <a:sym typeface="Arial"/>
                        </a:rPr>
                        <a:t>OF THE PITCH</a:t>
                      </a:r>
                      <a:endParaRPr sz="650" u="none" strike="noStrike" cap="none">
                        <a:latin typeface="Arial"/>
                        <a:ea typeface="Arial"/>
                        <a:cs typeface="Arial"/>
                        <a:sym typeface="Arial"/>
                      </a:endParaRPr>
                    </a:p>
                  </a:txBody>
                  <a:tcPr marL="0" marR="0" marT="45725" marB="0">
                    <a:solidFill>
                      <a:srgbClr val="EBEAEF"/>
                    </a:solidFill>
                  </a:tcPr>
                </a:tc>
                <a:tc>
                  <a:txBody>
                    <a:bodyPr/>
                    <a:lstStyle/>
                    <a:p>
                      <a:pPr marL="47625" marR="34036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have not written  an effective pitch that</a:t>
                      </a:r>
                      <a:endParaRPr sz="650" u="none" strike="noStrike" cap="none">
                        <a:latin typeface="Arial"/>
                        <a:ea typeface="Arial"/>
                        <a:cs typeface="Arial"/>
                        <a:sym typeface="Arial"/>
                      </a:endParaRPr>
                    </a:p>
                    <a:p>
                      <a:pPr marL="47625" marR="166370" lvl="0" indent="0" algn="l" rtl="0">
                        <a:lnSpc>
                          <a:spcPct val="100000"/>
                        </a:lnSpc>
                        <a:spcBef>
                          <a:spcPts val="20"/>
                        </a:spcBef>
                        <a:spcAft>
                          <a:spcPts val="0"/>
                        </a:spcAft>
                        <a:buNone/>
                      </a:pPr>
                      <a:r>
                        <a:rPr lang="en-US" sz="650" u="none" strike="noStrike" cap="none">
                          <a:solidFill>
                            <a:srgbClr val="414042"/>
                          </a:solidFill>
                          <a:latin typeface="Arial"/>
                          <a:ea typeface="Arial"/>
                          <a:cs typeface="Arial"/>
                          <a:sym typeface="Arial"/>
                        </a:rPr>
                        <a:t>communicates about the  potential of your solution  to solve the stakeholders’  needs and improve the  holistic learning outcomes.</a:t>
                      </a:r>
                      <a:endParaRPr sz="650" u="none" strike="noStrike" cap="none">
                        <a:latin typeface="Arial"/>
                        <a:ea typeface="Arial"/>
                        <a:cs typeface="Arial"/>
                        <a:sym typeface="Arial"/>
                      </a:endParaRPr>
                    </a:p>
                  </a:txBody>
                  <a:tcPr marL="0" marR="0" marT="45725" marB="0">
                    <a:solidFill>
                      <a:srgbClr val="EBEAEF"/>
                    </a:solidFill>
                  </a:tcPr>
                </a:tc>
                <a:tc>
                  <a:txBody>
                    <a:bodyPr/>
                    <a:lstStyle/>
                    <a:p>
                      <a:pPr marL="47625" marR="5143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that you  written an effective pitch that  communicates about the  potential of your solution to  solve the stakeholders’ needs  and improve the holistic  learning outcomes.</a:t>
                      </a:r>
                      <a:endParaRPr sz="650" u="none" strike="noStrike" cap="none">
                        <a:latin typeface="Arial"/>
                        <a:ea typeface="Arial"/>
                        <a:cs typeface="Arial"/>
                        <a:sym typeface="Arial"/>
                      </a:endParaRPr>
                    </a:p>
                  </a:txBody>
                  <a:tcPr marL="0" marR="0" marT="45725" marB="0">
                    <a:solidFill>
                      <a:srgbClr val="EBEAEF"/>
                    </a:solidFill>
                  </a:tcPr>
                </a:tc>
                <a:tc>
                  <a:txBody>
                    <a:bodyPr/>
                    <a:lstStyle/>
                    <a:p>
                      <a:pPr marL="47625" marR="165100"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confident that you  have written an effective  pitch that communicates  about the potential of  your solution to solve the  stakeholders’ needs and</a:t>
                      </a:r>
                      <a:endParaRPr sz="650" u="none" strike="noStrike" cap="none">
                        <a:latin typeface="Arial"/>
                        <a:ea typeface="Arial"/>
                        <a:cs typeface="Arial"/>
                        <a:sym typeface="Arial"/>
                      </a:endParaRPr>
                    </a:p>
                    <a:p>
                      <a:pPr marL="47625" marR="99695" lvl="0" indent="0" algn="l" rtl="0">
                        <a:lnSpc>
                          <a:spcPct val="100000"/>
                        </a:lnSpc>
                        <a:spcBef>
                          <a:spcPts val="60"/>
                        </a:spcBef>
                        <a:spcAft>
                          <a:spcPts val="0"/>
                        </a:spcAft>
                        <a:buNone/>
                      </a:pPr>
                      <a:r>
                        <a:rPr lang="en-US" sz="650" u="none" strike="noStrike" cap="none">
                          <a:solidFill>
                            <a:srgbClr val="414042"/>
                          </a:solidFill>
                          <a:latin typeface="Arial"/>
                          <a:ea typeface="Arial"/>
                          <a:cs typeface="Arial"/>
                          <a:sym typeface="Arial"/>
                        </a:rPr>
                        <a:t>improve the holistic learning  outcomes.</a:t>
                      </a:r>
                      <a:endParaRPr sz="650" u="none" strike="noStrike" cap="none">
                        <a:latin typeface="Arial"/>
                        <a:ea typeface="Arial"/>
                        <a:cs typeface="Arial"/>
                        <a:sym typeface="Arial"/>
                      </a:endParaRPr>
                    </a:p>
                  </a:txBody>
                  <a:tcPr marL="0" marR="0" marT="45725" marB="0">
                    <a:solidFill>
                      <a:srgbClr val="EBEAEF"/>
                    </a:solidFill>
                  </a:tcPr>
                </a:tc>
                <a:extLst>
                  <a:ext uri="{0D108BD9-81ED-4DB2-BD59-A6C34878D82A}">
                    <a16:rowId xmlns:a16="http://schemas.microsoft.com/office/drawing/2014/main" val="10003"/>
                  </a:ext>
                </a:extLst>
              </a:tr>
              <a:tr h="597575">
                <a:tc>
                  <a:txBody>
                    <a:bodyPr/>
                    <a:lstStyle/>
                    <a:p>
                      <a:pPr marL="67310" marR="137795" lvl="0" indent="0" algn="l" rtl="0">
                        <a:lnSpc>
                          <a:spcPct val="100000"/>
                        </a:lnSpc>
                        <a:spcBef>
                          <a:spcPts val="0"/>
                        </a:spcBef>
                        <a:spcAft>
                          <a:spcPts val="0"/>
                        </a:spcAft>
                        <a:buNone/>
                      </a:pPr>
                      <a:r>
                        <a:rPr lang="en-US" sz="650" i="1" u="none" strike="noStrike" cap="none">
                          <a:solidFill>
                            <a:srgbClr val="414042"/>
                          </a:solidFill>
                          <a:latin typeface="Arial"/>
                          <a:ea typeface="Arial"/>
                          <a:cs typeface="Arial"/>
                          <a:sym typeface="Arial"/>
                        </a:rPr>
                        <a:t>PROJECT STATUS:  </a:t>
                      </a:r>
                      <a:r>
                        <a:rPr lang="en-US" sz="650" u="none" strike="noStrike" cap="none">
                          <a:solidFill>
                            <a:srgbClr val="414042"/>
                          </a:solidFill>
                          <a:latin typeface="Arial"/>
                          <a:ea typeface="Arial"/>
                          <a:cs typeface="Arial"/>
                          <a:sym typeface="Arial"/>
                        </a:rPr>
                        <a:t>CONNECTION  TO LEARNING  OUTCOMES</a:t>
                      </a:r>
                      <a:endParaRPr sz="650" u="none" strike="noStrike" cap="none">
                        <a:latin typeface="Arial"/>
                        <a:ea typeface="Arial"/>
                        <a:cs typeface="Arial"/>
                        <a:sym typeface="Arial"/>
                      </a:endParaRPr>
                    </a:p>
                  </a:txBody>
                  <a:tcPr marL="0" marR="0" marT="45725" marB="0">
                    <a:lnR w="28575" cap="flat" cmpd="sng">
                      <a:solidFill>
                        <a:srgbClr val="EBEAEF"/>
                      </a:solidFill>
                      <a:prstDash val="solid"/>
                      <a:round/>
                      <a:headEnd type="none" w="sm" len="sm"/>
                      <a:tailEnd type="none" w="sm" len="sm"/>
                    </a:lnR>
                    <a:solidFill>
                      <a:srgbClr val="D6D5E0"/>
                    </a:solidFill>
                  </a:tcPr>
                </a:tc>
                <a:tc>
                  <a:txBody>
                    <a:bodyPr/>
                    <a:lstStyle/>
                    <a:p>
                      <a:pPr marL="47625" marR="11112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Your story and pitch are not  connected to the goal of  improving the holistic  learning outcomes.</a:t>
                      </a:r>
                      <a:endParaRPr sz="650" u="none" strike="noStrike" cap="none">
                        <a:latin typeface="Arial"/>
                        <a:ea typeface="Arial"/>
                        <a:cs typeface="Arial"/>
                        <a:sym typeface="Arial"/>
                      </a:endParaRPr>
                    </a:p>
                  </a:txBody>
                  <a:tcPr marL="0" marR="0" marT="45725" marB="0">
                    <a:lnL w="28575" cap="flat" cmpd="sng">
                      <a:solidFill>
                        <a:srgbClr val="EBEAEF"/>
                      </a:solidFill>
                      <a:prstDash val="solid"/>
                      <a:round/>
                      <a:headEnd type="none" w="sm" len="sm"/>
                      <a:tailEnd type="none" w="sm" len="sm"/>
                    </a:lnL>
                    <a:lnR w="28575" cap="flat" cmpd="sng">
                      <a:solidFill>
                        <a:srgbClr val="EBEAEF"/>
                      </a:solidFill>
                      <a:prstDash val="solid"/>
                      <a:round/>
                      <a:headEnd type="none" w="sm" len="sm"/>
                      <a:tailEnd type="none" w="sm" len="sm"/>
                    </a:lnR>
                    <a:solidFill>
                      <a:srgbClr val="D6D5E0"/>
                    </a:solidFill>
                  </a:tcPr>
                </a:tc>
                <a:tc>
                  <a:txBody>
                    <a:bodyPr/>
                    <a:lstStyle/>
                    <a:p>
                      <a:pPr marL="47625" marR="192405"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 are hesitant that your  story and pitch are not  connected to the goal of  improving the holistic  learning outcomes.</a:t>
                      </a:r>
                      <a:endParaRPr sz="650" u="none" strike="noStrike" cap="none">
                        <a:latin typeface="Arial"/>
                        <a:ea typeface="Arial"/>
                        <a:cs typeface="Arial"/>
                        <a:sym typeface="Arial"/>
                      </a:endParaRPr>
                    </a:p>
                  </a:txBody>
                  <a:tcPr marL="0" marR="0" marT="45725" marB="0">
                    <a:lnL w="28575" cap="flat" cmpd="sng">
                      <a:solidFill>
                        <a:srgbClr val="EBEAEF"/>
                      </a:solidFill>
                      <a:prstDash val="solid"/>
                      <a:round/>
                      <a:headEnd type="none" w="sm" len="sm"/>
                      <a:tailEnd type="none" w="sm" len="sm"/>
                    </a:lnL>
                    <a:lnR w="28575" cap="flat" cmpd="sng">
                      <a:solidFill>
                        <a:srgbClr val="EBEAEF"/>
                      </a:solidFill>
                      <a:prstDash val="solid"/>
                      <a:round/>
                      <a:headEnd type="none" w="sm" len="sm"/>
                      <a:tailEnd type="none" w="sm" len="sm"/>
                    </a:lnR>
                    <a:solidFill>
                      <a:srgbClr val="D6D5E0"/>
                    </a:solidFill>
                  </a:tcPr>
                </a:tc>
                <a:tc>
                  <a:txBody>
                    <a:bodyPr/>
                    <a:lstStyle/>
                    <a:p>
                      <a:pPr marL="47625" marR="229234" lvl="0" indent="0" algn="l" rtl="0">
                        <a:lnSpc>
                          <a:spcPct val="100000"/>
                        </a:lnSpc>
                        <a:spcBef>
                          <a:spcPts val="0"/>
                        </a:spcBef>
                        <a:spcAft>
                          <a:spcPts val="0"/>
                        </a:spcAft>
                        <a:buNone/>
                      </a:pPr>
                      <a:r>
                        <a:rPr lang="en-US" sz="650" u="none" strike="noStrike" cap="none">
                          <a:solidFill>
                            <a:srgbClr val="414042"/>
                          </a:solidFill>
                          <a:latin typeface="Arial"/>
                          <a:ea typeface="Arial"/>
                          <a:cs typeface="Arial"/>
                          <a:sym typeface="Arial"/>
                        </a:rPr>
                        <a:t>Your story and pitch are  connected to the goal of  improving the holistic  learning outcomes.</a:t>
                      </a:r>
                      <a:endParaRPr sz="650" u="none" strike="noStrike" cap="none">
                        <a:latin typeface="Arial"/>
                        <a:ea typeface="Arial"/>
                        <a:cs typeface="Arial"/>
                        <a:sym typeface="Arial"/>
                      </a:endParaRPr>
                    </a:p>
                  </a:txBody>
                  <a:tcPr marL="0" marR="0" marT="45725" marB="0">
                    <a:lnL w="28575" cap="flat" cmpd="sng">
                      <a:solidFill>
                        <a:srgbClr val="EBEAEF"/>
                      </a:solidFill>
                      <a:prstDash val="solid"/>
                      <a:round/>
                      <a:headEnd type="none" w="sm" len="sm"/>
                      <a:tailEnd type="none" w="sm" len="sm"/>
                    </a:lnL>
                    <a:solidFill>
                      <a:srgbClr val="D6D5E0"/>
                    </a:solidFill>
                  </a:tcPr>
                </a:tc>
                <a:extLst>
                  <a:ext uri="{0D108BD9-81ED-4DB2-BD59-A6C34878D82A}">
                    <a16:rowId xmlns:a16="http://schemas.microsoft.com/office/drawing/2014/main" val="10004"/>
                  </a:ext>
                </a:extLst>
              </a:tr>
            </a:tbl>
          </a:graphicData>
        </a:graphic>
      </p:graphicFrame>
      <p:grpSp>
        <p:nvGrpSpPr>
          <p:cNvPr id="13537" name="Google Shape;13537;p90"/>
          <p:cNvGrpSpPr/>
          <p:nvPr/>
        </p:nvGrpSpPr>
        <p:grpSpPr>
          <a:xfrm>
            <a:off x="0" y="722143"/>
            <a:ext cx="334010" cy="560705"/>
            <a:chOff x="0" y="722143"/>
            <a:chExt cx="334010" cy="560705"/>
          </a:xfrm>
        </p:grpSpPr>
        <p:sp>
          <p:nvSpPr>
            <p:cNvPr id="13538" name="Google Shape;13538;p90"/>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39" name="Google Shape;13539;p90"/>
            <p:cNvSpPr/>
            <p:nvPr/>
          </p:nvSpPr>
          <p:spPr>
            <a:xfrm>
              <a:off x="72396" y="801594"/>
              <a:ext cx="210397" cy="11039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40" name="Google Shape;13540;p90"/>
            <p:cNvSpPr/>
            <p:nvPr/>
          </p:nvSpPr>
          <p:spPr>
            <a:xfrm>
              <a:off x="84339" y="1073047"/>
              <a:ext cx="163952" cy="149678"/>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541" name="Google Shape;13541;p90"/>
          <p:cNvGrpSpPr/>
          <p:nvPr/>
        </p:nvGrpSpPr>
        <p:grpSpPr>
          <a:xfrm>
            <a:off x="19768108" y="722143"/>
            <a:ext cx="336550" cy="560705"/>
            <a:chOff x="19768108" y="722143"/>
            <a:chExt cx="336550" cy="560705"/>
          </a:xfrm>
        </p:grpSpPr>
        <p:sp>
          <p:nvSpPr>
            <p:cNvPr id="13542" name="Google Shape;13542;p90"/>
            <p:cNvSpPr/>
            <p:nvPr/>
          </p:nvSpPr>
          <p:spPr>
            <a:xfrm>
              <a:off x="19768108" y="722143"/>
              <a:ext cx="336550" cy="560705"/>
            </a:xfrm>
            <a:custGeom>
              <a:avLst/>
              <a:gdLst/>
              <a:ahLst/>
              <a:cxnLst/>
              <a:rect l="l" t="t" r="r" b="b"/>
              <a:pathLst>
                <a:path w="336550" h="560705" extrusionOk="0">
                  <a:moveTo>
                    <a:pt x="335978" y="291096"/>
                  </a:moveTo>
                  <a:lnTo>
                    <a:pt x="119392" y="291096"/>
                  </a:lnTo>
                  <a:lnTo>
                    <a:pt x="50368" y="292950"/>
                  </a:lnTo>
                  <a:lnTo>
                    <a:pt x="14922" y="306019"/>
                  </a:lnTo>
                  <a:lnTo>
                    <a:pt x="1866" y="341464"/>
                  </a:lnTo>
                  <a:lnTo>
                    <a:pt x="0" y="410489"/>
                  </a:lnTo>
                  <a:lnTo>
                    <a:pt x="0" y="441007"/>
                  </a:lnTo>
                  <a:lnTo>
                    <a:pt x="1866" y="510032"/>
                  </a:lnTo>
                  <a:lnTo>
                    <a:pt x="14922" y="545477"/>
                  </a:lnTo>
                  <a:lnTo>
                    <a:pt x="50368" y="558546"/>
                  </a:lnTo>
                  <a:lnTo>
                    <a:pt x="119392" y="560412"/>
                  </a:lnTo>
                  <a:lnTo>
                    <a:pt x="335978" y="560412"/>
                  </a:lnTo>
                  <a:lnTo>
                    <a:pt x="335978" y="291096"/>
                  </a:lnTo>
                  <a:close/>
                </a:path>
                <a:path w="336550" h="560705" extrusionOk="0">
                  <a:moveTo>
                    <a:pt x="335978" y="0"/>
                  </a:moveTo>
                  <a:lnTo>
                    <a:pt x="119392" y="0"/>
                  </a:lnTo>
                  <a:lnTo>
                    <a:pt x="50368" y="1866"/>
                  </a:lnTo>
                  <a:lnTo>
                    <a:pt x="14922" y="14922"/>
                  </a:lnTo>
                  <a:lnTo>
                    <a:pt x="1866" y="50368"/>
                  </a:lnTo>
                  <a:lnTo>
                    <a:pt x="0" y="119392"/>
                  </a:lnTo>
                  <a:lnTo>
                    <a:pt x="0" y="149910"/>
                  </a:lnTo>
                  <a:lnTo>
                    <a:pt x="1866" y="218948"/>
                  </a:lnTo>
                  <a:lnTo>
                    <a:pt x="14922" y="254393"/>
                  </a:lnTo>
                  <a:lnTo>
                    <a:pt x="50368" y="267449"/>
                  </a:lnTo>
                  <a:lnTo>
                    <a:pt x="119392" y="269316"/>
                  </a:lnTo>
                  <a:lnTo>
                    <a:pt x="335978" y="269316"/>
                  </a:lnTo>
                  <a:lnTo>
                    <a:pt x="335978"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43" name="Google Shape;13543;p90"/>
            <p:cNvSpPr/>
            <p:nvPr/>
          </p:nvSpPr>
          <p:spPr>
            <a:xfrm>
              <a:off x="19843130" y="801594"/>
              <a:ext cx="210344" cy="110395"/>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44" name="Google Shape;13544;p90"/>
            <p:cNvSpPr/>
            <p:nvPr/>
          </p:nvSpPr>
          <p:spPr>
            <a:xfrm>
              <a:off x="19855069" y="1073047"/>
              <a:ext cx="163886" cy="149678"/>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545" name="Google Shape;13545;p90"/>
          <p:cNvSpPr txBox="1"/>
          <p:nvPr/>
        </p:nvSpPr>
        <p:spPr>
          <a:xfrm>
            <a:off x="721345"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546" name="Google Shape;13546;p90"/>
          <p:cNvSpPr txBox="1"/>
          <p:nvPr/>
        </p:nvSpPr>
        <p:spPr>
          <a:xfrm>
            <a:off x="1626148"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547" name="Google Shape;13547;p90"/>
          <p:cNvSpPr txBox="1"/>
          <p:nvPr/>
        </p:nvSpPr>
        <p:spPr>
          <a:xfrm>
            <a:off x="2578591"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548" name="Google Shape;13548;p90"/>
          <p:cNvSpPr txBox="1"/>
          <p:nvPr/>
        </p:nvSpPr>
        <p:spPr>
          <a:xfrm>
            <a:off x="3442703"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549" name="Google Shape;13549;p90"/>
          <p:cNvSpPr txBox="1"/>
          <p:nvPr/>
        </p:nvSpPr>
        <p:spPr>
          <a:xfrm>
            <a:off x="4449304"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550" name="Google Shape;13550;p90"/>
          <p:cNvSpPr txBox="1"/>
          <p:nvPr/>
        </p:nvSpPr>
        <p:spPr>
          <a:xfrm>
            <a:off x="539988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551" name="Google Shape;13551;p90"/>
          <p:cNvSpPr txBox="1"/>
          <p:nvPr/>
        </p:nvSpPr>
        <p:spPr>
          <a:xfrm>
            <a:off x="6263208"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552" name="Google Shape;13552;p90"/>
          <p:cNvSpPr txBox="1"/>
          <p:nvPr/>
        </p:nvSpPr>
        <p:spPr>
          <a:xfrm>
            <a:off x="7241083"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553" name="Google Shape;13553;p90"/>
          <p:cNvSpPr txBox="1"/>
          <p:nvPr/>
        </p:nvSpPr>
        <p:spPr>
          <a:xfrm>
            <a:off x="8025962"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554" name="Google Shape;13554;p90"/>
          <p:cNvSpPr txBox="1"/>
          <p:nvPr/>
        </p:nvSpPr>
        <p:spPr>
          <a:xfrm>
            <a:off x="9086150"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3555" name="Google Shape;13555;p90"/>
          <p:cNvSpPr txBox="1"/>
          <p:nvPr/>
        </p:nvSpPr>
        <p:spPr>
          <a:xfrm>
            <a:off x="1077338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556" name="Google Shape;13556;p90"/>
          <p:cNvSpPr txBox="1"/>
          <p:nvPr/>
        </p:nvSpPr>
        <p:spPr>
          <a:xfrm>
            <a:off x="1167819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557" name="Google Shape;13557;p90"/>
          <p:cNvSpPr txBox="1"/>
          <p:nvPr/>
        </p:nvSpPr>
        <p:spPr>
          <a:xfrm>
            <a:off x="12630633"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558" name="Google Shape;13558;p90"/>
          <p:cNvSpPr txBox="1"/>
          <p:nvPr/>
        </p:nvSpPr>
        <p:spPr>
          <a:xfrm>
            <a:off x="1349474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559" name="Google Shape;13559;p90"/>
          <p:cNvSpPr txBox="1"/>
          <p:nvPr/>
        </p:nvSpPr>
        <p:spPr>
          <a:xfrm>
            <a:off x="1450134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560" name="Google Shape;13560;p90"/>
          <p:cNvSpPr txBox="1"/>
          <p:nvPr/>
        </p:nvSpPr>
        <p:spPr>
          <a:xfrm>
            <a:off x="15451928"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561" name="Google Shape;13561;p90"/>
          <p:cNvSpPr txBox="1"/>
          <p:nvPr/>
        </p:nvSpPr>
        <p:spPr>
          <a:xfrm>
            <a:off x="16315250"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562" name="Google Shape;13562;p90"/>
          <p:cNvSpPr txBox="1"/>
          <p:nvPr/>
        </p:nvSpPr>
        <p:spPr>
          <a:xfrm>
            <a:off x="17293125"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563" name="Google Shape;13563;p90"/>
          <p:cNvSpPr txBox="1"/>
          <p:nvPr/>
        </p:nvSpPr>
        <p:spPr>
          <a:xfrm>
            <a:off x="18078005"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564" name="Google Shape;13564;p90"/>
          <p:cNvSpPr txBox="1"/>
          <p:nvPr/>
        </p:nvSpPr>
        <p:spPr>
          <a:xfrm>
            <a:off x="19138194"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3565" name="Google Shape;13565;p90"/>
          <p:cNvSpPr txBox="1"/>
          <p:nvPr/>
        </p:nvSpPr>
        <p:spPr>
          <a:xfrm>
            <a:off x="18586450" y="1222067"/>
            <a:ext cx="1381745" cy="5095626"/>
          </a:xfrm>
          <a:prstGeom prst="rect">
            <a:avLst/>
          </a:prstGeom>
          <a:noFill/>
          <a:ln>
            <a:noFill/>
          </a:ln>
        </p:spPr>
        <p:txBody>
          <a:bodyPr spcFirstLastPara="1" wrap="square" lIns="0" tIns="17125" rIns="0" bIns="0" anchor="t" anchorCtr="0">
            <a:spAutoFit/>
          </a:bodyPr>
          <a:lstStyle/>
          <a:p>
            <a:pPr marL="0" marR="0" lvl="0" indent="0" algn="l" rtl="0">
              <a:spcBef>
                <a:spcPts val="0"/>
              </a:spcBef>
              <a:spcAft>
                <a:spcPts val="0"/>
              </a:spcAft>
              <a:buNone/>
            </a:pPr>
            <a:r>
              <a:rPr lang="en-US" sz="750" b="1">
                <a:solidFill>
                  <a:schemeClr val="dk1"/>
                </a:solidFill>
                <a:latin typeface="Arial"/>
                <a:ea typeface="Arial"/>
                <a:cs typeface="Arial"/>
                <a:sym typeface="Arial"/>
              </a:rPr>
              <a:t>HOLISTIC LEARNING </a:t>
            </a:r>
            <a:br>
              <a:rPr lang="en-US" sz="750" b="1">
                <a:solidFill>
                  <a:schemeClr val="dk1"/>
                </a:solidFill>
                <a:latin typeface="Arial"/>
                <a:ea typeface="Arial"/>
                <a:cs typeface="Arial"/>
                <a:sym typeface="Arial"/>
              </a:rPr>
            </a:br>
            <a:r>
              <a:rPr lang="en-US" sz="750" b="1">
                <a:solidFill>
                  <a:schemeClr val="dk1"/>
                </a:solidFill>
                <a:latin typeface="Arial"/>
                <a:ea typeface="Arial"/>
                <a:cs typeface="Arial"/>
                <a:sym typeface="Arial"/>
              </a:rPr>
              <a:t>OUTCOMES</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Core Academic Proficiencies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Literacy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Numeracy &amp; Mathematics</a:t>
            </a: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Applied Academic Proficiencies</a:t>
            </a:r>
            <a:br>
              <a:rPr lang="en-US" sz="750" b="1">
                <a:solidFill>
                  <a:schemeClr val="dk1"/>
                </a:solidFill>
                <a:latin typeface="Arial"/>
                <a:ea typeface="Arial"/>
                <a:cs typeface="Arial"/>
                <a:sym typeface="Arial"/>
              </a:rPr>
            </a:br>
            <a:r>
              <a:rPr lang="en-US" sz="750">
                <a:solidFill>
                  <a:schemeClr val="dk1"/>
                </a:solidFill>
                <a:latin typeface="Arial"/>
                <a:ea typeface="Arial"/>
                <a:cs typeface="Arial"/>
                <a:sym typeface="Arial"/>
              </a:rPr>
              <a:t>• Science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Health &amp; nutrition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Humanities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Arts &amp; culture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Digital literacy, technology &amp; media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Being Our Best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Self-awareness</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Self-efficacy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Self-regulation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Resilience</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Taking responsibility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Ethical decision-making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Creativity</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Critical thinking</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Working With Others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class/school)</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Communication</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Collaboration</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Open mindedness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Empathy</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Relationship building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Reconciling tensions</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Leadership</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Improving Our World </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i="1">
                <a:solidFill>
                  <a:schemeClr val="dk1"/>
                </a:solidFill>
                <a:latin typeface="Arial"/>
                <a:ea typeface="Arial"/>
                <a:cs typeface="Arial"/>
                <a:sym typeface="Arial"/>
              </a:rPr>
              <a:t>(our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Problem-solving</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Civic engagement</a:t>
            </a:r>
            <a:endParaRPr/>
          </a:p>
          <a:p>
            <a:pPr marL="0" marR="0" lvl="0" indent="0" algn="l" rtl="0">
              <a:spcBef>
                <a:spcPts val="0"/>
              </a:spcBef>
              <a:spcAft>
                <a:spcPts val="0"/>
              </a:spcAft>
              <a:buNone/>
            </a:pPr>
            <a:r>
              <a:rPr lang="en-US" sz="750">
                <a:solidFill>
                  <a:schemeClr val="dk1"/>
                </a:solidFill>
                <a:latin typeface="Arial"/>
                <a:ea typeface="Arial"/>
                <a:cs typeface="Arial"/>
                <a:sym typeface="Arial"/>
              </a:rPr>
              <a:t>• Entrepreneurship</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diversity</a:t>
            </a:r>
            <a:br>
              <a:rPr lang="en-US" sz="750" i="1">
                <a:solidFill>
                  <a:schemeClr val="dk1"/>
                </a:solidFill>
                <a:latin typeface="Arial"/>
                <a:ea typeface="Arial"/>
                <a:cs typeface="Arial"/>
                <a:sym typeface="Arial"/>
              </a:rPr>
            </a:br>
            <a:r>
              <a:rPr lang="en-US" sz="750">
                <a:solidFill>
                  <a:schemeClr val="dk1"/>
                </a:solidFill>
                <a:latin typeface="Arial"/>
                <a:ea typeface="Arial"/>
                <a:cs typeface="Arial"/>
                <a:sym typeface="Arial"/>
              </a:rPr>
              <a:t>• Respect for the Environment</a:t>
            </a:r>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Shape 13569"/>
        <p:cNvGrpSpPr/>
        <p:nvPr/>
      </p:nvGrpSpPr>
      <p:grpSpPr>
        <a:xfrm>
          <a:off x="0" y="0"/>
          <a:ext cx="0" cy="0"/>
          <a:chOff x="0" y="0"/>
          <a:chExt cx="0" cy="0"/>
        </a:xfrm>
      </p:grpSpPr>
      <p:sp>
        <p:nvSpPr>
          <p:cNvPr id="13570" name="Google Shape;13570;p91"/>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71" name="Google Shape;13571;p91"/>
          <p:cNvSpPr txBox="1"/>
          <p:nvPr/>
        </p:nvSpPr>
        <p:spPr>
          <a:xfrm>
            <a:off x="9414680" y="6606182"/>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180</a:t>
            </a:r>
            <a:endParaRPr sz="550">
              <a:solidFill>
                <a:schemeClr val="dk1"/>
              </a:solidFill>
              <a:latin typeface="Arial"/>
              <a:ea typeface="Arial"/>
              <a:cs typeface="Arial"/>
              <a:sym typeface="Arial"/>
            </a:endParaRPr>
          </a:p>
        </p:txBody>
      </p:sp>
      <p:grpSp>
        <p:nvGrpSpPr>
          <p:cNvPr id="13572" name="Google Shape;13572;p91"/>
          <p:cNvGrpSpPr/>
          <p:nvPr/>
        </p:nvGrpSpPr>
        <p:grpSpPr>
          <a:xfrm>
            <a:off x="421536" y="6599833"/>
            <a:ext cx="9206083" cy="508195"/>
            <a:chOff x="421536" y="6599833"/>
            <a:chExt cx="9206083" cy="508195"/>
          </a:xfrm>
        </p:grpSpPr>
        <p:sp>
          <p:nvSpPr>
            <p:cNvPr id="13573" name="Google Shape;13573;p91"/>
            <p:cNvSpPr/>
            <p:nvPr/>
          </p:nvSpPr>
          <p:spPr>
            <a:xfrm>
              <a:off x="9612854" y="6599833"/>
              <a:ext cx="0" cy="132080"/>
            </a:xfrm>
            <a:custGeom>
              <a:avLst/>
              <a:gdLst/>
              <a:ahLst/>
              <a:cxnLst/>
              <a:rect l="l" t="t" r="r" b="b"/>
              <a:pathLst>
                <a:path w="120000" h="132079" extrusionOk="0">
                  <a:moveTo>
                    <a:pt x="0" y="0"/>
                  </a:moveTo>
                  <a:lnTo>
                    <a:pt x="0" y="131995"/>
                  </a:lnTo>
                </a:path>
              </a:pathLst>
            </a:custGeom>
            <a:noFill/>
            <a:ln w="9525" cap="flat" cmpd="sng">
              <a:solidFill>
                <a:srgbClr val="6D6E71"/>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74" name="Google Shape;13574;p91"/>
            <p:cNvSpPr/>
            <p:nvPr/>
          </p:nvSpPr>
          <p:spPr>
            <a:xfrm>
              <a:off x="421536" y="6781638"/>
              <a:ext cx="9203055" cy="326390"/>
            </a:xfrm>
            <a:custGeom>
              <a:avLst/>
              <a:gdLst/>
              <a:ahLst/>
              <a:cxnLst/>
              <a:rect l="l" t="t" r="r" b="b"/>
              <a:pathLst>
                <a:path w="9203055" h="326390" extrusionOk="0">
                  <a:moveTo>
                    <a:pt x="9203006" y="0"/>
                  </a:moveTo>
                  <a:lnTo>
                    <a:pt x="0" y="0"/>
                  </a:lnTo>
                  <a:lnTo>
                    <a:pt x="0" y="325874"/>
                  </a:lnTo>
                  <a:lnTo>
                    <a:pt x="9203006" y="325874"/>
                  </a:lnTo>
                  <a:lnTo>
                    <a:pt x="9203006"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75" name="Google Shape;13575;p91"/>
            <p:cNvSpPr/>
            <p:nvPr/>
          </p:nvSpPr>
          <p:spPr>
            <a:xfrm>
              <a:off x="8706869"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76" name="Google Shape;13576;p91"/>
            <p:cNvSpPr/>
            <p:nvPr/>
          </p:nvSpPr>
          <p:spPr>
            <a:xfrm>
              <a:off x="8706869" y="6775035"/>
              <a:ext cx="920750" cy="157480"/>
            </a:xfrm>
            <a:custGeom>
              <a:avLst/>
              <a:gdLst/>
              <a:ahLst/>
              <a:cxnLst/>
              <a:rect l="l" t="t" r="r" b="b"/>
              <a:pathLst>
                <a:path w="920750" h="157479" extrusionOk="0">
                  <a:moveTo>
                    <a:pt x="920587" y="0"/>
                  </a:moveTo>
                  <a:lnTo>
                    <a:pt x="0" y="0"/>
                  </a:lnTo>
                  <a:lnTo>
                    <a:pt x="0" y="157283"/>
                  </a:lnTo>
                  <a:lnTo>
                    <a:pt x="920587" y="157283"/>
                  </a:lnTo>
                  <a:lnTo>
                    <a:pt x="920587" y="0"/>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77" name="Google Shape;13577;p91"/>
            <p:cNvSpPr/>
            <p:nvPr/>
          </p:nvSpPr>
          <p:spPr>
            <a:xfrm>
              <a:off x="778030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78" name="Google Shape;13578;p91"/>
            <p:cNvSpPr/>
            <p:nvPr/>
          </p:nvSpPr>
          <p:spPr>
            <a:xfrm>
              <a:off x="778030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79" name="Google Shape;13579;p91"/>
            <p:cNvSpPr/>
            <p:nvPr/>
          </p:nvSpPr>
          <p:spPr>
            <a:xfrm>
              <a:off x="6859522"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0" name="Google Shape;13580;p91"/>
            <p:cNvSpPr/>
            <p:nvPr/>
          </p:nvSpPr>
          <p:spPr>
            <a:xfrm>
              <a:off x="6859522"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1" name="Google Shape;13581;p91"/>
            <p:cNvSpPr/>
            <p:nvPr/>
          </p:nvSpPr>
          <p:spPr>
            <a:xfrm>
              <a:off x="5939113"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2" name="Google Shape;13582;p91"/>
            <p:cNvSpPr/>
            <p:nvPr/>
          </p:nvSpPr>
          <p:spPr>
            <a:xfrm>
              <a:off x="5939113"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3" name="Google Shape;13583;p91"/>
            <p:cNvSpPr/>
            <p:nvPr/>
          </p:nvSpPr>
          <p:spPr>
            <a:xfrm>
              <a:off x="5018526"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EDFE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4" name="Google Shape;13584;p91"/>
            <p:cNvSpPr/>
            <p:nvPr/>
          </p:nvSpPr>
          <p:spPr>
            <a:xfrm>
              <a:off x="5018526"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5" name="Google Shape;13585;p91"/>
            <p:cNvSpPr/>
            <p:nvPr/>
          </p:nvSpPr>
          <p:spPr>
            <a:xfrm>
              <a:off x="4097927"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6" name="Google Shape;13586;p91"/>
            <p:cNvSpPr/>
            <p:nvPr/>
          </p:nvSpPr>
          <p:spPr>
            <a:xfrm>
              <a:off x="4097927"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7" name="Google Shape;13587;p91"/>
            <p:cNvSpPr/>
            <p:nvPr/>
          </p:nvSpPr>
          <p:spPr>
            <a:xfrm>
              <a:off x="3177340" y="6775025"/>
              <a:ext cx="986155" cy="157480"/>
            </a:xfrm>
            <a:custGeom>
              <a:avLst/>
              <a:gdLst/>
              <a:ahLst/>
              <a:cxnLst/>
              <a:rect l="l" t="t" r="r" b="b"/>
              <a:pathLst>
                <a:path w="986154"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8" name="Google Shape;13588;p91"/>
            <p:cNvSpPr/>
            <p:nvPr/>
          </p:nvSpPr>
          <p:spPr>
            <a:xfrm>
              <a:off x="3177340" y="6775025"/>
              <a:ext cx="986155" cy="157480"/>
            </a:xfrm>
            <a:custGeom>
              <a:avLst/>
              <a:gdLst/>
              <a:ahLst/>
              <a:cxnLst/>
              <a:rect l="l" t="t" r="r" b="b"/>
              <a:pathLst>
                <a:path w="986154"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89" name="Google Shape;13589;p91"/>
            <p:cNvSpPr/>
            <p:nvPr/>
          </p:nvSpPr>
          <p:spPr>
            <a:xfrm>
              <a:off x="2256753"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90" name="Google Shape;13590;p91"/>
            <p:cNvSpPr/>
            <p:nvPr/>
          </p:nvSpPr>
          <p:spPr>
            <a:xfrm>
              <a:off x="2256753"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91" name="Google Shape;13591;p91"/>
            <p:cNvSpPr/>
            <p:nvPr/>
          </p:nvSpPr>
          <p:spPr>
            <a:xfrm>
              <a:off x="1336166"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92" name="Google Shape;13592;p91"/>
            <p:cNvSpPr/>
            <p:nvPr/>
          </p:nvSpPr>
          <p:spPr>
            <a:xfrm>
              <a:off x="1336166"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93" name="Google Shape;13593;p91"/>
            <p:cNvSpPr/>
            <p:nvPr/>
          </p:nvSpPr>
          <p:spPr>
            <a:xfrm>
              <a:off x="421536" y="6775025"/>
              <a:ext cx="986155" cy="157480"/>
            </a:xfrm>
            <a:custGeom>
              <a:avLst/>
              <a:gdLst/>
              <a:ahLst/>
              <a:cxnLst/>
              <a:rect l="l" t="t" r="r" b="b"/>
              <a:pathLst>
                <a:path w="986155" h="157479" extrusionOk="0">
                  <a:moveTo>
                    <a:pt x="921255" y="0"/>
                  </a:moveTo>
                  <a:lnTo>
                    <a:pt x="0" y="0"/>
                  </a:lnTo>
                  <a:lnTo>
                    <a:pt x="0" y="157283"/>
                  </a:lnTo>
                  <a:lnTo>
                    <a:pt x="921255" y="157283"/>
                  </a:lnTo>
                  <a:lnTo>
                    <a:pt x="986005" y="78647"/>
                  </a:lnTo>
                  <a:lnTo>
                    <a:pt x="921255" y="0"/>
                  </a:lnTo>
                  <a:close/>
                </a:path>
              </a:pathLst>
            </a:custGeom>
            <a:solidFill>
              <a:srgbClr val="DCDDDE"/>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94" name="Google Shape;13594;p91"/>
            <p:cNvSpPr/>
            <p:nvPr/>
          </p:nvSpPr>
          <p:spPr>
            <a:xfrm>
              <a:off x="421536" y="6775025"/>
              <a:ext cx="986155" cy="157480"/>
            </a:xfrm>
            <a:custGeom>
              <a:avLst/>
              <a:gdLst/>
              <a:ahLst/>
              <a:cxnLst/>
              <a:rect l="l" t="t" r="r" b="b"/>
              <a:pathLst>
                <a:path w="986155" h="157479" extrusionOk="0">
                  <a:moveTo>
                    <a:pt x="986005" y="78647"/>
                  </a:moveTo>
                  <a:lnTo>
                    <a:pt x="921255" y="0"/>
                  </a:lnTo>
                  <a:lnTo>
                    <a:pt x="0" y="0"/>
                  </a:lnTo>
                  <a:lnTo>
                    <a:pt x="0" y="157283"/>
                  </a:lnTo>
                  <a:lnTo>
                    <a:pt x="921255" y="157283"/>
                  </a:lnTo>
                  <a:lnTo>
                    <a:pt x="986005" y="78647"/>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595" name="Google Shape;13595;p91"/>
          <p:cNvGrpSpPr/>
          <p:nvPr/>
        </p:nvGrpSpPr>
        <p:grpSpPr>
          <a:xfrm>
            <a:off x="8270120" y="239907"/>
            <a:ext cx="1355943" cy="332740"/>
            <a:chOff x="8270120" y="239907"/>
            <a:chExt cx="1355943" cy="332740"/>
          </a:xfrm>
        </p:grpSpPr>
        <p:sp>
          <p:nvSpPr>
            <p:cNvPr id="13596" name="Google Shape;13596;p91"/>
            <p:cNvSpPr/>
            <p:nvPr/>
          </p:nvSpPr>
          <p:spPr>
            <a:xfrm>
              <a:off x="827012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97" name="Google Shape;13597;p91"/>
            <p:cNvSpPr/>
            <p:nvPr/>
          </p:nvSpPr>
          <p:spPr>
            <a:xfrm>
              <a:off x="892121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598" name="Google Shape;13598;p91"/>
          <p:cNvSpPr txBox="1"/>
          <p:nvPr/>
        </p:nvSpPr>
        <p:spPr>
          <a:xfrm>
            <a:off x="8373368" y="347955"/>
            <a:ext cx="4984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1B3A6A"/>
                </a:solidFill>
                <a:latin typeface="Arial"/>
                <a:ea typeface="Arial"/>
                <a:cs typeface="Arial"/>
                <a:sym typeface="Arial"/>
              </a:rPr>
              <a:t>STORYTELLING</a:t>
            </a:r>
            <a:endParaRPr sz="550">
              <a:solidFill>
                <a:schemeClr val="dk1"/>
              </a:solidFill>
              <a:latin typeface="Arial"/>
              <a:ea typeface="Arial"/>
              <a:cs typeface="Arial"/>
              <a:sym typeface="Arial"/>
            </a:endParaRPr>
          </a:p>
        </p:txBody>
      </p:sp>
      <p:sp>
        <p:nvSpPr>
          <p:cNvPr id="13599" name="Google Shape;13599;p91"/>
          <p:cNvSpPr txBox="1"/>
          <p:nvPr/>
        </p:nvSpPr>
        <p:spPr>
          <a:xfrm>
            <a:off x="9104446" y="347955"/>
            <a:ext cx="33845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1B3A6A"/>
                </a:solidFill>
                <a:latin typeface="Arial"/>
                <a:ea typeface="Arial"/>
                <a:cs typeface="Arial"/>
                <a:sym typeface="Arial"/>
              </a:rPr>
              <a:t>PITCHING</a:t>
            </a:r>
            <a:endParaRPr sz="550">
              <a:solidFill>
                <a:schemeClr val="dk1"/>
              </a:solidFill>
              <a:latin typeface="Arial"/>
              <a:ea typeface="Arial"/>
              <a:cs typeface="Arial"/>
              <a:sym typeface="Arial"/>
            </a:endParaRPr>
          </a:p>
        </p:txBody>
      </p:sp>
      <p:grpSp>
        <p:nvGrpSpPr>
          <p:cNvPr id="13600" name="Google Shape;13600;p91"/>
          <p:cNvGrpSpPr/>
          <p:nvPr/>
        </p:nvGrpSpPr>
        <p:grpSpPr>
          <a:xfrm>
            <a:off x="429035" y="690661"/>
            <a:ext cx="9200546" cy="31750"/>
            <a:chOff x="429035" y="690661"/>
            <a:chExt cx="9200546" cy="31750"/>
          </a:xfrm>
        </p:grpSpPr>
        <p:sp>
          <p:nvSpPr>
            <p:cNvPr id="13601" name="Google Shape;13601;p91"/>
            <p:cNvSpPr/>
            <p:nvPr/>
          </p:nvSpPr>
          <p:spPr>
            <a:xfrm>
              <a:off x="429035" y="690661"/>
              <a:ext cx="553085" cy="31750"/>
            </a:xfrm>
            <a:custGeom>
              <a:avLst/>
              <a:gdLst/>
              <a:ahLst/>
              <a:cxnLst/>
              <a:rect l="l" t="t" r="r" b="b"/>
              <a:pathLst>
                <a:path w="553085" h="31750" extrusionOk="0">
                  <a:moveTo>
                    <a:pt x="552481" y="0"/>
                  </a:moveTo>
                  <a:lnTo>
                    <a:pt x="0" y="0"/>
                  </a:lnTo>
                  <a:lnTo>
                    <a:pt x="0" y="31473"/>
                  </a:lnTo>
                  <a:lnTo>
                    <a:pt x="552481" y="31473"/>
                  </a:lnTo>
                  <a:lnTo>
                    <a:pt x="552481" y="0"/>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02" name="Google Shape;13602;p91"/>
            <p:cNvSpPr/>
            <p:nvPr/>
          </p:nvSpPr>
          <p:spPr>
            <a:xfrm>
              <a:off x="981516" y="690661"/>
              <a:ext cx="8648065" cy="31750"/>
            </a:xfrm>
            <a:custGeom>
              <a:avLst/>
              <a:gdLst/>
              <a:ahLst/>
              <a:cxnLst/>
              <a:rect l="l" t="t" r="r" b="b"/>
              <a:pathLst>
                <a:path w="8648065" h="31750" extrusionOk="0">
                  <a:moveTo>
                    <a:pt x="8647468" y="0"/>
                  </a:moveTo>
                  <a:lnTo>
                    <a:pt x="0" y="0"/>
                  </a:lnTo>
                  <a:lnTo>
                    <a:pt x="0" y="31473"/>
                  </a:lnTo>
                  <a:lnTo>
                    <a:pt x="8647468" y="31473"/>
                  </a:lnTo>
                  <a:lnTo>
                    <a:pt x="8647468" y="0"/>
                  </a:lnTo>
                  <a:close/>
                </a:path>
              </a:pathLst>
            </a:custGeom>
            <a:solidFill>
              <a:srgbClr val="C1C1D0"/>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603" name="Google Shape;13603;p91"/>
          <p:cNvSpPr txBox="1">
            <a:spLocks noGrp="1"/>
          </p:cNvSpPr>
          <p:nvPr>
            <p:ph type="title"/>
          </p:nvPr>
        </p:nvSpPr>
        <p:spPr>
          <a:xfrm>
            <a:off x="410366" y="264555"/>
            <a:ext cx="364236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solidFill>
                  <a:srgbClr val="1B3A6A"/>
                </a:solidFill>
              </a:rPr>
              <a:t>TELL TRANSITION </a:t>
            </a:r>
            <a:r>
              <a:rPr lang="en-US" b="0">
                <a:solidFill>
                  <a:srgbClr val="1B3A6A"/>
                </a:solidFill>
                <a:latin typeface="Arial"/>
                <a:ea typeface="Arial"/>
                <a:cs typeface="Arial"/>
                <a:sym typeface="Arial"/>
              </a:rPr>
              <a:t>REFLECTION </a:t>
            </a:r>
            <a:endParaRPr/>
          </a:p>
        </p:txBody>
      </p:sp>
      <p:sp>
        <p:nvSpPr>
          <p:cNvPr id="13604" name="Google Shape;13604;p91"/>
          <p:cNvSpPr/>
          <p:nvPr/>
        </p:nvSpPr>
        <p:spPr>
          <a:xfrm>
            <a:off x="426817" y="1086037"/>
            <a:ext cx="4526915" cy="5415280"/>
          </a:xfrm>
          <a:custGeom>
            <a:avLst/>
            <a:gdLst/>
            <a:ahLst/>
            <a:cxnLst/>
            <a:rect l="l" t="t" r="r" b="b"/>
            <a:pathLst>
              <a:path w="4526915"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67884" y="5414930"/>
                </a:lnTo>
                <a:lnTo>
                  <a:pt x="4501935" y="5414009"/>
                </a:lnTo>
                <a:lnTo>
                  <a:pt x="4519421" y="5407567"/>
                </a:lnTo>
                <a:lnTo>
                  <a:pt x="4525863" y="5390081"/>
                </a:lnTo>
                <a:lnTo>
                  <a:pt x="4526783" y="5356030"/>
                </a:lnTo>
                <a:lnTo>
                  <a:pt x="4526783" y="58899"/>
                </a:lnTo>
                <a:lnTo>
                  <a:pt x="4525863" y="24848"/>
                </a:lnTo>
                <a:lnTo>
                  <a:pt x="4519421" y="7362"/>
                </a:lnTo>
                <a:lnTo>
                  <a:pt x="4501935" y="920"/>
                </a:lnTo>
                <a:lnTo>
                  <a:pt x="4467884" y="0"/>
                </a:lnTo>
                <a:lnTo>
                  <a:pt x="588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05" name="Google Shape;13605;p91"/>
          <p:cNvSpPr/>
          <p:nvPr/>
        </p:nvSpPr>
        <p:spPr>
          <a:xfrm>
            <a:off x="5084983" y="1086037"/>
            <a:ext cx="4534535" cy="5415280"/>
          </a:xfrm>
          <a:custGeom>
            <a:avLst/>
            <a:gdLst/>
            <a:ahLst/>
            <a:cxnLst/>
            <a:rect l="l" t="t" r="r" b="b"/>
            <a:pathLst>
              <a:path w="4534534" h="5415280" extrusionOk="0">
                <a:moveTo>
                  <a:pt x="58887" y="0"/>
                </a:moveTo>
                <a:lnTo>
                  <a:pt x="24843" y="920"/>
                </a:lnTo>
                <a:lnTo>
                  <a:pt x="7360" y="7362"/>
                </a:lnTo>
                <a:lnTo>
                  <a:pt x="920" y="24848"/>
                </a:lnTo>
                <a:lnTo>
                  <a:pt x="0" y="58899"/>
                </a:lnTo>
                <a:lnTo>
                  <a:pt x="0" y="5356030"/>
                </a:lnTo>
                <a:lnTo>
                  <a:pt x="920" y="5390081"/>
                </a:lnTo>
                <a:lnTo>
                  <a:pt x="7360" y="5407567"/>
                </a:lnTo>
                <a:lnTo>
                  <a:pt x="24843" y="5414009"/>
                </a:lnTo>
                <a:lnTo>
                  <a:pt x="58887" y="5414930"/>
                </a:lnTo>
                <a:lnTo>
                  <a:pt x="4475382" y="5414930"/>
                </a:lnTo>
                <a:lnTo>
                  <a:pt x="4509433" y="5414009"/>
                </a:lnTo>
                <a:lnTo>
                  <a:pt x="4526919" y="5407567"/>
                </a:lnTo>
                <a:lnTo>
                  <a:pt x="4533361" y="5390081"/>
                </a:lnTo>
                <a:lnTo>
                  <a:pt x="4534281" y="5356030"/>
                </a:lnTo>
                <a:lnTo>
                  <a:pt x="4534281" y="58899"/>
                </a:lnTo>
                <a:lnTo>
                  <a:pt x="4533361" y="24848"/>
                </a:lnTo>
                <a:lnTo>
                  <a:pt x="4526919" y="7362"/>
                </a:lnTo>
                <a:lnTo>
                  <a:pt x="4509433" y="920"/>
                </a:lnTo>
                <a:lnTo>
                  <a:pt x="4475382" y="0"/>
                </a:lnTo>
                <a:lnTo>
                  <a:pt x="58887"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06" name="Google Shape;13606;p91"/>
          <p:cNvSpPr txBox="1"/>
          <p:nvPr/>
        </p:nvSpPr>
        <p:spPr>
          <a:xfrm>
            <a:off x="580356" y="1149162"/>
            <a:ext cx="4189729" cy="77851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REFLECTION ON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Independently, reflect on how you team is working together by answering the questions below.  Then share your reflections as a team.</a:t>
            </a:r>
            <a:endParaRPr sz="750">
              <a:solidFill>
                <a:schemeClr val="dk1"/>
              </a:solidFill>
              <a:latin typeface="Arial"/>
              <a:ea typeface="Arial"/>
              <a:cs typeface="Arial"/>
              <a:sym typeface="Arial"/>
            </a:endParaRPr>
          </a:p>
          <a:p>
            <a:pPr marL="0" marR="0" lvl="0" indent="0" algn="l" rtl="0">
              <a:lnSpc>
                <a:spcPct val="100000"/>
              </a:lnSpc>
              <a:spcBef>
                <a:spcPts val="45"/>
              </a:spcBef>
              <a:spcAft>
                <a:spcPts val="0"/>
              </a:spcAft>
              <a:buNone/>
            </a:pPr>
            <a:endParaRPr sz="750">
              <a:solidFill>
                <a:schemeClr val="dk1"/>
              </a:solidFill>
              <a:latin typeface="Arial"/>
              <a:ea typeface="Arial"/>
              <a:cs typeface="Arial"/>
              <a:sym typeface="Arial"/>
            </a:endParaRPr>
          </a:p>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is the most important insight you gained during this phase of the design challenge?</a:t>
            </a:r>
            <a:endParaRPr sz="750">
              <a:solidFill>
                <a:schemeClr val="dk1"/>
              </a:solidFill>
              <a:latin typeface="Arial"/>
              <a:ea typeface="Arial"/>
              <a:cs typeface="Arial"/>
              <a:sym typeface="Arial"/>
            </a:endParaRPr>
          </a:p>
        </p:txBody>
      </p:sp>
      <p:sp>
        <p:nvSpPr>
          <p:cNvPr id="13607" name="Google Shape;13607;p91"/>
          <p:cNvSpPr txBox="1"/>
          <p:nvPr/>
        </p:nvSpPr>
        <p:spPr>
          <a:xfrm>
            <a:off x="580356" y="2670950"/>
            <a:ext cx="376618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most confident?</a:t>
            </a:r>
            <a:endParaRPr sz="750">
              <a:solidFill>
                <a:schemeClr val="dk1"/>
              </a:solidFill>
              <a:latin typeface="Arial"/>
              <a:ea typeface="Arial"/>
              <a:cs typeface="Arial"/>
              <a:sym typeface="Arial"/>
            </a:endParaRPr>
          </a:p>
        </p:txBody>
      </p:sp>
      <p:sp>
        <p:nvSpPr>
          <p:cNvPr id="13608" name="Google Shape;13608;p91"/>
          <p:cNvSpPr txBox="1"/>
          <p:nvPr/>
        </p:nvSpPr>
        <p:spPr>
          <a:xfrm>
            <a:off x="580356" y="3564004"/>
            <a:ext cx="3768090" cy="255270"/>
          </a:xfrm>
          <a:prstGeom prst="rect">
            <a:avLst/>
          </a:prstGeom>
          <a:noFill/>
          <a:ln>
            <a:noFill/>
          </a:ln>
        </p:spPr>
        <p:txBody>
          <a:bodyPr spcFirstLastPara="1" wrap="square" lIns="0" tIns="12700" rIns="0" bIns="0" anchor="t" anchorCtr="0">
            <a:spAutoFit/>
          </a:bodyPr>
          <a:lstStyle/>
          <a:p>
            <a:pPr marL="113664" marR="508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About which part of this phase of the design challenge do you feel least confident?  What is your team going to do to improve your confidence about this phase?</a:t>
            </a:r>
            <a:endParaRPr sz="750">
              <a:solidFill>
                <a:schemeClr val="dk1"/>
              </a:solidFill>
              <a:latin typeface="Arial"/>
              <a:ea typeface="Arial"/>
              <a:cs typeface="Arial"/>
              <a:sym typeface="Arial"/>
            </a:endParaRPr>
          </a:p>
        </p:txBody>
      </p:sp>
      <p:sp>
        <p:nvSpPr>
          <p:cNvPr id="13609" name="Google Shape;13609;p91"/>
          <p:cNvSpPr txBox="1"/>
          <p:nvPr/>
        </p:nvSpPr>
        <p:spPr>
          <a:xfrm>
            <a:off x="580356" y="4571693"/>
            <a:ext cx="3001645"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What was the most difficult part to collaborate on for your team?</a:t>
            </a:r>
            <a:endParaRPr sz="750">
              <a:solidFill>
                <a:schemeClr val="dk1"/>
              </a:solidFill>
              <a:latin typeface="Arial"/>
              <a:ea typeface="Arial"/>
              <a:cs typeface="Arial"/>
              <a:sym typeface="Arial"/>
            </a:endParaRPr>
          </a:p>
        </p:txBody>
      </p:sp>
      <p:sp>
        <p:nvSpPr>
          <p:cNvPr id="13610" name="Google Shape;13610;p91"/>
          <p:cNvSpPr txBox="1"/>
          <p:nvPr/>
        </p:nvSpPr>
        <p:spPr>
          <a:xfrm>
            <a:off x="580356" y="5464759"/>
            <a:ext cx="3265170" cy="140335"/>
          </a:xfrm>
          <a:prstGeom prst="rect">
            <a:avLst/>
          </a:prstGeom>
          <a:noFill/>
          <a:ln>
            <a:noFill/>
          </a:ln>
        </p:spPr>
        <p:txBody>
          <a:bodyPr spcFirstLastPara="1" wrap="square" lIns="0" tIns="12700" rIns="0" bIns="0" anchor="t" anchorCtr="0">
            <a:spAutoFit/>
          </a:bodyPr>
          <a:lstStyle/>
          <a:p>
            <a:pPr marL="113664" marR="0" lvl="0" indent="-101600" algn="l" rtl="0">
              <a:lnSpc>
                <a:spcPct val="100000"/>
              </a:lnSpc>
              <a:spcBef>
                <a:spcPts val="0"/>
              </a:spcBef>
              <a:spcAft>
                <a:spcPts val="0"/>
              </a:spcAft>
              <a:buClr>
                <a:srgbClr val="000000"/>
              </a:buClr>
              <a:buSzPts val="1100"/>
              <a:buFont typeface="Times New Roman"/>
              <a:buChar char="•"/>
            </a:pPr>
            <a:r>
              <a:rPr lang="en-US" sz="750">
                <a:solidFill>
                  <a:srgbClr val="414042"/>
                </a:solidFill>
                <a:latin typeface="Arial"/>
                <a:ea typeface="Arial"/>
                <a:cs typeface="Arial"/>
                <a:sym typeface="Arial"/>
              </a:rPr>
              <a:t>How can you improve how your team works together in the next phase?</a:t>
            </a:r>
            <a:endParaRPr sz="750">
              <a:solidFill>
                <a:schemeClr val="dk1"/>
              </a:solidFill>
              <a:latin typeface="Arial"/>
              <a:ea typeface="Arial"/>
              <a:cs typeface="Arial"/>
              <a:sym typeface="Arial"/>
            </a:endParaRPr>
          </a:p>
        </p:txBody>
      </p:sp>
      <p:sp>
        <p:nvSpPr>
          <p:cNvPr id="13611" name="Google Shape;13611;p91"/>
          <p:cNvSpPr txBox="1"/>
          <p:nvPr/>
        </p:nvSpPr>
        <p:spPr>
          <a:xfrm>
            <a:off x="5256838" y="1149162"/>
            <a:ext cx="4149090" cy="106616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1B3A6A"/>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a:solidFill>
                  <a:schemeClr val="dk1"/>
                </a:solidFill>
                <a:latin typeface="Arial"/>
                <a:ea typeface="Arial"/>
                <a:cs typeface="Arial"/>
                <a:sym typeface="Arial"/>
              </a:rPr>
              <a:t>SHARE OUT OF PROCESS</a:t>
            </a:r>
            <a:endParaRPr sz="950">
              <a:solidFill>
                <a:schemeClr val="dk1"/>
              </a:solidFill>
              <a:latin typeface="Arial"/>
              <a:ea typeface="Arial"/>
              <a:cs typeface="Arial"/>
              <a:sym typeface="Arial"/>
            </a:endParaRPr>
          </a:p>
          <a:p>
            <a:pPr marL="12700" marR="508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When you have completed this reflection and are ready to transition to the next phase of the  design challenge, share with your facilitator, school leader and/or colleague to get feedback  on your progress thus far.</a:t>
            </a:r>
            <a:endParaRPr sz="750">
              <a:solidFill>
                <a:schemeClr val="dk1"/>
              </a:solidFill>
              <a:latin typeface="Arial"/>
              <a:ea typeface="Arial"/>
              <a:cs typeface="Arial"/>
              <a:sym typeface="Arial"/>
            </a:endParaRPr>
          </a:p>
          <a:p>
            <a:pPr marL="12700" marR="204470" lvl="0" indent="0" algn="l" rtl="0">
              <a:lnSpc>
                <a:spcPct val="100000"/>
              </a:lnSpc>
              <a:spcBef>
                <a:spcPts val="540"/>
              </a:spcBef>
              <a:spcAft>
                <a:spcPts val="0"/>
              </a:spcAft>
              <a:buNone/>
            </a:pPr>
            <a:r>
              <a:rPr lang="en-US" sz="750">
                <a:solidFill>
                  <a:srgbClr val="414042"/>
                </a:solidFill>
                <a:latin typeface="Arial"/>
                <a:ea typeface="Arial"/>
                <a:cs typeface="Arial"/>
                <a:sym typeface="Arial"/>
              </a:rPr>
              <a:t>They can use the feedback framework of </a:t>
            </a:r>
            <a:r>
              <a:rPr lang="en-US" sz="750" b="1">
                <a:solidFill>
                  <a:srgbClr val="414042"/>
                </a:solidFill>
                <a:latin typeface="Arial"/>
                <a:ea typeface="Arial"/>
                <a:cs typeface="Arial"/>
                <a:sym typeface="Arial"/>
              </a:rPr>
              <a:t>I like, I wish, I wonder </a:t>
            </a:r>
            <a:r>
              <a:rPr lang="en-US" sz="750">
                <a:solidFill>
                  <a:srgbClr val="414042"/>
                </a:solidFill>
                <a:latin typeface="Arial"/>
                <a:ea typeface="Arial"/>
                <a:cs typeface="Arial"/>
                <a:sym typeface="Arial"/>
              </a:rPr>
              <a:t>to provide helpful ideas  for where you can improve and where your work is strongest. Write down the feedback  you receive below.</a:t>
            </a:r>
            <a:endParaRPr sz="750">
              <a:solidFill>
                <a:schemeClr val="dk1"/>
              </a:solidFill>
              <a:latin typeface="Arial"/>
              <a:ea typeface="Arial"/>
              <a:cs typeface="Arial"/>
              <a:sym typeface="Arial"/>
            </a:endParaRPr>
          </a:p>
        </p:txBody>
      </p:sp>
      <p:sp>
        <p:nvSpPr>
          <p:cNvPr id="13612" name="Google Shape;13612;p91"/>
          <p:cNvSpPr txBox="1"/>
          <p:nvPr/>
        </p:nvSpPr>
        <p:spPr>
          <a:xfrm>
            <a:off x="12881395" y="5342894"/>
            <a:ext cx="4563110" cy="1099185"/>
          </a:xfrm>
          <a:prstGeom prst="rect">
            <a:avLst/>
          </a:prstGeom>
          <a:noFill/>
          <a:ln>
            <a:noFill/>
          </a:ln>
        </p:spPr>
        <p:txBody>
          <a:bodyPr spcFirstLastPara="1" wrap="square" lIns="0" tIns="12700" rIns="0" bIns="0" anchor="t" anchorCtr="0">
            <a:spAutoFit/>
          </a:bodyPr>
          <a:lstStyle/>
          <a:p>
            <a:pPr marL="0" marR="0" lvl="0" indent="0" algn="ctr" rtl="0">
              <a:lnSpc>
                <a:spcPct val="100000"/>
              </a:lnSpc>
              <a:spcBef>
                <a:spcPts val="0"/>
              </a:spcBef>
              <a:spcAft>
                <a:spcPts val="0"/>
              </a:spcAft>
              <a:buNone/>
            </a:pPr>
            <a:r>
              <a:rPr lang="en-US" sz="4700">
                <a:solidFill>
                  <a:srgbClr val="FFFFFF"/>
                </a:solidFill>
                <a:latin typeface="Arial"/>
                <a:ea typeface="Arial"/>
                <a:cs typeface="Arial"/>
                <a:sym typeface="Arial"/>
              </a:rPr>
              <a:t>CONCLUSION</a:t>
            </a:r>
            <a:endParaRPr sz="4700">
              <a:solidFill>
                <a:schemeClr val="dk1"/>
              </a:solidFill>
              <a:latin typeface="Arial"/>
              <a:ea typeface="Arial"/>
              <a:cs typeface="Arial"/>
              <a:sym typeface="Arial"/>
            </a:endParaRPr>
          </a:p>
          <a:p>
            <a:pPr marL="12700" marR="0" lvl="0" indent="0" algn="ctr" rtl="0">
              <a:lnSpc>
                <a:spcPct val="100000"/>
              </a:lnSpc>
              <a:spcBef>
                <a:spcPts val="1789"/>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13613" name="Google Shape;13613;p91"/>
          <p:cNvGrpSpPr/>
          <p:nvPr/>
        </p:nvGrpSpPr>
        <p:grpSpPr>
          <a:xfrm>
            <a:off x="13737586" y="1286126"/>
            <a:ext cx="2695575" cy="3238500"/>
            <a:chOff x="13737586" y="1286126"/>
            <a:chExt cx="2695575" cy="3238500"/>
          </a:xfrm>
        </p:grpSpPr>
        <p:sp>
          <p:nvSpPr>
            <p:cNvPr id="13614" name="Google Shape;13614;p91"/>
            <p:cNvSpPr/>
            <p:nvPr/>
          </p:nvSpPr>
          <p:spPr>
            <a:xfrm>
              <a:off x="14287548" y="1792161"/>
              <a:ext cx="1739900" cy="2047875"/>
            </a:xfrm>
            <a:custGeom>
              <a:avLst/>
              <a:gdLst/>
              <a:ahLst/>
              <a:cxnLst/>
              <a:rect l="l" t="t" r="r" b="b"/>
              <a:pathLst>
                <a:path w="1739900" h="2047875" extrusionOk="0">
                  <a:moveTo>
                    <a:pt x="874762" y="0"/>
                  </a:moveTo>
                  <a:lnTo>
                    <a:pt x="826765" y="1294"/>
                  </a:lnTo>
                  <a:lnTo>
                    <a:pt x="779446" y="5133"/>
                  </a:lnTo>
                  <a:lnTo>
                    <a:pt x="732869" y="11449"/>
                  </a:lnTo>
                  <a:lnTo>
                    <a:pt x="687103" y="20176"/>
                  </a:lnTo>
                  <a:lnTo>
                    <a:pt x="642213" y="31247"/>
                  </a:lnTo>
                  <a:lnTo>
                    <a:pt x="598267" y="44596"/>
                  </a:lnTo>
                  <a:lnTo>
                    <a:pt x="555331" y="60156"/>
                  </a:lnTo>
                  <a:lnTo>
                    <a:pt x="513472" y="77859"/>
                  </a:lnTo>
                  <a:lnTo>
                    <a:pt x="472756" y="97640"/>
                  </a:lnTo>
                  <a:lnTo>
                    <a:pt x="433250" y="119432"/>
                  </a:lnTo>
                  <a:lnTo>
                    <a:pt x="395021" y="143167"/>
                  </a:lnTo>
                  <a:lnTo>
                    <a:pt x="358136" y="168780"/>
                  </a:lnTo>
                  <a:lnTo>
                    <a:pt x="322661" y="196203"/>
                  </a:lnTo>
                  <a:lnTo>
                    <a:pt x="288664" y="225370"/>
                  </a:lnTo>
                  <a:lnTo>
                    <a:pt x="256210" y="256214"/>
                  </a:lnTo>
                  <a:lnTo>
                    <a:pt x="225366" y="288668"/>
                  </a:lnTo>
                  <a:lnTo>
                    <a:pt x="196199" y="322666"/>
                  </a:lnTo>
                  <a:lnTo>
                    <a:pt x="168776" y="358141"/>
                  </a:lnTo>
                  <a:lnTo>
                    <a:pt x="143164" y="395027"/>
                  </a:lnTo>
                  <a:lnTo>
                    <a:pt x="119429" y="433256"/>
                  </a:lnTo>
                  <a:lnTo>
                    <a:pt x="97638" y="472761"/>
                  </a:lnTo>
                  <a:lnTo>
                    <a:pt x="77857" y="513477"/>
                  </a:lnTo>
                  <a:lnTo>
                    <a:pt x="60154" y="555336"/>
                  </a:lnTo>
                  <a:lnTo>
                    <a:pt x="44595" y="598272"/>
                  </a:lnTo>
                  <a:lnTo>
                    <a:pt x="31247" y="642218"/>
                  </a:lnTo>
                  <a:lnTo>
                    <a:pt x="20175" y="687107"/>
                  </a:lnTo>
                  <a:lnTo>
                    <a:pt x="11449" y="732872"/>
                  </a:lnTo>
                  <a:lnTo>
                    <a:pt x="5132" y="779448"/>
                  </a:lnTo>
                  <a:lnTo>
                    <a:pt x="1294" y="826766"/>
                  </a:lnTo>
                  <a:lnTo>
                    <a:pt x="0" y="874762"/>
                  </a:lnTo>
                  <a:lnTo>
                    <a:pt x="1564" y="927525"/>
                  </a:lnTo>
                  <a:lnTo>
                    <a:pt x="6200" y="979461"/>
                  </a:lnTo>
                  <a:lnTo>
                    <a:pt x="13817" y="1030482"/>
                  </a:lnTo>
                  <a:lnTo>
                    <a:pt x="24328" y="1080498"/>
                  </a:lnTo>
                  <a:lnTo>
                    <a:pt x="37643" y="1129421"/>
                  </a:lnTo>
                  <a:lnTo>
                    <a:pt x="53673" y="1177161"/>
                  </a:lnTo>
                  <a:lnTo>
                    <a:pt x="72331" y="1223631"/>
                  </a:lnTo>
                  <a:lnTo>
                    <a:pt x="93526" y="1268741"/>
                  </a:lnTo>
                  <a:lnTo>
                    <a:pt x="117171" y="1312403"/>
                  </a:lnTo>
                  <a:lnTo>
                    <a:pt x="143176" y="1354527"/>
                  </a:lnTo>
                  <a:lnTo>
                    <a:pt x="171453" y="1395025"/>
                  </a:lnTo>
                  <a:lnTo>
                    <a:pt x="201913" y="1433809"/>
                  </a:lnTo>
                  <a:lnTo>
                    <a:pt x="234467" y="1470789"/>
                  </a:lnTo>
                  <a:lnTo>
                    <a:pt x="269027" y="1505877"/>
                  </a:lnTo>
                  <a:lnTo>
                    <a:pt x="305503" y="1538983"/>
                  </a:lnTo>
                  <a:lnTo>
                    <a:pt x="343808" y="1570020"/>
                  </a:lnTo>
                  <a:lnTo>
                    <a:pt x="490993" y="1687147"/>
                  </a:lnTo>
                  <a:lnTo>
                    <a:pt x="563700" y="1775920"/>
                  </a:lnTo>
                  <a:lnTo>
                    <a:pt x="583207" y="1881093"/>
                  </a:lnTo>
                  <a:lnTo>
                    <a:pt x="570797" y="2047423"/>
                  </a:lnTo>
                </a:path>
                <a:path w="1739900" h="2047875" extrusionOk="0">
                  <a:moveTo>
                    <a:pt x="864613" y="0"/>
                  </a:moveTo>
                  <a:lnTo>
                    <a:pt x="912609" y="1294"/>
                  </a:lnTo>
                  <a:lnTo>
                    <a:pt x="959928" y="5133"/>
                  </a:lnTo>
                  <a:lnTo>
                    <a:pt x="1006505" y="11449"/>
                  </a:lnTo>
                  <a:lnTo>
                    <a:pt x="1052271" y="20176"/>
                  </a:lnTo>
                  <a:lnTo>
                    <a:pt x="1097161" y="31247"/>
                  </a:lnTo>
                  <a:lnTo>
                    <a:pt x="1141107" y="44596"/>
                  </a:lnTo>
                  <a:lnTo>
                    <a:pt x="1184043" y="60156"/>
                  </a:lnTo>
                  <a:lnTo>
                    <a:pt x="1225902" y="77859"/>
                  </a:lnTo>
                  <a:lnTo>
                    <a:pt x="1266618" y="97640"/>
                  </a:lnTo>
                  <a:lnTo>
                    <a:pt x="1306124" y="119432"/>
                  </a:lnTo>
                  <a:lnTo>
                    <a:pt x="1344353" y="143167"/>
                  </a:lnTo>
                  <a:lnTo>
                    <a:pt x="1381238" y="168780"/>
                  </a:lnTo>
                  <a:lnTo>
                    <a:pt x="1416713" y="196203"/>
                  </a:lnTo>
                  <a:lnTo>
                    <a:pt x="1450710" y="225370"/>
                  </a:lnTo>
                  <a:lnTo>
                    <a:pt x="1483165" y="256214"/>
                  </a:lnTo>
                  <a:lnTo>
                    <a:pt x="1514008" y="288668"/>
                  </a:lnTo>
                  <a:lnTo>
                    <a:pt x="1543175" y="322666"/>
                  </a:lnTo>
                  <a:lnTo>
                    <a:pt x="1570598" y="358141"/>
                  </a:lnTo>
                  <a:lnTo>
                    <a:pt x="1596210" y="395027"/>
                  </a:lnTo>
                  <a:lnTo>
                    <a:pt x="1619945" y="433256"/>
                  </a:lnTo>
                  <a:lnTo>
                    <a:pt x="1641736" y="472761"/>
                  </a:lnTo>
                  <a:lnTo>
                    <a:pt x="1661517" y="513477"/>
                  </a:lnTo>
                  <a:lnTo>
                    <a:pt x="1679220" y="555336"/>
                  </a:lnTo>
                  <a:lnTo>
                    <a:pt x="1694779" y="598272"/>
                  </a:lnTo>
                  <a:lnTo>
                    <a:pt x="1708128" y="642218"/>
                  </a:lnTo>
                  <a:lnTo>
                    <a:pt x="1719199" y="687107"/>
                  </a:lnTo>
                  <a:lnTo>
                    <a:pt x="1727926" y="732872"/>
                  </a:lnTo>
                  <a:lnTo>
                    <a:pt x="1734242" y="779448"/>
                  </a:lnTo>
                  <a:lnTo>
                    <a:pt x="1738080" y="826766"/>
                  </a:lnTo>
                  <a:lnTo>
                    <a:pt x="1739375" y="874762"/>
                  </a:lnTo>
                  <a:lnTo>
                    <a:pt x="1737810" y="927525"/>
                  </a:lnTo>
                  <a:lnTo>
                    <a:pt x="1733174" y="979461"/>
                  </a:lnTo>
                  <a:lnTo>
                    <a:pt x="1725556" y="1030482"/>
                  </a:lnTo>
                  <a:lnTo>
                    <a:pt x="1715045" y="1080498"/>
                  </a:lnTo>
                  <a:lnTo>
                    <a:pt x="1701729" y="1129421"/>
                  </a:lnTo>
                  <a:lnTo>
                    <a:pt x="1685698" y="1177161"/>
                  </a:lnTo>
                  <a:lnTo>
                    <a:pt x="1667040" y="1223631"/>
                  </a:lnTo>
                  <a:lnTo>
                    <a:pt x="1645844" y="1268741"/>
                  </a:lnTo>
                  <a:lnTo>
                    <a:pt x="1622199" y="1312403"/>
                  </a:lnTo>
                  <a:lnTo>
                    <a:pt x="1596193" y="1354527"/>
                  </a:lnTo>
                  <a:lnTo>
                    <a:pt x="1567916" y="1395025"/>
                  </a:lnTo>
                  <a:lnTo>
                    <a:pt x="1537456" y="1433809"/>
                  </a:lnTo>
                  <a:lnTo>
                    <a:pt x="1504903" y="1470789"/>
                  </a:lnTo>
                  <a:lnTo>
                    <a:pt x="1470344" y="1505877"/>
                  </a:lnTo>
                  <a:lnTo>
                    <a:pt x="1433869" y="1538983"/>
                  </a:lnTo>
                  <a:lnTo>
                    <a:pt x="1395566" y="1570020"/>
                  </a:lnTo>
                  <a:lnTo>
                    <a:pt x="1248381" y="1687147"/>
                  </a:lnTo>
                  <a:lnTo>
                    <a:pt x="1175673" y="1775920"/>
                  </a:lnTo>
                  <a:lnTo>
                    <a:pt x="1156162" y="1881093"/>
                  </a:lnTo>
                  <a:lnTo>
                    <a:pt x="1168566" y="2047423"/>
                  </a:lnTo>
                </a:path>
                <a:path w="1739900" h="2047875" extrusionOk="0">
                  <a:moveTo>
                    <a:pt x="537926" y="2047423"/>
                  </a:moveTo>
                  <a:lnTo>
                    <a:pt x="1187108" y="2047423"/>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15" name="Google Shape;13615;p91"/>
            <p:cNvSpPr/>
            <p:nvPr/>
          </p:nvSpPr>
          <p:spPr>
            <a:xfrm>
              <a:off x="14756283" y="3830629"/>
              <a:ext cx="106145" cy="370852"/>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16" name="Google Shape;13616;p91"/>
            <p:cNvSpPr/>
            <p:nvPr/>
          </p:nvSpPr>
          <p:spPr>
            <a:xfrm>
              <a:off x="15437691" y="3830629"/>
              <a:ext cx="106145" cy="370852"/>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17" name="Google Shape;13617;p91"/>
            <p:cNvSpPr/>
            <p:nvPr/>
          </p:nvSpPr>
          <p:spPr>
            <a:xfrm>
              <a:off x="13737586" y="1286126"/>
              <a:ext cx="2695575" cy="3238500"/>
            </a:xfrm>
            <a:custGeom>
              <a:avLst/>
              <a:gdLst/>
              <a:ahLst/>
              <a:cxnLst/>
              <a:rect l="l" t="t" r="r" b="b"/>
              <a:pathLst>
                <a:path w="2695575" h="3238500" extrusionOk="0">
                  <a:moveTo>
                    <a:pt x="1115887" y="2906401"/>
                  </a:moveTo>
                  <a:lnTo>
                    <a:pt x="1081539" y="2913335"/>
                  </a:lnTo>
                  <a:lnTo>
                    <a:pt x="1053492" y="2932246"/>
                  </a:lnTo>
                  <a:lnTo>
                    <a:pt x="1034584" y="2960293"/>
                  </a:lnTo>
                  <a:lnTo>
                    <a:pt x="1027651" y="2994636"/>
                  </a:lnTo>
                  <a:lnTo>
                    <a:pt x="1034584" y="3028985"/>
                  </a:lnTo>
                  <a:lnTo>
                    <a:pt x="1053492" y="3057031"/>
                  </a:lnTo>
                  <a:lnTo>
                    <a:pt x="1081539" y="3075939"/>
                  </a:lnTo>
                  <a:lnTo>
                    <a:pt x="1115887" y="3082872"/>
                  </a:lnTo>
                  <a:lnTo>
                    <a:pt x="1709059" y="3082872"/>
                  </a:lnTo>
                  <a:lnTo>
                    <a:pt x="1743408" y="3075939"/>
                  </a:lnTo>
                  <a:lnTo>
                    <a:pt x="1771454" y="3057031"/>
                  </a:lnTo>
                  <a:lnTo>
                    <a:pt x="1790362" y="3028985"/>
                  </a:lnTo>
                  <a:lnTo>
                    <a:pt x="1797295" y="2994636"/>
                  </a:lnTo>
                  <a:lnTo>
                    <a:pt x="1790362" y="2960293"/>
                  </a:lnTo>
                  <a:lnTo>
                    <a:pt x="1771454" y="2932246"/>
                  </a:lnTo>
                  <a:lnTo>
                    <a:pt x="1743408" y="2913335"/>
                  </a:lnTo>
                  <a:lnTo>
                    <a:pt x="1709059" y="2906401"/>
                  </a:lnTo>
                </a:path>
                <a:path w="2695575" h="3238500" extrusionOk="0">
                  <a:moveTo>
                    <a:pt x="1109213" y="2730264"/>
                  </a:moveTo>
                  <a:lnTo>
                    <a:pt x="1442168" y="2730264"/>
                  </a:lnTo>
                </a:path>
                <a:path w="2695575" h="3238500" extrusionOk="0">
                  <a:moveTo>
                    <a:pt x="1109213" y="2906114"/>
                  </a:moveTo>
                  <a:lnTo>
                    <a:pt x="1442168" y="2906114"/>
                  </a:lnTo>
                </a:path>
                <a:path w="2695575" h="3238500" extrusionOk="0">
                  <a:moveTo>
                    <a:pt x="1145928" y="3090131"/>
                  </a:moveTo>
                  <a:lnTo>
                    <a:pt x="1214546" y="3206402"/>
                  </a:lnTo>
                  <a:lnTo>
                    <a:pt x="1258577" y="3236116"/>
                  </a:lnTo>
                  <a:lnTo>
                    <a:pt x="1277278" y="3238388"/>
                  </a:lnTo>
                  <a:lnTo>
                    <a:pt x="1412473" y="3238388"/>
                  </a:lnTo>
                </a:path>
                <a:path w="2695575" h="3238500" extrusionOk="0">
                  <a:moveTo>
                    <a:pt x="1248730" y="3090131"/>
                  </a:moveTo>
                  <a:lnTo>
                    <a:pt x="1317336" y="3206402"/>
                  </a:lnTo>
                  <a:lnTo>
                    <a:pt x="1361379" y="3236116"/>
                  </a:lnTo>
                  <a:lnTo>
                    <a:pt x="1380080" y="3238388"/>
                  </a:lnTo>
                  <a:lnTo>
                    <a:pt x="1515275" y="3238388"/>
                  </a:lnTo>
                </a:path>
                <a:path w="2695575" h="3238500" extrusionOk="0">
                  <a:moveTo>
                    <a:pt x="1679019" y="3090131"/>
                  </a:moveTo>
                  <a:lnTo>
                    <a:pt x="1610400" y="3206402"/>
                  </a:lnTo>
                  <a:lnTo>
                    <a:pt x="1566369" y="3236116"/>
                  </a:lnTo>
                  <a:lnTo>
                    <a:pt x="1547668" y="3238388"/>
                  </a:lnTo>
                  <a:lnTo>
                    <a:pt x="1412473" y="3238388"/>
                  </a:lnTo>
                </a:path>
                <a:path w="2695575" h="3238500" extrusionOk="0">
                  <a:moveTo>
                    <a:pt x="670673" y="118288"/>
                  </a:moveTo>
                  <a:lnTo>
                    <a:pt x="773177" y="287822"/>
                  </a:lnTo>
                </a:path>
                <a:path w="2695575" h="3238500" extrusionOk="0">
                  <a:moveTo>
                    <a:pt x="87149" y="733346"/>
                  </a:moveTo>
                  <a:lnTo>
                    <a:pt x="355246" y="832160"/>
                  </a:lnTo>
                </a:path>
                <a:path w="2695575" h="3238500" extrusionOk="0">
                  <a:moveTo>
                    <a:pt x="0" y="1390695"/>
                  </a:moveTo>
                  <a:lnTo>
                    <a:pt x="240504" y="1390695"/>
                  </a:lnTo>
                </a:path>
                <a:path w="2695575" h="3238500" extrusionOk="0">
                  <a:moveTo>
                    <a:pt x="1438610" y="203049"/>
                  </a:moveTo>
                  <a:lnTo>
                    <a:pt x="1438610" y="0"/>
                  </a:lnTo>
                </a:path>
                <a:path w="2695575" h="3238500" extrusionOk="0">
                  <a:moveTo>
                    <a:pt x="2023030" y="362732"/>
                  </a:moveTo>
                  <a:lnTo>
                    <a:pt x="2125534" y="203049"/>
                  </a:lnTo>
                </a:path>
                <a:path w="2695575" h="3238500" extrusionOk="0">
                  <a:moveTo>
                    <a:pt x="2481568" y="916372"/>
                  </a:moveTo>
                  <a:lnTo>
                    <a:pt x="2666338" y="873150"/>
                  </a:lnTo>
                </a:path>
                <a:path w="2695575" h="3238500" extrusionOk="0">
                  <a:moveTo>
                    <a:pt x="2503753" y="1426300"/>
                  </a:moveTo>
                  <a:lnTo>
                    <a:pt x="2695244" y="1489390"/>
                  </a:lnTo>
                </a:path>
                <a:path w="2695575" h="3238500" extrusionOk="0">
                  <a:moveTo>
                    <a:pt x="2272430" y="1955594"/>
                  </a:moveTo>
                  <a:lnTo>
                    <a:pt x="2478225" y="2073882"/>
                  </a:lnTo>
                </a:path>
                <a:path w="2695575" h="3238500" extrusionOk="0">
                  <a:moveTo>
                    <a:pt x="418671" y="1865794"/>
                  </a:moveTo>
                  <a:lnTo>
                    <a:pt x="193939" y="2019555"/>
                  </a:lnTo>
                </a:path>
                <a:path w="2695575" h="3238500" extrusionOk="0">
                  <a:moveTo>
                    <a:pt x="1333049" y="2089654"/>
                  </a:moveTo>
                  <a:lnTo>
                    <a:pt x="1333049" y="2553458"/>
                  </a:lnTo>
                </a:path>
                <a:path w="2695575" h="3238500" extrusionOk="0">
                  <a:moveTo>
                    <a:pt x="1558331" y="2089654"/>
                  </a:moveTo>
                  <a:lnTo>
                    <a:pt x="1558331" y="2553458"/>
                  </a:lnTo>
                </a:path>
                <a:path w="2695575" h="3238500" extrusionOk="0">
                  <a:moveTo>
                    <a:pt x="1609982" y="2906401"/>
                  </a:moveTo>
                  <a:lnTo>
                    <a:pt x="1726480" y="2906401"/>
                  </a:lnTo>
                </a:path>
                <a:path w="2695575" h="3238500" extrusionOk="0">
                  <a:moveTo>
                    <a:pt x="1593911" y="2729929"/>
                  </a:moveTo>
                  <a:lnTo>
                    <a:pt x="1715614" y="2729929"/>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18" name="Google Shape;13618;p91"/>
            <p:cNvSpPr/>
            <p:nvPr/>
          </p:nvSpPr>
          <p:spPr>
            <a:xfrm>
              <a:off x="15120366" y="2638458"/>
              <a:ext cx="101739" cy="101739"/>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19" name="Google Shape;13619;p91"/>
            <p:cNvSpPr/>
            <p:nvPr/>
          </p:nvSpPr>
          <p:spPr>
            <a:xfrm>
              <a:off x="15120366" y="2104090"/>
              <a:ext cx="101739" cy="101727"/>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20" name="Google Shape;13620;p91"/>
            <p:cNvSpPr/>
            <p:nvPr/>
          </p:nvSpPr>
          <p:spPr>
            <a:xfrm>
              <a:off x="14644669" y="2345084"/>
              <a:ext cx="101739" cy="101727"/>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21" name="Google Shape;13621;p91"/>
            <p:cNvSpPr/>
            <p:nvPr/>
          </p:nvSpPr>
          <p:spPr>
            <a:xfrm>
              <a:off x="15547872" y="2345084"/>
              <a:ext cx="101727" cy="101727"/>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22" name="Google Shape;13622;p91"/>
            <p:cNvSpPr/>
            <p:nvPr/>
          </p:nvSpPr>
          <p:spPr>
            <a:xfrm>
              <a:off x="14750634" y="2180887"/>
              <a:ext cx="806450" cy="474980"/>
            </a:xfrm>
            <a:custGeom>
              <a:avLst/>
              <a:gdLst/>
              <a:ahLst/>
              <a:cxnLst/>
              <a:rect l="l" t="t" r="r" b="b"/>
              <a:pathLst>
                <a:path w="806450" h="474980" extrusionOk="0">
                  <a:moveTo>
                    <a:pt x="0" y="178584"/>
                  </a:moveTo>
                  <a:lnTo>
                    <a:pt x="354255" y="0"/>
                  </a:lnTo>
                </a:path>
                <a:path w="806450" h="474980" extrusionOk="0">
                  <a:moveTo>
                    <a:pt x="0" y="256969"/>
                  </a:moveTo>
                  <a:lnTo>
                    <a:pt x="347402" y="474740"/>
                  </a:lnTo>
                </a:path>
                <a:path w="806450" h="474980" extrusionOk="0">
                  <a:moveTo>
                    <a:pt x="469714" y="474740"/>
                  </a:moveTo>
                  <a:lnTo>
                    <a:pt x="794669" y="251728"/>
                  </a:lnTo>
                </a:path>
                <a:path w="806450" h="474980" extrusionOk="0">
                  <a:moveTo>
                    <a:pt x="483576" y="0"/>
                  </a:moveTo>
                  <a:lnTo>
                    <a:pt x="806191" y="189604"/>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23" name="Google Shape;13623;p91"/>
            <p:cNvSpPr/>
            <p:nvPr/>
          </p:nvSpPr>
          <p:spPr>
            <a:xfrm>
              <a:off x="15120366" y="3172838"/>
              <a:ext cx="101739" cy="101739"/>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24" name="Google Shape;13624;p91"/>
            <p:cNvSpPr/>
            <p:nvPr/>
          </p:nvSpPr>
          <p:spPr>
            <a:xfrm>
              <a:off x="15120366" y="2638458"/>
              <a:ext cx="101739" cy="101739"/>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25" name="Google Shape;13625;p91"/>
            <p:cNvSpPr/>
            <p:nvPr/>
          </p:nvSpPr>
          <p:spPr>
            <a:xfrm>
              <a:off x="14644669" y="2879452"/>
              <a:ext cx="101739" cy="101739"/>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26" name="Google Shape;13626;p91"/>
            <p:cNvSpPr/>
            <p:nvPr/>
          </p:nvSpPr>
          <p:spPr>
            <a:xfrm>
              <a:off x="15547872" y="2879452"/>
              <a:ext cx="101727" cy="101739"/>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27" name="Google Shape;13627;p91"/>
            <p:cNvSpPr/>
            <p:nvPr/>
          </p:nvSpPr>
          <p:spPr>
            <a:xfrm>
              <a:off x="14695533" y="2232491"/>
              <a:ext cx="903605" cy="968375"/>
            </a:xfrm>
            <a:custGeom>
              <a:avLst/>
              <a:gdLst/>
              <a:ahLst/>
              <a:cxnLst/>
              <a:rect l="l" t="t" r="r" b="b"/>
              <a:pathLst>
                <a:path w="903605" h="968375" extrusionOk="0">
                  <a:moveTo>
                    <a:pt x="55102" y="661348"/>
                  </a:moveTo>
                  <a:lnTo>
                    <a:pt x="409358" y="482764"/>
                  </a:lnTo>
                </a:path>
                <a:path w="903605" h="968375" extrusionOk="0">
                  <a:moveTo>
                    <a:pt x="55102" y="739746"/>
                  </a:moveTo>
                  <a:lnTo>
                    <a:pt x="409358" y="962030"/>
                  </a:lnTo>
                </a:path>
                <a:path w="903605" h="968375" extrusionOk="0">
                  <a:moveTo>
                    <a:pt x="550678" y="967869"/>
                  </a:moveTo>
                  <a:lnTo>
                    <a:pt x="861293" y="739746"/>
                  </a:lnTo>
                </a:path>
                <a:path w="903605" h="968375" extrusionOk="0">
                  <a:moveTo>
                    <a:pt x="550678" y="489820"/>
                  </a:moveTo>
                  <a:lnTo>
                    <a:pt x="842548" y="661348"/>
                  </a:lnTo>
                </a:path>
                <a:path w="903605" h="968375" extrusionOk="0">
                  <a:moveTo>
                    <a:pt x="0" y="236803"/>
                  </a:moveTo>
                  <a:lnTo>
                    <a:pt x="0" y="632872"/>
                  </a:lnTo>
                </a:path>
                <a:path w="903605" h="968375" extrusionOk="0">
                  <a:moveTo>
                    <a:pt x="903202" y="228421"/>
                  </a:moveTo>
                  <a:lnTo>
                    <a:pt x="903202" y="632872"/>
                  </a:lnTo>
                </a:path>
                <a:path w="903605" h="968375" extrusionOk="0">
                  <a:moveTo>
                    <a:pt x="475707" y="0"/>
                  </a:moveTo>
                  <a:lnTo>
                    <a:pt x="475707" y="414922"/>
                  </a:lnTo>
                </a:path>
                <a:path w="903605" h="968375" extrusionOk="0">
                  <a:moveTo>
                    <a:pt x="475707" y="525998"/>
                  </a:moveTo>
                  <a:lnTo>
                    <a:pt x="475707" y="917864"/>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13628" name="Google Shape;13628;p91"/>
          <p:cNvGrpSpPr/>
          <p:nvPr/>
        </p:nvGrpSpPr>
        <p:grpSpPr>
          <a:xfrm>
            <a:off x="0" y="722143"/>
            <a:ext cx="334010" cy="560705"/>
            <a:chOff x="0" y="722143"/>
            <a:chExt cx="334010" cy="560705"/>
          </a:xfrm>
        </p:grpSpPr>
        <p:sp>
          <p:nvSpPr>
            <p:cNvPr id="13629" name="Google Shape;13629;p91"/>
            <p:cNvSpPr/>
            <p:nvPr/>
          </p:nvSpPr>
          <p:spPr>
            <a:xfrm>
              <a:off x="0" y="722143"/>
              <a:ext cx="334010" cy="560705"/>
            </a:xfrm>
            <a:custGeom>
              <a:avLst/>
              <a:gdLst/>
              <a:ahLst/>
              <a:cxnLst/>
              <a:rect l="l" t="t" r="r" b="b"/>
              <a:pathLst>
                <a:path w="334010" h="560705" extrusionOk="0">
                  <a:moveTo>
                    <a:pt x="333946" y="410489"/>
                  </a:moveTo>
                  <a:lnTo>
                    <a:pt x="332079" y="341464"/>
                  </a:lnTo>
                  <a:lnTo>
                    <a:pt x="319024" y="306019"/>
                  </a:lnTo>
                  <a:lnTo>
                    <a:pt x="283578" y="292950"/>
                  </a:lnTo>
                  <a:lnTo>
                    <a:pt x="214553" y="291096"/>
                  </a:lnTo>
                  <a:lnTo>
                    <a:pt x="0" y="291096"/>
                  </a:lnTo>
                  <a:lnTo>
                    <a:pt x="0" y="560412"/>
                  </a:lnTo>
                  <a:lnTo>
                    <a:pt x="214553" y="560412"/>
                  </a:lnTo>
                  <a:lnTo>
                    <a:pt x="283578" y="558546"/>
                  </a:lnTo>
                  <a:lnTo>
                    <a:pt x="319024" y="545477"/>
                  </a:lnTo>
                  <a:lnTo>
                    <a:pt x="332079" y="510032"/>
                  </a:lnTo>
                  <a:lnTo>
                    <a:pt x="333946" y="441007"/>
                  </a:lnTo>
                  <a:lnTo>
                    <a:pt x="333946" y="410489"/>
                  </a:lnTo>
                  <a:close/>
                </a:path>
                <a:path w="334010" h="560705" extrusionOk="0">
                  <a:moveTo>
                    <a:pt x="333946" y="119392"/>
                  </a:moveTo>
                  <a:lnTo>
                    <a:pt x="332079" y="50368"/>
                  </a:lnTo>
                  <a:lnTo>
                    <a:pt x="319024" y="14922"/>
                  </a:lnTo>
                  <a:lnTo>
                    <a:pt x="283578" y="1866"/>
                  </a:lnTo>
                  <a:lnTo>
                    <a:pt x="214553" y="0"/>
                  </a:lnTo>
                  <a:lnTo>
                    <a:pt x="0" y="0"/>
                  </a:lnTo>
                  <a:lnTo>
                    <a:pt x="0" y="269316"/>
                  </a:lnTo>
                  <a:lnTo>
                    <a:pt x="214553" y="269316"/>
                  </a:lnTo>
                  <a:lnTo>
                    <a:pt x="283578" y="267449"/>
                  </a:lnTo>
                  <a:lnTo>
                    <a:pt x="319024" y="254393"/>
                  </a:lnTo>
                  <a:lnTo>
                    <a:pt x="332079" y="218948"/>
                  </a:lnTo>
                  <a:lnTo>
                    <a:pt x="333946" y="149910"/>
                  </a:lnTo>
                  <a:lnTo>
                    <a:pt x="333946" y="119392"/>
                  </a:lnTo>
                  <a:close/>
                </a:path>
              </a:pathLst>
            </a:custGeom>
            <a:solidFill>
              <a:srgbClr val="1B3A6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30" name="Google Shape;13630;p91"/>
            <p:cNvSpPr/>
            <p:nvPr/>
          </p:nvSpPr>
          <p:spPr>
            <a:xfrm>
              <a:off x="72396" y="801594"/>
              <a:ext cx="210397" cy="110395"/>
            </a:xfrm>
            <a:prstGeom prst="rect">
              <a:avLst/>
            </a:prstGeom>
            <a:blipFill rotWithShape="1">
              <a:blip r:embed="rId12"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31" name="Google Shape;13631;p91"/>
            <p:cNvSpPr/>
            <p:nvPr/>
          </p:nvSpPr>
          <p:spPr>
            <a:xfrm>
              <a:off x="84339" y="1073047"/>
              <a:ext cx="163952" cy="149678"/>
            </a:xfrm>
            <a:prstGeom prst="rect">
              <a:avLst/>
            </a:prstGeom>
            <a:blipFill rotWithShape="1">
              <a:blip r:embed="rId1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632" name="Google Shape;13632;p91"/>
          <p:cNvSpPr txBox="1"/>
          <p:nvPr/>
        </p:nvSpPr>
        <p:spPr>
          <a:xfrm>
            <a:off x="713848" y="6795482"/>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633" name="Google Shape;13633;p91"/>
          <p:cNvSpPr txBox="1"/>
          <p:nvPr/>
        </p:nvSpPr>
        <p:spPr>
          <a:xfrm>
            <a:off x="1618651" y="6795482"/>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634" name="Google Shape;13634;p91"/>
          <p:cNvSpPr txBox="1"/>
          <p:nvPr/>
        </p:nvSpPr>
        <p:spPr>
          <a:xfrm>
            <a:off x="2571094" y="6795482"/>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635" name="Google Shape;13635;p91"/>
          <p:cNvSpPr txBox="1"/>
          <p:nvPr/>
        </p:nvSpPr>
        <p:spPr>
          <a:xfrm>
            <a:off x="3435205" y="6795482"/>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636" name="Google Shape;13636;p91"/>
          <p:cNvSpPr txBox="1"/>
          <p:nvPr/>
        </p:nvSpPr>
        <p:spPr>
          <a:xfrm>
            <a:off x="4441807" y="6795482"/>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637" name="Google Shape;13637;p91"/>
          <p:cNvSpPr txBox="1"/>
          <p:nvPr/>
        </p:nvSpPr>
        <p:spPr>
          <a:xfrm>
            <a:off x="5392387"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638" name="Google Shape;13638;p91"/>
          <p:cNvSpPr txBox="1"/>
          <p:nvPr/>
        </p:nvSpPr>
        <p:spPr>
          <a:xfrm>
            <a:off x="6255711"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639" name="Google Shape;13639;p91"/>
          <p:cNvSpPr txBox="1"/>
          <p:nvPr/>
        </p:nvSpPr>
        <p:spPr>
          <a:xfrm>
            <a:off x="7233586"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640" name="Google Shape;13640;p91"/>
          <p:cNvSpPr txBox="1"/>
          <p:nvPr/>
        </p:nvSpPr>
        <p:spPr>
          <a:xfrm>
            <a:off x="8018464"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641" name="Google Shape;13641;p91"/>
          <p:cNvSpPr txBox="1"/>
          <p:nvPr/>
        </p:nvSpPr>
        <p:spPr>
          <a:xfrm>
            <a:off x="9078652"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Shape 13645"/>
        <p:cNvGrpSpPr/>
        <p:nvPr/>
      </p:nvGrpSpPr>
      <p:grpSpPr>
        <a:xfrm>
          <a:off x="0" y="0"/>
          <a:ext cx="0" cy="0"/>
          <a:chOff x="0" y="0"/>
          <a:chExt cx="0" cy="0"/>
        </a:xfrm>
      </p:grpSpPr>
      <p:sp>
        <p:nvSpPr>
          <p:cNvPr id="13646" name="Google Shape;13646;p92"/>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182</a:t>
            </a:r>
            <a:endParaRPr sz="550">
              <a:solidFill>
                <a:schemeClr val="dk1"/>
              </a:solidFill>
              <a:latin typeface="Arial"/>
              <a:ea typeface="Arial"/>
              <a:cs typeface="Arial"/>
              <a:sym typeface="Arial"/>
            </a:endParaRPr>
          </a:p>
        </p:txBody>
      </p:sp>
      <p:sp>
        <p:nvSpPr>
          <p:cNvPr id="13647" name="Google Shape;13647;p92"/>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183</a:t>
            </a:r>
            <a:endParaRPr sz="550">
              <a:solidFill>
                <a:schemeClr val="dk1"/>
              </a:solidFill>
              <a:latin typeface="Arial"/>
              <a:ea typeface="Arial"/>
              <a:cs typeface="Arial"/>
              <a:sym typeface="Arial"/>
            </a:endParaRPr>
          </a:p>
        </p:txBody>
      </p:sp>
      <p:sp>
        <p:nvSpPr>
          <p:cNvPr id="13648" name="Google Shape;13648;p92"/>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49" name="Google Shape;13649;p92"/>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50" name="Google Shape;13650;p92"/>
          <p:cNvSpPr/>
          <p:nvPr/>
        </p:nvSpPr>
        <p:spPr>
          <a:xfrm>
            <a:off x="5199033" y="2082753"/>
            <a:ext cx="4427855" cy="4213225"/>
          </a:xfrm>
          <a:custGeom>
            <a:avLst/>
            <a:gdLst/>
            <a:ahLst/>
            <a:cxnLst/>
            <a:rect l="l" t="t" r="r" b="b"/>
            <a:pathLst>
              <a:path w="4427855" h="4213225" extrusionOk="0">
                <a:moveTo>
                  <a:pt x="58887" y="0"/>
                </a:moveTo>
                <a:lnTo>
                  <a:pt x="24843" y="920"/>
                </a:lnTo>
                <a:lnTo>
                  <a:pt x="7360" y="7362"/>
                </a:lnTo>
                <a:lnTo>
                  <a:pt x="920" y="24848"/>
                </a:lnTo>
                <a:lnTo>
                  <a:pt x="0" y="58899"/>
                </a:lnTo>
                <a:lnTo>
                  <a:pt x="0" y="4154080"/>
                </a:lnTo>
                <a:lnTo>
                  <a:pt x="920" y="4188131"/>
                </a:lnTo>
                <a:lnTo>
                  <a:pt x="7360" y="4205617"/>
                </a:lnTo>
                <a:lnTo>
                  <a:pt x="24843" y="4212059"/>
                </a:lnTo>
                <a:lnTo>
                  <a:pt x="58887" y="4212980"/>
                </a:lnTo>
                <a:lnTo>
                  <a:pt x="4368866" y="4212980"/>
                </a:lnTo>
                <a:lnTo>
                  <a:pt x="4402911" y="4212059"/>
                </a:lnTo>
                <a:lnTo>
                  <a:pt x="4420393" y="4205617"/>
                </a:lnTo>
                <a:lnTo>
                  <a:pt x="4426834" y="4188131"/>
                </a:lnTo>
                <a:lnTo>
                  <a:pt x="4427754" y="4154080"/>
                </a:lnTo>
                <a:lnTo>
                  <a:pt x="4427754" y="58899"/>
                </a:lnTo>
                <a:lnTo>
                  <a:pt x="4426834" y="24848"/>
                </a:lnTo>
                <a:lnTo>
                  <a:pt x="4420393" y="7362"/>
                </a:lnTo>
                <a:lnTo>
                  <a:pt x="4402911" y="920"/>
                </a:lnTo>
                <a:lnTo>
                  <a:pt x="4368866" y="0"/>
                </a:lnTo>
                <a:lnTo>
                  <a:pt x="58887"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3651" name="Google Shape;13651;p92"/>
          <p:cNvGrpSpPr/>
          <p:nvPr/>
        </p:nvGrpSpPr>
        <p:grpSpPr>
          <a:xfrm>
            <a:off x="429835" y="1313886"/>
            <a:ext cx="9200429" cy="31750"/>
            <a:chOff x="429835" y="1313886"/>
            <a:chExt cx="9200429" cy="31750"/>
          </a:xfrm>
        </p:grpSpPr>
        <p:sp>
          <p:nvSpPr>
            <p:cNvPr id="13652" name="Google Shape;13652;p92"/>
            <p:cNvSpPr/>
            <p:nvPr/>
          </p:nvSpPr>
          <p:spPr>
            <a:xfrm>
              <a:off x="429835" y="1313886"/>
              <a:ext cx="1740535" cy="31750"/>
            </a:xfrm>
            <a:custGeom>
              <a:avLst/>
              <a:gdLst/>
              <a:ahLst/>
              <a:cxnLst/>
              <a:rect l="l" t="t" r="r" b="b"/>
              <a:pathLst>
                <a:path w="1740535" h="31750" extrusionOk="0">
                  <a:moveTo>
                    <a:pt x="1740449" y="0"/>
                  </a:moveTo>
                  <a:lnTo>
                    <a:pt x="0" y="0"/>
                  </a:lnTo>
                  <a:lnTo>
                    <a:pt x="0" y="31473"/>
                  </a:lnTo>
                  <a:lnTo>
                    <a:pt x="1740449" y="31473"/>
                  </a:lnTo>
                  <a:lnTo>
                    <a:pt x="1740449"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53" name="Google Shape;13653;p92"/>
            <p:cNvSpPr/>
            <p:nvPr/>
          </p:nvSpPr>
          <p:spPr>
            <a:xfrm>
              <a:off x="2170284" y="1313886"/>
              <a:ext cx="7459980" cy="31750"/>
            </a:xfrm>
            <a:custGeom>
              <a:avLst/>
              <a:gdLst/>
              <a:ahLst/>
              <a:cxnLst/>
              <a:rect l="l" t="t" r="r" b="b"/>
              <a:pathLst>
                <a:path w="7459980" h="31750" extrusionOk="0">
                  <a:moveTo>
                    <a:pt x="7459500" y="0"/>
                  </a:moveTo>
                  <a:lnTo>
                    <a:pt x="0" y="0"/>
                  </a:lnTo>
                  <a:lnTo>
                    <a:pt x="0" y="31473"/>
                  </a:lnTo>
                  <a:lnTo>
                    <a:pt x="7459500" y="31473"/>
                  </a:lnTo>
                  <a:lnTo>
                    <a:pt x="7459500"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654" name="Google Shape;13654;p92"/>
          <p:cNvSpPr txBox="1">
            <a:spLocks noGrp="1"/>
          </p:cNvSpPr>
          <p:nvPr>
            <p:ph type="title"/>
          </p:nvPr>
        </p:nvSpPr>
        <p:spPr>
          <a:xfrm>
            <a:off x="411165" y="887780"/>
            <a:ext cx="169672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t>CONCLUSION </a:t>
            </a:r>
            <a:endParaRPr/>
          </a:p>
        </p:txBody>
      </p:sp>
      <p:sp>
        <p:nvSpPr>
          <p:cNvPr id="13655" name="Google Shape;13655;p92"/>
          <p:cNvSpPr txBox="1"/>
          <p:nvPr/>
        </p:nvSpPr>
        <p:spPr>
          <a:xfrm>
            <a:off x="417135" y="2041278"/>
            <a:ext cx="3980815" cy="3695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You made it! You have completed your design challenge and are ready to pitch your idea  to the Schools2030 team. We hope you learned a lot throughout the process, both about  your school and yourself.</a:t>
            </a:r>
            <a:endParaRPr sz="750">
              <a:solidFill>
                <a:schemeClr val="dk1"/>
              </a:solidFill>
              <a:latin typeface="Arial"/>
              <a:ea typeface="Arial"/>
              <a:cs typeface="Arial"/>
              <a:sym typeface="Arial"/>
            </a:endParaRPr>
          </a:p>
        </p:txBody>
      </p:sp>
      <p:sp>
        <p:nvSpPr>
          <p:cNvPr id="13656" name="Google Shape;13656;p92"/>
          <p:cNvSpPr txBox="1"/>
          <p:nvPr/>
        </p:nvSpPr>
        <p:spPr>
          <a:xfrm>
            <a:off x="417135" y="2499769"/>
            <a:ext cx="4247515" cy="25527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None/>
            </a:pPr>
            <a:r>
              <a:rPr lang="en-US" sz="750">
                <a:solidFill>
                  <a:srgbClr val="414042"/>
                </a:solidFill>
                <a:latin typeface="Arial"/>
                <a:ea typeface="Arial"/>
                <a:cs typeface="Arial"/>
                <a:sym typeface="Arial"/>
              </a:rPr>
              <a:t>We wanted to give you an opportunity to reflect on what you learned throughout this challenge.  Please take a few moments to reflect on your experience.</a:t>
            </a:r>
            <a:endParaRPr sz="750">
              <a:solidFill>
                <a:schemeClr val="dk1"/>
              </a:solidFill>
              <a:latin typeface="Arial"/>
              <a:ea typeface="Arial"/>
              <a:cs typeface="Arial"/>
              <a:sym typeface="Arial"/>
            </a:endParaRPr>
          </a:p>
        </p:txBody>
      </p:sp>
      <p:sp>
        <p:nvSpPr>
          <p:cNvPr id="13657" name="Google Shape;13657;p92"/>
          <p:cNvSpPr txBox="1"/>
          <p:nvPr/>
        </p:nvSpPr>
        <p:spPr>
          <a:xfrm>
            <a:off x="417135" y="2899952"/>
            <a:ext cx="3017520" cy="756285"/>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chemeClr val="dk1"/>
                </a:solidFill>
                <a:latin typeface="Arial Black"/>
                <a:ea typeface="Arial Black"/>
                <a:cs typeface="Arial Black"/>
                <a:sym typeface="Arial Black"/>
              </a:rPr>
              <a:t> </a:t>
            </a:r>
            <a:r>
              <a:rPr lang="en-US" sz="950" b="1">
                <a:solidFill>
                  <a:schemeClr val="dk1"/>
                </a:solidFill>
                <a:latin typeface="Arial"/>
                <a:ea typeface="Arial"/>
                <a:cs typeface="Arial"/>
                <a:sym typeface="Arial"/>
              </a:rPr>
              <a:t>HUMAN-CENTERED DESIGN MINDSETS</a:t>
            </a:r>
            <a:endParaRPr sz="950">
              <a:solidFill>
                <a:schemeClr val="dk1"/>
              </a:solidFill>
              <a:latin typeface="Arial"/>
              <a:ea typeface="Arial"/>
              <a:cs typeface="Arial"/>
              <a:sym typeface="Arial"/>
            </a:endParaRPr>
          </a:p>
          <a:p>
            <a:pPr marL="83820" marR="0" lvl="0" indent="-71755" algn="l" rtl="0">
              <a:lnSpc>
                <a:spcPct val="100000"/>
              </a:lnSpc>
              <a:spcBef>
                <a:spcPts val="495"/>
              </a:spcBef>
              <a:spcAft>
                <a:spcPts val="0"/>
              </a:spcAft>
              <a:buClr>
                <a:srgbClr val="414042"/>
              </a:buClr>
              <a:buSzPts val="750"/>
              <a:buFont typeface="Arial"/>
              <a:buChar char="•"/>
            </a:pPr>
            <a:r>
              <a:rPr lang="en-US" sz="750">
                <a:solidFill>
                  <a:srgbClr val="414042"/>
                </a:solidFill>
                <a:latin typeface="Arial"/>
                <a:ea typeface="Arial"/>
                <a:cs typeface="Arial"/>
                <a:sym typeface="Arial"/>
              </a:rPr>
              <a:t>Work together to understand the context</a:t>
            </a:r>
            <a:endParaRPr sz="750">
              <a:solidFill>
                <a:schemeClr val="dk1"/>
              </a:solidFill>
              <a:latin typeface="Arial"/>
              <a:ea typeface="Arial"/>
              <a:cs typeface="Arial"/>
              <a:sym typeface="Arial"/>
            </a:endParaRPr>
          </a:p>
          <a:p>
            <a:pPr marL="83820" marR="0" lvl="0" indent="-71755" algn="l" rtl="0">
              <a:lnSpc>
                <a:spcPct val="100000"/>
              </a:lnSpc>
              <a:spcBef>
                <a:spcPts val="400"/>
              </a:spcBef>
              <a:spcAft>
                <a:spcPts val="0"/>
              </a:spcAft>
              <a:buClr>
                <a:srgbClr val="414042"/>
              </a:buClr>
              <a:buSzPts val="750"/>
              <a:buFont typeface="Arial"/>
              <a:buChar char="•"/>
            </a:pPr>
            <a:r>
              <a:rPr lang="en-US" sz="750">
                <a:solidFill>
                  <a:srgbClr val="414042"/>
                </a:solidFill>
                <a:latin typeface="Arial"/>
                <a:ea typeface="Arial"/>
                <a:cs typeface="Arial"/>
                <a:sym typeface="Arial"/>
              </a:rPr>
              <a:t>Look carefully to understand potential problems and opportunities</a:t>
            </a:r>
            <a:endParaRPr sz="750">
              <a:solidFill>
                <a:schemeClr val="dk1"/>
              </a:solidFill>
              <a:latin typeface="Arial"/>
              <a:ea typeface="Arial"/>
              <a:cs typeface="Arial"/>
              <a:sym typeface="Arial"/>
            </a:endParaRPr>
          </a:p>
          <a:p>
            <a:pPr marL="83820" marR="0" lvl="0" indent="-71755" algn="l" rtl="0">
              <a:lnSpc>
                <a:spcPct val="100000"/>
              </a:lnSpc>
              <a:spcBef>
                <a:spcPts val="405"/>
              </a:spcBef>
              <a:spcAft>
                <a:spcPts val="0"/>
              </a:spcAft>
              <a:buClr>
                <a:srgbClr val="414042"/>
              </a:buClr>
              <a:buSzPts val="750"/>
              <a:buFont typeface="Arial"/>
              <a:buChar char="•"/>
            </a:pPr>
            <a:r>
              <a:rPr lang="en-US" sz="750">
                <a:solidFill>
                  <a:srgbClr val="414042"/>
                </a:solidFill>
                <a:latin typeface="Arial"/>
                <a:ea typeface="Arial"/>
                <a:cs typeface="Arial"/>
                <a:sym typeface="Arial"/>
              </a:rPr>
              <a:t>Stay optimistic that you can solve the problem</a:t>
            </a:r>
            <a:endParaRPr sz="750">
              <a:solidFill>
                <a:schemeClr val="dk1"/>
              </a:solidFill>
              <a:latin typeface="Arial"/>
              <a:ea typeface="Arial"/>
              <a:cs typeface="Arial"/>
              <a:sym typeface="Arial"/>
            </a:endParaRPr>
          </a:p>
        </p:txBody>
      </p:sp>
      <p:sp>
        <p:nvSpPr>
          <p:cNvPr id="13658" name="Google Shape;13658;p92"/>
          <p:cNvSpPr txBox="1"/>
          <p:nvPr/>
        </p:nvSpPr>
        <p:spPr>
          <a:xfrm>
            <a:off x="417135" y="3630307"/>
            <a:ext cx="4338320" cy="2672080"/>
          </a:xfrm>
          <a:prstGeom prst="rect">
            <a:avLst/>
          </a:prstGeom>
          <a:noFill/>
          <a:ln>
            <a:noFill/>
          </a:ln>
        </p:spPr>
        <p:txBody>
          <a:bodyPr spcFirstLastPara="1" wrap="square" lIns="0" tIns="635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Hold back on solving the problem until the time is right</a:t>
            </a:r>
            <a:endParaRPr sz="750">
              <a:solidFill>
                <a:schemeClr val="dk1"/>
              </a:solidFill>
              <a:latin typeface="Arial"/>
              <a:ea typeface="Arial"/>
              <a:cs typeface="Arial"/>
              <a:sym typeface="Arial"/>
            </a:endParaRPr>
          </a:p>
          <a:p>
            <a:pPr marL="83820" marR="0" lvl="0" indent="-71755" algn="l" rtl="0">
              <a:lnSpc>
                <a:spcPct val="100000"/>
              </a:lnSpc>
              <a:spcBef>
                <a:spcPts val="400"/>
              </a:spcBef>
              <a:spcAft>
                <a:spcPts val="0"/>
              </a:spcAft>
              <a:buClr>
                <a:srgbClr val="414042"/>
              </a:buClr>
              <a:buSzPts val="750"/>
              <a:buFont typeface="Arial"/>
              <a:buChar char="•"/>
            </a:pPr>
            <a:r>
              <a:rPr lang="en-US" sz="750">
                <a:solidFill>
                  <a:srgbClr val="414042"/>
                </a:solidFill>
                <a:latin typeface="Arial"/>
                <a:ea typeface="Arial"/>
                <a:cs typeface="Arial"/>
                <a:sym typeface="Arial"/>
              </a:rPr>
              <a:t>Get inspired by people - active listening is a source of creative inspiration</a:t>
            </a:r>
            <a:endParaRPr sz="750">
              <a:solidFill>
                <a:schemeClr val="dk1"/>
              </a:solidFill>
              <a:latin typeface="Arial"/>
              <a:ea typeface="Arial"/>
              <a:cs typeface="Arial"/>
              <a:sym typeface="Arial"/>
            </a:endParaRPr>
          </a:p>
          <a:p>
            <a:pPr marL="83820" marR="0" lvl="0" indent="-71755" algn="l" rtl="0">
              <a:lnSpc>
                <a:spcPct val="100000"/>
              </a:lnSpc>
              <a:spcBef>
                <a:spcPts val="405"/>
              </a:spcBef>
              <a:spcAft>
                <a:spcPts val="0"/>
              </a:spcAft>
              <a:buClr>
                <a:srgbClr val="414042"/>
              </a:buClr>
              <a:buSzPts val="750"/>
              <a:buFont typeface="Arial"/>
              <a:buChar char="•"/>
            </a:pPr>
            <a:r>
              <a:rPr lang="en-US" sz="750">
                <a:solidFill>
                  <a:srgbClr val="414042"/>
                </a:solidFill>
                <a:latin typeface="Arial"/>
                <a:ea typeface="Arial"/>
                <a:cs typeface="Arial"/>
                <a:sym typeface="Arial"/>
              </a:rPr>
              <a:t>Put aside biases and assumptions about what you think the problem is - listen to the stakeholder.</a:t>
            </a:r>
            <a:endParaRPr sz="750">
              <a:solidFill>
                <a:schemeClr val="dk1"/>
              </a:solidFill>
              <a:latin typeface="Arial"/>
              <a:ea typeface="Arial"/>
              <a:cs typeface="Arial"/>
              <a:sym typeface="Arial"/>
            </a:endParaRPr>
          </a:p>
          <a:p>
            <a:pPr marL="83820" marR="0" lvl="0" indent="-71755" algn="l" rtl="0">
              <a:lnSpc>
                <a:spcPct val="100000"/>
              </a:lnSpc>
              <a:spcBef>
                <a:spcPts val="400"/>
              </a:spcBef>
              <a:spcAft>
                <a:spcPts val="0"/>
              </a:spcAft>
              <a:buClr>
                <a:srgbClr val="414042"/>
              </a:buClr>
              <a:buSzPts val="750"/>
              <a:buFont typeface="Arial"/>
              <a:buChar char="•"/>
            </a:pPr>
            <a:r>
              <a:rPr lang="en-US" sz="750">
                <a:solidFill>
                  <a:srgbClr val="414042"/>
                </a:solidFill>
                <a:latin typeface="Arial"/>
                <a:ea typeface="Arial"/>
                <a:cs typeface="Arial"/>
                <a:sym typeface="Arial"/>
              </a:rPr>
              <a:t>Seek new perspectives on old problems</a:t>
            </a:r>
            <a:endParaRPr sz="750">
              <a:solidFill>
                <a:schemeClr val="dk1"/>
              </a:solidFill>
              <a:latin typeface="Arial"/>
              <a:ea typeface="Arial"/>
              <a:cs typeface="Arial"/>
              <a:sym typeface="Arial"/>
            </a:endParaRPr>
          </a:p>
          <a:p>
            <a:pPr marL="83820" marR="0" lvl="0" indent="-71755" algn="l" rtl="0">
              <a:lnSpc>
                <a:spcPct val="100000"/>
              </a:lnSpc>
              <a:spcBef>
                <a:spcPts val="405"/>
              </a:spcBef>
              <a:spcAft>
                <a:spcPts val="0"/>
              </a:spcAft>
              <a:buClr>
                <a:srgbClr val="414042"/>
              </a:buClr>
              <a:buSzPts val="750"/>
              <a:buFont typeface="Arial"/>
              <a:buChar char="•"/>
            </a:pPr>
            <a:r>
              <a:rPr lang="en-US" sz="750">
                <a:solidFill>
                  <a:srgbClr val="414042"/>
                </a:solidFill>
                <a:latin typeface="Arial"/>
                <a:ea typeface="Arial"/>
                <a:cs typeface="Arial"/>
                <a:sym typeface="Arial"/>
              </a:rPr>
              <a:t>See opportunities in constraints</a:t>
            </a:r>
            <a:endParaRPr sz="750">
              <a:solidFill>
                <a:schemeClr val="dk1"/>
              </a:solidFill>
              <a:latin typeface="Arial"/>
              <a:ea typeface="Arial"/>
              <a:cs typeface="Arial"/>
              <a:sym typeface="Arial"/>
            </a:endParaRPr>
          </a:p>
          <a:p>
            <a:pPr marL="83820" marR="0" lvl="0" indent="-71755" algn="l" rtl="0">
              <a:lnSpc>
                <a:spcPct val="100000"/>
              </a:lnSpc>
              <a:spcBef>
                <a:spcPts val="400"/>
              </a:spcBef>
              <a:spcAft>
                <a:spcPts val="0"/>
              </a:spcAft>
              <a:buClr>
                <a:srgbClr val="414042"/>
              </a:buClr>
              <a:buSzPts val="750"/>
              <a:buFont typeface="Arial"/>
              <a:buChar char="•"/>
            </a:pPr>
            <a:r>
              <a:rPr lang="en-US" sz="750">
                <a:solidFill>
                  <a:srgbClr val="414042"/>
                </a:solidFill>
                <a:latin typeface="Arial"/>
                <a:ea typeface="Arial"/>
                <a:cs typeface="Arial"/>
                <a:sym typeface="Arial"/>
              </a:rPr>
              <a:t>Get comfortable with navigating contradictory information</a:t>
            </a:r>
            <a:endParaRPr sz="750">
              <a:solidFill>
                <a:schemeClr val="dk1"/>
              </a:solidFill>
              <a:latin typeface="Arial"/>
              <a:ea typeface="Arial"/>
              <a:cs typeface="Arial"/>
              <a:sym typeface="Arial"/>
            </a:endParaRPr>
          </a:p>
          <a:p>
            <a:pPr marL="83820" marR="0" lvl="0" indent="-71755" algn="l" rtl="0">
              <a:lnSpc>
                <a:spcPct val="100000"/>
              </a:lnSpc>
              <a:spcBef>
                <a:spcPts val="405"/>
              </a:spcBef>
              <a:spcAft>
                <a:spcPts val="0"/>
              </a:spcAft>
              <a:buClr>
                <a:srgbClr val="414042"/>
              </a:buClr>
              <a:buSzPts val="750"/>
              <a:buFont typeface="Arial"/>
              <a:buChar char="•"/>
            </a:pPr>
            <a:r>
              <a:rPr lang="en-US" sz="750">
                <a:solidFill>
                  <a:srgbClr val="414042"/>
                </a:solidFill>
                <a:latin typeface="Arial"/>
                <a:ea typeface="Arial"/>
                <a:cs typeface="Arial"/>
                <a:sym typeface="Arial"/>
              </a:rPr>
              <a:t>Many ideas lead to good ideas</a:t>
            </a:r>
            <a:endParaRPr sz="750">
              <a:solidFill>
                <a:schemeClr val="dk1"/>
              </a:solidFill>
              <a:latin typeface="Arial"/>
              <a:ea typeface="Arial"/>
              <a:cs typeface="Arial"/>
              <a:sym typeface="Arial"/>
            </a:endParaRPr>
          </a:p>
          <a:p>
            <a:pPr marL="83820" marR="0" lvl="0" indent="-71755" algn="l" rtl="0">
              <a:lnSpc>
                <a:spcPct val="100000"/>
              </a:lnSpc>
              <a:spcBef>
                <a:spcPts val="400"/>
              </a:spcBef>
              <a:spcAft>
                <a:spcPts val="0"/>
              </a:spcAft>
              <a:buClr>
                <a:srgbClr val="414042"/>
              </a:buClr>
              <a:buSzPts val="750"/>
              <a:buFont typeface="Arial"/>
              <a:buChar char="•"/>
            </a:pPr>
            <a:r>
              <a:rPr lang="en-US" sz="750">
                <a:solidFill>
                  <a:srgbClr val="414042"/>
                </a:solidFill>
                <a:latin typeface="Arial"/>
                <a:ea typeface="Arial"/>
                <a:cs typeface="Arial"/>
                <a:sym typeface="Arial"/>
              </a:rPr>
              <a:t>Defer judgment and criticism of ideas until the time is right</a:t>
            </a:r>
            <a:endParaRPr sz="750">
              <a:solidFill>
                <a:schemeClr val="dk1"/>
              </a:solidFill>
              <a:latin typeface="Arial"/>
              <a:ea typeface="Arial"/>
              <a:cs typeface="Arial"/>
              <a:sym typeface="Arial"/>
            </a:endParaRPr>
          </a:p>
          <a:p>
            <a:pPr marL="83820" marR="0" lvl="0" indent="-71755" algn="l" rtl="0">
              <a:lnSpc>
                <a:spcPct val="100000"/>
              </a:lnSpc>
              <a:spcBef>
                <a:spcPts val="405"/>
              </a:spcBef>
              <a:spcAft>
                <a:spcPts val="0"/>
              </a:spcAft>
              <a:buClr>
                <a:srgbClr val="414042"/>
              </a:buClr>
              <a:buSzPts val="750"/>
              <a:buFont typeface="Arial"/>
              <a:buChar char="•"/>
            </a:pPr>
            <a:r>
              <a:rPr lang="en-US" sz="750">
                <a:solidFill>
                  <a:srgbClr val="414042"/>
                </a:solidFill>
                <a:latin typeface="Arial"/>
                <a:ea typeface="Arial"/>
                <a:cs typeface="Arial"/>
                <a:sym typeface="Arial"/>
              </a:rPr>
              <a:t>Idea generation is not the time for evaluating ideas</a:t>
            </a:r>
            <a:endParaRPr sz="750">
              <a:solidFill>
                <a:schemeClr val="dk1"/>
              </a:solidFill>
              <a:latin typeface="Arial"/>
              <a:ea typeface="Arial"/>
              <a:cs typeface="Arial"/>
              <a:sym typeface="Arial"/>
            </a:endParaRPr>
          </a:p>
          <a:p>
            <a:pPr marL="83820" marR="0" lvl="0" indent="-71755" algn="l" rtl="0">
              <a:lnSpc>
                <a:spcPct val="100000"/>
              </a:lnSpc>
              <a:spcBef>
                <a:spcPts val="400"/>
              </a:spcBef>
              <a:spcAft>
                <a:spcPts val="0"/>
              </a:spcAft>
              <a:buClr>
                <a:srgbClr val="414042"/>
              </a:buClr>
              <a:buSzPts val="750"/>
              <a:buFont typeface="Arial"/>
              <a:buChar char="•"/>
            </a:pPr>
            <a:r>
              <a:rPr lang="en-US" sz="750">
                <a:solidFill>
                  <a:srgbClr val="414042"/>
                </a:solidFill>
                <a:latin typeface="Arial"/>
                <a:ea typeface="Arial"/>
                <a:cs typeface="Arial"/>
                <a:sym typeface="Arial"/>
              </a:rPr>
              <a:t>Brainstorming is a collaborative team activity</a:t>
            </a:r>
            <a:endParaRPr sz="750">
              <a:solidFill>
                <a:schemeClr val="dk1"/>
              </a:solidFill>
              <a:latin typeface="Arial"/>
              <a:ea typeface="Arial"/>
              <a:cs typeface="Arial"/>
              <a:sym typeface="Arial"/>
            </a:endParaRPr>
          </a:p>
          <a:p>
            <a:pPr marL="83820" marR="0" lvl="0" indent="-71755" algn="l" rtl="0">
              <a:lnSpc>
                <a:spcPct val="100000"/>
              </a:lnSpc>
              <a:spcBef>
                <a:spcPts val="405"/>
              </a:spcBef>
              <a:spcAft>
                <a:spcPts val="0"/>
              </a:spcAft>
              <a:buClr>
                <a:srgbClr val="414042"/>
              </a:buClr>
              <a:buSzPts val="750"/>
              <a:buFont typeface="Arial"/>
              <a:buChar char="•"/>
            </a:pPr>
            <a:r>
              <a:rPr lang="en-US" sz="750">
                <a:solidFill>
                  <a:srgbClr val="414042"/>
                </a:solidFill>
                <a:latin typeface="Arial"/>
                <a:ea typeface="Arial"/>
                <a:cs typeface="Arial"/>
                <a:sym typeface="Arial"/>
              </a:rPr>
              <a:t>Allow yourself to think of wild ideas</a:t>
            </a:r>
            <a:endParaRPr sz="750">
              <a:solidFill>
                <a:schemeClr val="dk1"/>
              </a:solidFill>
              <a:latin typeface="Arial"/>
              <a:ea typeface="Arial"/>
              <a:cs typeface="Arial"/>
              <a:sym typeface="Arial"/>
            </a:endParaRPr>
          </a:p>
          <a:p>
            <a:pPr marL="83820" marR="0" lvl="0" indent="-71755" algn="l" rtl="0">
              <a:lnSpc>
                <a:spcPct val="100000"/>
              </a:lnSpc>
              <a:spcBef>
                <a:spcPts val="400"/>
              </a:spcBef>
              <a:spcAft>
                <a:spcPts val="0"/>
              </a:spcAft>
              <a:buClr>
                <a:srgbClr val="414042"/>
              </a:buClr>
              <a:buSzPts val="750"/>
              <a:buFont typeface="Arial"/>
              <a:buChar char="•"/>
            </a:pPr>
            <a:r>
              <a:rPr lang="en-US" sz="750">
                <a:solidFill>
                  <a:srgbClr val="414042"/>
                </a:solidFill>
                <a:latin typeface="Arial"/>
                <a:ea typeface="Arial"/>
                <a:cs typeface="Arial"/>
                <a:sym typeface="Arial"/>
              </a:rPr>
              <a:t>Prototype early and often in order to learn about your idea</a:t>
            </a:r>
            <a:endParaRPr sz="750">
              <a:solidFill>
                <a:schemeClr val="dk1"/>
              </a:solidFill>
              <a:latin typeface="Arial"/>
              <a:ea typeface="Arial"/>
              <a:cs typeface="Arial"/>
              <a:sym typeface="Arial"/>
            </a:endParaRPr>
          </a:p>
          <a:p>
            <a:pPr marL="83820" marR="0" lvl="0" indent="-71755" algn="l" rtl="0">
              <a:lnSpc>
                <a:spcPct val="100000"/>
              </a:lnSpc>
              <a:spcBef>
                <a:spcPts val="405"/>
              </a:spcBef>
              <a:spcAft>
                <a:spcPts val="0"/>
              </a:spcAft>
              <a:buClr>
                <a:srgbClr val="414042"/>
              </a:buClr>
              <a:buSzPts val="750"/>
              <a:buFont typeface="Arial"/>
              <a:buChar char="•"/>
            </a:pPr>
            <a:r>
              <a:rPr lang="en-US" sz="750">
                <a:solidFill>
                  <a:srgbClr val="414042"/>
                </a:solidFill>
                <a:latin typeface="Arial"/>
                <a:ea typeface="Arial"/>
                <a:cs typeface="Arial"/>
                <a:sym typeface="Arial"/>
              </a:rPr>
              <a:t>Start small to make big change</a:t>
            </a:r>
            <a:endParaRPr sz="750">
              <a:solidFill>
                <a:schemeClr val="dk1"/>
              </a:solidFill>
              <a:latin typeface="Arial"/>
              <a:ea typeface="Arial"/>
              <a:cs typeface="Arial"/>
              <a:sym typeface="Arial"/>
            </a:endParaRPr>
          </a:p>
          <a:p>
            <a:pPr marL="83820" marR="0" lvl="0" indent="-71755" algn="l" rtl="0">
              <a:lnSpc>
                <a:spcPct val="100000"/>
              </a:lnSpc>
              <a:spcBef>
                <a:spcPts val="400"/>
              </a:spcBef>
              <a:spcAft>
                <a:spcPts val="0"/>
              </a:spcAft>
              <a:buClr>
                <a:srgbClr val="414042"/>
              </a:buClr>
              <a:buSzPts val="750"/>
              <a:buFont typeface="Arial"/>
              <a:buChar char="•"/>
            </a:pPr>
            <a:r>
              <a:rPr lang="en-US" sz="750">
                <a:solidFill>
                  <a:srgbClr val="414042"/>
                </a:solidFill>
                <a:latin typeface="Arial"/>
                <a:ea typeface="Arial"/>
                <a:cs typeface="Arial"/>
                <a:sym typeface="Arial"/>
              </a:rPr>
              <a:t>Show don’t tell</a:t>
            </a:r>
            <a:endParaRPr sz="750">
              <a:solidFill>
                <a:schemeClr val="dk1"/>
              </a:solidFill>
              <a:latin typeface="Arial"/>
              <a:ea typeface="Arial"/>
              <a:cs typeface="Arial"/>
              <a:sym typeface="Arial"/>
            </a:endParaRPr>
          </a:p>
          <a:p>
            <a:pPr marL="83820" marR="0" lvl="0" indent="-71755" algn="l" rtl="0">
              <a:lnSpc>
                <a:spcPct val="100000"/>
              </a:lnSpc>
              <a:spcBef>
                <a:spcPts val="405"/>
              </a:spcBef>
              <a:spcAft>
                <a:spcPts val="0"/>
              </a:spcAft>
              <a:buClr>
                <a:srgbClr val="414042"/>
              </a:buClr>
              <a:buSzPts val="750"/>
              <a:buFont typeface="Arial"/>
              <a:buChar char="•"/>
            </a:pPr>
            <a:r>
              <a:rPr lang="en-US" sz="750">
                <a:solidFill>
                  <a:srgbClr val="414042"/>
                </a:solidFill>
                <a:latin typeface="Arial"/>
                <a:ea typeface="Arial"/>
                <a:cs typeface="Arial"/>
                <a:sym typeface="Arial"/>
              </a:rPr>
              <a:t>Many cycles of prototyping are necessary to develop an idea</a:t>
            </a:r>
            <a:endParaRPr sz="750">
              <a:solidFill>
                <a:schemeClr val="dk1"/>
              </a:solidFill>
              <a:latin typeface="Arial"/>
              <a:ea typeface="Arial"/>
              <a:cs typeface="Arial"/>
              <a:sym typeface="Arial"/>
            </a:endParaRPr>
          </a:p>
          <a:p>
            <a:pPr marL="83820" marR="0" lvl="0" indent="-71755" algn="l" rtl="0">
              <a:lnSpc>
                <a:spcPct val="100000"/>
              </a:lnSpc>
              <a:spcBef>
                <a:spcPts val="400"/>
              </a:spcBef>
              <a:spcAft>
                <a:spcPts val="0"/>
              </a:spcAft>
              <a:buClr>
                <a:srgbClr val="414042"/>
              </a:buClr>
              <a:buSzPts val="750"/>
              <a:buFont typeface="Arial"/>
              <a:buChar char="•"/>
            </a:pPr>
            <a:r>
              <a:rPr lang="en-US" sz="750">
                <a:solidFill>
                  <a:srgbClr val="414042"/>
                </a:solidFill>
                <a:latin typeface="Arial"/>
                <a:ea typeface="Arial"/>
                <a:cs typeface="Arial"/>
                <a:sym typeface="Arial"/>
              </a:rPr>
              <a:t>Feedback is a gift to improve your ideas</a:t>
            </a:r>
            <a:endParaRPr sz="750">
              <a:solidFill>
                <a:schemeClr val="dk1"/>
              </a:solidFill>
              <a:latin typeface="Arial"/>
              <a:ea typeface="Arial"/>
              <a:cs typeface="Arial"/>
              <a:sym typeface="Arial"/>
            </a:endParaRPr>
          </a:p>
        </p:txBody>
      </p:sp>
      <p:sp>
        <p:nvSpPr>
          <p:cNvPr id="13659" name="Google Shape;13659;p92"/>
          <p:cNvSpPr txBox="1"/>
          <p:nvPr/>
        </p:nvSpPr>
        <p:spPr>
          <a:xfrm>
            <a:off x="411165" y="309963"/>
            <a:ext cx="249174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b="1">
                <a:solidFill>
                  <a:srgbClr val="62BB46"/>
                </a:solidFill>
                <a:latin typeface="Arial"/>
                <a:ea typeface="Arial"/>
                <a:cs typeface="Arial"/>
                <a:sym typeface="Arial"/>
              </a:rPr>
              <a:t>SCHOOLS 2030 </a:t>
            </a:r>
            <a:r>
              <a:rPr lang="en-US" sz="650">
                <a:solidFill>
                  <a:srgbClr val="6D6E71"/>
                </a:solidFill>
                <a:latin typeface="Arial"/>
                <a:ea typeface="Arial"/>
                <a:cs typeface="Arial"/>
                <a:sym typeface="Arial"/>
              </a:rPr>
              <a:t>HUMAN-CENTERED DESIGN </a:t>
            </a:r>
            <a:r>
              <a:rPr lang="en-US" sz="650" b="1">
                <a:solidFill>
                  <a:srgbClr val="6D6E71"/>
                </a:solidFill>
                <a:latin typeface="Arial"/>
                <a:ea typeface="Arial"/>
                <a:cs typeface="Arial"/>
                <a:sym typeface="Arial"/>
              </a:rPr>
              <a:t>TOOLKIT </a:t>
            </a:r>
            <a:endParaRPr sz="650">
              <a:solidFill>
                <a:schemeClr val="dk1"/>
              </a:solidFill>
              <a:latin typeface="Arial"/>
              <a:ea typeface="Arial"/>
              <a:cs typeface="Arial"/>
              <a:sym typeface="Arial"/>
            </a:endParaRPr>
          </a:p>
        </p:txBody>
      </p:sp>
      <p:sp>
        <p:nvSpPr>
          <p:cNvPr id="13660" name="Google Shape;13660;p92"/>
          <p:cNvSpPr txBox="1"/>
          <p:nvPr/>
        </p:nvSpPr>
        <p:spPr>
          <a:xfrm>
            <a:off x="411165" y="1561057"/>
            <a:ext cx="2273300" cy="312420"/>
          </a:xfrm>
          <a:prstGeom prst="rect">
            <a:avLst/>
          </a:prstGeom>
          <a:noFill/>
          <a:ln>
            <a:noFill/>
          </a:ln>
        </p:spPr>
        <p:txBody>
          <a:bodyPr spcFirstLastPara="1" wrap="square" lIns="0" tIns="16500" rIns="0" bIns="0" anchor="t" anchorCtr="0">
            <a:spAutoFit/>
          </a:bodyPr>
          <a:lstStyle/>
          <a:p>
            <a:pPr marL="12700" marR="0" lvl="0" indent="0" algn="l" rtl="0">
              <a:lnSpc>
                <a:spcPct val="100000"/>
              </a:lnSpc>
              <a:spcBef>
                <a:spcPts val="0"/>
              </a:spcBef>
              <a:spcAft>
                <a:spcPts val="0"/>
              </a:spcAft>
              <a:buNone/>
            </a:pPr>
            <a:r>
              <a:rPr lang="en-US" sz="1850">
                <a:solidFill>
                  <a:srgbClr val="74C054"/>
                </a:solidFill>
                <a:latin typeface="Arial"/>
                <a:ea typeface="Arial"/>
                <a:cs typeface="Arial"/>
                <a:sym typeface="Arial"/>
              </a:rPr>
              <a:t>CONGRATULATIONS!</a:t>
            </a:r>
            <a:endParaRPr sz="1850">
              <a:solidFill>
                <a:schemeClr val="dk1"/>
              </a:solidFill>
              <a:latin typeface="Arial"/>
              <a:ea typeface="Arial"/>
              <a:cs typeface="Arial"/>
              <a:sym typeface="Arial"/>
            </a:endParaRPr>
          </a:p>
        </p:txBody>
      </p:sp>
      <p:sp>
        <p:nvSpPr>
          <p:cNvPr id="13661" name="Google Shape;13661;p92"/>
          <p:cNvSpPr txBox="1"/>
          <p:nvPr/>
        </p:nvSpPr>
        <p:spPr>
          <a:xfrm>
            <a:off x="5369502" y="2211093"/>
            <a:ext cx="2091055" cy="4254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MINDSETS REFLECTION</a:t>
            </a:r>
            <a:endParaRPr sz="950">
              <a:solidFill>
                <a:schemeClr val="dk1"/>
              </a:solidFill>
              <a:latin typeface="Arial"/>
              <a:ea typeface="Arial"/>
              <a:cs typeface="Arial"/>
              <a:sym typeface="Arial"/>
            </a:endParaRPr>
          </a:p>
          <a:p>
            <a:pPr marL="12700" marR="0" lvl="0" indent="0" algn="l" rtl="0">
              <a:lnSpc>
                <a:spcPct val="100000"/>
              </a:lnSpc>
              <a:spcBef>
                <a:spcPts val="495"/>
              </a:spcBef>
              <a:spcAft>
                <a:spcPts val="0"/>
              </a:spcAft>
              <a:buNone/>
            </a:pPr>
            <a:r>
              <a:rPr lang="en-US" sz="750">
                <a:solidFill>
                  <a:srgbClr val="414042"/>
                </a:solidFill>
                <a:latin typeface="Arial"/>
                <a:ea typeface="Arial"/>
                <a:cs typeface="Arial"/>
                <a:sym typeface="Arial"/>
              </a:rPr>
              <a:t>What mindsets are you most comfortable with?</a:t>
            </a:r>
            <a:endParaRPr sz="750">
              <a:solidFill>
                <a:schemeClr val="dk1"/>
              </a:solidFill>
              <a:latin typeface="Arial"/>
              <a:ea typeface="Arial"/>
              <a:cs typeface="Arial"/>
              <a:sym typeface="Arial"/>
            </a:endParaRPr>
          </a:p>
        </p:txBody>
      </p:sp>
      <p:sp>
        <p:nvSpPr>
          <p:cNvPr id="13662" name="Google Shape;13662;p92"/>
          <p:cNvSpPr txBox="1"/>
          <p:nvPr/>
        </p:nvSpPr>
        <p:spPr>
          <a:xfrm>
            <a:off x="5369502" y="3727473"/>
            <a:ext cx="2092960"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mindsets are you least comfortable with?</a:t>
            </a:r>
            <a:endParaRPr sz="750">
              <a:solidFill>
                <a:schemeClr val="dk1"/>
              </a:solidFill>
              <a:latin typeface="Arial"/>
              <a:ea typeface="Arial"/>
              <a:cs typeface="Arial"/>
              <a:sym typeface="Arial"/>
            </a:endParaRPr>
          </a:p>
        </p:txBody>
      </p:sp>
      <p:sp>
        <p:nvSpPr>
          <p:cNvPr id="13663" name="Google Shape;13663;p92"/>
          <p:cNvSpPr txBox="1"/>
          <p:nvPr/>
        </p:nvSpPr>
        <p:spPr>
          <a:xfrm>
            <a:off x="5369502" y="4958998"/>
            <a:ext cx="1782445" cy="140335"/>
          </a:xfrm>
          <a:prstGeom prst="rect">
            <a:avLst/>
          </a:prstGeom>
          <a:noFill/>
          <a:ln>
            <a:noFill/>
          </a:ln>
        </p:spPr>
        <p:txBody>
          <a:bodyPr spcFirstLastPara="1" wrap="square" lIns="0" tIns="12700" rIns="0" bIns="0" anchor="t" anchorCtr="0">
            <a:spAutoFit/>
          </a:bodyPr>
          <a:lstStyle/>
          <a:p>
            <a:pPr marL="12700" marR="0" lvl="0" indent="0" algn="l" rtl="0">
              <a:lnSpc>
                <a:spcPct val="100000"/>
              </a:lnSpc>
              <a:spcBef>
                <a:spcPts val="0"/>
              </a:spcBef>
              <a:spcAft>
                <a:spcPts val="0"/>
              </a:spcAft>
              <a:buNone/>
            </a:pPr>
            <a:r>
              <a:rPr lang="en-US" sz="750">
                <a:solidFill>
                  <a:srgbClr val="414042"/>
                </a:solidFill>
                <a:latin typeface="Arial"/>
                <a:ea typeface="Arial"/>
                <a:cs typeface="Arial"/>
                <a:sym typeface="Arial"/>
              </a:rPr>
              <a:t>What mindsets do you want to work on?</a:t>
            </a:r>
            <a:endParaRPr sz="750">
              <a:solidFill>
                <a:schemeClr val="dk1"/>
              </a:solidFill>
              <a:latin typeface="Arial"/>
              <a:ea typeface="Arial"/>
              <a:cs typeface="Arial"/>
              <a:sym typeface="Arial"/>
            </a:endParaRPr>
          </a:p>
        </p:txBody>
      </p:sp>
      <p:grpSp>
        <p:nvGrpSpPr>
          <p:cNvPr id="13664" name="Google Shape;13664;p92"/>
          <p:cNvGrpSpPr/>
          <p:nvPr/>
        </p:nvGrpSpPr>
        <p:grpSpPr>
          <a:xfrm>
            <a:off x="437273" y="6640330"/>
            <a:ext cx="9205963" cy="129539"/>
            <a:chOff x="437273" y="6640330"/>
            <a:chExt cx="9205963" cy="129539"/>
          </a:xfrm>
        </p:grpSpPr>
        <p:sp>
          <p:nvSpPr>
            <p:cNvPr id="13665" name="Google Shape;13665;p92"/>
            <p:cNvSpPr/>
            <p:nvPr/>
          </p:nvSpPr>
          <p:spPr>
            <a:xfrm>
              <a:off x="7796022" y="6640330"/>
              <a:ext cx="1847214" cy="129539"/>
            </a:xfrm>
            <a:custGeom>
              <a:avLst/>
              <a:gdLst/>
              <a:ahLst/>
              <a:cxnLst/>
              <a:rect l="l" t="t" r="r" b="b"/>
              <a:pathLst>
                <a:path w="1847215" h="129540" extrusionOk="0">
                  <a:moveTo>
                    <a:pt x="1847151" y="0"/>
                  </a:moveTo>
                  <a:lnTo>
                    <a:pt x="926566" y="0"/>
                  </a:lnTo>
                  <a:lnTo>
                    <a:pt x="926566" y="5981"/>
                  </a:lnTo>
                  <a:lnTo>
                    <a:pt x="920584" y="0"/>
                  </a:lnTo>
                  <a:lnTo>
                    <a:pt x="0" y="0"/>
                  </a:lnTo>
                  <a:lnTo>
                    <a:pt x="0" y="129413"/>
                  </a:lnTo>
                  <a:lnTo>
                    <a:pt x="920584" y="129413"/>
                  </a:lnTo>
                  <a:lnTo>
                    <a:pt x="926566" y="123431"/>
                  </a:lnTo>
                  <a:lnTo>
                    <a:pt x="926566" y="129425"/>
                  </a:lnTo>
                  <a:lnTo>
                    <a:pt x="1847151" y="129425"/>
                  </a:lnTo>
                  <a:lnTo>
                    <a:pt x="1847151"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66" name="Google Shape;13666;p92"/>
            <p:cNvSpPr/>
            <p:nvPr/>
          </p:nvSpPr>
          <p:spPr>
            <a:xfrm>
              <a:off x="7796024"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67" name="Google Shape;13667;p92"/>
            <p:cNvSpPr/>
            <p:nvPr/>
          </p:nvSpPr>
          <p:spPr>
            <a:xfrm>
              <a:off x="6875258"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68" name="Google Shape;13668;p92"/>
            <p:cNvSpPr/>
            <p:nvPr/>
          </p:nvSpPr>
          <p:spPr>
            <a:xfrm>
              <a:off x="6875258"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69" name="Google Shape;13669;p92"/>
            <p:cNvSpPr/>
            <p:nvPr/>
          </p:nvSpPr>
          <p:spPr>
            <a:xfrm>
              <a:off x="5954850"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0" name="Google Shape;13670;p92"/>
            <p:cNvSpPr/>
            <p:nvPr/>
          </p:nvSpPr>
          <p:spPr>
            <a:xfrm>
              <a:off x="5954850"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1" name="Google Shape;13671;p92"/>
            <p:cNvSpPr/>
            <p:nvPr/>
          </p:nvSpPr>
          <p:spPr>
            <a:xfrm>
              <a:off x="5034251"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2" name="Google Shape;13672;p92"/>
            <p:cNvSpPr/>
            <p:nvPr/>
          </p:nvSpPr>
          <p:spPr>
            <a:xfrm>
              <a:off x="5034251"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3" name="Google Shape;13673;p92"/>
            <p:cNvSpPr/>
            <p:nvPr/>
          </p:nvSpPr>
          <p:spPr>
            <a:xfrm>
              <a:off x="4113664"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4" name="Google Shape;13674;p92"/>
            <p:cNvSpPr/>
            <p:nvPr/>
          </p:nvSpPr>
          <p:spPr>
            <a:xfrm>
              <a:off x="4113664"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5" name="Google Shape;13675;p92"/>
            <p:cNvSpPr/>
            <p:nvPr/>
          </p:nvSpPr>
          <p:spPr>
            <a:xfrm>
              <a:off x="3193077"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6" name="Google Shape;13676;p92"/>
            <p:cNvSpPr/>
            <p:nvPr/>
          </p:nvSpPr>
          <p:spPr>
            <a:xfrm>
              <a:off x="3193077"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7" name="Google Shape;13677;p92"/>
            <p:cNvSpPr/>
            <p:nvPr/>
          </p:nvSpPr>
          <p:spPr>
            <a:xfrm>
              <a:off x="2272478"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8" name="Google Shape;13678;p92"/>
            <p:cNvSpPr/>
            <p:nvPr/>
          </p:nvSpPr>
          <p:spPr>
            <a:xfrm>
              <a:off x="2272478"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79" name="Google Shape;13679;p92"/>
            <p:cNvSpPr/>
            <p:nvPr/>
          </p:nvSpPr>
          <p:spPr>
            <a:xfrm>
              <a:off x="1351890"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80" name="Google Shape;13680;p92"/>
            <p:cNvSpPr/>
            <p:nvPr/>
          </p:nvSpPr>
          <p:spPr>
            <a:xfrm>
              <a:off x="1351890"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81" name="Google Shape;13681;p92"/>
            <p:cNvSpPr/>
            <p:nvPr/>
          </p:nvSpPr>
          <p:spPr>
            <a:xfrm>
              <a:off x="437273"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82" name="Google Shape;13682;p92"/>
            <p:cNvSpPr/>
            <p:nvPr/>
          </p:nvSpPr>
          <p:spPr>
            <a:xfrm>
              <a:off x="43727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683" name="Google Shape;13683;p92"/>
          <p:cNvSpPr txBox="1"/>
          <p:nvPr/>
        </p:nvSpPr>
        <p:spPr>
          <a:xfrm>
            <a:off x="729478" y="6646841"/>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684" name="Google Shape;13684;p92"/>
          <p:cNvSpPr txBox="1"/>
          <p:nvPr/>
        </p:nvSpPr>
        <p:spPr>
          <a:xfrm>
            <a:off x="1634280" y="6646841"/>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685" name="Google Shape;13685;p92"/>
          <p:cNvSpPr txBox="1"/>
          <p:nvPr/>
        </p:nvSpPr>
        <p:spPr>
          <a:xfrm>
            <a:off x="2586723" y="6646841"/>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686" name="Google Shape;13686;p92"/>
          <p:cNvSpPr txBox="1"/>
          <p:nvPr/>
        </p:nvSpPr>
        <p:spPr>
          <a:xfrm>
            <a:off x="3450835" y="6646841"/>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687" name="Google Shape;13687;p92"/>
          <p:cNvSpPr txBox="1"/>
          <p:nvPr/>
        </p:nvSpPr>
        <p:spPr>
          <a:xfrm>
            <a:off x="4457437" y="6646841"/>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688" name="Google Shape;13688;p92"/>
          <p:cNvSpPr txBox="1"/>
          <p:nvPr/>
        </p:nvSpPr>
        <p:spPr>
          <a:xfrm>
            <a:off x="5408017"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689" name="Google Shape;13689;p92"/>
          <p:cNvSpPr txBox="1"/>
          <p:nvPr/>
        </p:nvSpPr>
        <p:spPr>
          <a:xfrm>
            <a:off x="6271340" y="6646841"/>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690" name="Google Shape;13690;p92"/>
          <p:cNvSpPr txBox="1"/>
          <p:nvPr/>
        </p:nvSpPr>
        <p:spPr>
          <a:xfrm>
            <a:off x="7249215"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691" name="Google Shape;13691;p92"/>
          <p:cNvSpPr txBox="1"/>
          <p:nvPr/>
        </p:nvSpPr>
        <p:spPr>
          <a:xfrm>
            <a:off x="8034094" y="6646841"/>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692" name="Google Shape;13692;p92"/>
          <p:cNvSpPr txBox="1"/>
          <p:nvPr/>
        </p:nvSpPr>
        <p:spPr>
          <a:xfrm>
            <a:off x="9094282" y="6646841"/>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3693" name="Google Shape;13693;p92"/>
          <p:cNvSpPr/>
          <p:nvPr/>
        </p:nvSpPr>
        <p:spPr>
          <a:xfrm>
            <a:off x="10475914" y="1313886"/>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94" name="Google Shape;13694;p92"/>
          <p:cNvSpPr/>
          <p:nvPr/>
        </p:nvSpPr>
        <p:spPr>
          <a:xfrm>
            <a:off x="10478899" y="1734742"/>
            <a:ext cx="9200515" cy="4561205"/>
          </a:xfrm>
          <a:custGeom>
            <a:avLst/>
            <a:gdLst/>
            <a:ahLst/>
            <a:cxnLst/>
            <a:rect l="l" t="t" r="r" b="b"/>
            <a:pathLst>
              <a:path w="9200515" h="4561205" extrusionOk="0">
                <a:moveTo>
                  <a:pt x="58887" y="0"/>
                </a:moveTo>
                <a:lnTo>
                  <a:pt x="24843" y="920"/>
                </a:lnTo>
                <a:lnTo>
                  <a:pt x="7360" y="7362"/>
                </a:lnTo>
                <a:lnTo>
                  <a:pt x="920" y="24848"/>
                </a:lnTo>
                <a:lnTo>
                  <a:pt x="0" y="58899"/>
                </a:lnTo>
                <a:lnTo>
                  <a:pt x="0" y="4502091"/>
                </a:lnTo>
                <a:lnTo>
                  <a:pt x="920" y="4536143"/>
                </a:lnTo>
                <a:lnTo>
                  <a:pt x="7360" y="4553628"/>
                </a:lnTo>
                <a:lnTo>
                  <a:pt x="24843" y="4560070"/>
                </a:lnTo>
                <a:lnTo>
                  <a:pt x="58887" y="4560991"/>
                </a:lnTo>
                <a:lnTo>
                  <a:pt x="9141050" y="4560991"/>
                </a:lnTo>
                <a:lnTo>
                  <a:pt x="9175094" y="4560070"/>
                </a:lnTo>
                <a:lnTo>
                  <a:pt x="9192576" y="4553628"/>
                </a:lnTo>
                <a:lnTo>
                  <a:pt x="9199017" y="4536143"/>
                </a:lnTo>
                <a:lnTo>
                  <a:pt x="9199937" y="4502091"/>
                </a:lnTo>
                <a:lnTo>
                  <a:pt x="9199937" y="58899"/>
                </a:lnTo>
                <a:lnTo>
                  <a:pt x="9199017" y="24848"/>
                </a:lnTo>
                <a:lnTo>
                  <a:pt x="9192576" y="7362"/>
                </a:lnTo>
                <a:lnTo>
                  <a:pt x="9175094" y="920"/>
                </a:lnTo>
                <a:lnTo>
                  <a:pt x="9141050" y="0"/>
                </a:lnTo>
                <a:lnTo>
                  <a:pt x="58887" y="0"/>
                </a:lnTo>
                <a:close/>
              </a:path>
            </a:pathLst>
          </a:custGeom>
          <a:noFill/>
          <a:ln w="9525" cap="flat" cmpd="sng">
            <a:solidFill>
              <a:srgbClr val="62BB4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95" name="Google Shape;13695;p92"/>
          <p:cNvSpPr txBox="1"/>
          <p:nvPr/>
        </p:nvSpPr>
        <p:spPr>
          <a:xfrm>
            <a:off x="10649356" y="1824232"/>
            <a:ext cx="3415665" cy="425450"/>
          </a:xfrm>
          <a:prstGeom prst="rect">
            <a:avLst/>
          </a:prstGeom>
          <a:noFill/>
          <a:ln>
            <a:noFill/>
          </a:ln>
        </p:spPr>
        <p:txBody>
          <a:bodyPr spcFirstLastPara="1" wrap="square" lIns="0" tIns="90150" rIns="0" bIns="0" anchor="t" anchorCtr="0">
            <a:spAutoFit/>
          </a:bodyPr>
          <a:lstStyle/>
          <a:p>
            <a:pPr marL="12700" marR="0" lvl="0" indent="0" algn="l" rtl="0">
              <a:lnSpc>
                <a:spcPct val="100000"/>
              </a:lnSpc>
              <a:spcBef>
                <a:spcPts val="0"/>
              </a:spcBef>
              <a:spcAft>
                <a:spcPts val="0"/>
              </a:spcAft>
              <a:buNone/>
            </a:pPr>
            <a:r>
              <a:rPr lang="en-US" sz="950">
                <a:solidFill>
                  <a:srgbClr val="62BB46"/>
                </a:solidFill>
                <a:latin typeface="Arial Black"/>
                <a:ea typeface="Arial Black"/>
                <a:cs typeface="Arial Black"/>
                <a:sym typeface="Arial Black"/>
              </a:rPr>
              <a:t>n</a:t>
            </a:r>
            <a:r>
              <a:rPr lang="en-US" sz="950">
                <a:solidFill>
                  <a:srgbClr val="00AEEF"/>
                </a:solidFill>
                <a:latin typeface="Arial Black"/>
                <a:ea typeface="Arial Black"/>
                <a:cs typeface="Arial Black"/>
                <a:sym typeface="Arial Black"/>
              </a:rPr>
              <a:t> </a:t>
            </a:r>
            <a:r>
              <a:rPr lang="en-US" sz="950" b="1">
                <a:solidFill>
                  <a:schemeClr val="dk1"/>
                </a:solidFill>
                <a:latin typeface="Arial"/>
                <a:ea typeface="Arial"/>
                <a:cs typeface="Arial"/>
                <a:sym typeface="Arial"/>
              </a:rPr>
              <a:t>PROCESS REFLECTION</a:t>
            </a:r>
            <a:endParaRPr sz="950">
              <a:solidFill>
                <a:schemeClr val="dk1"/>
              </a:solidFill>
              <a:latin typeface="Arial"/>
              <a:ea typeface="Arial"/>
              <a:cs typeface="Arial"/>
              <a:sym typeface="Arial"/>
            </a:endParaRPr>
          </a:p>
          <a:p>
            <a:pPr marL="83820" marR="0" lvl="0" indent="-71755" algn="l" rtl="0">
              <a:lnSpc>
                <a:spcPct val="100000"/>
              </a:lnSpc>
              <a:spcBef>
                <a:spcPts val="495"/>
              </a:spcBef>
              <a:spcAft>
                <a:spcPts val="0"/>
              </a:spcAft>
              <a:buClr>
                <a:srgbClr val="414042"/>
              </a:buClr>
              <a:buSzPts val="750"/>
              <a:buFont typeface="Arial"/>
              <a:buChar char="•"/>
            </a:pPr>
            <a:r>
              <a:rPr lang="en-US" sz="750">
                <a:solidFill>
                  <a:srgbClr val="414042"/>
                </a:solidFill>
                <a:latin typeface="Arial"/>
                <a:ea typeface="Arial"/>
                <a:cs typeface="Arial"/>
                <a:sym typeface="Arial"/>
              </a:rPr>
              <a:t>What is the most important insight you gained during the design challenge?</a:t>
            </a:r>
            <a:endParaRPr sz="750">
              <a:solidFill>
                <a:schemeClr val="dk1"/>
              </a:solidFill>
              <a:latin typeface="Arial"/>
              <a:ea typeface="Arial"/>
              <a:cs typeface="Arial"/>
              <a:sym typeface="Arial"/>
            </a:endParaRPr>
          </a:p>
        </p:txBody>
      </p:sp>
      <p:sp>
        <p:nvSpPr>
          <p:cNvPr id="13696" name="Google Shape;13696;p92"/>
          <p:cNvSpPr txBox="1"/>
          <p:nvPr/>
        </p:nvSpPr>
        <p:spPr>
          <a:xfrm>
            <a:off x="10649356" y="3442122"/>
            <a:ext cx="315214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About which part of the design challenge do you feel most confident?</a:t>
            </a:r>
            <a:endParaRPr sz="750">
              <a:solidFill>
                <a:schemeClr val="dk1"/>
              </a:solidFill>
              <a:latin typeface="Arial"/>
              <a:ea typeface="Arial"/>
              <a:cs typeface="Arial"/>
              <a:sym typeface="Arial"/>
            </a:endParaRPr>
          </a:p>
        </p:txBody>
      </p:sp>
      <p:sp>
        <p:nvSpPr>
          <p:cNvPr id="13697" name="Google Shape;13697;p92"/>
          <p:cNvSpPr txBox="1"/>
          <p:nvPr/>
        </p:nvSpPr>
        <p:spPr>
          <a:xfrm>
            <a:off x="10649356" y="4775184"/>
            <a:ext cx="3154045"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About which part of the design challenge do you feel least confident?</a:t>
            </a:r>
            <a:endParaRPr sz="750">
              <a:solidFill>
                <a:schemeClr val="dk1"/>
              </a:solidFill>
              <a:latin typeface="Arial"/>
              <a:ea typeface="Arial"/>
              <a:cs typeface="Arial"/>
              <a:sym typeface="Arial"/>
            </a:endParaRPr>
          </a:p>
        </p:txBody>
      </p:sp>
      <p:sp>
        <p:nvSpPr>
          <p:cNvPr id="13698" name="Google Shape;13698;p92"/>
          <p:cNvSpPr txBox="1"/>
          <p:nvPr/>
        </p:nvSpPr>
        <p:spPr>
          <a:xfrm>
            <a:off x="15235409" y="2110685"/>
            <a:ext cx="3538854"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How will this way of working change the way you work on a day-to-day basis?</a:t>
            </a:r>
            <a:endParaRPr sz="750">
              <a:solidFill>
                <a:schemeClr val="dk1"/>
              </a:solidFill>
              <a:latin typeface="Arial"/>
              <a:ea typeface="Arial"/>
              <a:cs typeface="Arial"/>
              <a:sym typeface="Arial"/>
            </a:endParaRPr>
          </a:p>
        </p:txBody>
      </p:sp>
      <p:sp>
        <p:nvSpPr>
          <p:cNvPr id="13699" name="Google Shape;13699;p92"/>
          <p:cNvSpPr txBox="1"/>
          <p:nvPr/>
        </p:nvSpPr>
        <p:spPr>
          <a:xfrm>
            <a:off x="15235409" y="3443746"/>
            <a:ext cx="2760980" cy="140335"/>
          </a:xfrm>
          <a:prstGeom prst="rect">
            <a:avLst/>
          </a:prstGeom>
          <a:noFill/>
          <a:ln>
            <a:noFill/>
          </a:ln>
        </p:spPr>
        <p:txBody>
          <a:bodyPr spcFirstLastPara="1" wrap="square" lIns="0" tIns="12700" rIns="0" bIns="0" anchor="t" anchorCtr="0">
            <a:spAutoFit/>
          </a:bodyPr>
          <a:lstStyle/>
          <a:p>
            <a:pPr marL="83820" marR="0" lvl="0" indent="-71755" algn="l" rtl="0">
              <a:lnSpc>
                <a:spcPct val="100000"/>
              </a:lnSpc>
              <a:spcBef>
                <a:spcPts val="0"/>
              </a:spcBef>
              <a:spcAft>
                <a:spcPts val="0"/>
              </a:spcAft>
              <a:buClr>
                <a:srgbClr val="414042"/>
              </a:buClr>
              <a:buSzPts val="750"/>
              <a:buFont typeface="Arial"/>
              <a:buChar char="•"/>
            </a:pPr>
            <a:r>
              <a:rPr lang="en-US" sz="750">
                <a:solidFill>
                  <a:srgbClr val="414042"/>
                </a:solidFill>
                <a:latin typeface="Arial"/>
                <a:ea typeface="Arial"/>
                <a:cs typeface="Arial"/>
                <a:sym typeface="Arial"/>
              </a:rPr>
              <a:t>What do you hope to do next using human-centered design?</a:t>
            </a:r>
            <a:endParaRPr sz="750">
              <a:solidFill>
                <a:schemeClr val="dk1"/>
              </a:solidFill>
              <a:latin typeface="Arial"/>
              <a:ea typeface="Arial"/>
              <a:cs typeface="Arial"/>
              <a:sym typeface="Arial"/>
            </a:endParaRPr>
          </a:p>
        </p:txBody>
      </p:sp>
      <p:grpSp>
        <p:nvGrpSpPr>
          <p:cNvPr id="13700" name="Google Shape;13700;p92"/>
          <p:cNvGrpSpPr/>
          <p:nvPr/>
        </p:nvGrpSpPr>
        <p:grpSpPr>
          <a:xfrm>
            <a:off x="10489311" y="6640330"/>
            <a:ext cx="9206586" cy="129539"/>
            <a:chOff x="10489311" y="6640330"/>
            <a:chExt cx="9206586" cy="129539"/>
          </a:xfrm>
        </p:grpSpPr>
        <p:sp>
          <p:nvSpPr>
            <p:cNvPr id="13701" name="Google Shape;13701;p92"/>
            <p:cNvSpPr/>
            <p:nvPr/>
          </p:nvSpPr>
          <p:spPr>
            <a:xfrm>
              <a:off x="17848047" y="6640330"/>
              <a:ext cx="1847850" cy="129539"/>
            </a:xfrm>
            <a:custGeom>
              <a:avLst/>
              <a:gdLst/>
              <a:ahLst/>
              <a:cxnLst/>
              <a:rect l="l" t="t" r="r" b="b"/>
              <a:pathLst>
                <a:path w="1847850" h="129540" extrusionOk="0">
                  <a:moveTo>
                    <a:pt x="1847227" y="0"/>
                  </a:moveTo>
                  <a:lnTo>
                    <a:pt x="926642" y="0"/>
                  </a:lnTo>
                  <a:lnTo>
                    <a:pt x="926642" y="6057"/>
                  </a:lnTo>
                  <a:lnTo>
                    <a:pt x="920584" y="0"/>
                  </a:lnTo>
                  <a:lnTo>
                    <a:pt x="0" y="0"/>
                  </a:lnTo>
                  <a:lnTo>
                    <a:pt x="0" y="129413"/>
                  </a:lnTo>
                  <a:lnTo>
                    <a:pt x="920584" y="129413"/>
                  </a:lnTo>
                  <a:lnTo>
                    <a:pt x="926642" y="123355"/>
                  </a:lnTo>
                  <a:lnTo>
                    <a:pt x="926642" y="129425"/>
                  </a:lnTo>
                  <a:lnTo>
                    <a:pt x="1847227" y="129425"/>
                  </a:lnTo>
                  <a:lnTo>
                    <a:pt x="184722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02" name="Google Shape;13702;p92"/>
            <p:cNvSpPr/>
            <p:nvPr/>
          </p:nvSpPr>
          <p:spPr>
            <a:xfrm>
              <a:off x="17848050"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03" name="Google Shape;13703;p92"/>
            <p:cNvSpPr/>
            <p:nvPr/>
          </p:nvSpPr>
          <p:spPr>
            <a:xfrm>
              <a:off x="16927248"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04" name="Google Shape;13704;p92"/>
            <p:cNvSpPr/>
            <p:nvPr/>
          </p:nvSpPr>
          <p:spPr>
            <a:xfrm>
              <a:off x="16927248"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05" name="Google Shape;13705;p92"/>
            <p:cNvSpPr/>
            <p:nvPr/>
          </p:nvSpPr>
          <p:spPr>
            <a:xfrm>
              <a:off x="16006923"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06" name="Google Shape;13706;p92"/>
            <p:cNvSpPr/>
            <p:nvPr/>
          </p:nvSpPr>
          <p:spPr>
            <a:xfrm>
              <a:off x="1600692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07" name="Google Shape;13707;p92"/>
            <p:cNvSpPr/>
            <p:nvPr/>
          </p:nvSpPr>
          <p:spPr>
            <a:xfrm>
              <a:off x="15086241"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08" name="Google Shape;13708;p92"/>
            <p:cNvSpPr/>
            <p:nvPr/>
          </p:nvSpPr>
          <p:spPr>
            <a:xfrm>
              <a:off x="15086241"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09" name="Google Shape;13709;p92"/>
            <p:cNvSpPr/>
            <p:nvPr/>
          </p:nvSpPr>
          <p:spPr>
            <a:xfrm>
              <a:off x="14165678"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10" name="Google Shape;13710;p92"/>
            <p:cNvSpPr/>
            <p:nvPr/>
          </p:nvSpPr>
          <p:spPr>
            <a:xfrm>
              <a:off x="14165678"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11" name="Google Shape;13711;p92"/>
            <p:cNvSpPr/>
            <p:nvPr/>
          </p:nvSpPr>
          <p:spPr>
            <a:xfrm>
              <a:off x="13245114"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12" name="Google Shape;13712;p92"/>
            <p:cNvSpPr/>
            <p:nvPr/>
          </p:nvSpPr>
          <p:spPr>
            <a:xfrm>
              <a:off x="13245114"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13" name="Google Shape;13713;p92"/>
            <p:cNvSpPr/>
            <p:nvPr/>
          </p:nvSpPr>
          <p:spPr>
            <a:xfrm>
              <a:off x="12324551"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14" name="Google Shape;13714;p92"/>
            <p:cNvSpPr/>
            <p:nvPr/>
          </p:nvSpPr>
          <p:spPr>
            <a:xfrm>
              <a:off x="12324551"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15" name="Google Shape;13715;p92"/>
            <p:cNvSpPr/>
            <p:nvPr/>
          </p:nvSpPr>
          <p:spPr>
            <a:xfrm>
              <a:off x="11403988"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16" name="Google Shape;13716;p92"/>
            <p:cNvSpPr/>
            <p:nvPr/>
          </p:nvSpPr>
          <p:spPr>
            <a:xfrm>
              <a:off x="11403988"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17" name="Google Shape;13717;p92"/>
            <p:cNvSpPr/>
            <p:nvPr/>
          </p:nvSpPr>
          <p:spPr>
            <a:xfrm>
              <a:off x="10489311"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18" name="Google Shape;13718;p92"/>
            <p:cNvSpPr/>
            <p:nvPr/>
          </p:nvSpPr>
          <p:spPr>
            <a:xfrm>
              <a:off x="10489311"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719" name="Google Shape;13719;p92"/>
          <p:cNvSpPr txBox="1"/>
          <p:nvPr/>
        </p:nvSpPr>
        <p:spPr>
          <a:xfrm>
            <a:off x="10781519" y="6646841"/>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720" name="Google Shape;13720;p92"/>
          <p:cNvSpPr txBox="1"/>
          <p:nvPr/>
        </p:nvSpPr>
        <p:spPr>
          <a:xfrm>
            <a:off x="11686322" y="6646841"/>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721" name="Google Shape;13721;p92"/>
          <p:cNvSpPr txBox="1"/>
          <p:nvPr/>
        </p:nvSpPr>
        <p:spPr>
          <a:xfrm>
            <a:off x="12638764" y="6646841"/>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722" name="Google Shape;13722;p92"/>
          <p:cNvSpPr txBox="1"/>
          <p:nvPr/>
        </p:nvSpPr>
        <p:spPr>
          <a:xfrm>
            <a:off x="13502877" y="6646841"/>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723" name="Google Shape;13723;p92"/>
          <p:cNvSpPr txBox="1"/>
          <p:nvPr/>
        </p:nvSpPr>
        <p:spPr>
          <a:xfrm>
            <a:off x="14509478" y="6646841"/>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724" name="Google Shape;13724;p92"/>
          <p:cNvSpPr txBox="1"/>
          <p:nvPr/>
        </p:nvSpPr>
        <p:spPr>
          <a:xfrm>
            <a:off x="15460059"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725" name="Google Shape;13725;p92"/>
          <p:cNvSpPr txBox="1"/>
          <p:nvPr/>
        </p:nvSpPr>
        <p:spPr>
          <a:xfrm>
            <a:off x="16323381" y="6646841"/>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726" name="Google Shape;13726;p92"/>
          <p:cNvSpPr txBox="1"/>
          <p:nvPr/>
        </p:nvSpPr>
        <p:spPr>
          <a:xfrm>
            <a:off x="17301256"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727" name="Google Shape;13727;p92"/>
          <p:cNvSpPr txBox="1"/>
          <p:nvPr/>
        </p:nvSpPr>
        <p:spPr>
          <a:xfrm>
            <a:off x="18086136" y="6646841"/>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728" name="Google Shape;13728;p92"/>
          <p:cNvSpPr txBox="1"/>
          <p:nvPr/>
        </p:nvSpPr>
        <p:spPr>
          <a:xfrm>
            <a:off x="19146323" y="6646841"/>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3729" name="Google Shape;13729;p92"/>
          <p:cNvSpPr/>
          <p:nvPr/>
        </p:nvSpPr>
        <p:spPr>
          <a:xfrm>
            <a:off x="18588809" y="613459"/>
            <a:ext cx="1090182" cy="58774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13733"/>
        <p:cNvGrpSpPr/>
        <p:nvPr/>
      </p:nvGrpSpPr>
      <p:grpSpPr>
        <a:xfrm>
          <a:off x="0" y="0"/>
          <a:ext cx="0" cy="0"/>
          <a:chOff x="0" y="0"/>
          <a:chExt cx="0" cy="0"/>
        </a:xfrm>
      </p:grpSpPr>
      <p:sp>
        <p:nvSpPr>
          <p:cNvPr id="13734" name="Google Shape;13734;p93"/>
          <p:cNvSpPr/>
          <p:nvPr/>
        </p:nvSpPr>
        <p:spPr>
          <a:xfrm>
            <a:off x="10052050" y="11"/>
            <a:ext cx="10052050" cy="7107555"/>
          </a:xfrm>
          <a:custGeom>
            <a:avLst/>
            <a:gdLst/>
            <a:ahLst/>
            <a:cxnLst/>
            <a:rect l="l" t="t" r="r" b="b"/>
            <a:pathLst>
              <a:path w="10052050" h="7107555" extrusionOk="0">
                <a:moveTo>
                  <a:pt x="10052049" y="0"/>
                </a:moveTo>
                <a:lnTo>
                  <a:pt x="0" y="0"/>
                </a:lnTo>
                <a:lnTo>
                  <a:pt x="0" y="7107500"/>
                </a:lnTo>
                <a:lnTo>
                  <a:pt x="10052049" y="7107500"/>
                </a:lnTo>
                <a:lnTo>
                  <a:pt x="10052049"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3735" name="Google Shape;13735;p93"/>
          <p:cNvGrpSpPr/>
          <p:nvPr/>
        </p:nvGrpSpPr>
        <p:grpSpPr>
          <a:xfrm>
            <a:off x="8270120" y="239907"/>
            <a:ext cx="1355943" cy="332740"/>
            <a:chOff x="8270120" y="239907"/>
            <a:chExt cx="1355943" cy="332740"/>
          </a:xfrm>
        </p:grpSpPr>
        <p:sp>
          <p:nvSpPr>
            <p:cNvPr id="13736" name="Google Shape;13736;p93"/>
            <p:cNvSpPr/>
            <p:nvPr/>
          </p:nvSpPr>
          <p:spPr>
            <a:xfrm>
              <a:off x="8270120"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37" name="Google Shape;13737;p93"/>
            <p:cNvSpPr/>
            <p:nvPr/>
          </p:nvSpPr>
          <p:spPr>
            <a:xfrm>
              <a:off x="8921213" y="239907"/>
              <a:ext cx="704850" cy="332740"/>
            </a:xfrm>
            <a:custGeom>
              <a:avLst/>
              <a:gdLst/>
              <a:ahLst/>
              <a:cxnLst/>
              <a:rect l="l" t="t" r="r" b="b"/>
              <a:pathLst>
                <a:path w="704850" h="332740" extrusionOk="0">
                  <a:moveTo>
                    <a:pt x="143278" y="0"/>
                  </a:moveTo>
                  <a:lnTo>
                    <a:pt x="60445" y="2238"/>
                  </a:lnTo>
                  <a:lnTo>
                    <a:pt x="17909" y="17909"/>
                  </a:lnTo>
                  <a:lnTo>
                    <a:pt x="2238" y="60445"/>
                  </a:lnTo>
                  <a:lnTo>
                    <a:pt x="0" y="143278"/>
                  </a:lnTo>
                  <a:lnTo>
                    <a:pt x="0" y="189199"/>
                  </a:lnTo>
                  <a:lnTo>
                    <a:pt x="2238" y="272031"/>
                  </a:lnTo>
                  <a:lnTo>
                    <a:pt x="17909" y="314567"/>
                  </a:lnTo>
                  <a:lnTo>
                    <a:pt x="60445" y="330238"/>
                  </a:lnTo>
                  <a:lnTo>
                    <a:pt x="143278" y="332477"/>
                  </a:lnTo>
                  <a:lnTo>
                    <a:pt x="561507" y="332477"/>
                  </a:lnTo>
                  <a:lnTo>
                    <a:pt x="644340" y="330238"/>
                  </a:lnTo>
                  <a:lnTo>
                    <a:pt x="686876" y="314567"/>
                  </a:lnTo>
                  <a:lnTo>
                    <a:pt x="702547" y="272031"/>
                  </a:lnTo>
                  <a:lnTo>
                    <a:pt x="704786" y="189199"/>
                  </a:lnTo>
                  <a:lnTo>
                    <a:pt x="704786" y="143278"/>
                  </a:lnTo>
                  <a:lnTo>
                    <a:pt x="702547" y="60445"/>
                  </a:lnTo>
                  <a:lnTo>
                    <a:pt x="686876" y="17909"/>
                  </a:lnTo>
                  <a:lnTo>
                    <a:pt x="644340" y="2238"/>
                  </a:lnTo>
                  <a:lnTo>
                    <a:pt x="561507" y="0"/>
                  </a:lnTo>
                  <a:lnTo>
                    <a:pt x="143278" y="0"/>
                  </a:lnTo>
                  <a:close/>
                </a:path>
              </a:pathLst>
            </a:custGeom>
            <a:noFill/>
            <a:ln w="9525" cap="flat" cmpd="sng">
              <a:solidFill>
                <a:srgbClr val="1B3A6A"/>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738" name="Google Shape;13738;p93"/>
          <p:cNvSpPr txBox="1"/>
          <p:nvPr/>
        </p:nvSpPr>
        <p:spPr>
          <a:xfrm>
            <a:off x="8373368" y="347955"/>
            <a:ext cx="49847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1B3A6A"/>
                </a:solidFill>
                <a:latin typeface="Arial"/>
                <a:ea typeface="Arial"/>
                <a:cs typeface="Arial"/>
                <a:sym typeface="Arial"/>
              </a:rPr>
              <a:t>STORYTELLING</a:t>
            </a:r>
            <a:endParaRPr sz="550">
              <a:solidFill>
                <a:schemeClr val="dk1"/>
              </a:solidFill>
              <a:latin typeface="Arial"/>
              <a:ea typeface="Arial"/>
              <a:cs typeface="Arial"/>
              <a:sym typeface="Arial"/>
            </a:endParaRPr>
          </a:p>
        </p:txBody>
      </p:sp>
      <p:sp>
        <p:nvSpPr>
          <p:cNvPr id="13739" name="Google Shape;13739;p93"/>
          <p:cNvSpPr txBox="1"/>
          <p:nvPr/>
        </p:nvSpPr>
        <p:spPr>
          <a:xfrm>
            <a:off x="9104446" y="347955"/>
            <a:ext cx="33845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a:solidFill>
                  <a:srgbClr val="1B3A6A"/>
                </a:solidFill>
                <a:latin typeface="Arial"/>
                <a:ea typeface="Arial"/>
                <a:cs typeface="Arial"/>
                <a:sym typeface="Arial"/>
              </a:rPr>
              <a:t>PITCHING</a:t>
            </a:r>
            <a:endParaRPr sz="550">
              <a:solidFill>
                <a:schemeClr val="dk1"/>
              </a:solidFill>
              <a:latin typeface="Arial"/>
              <a:ea typeface="Arial"/>
              <a:cs typeface="Arial"/>
              <a:sym typeface="Arial"/>
            </a:endParaRPr>
          </a:p>
        </p:txBody>
      </p:sp>
      <p:sp>
        <p:nvSpPr>
          <p:cNvPr id="13740" name="Google Shape;13740;p93"/>
          <p:cNvSpPr txBox="1"/>
          <p:nvPr/>
        </p:nvSpPr>
        <p:spPr>
          <a:xfrm>
            <a:off x="12881395" y="5342894"/>
            <a:ext cx="4563110" cy="1099185"/>
          </a:xfrm>
          <a:prstGeom prst="rect">
            <a:avLst/>
          </a:prstGeom>
          <a:noFill/>
          <a:ln>
            <a:noFill/>
          </a:ln>
        </p:spPr>
        <p:txBody>
          <a:bodyPr spcFirstLastPara="1" wrap="square" lIns="0" tIns="12700" rIns="0" bIns="0" anchor="t" anchorCtr="0">
            <a:spAutoFit/>
          </a:bodyPr>
          <a:lstStyle/>
          <a:p>
            <a:pPr marL="0" marR="0" lvl="0" indent="0" algn="ctr" rtl="0">
              <a:lnSpc>
                <a:spcPct val="100000"/>
              </a:lnSpc>
              <a:spcBef>
                <a:spcPts val="0"/>
              </a:spcBef>
              <a:spcAft>
                <a:spcPts val="0"/>
              </a:spcAft>
              <a:buNone/>
            </a:pPr>
            <a:r>
              <a:rPr lang="en-US" sz="4700">
                <a:solidFill>
                  <a:srgbClr val="FFFFFF"/>
                </a:solidFill>
                <a:latin typeface="Arial"/>
                <a:ea typeface="Arial"/>
                <a:cs typeface="Arial"/>
                <a:sym typeface="Arial"/>
              </a:rPr>
              <a:t>APPENDIX</a:t>
            </a:r>
            <a:endParaRPr sz="4700">
              <a:solidFill>
                <a:schemeClr val="dk1"/>
              </a:solidFill>
              <a:latin typeface="Arial"/>
              <a:ea typeface="Arial"/>
              <a:cs typeface="Arial"/>
              <a:sym typeface="Arial"/>
            </a:endParaRPr>
          </a:p>
          <a:p>
            <a:pPr marL="12700" marR="0" lvl="0" indent="0" algn="ctr" rtl="0">
              <a:lnSpc>
                <a:spcPct val="100000"/>
              </a:lnSpc>
              <a:spcBef>
                <a:spcPts val="1789"/>
              </a:spcBef>
              <a:spcAft>
                <a:spcPts val="0"/>
              </a:spcAft>
              <a:buNone/>
            </a:pPr>
            <a:r>
              <a:rPr lang="en-US" sz="850" b="1">
                <a:solidFill>
                  <a:srgbClr val="FFFFFF"/>
                </a:solidFill>
                <a:latin typeface="Arial"/>
                <a:ea typeface="Arial"/>
                <a:cs typeface="Arial"/>
                <a:sym typeface="Arial"/>
              </a:rPr>
              <a:t>SCHOOLS 2030 </a:t>
            </a:r>
            <a:r>
              <a:rPr lang="en-US" sz="850">
                <a:solidFill>
                  <a:srgbClr val="FFFFFF"/>
                </a:solidFill>
                <a:latin typeface="Arial"/>
                <a:ea typeface="Arial"/>
                <a:cs typeface="Arial"/>
                <a:sym typeface="Arial"/>
              </a:rPr>
              <a:t>HUMAN-CENTERED DESIGN </a:t>
            </a:r>
            <a:r>
              <a:rPr lang="en-US" sz="850" b="1">
                <a:solidFill>
                  <a:srgbClr val="FFFFFF"/>
                </a:solidFill>
                <a:latin typeface="Arial"/>
                <a:ea typeface="Arial"/>
                <a:cs typeface="Arial"/>
                <a:sym typeface="Arial"/>
              </a:rPr>
              <a:t>TOOLKIT </a:t>
            </a:r>
            <a:endParaRPr sz="850">
              <a:solidFill>
                <a:schemeClr val="dk1"/>
              </a:solidFill>
              <a:latin typeface="Arial"/>
              <a:ea typeface="Arial"/>
              <a:cs typeface="Arial"/>
              <a:sym typeface="Arial"/>
            </a:endParaRPr>
          </a:p>
        </p:txBody>
      </p:sp>
      <p:grpSp>
        <p:nvGrpSpPr>
          <p:cNvPr id="13741" name="Google Shape;13741;p93"/>
          <p:cNvGrpSpPr/>
          <p:nvPr/>
        </p:nvGrpSpPr>
        <p:grpSpPr>
          <a:xfrm>
            <a:off x="13737586" y="1286126"/>
            <a:ext cx="2695575" cy="3238500"/>
            <a:chOff x="13737586" y="1286126"/>
            <a:chExt cx="2695575" cy="3238500"/>
          </a:xfrm>
        </p:grpSpPr>
        <p:sp>
          <p:nvSpPr>
            <p:cNvPr id="13742" name="Google Shape;13742;p93"/>
            <p:cNvSpPr/>
            <p:nvPr/>
          </p:nvSpPr>
          <p:spPr>
            <a:xfrm>
              <a:off x="14287548" y="1792161"/>
              <a:ext cx="1739900" cy="2047875"/>
            </a:xfrm>
            <a:custGeom>
              <a:avLst/>
              <a:gdLst/>
              <a:ahLst/>
              <a:cxnLst/>
              <a:rect l="l" t="t" r="r" b="b"/>
              <a:pathLst>
                <a:path w="1739900" h="2047875" extrusionOk="0">
                  <a:moveTo>
                    <a:pt x="874762" y="0"/>
                  </a:moveTo>
                  <a:lnTo>
                    <a:pt x="826765" y="1294"/>
                  </a:lnTo>
                  <a:lnTo>
                    <a:pt x="779446" y="5133"/>
                  </a:lnTo>
                  <a:lnTo>
                    <a:pt x="732869" y="11449"/>
                  </a:lnTo>
                  <a:lnTo>
                    <a:pt x="687103" y="20176"/>
                  </a:lnTo>
                  <a:lnTo>
                    <a:pt x="642213" y="31247"/>
                  </a:lnTo>
                  <a:lnTo>
                    <a:pt x="598267" y="44596"/>
                  </a:lnTo>
                  <a:lnTo>
                    <a:pt x="555331" y="60156"/>
                  </a:lnTo>
                  <a:lnTo>
                    <a:pt x="513472" y="77859"/>
                  </a:lnTo>
                  <a:lnTo>
                    <a:pt x="472756" y="97640"/>
                  </a:lnTo>
                  <a:lnTo>
                    <a:pt x="433250" y="119432"/>
                  </a:lnTo>
                  <a:lnTo>
                    <a:pt x="395021" y="143167"/>
                  </a:lnTo>
                  <a:lnTo>
                    <a:pt x="358136" y="168780"/>
                  </a:lnTo>
                  <a:lnTo>
                    <a:pt x="322661" y="196203"/>
                  </a:lnTo>
                  <a:lnTo>
                    <a:pt x="288664" y="225370"/>
                  </a:lnTo>
                  <a:lnTo>
                    <a:pt x="256210" y="256214"/>
                  </a:lnTo>
                  <a:lnTo>
                    <a:pt x="225366" y="288668"/>
                  </a:lnTo>
                  <a:lnTo>
                    <a:pt x="196199" y="322666"/>
                  </a:lnTo>
                  <a:lnTo>
                    <a:pt x="168776" y="358141"/>
                  </a:lnTo>
                  <a:lnTo>
                    <a:pt x="143164" y="395027"/>
                  </a:lnTo>
                  <a:lnTo>
                    <a:pt x="119429" y="433256"/>
                  </a:lnTo>
                  <a:lnTo>
                    <a:pt x="97638" y="472761"/>
                  </a:lnTo>
                  <a:lnTo>
                    <a:pt x="77857" y="513477"/>
                  </a:lnTo>
                  <a:lnTo>
                    <a:pt x="60154" y="555336"/>
                  </a:lnTo>
                  <a:lnTo>
                    <a:pt x="44595" y="598272"/>
                  </a:lnTo>
                  <a:lnTo>
                    <a:pt x="31247" y="642218"/>
                  </a:lnTo>
                  <a:lnTo>
                    <a:pt x="20175" y="687107"/>
                  </a:lnTo>
                  <a:lnTo>
                    <a:pt x="11449" y="732872"/>
                  </a:lnTo>
                  <a:lnTo>
                    <a:pt x="5132" y="779448"/>
                  </a:lnTo>
                  <a:lnTo>
                    <a:pt x="1294" y="826766"/>
                  </a:lnTo>
                  <a:lnTo>
                    <a:pt x="0" y="874762"/>
                  </a:lnTo>
                  <a:lnTo>
                    <a:pt x="1564" y="927525"/>
                  </a:lnTo>
                  <a:lnTo>
                    <a:pt x="6200" y="979461"/>
                  </a:lnTo>
                  <a:lnTo>
                    <a:pt x="13817" y="1030482"/>
                  </a:lnTo>
                  <a:lnTo>
                    <a:pt x="24328" y="1080498"/>
                  </a:lnTo>
                  <a:lnTo>
                    <a:pt x="37643" y="1129421"/>
                  </a:lnTo>
                  <a:lnTo>
                    <a:pt x="53673" y="1177161"/>
                  </a:lnTo>
                  <a:lnTo>
                    <a:pt x="72331" y="1223631"/>
                  </a:lnTo>
                  <a:lnTo>
                    <a:pt x="93526" y="1268741"/>
                  </a:lnTo>
                  <a:lnTo>
                    <a:pt x="117171" y="1312403"/>
                  </a:lnTo>
                  <a:lnTo>
                    <a:pt x="143176" y="1354527"/>
                  </a:lnTo>
                  <a:lnTo>
                    <a:pt x="171453" y="1395025"/>
                  </a:lnTo>
                  <a:lnTo>
                    <a:pt x="201913" y="1433809"/>
                  </a:lnTo>
                  <a:lnTo>
                    <a:pt x="234467" y="1470789"/>
                  </a:lnTo>
                  <a:lnTo>
                    <a:pt x="269027" y="1505877"/>
                  </a:lnTo>
                  <a:lnTo>
                    <a:pt x="305503" y="1538983"/>
                  </a:lnTo>
                  <a:lnTo>
                    <a:pt x="343808" y="1570020"/>
                  </a:lnTo>
                  <a:lnTo>
                    <a:pt x="490993" y="1687147"/>
                  </a:lnTo>
                  <a:lnTo>
                    <a:pt x="563700" y="1775920"/>
                  </a:lnTo>
                  <a:lnTo>
                    <a:pt x="583207" y="1881093"/>
                  </a:lnTo>
                  <a:lnTo>
                    <a:pt x="570797" y="2047423"/>
                  </a:lnTo>
                </a:path>
                <a:path w="1739900" h="2047875" extrusionOk="0">
                  <a:moveTo>
                    <a:pt x="864613" y="0"/>
                  </a:moveTo>
                  <a:lnTo>
                    <a:pt x="912609" y="1294"/>
                  </a:lnTo>
                  <a:lnTo>
                    <a:pt x="959928" y="5133"/>
                  </a:lnTo>
                  <a:lnTo>
                    <a:pt x="1006505" y="11449"/>
                  </a:lnTo>
                  <a:lnTo>
                    <a:pt x="1052271" y="20176"/>
                  </a:lnTo>
                  <a:lnTo>
                    <a:pt x="1097161" y="31247"/>
                  </a:lnTo>
                  <a:lnTo>
                    <a:pt x="1141107" y="44596"/>
                  </a:lnTo>
                  <a:lnTo>
                    <a:pt x="1184043" y="60156"/>
                  </a:lnTo>
                  <a:lnTo>
                    <a:pt x="1225902" y="77859"/>
                  </a:lnTo>
                  <a:lnTo>
                    <a:pt x="1266618" y="97640"/>
                  </a:lnTo>
                  <a:lnTo>
                    <a:pt x="1306124" y="119432"/>
                  </a:lnTo>
                  <a:lnTo>
                    <a:pt x="1344353" y="143167"/>
                  </a:lnTo>
                  <a:lnTo>
                    <a:pt x="1381238" y="168780"/>
                  </a:lnTo>
                  <a:lnTo>
                    <a:pt x="1416713" y="196203"/>
                  </a:lnTo>
                  <a:lnTo>
                    <a:pt x="1450710" y="225370"/>
                  </a:lnTo>
                  <a:lnTo>
                    <a:pt x="1483165" y="256214"/>
                  </a:lnTo>
                  <a:lnTo>
                    <a:pt x="1514008" y="288668"/>
                  </a:lnTo>
                  <a:lnTo>
                    <a:pt x="1543175" y="322666"/>
                  </a:lnTo>
                  <a:lnTo>
                    <a:pt x="1570598" y="358141"/>
                  </a:lnTo>
                  <a:lnTo>
                    <a:pt x="1596210" y="395027"/>
                  </a:lnTo>
                  <a:lnTo>
                    <a:pt x="1619945" y="433256"/>
                  </a:lnTo>
                  <a:lnTo>
                    <a:pt x="1641736" y="472761"/>
                  </a:lnTo>
                  <a:lnTo>
                    <a:pt x="1661517" y="513477"/>
                  </a:lnTo>
                  <a:lnTo>
                    <a:pt x="1679220" y="555336"/>
                  </a:lnTo>
                  <a:lnTo>
                    <a:pt x="1694779" y="598272"/>
                  </a:lnTo>
                  <a:lnTo>
                    <a:pt x="1708128" y="642218"/>
                  </a:lnTo>
                  <a:lnTo>
                    <a:pt x="1719199" y="687107"/>
                  </a:lnTo>
                  <a:lnTo>
                    <a:pt x="1727926" y="732872"/>
                  </a:lnTo>
                  <a:lnTo>
                    <a:pt x="1734242" y="779448"/>
                  </a:lnTo>
                  <a:lnTo>
                    <a:pt x="1738080" y="826766"/>
                  </a:lnTo>
                  <a:lnTo>
                    <a:pt x="1739375" y="874762"/>
                  </a:lnTo>
                  <a:lnTo>
                    <a:pt x="1737810" y="927525"/>
                  </a:lnTo>
                  <a:lnTo>
                    <a:pt x="1733174" y="979461"/>
                  </a:lnTo>
                  <a:lnTo>
                    <a:pt x="1725556" y="1030482"/>
                  </a:lnTo>
                  <a:lnTo>
                    <a:pt x="1715045" y="1080498"/>
                  </a:lnTo>
                  <a:lnTo>
                    <a:pt x="1701729" y="1129421"/>
                  </a:lnTo>
                  <a:lnTo>
                    <a:pt x="1685698" y="1177161"/>
                  </a:lnTo>
                  <a:lnTo>
                    <a:pt x="1667040" y="1223631"/>
                  </a:lnTo>
                  <a:lnTo>
                    <a:pt x="1645844" y="1268741"/>
                  </a:lnTo>
                  <a:lnTo>
                    <a:pt x="1622199" y="1312403"/>
                  </a:lnTo>
                  <a:lnTo>
                    <a:pt x="1596193" y="1354527"/>
                  </a:lnTo>
                  <a:lnTo>
                    <a:pt x="1567916" y="1395025"/>
                  </a:lnTo>
                  <a:lnTo>
                    <a:pt x="1537456" y="1433809"/>
                  </a:lnTo>
                  <a:lnTo>
                    <a:pt x="1504903" y="1470789"/>
                  </a:lnTo>
                  <a:lnTo>
                    <a:pt x="1470344" y="1505877"/>
                  </a:lnTo>
                  <a:lnTo>
                    <a:pt x="1433869" y="1538983"/>
                  </a:lnTo>
                  <a:lnTo>
                    <a:pt x="1395566" y="1570020"/>
                  </a:lnTo>
                  <a:lnTo>
                    <a:pt x="1248381" y="1687147"/>
                  </a:lnTo>
                  <a:lnTo>
                    <a:pt x="1175673" y="1775920"/>
                  </a:lnTo>
                  <a:lnTo>
                    <a:pt x="1156162" y="1881093"/>
                  </a:lnTo>
                  <a:lnTo>
                    <a:pt x="1168566" y="2047423"/>
                  </a:lnTo>
                </a:path>
                <a:path w="1739900" h="2047875" extrusionOk="0">
                  <a:moveTo>
                    <a:pt x="537926" y="2047423"/>
                  </a:moveTo>
                  <a:lnTo>
                    <a:pt x="1187108" y="2047423"/>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43" name="Google Shape;13743;p93"/>
            <p:cNvSpPr/>
            <p:nvPr/>
          </p:nvSpPr>
          <p:spPr>
            <a:xfrm>
              <a:off x="14756283" y="3830629"/>
              <a:ext cx="106145" cy="370852"/>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44" name="Google Shape;13744;p93"/>
            <p:cNvSpPr/>
            <p:nvPr/>
          </p:nvSpPr>
          <p:spPr>
            <a:xfrm>
              <a:off x="15437691" y="3830629"/>
              <a:ext cx="106145" cy="370852"/>
            </a:xfrm>
            <a:prstGeom prst="rect">
              <a:avLst/>
            </a:prstGeom>
            <a:blipFill rotWithShape="1">
              <a:blip r:embed="rId4"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45" name="Google Shape;13745;p93"/>
            <p:cNvSpPr/>
            <p:nvPr/>
          </p:nvSpPr>
          <p:spPr>
            <a:xfrm>
              <a:off x="13737586" y="1286126"/>
              <a:ext cx="2695575" cy="3238500"/>
            </a:xfrm>
            <a:custGeom>
              <a:avLst/>
              <a:gdLst/>
              <a:ahLst/>
              <a:cxnLst/>
              <a:rect l="l" t="t" r="r" b="b"/>
              <a:pathLst>
                <a:path w="2695575" h="3238500" extrusionOk="0">
                  <a:moveTo>
                    <a:pt x="1115887" y="2906401"/>
                  </a:moveTo>
                  <a:lnTo>
                    <a:pt x="1081539" y="2913335"/>
                  </a:lnTo>
                  <a:lnTo>
                    <a:pt x="1053492" y="2932246"/>
                  </a:lnTo>
                  <a:lnTo>
                    <a:pt x="1034584" y="2960293"/>
                  </a:lnTo>
                  <a:lnTo>
                    <a:pt x="1027651" y="2994636"/>
                  </a:lnTo>
                  <a:lnTo>
                    <a:pt x="1034584" y="3028985"/>
                  </a:lnTo>
                  <a:lnTo>
                    <a:pt x="1053492" y="3057031"/>
                  </a:lnTo>
                  <a:lnTo>
                    <a:pt x="1081539" y="3075939"/>
                  </a:lnTo>
                  <a:lnTo>
                    <a:pt x="1115887" y="3082872"/>
                  </a:lnTo>
                  <a:lnTo>
                    <a:pt x="1709059" y="3082872"/>
                  </a:lnTo>
                  <a:lnTo>
                    <a:pt x="1743408" y="3075939"/>
                  </a:lnTo>
                  <a:lnTo>
                    <a:pt x="1771454" y="3057031"/>
                  </a:lnTo>
                  <a:lnTo>
                    <a:pt x="1790362" y="3028985"/>
                  </a:lnTo>
                  <a:lnTo>
                    <a:pt x="1797295" y="2994636"/>
                  </a:lnTo>
                  <a:lnTo>
                    <a:pt x="1790362" y="2960293"/>
                  </a:lnTo>
                  <a:lnTo>
                    <a:pt x="1771454" y="2932246"/>
                  </a:lnTo>
                  <a:lnTo>
                    <a:pt x="1743408" y="2913335"/>
                  </a:lnTo>
                  <a:lnTo>
                    <a:pt x="1709059" y="2906401"/>
                  </a:lnTo>
                </a:path>
                <a:path w="2695575" h="3238500" extrusionOk="0">
                  <a:moveTo>
                    <a:pt x="1109213" y="2730264"/>
                  </a:moveTo>
                  <a:lnTo>
                    <a:pt x="1442168" y="2730264"/>
                  </a:lnTo>
                </a:path>
                <a:path w="2695575" h="3238500" extrusionOk="0">
                  <a:moveTo>
                    <a:pt x="1109213" y="2906114"/>
                  </a:moveTo>
                  <a:lnTo>
                    <a:pt x="1442168" y="2906114"/>
                  </a:lnTo>
                </a:path>
                <a:path w="2695575" h="3238500" extrusionOk="0">
                  <a:moveTo>
                    <a:pt x="1145928" y="3090131"/>
                  </a:moveTo>
                  <a:lnTo>
                    <a:pt x="1214546" y="3206402"/>
                  </a:lnTo>
                  <a:lnTo>
                    <a:pt x="1258577" y="3236116"/>
                  </a:lnTo>
                  <a:lnTo>
                    <a:pt x="1277278" y="3238388"/>
                  </a:lnTo>
                  <a:lnTo>
                    <a:pt x="1412473" y="3238388"/>
                  </a:lnTo>
                </a:path>
                <a:path w="2695575" h="3238500" extrusionOk="0">
                  <a:moveTo>
                    <a:pt x="1248730" y="3090131"/>
                  </a:moveTo>
                  <a:lnTo>
                    <a:pt x="1317336" y="3206402"/>
                  </a:lnTo>
                  <a:lnTo>
                    <a:pt x="1361379" y="3236116"/>
                  </a:lnTo>
                  <a:lnTo>
                    <a:pt x="1380080" y="3238388"/>
                  </a:lnTo>
                  <a:lnTo>
                    <a:pt x="1515275" y="3238388"/>
                  </a:lnTo>
                </a:path>
                <a:path w="2695575" h="3238500" extrusionOk="0">
                  <a:moveTo>
                    <a:pt x="1679019" y="3090131"/>
                  </a:moveTo>
                  <a:lnTo>
                    <a:pt x="1610400" y="3206402"/>
                  </a:lnTo>
                  <a:lnTo>
                    <a:pt x="1566369" y="3236116"/>
                  </a:lnTo>
                  <a:lnTo>
                    <a:pt x="1547668" y="3238388"/>
                  </a:lnTo>
                  <a:lnTo>
                    <a:pt x="1412473" y="3238388"/>
                  </a:lnTo>
                </a:path>
                <a:path w="2695575" h="3238500" extrusionOk="0">
                  <a:moveTo>
                    <a:pt x="670673" y="118288"/>
                  </a:moveTo>
                  <a:lnTo>
                    <a:pt x="773177" y="287822"/>
                  </a:lnTo>
                </a:path>
                <a:path w="2695575" h="3238500" extrusionOk="0">
                  <a:moveTo>
                    <a:pt x="87149" y="733346"/>
                  </a:moveTo>
                  <a:lnTo>
                    <a:pt x="355246" y="832160"/>
                  </a:lnTo>
                </a:path>
                <a:path w="2695575" h="3238500" extrusionOk="0">
                  <a:moveTo>
                    <a:pt x="0" y="1390695"/>
                  </a:moveTo>
                  <a:lnTo>
                    <a:pt x="240504" y="1390695"/>
                  </a:lnTo>
                </a:path>
                <a:path w="2695575" h="3238500" extrusionOk="0">
                  <a:moveTo>
                    <a:pt x="1438610" y="203049"/>
                  </a:moveTo>
                  <a:lnTo>
                    <a:pt x="1438610" y="0"/>
                  </a:lnTo>
                </a:path>
                <a:path w="2695575" h="3238500" extrusionOk="0">
                  <a:moveTo>
                    <a:pt x="2023030" y="362732"/>
                  </a:moveTo>
                  <a:lnTo>
                    <a:pt x="2125534" y="203049"/>
                  </a:lnTo>
                </a:path>
                <a:path w="2695575" h="3238500" extrusionOk="0">
                  <a:moveTo>
                    <a:pt x="2481568" y="916372"/>
                  </a:moveTo>
                  <a:lnTo>
                    <a:pt x="2666338" y="873150"/>
                  </a:lnTo>
                </a:path>
                <a:path w="2695575" h="3238500" extrusionOk="0">
                  <a:moveTo>
                    <a:pt x="2503753" y="1426300"/>
                  </a:moveTo>
                  <a:lnTo>
                    <a:pt x="2695244" y="1489390"/>
                  </a:lnTo>
                </a:path>
                <a:path w="2695575" h="3238500" extrusionOk="0">
                  <a:moveTo>
                    <a:pt x="2272430" y="1955594"/>
                  </a:moveTo>
                  <a:lnTo>
                    <a:pt x="2478225" y="2073882"/>
                  </a:lnTo>
                </a:path>
                <a:path w="2695575" h="3238500" extrusionOk="0">
                  <a:moveTo>
                    <a:pt x="418671" y="1865794"/>
                  </a:moveTo>
                  <a:lnTo>
                    <a:pt x="193939" y="2019555"/>
                  </a:lnTo>
                </a:path>
                <a:path w="2695575" h="3238500" extrusionOk="0">
                  <a:moveTo>
                    <a:pt x="1333049" y="2089654"/>
                  </a:moveTo>
                  <a:lnTo>
                    <a:pt x="1333049" y="2553458"/>
                  </a:lnTo>
                </a:path>
                <a:path w="2695575" h="3238500" extrusionOk="0">
                  <a:moveTo>
                    <a:pt x="1558331" y="2089654"/>
                  </a:moveTo>
                  <a:lnTo>
                    <a:pt x="1558331" y="2553458"/>
                  </a:lnTo>
                </a:path>
                <a:path w="2695575" h="3238500" extrusionOk="0">
                  <a:moveTo>
                    <a:pt x="1609982" y="2906401"/>
                  </a:moveTo>
                  <a:lnTo>
                    <a:pt x="1726480" y="2906401"/>
                  </a:lnTo>
                </a:path>
                <a:path w="2695575" h="3238500" extrusionOk="0">
                  <a:moveTo>
                    <a:pt x="1593911" y="2729929"/>
                  </a:moveTo>
                  <a:lnTo>
                    <a:pt x="1715614" y="2729929"/>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46" name="Google Shape;13746;p93"/>
            <p:cNvSpPr/>
            <p:nvPr/>
          </p:nvSpPr>
          <p:spPr>
            <a:xfrm>
              <a:off x="15120366" y="2638458"/>
              <a:ext cx="101739" cy="101739"/>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47" name="Google Shape;13747;p93"/>
            <p:cNvSpPr/>
            <p:nvPr/>
          </p:nvSpPr>
          <p:spPr>
            <a:xfrm>
              <a:off x="15120366" y="2104090"/>
              <a:ext cx="101739" cy="101727"/>
            </a:xfrm>
            <a:prstGeom prst="rect">
              <a:avLst/>
            </a:prstGeom>
            <a:blipFill rotWithShape="1">
              <a:blip r:embed="rId6"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48" name="Google Shape;13748;p93"/>
            <p:cNvSpPr/>
            <p:nvPr/>
          </p:nvSpPr>
          <p:spPr>
            <a:xfrm>
              <a:off x="14644669" y="2345084"/>
              <a:ext cx="101739" cy="101727"/>
            </a:xfrm>
            <a:prstGeom prst="rect">
              <a:avLst/>
            </a:prstGeom>
            <a:blipFill rotWithShape="1">
              <a:blip r:embed="rId7"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49" name="Google Shape;13749;p93"/>
            <p:cNvSpPr/>
            <p:nvPr/>
          </p:nvSpPr>
          <p:spPr>
            <a:xfrm>
              <a:off x="15547872" y="2345084"/>
              <a:ext cx="101727" cy="101727"/>
            </a:xfrm>
            <a:prstGeom prst="rect">
              <a:avLst/>
            </a:prstGeom>
            <a:blipFill rotWithShape="1">
              <a:blip r:embed="rId8"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50" name="Google Shape;13750;p93"/>
            <p:cNvSpPr/>
            <p:nvPr/>
          </p:nvSpPr>
          <p:spPr>
            <a:xfrm>
              <a:off x="14750634" y="2180887"/>
              <a:ext cx="806450" cy="474980"/>
            </a:xfrm>
            <a:custGeom>
              <a:avLst/>
              <a:gdLst/>
              <a:ahLst/>
              <a:cxnLst/>
              <a:rect l="l" t="t" r="r" b="b"/>
              <a:pathLst>
                <a:path w="806450" h="474980" extrusionOk="0">
                  <a:moveTo>
                    <a:pt x="0" y="178584"/>
                  </a:moveTo>
                  <a:lnTo>
                    <a:pt x="354255" y="0"/>
                  </a:lnTo>
                </a:path>
                <a:path w="806450" h="474980" extrusionOk="0">
                  <a:moveTo>
                    <a:pt x="0" y="256969"/>
                  </a:moveTo>
                  <a:lnTo>
                    <a:pt x="347402" y="474740"/>
                  </a:lnTo>
                </a:path>
                <a:path w="806450" h="474980" extrusionOk="0">
                  <a:moveTo>
                    <a:pt x="469714" y="474740"/>
                  </a:moveTo>
                  <a:lnTo>
                    <a:pt x="794669" y="251728"/>
                  </a:lnTo>
                </a:path>
                <a:path w="806450" h="474980" extrusionOk="0">
                  <a:moveTo>
                    <a:pt x="483576" y="0"/>
                  </a:moveTo>
                  <a:lnTo>
                    <a:pt x="806191" y="189604"/>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51" name="Google Shape;13751;p93"/>
            <p:cNvSpPr/>
            <p:nvPr/>
          </p:nvSpPr>
          <p:spPr>
            <a:xfrm>
              <a:off x="15120366" y="3172838"/>
              <a:ext cx="101739" cy="101739"/>
            </a:xfrm>
            <a:prstGeom prst="rect">
              <a:avLst/>
            </a:prstGeom>
            <a:blipFill rotWithShape="1">
              <a:blip r:embed="rId9"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52" name="Google Shape;13752;p93"/>
            <p:cNvSpPr/>
            <p:nvPr/>
          </p:nvSpPr>
          <p:spPr>
            <a:xfrm>
              <a:off x="15120366" y="2638458"/>
              <a:ext cx="101739" cy="101739"/>
            </a:xfrm>
            <a:prstGeom prst="rect">
              <a:avLst/>
            </a:prstGeom>
            <a:blipFill rotWithShape="1">
              <a:blip r:embed="rId5"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53" name="Google Shape;13753;p93"/>
            <p:cNvSpPr/>
            <p:nvPr/>
          </p:nvSpPr>
          <p:spPr>
            <a:xfrm>
              <a:off x="14644669" y="2879452"/>
              <a:ext cx="101739" cy="101739"/>
            </a:xfrm>
            <a:prstGeom prst="rect">
              <a:avLst/>
            </a:prstGeom>
            <a:blipFill rotWithShape="1">
              <a:blip r:embed="rId10"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54" name="Google Shape;13754;p93"/>
            <p:cNvSpPr/>
            <p:nvPr/>
          </p:nvSpPr>
          <p:spPr>
            <a:xfrm>
              <a:off x="15547872" y="2879452"/>
              <a:ext cx="101727" cy="101739"/>
            </a:xfrm>
            <a:prstGeom prst="rect">
              <a:avLst/>
            </a:prstGeom>
            <a:blipFill rotWithShape="1">
              <a:blip r:embed="rId11"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55" name="Google Shape;13755;p93"/>
            <p:cNvSpPr/>
            <p:nvPr/>
          </p:nvSpPr>
          <p:spPr>
            <a:xfrm>
              <a:off x="14695533" y="2232491"/>
              <a:ext cx="903605" cy="968375"/>
            </a:xfrm>
            <a:custGeom>
              <a:avLst/>
              <a:gdLst/>
              <a:ahLst/>
              <a:cxnLst/>
              <a:rect l="l" t="t" r="r" b="b"/>
              <a:pathLst>
                <a:path w="903605" h="968375" extrusionOk="0">
                  <a:moveTo>
                    <a:pt x="55102" y="661348"/>
                  </a:moveTo>
                  <a:lnTo>
                    <a:pt x="409358" y="482764"/>
                  </a:lnTo>
                </a:path>
                <a:path w="903605" h="968375" extrusionOk="0">
                  <a:moveTo>
                    <a:pt x="55102" y="739746"/>
                  </a:moveTo>
                  <a:lnTo>
                    <a:pt x="409358" y="962030"/>
                  </a:lnTo>
                </a:path>
                <a:path w="903605" h="968375" extrusionOk="0">
                  <a:moveTo>
                    <a:pt x="550678" y="967869"/>
                  </a:moveTo>
                  <a:lnTo>
                    <a:pt x="861293" y="739746"/>
                  </a:lnTo>
                </a:path>
                <a:path w="903605" h="968375" extrusionOk="0">
                  <a:moveTo>
                    <a:pt x="550678" y="489820"/>
                  </a:moveTo>
                  <a:lnTo>
                    <a:pt x="842548" y="661348"/>
                  </a:lnTo>
                </a:path>
                <a:path w="903605" h="968375" extrusionOk="0">
                  <a:moveTo>
                    <a:pt x="0" y="236803"/>
                  </a:moveTo>
                  <a:lnTo>
                    <a:pt x="0" y="632872"/>
                  </a:lnTo>
                </a:path>
                <a:path w="903605" h="968375" extrusionOk="0">
                  <a:moveTo>
                    <a:pt x="903202" y="228421"/>
                  </a:moveTo>
                  <a:lnTo>
                    <a:pt x="903202" y="632872"/>
                  </a:lnTo>
                </a:path>
                <a:path w="903605" h="968375" extrusionOk="0">
                  <a:moveTo>
                    <a:pt x="475707" y="0"/>
                  </a:moveTo>
                  <a:lnTo>
                    <a:pt x="475707" y="414922"/>
                  </a:lnTo>
                </a:path>
                <a:path w="903605" h="968375" extrusionOk="0">
                  <a:moveTo>
                    <a:pt x="475707" y="525998"/>
                  </a:moveTo>
                  <a:lnTo>
                    <a:pt x="475707" y="917864"/>
                  </a:lnTo>
                </a:path>
              </a:pathLst>
            </a:custGeom>
            <a:noFill/>
            <a:ln w="1790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756" name="Google Shape;13756;p93"/>
          <p:cNvSpPr txBox="1"/>
          <p:nvPr/>
        </p:nvSpPr>
        <p:spPr>
          <a:xfrm>
            <a:off x="6255711" y="6795482"/>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757" name="Google Shape;13757;p93"/>
          <p:cNvSpPr txBox="1"/>
          <p:nvPr/>
        </p:nvSpPr>
        <p:spPr>
          <a:xfrm>
            <a:off x="7233586" y="6795482"/>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758" name="Google Shape;13758;p93"/>
          <p:cNvSpPr txBox="1"/>
          <p:nvPr/>
        </p:nvSpPr>
        <p:spPr>
          <a:xfrm>
            <a:off x="8018464" y="6795482"/>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759" name="Google Shape;13759;p93"/>
          <p:cNvSpPr txBox="1"/>
          <p:nvPr/>
        </p:nvSpPr>
        <p:spPr>
          <a:xfrm>
            <a:off x="9078652" y="6795482"/>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13763"/>
        <p:cNvGrpSpPr/>
        <p:nvPr/>
      </p:nvGrpSpPr>
      <p:grpSpPr>
        <a:xfrm>
          <a:off x="0" y="0"/>
          <a:ext cx="0" cy="0"/>
          <a:chOff x="0" y="0"/>
          <a:chExt cx="0" cy="0"/>
        </a:xfrm>
      </p:grpSpPr>
      <p:sp>
        <p:nvSpPr>
          <p:cNvPr id="13764" name="Google Shape;13764;p94"/>
          <p:cNvSpPr txBox="1"/>
          <p:nvPr/>
        </p:nvSpPr>
        <p:spPr>
          <a:xfrm>
            <a:off x="9420328"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182</a:t>
            </a:r>
            <a:endParaRPr sz="550">
              <a:solidFill>
                <a:schemeClr val="dk1"/>
              </a:solidFill>
              <a:latin typeface="Arial"/>
              <a:ea typeface="Arial"/>
              <a:cs typeface="Arial"/>
              <a:sym typeface="Arial"/>
            </a:endParaRPr>
          </a:p>
        </p:txBody>
      </p:sp>
      <p:sp>
        <p:nvSpPr>
          <p:cNvPr id="13765" name="Google Shape;13765;p94"/>
          <p:cNvSpPr txBox="1"/>
          <p:nvPr/>
        </p:nvSpPr>
        <p:spPr>
          <a:xfrm>
            <a:off x="19472377" y="6815049"/>
            <a:ext cx="1587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6D6E71"/>
                </a:solidFill>
                <a:latin typeface="Arial"/>
                <a:ea typeface="Arial"/>
                <a:cs typeface="Arial"/>
                <a:sym typeface="Arial"/>
              </a:rPr>
              <a:t>183</a:t>
            </a:r>
            <a:endParaRPr sz="550">
              <a:solidFill>
                <a:schemeClr val="dk1"/>
              </a:solidFill>
              <a:latin typeface="Arial"/>
              <a:ea typeface="Arial"/>
              <a:cs typeface="Arial"/>
              <a:sym typeface="Arial"/>
            </a:endParaRPr>
          </a:p>
        </p:txBody>
      </p:sp>
      <p:sp>
        <p:nvSpPr>
          <p:cNvPr id="13766" name="Google Shape;13766;p94"/>
          <p:cNvSpPr/>
          <p:nvPr/>
        </p:nvSpPr>
        <p:spPr>
          <a:xfrm>
            <a:off x="9621808"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67" name="Google Shape;13767;p94"/>
          <p:cNvSpPr/>
          <p:nvPr/>
        </p:nvSpPr>
        <p:spPr>
          <a:xfrm>
            <a:off x="19673906" y="6823212"/>
            <a:ext cx="6350" cy="284480"/>
          </a:xfrm>
          <a:custGeom>
            <a:avLst/>
            <a:gdLst/>
            <a:ahLst/>
            <a:cxnLst/>
            <a:rect l="l" t="t" r="r" b="b"/>
            <a:pathLst>
              <a:path w="6350" h="284479" extrusionOk="0">
                <a:moveTo>
                  <a:pt x="5969" y="0"/>
                </a:moveTo>
                <a:lnTo>
                  <a:pt x="0" y="0"/>
                </a:lnTo>
                <a:lnTo>
                  <a:pt x="0" y="284300"/>
                </a:lnTo>
                <a:lnTo>
                  <a:pt x="5969" y="284300"/>
                </a:lnTo>
                <a:lnTo>
                  <a:pt x="5969" y="0"/>
                </a:lnTo>
                <a:close/>
              </a:path>
            </a:pathLst>
          </a:custGeom>
          <a:solidFill>
            <a:srgbClr val="6D6E71"/>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3768" name="Google Shape;13768;p94"/>
          <p:cNvGrpSpPr/>
          <p:nvPr/>
        </p:nvGrpSpPr>
        <p:grpSpPr>
          <a:xfrm>
            <a:off x="429835" y="1313886"/>
            <a:ext cx="9200429" cy="31750"/>
            <a:chOff x="429835" y="1313886"/>
            <a:chExt cx="9200429" cy="31750"/>
          </a:xfrm>
        </p:grpSpPr>
        <p:sp>
          <p:nvSpPr>
            <p:cNvPr id="13769" name="Google Shape;13769;p94"/>
            <p:cNvSpPr/>
            <p:nvPr/>
          </p:nvSpPr>
          <p:spPr>
            <a:xfrm>
              <a:off x="429835" y="1313886"/>
              <a:ext cx="1740535" cy="31750"/>
            </a:xfrm>
            <a:custGeom>
              <a:avLst/>
              <a:gdLst/>
              <a:ahLst/>
              <a:cxnLst/>
              <a:rect l="l" t="t" r="r" b="b"/>
              <a:pathLst>
                <a:path w="1740535" h="31750" extrusionOk="0">
                  <a:moveTo>
                    <a:pt x="1740449" y="0"/>
                  </a:moveTo>
                  <a:lnTo>
                    <a:pt x="0" y="0"/>
                  </a:lnTo>
                  <a:lnTo>
                    <a:pt x="0" y="31473"/>
                  </a:lnTo>
                  <a:lnTo>
                    <a:pt x="1740449" y="31473"/>
                  </a:lnTo>
                  <a:lnTo>
                    <a:pt x="1740449" y="0"/>
                  </a:lnTo>
                  <a:close/>
                </a:path>
              </a:pathLst>
            </a:custGeom>
            <a:solidFill>
              <a:srgbClr val="62BB46"/>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70" name="Google Shape;13770;p94"/>
            <p:cNvSpPr/>
            <p:nvPr/>
          </p:nvSpPr>
          <p:spPr>
            <a:xfrm>
              <a:off x="2170284" y="1313886"/>
              <a:ext cx="7459980" cy="31750"/>
            </a:xfrm>
            <a:custGeom>
              <a:avLst/>
              <a:gdLst/>
              <a:ahLst/>
              <a:cxnLst/>
              <a:rect l="l" t="t" r="r" b="b"/>
              <a:pathLst>
                <a:path w="7459980" h="31750" extrusionOk="0">
                  <a:moveTo>
                    <a:pt x="7459500" y="0"/>
                  </a:moveTo>
                  <a:lnTo>
                    <a:pt x="0" y="0"/>
                  </a:lnTo>
                  <a:lnTo>
                    <a:pt x="0" y="31473"/>
                  </a:lnTo>
                  <a:lnTo>
                    <a:pt x="7459500" y="31473"/>
                  </a:lnTo>
                  <a:lnTo>
                    <a:pt x="7459500"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771" name="Google Shape;13771;p94"/>
          <p:cNvSpPr txBox="1">
            <a:spLocks noGrp="1"/>
          </p:cNvSpPr>
          <p:nvPr>
            <p:ph type="title"/>
          </p:nvPr>
        </p:nvSpPr>
        <p:spPr>
          <a:xfrm>
            <a:off x="411165" y="887780"/>
            <a:ext cx="1696720" cy="283845"/>
          </a:xfrm>
          <a:prstGeom prst="rect">
            <a:avLst/>
          </a:prstGeom>
          <a:noFill/>
          <a:ln>
            <a:noFill/>
          </a:ln>
        </p:spPr>
        <p:txBody>
          <a:bodyPr spcFirstLastPara="1" wrap="square" lIns="0" tIns="11425" rIns="0" bIns="0" anchor="t" anchorCtr="0">
            <a:spAutoFit/>
          </a:bodyPr>
          <a:lstStyle/>
          <a:p>
            <a:pPr marL="12700" lvl="0" indent="0" algn="l" rtl="0">
              <a:lnSpc>
                <a:spcPct val="100000"/>
              </a:lnSpc>
              <a:spcBef>
                <a:spcPts val="0"/>
              </a:spcBef>
              <a:spcAft>
                <a:spcPts val="0"/>
              </a:spcAft>
              <a:buNone/>
            </a:pPr>
            <a:r>
              <a:rPr lang="en-US"/>
              <a:t>APPENDIX I</a:t>
            </a:r>
            <a:endParaRPr/>
          </a:p>
        </p:txBody>
      </p:sp>
      <p:sp>
        <p:nvSpPr>
          <p:cNvPr id="13772" name="Google Shape;13772;p94"/>
          <p:cNvSpPr txBox="1"/>
          <p:nvPr/>
        </p:nvSpPr>
        <p:spPr>
          <a:xfrm>
            <a:off x="428042" y="1494909"/>
            <a:ext cx="3980815" cy="5214248"/>
          </a:xfrm>
          <a:prstGeom prst="rect">
            <a:avLst/>
          </a:prstGeom>
          <a:noFill/>
          <a:ln>
            <a:noFill/>
          </a:ln>
        </p:spPr>
        <p:txBody>
          <a:bodyPr spcFirstLastPara="1" wrap="square" lIns="0" tIns="12700" rIns="0" bIns="0" anchor="t" anchorCtr="0">
            <a:spAutoFit/>
          </a:bodyPr>
          <a:lstStyle/>
          <a:p>
            <a:pPr marL="0" marR="0" lvl="0" indent="0" algn="l" rtl="0">
              <a:spcBef>
                <a:spcPts val="0"/>
              </a:spcBef>
              <a:spcAft>
                <a:spcPts val="0"/>
              </a:spcAft>
              <a:buNone/>
            </a:pPr>
            <a:r>
              <a:rPr lang="en-US" sz="1000" b="1">
                <a:solidFill>
                  <a:srgbClr val="62BB46"/>
                </a:solidFill>
                <a:latin typeface="Arial"/>
                <a:ea typeface="Arial"/>
                <a:cs typeface="Arial"/>
                <a:sym typeface="Arial"/>
              </a:rPr>
              <a:t>n</a:t>
            </a:r>
            <a:r>
              <a:rPr lang="en-US" sz="1000" b="1">
                <a:solidFill>
                  <a:schemeClr val="dk1"/>
                </a:solidFill>
                <a:latin typeface="Arial"/>
                <a:ea typeface="Arial"/>
                <a:cs typeface="Arial"/>
                <a:sym typeface="Arial"/>
              </a:rPr>
              <a:t> HOLISTIC LEARNING OUTCOMES DEFINTIONS</a:t>
            </a:r>
            <a:endParaRPr/>
          </a:p>
          <a:p>
            <a:pPr marL="0" marR="0" lvl="0" indent="0" algn="l" rtl="0">
              <a:spcBef>
                <a:spcPts val="0"/>
              </a:spcBef>
              <a:spcAft>
                <a:spcPts val="0"/>
              </a:spcAft>
              <a:buNone/>
            </a:pPr>
            <a:endParaRPr sz="750" b="1" i="1">
              <a:solidFill>
                <a:schemeClr val="dk1"/>
              </a:solidFill>
              <a:latin typeface="Arial"/>
              <a:ea typeface="Arial"/>
              <a:cs typeface="Arial"/>
              <a:sym typeface="Arial"/>
            </a:endParaRPr>
          </a:p>
          <a:p>
            <a:pPr marL="0" marR="0" lvl="0" indent="0" algn="l" rtl="0">
              <a:spcBef>
                <a:spcPts val="0"/>
              </a:spcBef>
              <a:spcAft>
                <a:spcPts val="0"/>
              </a:spcAft>
              <a:buNone/>
            </a:pPr>
            <a:r>
              <a:rPr lang="en-US" sz="750" i="1">
                <a:solidFill>
                  <a:srgbClr val="62BB46"/>
                </a:solidFill>
                <a:latin typeface="Arial Black"/>
                <a:ea typeface="Arial Black"/>
                <a:cs typeface="Arial Black"/>
                <a:sym typeface="Arial Black"/>
              </a:rPr>
              <a:t>Core Academic Proficiencies</a:t>
            </a:r>
            <a:r>
              <a:rPr lang="en-US" sz="750" i="1">
                <a:solidFill>
                  <a:schemeClr val="dk1"/>
                </a:solidFill>
                <a:latin typeface="Arial Black"/>
                <a:ea typeface="Arial Black"/>
                <a:cs typeface="Arial Black"/>
                <a:sym typeface="Arial Black"/>
              </a:rPr>
              <a:t> </a:t>
            </a:r>
            <a:endParaRPr/>
          </a:p>
          <a:p>
            <a:pPr marL="0" marR="0" lvl="0" indent="0" algn="l" rtl="0">
              <a:spcBef>
                <a:spcPts val="0"/>
              </a:spcBef>
              <a:spcAft>
                <a:spcPts val="0"/>
              </a:spcAft>
              <a:buNone/>
            </a:pPr>
            <a:r>
              <a:rPr lang="en-US" sz="750" i="1">
                <a:solidFill>
                  <a:schemeClr val="dk1"/>
                </a:solidFill>
                <a:latin typeface="Arial"/>
                <a:ea typeface="Arial"/>
                <a:cs typeface="Arial"/>
                <a:sym typeface="Arial"/>
              </a:rPr>
              <a:t>The level of competence in an academic area that a student needs to achieve in order to lead a successful, productive and fulfilling life.</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a:t>
            </a:r>
            <a:r>
              <a:rPr lang="en-US" sz="750" b="1">
                <a:solidFill>
                  <a:schemeClr val="dk1"/>
                </a:solidFill>
                <a:latin typeface="Arial"/>
                <a:ea typeface="Arial"/>
                <a:cs typeface="Arial"/>
                <a:sym typeface="Arial"/>
              </a:rPr>
              <a:t>Literacy</a:t>
            </a:r>
            <a:r>
              <a:rPr lang="en-US" sz="750">
                <a:solidFill>
                  <a:schemeClr val="dk1"/>
                </a:solidFill>
                <a:latin typeface="Arial"/>
                <a:ea typeface="Arial"/>
                <a:cs typeface="Arial"/>
                <a:sym typeface="Arial"/>
              </a:rPr>
              <a:t>:  Learners have the ability to engage with others verbally in order to communicate meaning. Learners have the ability to engage with written language to understand and make meaning. Learners have the ability to engage in the production of written language in order to communicate meaning. </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Numeracy &amp; Mathematics:  </a:t>
            </a:r>
            <a:r>
              <a:rPr lang="en-US" sz="750">
                <a:solidFill>
                  <a:schemeClr val="dk1"/>
                </a:solidFill>
                <a:latin typeface="Arial"/>
                <a:ea typeface="Arial"/>
                <a:cs typeface="Arial"/>
                <a:sym typeface="Arial"/>
              </a:rPr>
              <a:t>Learners have the ability to use numbers to communicate ideas, analyze information and solve problems. Learners have the ability to understand, appreciate and apply concepts related to shapes and space, patterns and data.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i="1">
                <a:solidFill>
                  <a:srgbClr val="62BB46"/>
                </a:solidFill>
                <a:latin typeface="Arial Black"/>
                <a:ea typeface="Arial Black"/>
                <a:cs typeface="Arial Black"/>
                <a:sym typeface="Arial Black"/>
              </a:rPr>
              <a:t>Applied Academic Proficiencies</a:t>
            </a:r>
            <a:r>
              <a:rPr lang="en-US" sz="750" i="1">
                <a:solidFill>
                  <a:schemeClr val="dk1"/>
                </a:solidFill>
                <a:latin typeface="Arial Black"/>
                <a:ea typeface="Arial Black"/>
                <a:cs typeface="Arial Black"/>
                <a:sym typeface="Arial Black"/>
              </a:rPr>
              <a:t> </a:t>
            </a:r>
            <a:endParaRPr/>
          </a:p>
          <a:p>
            <a:pPr marL="0" marR="0" lvl="0" indent="0" algn="l" rtl="0">
              <a:spcBef>
                <a:spcPts val="0"/>
              </a:spcBef>
              <a:spcAft>
                <a:spcPts val="0"/>
              </a:spcAft>
              <a:buNone/>
            </a:pPr>
            <a:r>
              <a:rPr lang="en-US" sz="750" i="1">
                <a:solidFill>
                  <a:schemeClr val="dk1"/>
                </a:solidFill>
                <a:latin typeface="Arial"/>
                <a:ea typeface="Arial"/>
                <a:cs typeface="Arial"/>
                <a:sym typeface="Arial"/>
              </a:rPr>
              <a:t>The level of competence in bringing together multiple complex academic areas that a student needs to achieve in order to lead a successful, productive and fulfilling life.</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a:t>
            </a:r>
            <a:r>
              <a:rPr lang="en-US" sz="750" b="1">
                <a:solidFill>
                  <a:schemeClr val="dk1"/>
                </a:solidFill>
                <a:latin typeface="Arial"/>
                <a:ea typeface="Arial"/>
                <a:cs typeface="Arial"/>
                <a:sym typeface="Arial"/>
              </a:rPr>
              <a:t>Science:</a:t>
            </a:r>
            <a:r>
              <a:rPr lang="en-US" sz="750">
                <a:solidFill>
                  <a:schemeClr val="dk1"/>
                </a:solidFill>
                <a:latin typeface="Arial"/>
                <a:ea typeface="Arial"/>
                <a:cs typeface="Arial"/>
                <a:sym typeface="Arial"/>
              </a:rPr>
              <a:t>  Learners have the ability to pursue knowledge and understanding of the natural and social world following a systematic methodology based on evidence. Learners have the ability to apply their knowledge and understanding of the natural and social world, in order to produce new knowledge.</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a:t>
            </a:r>
            <a:r>
              <a:rPr lang="en-US" sz="750" b="1">
                <a:solidFill>
                  <a:schemeClr val="dk1"/>
                </a:solidFill>
                <a:latin typeface="Arial"/>
                <a:ea typeface="Arial"/>
                <a:cs typeface="Arial"/>
                <a:sym typeface="Arial"/>
              </a:rPr>
              <a:t>Health and nutrition:</a:t>
            </a:r>
            <a:r>
              <a:rPr lang="en-US" sz="750">
                <a:solidFill>
                  <a:schemeClr val="dk1"/>
                </a:solidFill>
                <a:latin typeface="Arial"/>
                <a:ea typeface="Arial"/>
                <a:cs typeface="Arial"/>
                <a:sym typeface="Arial"/>
              </a:rPr>
              <a:t>  Learners have the ability to pursue knowledge and understanding of the systems that work together to create health and well-being for humans. Learners have the ability to act on that information to create a healthy lifestyle.</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a:t>
            </a:r>
            <a:r>
              <a:rPr lang="en-US" sz="750" b="1">
                <a:solidFill>
                  <a:schemeClr val="dk1"/>
                </a:solidFill>
                <a:latin typeface="Arial"/>
                <a:ea typeface="Arial"/>
                <a:cs typeface="Arial"/>
                <a:sym typeface="Arial"/>
              </a:rPr>
              <a:t>Humanities:</a:t>
            </a:r>
            <a:r>
              <a:rPr lang="en-US" sz="750">
                <a:solidFill>
                  <a:schemeClr val="dk1"/>
                </a:solidFill>
                <a:latin typeface="Arial"/>
                <a:ea typeface="Arial"/>
                <a:cs typeface="Arial"/>
                <a:sym typeface="Arial"/>
              </a:rPr>
              <a:t>  Learners have the ability to pursue knowledge and understanding </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of how human beings express their values and their cultures following a systematic methodology based on critical analysis. Learners have the ability to apply their knowledge and understanding of the humanities, in order to produce new knowledge.</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a:t>
            </a:r>
            <a:r>
              <a:rPr lang="en-US" sz="750" b="1">
                <a:solidFill>
                  <a:schemeClr val="dk1"/>
                </a:solidFill>
                <a:latin typeface="Arial"/>
                <a:ea typeface="Arial"/>
                <a:cs typeface="Arial"/>
                <a:sym typeface="Arial"/>
              </a:rPr>
              <a:t>Arts and culture: </a:t>
            </a:r>
            <a:r>
              <a:rPr lang="en-US" sz="750">
                <a:solidFill>
                  <a:schemeClr val="dk1"/>
                </a:solidFill>
                <a:latin typeface="Arial"/>
                <a:ea typeface="Arial"/>
                <a:cs typeface="Arial"/>
                <a:sym typeface="Arial"/>
              </a:rPr>
              <a:t> Learners have the ability to pursue knowledge, understanding </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and competency in utilizing tools related to communication and expression. Learners </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have the ability to analyze and appreciate pieces of art and forms of cultural expression. Learners have the ability to apply their knowledge and understanding of arts and culture, in order to produce new knowledge and self-expression.</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a:t>
            </a:r>
            <a:r>
              <a:rPr lang="en-US" sz="750" b="1">
                <a:solidFill>
                  <a:schemeClr val="dk1"/>
                </a:solidFill>
                <a:latin typeface="Arial"/>
                <a:ea typeface="Arial"/>
                <a:cs typeface="Arial"/>
                <a:sym typeface="Arial"/>
              </a:rPr>
              <a:t>Digital literacy, technology and media:</a:t>
            </a:r>
            <a:r>
              <a:rPr lang="en-US" sz="750">
                <a:solidFill>
                  <a:schemeClr val="dk1"/>
                </a:solidFill>
                <a:latin typeface="Arial"/>
                <a:ea typeface="Arial"/>
                <a:cs typeface="Arial"/>
                <a:sym typeface="Arial"/>
              </a:rPr>
              <a:t>  Learners have the ability to pursue knowledge, understanding and competency in utilizing the most appropriate tools related to communication, computation and expression. Learners have the ability to analyze sources of information and determine if they are trustworthy and appropriate.</a:t>
            </a:r>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p:txBody>
      </p:sp>
      <p:sp>
        <p:nvSpPr>
          <p:cNvPr id="13773" name="Google Shape;13773;p94"/>
          <p:cNvSpPr txBox="1"/>
          <p:nvPr/>
        </p:nvSpPr>
        <p:spPr>
          <a:xfrm>
            <a:off x="411165" y="309963"/>
            <a:ext cx="2491740" cy="125730"/>
          </a:xfrm>
          <a:prstGeom prst="rect">
            <a:avLst/>
          </a:prstGeom>
          <a:noFill/>
          <a:ln>
            <a:noFill/>
          </a:ln>
        </p:spPr>
        <p:txBody>
          <a:bodyPr spcFirstLastPara="1" wrap="square" lIns="0" tIns="13325" rIns="0" bIns="0" anchor="t" anchorCtr="0">
            <a:spAutoFit/>
          </a:bodyPr>
          <a:lstStyle/>
          <a:p>
            <a:pPr marL="12700" marR="0" lvl="0" indent="0" algn="l" rtl="0">
              <a:lnSpc>
                <a:spcPct val="100000"/>
              </a:lnSpc>
              <a:spcBef>
                <a:spcPts val="0"/>
              </a:spcBef>
              <a:spcAft>
                <a:spcPts val="0"/>
              </a:spcAft>
              <a:buNone/>
            </a:pPr>
            <a:r>
              <a:rPr lang="en-US" sz="650" b="1">
                <a:solidFill>
                  <a:srgbClr val="62BB46"/>
                </a:solidFill>
                <a:latin typeface="Arial"/>
                <a:ea typeface="Arial"/>
                <a:cs typeface="Arial"/>
                <a:sym typeface="Arial"/>
              </a:rPr>
              <a:t>SCHOOLS 2030 </a:t>
            </a:r>
            <a:r>
              <a:rPr lang="en-US" sz="650">
                <a:solidFill>
                  <a:srgbClr val="6D6E71"/>
                </a:solidFill>
                <a:latin typeface="Arial"/>
                <a:ea typeface="Arial"/>
                <a:cs typeface="Arial"/>
                <a:sym typeface="Arial"/>
              </a:rPr>
              <a:t>HUMAN-CENTERED DESIGN </a:t>
            </a:r>
            <a:r>
              <a:rPr lang="en-US" sz="650" b="1">
                <a:solidFill>
                  <a:srgbClr val="6D6E71"/>
                </a:solidFill>
                <a:latin typeface="Arial"/>
                <a:ea typeface="Arial"/>
                <a:cs typeface="Arial"/>
                <a:sym typeface="Arial"/>
              </a:rPr>
              <a:t>TOOLKIT </a:t>
            </a:r>
            <a:endParaRPr sz="650">
              <a:solidFill>
                <a:schemeClr val="dk1"/>
              </a:solidFill>
              <a:latin typeface="Arial"/>
              <a:ea typeface="Arial"/>
              <a:cs typeface="Arial"/>
              <a:sym typeface="Arial"/>
            </a:endParaRPr>
          </a:p>
        </p:txBody>
      </p:sp>
      <p:grpSp>
        <p:nvGrpSpPr>
          <p:cNvPr id="13774" name="Google Shape;13774;p94"/>
          <p:cNvGrpSpPr/>
          <p:nvPr/>
        </p:nvGrpSpPr>
        <p:grpSpPr>
          <a:xfrm>
            <a:off x="437273" y="6640330"/>
            <a:ext cx="9205963" cy="129539"/>
            <a:chOff x="437273" y="6640330"/>
            <a:chExt cx="9205963" cy="129539"/>
          </a:xfrm>
        </p:grpSpPr>
        <p:sp>
          <p:nvSpPr>
            <p:cNvPr id="13775" name="Google Shape;13775;p94"/>
            <p:cNvSpPr/>
            <p:nvPr/>
          </p:nvSpPr>
          <p:spPr>
            <a:xfrm>
              <a:off x="7796022" y="6640330"/>
              <a:ext cx="1847214" cy="129539"/>
            </a:xfrm>
            <a:custGeom>
              <a:avLst/>
              <a:gdLst/>
              <a:ahLst/>
              <a:cxnLst/>
              <a:rect l="l" t="t" r="r" b="b"/>
              <a:pathLst>
                <a:path w="1847215" h="129540" extrusionOk="0">
                  <a:moveTo>
                    <a:pt x="1847151" y="0"/>
                  </a:moveTo>
                  <a:lnTo>
                    <a:pt x="926566" y="0"/>
                  </a:lnTo>
                  <a:lnTo>
                    <a:pt x="926566" y="5981"/>
                  </a:lnTo>
                  <a:lnTo>
                    <a:pt x="920584" y="0"/>
                  </a:lnTo>
                  <a:lnTo>
                    <a:pt x="0" y="0"/>
                  </a:lnTo>
                  <a:lnTo>
                    <a:pt x="0" y="129413"/>
                  </a:lnTo>
                  <a:lnTo>
                    <a:pt x="920584" y="129413"/>
                  </a:lnTo>
                  <a:lnTo>
                    <a:pt x="926566" y="123431"/>
                  </a:lnTo>
                  <a:lnTo>
                    <a:pt x="926566" y="129425"/>
                  </a:lnTo>
                  <a:lnTo>
                    <a:pt x="1847151" y="129425"/>
                  </a:lnTo>
                  <a:lnTo>
                    <a:pt x="1847151"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76" name="Google Shape;13776;p94"/>
            <p:cNvSpPr/>
            <p:nvPr/>
          </p:nvSpPr>
          <p:spPr>
            <a:xfrm>
              <a:off x="7796024"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77" name="Google Shape;13777;p94"/>
            <p:cNvSpPr/>
            <p:nvPr/>
          </p:nvSpPr>
          <p:spPr>
            <a:xfrm>
              <a:off x="6875258"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78" name="Google Shape;13778;p94"/>
            <p:cNvSpPr/>
            <p:nvPr/>
          </p:nvSpPr>
          <p:spPr>
            <a:xfrm>
              <a:off x="6875258"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79" name="Google Shape;13779;p94"/>
            <p:cNvSpPr/>
            <p:nvPr/>
          </p:nvSpPr>
          <p:spPr>
            <a:xfrm>
              <a:off x="5954850"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0" name="Google Shape;13780;p94"/>
            <p:cNvSpPr/>
            <p:nvPr/>
          </p:nvSpPr>
          <p:spPr>
            <a:xfrm>
              <a:off x="5954850"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1" name="Google Shape;13781;p94"/>
            <p:cNvSpPr/>
            <p:nvPr/>
          </p:nvSpPr>
          <p:spPr>
            <a:xfrm>
              <a:off x="5034251"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2" name="Google Shape;13782;p94"/>
            <p:cNvSpPr/>
            <p:nvPr/>
          </p:nvSpPr>
          <p:spPr>
            <a:xfrm>
              <a:off x="5034251"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3" name="Google Shape;13783;p94"/>
            <p:cNvSpPr/>
            <p:nvPr/>
          </p:nvSpPr>
          <p:spPr>
            <a:xfrm>
              <a:off x="4113664"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4" name="Google Shape;13784;p94"/>
            <p:cNvSpPr/>
            <p:nvPr/>
          </p:nvSpPr>
          <p:spPr>
            <a:xfrm>
              <a:off x="4113664"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5" name="Google Shape;13785;p94"/>
            <p:cNvSpPr/>
            <p:nvPr/>
          </p:nvSpPr>
          <p:spPr>
            <a:xfrm>
              <a:off x="3193077"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6" name="Google Shape;13786;p94"/>
            <p:cNvSpPr/>
            <p:nvPr/>
          </p:nvSpPr>
          <p:spPr>
            <a:xfrm>
              <a:off x="3193077"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7" name="Google Shape;13787;p94"/>
            <p:cNvSpPr/>
            <p:nvPr/>
          </p:nvSpPr>
          <p:spPr>
            <a:xfrm>
              <a:off x="2272478"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8" name="Google Shape;13788;p94"/>
            <p:cNvSpPr/>
            <p:nvPr/>
          </p:nvSpPr>
          <p:spPr>
            <a:xfrm>
              <a:off x="2272478"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89" name="Google Shape;13789;p94"/>
            <p:cNvSpPr/>
            <p:nvPr/>
          </p:nvSpPr>
          <p:spPr>
            <a:xfrm>
              <a:off x="1351890"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90" name="Google Shape;13790;p94"/>
            <p:cNvSpPr/>
            <p:nvPr/>
          </p:nvSpPr>
          <p:spPr>
            <a:xfrm>
              <a:off x="1351890"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91" name="Google Shape;13791;p94"/>
            <p:cNvSpPr/>
            <p:nvPr/>
          </p:nvSpPr>
          <p:spPr>
            <a:xfrm>
              <a:off x="437273"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92" name="Google Shape;13792;p94"/>
            <p:cNvSpPr/>
            <p:nvPr/>
          </p:nvSpPr>
          <p:spPr>
            <a:xfrm>
              <a:off x="43727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793" name="Google Shape;13793;p94"/>
          <p:cNvSpPr txBox="1"/>
          <p:nvPr/>
        </p:nvSpPr>
        <p:spPr>
          <a:xfrm>
            <a:off x="729478" y="6646841"/>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794" name="Google Shape;13794;p94"/>
          <p:cNvSpPr txBox="1"/>
          <p:nvPr/>
        </p:nvSpPr>
        <p:spPr>
          <a:xfrm>
            <a:off x="1634280" y="6646841"/>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795" name="Google Shape;13795;p94"/>
          <p:cNvSpPr txBox="1"/>
          <p:nvPr/>
        </p:nvSpPr>
        <p:spPr>
          <a:xfrm>
            <a:off x="2586723" y="6646841"/>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796" name="Google Shape;13796;p94"/>
          <p:cNvSpPr txBox="1"/>
          <p:nvPr/>
        </p:nvSpPr>
        <p:spPr>
          <a:xfrm>
            <a:off x="3450835" y="6646841"/>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797" name="Google Shape;13797;p94"/>
          <p:cNvSpPr txBox="1"/>
          <p:nvPr/>
        </p:nvSpPr>
        <p:spPr>
          <a:xfrm>
            <a:off x="4457437" y="6646841"/>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798" name="Google Shape;13798;p94"/>
          <p:cNvSpPr txBox="1"/>
          <p:nvPr/>
        </p:nvSpPr>
        <p:spPr>
          <a:xfrm>
            <a:off x="5408017"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799" name="Google Shape;13799;p94"/>
          <p:cNvSpPr txBox="1"/>
          <p:nvPr/>
        </p:nvSpPr>
        <p:spPr>
          <a:xfrm>
            <a:off x="6271340" y="6646841"/>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800" name="Google Shape;13800;p94"/>
          <p:cNvSpPr txBox="1"/>
          <p:nvPr/>
        </p:nvSpPr>
        <p:spPr>
          <a:xfrm>
            <a:off x="7249215"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801" name="Google Shape;13801;p94"/>
          <p:cNvSpPr txBox="1"/>
          <p:nvPr/>
        </p:nvSpPr>
        <p:spPr>
          <a:xfrm>
            <a:off x="8034094" y="6646841"/>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802" name="Google Shape;13802;p94"/>
          <p:cNvSpPr txBox="1"/>
          <p:nvPr/>
        </p:nvSpPr>
        <p:spPr>
          <a:xfrm>
            <a:off x="9094282" y="6646841"/>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3803" name="Google Shape;13803;p94"/>
          <p:cNvSpPr/>
          <p:nvPr/>
        </p:nvSpPr>
        <p:spPr>
          <a:xfrm>
            <a:off x="10475914" y="1313886"/>
            <a:ext cx="9206230" cy="31750"/>
          </a:xfrm>
          <a:custGeom>
            <a:avLst/>
            <a:gdLst/>
            <a:ahLst/>
            <a:cxnLst/>
            <a:rect l="l" t="t" r="r" b="b"/>
            <a:pathLst>
              <a:path w="9206230" h="31750" extrusionOk="0">
                <a:moveTo>
                  <a:pt x="9205919" y="0"/>
                </a:moveTo>
                <a:lnTo>
                  <a:pt x="0" y="0"/>
                </a:lnTo>
                <a:lnTo>
                  <a:pt x="0" y="31473"/>
                </a:lnTo>
                <a:lnTo>
                  <a:pt x="9205919" y="31473"/>
                </a:lnTo>
                <a:lnTo>
                  <a:pt x="9205919"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13804" name="Google Shape;13804;p94"/>
          <p:cNvGrpSpPr/>
          <p:nvPr/>
        </p:nvGrpSpPr>
        <p:grpSpPr>
          <a:xfrm>
            <a:off x="10489311" y="6640330"/>
            <a:ext cx="9206586" cy="129539"/>
            <a:chOff x="10489311" y="6640330"/>
            <a:chExt cx="9206586" cy="129539"/>
          </a:xfrm>
        </p:grpSpPr>
        <p:sp>
          <p:nvSpPr>
            <p:cNvPr id="13805" name="Google Shape;13805;p94"/>
            <p:cNvSpPr/>
            <p:nvPr/>
          </p:nvSpPr>
          <p:spPr>
            <a:xfrm>
              <a:off x="17848047" y="6640330"/>
              <a:ext cx="1847850" cy="129539"/>
            </a:xfrm>
            <a:custGeom>
              <a:avLst/>
              <a:gdLst/>
              <a:ahLst/>
              <a:cxnLst/>
              <a:rect l="l" t="t" r="r" b="b"/>
              <a:pathLst>
                <a:path w="1847850" h="129540" extrusionOk="0">
                  <a:moveTo>
                    <a:pt x="1847227" y="0"/>
                  </a:moveTo>
                  <a:lnTo>
                    <a:pt x="926642" y="0"/>
                  </a:lnTo>
                  <a:lnTo>
                    <a:pt x="926642" y="6057"/>
                  </a:lnTo>
                  <a:lnTo>
                    <a:pt x="920584" y="0"/>
                  </a:lnTo>
                  <a:lnTo>
                    <a:pt x="0" y="0"/>
                  </a:lnTo>
                  <a:lnTo>
                    <a:pt x="0" y="129413"/>
                  </a:lnTo>
                  <a:lnTo>
                    <a:pt x="920584" y="129413"/>
                  </a:lnTo>
                  <a:lnTo>
                    <a:pt x="926642" y="123355"/>
                  </a:lnTo>
                  <a:lnTo>
                    <a:pt x="926642" y="129425"/>
                  </a:lnTo>
                  <a:lnTo>
                    <a:pt x="1847227" y="129425"/>
                  </a:lnTo>
                  <a:lnTo>
                    <a:pt x="184722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06" name="Google Shape;13806;p94"/>
            <p:cNvSpPr/>
            <p:nvPr/>
          </p:nvSpPr>
          <p:spPr>
            <a:xfrm>
              <a:off x="17848050"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07" name="Google Shape;13807;p94"/>
            <p:cNvSpPr/>
            <p:nvPr/>
          </p:nvSpPr>
          <p:spPr>
            <a:xfrm>
              <a:off x="16927248"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08" name="Google Shape;13808;p94"/>
            <p:cNvSpPr/>
            <p:nvPr/>
          </p:nvSpPr>
          <p:spPr>
            <a:xfrm>
              <a:off x="16927248"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09" name="Google Shape;13809;p94"/>
            <p:cNvSpPr/>
            <p:nvPr/>
          </p:nvSpPr>
          <p:spPr>
            <a:xfrm>
              <a:off x="16006923"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0" name="Google Shape;13810;p94"/>
            <p:cNvSpPr/>
            <p:nvPr/>
          </p:nvSpPr>
          <p:spPr>
            <a:xfrm>
              <a:off x="16006923"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1" name="Google Shape;13811;p94"/>
            <p:cNvSpPr/>
            <p:nvPr/>
          </p:nvSpPr>
          <p:spPr>
            <a:xfrm>
              <a:off x="15086241"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2" name="Google Shape;13812;p94"/>
            <p:cNvSpPr/>
            <p:nvPr/>
          </p:nvSpPr>
          <p:spPr>
            <a:xfrm>
              <a:off x="15086241"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3" name="Google Shape;13813;p94"/>
            <p:cNvSpPr/>
            <p:nvPr/>
          </p:nvSpPr>
          <p:spPr>
            <a:xfrm>
              <a:off x="14165678"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4" name="Google Shape;13814;p94"/>
            <p:cNvSpPr/>
            <p:nvPr/>
          </p:nvSpPr>
          <p:spPr>
            <a:xfrm>
              <a:off x="14165678"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5" name="Google Shape;13815;p94"/>
            <p:cNvSpPr/>
            <p:nvPr/>
          </p:nvSpPr>
          <p:spPr>
            <a:xfrm>
              <a:off x="13245114"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6" name="Google Shape;13816;p94"/>
            <p:cNvSpPr/>
            <p:nvPr/>
          </p:nvSpPr>
          <p:spPr>
            <a:xfrm>
              <a:off x="13245114"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7" name="Google Shape;13817;p94"/>
            <p:cNvSpPr/>
            <p:nvPr/>
          </p:nvSpPr>
          <p:spPr>
            <a:xfrm>
              <a:off x="12324551" y="6640330"/>
              <a:ext cx="985519" cy="129539"/>
            </a:xfrm>
            <a:custGeom>
              <a:avLst/>
              <a:gdLst/>
              <a:ahLst/>
              <a:cxnLst/>
              <a:rect l="l" t="t" r="r" b="b"/>
              <a:pathLst>
                <a:path w="985519"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8" name="Google Shape;13818;p94"/>
            <p:cNvSpPr/>
            <p:nvPr/>
          </p:nvSpPr>
          <p:spPr>
            <a:xfrm>
              <a:off x="12324551" y="6640330"/>
              <a:ext cx="985519" cy="129539"/>
            </a:xfrm>
            <a:custGeom>
              <a:avLst/>
              <a:gdLst/>
              <a:ahLst/>
              <a:cxnLst/>
              <a:rect l="l" t="t" r="r" b="b"/>
              <a:pathLst>
                <a:path w="985519"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19" name="Google Shape;13819;p94"/>
            <p:cNvSpPr/>
            <p:nvPr/>
          </p:nvSpPr>
          <p:spPr>
            <a:xfrm>
              <a:off x="11403988"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20" name="Google Shape;13820;p94"/>
            <p:cNvSpPr/>
            <p:nvPr/>
          </p:nvSpPr>
          <p:spPr>
            <a:xfrm>
              <a:off x="11403988"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21" name="Google Shape;13821;p94"/>
            <p:cNvSpPr/>
            <p:nvPr/>
          </p:nvSpPr>
          <p:spPr>
            <a:xfrm>
              <a:off x="10489311" y="6640330"/>
              <a:ext cx="985519" cy="129539"/>
            </a:xfrm>
            <a:custGeom>
              <a:avLst/>
              <a:gdLst/>
              <a:ahLst/>
              <a:cxnLst/>
              <a:rect l="l" t="t" r="r" b="b"/>
              <a:pathLst>
                <a:path w="985520" h="129540" extrusionOk="0">
                  <a:moveTo>
                    <a:pt x="920587" y="0"/>
                  </a:moveTo>
                  <a:lnTo>
                    <a:pt x="0" y="0"/>
                  </a:lnTo>
                  <a:lnTo>
                    <a:pt x="0" y="129404"/>
                  </a:lnTo>
                  <a:lnTo>
                    <a:pt x="920587" y="129404"/>
                  </a:lnTo>
                  <a:lnTo>
                    <a:pt x="985289" y="64702"/>
                  </a:lnTo>
                  <a:lnTo>
                    <a:pt x="920587" y="0"/>
                  </a:lnTo>
                  <a:close/>
                </a:path>
              </a:pathLst>
            </a:custGeom>
            <a:solidFill>
              <a:srgbClr val="DEEED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22" name="Google Shape;13822;p94"/>
            <p:cNvSpPr/>
            <p:nvPr/>
          </p:nvSpPr>
          <p:spPr>
            <a:xfrm>
              <a:off x="10489311" y="6640330"/>
              <a:ext cx="985519" cy="129539"/>
            </a:xfrm>
            <a:custGeom>
              <a:avLst/>
              <a:gdLst/>
              <a:ahLst/>
              <a:cxnLst/>
              <a:rect l="l" t="t" r="r" b="b"/>
              <a:pathLst>
                <a:path w="985520" h="129540" extrusionOk="0">
                  <a:moveTo>
                    <a:pt x="985289" y="64702"/>
                  </a:moveTo>
                  <a:lnTo>
                    <a:pt x="920587" y="0"/>
                  </a:lnTo>
                  <a:lnTo>
                    <a:pt x="0" y="0"/>
                  </a:lnTo>
                  <a:lnTo>
                    <a:pt x="0" y="129404"/>
                  </a:lnTo>
                  <a:lnTo>
                    <a:pt x="920587" y="129404"/>
                  </a:lnTo>
                  <a:lnTo>
                    <a:pt x="985289" y="64702"/>
                  </a:lnTo>
                  <a:close/>
                </a:path>
              </a:pathLst>
            </a:custGeom>
            <a:noFill/>
            <a:ln w="11925"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823" name="Google Shape;13823;p94"/>
          <p:cNvSpPr txBox="1"/>
          <p:nvPr/>
        </p:nvSpPr>
        <p:spPr>
          <a:xfrm>
            <a:off x="10781519" y="6646841"/>
            <a:ext cx="3492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LAUNCH </a:t>
            </a:r>
            <a:endParaRPr sz="550">
              <a:solidFill>
                <a:schemeClr val="dk1"/>
              </a:solidFill>
              <a:latin typeface="Arial"/>
              <a:ea typeface="Arial"/>
              <a:cs typeface="Arial"/>
              <a:sym typeface="Arial"/>
            </a:endParaRPr>
          </a:p>
        </p:txBody>
      </p:sp>
      <p:sp>
        <p:nvSpPr>
          <p:cNvPr id="13824" name="Google Shape;13824;p94"/>
          <p:cNvSpPr txBox="1"/>
          <p:nvPr/>
        </p:nvSpPr>
        <p:spPr>
          <a:xfrm>
            <a:off x="11686322" y="6646841"/>
            <a:ext cx="36893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EXPLORE </a:t>
            </a:r>
            <a:endParaRPr sz="550">
              <a:solidFill>
                <a:schemeClr val="dk1"/>
              </a:solidFill>
              <a:latin typeface="Arial"/>
              <a:ea typeface="Arial"/>
              <a:cs typeface="Arial"/>
              <a:sym typeface="Arial"/>
            </a:endParaRPr>
          </a:p>
        </p:txBody>
      </p:sp>
      <p:sp>
        <p:nvSpPr>
          <p:cNvPr id="13825" name="Google Shape;13825;p94"/>
          <p:cNvSpPr txBox="1"/>
          <p:nvPr/>
        </p:nvSpPr>
        <p:spPr>
          <a:xfrm>
            <a:off x="12638764" y="6646841"/>
            <a:ext cx="29908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DEFINE </a:t>
            </a:r>
            <a:endParaRPr sz="550">
              <a:solidFill>
                <a:schemeClr val="dk1"/>
              </a:solidFill>
              <a:latin typeface="Arial"/>
              <a:ea typeface="Arial"/>
              <a:cs typeface="Arial"/>
              <a:sym typeface="Arial"/>
            </a:endParaRPr>
          </a:p>
        </p:txBody>
      </p:sp>
      <p:sp>
        <p:nvSpPr>
          <p:cNvPr id="13826" name="Google Shape;13826;p94"/>
          <p:cNvSpPr txBox="1"/>
          <p:nvPr/>
        </p:nvSpPr>
        <p:spPr>
          <a:xfrm>
            <a:off x="13502877" y="6646841"/>
            <a:ext cx="42354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GENERATE </a:t>
            </a:r>
            <a:endParaRPr sz="550">
              <a:solidFill>
                <a:schemeClr val="dk1"/>
              </a:solidFill>
              <a:latin typeface="Arial"/>
              <a:ea typeface="Arial"/>
              <a:cs typeface="Arial"/>
              <a:sym typeface="Arial"/>
            </a:endParaRPr>
          </a:p>
        </p:txBody>
      </p:sp>
      <p:sp>
        <p:nvSpPr>
          <p:cNvPr id="13827" name="Google Shape;13827;p94"/>
          <p:cNvSpPr txBox="1"/>
          <p:nvPr/>
        </p:nvSpPr>
        <p:spPr>
          <a:xfrm>
            <a:off x="14509478" y="6646841"/>
            <a:ext cx="252095"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MAKE </a:t>
            </a:r>
            <a:endParaRPr sz="550">
              <a:solidFill>
                <a:schemeClr val="dk1"/>
              </a:solidFill>
              <a:latin typeface="Arial"/>
              <a:ea typeface="Arial"/>
              <a:cs typeface="Arial"/>
              <a:sym typeface="Arial"/>
            </a:endParaRPr>
          </a:p>
        </p:txBody>
      </p:sp>
      <p:sp>
        <p:nvSpPr>
          <p:cNvPr id="13828" name="Google Shape;13828;p94"/>
          <p:cNvSpPr txBox="1"/>
          <p:nvPr/>
        </p:nvSpPr>
        <p:spPr>
          <a:xfrm>
            <a:off x="15460059"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829" name="Google Shape;13829;p94"/>
          <p:cNvSpPr txBox="1"/>
          <p:nvPr/>
        </p:nvSpPr>
        <p:spPr>
          <a:xfrm>
            <a:off x="16323381" y="6646841"/>
            <a:ext cx="32893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ITERATE </a:t>
            </a:r>
            <a:endParaRPr sz="550">
              <a:solidFill>
                <a:schemeClr val="dk1"/>
              </a:solidFill>
              <a:latin typeface="Arial"/>
              <a:ea typeface="Arial"/>
              <a:cs typeface="Arial"/>
              <a:sym typeface="Arial"/>
            </a:endParaRPr>
          </a:p>
        </p:txBody>
      </p:sp>
      <p:sp>
        <p:nvSpPr>
          <p:cNvPr id="13830" name="Google Shape;13830;p94"/>
          <p:cNvSpPr txBox="1"/>
          <p:nvPr/>
        </p:nvSpPr>
        <p:spPr>
          <a:xfrm>
            <a:off x="17301256" y="6646841"/>
            <a:ext cx="20320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TEST </a:t>
            </a:r>
            <a:endParaRPr sz="550">
              <a:solidFill>
                <a:schemeClr val="dk1"/>
              </a:solidFill>
              <a:latin typeface="Arial"/>
              <a:ea typeface="Arial"/>
              <a:cs typeface="Arial"/>
              <a:sym typeface="Arial"/>
            </a:endParaRPr>
          </a:p>
        </p:txBody>
      </p:sp>
      <p:sp>
        <p:nvSpPr>
          <p:cNvPr id="13831" name="Google Shape;13831;p94"/>
          <p:cNvSpPr txBox="1"/>
          <p:nvPr/>
        </p:nvSpPr>
        <p:spPr>
          <a:xfrm>
            <a:off x="18086136" y="6646841"/>
            <a:ext cx="486409"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IMPLEMENT </a:t>
            </a:r>
            <a:endParaRPr sz="550">
              <a:solidFill>
                <a:schemeClr val="dk1"/>
              </a:solidFill>
              <a:latin typeface="Arial"/>
              <a:ea typeface="Arial"/>
              <a:cs typeface="Arial"/>
              <a:sym typeface="Arial"/>
            </a:endParaRPr>
          </a:p>
        </p:txBody>
      </p:sp>
      <p:sp>
        <p:nvSpPr>
          <p:cNvPr id="13832" name="Google Shape;13832;p94"/>
          <p:cNvSpPr txBox="1"/>
          <p:nvPr/>
        </p:nvSpPr>
        <p:spPr>
          <a:xfrm>
            <a:off x="19146323" y="6646841"/>
            <a:ext cx="196850" cy="111760"/>
          </a:xfrm>
          <a:prstGeom prst="rect">
            <a:avLst/>
          </a:prstGeom>
          <a:noFill/>
          <a:ln>
            <a:noFill/>
          </a:ln>
        </p:spPr>
        <p:txBody>
          <a:bodyPr spcFirstLastPara="1" wrap="square" lIns="0" tIns="14600" rIns="0" bIns="0" anchor="t" anchorCtr="0">
            <a:spAutoFit/>
          </a:bodyPr>
          <a:lstStyle/>
          <a:p>
            <a:pPr marL="12700" marR="0" lvl="0" indent="0" algn="l" rtl="0">
              <a:lnSpc>
                <a:spcPct val="100000"/>
              </a:lnSpc>
              <a:spcBef>
                <a:spcPts val="0"/>
              </a:spcBef>
              <a:spcAft>
                <a:spcPts val="0"/>
              </a:spcAft>
              <a:buNone/>
            </a:pPr>
            <a:r>
              <a:rPr lang="en-US" sz="550" b="1">
                <a:solidFill>
                  <a:srgbClr val="FFFFFF"/>
                </a:solidFill>
                <a:latin typeface="Arial"/>
                <a:ea typeface="Arial"/>
                <a:cs typeface="Arial"/>
                <a:sym typeface="Arial"/>
              </a:rPr>
              <a:t>TELL </a:t>
            </a:r>
            <a:endParaRPr sz="550">
              <a:solidFill>
                <a:schemeClr val="dk1"/>
              </a:solidFill>
              <a:latin typeface="Arial"/>
              <a:ea typeface="Arial"/>
              <a:cs typeface="Arial"/>
              <a:sym typeface="Arial"/>
            </a:endParaRPr>
          </a:p>
        </p:txBody>
      </p:sp>
      <p:sp>
        <p:nvSpPr>
          <p:cNvPr id="13833" name="Google Shape;13833;p94"/>
          <p:cNvSpPr/>
          <p:nvPr/>
        </p:nvSpPr>
        <p:spPr>
          <a:xfrm>
            <a:off x="18588809" y="613459"/>
            <a:ext cx="1090182" cy="587748"/>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34" name="Google Shape;13834;p94"/>
          <p:cNvSpPr txBox="1"/>
          <p:nvPr/>
        </p:nvSpPr>
        <p:spPr>
          <a:xfrm>
            <a:off x="5632450" y="1786536"/>
            <a:ext cx="3980815" cy="4860305"/>
          </a:xfrm>
          <a:prstGeom prst="rect">
            <a:avLst/>
          </a:prstGeom>
          <a:noFill/>
          <a:ln>
            <a:noFill/>
          </a:ln>
        </p:spPr>
        <p:txBody>
          <a:bodyPr spcFirstLastPara="1" wrap="square" lIns="0" tIns="12700" rIns="0" bIns="0" anchor="t" anchorCtr="0">
            <a:spAutoFit/>
          </a:bodyPr>
          <a:lstStyle/>
          <a:p>
            <a:pPr marL="0" marR="0" lvl="0" indent="0" algn="l" rtl="0">
              <a:spcBef>
                <a:spcPts val="0"/>
              </a:spcBef>
              <a:spcAft>
                <a:spcPts val="0"/>
              </a:spcAft>
              <a:buNone/>
            </a:pPr>
            <a:r>
              <a:rPr lang="en-US" sz="750" b="1" i="1">
                <a:solidFill>
                  <a:srgbClr val="62BB46"/>
                </a:solidFill>
                <a:latin typeface="Arial"/>
                <a:ea typeface="Arial"/>
                <a:cs typeface="Arial"/>
                <a:sym typeface="Arial"/>
              </a:rPr>
              <a:t>Being Our Best (the individual learner)</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i="1">
                <a:solidFill>
                  <a:schemeClr val="dk1"/>
                </a:solidFill>
                <a:latin typeface="Arial"/>
                <a:ea typeface="Arial"/>
                <a:cs typeface="Arial"/>
                <a:sym typeface="Arial"/>
              </a:rPr>
              <a:t>The cognitive, social and emotional skills needed in order to lead a successful, </a:t>
            </a:r>
            <a:br>
              <a:rPr lang="en-US" sz="750" i="1">
                <a:solidFill>
                  <a:schemeClr val="dk1"/>
                </a:solidFill>
                <a:latin typeface="Arial"/>
                <a:ea typeface="Arial"/>
                <a:cs typeface="Arial"/>
                <a:sym typeface="Arial"/>
              </a:rPr>
            </a:br>
            <a:r>
              <a:rPr lang="en-US" sz="750" i="1">
                <a:solidFill>
                  <a:schemeClr val="dk1"/>
                </a:solidFill>
                <a:latin typeface="Arial"/>
                <a:ea typeface="Arial"/>
                <a:cs typeface="Arial"/>
                <a:sym typeface="Arial"/>
              </a:rPr>
              <a:t>productive and fulfilling life.</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Self-awareness:</a:t>
            </a:r>
            <a:r>
              <a:rPr lang="en-US" sz="750">
                <a:solidFill>
                  <a:schemeClr val="dk1"/>
                </a:solidFill>
                <a:latin typeface="Arial"/>
                <a:ea typeface="Arial"/>
                <a:cs typeface="Arial"/>
                <a:sym typeface="Arial"/>
              </a:rPr>
              <a:t>  Learners develop the ability to self-reflect on their thoughts: recognizing their beliefs, biases, and feelings and gaining an understanding of their behaviours. Learners practice self-regulation alongside self-awareness, bringing about mindful awareness to thoughts and actions. Learners reflect upon their various identities, build greater self-esteem, motivation, and confidence to bring about positive personal changes in behaviour. </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Self-efficacy:</a:t>
            </a:r>
            <a:r>
              <a:rPr lang="en-US" sz="750">
                <a:solidFill>
                  <a:schemeClr val="dk1"/>
                </a:solidFill>
                <a:latin typeface="Arial"/>
                <a:ea typeface="Arial"/>
                <a:cs typeface="Arial"/>
                <a:sym typeface="Arial"/>
              </a:rPr>
              <a:t>  Learners have an accurate assessment and belief in their ability to accomplish a goal. Learners have the ability to take action to accomplish that goal and to ask for help when needed.</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Self-regulation:</a:t>
            </a:r>
            <a:r>
              <a:rPr lang="en-US" sz="750">
                <a:solidFill>
                  <a:schemeClr val="dk1"/>
                </a:solidFill>
                <a:latin typeface="Arial"/>
                <a:ea typeface="Arial"/>
                <a:cs typeface="Arial"/>
                <a:sym typeface="Arial"/>
              </a:rPr>
              <a:t>  Learners have the ability to regulate their emotions and behaviors. Learners have the ability to modulate their emotions and behaviors based on the context they are in.</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Resilience: </a:t>
            </a:r>
            <a:r>
              <a:rPr lang="en-US" sz="750">
                <a:solidFill>
                  <a:schemeClr val="dk1"/>
                </a:solidFill>
                <a:latin typeface="Arial"/>
                <a:ea typeface="Arial"/>
                <a:cs typeface="Arial"/>
                <a:sym typeface="Arial"/>
              </a:rPr>
              <a:t> Learners demonstrate the ability to cope with failure and mistakes, persevere, and take creative risks.</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Taking responsibility:</a:t>
            </a:r>
            <a:r>
              <a:rPr lang="en-US" sz="750">
                <a:solidFill>
                  <a:schemeClr val="dk1"/>
                </a:solidFill>
                <a:latin typeface="Arial"/>
                <a:ea typeface="Arial"/>
                <a:cs typeface="Arial"/>
                <a:sym typeface="Arial"/>
              </a:rPr>
              <a:t>  Learners take ownership of their actions and the repercussions of actions, choices, and decisions. Learners reflect on and critically evaluate their choices and actions from an ethical perspective, with the ability to evaluate their ethical stance and make decisions based on respect for others.</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a:t>
            </a:r>
            <a:r>
              <a:rPr lang="en-US" sz="750" b="1">
                <a:solidFill>
                  <a:schemeClr val="dk1"/>
                </a:solidFill>
                <a:latin typeface="Arial"/>
                <a:ea typeface="Arial"/>
                <a:cs typeface="Arial"/>
                <a:sym typeface="Arial"/>
              </a:rPr>
              <a:t>Ethical decision-making</a:t>
            </a:r>
            <a:r>
              <a:rPr lang="en-US" sz="750">
                <a:solidFill>
                  <a:schemeClr val="dk1"/>
                </a:solidFill>
                <a:latin typeface="Arial"/>
                <a:ea typeface="Arial"/>
                <a:cs typeface="Arial"/>
                <a:sym typeface="Arial"/>
              </a:rPr>
              <a:t>:  Learners have the ability to evaluate options based on a predetermined set of values-based considerations and choose the option most aligned to that set of values. Learners demonstrate respect for themselves, others and the environment.</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Creativity: </a:t>
            </a:r>
            <a:r>
              <a:rPr lang="en-US" sz="750">
                <a:solidFill>
                  <a:schemeClr val="dk1"/>
                </a:solidFill>
                <a:latin typeface="Arial"/>
                <a:ea typeface="Arial"/>
                <a:cs typeface="Arial"/>
                <a:sym typeface="Arial"/>
              </a:rPr>
              <a:t> Learners have the ability to leverage one’s imagination, critical thinking, and problem-solving skills in order to create something that did not previously exist.</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Critical thinking</a:t>
            </a:r>
            <a:r>
              <a:rPr lang="en-US" sz="750">
                <a:solidFill>
                  <a:schemeClr val="dk1"/>
                </a:solidFill>
                <a:latin typeface="Arial"/>
                <a:ea typeface="Arial"/>
                <a:cs typeface="Arial"/>
                <a:sym typeface="Arial"/>
              </a:rPr>
              <a:t>:  Learners reflect critically on learning experiences, processes and their own ideas, values and beliefs. Learners identify and ask significant questions, including those related to norms, values, meanings, and limitations.</a:t>
            </a:r>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p:txBody>
      </p:sp>
      <p:sp>
        <p:nvSpPr>
          <p:cNvPr id="13835" name="Google Shape;13835;p94"/>
          <p:cNvSpPr txBox="1"/>
          <p:nvPr/>
        </p:nvSpPr>
        <p:spPr>
          <a:xfrm>
            <a:off x="10489311" y="1819745"/>
            <a:ext cx="3980815" cy="4283224"/>
          </a:xfrm>
          <a:prstGeom prst="rect">
            <a:avLst/>
          </a:prstGeom>
          <a:noFill/>
          <a:ln>
            <a:noFill/>
          </a:ln>
        </p:spPr>
        <p:txBody>
          <a:bodyPr spcFirstLastPara="1" wrap="square" lIns="0" tIns="12700" rIns="0" bIns="0" anchor="t" anchorCtr="0">
            <a:spAutoFit/>
          </a:bodyPr>
          <a:lstStyle/>
          <a:p>
            <a:pPr marL="0" marR="0" lvl="0" indent="0" algn="l" rtl="0">
              <a:spcBef>
                <a:spcPts val="0"/>
              </a:spcBef>
              <a:spcAft>
                <a:spcPts val="0"/>
              </a:spcAft>
              <a:buNone/>
            </a:pPr>
            <a:r>
              <a:rPr lang="en-US" sz="750" b="1" i="1">
                <a:solidFill>
                  <a:srgbClr val="62BB46"/>
                </a:solidFill>
                <a:latin typeface="Arial"/>
                <a:ea typeface="Arial"/>
                <a:cs typeface="Arial"/>
                <a:sym typeface="Arial"/>
              </a:rPr>
              <a:t>Working With Others (our class/school)</a:t>
            </a:r>
            <a:endParaRPr sz="750" i="1">
              <a:solidFill>
                <a:schemeClr val="dk1"/>
              </a:solidFill>
              <a:latin typeface="Arial"/>
              <a:ea typeface="Arial"/>
              <a:cs typeface="Arial"/>
              <a:sym typeface="Arial"/>
            </a:endParaRPr>
          </a:p>
          <a:p>
            <a:pPr marL="0" marR="0" lvl="0" indent="0" algn="l" rtl="0">
              <a:spcBef>
                <a:spcPts val="0"/>
              </a:spcBef>
              <a:spcAft>
                <a:spcPts val="0"/>
              </a:spcAft>
              <a:buNone/>
            </a:pPr>
            <a:r>
              <a:rPr lang="en-US" sz="750" i="1">
                <a:solidFill>
                  <a:schemeClr val="dk1"/>
                </a:solidFill>
                <a:latin typeface="Arial"/>
                <a:ea typeface="Arial"/>
                <a:cs typeface="Arial"/>
                <a:sym typeface="Arial"/>
              </a:rPr>
              <a:t>The cognitive, social and emotional skills needed in order to successfully work with others in the community to improve circumstances for everyone. </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a:t>
            </a:r>
            <a:r>
              <a:rPr lang="en-US" sz="750" b="1">
                <a:solidFill>
                  <a:schemeClr val="dk1"/>
                </a:solidFill>
                <a:latin typeface="Arial"/>
                <a:ea typeface="Arial"/>
                <a:cs typeface="Arial"/>
                <a:sym typeface="Arial"/>
              </a:rPr>
              <a:t>Communication:</a:t>
            </a:r>
            <a:r>
              <a:rPr lang="en-US" sz="750">
                <a:solidFill>
                  <a:schemeClr val="dk1"/>
                </a:solidFill>
                <a:latin typeface="Arial"/>
                <a:ea typeface="Arial"/>
                <a:cs typeface="Arial"/>
                <a:sym typeface="Arial"/>
              </a:rPr>
              <a:t>  Learners have the ability to translate an idea into a format that helps others to understand the intention and meaning of the idea.</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Collaboration: </a:t>
            </a:r>
            <a:r>
              <a:rPr lang="en-US" sz="750">
                <a:solidFill>
                  <a:schemeClr val="dk1"/>
                </a:solidFill>
                <a:latin typeface="Arial"/>
                <a:ea typeface="Arial"/>
                <a:cs typeface="Arial"/>
                <a:sym typeface="Arial"/>
              </a:rPr>
              <a:t> Learners work together with others who hold different perspectives, exercising flexibility and willingness to be helpful in making necessary compromises to accomplish a common goal. Learners demonstrate shared responsibility for collaborative work and value the individual contributions made by each team member.</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Open mindedness: </a:t>
            </a:r>
            <a:r>
              <a:rPr lang="en-US" sz="750">
                <a:solidFill>
                  <a:schemeClr val="dk1"/>
                </a:solidFill>
                <a:latin typeface="Arial"/>
                <a:ea typeface="Arial"/>
                <a:cs typeface="Arial"/>
                <a:sym typeface="Arial"/>
              </a:rPr>
              <a:t> Learners demonstrate respect and appreciation for the ideas, perspectives and values of others. Learners acknowledge their own prejudice </a:t>
            </a:r>
            <a:br>
              <a:rPr lang="en-US" sz="750">
                <a:solidFill>
                  <a:schemeClr val="dk1"/>
                </a:solidFill>
                <a:latin typeface="Arial"/>
                <a:ea typeface="Arial"/>
                <a:cs typeface="Arial"/>
                <a:sym typeface="Arial"/>
              </a:rPr>
            </a:br>
            <a:r>
              <a:rPr lang="en-US" sz="750">
                <a:solidFill>
                  <a:schemeClr val="dk1"/>
                </a:solidFill>
                <a:latin typeface="Arial"/>
                <a:ea typeface="Arial"/>
                <a:cs typeface="Arial"/>
                <a:sym typeface="Arial"/>
              </a:rPr>
              <a:t>with a willingness to continually learn from others. </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Empathy: </a:t>
            </a:r>
            <a:r>
              <a:rPr lang="en-US" sz="750">
                <a:solidFill>
                  <a:schemeClr val="dk1"/>
                </a:solidFill>
                <a:latin typeface="Arial"/>
                <a:ea typeface="Arial"/>
                <a:cs typeface="Arial"/>
                <a:sym typeface="Arial"/>
              </a:rPr>
              <a:t> Learners listen to others and try to experience what others may feel. Learners relate to others with deep understanding and care about the well-being of their friends, families, communities, and the planet.</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Relationship building: </a:t>
            </a:r>
            <a:r>
              <a:rPr lang="en-US" sz="750">
                <a:solidFill>
                  <a:schemeClr val="dk1"/>
                </a:solidFill>
                <a:latin typeface="Arial"/>
                <a:ea typeface="Arial"/>
                <a:cs typeface="Arial"/>
                <a:sym typeface="Arial"/>
              </a:rPr>
              <a:t> Learners develop integrity, honesty, and consistency to build trust and demonstrate trustworthiness in interactions. Learners build trust by sharing themselves and seeking to understand others as individuals. Learners develop and sustain meaningful relationships with people different from themselves.</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Reconciling Tensions: </a:t>
            </a:r>
            <a:r>
              <a:rPr lang="en-US" sz="750">
                <a:solidFill>
                  <a:schemeClr val="dk1"/>
                </a:solidFill>
                <a:latin typeface="Arial"/>
                <a:ea typeface="Arial"/>
                <a:cs typeface="Arial"/>
                <a:sym typeface="Arial"/>
              </a:rPr>
              <a:t> Learners think in an integrated way that avoids premature conclusions and recognises interconnections between diverse views. Learners develop skills in handling tensions, dilemmas and trade-offs with others from a different background. Learners work towards balancing competing interests and perspectives of others to manage conflict in a respectful manner. Learners are aware of the tensions within themselves and seek to understand and resolve tensions.</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a:solidFill>
                  <a:schemeClr val="dk1"/>
                </a:solidFill>
                <a:latin typeface="Arial"/>
                <a:ea typeface="Arial"/>
                <a:cs typeface="Arial"/>
                <a:sym typeface="Arial"/>
              </a:rPr>
              <a:t>• </a:t>
            </a:r>
            <a:r>
              <a:rPr lang="en-US" sz="750" b="1">
                <a:solidFill>
                  <a:schemeClr val="dk1"/>
                </a:solidFill>
                <a:latin typeface="Arial"/>
                <a:ea typeface="Arial"/>
                <a:cs typeface="Arial"/>
                <a:sym typeface="Arial"/>
              </a:rPr>
              <a:t>Leadership:</a:t>
            </a:r>
            <a:r>
              <a:rPr lang="en-US" sz="750">
                <a:solidFill>
                  <a:schemeClr val="dk1"/>
                </a:solidFill>
                <a:latin typeface="Arial"/>
                <a:ea typeface="Arial"/>
                <a:cs typeface="Arial"/>
                <a:sym typeface="Arial"/>
              </a:rPr>
              <a:t>  Learners have the ability to understand one’s role and act on the opportunity to influence and guide a group of people to act ethically and work collaboratively toward achieving a common goal.</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p:txBody>
      </p:sp>
      <p:sp>
        <p:nvSpPr>
          <p:cNvPr id="13836" name="Google Shape;13836;p94"/>
          <p:cNvSpPr txBox="1"/>
          <p:nvPr/>
        </p:nvSpPr>
        <p:spPr>
          <a:xfrm>
            <a:off x="15699441" y="1786536"/>
            <a:ext cx="3980815" cy="3936975"/>
          </a:xfrm>
          <a:prstGeom prst="rect">
            <a:avLst/>
          </a:prstGeom>
          <a:noFill/>
          <a:ln>
            <a:noFill/>
          </a:ln>
        </p:spPr>
        <p:txBody>
          <a:bodyPr spcFirstLastPara="1" wrap="square" lIns="0" tIns="12700" rIns="0" bIns="0" anchor="t" anchorCtr="0">
            <a:spAutoFit/>
          </a:bodyPr>
          <a:lstStyle/>
          <a:p>
            <a:pPr marL="0" marR="0" lvl="0" indent="0" algn="l" rtl="0">
              <a:spcBef>
                <a:spcPts val="0"/>
              </a:spcBef>
              <a:spcAft>
                <a:spcPts val="0"/>
              </a:spcAft>
              <a:buNone/>
            </a:pPr>
            <a:r>
              <a:rPr lang="en-US" sz="750" b="1" i="1">
                <a:solidFill>
                  <a:srgbClr val="62BB46"/>
                </a:solidFill>
                <a:latin typeface="Arial"/>
                <a:ea typeface="Arial"/>
                <a:cs typeface="Arial"/>
                <a:sym typeface="Arial"/>
              </a:rPr>
              <a:t>Improving Our World (our community/our world)</a:t>
            </a: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i="1">
                <a:solidFill>
                  <a:schemeClr val="dk1"/>
                </a:solidFill>
                <a:latin typeface="Arial"/>
                <a:ea typeface="Arial"/>
                <a:cs typeface="Arial"/>
                <a:sym typeface="Arial"/>
              </a:rPr>
              <a:t>The cognitive, social and emotional skills needed in order to contribute to a healthy, equitable society that reflects a wide variety of beliefs and identities.</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Problem-solving: </a:t>
            </a:r>
            <a:r>
              <a:rPr lang="en-US" sz="750">
                <a:solidFill>
                  <a:schemeClr val="dk1"/>
                </a:solidFill>
                <a:latin typeface="Arial"/>
                <a:ea typeface="Arial"/>
                <a:cs typeface="Arial"/>
                <a:sym typeface="Arial"/>
              </a:rPr>
              <a:t> Learners analyse and solve problems with consideration of diverse viewpoints and ethical implications to make sound decisions. Learners connect their ethics and values to their thinking and decision-making processes.</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Civic engagement: </a:t>
            </a:r>
            <a:r>
              <a:rPr lang="en-US" sz="750">
                <a:solidFill>
                  <a:schemeClr val="dk1"/>
                </a:solidFill>
                <a:latin typeface="Arial"/>
                <a:ea typeface="Arial"/>
                <a:cs typeface="Arial"/>
                <a:sym typeface="Arial"/>
              </a:rPr>
              <a:t> Learners have the understanding of decision-making structures in a society. Learners have the ability to understand one’s role and act on the opportunity to participate in one’s community in order to improve life for everyone.</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Entrepreneurship:</a:t>
            </a:r>
            <a:r>
              <a:rPr lang="en-US" sz="750">
                <a:solidFill>
                  <a:schemeClr val="dk1"/>
                </a:solidFill>
                <a:latin typeface="Arial"/>
                <a:ea typeface="Arial"/>
                <a:cs typeface="Arial"/>
                <a:sym typeface="Arial"/>
              </a:rPr>
              <a:t>  Learners have the ability to understand the challenges facing different communities and the opportunities to improve their circumstances. Learners have the ability to understand one’s role and act on the opportunity to create market-driven value for others. Learners have the ability to design and implement value-added initiatives and overcome and learn from challenges and setbacks.</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Respect for Diversity:  </a:t>
            </a:r>
            <a:r>
              <a:rPr lang="en-US" sz="750">
                <a:solidFill>
                  <a:schemeClr val="dk1"/>
                </a:solidFill>
                <a:latin typeface="Arial"/>
                <a:ea typeface="Arial"/>
                <a:cs typeface="Arial"/>
                <a:sym typeface="Arial"/>
              </a:rPr>
              <a:t>Learners’ commitment and everyday actions demonstrate respect for and positive engagement with diversity and difference, including working constructively with people different from themselves. Learners understand that pluralism is an ethic of respect for diversity and that it is a process not a product, and one that is challenging. As such, it requires continuous effort at multiple scales and levels across society.</a:t>
            </a:r>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r>
              <a:rPr lang="en-US" sz="750" b="1">
                <a:solidFill>
                  <a:schemeClr val="dk1"/>
                </a:solidFill>
                <a:latin typeface="Arial"/>
                <a:ea typeface="Arial"/>
                <a:cs typeface="Arial"/>
                <a:sym typeface="Arial"/>
              </a:rPr>
              <a:t>• Respect for the Environment:  </a:t>
            </a:r>
            <a:r>
              <a:rPr lang="en-US" sz="750">
                <a:solidFill>
                  <a:schemeClr val="dk1"/>
                </a:solidFill>
                <a:latin typeface="Arial"/>
                <a:ea typeface="Arial"/>
                <a:cs typeface="Arial"/>
                <a:sym typeface="Arial"/>
              </a:rPr>
              <a:t>Learners understand their impact on the natural world, show concern for environmental issues and take action to protect natural resources for a sustainable future. Learners have a sense of responsibility and actively participate in protecting and resolving environmental problems.</a:t>
            </a:r>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a:p>
            <a:pPr marL="0" marR="0" lvl="0" indent="0" algn="l" rtl="0">
              <a:spcBef>
                <a:spcPts val="0"/>
              </a:spcBef>
              <a:spcAft>
                <a:spcPts val="0"/>
              </a:spcAft>
              <a:buNone/>
            </a:pPr>
            <a:endParaRPr sz="750">
              <a:solidFill>
                <a:schemeClr val="dk1"/>
              </a:solidFill>
              <a:latin typeface="Arial"/>
              <a:ea typeface="Arial"/>
              <a:cs typeface="Arial"/>
              <a:sym typeface="Arial"/>
            </a:endParaRPr>
          </a:p>
          <a:p>
            <a:pPr marL="0" marR="0" lvl="0" indent="0" algn="l" rtl="0">
              <a:spcBef>
                <a:spcPts val="0"/>
              </a:spcBef>
              <a:spcAft>
                <a:spcPts val="0"/>
              </a:spcAft>
              <a:buNone/>
            </a:pPr>
            <a:br>
              <a:rPr lang="en-US" sz="750">
                <a:solidFill>
                  <a:schemeClr val="dk1"/>
                </a:solidFill>
                <a:latin typeface="Arial"/>
                <a:ea typeface="Arial"/>
                <a:cs typeface="Arial"/>
                <a:sym typeface="Arial"/>
              </a:rPr>
            </a:br>
            <a:endParaRPr sz="750">
              <a:solidFill>
                <a:schemeClr val="dk1"/>
              </a:solidFill>
              <a:latin typeface="Arial"/>
              <a:ea typeface="Arial"/>
              <a:cs typeface="Arial"/>
              <a:sym typeface="Arial"/>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Shape 13840"/>
        <p:cNvGrpSpPr/>
        <p:nvPr/>
      </p:nvGrpSpPr>
      <p:grpSpPr>
        <a:xfrm>
          <a:off x="0" y="0"/>
          <a:ext cx="0" cy="0"/>
          <a:chOff x="0" y="0"/>
          <a:chExt cx="0" cy="0"/>
        </a:xfrm>
      </p:grpSpPr>
      <p:sp>
        <p:nvSpPr>
          <p:cNvPr id="13841" name="Google Shape;13841;p95"/>
          <p:cNvSpPr/>
          <p:nvPr/>
        </p:nvSpPr>
        <p:spPr>
          <a:xfrm>
            <a:off x="0" y="12"/>
            <a:ext cx="10692130" cy="7560309"/>
          </a:xfrm>
          <a:custGeom>
            <a:avLst/>
            <a:gdLst/>
            <a:ahLst/>
            <a:cxnLst/>
            <a:rect l="l" t="t" r="r" b="b"/>
            <a:pathLst>
              <a:path w="10692130" h="7560309" extrusionOk="0">
                <a:moveTo>
                  <a:pt x="10692003" y="0"/>
                </a:moveTo>
                <a:lnTo>
                  <a:pt x="0" y="0"/>
                </a:lnTo>
                <a:lnTo>
                  <a:pt x="0" y="7559992"/>
                </a:lnTo>
                <a:lnTo>
                  <a:pt x="10692003" y="7559992"/>
                </a:lnTo>
                <a:lnTo>
                  <a:pt x="10692003" y="0"/>
                </a:lnTo>
                <a:close/>
              </a:path>
            </a:pathLst>
          </a:custGeom>
          <a:solidFill>
            <a:srgbClr val="00AEE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42" name="Google Shape;13842;p95"/>
          <p:cNvSpPr/>
          <p:nvPr/>
        </p:nvSpPr>
        <p:spPr>
          <a:xfrm>
            <a:off x="4404310" y="3105244"/>
            <a:ext cx="2117367" cy="1102065"/>
          </a:xfrm>
          <a:prstGeom prst="rect">
            <a:avLst/>
          </a:prstGeom>
          <a:blipFill rotWithShape="1">
            <a:blip r:embed="rId3" cstate="screen">
              <a:alphaModFix/>
              <a:extLst>
                <a:ext uri="{28A0092B-C50C-407E-A947-70E740481C1C}">
                  <a14:useLocalDpi xmlns:a14="http://schemas.microsoft.com/office/drawing/2010/main" val="0"/>
                </a:ext>
              </a:extLst>
            </a:blip>
            <a:stretch>
              <a:fillRect/>
            </a:stretch>
          </a:blip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Tree>
  </p:cSld>
  <p:clrMapOvr>
    <a:masterClrMapping/>
  </p:clrMapOvr>
</p:sld>
</file>

<file path=ppt/theme/theme1.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57081</Words>
  <Application>Microsoft Office PowerPoint</Application>
  <PresentationFormat>Personalizados</PresentationFormat>
  <Paragraphs>7646</Paragraphs>
  <Slides>95</Slides>
  <Notes>95</Notes>
  <HiddenSlides>0</HiddenSlides>
  <MMClips>0</MMClips>
  <ScaleCrop>false</ScaleCrop>
  <HeadingPairs>
    <vt:vector size="6" baseType="variant">
      <vt:variant>
        <vt:lpstr>Tipos de letra usados</vt:lpstr>
      </vt:variant>
      <vt:variant>
        <vt:i4>1</vt:i4>
      </vt:variant>
      <vt:variant>
        <vt:lpstr>Tema</vt:lpstr>
      </vt:variant>
      <vt:variant>
        <vt:i4>1</vt:i4>
      </vt:variant>
      <vt:variant>
        <vt:lpstr>Títulos dos diapositivos</vt:lpstr>
      </vt:variant>
      <vt:variant>
        <vt:i4>95</vt:i4>
      </vt:variant>
    </vt:vector>
  </HeadingPairs>
  <TitlesOfParts>
    <vt:vector size="97" baseType="lpstr">
      <vt:lpstr>Arial Black</vt:lpstr>
      <vt:lpstr>Office Theme</vt:lpstr>
      <vt:lpstr>SCHOOLS 2030  HUMAN-CENTERED  DESIGN TOOLKIT</vt:lpstr>
      <vt:lpstr>TABLE OF CONTENTS </vt:lpstr>
      <vt:lpstr>INTRODUCTION </vt:lpstr>
      <vt:lpstr>INTRODUCTION </vt:lpstr>
      <vt:lpstr>Apresentação do PowerPoint</vt:lpstr>
      <vt:lpstr>Apresentação do PowerPoint</vt:lpstr>
      <vt:lpstr>Apresentação do PowerPoint</vt:lpstr>
      <vt:lpstr>Apresentação do PowerPoint</vt:lpstr>
      <vt:lpstr>LAUNCH INTRODUCTION </vt:lpstr>
      <vt:lpstr>Apresentação do PowerPoint</vt:lpstr>
      <vt:lpstr>Apresentação do PowerPoint</vt:lpstr>
      <vt:lpstr>Apresentação do PowerPoint</vt:lpstr>
      <vt:lpstr>Apresentação do PowerPoint</vt:lpstr>
      <vt:lpstr>Apresentação do PowerPoint</vt:lpstr>
      <vt:lpstr>LAUNCH TRANSITION SUMMARY </vt:lpstr>
      <vt:lpstr>LAUNCH TRANSITION REFLECTION </vt:lpstr>
      <vt:lpstr>EXPLORE INTRODUCTION </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EXPLORE TRANSITION SUMMARY </vt:lpstr>
      <vt:lpstr>EXPLORE TRANSITION REFLECTION </vt:lpstr>
      <vt:lpstr>DEFINE INTRODUCTION </vt:lpstr>
      <vt:lpstr>Apresentação do PowerPoint</vt:lpstr>
      <vt:lpstr>Apresentação do PowerPoint</vt:lpstr>
      <vt:lpstr>Apresentação do PowerPoint</vt:lpstr>
      <vt:lpstr>Apresentação do PowerPoint</vt:lpstr>
      <vt:lpstr>Apresentação do PowerPoint</vt:lpstr>
      <vt:lpstr>DEFINE TRANSITION SUMMARY </vt:lpstr>
      <vt:lpstr>DEFINE TRANSITION REFLECTION </vt:lpstr>
      <vt:lpstr>GENERATE INTRODUCTION </vt:lpstr>
      <vt:lpstr>Apresentação do PowerPoint</vt:lpstr>
      <vt:lpstr>Apresentação do PowerPoint</vt:lpstr>
      <vt:lpstr>Apresentação do PowerPoint</vt:lpstr>
      <vt:lpstr>Apresentação do PowerPoint</vt:lpstr>
      <vt:lpstr>Apresentação do PowerPoint</vt:lpstr>
      <vt:lpstr>GENERATE TRANSITION SUMMARY </vt:lpstr>
      <vt:lpstr>GENERATE TRANSITION REFLECTION </vt:lpstr>
      <vt:lpstr>MAKE INTRODUCTION </vt:lpstr>
      <vt:lpstr>Apresentação do PowerPoint</vt:lpstr>
      <vt:lpstr>Apresentação do PowerPoint</vt:lpstr>
      <vt:lpstr>Apresentação do PowerPoint</vt:lpstr>
      <vt:lpstr>Apresentação do PowerPoint</vt:lpstr>
      <vt:lpstr>Apresentação do PowerPoint</vt:lpstr>
      <vt:lpstr>MAKE TRANSITION SUMMARY </vt:lpstr>
      <vt:lpstr>MAKE TRANSITION REFLECTION </vt:lpstr>
      <vt:lpstr>TEST INTRODUCTION </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TEST TRANSITION SUMMARY </vt:lpstr>
      <vt:lpstr>TEST TRANSITION REFLECTION </vt:lpstr>
      <vt:lpstr>ITERATE INTRODUCTION </vt:lpstr>
      <vt:lpstr>Apresentação do PowerPoint</vt:lpstr>
      <vt:lpstr>Apresentação do PowerPoint</vt:lpstr>
      <vt:lpstr>Apresentação do PowerPoint</vt:lpstr>
      <vt:lpstr>Apresentação do PowerPoint</vt:lpstr>
      <vt:lpstr>ITERATE TRANSITION SUMMARY </vt:lpstr>
      <vt:lpstr>ITERATE TRANSITION REFLECTION </vt:lpstr>
      <vt:lpstr>TEST ANOTHER INTRODUCTION </vt:lpstr>
      <vt:lpstr>Apresentação do PowerPoint</vt:lpstr>
      <vt:lpstr>Apresentação do PowerPoint</vt:lpstr>
      <vt:lpstr>Apresentação do PowerPoint</vt:lpstr>
      <vt:lpstr>Apresentação do PowerPoint</vt:lpstr>
      <vt:lpstr>Apresentação do PowerPoint</vt:lpstr>
      <vt:lpstr>TEST ANOTHER TRANSITION SUMMARY </vt:lpstr>
      <vt:lpstr>TEST ANOTHER TRANSITION REFLECTION </vt:lpstr>
      <vt:lpstr>IMPLEMENT INTRODUCTION </vt:lpstr>
      <vt:lpstr>Apresentação do PowerPoint</vt:lpstr>
      <vt:lpstr>Apresentação do PowerPoint</vt:lpstr>
      <vt:lpstr>Apresentação do PowerPoint</vt:lpstr>
      <vt:lpstr>IMPLEMENT TRANSITION SUMMARY </vt:lpstr>
      <vt:lpstr>IMPLEMENT TRANSITION REFLECTION </vt:lpstr>
      <vt:lpstr>TELL INTRODUCTION </vt:lpstr>
      <vt:lpstr>Apresentação do PowerPoint</vt:lpstr>
      <vt:lpstr>Apresentação do PowerPoint</vt:lpstr>
      <vt:lpstr>TELL TRANSITION SUMMARY </vt:lpstr>
      <vt:lpstr>TELL TRANSITION REFLECTION </vt:lpstr>
      <vt:lpstr>CONCLUSION </vt:lpstr>
      <vt:lpstr>Apresentação do PowerPoint</vt:lpstr>
      <vt:lpstr>APPENDIX I</vt:lpstr>
      <vt:lpstr>Apresentação do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SCHOOLS 2030  HUMAN-CENTERED  DESIGN TOOLKIT</dc:title>
  <cp:lastModifiedBy>Marcio Bento</cp:lastModifiedBy>
  <cp:revision>1</cp:revision>
  <dcterms:created xsi:type="dcterms:W3CDTF">2020-10-09T13:34:14Z</dcterms:created>
  <dcterms:modified xsi:type="dcterms:W3CDTF">2023-08-02T15:03:54Z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2020-10-09T00:00:00Z</vt:filetime>
  </property>
  <property fmtid="{D5CDD505-2E9C-101B-9397-08002B2CF9AE}" pid="3" name="Creator">
    <vt:lpwstr>Adobe InDesign CC 14.0 (Macintosh)</vt:lpwstr>
  </property>
  <property fmtid="{D5CDD505-2E9C-101B-9397-08002B2CF9AE}" pid="4" name="LastSaved">
    <vt:filetime>2020-10-09T00:00:00Z</vt:filetime>
  </property>
  <property fmtid="{D5CDD505-2E9C-101B-9397-08002B2CF9AE}" pid="5" name="ContentTypeId">
    <vt:lpwstr>0x010100240076CFFE07B24AA3667CE702C9A97A</vt:lpwstr>
  </property>
</Properties>
</file>